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omments/modernComment_11C_8AE44127.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2.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1" r:id="rId5"/>
    <p:sldMasterId id="2147483687" r:id="rId6"/>
    <p:sldMasterId id="2147483695" r:id="rId7"/>
  </p:sldMasterIdLst>
  <p:notesMasterIdLst>
    <p:notesMasterId r:id="rId32"/>
  </p:notesMasterIdLst>
  <p:handoutMasterIdLst>
    <p:handoutMasterId r:id="rId33"/>
  </p:handoutMasterIdLst>
  <p:sldIdLst>
    <p:sldId id="278" r:id="rId8"/>
    <p:sldId id="282" r:id="rId9"/>
    <p:sldId id="288" r:id="rId10"/>
    <p:sldId id="289" r:id="rId11"/>
    <p:sldId id="290" r:id="rId12"/>
    <p:sldId id="284" r:id="rId13"/>
    <p:sldId id="257" r:id="rId14"/>
    <p:sldId id="265" r:id="rId15"/>
    <p:sldId id="264" r:id="rId16"/>
    <p:sldId id="273" r:id="rId17"/>
    <p:sldId id="280" r:id="rId18"/>
    <p:sldId id="269" r:id="rId19"/>
    <p:sldId id="299" r:id="rId20"/>
    <p:sldId id="270" r:id="rId21"/>
    <p:sldId id="275" r:id="rId22"/>
    <p:sldId id="277" r:id="rId23"/>
    <p:sldId id="281" r:id="rId24"/>
    <p:sldId id="285" r:id="rId25"/>
    <p:sldId id="296" r:id="rId26"/>
    <p:sldId id="298" r:id="rId27"/>
    <p:sldId id="291" r:id="rId28"/>
    <p:sldId id="294" r:id="rId29"/>
    <p:sldId id="286" r:id="rId30"/>
    <p:sldId id="26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E142E1C-158D-267F-DFE2-C5C9AA76D8F8}" name="Paul Mullarkey" initials="PM" userId="S::paul.mullarkey@dounreay.com::de5307e7-1b3b-47d9-9864-9352615dceed" providerId="AD"/>
  <p188:author id="{3471F696-8E78-6577-F6EB-AED893ED58AC}" name="James Doherty" initials="JD" userId="S::James.Doherty@dounreay.com::d174b97d-50d1-4d05-bca5-9d62fe8b50f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7E5"/>
    <a:srgbClr val="B2E000"/>
    <a:srgbClr val="150F10"/>
    <a:srgbClr val="5760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4D9ED7-FFF7-4F45-AAA3-F75FA0979393}" v="37" dt="2026-09-10T10:12:41.901"/>
    <p1510:client id="{A9FB13A8-2B5A-4651-AC00-B6B39C50D9E5}" v="84" dt="2026-09-10T10:17:35.0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5" d="100"/>
          <a:sy n="115" d="100"/>
        </p:scale>
        <p:origin x="706"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microsoft.com/office/2015/10/relationships/revisionInfo" Target="revisionInfo.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viewProps" Target="viewProps.xml"/><Relationship Id="rId8" Type="http://schemas.openxmlformats.org/officeDocument/2006/relationships/slide" Target="slides/slide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Mullarkey" userId="de5307e7-1b3b-47d9-9864-9352615dceed" providerId="ADAL" clId="{3F5249CE-E439-4646-907C-A70DB0CB31E7}"/>
    <pc:docChg chg="custSel modSld">
      <pc:chgData name="Paul Mullarkey" userId="de5307e7-1b3b-47d9-9864-9352615dceed" providerId="ADAL" clId="{3F5249CE-E439-4646-907C-A70DB0CB31E7}" dt="2026-08-26T09:43:08.541" v="341" actId="20577"/>
      <pc:docMkLst>
        <pc:docMk/>
      </pc:docMkLst>
      <pc:sldChg chg="modSp mod">
        <pc:chgData name="Paul Mullarkey" userId="de5307e7-1b3b-47d9-9864-9352615dceed" providerId="ADAL" clId="{3F5249CE-E439-4646-907C-A70DB0CB31E7}" dt="2026-08-26T09:39:46.085" v="295" actId="20577"/>
        <pc:sldMkLst>
          <pc:docMk/>
          <pc:sldMk cId="1386205357" sldId="278"/>
        </pc:sldMkLst>
        <pc:spChg chg="mod">
          <ac:chgData name="Paul Mullarkey" userId="de5307e7-1b3b-47d9-9864-9352615dceed" providerId="ADAL" clId="{3F5249CE-E439-4646-907C-A70DB0CB31E7}" dt="2026-08-26T09:39:46.085" v="295" actId="20577"/>
          <ac:spMkLst>
            <pc:docMk/>
            <pc:sldMk cId="1386205357" sldId="278"/>
            <ac:spMk id="8" creationId="{13ECCB19-638F-273F-42E8-7248A960AD52}"/>
          </ac:spMkLst>
        </pc:spChg>
      </pc:sldChg>
      <pc:sldChg chg="addSp modSp mod">
        <pc:chgData name="Paul Mullarkey" userId="de5307e7-1b3b-47d9-9864-9352615dceed" providerId="ADAL" clId="{3F5249CE-E439-4646-907C-A70DB0CB31E7}" dt="2026-08-26T09:41:11.547" v="333" actId="255"/>
        <pc:sldMkLst>
          <pc:docMk/>
          <pc:sldMk cId="1409213968" sldId="285"/>
        </pc:sldMkLst>
        <pc:spChg chg="mod">
          <ac:chgData name="Paul Mullarkey" userId="de5307e7-1b3b-47d9-9864-9352615dceed" providerId="ADAL" clId="{3F5249CE-E439-4646-907C-A70DB0CB31E7}" dt="2026-08-25T07:55:56.463" v="85" actId="1076"/>
          <ac:spMkLst>
            <pc:docMk/>
            <pc:sldMk cId="1409213968" sldId="285"/>
            <ac:spMk id="4" creationId="{FCA99CE9-4E3E-6BF1-BB60-56F9B18B8B22}"/>
          </ac:spMkLst>
        </pc:spChg>
      </pc:sldChg>
      <pc:sldChg chg="modSp mod">
        <pc:chgData name="Paul Mullarkey" userId="de5307e7-1b3b-47d9-9864-9352615dceed" providerId="ADAL" clId="{3F5249CE-E439-4646-907C-A70DB0CB31E7}" dt="2026-08-26T09:43:08.541" v="341" actId="20577"/>
        <pc:sldMkLst>
          <pc:docMk/>
          <pc:sldMk cId="1278571572" sldId="290"/>
        </pc:sldMkLst>
        <pc:spChg chg="mod">
          <ac:chgData name="Paul Mullarkey" userId="de5307e7-1b3b-47d9-9864-9352615dceed" providerId="ADAL" clId="{3F5249CE-E439-4646-907C-A70DB0CB31E7}" dt="2026-08-26T09:43:05.306" v="340" actId="1076"/>
          <ac:spMkLst>
            <pc:docMk/>
            <pc:sldMk cId="1278571572" sldId="290"/>
            <ac:spMk id="3" creationId="{AAD30CA1-D626-F716-CE54-F545C633FBB0}"/>
          </ac:spMkLst>
        </pc:spChg>
        <pc:spChg chg="mod">
          <ac:chgData name="Paul Mullarkey" userId="de5307e7-1b3b-47d9-9864-9352615dceed" providerId="ADAL" clId="{3F5249CE-E439-4646-907C-A70DB0CB31E7}" dt="2026-08-26T09:43:08.541" v="341" actId="20577"/>
          <ac:spMkLst>
            <pc:docMk/>
            <pc:sldMk cId="1278571572" sldId="290"/>
            <ac:spMk id="9" creationId="{AC85B12F-4969-BD5A-36D8-E1D8B54D49AF}"/>
          </ac:spMkLst>
        </pc:spChg>
        <pc:spChg chg="mod">
          <ac:chgData name="Paul Mullarkey" userId="de5307e7-1b3b-47d9-9864-9352615dceed" providerId="ADAL" clId="{3F5249CE-E439-4646-907C-A70DB0CB31E7}" dt="2026-08-26T09:42:37.638" v="334" actId="1076"/>
          <ac:spMkLst>
            <pc:docMk/>
            <pc:sldMk cId="1278571572" sldId="290"/>
            <ac:spMk id="12" creationId="{BD2D30E5-6A1B-7A2E-D60D-B26A094C9B75}"/>
          </ac:spMkLst>
        </pc:spChg>
        <pc:picChg chg="mod">
          <ac:chgData name="Paul Mullarkey" userId="de5307e7-1b3b-47d9-9864-9352615dceed" providerId="ADAL" clId="{3F5249CE-E439-4646-907C-A70DB0CB31E7}" dt="2026-08-26T09:43:00.633" v="339" actId="1076"/>
          <ac:picMkLst>
            <pc:docMk/>
            <pc:sldMk cId="1278571572" sldId="290"/>
            <ac:picMk id="2" creationId="{CE375208-5066-64C7-A6D1-EBD31F3A3FFD}"/>
          </ac:picMkLst>
        </pc:picChg>
        <pc:picChg chg="mod">
          <ac:chgData name="Paul Mullarkey" userId="de5307e7-1b3b-47d9-9864-9352615dceed" providerId="ADAL" clId="{3F5249CE-E439-4646-907C-A70DB0CB31E7}" dt="2026-08-26T09:42:43.316" v="336" actId="14100"/>
          <ac:picMkLst>
            <pc:docMk/>
            <pc:sldMk cId="1278571572" sldId="290"/>
            <ac:picMk id="8" creationId="{62F4E1A9-FF9E-898E-99FF-DC0D1B97D998}"/>
          </ac:picMkLst>
        </pc:picChg>
      </pc:sldChg>
    </pc:docChg>
  </pc:docChgLst>
  <pc:docChgLst>
    <pc:chgData name="Paul Tait" userId="41083979-d204-4acc-9f13-4bf663107313" providerId="ADAL" clId="{D1042A75-7D46-462D-A112-31141A1514C7}"/>
    <pc:docChg chg="undo custSel modSld">
      <pc:chgData name="Paul Tait" userId="41083979-d204-4acc-9f13-4bf663107313" providerId="ADAL" clId="{D1042A75-7D46-462D-A112-31141A1514C7}" dt="2026-09-10T10:17:35.007" v="77" actId="14100"/>
      <pc:docMkLst>
        <pc:docMk/>
      </pc:docMkLst>
      <pc:sldChg chg="modSp mod">
        <pc:chgData name="Paul Tait" userId="41083979-d204-4acc-9f13-4bf663107313" providerId="ADAL" clId="{D1042A75-7D46-462D-A112-31141A1514C7}" dt="2026-09-10T10:15:08.459" v="63" actId="1076"/>
        <pc:sldMkLst>
          <pc:docMk/>
          <pc:sldMk cId="633938782" sldId="270"/>
        </pc:sldMkLst>
        <pc:spChg chg="mod">
          <ac:chgData name="Paul Tait" userId="41083979-d204-4acc-9f13-4bf663107313" providerId="ADAL" clId="{D1042A75-7D46-462D-A112-31141A1514C7}" dt="2026-09-10T10:15:08.459" v="63" actId="1076"/>
          <ac:spMkLst>
            <pc:docMk/>
            <pc:sldMk cId="633938782" sldId="270"/>
            <ac:spMk id="2" creationId="{8919D1EF-917A-697C-1F49-2F809FBE151E}"/>
          </ac:spMkLst>
        </pc:spChg>
      </pc:sldChg>
      <pc:sldChg chg="addSp delSp modSp mod">
        <pc:chgData name="Paul Tait" userId="41083979-d204-4acc-9f13-4bf663107313" providerId="ADAL" clId="{D1042A75-7D46-462D-A112-31141A1514C7}" dt="2026-09-10T10:17:35.007" v="77" actId="14100"/>
        <pc:sldMkLst>
          <pc:docMk/>
          <pc:sldMk cId="3114660056" sldId="277"/>
        </pc:sldMkLst>
        <pc:spChg chg="del">
          <ac:chgData name="Paul Tait" userId="41083979-d204-4acc-9f13-4bf663107313" providerId="ADAL" clId="{D1042A75-7D46-462D-A112-31141A1514C7}" dt="2026-09-10T09:59:57.920" v="1" actId="478"/>
          <ac:spMkLst>
            <pc:docMk/>
            <pc:sldMk cId="3114660056" sldId="277"/>
            <ac:spMk id="5" creationId="{DDABAEA6-4BF1-113C-74E8-5990A68407A5}"/>
          </ac:spMkLst>
        </pc:spChg>
        <pc:spChg chg="del">
          <ac:chgData name="Paul Tait" userId="41083979-d204-4acc-9f13-4bf663107313" providerId="ADAL" clId="{D1042A75-7D46-462D-A112-31141A1514C7}" dt="2026-09-10T09:59:57.920" v="1" actId="478"/>
          <ac:spMkLst>
            <pc:docMk/>
            <pc:sldMk cId="3114660056" sldId="277"/>
            <ac:spMk id="6" creationId="{93D3B357-02F8-7CCF-A211-783597AB7A3D}"/>
          </ac:spMkLst>
        </pc:spChg>
        <pc:spChg chg="del">
          <ac:chgData name="Paul Tait" userId="41083979-d204-4acc-9f13-4bf663107313" providerId="ADAL" clId="{D1042A75-7D46-462D-A112-31141A1514C7}" dt="2026-09-10T09:59:57.920" v="1" actId="478"/>
          <ac:spMkLst>
            <pc:docMk/>
            <pc:sldMk cId="3114660056" sldId="277"/>
            <ac:spMk id="8" creationId="{6F94E894-9A0E-C4EC-0CC3-ED414E3026C3}"/>
          </ac:spMkLst>
        </pc:spChg>
        <pc:spChg chg="del">
          <ac:chgData name="Paul Tait" userId="41083979-d204-4acc-9f13-4bf663107313" providerId="ADAL" clId="{D1042A75-7D46-462D-A112-31141A1514C7}" dt="2026-09-10T09:59:57.920" v="1" actId="478"/>
          <ac:spMkLst>
            <pc:docMk/>
            <pc:sldMk cId="3114660056" sldId="277"/>
            <ac:spMk id="9" creationId="{EBB2D4E8-EF8C-E0FB-48D3-2CBA7D4D7EB2}"/>
          </ac:spMkLst>
        </pc:spChg>
        <pc:spChg chg="add del mod">
          <ac:chgData name="Paul Tait" userId="41083979-d204-4acc-9f13-4bf663107313" providerId="ADAL" clId="{D1042A75-7D46-462D-A112-31141A1514C7}" dt="2026-09-10T10:15:01.288" v="61" actId="478"/>
          <ac:spMkLst>
            <pc:docMk/>
            <pc:sldMk cId="3114660056" sldId="277"/>
            <ac:spMk id="10" creationId="{67807BCA-2EC2-3645-D313-CFE56D0F3737}"/>
          </ac:spMkLst>
        </pc:spChg>
        <pc:spChg chg="add mod">
          <ac:chgData name="Paul Tait" userId="41083979-d204-4acc-9f13-4bf663107313" providerId="ADAL" clId="{D1042A75-7D46-462D-A112-31141A1514C7}" dt="2026-09-10T10:15:00.848" v="60"/>
          <ac:spMkLst>
            <pc:docMk/>
            <pc:sldMk cId="3114660056" sldId="277"/>
            <ac:spMk id="11" creationId="{EED0E190-9DC8-CCB4-9CC4-2D21A5271851}"/>
          </ac:spMkLst>
        </pc:spChg>
        <pc:graphicFrameChg chg="del">
          <ac:chgData name="Paul Tait" userId="41083979-d204-4acc-9f13-4bf663107313" providerId="ADAL" clId="{D1042A75-7D46-462D-A112-31141A1514C7}" dt="2026-09-10T09:59:51.597" v="0" actId="478"/>
          <ac:graphicFrameMkLst>
            <pc:docMk/>
            <pc:sldMk cId="3114660056" sldId="277"/>
            <ac:graphicFrameMk id="3" creationId="{C220AB47-BAB6-6C9E-AE8D-0202E874D035}"/>
          </ac:graphicFrameMkLst>
        </pc:graphicFrameChg>
        <pc:graphicFrameChg chg="add mod">
          <ac:chgData name="Paul Tait" userId="41083979-d204-4acc-9f13-4bf663107313" providerId="ADAL" clId="{D1042A75-7D46-462D-A112-31141A1514C7}" dt="2026-09-10T10:11:19.148" v="4"/>
          <ac:graphicFrameMkLst>
            <pc:docMk/>
            <pc:sldMk cId="3114660056" sldId="277"/>
            <ac:graphicFrameMk id="4" creationId="{04E1AFEE-01A6-4D01-992C-587363054416}"/>
          </ac:graphicFrameMkLst>
        </pc:graphicFrameChg>
        <pc:graphicFrameChg chg="add del mod">
          <ac:chgData name="Paul Tait" userId="41083979-d204-4acc-9f13-4bf663107313" providerId="ADAL" clId="{D1042A75-7D46-462D-A112-31141A1514C7}" dt="2026-09-10T10:17:35.007" v="77" actId="14100"/>
          <ac:graphicFrameMkLst>
            <pc:docMk/>
            <pc:sldMk cId="3114660056" sldId="277"/>
            <ac:graphicFrameMk id="7" creationId="{04E1AFEE-01A6-4D01-992C-587363054416}"/>
          </ac:graphicFrameMkLst>
        </pc:graphicFrameChg>
        <pc:cxnChg chg="add mod">
          <ac:chgData name="Paul Tait" userId="41083979-d204-4acc-9f13-4bf663107313" providerId="ADAL" clId="{D1042A75-7D46-462D-A112-31141A1514C7}" dt="2026-09-10T10:17:08.860" v="75" actId="1076"/>
          <ac:cxnSpMkLst>
            <pc:docMk/>
            <pc:sldMk cId="3114660056" sldId="277"/>
            <ac:cxnSpMk id="13" creationId="{15AEF69C-1EB3-DE9B-7895-FEFCBF25A879}"/>
          </ac:cxnSpMkLst>
        </pc:cxnChg>
      </pc:sldChg>
    </pc:docChg>
  </pc:docChgLst>
  <pc:docChgLst>
    <pc:chgData name="James Doherty" userId="d174b97d-50d1-4d05-bca5-9d62fe8b50f2" providerId="ADAL" clId="{6C549883-7664-4AB1-B7A4-CF9513D5656A}"/>
    <pc:docChg chg="undo custSel addSld delSld modSld">
      <pc:chgData name="James Doherty" userId="d174b97d-50d1-4d05-bca5-9d62fe8b50f2" providerId="ADAL" clId="{6C549883-7664-4AB1-B7A4-CF9513D5656A}" dt="2026-09-10T11:00:36.724" v="2549" actId="729"/>
      <pc:docMkLst>
        <pc:docMk/>
      </pc:docMkLst>
      <pc:sldChg chg="modSp mod">
        <pc:chgData name="James Doherty" userId="d174b97d-50d1-4d05-bca5-9d62fe8b50f2" providerId="ADAL" clId="{6C549883-7664-4AB1-B7A4-CF9513D5656A}" dt="2026-08-28T12:12:26.070" v="1692" actId="962"/>
        <pc:sldMkLst>
          <pc:docMk/>
          <pc:sldMk cId="623102026" sldId="257"/>
        </pc:sldMkLst>
        <pc:spChg chg="mod">
          <ac:chgData name="James Doherty" userId="d174b97d-50d1-4d05-bca5-9d62fe8b50f2" providerId="ADAL" clId="{6C549883-7664-4AB1-B7A4-CF9513D5656A}" dt="2026-08-28T11:33:00.521" v="1655" actId="20577"/>
          <ac:spMkLst>
            <pc:docMk/>
            <pc:sldMk cId="623102026" sldId="257"/>
            <ac:spMk id="3" creationId="{00000000-0000-0000-0000-000000000000}"/>
          </ac:spMkLst>
        </pc:spChg>
        <pc:picChg chg="mod">
          <ac:chgData name="James Doherty" userId="d174b97d-50d1-4d05-bca5-9d62fe8b50f2" providerId="ADAL" clId="{6C549883-7664-4AB1-B7A4-CF9513D5656A}" dt="2026-08-28T12:12:21.033" v="1690" actId="962"/>
          <ac:picMkLst>
            <pc:docMk/>
            <pc:sldMk cId="623102026" sldId="257"/>
            <ac:picMk id="4" creationId="{234ADD95-45DB-E47C-6712-9D8A2FB5D398}"/>
          </ac:picMkLst>
        </pc:picChg>
        <pc:picChg chg="mod">
          <ac:chgData name="James Doherty" userId="d174b97d-50d1-4d05-bca5-9d62fe8b50f2" providerId="ADAL" clId="{6C549883-7664-4AB1-B7A4-CF9513D5656A}" dt="2026-08-28T12:12:26.070" v="1692" actId="962"/>
          <ac:picMkLst>
            <pc:docMk/>
            <pc:sldMk cId="623102026" sldId="257"/>
            <ac:picMk id="7" creationId="{09C4A3B8-9D91-251C-7386-AB860B819FD8}"/>
          </ac:picMkLst>
        </pc:picChg>
      </pc:sldChg>
      <pc:sldChg chg="modSp mod">
        <pc:chgData name="James Doherty" userId="d174b97d-50d1-4d05-bca5-9d62fe8b50f2" providerId="ADAL" clId="{6C549883-7664-4AB1-B7A4-CF9513D5656A}" dt="2026-08-28T11:08:23.581" v="1475" actId="14100"/>
        <pc:sldMkLst>
          <pc:docMk/>
          <pc:sldMk cId="4110919856" sldId="260"/>
        </pc:sldMkLst>
        <pc:spChg chg="mod">
          <ac:chgData name="James Doherty" userId="d174b97d-50d1-4d05-bca5-9d62fe8b50f2" providerId="ADAL" clId="{6C549883-7664-4AB1-B7A4-CF9513D5656A}" dt="2026-08-28T11:08:23.581" v="1475" actId="14100"/>
          <ac:spMkLst>
            <pc:docMk/>
            <pc:sldMk cId="4110919856" sldId="260"/>
            <ac:spMk id="3" creationId="{EC5BD54F-7446-567D-CF45-428977F4C14A}"/>
          </ac:spMkLst>
        </pc:spChg>
      </pc:sldChg>
      <pc:sldChg chg="modSp mod modNotesTx">
        <pc:chgData name="James Doherty" userId="d174b97d-50d1-4d05-bca5-9d62fe8b50f2" providerId="ADAL" clId="{6C549883-7664-4AB1-B7A4-CF9513D5656A}" dt="2026-09-01T10:44:44.765" v="1796" actId="20577"/>
        <pc:sldMkLst>
          <pc:docMk/>
          <pc:sldMk cId="4099558956" sldId="265"/>
        </pc:sldMkLst>
        <pc:spChg chg="mod">
          <ac:chgData name="James Doherty" userId="d174b97d-50d1-4d05-bca5-9d62fe8b50f2" providerId="ADAL" clId="{6C549883-7664-4AB1-B7A4-CF9513D5656A}" dt="2026-08-28T11:33:14.932" v="1657" actId="20577"/>
          <ac:spMkLst>
            <pc:docMk/>
            <pc:sldMk cId="4099558956" sldId="265"/>
            <ac:spMk id="3" creationId="{044338E0-620E-DF45-B48F-1325B794DEDA}"/>
          </ac:spMkLst>
        </pc:spChg>
      </pc:sldChg>
      <pc:sldChg chg="modSp mod">
        <pc:chgData name="James Doherty" userId="d174b97d-50d1-4d05-bca5-9d62fe8b50f2" providerId="ADAL" clId="{6C549883-7664-4AB1-B7A4-CF9513D5656A}" dt="2026-08-28T11:34:26.521" v="1673" actId="404"/>
        <pc:sldMkLst>
          <pc:docMk/>
          <pc:sldMk cId="3896945069" sldId="269"/>
        </pc:sldMkLst>
        <pc:spChg chg="mod">
          <ac:chgData name="James Doherty" userId="d174b97d-50d1-4d05-bca5-9d62fe8b50f2" providerId="ADAL" clId="{6C549883-7664-4AB1-B7A4-CF9513D5656A}" dt="2026-08-28T11:34:26.521" v="1673" actId="404"/>
          <ac:spMkLst>
            <pc:docMk/>
            <pc:sldMk cId="3896945069" sldId="269"/>
            <ac:spMk id="3" creationId="{38FBAFAF-8698-1901-A0AD-0AE5DBF80ED5}"/>
          </ac:spMkLst>
        </pc:spChg>
      </pc:sldChg>
      <pc:sldChg chg="modSp mod modNotesTx">
        <pc:chgData name="James Doherty" userId="d174b97d-50d1-4d05-bca5-9d62fe8b50f2" providerId="ADAL" clId="{6C549883-7664-4AB1-B7A4-CF9513D5656A}" dt="2026-09-01T10:53:56.446" v="2210" actId="20577"/>
        <pc:sldMkLst>
          <pc:docMk/>
          <pc:sldMk cId="633938782" sldId="270"/>
        </pc:sldMkLst>
        <pc:spChg chg="mod">
          <ac:chgData name="James Doherty" userId="d174b97d-50d1-4d05-bca5-9d62fe8b50f2" providerId="ADAL" clId="{6C549883-7664-4AB1-B7A4-CF9513D5656A}" dt="2026-08-28T12:14:36.706" v="1695" actId="20577"/>
          <ac:spMkLst>
            <pc:docMk/>
            <pc:sldMk cId="633938782" sldId="270"/>
            <ac:spMk id="2" creationId="{8919D1EF-917A-697C-1F49-2F809FBE151E}"/>
          </ac:spMkLst>
        </pc:spChg>
        <pc:spChg chg="mod">
          <ac:chgData name="James Doherty" userId="d174b97d-50d1-4d05-bca5-9d62fe8b50f2" providerId="ADAL" clId="{6C549883-7664-4AB1-B7A4-CF9513D5656A}" dt="2026-08-28T11:33:55.937" v="1665" actId="20577"/>
          <ac:spMkLst>
            <pc:docMk/>
            <pc:sldMk cId="633938782" sldId="270"/>
            <ac:spMk id="3" creationId="{5812981E-92D2-6F09-E154-7994E633921D}"/>
          </ac:spMkLst>
        </pc:spChg>
        <pc:picChg chg="mod">
          <ac:chgData name="James Doherty" userId="d174b97d-50d1-4d05-bca5-9d62fe8b50f2" providerId="ADAL" clId="{6C549883-7664-4AB1-B7A4-CF9513D5656A}" dt="2026-08-28T12:14:32.992" v="1694" actId="962"/>
          <ac:picMkLst>
            <pc:docMk/>
            <pc:sldMk cId="633938782" sldId="270"/>
            <ac:picMk id="5" creationId="{BB89E1AE-0C41-195A-3EC5-476D8AAB8DDC}"/>
          </ac:picMkLst>
        </pc:picChg>
      </pc:sldChg>
      <pc:sldChg chg="modSp modNotesTx">
        <pc:chgData name="James Doherty" userId="d174b97d-50d1-4d05-bca5-9d62fe8b50f2" providerId="ADAL" clId="{6C549883-7664-4AB1-B7A4-CF9513D5656A}" dt="2026-09-01T10:47:39.565" v="1880" actId="20577"/>
        <pc:sldMkLst>
          <pc:docMk/>
          <pc:sldMk cId="26494258" sldId="273"/>
        </pc:sldMkLst>
        <pc:graphicFrameChg chg="mod">
          <ac:chgData name="James Doherty" userId="d174b97d-50d1-4d05-bca5-9d62fe8b50f2" providerId="ADAL" clId="{6C549883-7664-4AB1-B7A4-CF9513D5656A}" dt="2026-08-28T12:03:59.516" v="1680" actId="20577"/>
          <ac:graphicFrameMkLst>
            <pc:docMk/>
            <pc:sldMk cId="26494258" sldId="273"/>
            <ac:graphicFrameMk id="10" creationId="{3C8F39B2-D0B6-CDF8-9900-394C92F3696E}"/>
          </ac:graphicFrameMkLst>
        </pc:graphicFrameChg>
      </pc:sldChg>
      <pc:sldChg chg="addSp delSp modSp mod modShow">
        <pc:chgData name="James Doherty" userId="d174b97d-50d1-4d05-bca5-9d62fe8b50f2" providerId="ADAL" clId="{6C549883-7664-4AB1-B7A4-CF9513D5656A}" dt="2026-09-10T11:00:36.724" v="2549" actId="729"/>
        <pc:sldMkLst>
          <pc:docMk/>
          <pc:sldMk cId="3179322984" sldId="275"/>
        </pc:sldMkLst>
        <pc:graphicFrameChg chg="add del mod">
          <ac:chgData name="James Doherty" userId="d174b97d-50d1-4d05-bca5-9d62fe8b50f2" providerId="ADAL" clId="{6C549883-7664-4AB1-B7A4-CF9513D5656A}" dt="2026-08-28T11:34:00.841" v="1666" actId="20577"/>
          <ac:graphicFrameMkLst>
            <pc:docMk/>
            <pc:sldMk cId="3179322984" sldId="275"/>
            <ac:graphicFrameMk id="3" creationId="{1E6C6834-2A43-4CDA-A8CF-F4FB06386284}"/>
          </ac:graphicFrameMkLst>
        </pc:graphicFrameChg>
      </pc:sldChg>
      <pc:sldChg chg="delSp modSp mod modClrScheme chgLayout">
        <pc:chgData name="James Doherty" userId="d174b97d-50d1-4d05-bca5-9d62fe8b50f2" providerId="ADAL" clId="{6C549883-7664-4AB1-B7A4-CF9513D5656A}" dt="2026-09-10T10:12:41.901" v="2548" actId="478"/>
        <pc:sldMkLst>
          <pc:docMk/>
          <pc:sldMk cId="3114660056" sldId="277"/>
        </pc:sldMkLst>
        <pc:spChg chg="del mod ord">
          <ac:chgData name="James Doherty" userId="d174b97d-50d1-4d05-bca5-9d62fe8b50f2" providerId="ADAL" clId="{6C549883-7664-4AB1-B7A4-CF9513D5656A}" dt="2026-09-10T10:12:41.901" v="2548" actId="478"/>
          <ac:spMkLst>
            <pc:docMk/>
            <pc:sldMk cId="3114660056" sldId="277"/>
            <ac:spMk id="2" creationId="{30AE239A-D724-D7E2-139C-BA62C811901D}"/>
          </ac:spMkLst>
        </pc:spChg>
        <pc:graphicFrameChg chg="mod">
          <ac:chgData name="James Doherty" userId="d174b97d-50d1-4d05-bca5-9d62fe8b50f2" providerId="ADAL" clId="{6C549883-7664-4AB1-B7A4-CF9513D5656A}" dt="2026-09-10T10:12:40.134" v="2547" actId="20577"/>
          <ac:graphicFrameMkLst>
            <pc:docMk/>
            <pc:sldMk cId="3114660056" sldId="277"/>
            <ac:graphicFrameMk id="7" creationId="{04E1AFEE-01A6-4D01-992C-587363054416}"/>
          </ac:graphicFrameMkLst>
        </pc:graphicFrameChg>
      </pc:sldChg>
      <pc:sldChg chg="modSp mod">
        <pc:chgData name="James Doherty" userId="d174b97d-50d1-4d05-bca5-9d62fe8b50f2" providerId="ADAL" clId="{6C549883-7664-4AB1-B7A4-CF9513D5656A}" dt="2026-08-28T12:10:09.030" v="1682" actId="962"/>
        <pc:sldMkLst>
          <pc:docMk/>
          <pc:sldMk cId="1386205357" sldId="278"/>
        </pc:sldMkLst>
        <pc:spChg chg="mod">
          <ac:chgData name="James Doherty" userId="d174b97d-50d1-4d05-bca5-9d62fe8b50f2" providerId="ADAL" clId="{6C549883-7664-4AB1-B7A4-CF9513D5656A}" dt="2026-08-28T11:11:05.784" v="1479" actId="208"/>
          <ac:spMkLst>
            <pc:docMk/>
            <pc:sldMk cId="1386205357" sldId="278"/>
            <ac:spMk id="2" creationId="{2E061C25-B207-3363-F8CE-6709E503C0C7}"/>
          </ac:spMkLst>
        </pc:spChg>
        <pc:spChg chg="mod">
          <ac:chgData name="James Doherty" userId="d174b97d-50d1-4d05-bca5-9d62fe8b50f2" providerId="ADAL" clId="{6C549883-7664-4AB1-B7A4-CF9513D5656A}" dt="2026-08-28T11:16:35.594" v="1596" actId="20577"/>
          <ac:spMkLst>
            <pc:docMk/>
            <pc:sldMk cId="1386205357" sldId="278"/>
            <ac:spMk id="8" creationId="{13ECCB19-638F-273F-42E8-7248A960AD52}"/>
          </ac:spMkLst>
        </pc:spChg>
        <pc:picChg chg="mod">
          <ac:chgData name="James Doherty" userId="d174b97d-50d1-4d05-bca5-9d62fe8b50f2" providerId="ADAL" clId="{6C549883-7664-4AB1-B7A4-CF9513D5656A}" dt="2026-08-28T12:10:09.030" v="1682" actId="962"/>
          <ac:picMkLst>
            <pc:docMk/>
            <pc:sldMk cId="1386205357" sldId="278"/>
            <ac:picMk id="12" creationId="{38516733-0455-F845-D462-B06468F7C280}"/>
          </ac:picMkLst>
        </pc:picChg>
      </pc:sldChg>
      <pc:sldChg chg="modSp mod">
        <pc:chgData name="James Doherty" userId="d174b97d-50d1-4d05-bca5-9d62fe8b50f2" providerId="ADAL" clId="{6C549883-7664-4AB1-B7A4-CF9513D5656A}" dt="2026-08-28T11:33:44.744" v="1661" actId="20577"/>
        <pc:sldMkLst>
          <pc:docMk/>
          <pc:sldMk cId="3780054546" sldId="280"/>
        </pc:sldMkLst>
        <pc:graphicFrameChg chg="mod">
          <ac:chgData name="James Doherty" userId="d174b97d-50d1-4d05-bca5-9d62fe8b50f2" providerId="ADAL" clId="{6C549883-7664-4AB1-B7A4-CF9513D5656A}" dt="2026-08-28T11:33:44.744" v="1661" actId="20577"/>
          <ac:graphicFrameMkLst>
            <pc:docMk/>
            <pc:sldMk cId="3780054546" sldId="280"/>
            <ac:graphicFrameMk id="3" creationId="{00000000-0008-0000-0500-000002000000}"/>
          </ac:graphicFrameMkLst>
        </pc:graphicFrameChg>
      </pc:sldChg>
      <pc:sldChg chg="modSp mod modShow">
        <pc:chgData name="James Doherty" userId="d174b97d-50d1-4d05-bca5-9d62fe8b50f2" providerId="ADAL" clId="{6C549883-7664-4AB1-B7A4-CF9513D5656A}" dt="2026-09-10T10:00:04.150" v="2513" actId="729"/>
        <pc:sldMkLst>
          <pc:docMk/>
          <pc:sldMk cId="2602001213" sldId="281"/>
        </pc:sldMkLst>
        <pc:spChg chg="mod">
          <ac:chgData name="James Doherty" userId="d174b97d-50d1-4d05-bca5-9d62fe8b50f2" providerId="ADAL" clId="{6C549883-7664-4AB1-B7A4-CF9513D5656A}" dt="2026-08-28T11:34:15.190" v="1668" actId="20577"/>
          <ac:spMkLst>
            <pc:docMk/>
            <pc:sldMk cId="2602001213" sldId="281"/>
            <ac:spMk id="3" creationId="{3BA91C76-5E07-83DB-E909-2866208DDC93}"/>
          </ac:spMkLst>
        </pc:spChg>
      </pc:sldChg>
      <pc:sldChg chg="modSp mod">
        <pc:chgData name="James Doherty" userId="d174b97d-50d1-4d05-bca5-9d62fe8b50f2" providerId="ADAL" clId="{6C549883-7664-4AB1-B7A4-CF9513D5656A}" dt="2026-08-28T12:10:16.219" v="1684" actId="962"/>
        <pc:sldMkLst>
          <pc:docMk/>
          <pc:sldMk cId="179474020" sldId="282"/>
        </pc:sldMkLst>
        <pc:spChg chg="mod">
          <ac:chgData name="James Doherty" userId="d174b97d-50d1-4d05-bca5-9d62fe8b50f2" providerId="ADAL" clId="{6C549883-7664-4AB1-B7A4-CF9513D5656A}" dt="2026-08-28T11:16:16.412" v="1588" actId="20577"/>
          <ac:spMkLst>
            <pc:docMk/>
            <pc:sldMk cId="179474020" sldId="282"/>
            <ac:spMk id="6" creationId="{EED3C3AD-928B-26C2-31AD-09C9AACD40D5}"/>
          </ac:spMkLst>
        </pc:spChg>
        <pc:picChg chg="mod">
          <ac:chgData name="James Doherty" userId="d174b97d-50d1-4d05-bca5-9d62fe8b50f2" providerId="ADAL" clId="{6C549883-7664-4AB1-B7A4-CF9513D5656A}" dt="2026-08-28T12:10:16.219" v="1684" actId="962"/>
          <ac:picMkLst>
            <pc:docMk/>
            <pc:sldMk cId="179474020" sldId="282"/>
            <ac:picMk id="5" creationId="{E7A3A1BA-A00D-7655-CD0D-AAED4A3D86FA}"/>
          </ac:picMkLst>
        </pc:picChg>
      </pc:sldChg>
      <pc:sldChg chg="delSp modSp mod modNotesTx">
        <pc:chgData name="James Doherty" userId="d174b97d-50d1-4d05-bca5-9d62fe8b50f2" providerId="ADAL" clId="{6C549883-7664-4AB1-B7A4-CF9513D5656A}" dt="2026-09-01T10:56:15.224" v="2237" actId="14100"/>
        <pc:sldMkLst>
          <pc:docMk/>
          <pc:sldMk cId="1409213968" sldId="285"/>
        </pc:sldMkLst>
        <pc:spChg chg="mod">
          <ac:chgData name="James Doherty" userId="d174b97d-50d1-4d05-bca5-9d62fe8b50f2" providerId="ADAL" clId="{6C549883-7664-4AB1-B7A4-CF9513D5656A}" dt="2026-09-01T10:56:15.224" v="2237" actId="14100"/>
          <ac:spMkLst>
            <pc:docMk/>
            <pc:sldMk cId="1409213968" sldId="285"/>
            <ac:spMk id="4" creationId="{FCA99CE9-4E3E-6BF1-BB60-56F9B18B8B22}"/>
          </ac:spMkLst>
        </pc:spChg>
      </pc:sldChg>
      <pc:sldChg chg="modSp mod">
        <pc:chgData name="James Doherty" userId="d174b97d-50d1-4d05-bca5-9d62fe8b50f2" providerId="ADAL" clId="{6C549883-7664-4AB1-B7A4-CF9513D5656A}" dt="2026-09-10T09:58:48.124" v="2510" actId="20577"/>
        <pc:sldMkLst>
          <pc:docMk/>
          <pc:sldMk cId="790002866" sldId="288"/>
        </pc:sldMkLst>
        <pc:spChg chg="mod">
          <ac:chgData name="James Doherty" userId="d174b97d-50d1-4d05-bca5-9d62fe8b50f2" providerId="ADAL" clId="{6C549883-7664-4AB1-B7A4-CF9513D5656A}" dt="2026-08-19T11:46:39.558" v="2" actId="20577"/>
          <ac:spMkLst>
            <pc:docMk/>
            <pc:sldMk cId="790002866" sldId="288"/>
            <ac:spMk id="5" creationId="{BD7A73AD-14FB-495E-2931-4DACAFD3972B}"/>
          </ac:spMkLst>
        </pc:spChg>
        <pc:spChg chg="mod">
          <ac:chgData name="James Doherty" userId="d174b97d-50d1-4d05-bca5-9d62fe8b50f2" providerId="ADAL" clId="{6C549883-7664-4AB1-B7A4-CF9513D5656A}" dt="2026-09-10T09:58:48.124" v="2510" actId="20577"/>
          <ac:spMkLst>
            <pc:docMk/>
            <pc:sldMk cId="790002866" sldId="288"/>
            <ac:spMk id="6" creationId="{81B7B158-8751-59DB-B7AD-829F82391D51}"/>
          </ac:spMkLst>
        </pc:spChg>
      </pc:sldChg>
      <pc:sldChg chg="modSp mod">
        <pc:chgData name="James Doherty" userId="d174b97d-50d1-4d05-bca5-9d62fe8b50f2" providerId="ADAL" clId="{6C549883-7664-4AB1-B7A4-CF9513D5656A}" dt="2026-09-10T09:59:13.657" v="2511" actId="20577"/>
        <pc:sldMkLst>
          <pc:docMk/>
          <pc:sldMk cId="3636780604" sldId="289"/>
        </pc:sldMkLst>
        <pc:spChg chg="mod">
          <ac:chgData name="James Doherty" userId="d174b97d-50d1-4d05-bca5-9d62fe8b50f2" providerId="ADAL" clId="{6C549883-7664-4AB1-B7A4-CF9513D5656A}" dt="2026-09-10T09:59:13.657" v="2511" actId="20577"/>
          <ac:spMkLst>
            <pc:docMk/>
            <pc:sldMk cId="3636780604" sldId="289"/>
            <ac:spMk id="6" creationId="{919FA6AF-54FE-D41B-D614-2BCFBE20E7C2}"/>
          </ac:spMkLst>
        </pc:spChg>
      </pc:sldChg>
      <pc:sldChg chg="modSp mod modShow">
        <pc:chgData name="James Doherty" userId="d174b97d-50d1-4d05-bca5-9d62fe8b50f2" providerId="ADAL" clId="{6C549883-7664-4AB1-B7A4-CF9513D5656A}" dt="2026-09-10T09:59:38.101" v="2512" actId="729"/>
        <pc:sldMkLst>
          <pc:docMk/>
          <pc:sldMk cId="1278571572" sldId="290"/>
        </pc:sldMkLst>
        <pc:spChg chg="mod">
          <ac:chgData name="James Doherty" userId="d174b97d-50d1-4d05-bca5-9d62fe8b50f2" providerId="ADAL" clId="{6C549883-7664-4AB1-B7A4-CF9513D5656A}" dt="2026-08-28T09:59:13.073" v="258" actId="1076"/>
          <ac:spMkLst>
            <pc:docMk/>
            <pc:sldMk cId="1278571572" sldId="290"/>
            <ac:spMk id="3" creationId="{AAD30CA1-D626-F716-CE54-F545C633FBB0}"/>
          </ac:spMkLst>
        </pc:spChg>
        <pc:spChg chg="mod">
          <ac:chgData name="James Doherty" userId="d174b97d-50d1-4d05-bca5-9d62fe8b50f2" providerId="ADAL" clId="{6C549883-7664-4AB1-B7A4-CF9513D5656A}" dt="2026-08-28T09:59:28.418" v="312" actId="20577"/>
          <ac:spMkLst>
            <pc:docMk/>
            <pc:sldMk cId="1278571572" sldId="290"/>
            <ac:spMk id="6" creationId="{DAF958A2-29FD-70E3-A1AF-72EBEC892FBB}"/>
          </ac:spMkLst>
        </pc:spChg>
        <pc:spChg chg="mod">
          <ac:chgData name="James Doherty" userId="d174b97d-50d1-4d05-bca5-9d62fe8b50f2" providerId="ADAL" clId="{6C549883-7664-4AB1-B7A4-CF9513D5656A}" dt="2026-08-28T09:59:13.073" v="258" actId="1076"/>
          <ac:spMkLst>
            <pc:docMk/>
            <pc:sldMk cId="1278571572" sldId="290"/>
            <ac:spMk id="9" creationId="{AC85B12F-4969-BD5A-36D8-E1D8B54D49AF}"/>
          </ac:spMkLst>
        </pc:spChg>
        <pc:spChg chg="mod">
          <ac:chgData name="James Doherty" userId="d174b97d-50d1-4d05-bca5-9d62fe8b50f2" providerId="ADAL" clId="{6C549883-7664-4AB1-B7A4-CF9513D5656A}" dt="2026-08-28T09:59:13.073" v="258" actId="1076"/>
          <ac:spMkLst>
            <pc:docMk/>
            <pc:sldMk cId="1278571572" sldId="290"/>
            <ac:spMk id="12" creationId="{BD2D30E5-6A1B-7A2E-D60D-B26A094C9B75}"/>
          </ac:spMkLst>
        </pc:spChg>
        <pc:picChg chg="mod">
          <ac:chgData name="James Doherty" userId="d174b97d-50d1-4d05-bca5-9d62fe8b50f2" providerId="ADAL" clId="{6C549883-7664-4AB1-B7A4-CF9513D5656A}" dt="2026-08-28T12:10:41.162" v="1686" actId="962"/>
          <ac:picMkLst>
            <pc:docMk/>
            <pc:sldMk cId="1278571572" sldId="290"/>
            <ac:picMk id="2" creationId="{CE375208-5066-64C7-A6D1-EBD31F3A3FFD}"/>
          </ac:picMkLst>
        </pc:picChg>
        <pc:picChg chg="mod">
          <ac:chgData name="James Doherty" userId="d174b97d-50d1-4d05-bca5-9d62fe8b50f2" providerId="ADAL" clId="{6C549883-7664-4AB1-B7A4-CF9513D5656A}" dt="2026-08-28T12:11:15.466" v="1688" actId="962"/>
          <ac:picMkLst>
            <pc:docMk/>
            <pc:sldMk cId="1278571572" sldId="290"/>
            <ac:picMk id="8" creationId="{62F4E1A9-FF9E-898E-99FF-DC0D1B97D998}"/>
          </ac:picMkLst>
        </pc:picChg>
      </pc:sldChg>
      <pc:sldChg chg="addSp modSp mod modNotesTx">
        <pc:chgData name="James Doherty" userId="d174b97d-50d1-4d05-bca5-9d62fe8b50f2" providerId="ADAL" clId="{6C549883-7664-4AB1-B7A4-CF9513D5656A}" dt="2026-09-01T10:59:50.667" v="2302" actId="20577"/>
        <pc:sldMkLst>
          <pc:docMk/>
          <pc:sldMk cId="3971174007" sldId="291"/>
        </pc:sldMkLst>
        <pc:spChg chg="add mod">
          <ac:chgData name="James Doherty" userId="d174b97d-50d1-4d05-bca5-9d62fe8b50f2" providerId="ADAL" clId="{6C549883-7664-4AB1-B7A4-CF9513D5656A}" dt="2026-09-01T09:56:47.411" v="1728" actId="20577"/>
          <ac:spMkLst>
            <pc:docMk/>
            <pc:sldMk cId="3971174007" sldId="291"/>
            <ac:spMk id="2" creationId="{9E467705-8685-1674-759B-43000E25C3B5}"/>
          </ac:spMkLst>
        </pc:spChg>
        <pc:spChg chg="mod">
          <ac:chgData name="James Doherty" userId="d174b97d-50d1-4d05-bca5-9d62fe8b50f2" providerId="ADAL" clId="{6C549883-7664-4AB1-B7A4-CF9513D5656A}" dt="2026-08-28T10:09:11.597" v="533" actId="20577"/>
          <ac:spMkLst>
            <pc:docMk/>
            <pc:sldMk cId="3971174007" sldId="291"/>
            <ac:spMk id="6" creationId="{C703DC57-8728-83BE-73C6-705DC776D38B}"/>
          </ac:spMkLst>
        </pc:spChg>
      </pc:sldChg>
      <pc:sldChg chg="modSp mod modNotesTx">
        <pc:chgData name="James Doherty" userId="d174b97d-50d1-4d05-bca5-9d62fe8b50f2" providerId="ADAL" clId="{6C549883-7664-4AB1-B7A4-CF9513D5656A}" dt="2026-09-01T11:24:08.232" v="2471" actId="20577"/>
        <pc:sldMkLst>
          <pc:docMk/>
          <pc:sldMk cId="540781601" sldId="294"/>
        </pc:sldMkLst>
        <pc:spChg chg="mod">
          <ac:chgData name="James Doherty" userId="d174b97d-50d1-4d05-bca5-9d62fe8b50f2" providerId="ADAL" clId="{6C549883-7664-4AB1-B7A4-CF9513D5656A}" dt="2026-08-28T11:06:36.461" v="1323" actId="403"/>
          <ac:spMkLst>
            <pc:docMk/>
            <pc:sldMk cId="540781601" sldId="294"/>
            <ac:spMk id="4" creationId="{397DEE8C-8EC6-FB2A-4391-1E35E8DC0AF9}"/>
          </ac:spMkLst>
        </pc:spChg>
      </pc:sldChg>
      <pc:sldChg chg="addSp modSp new mod">
        <pc:chgData name="James Doherty" userId="d174b97d-50d1-4d05-bca5-9d62fe8b50f2" providerId="ADAL" clId="{6C549883-7664-4AB1-B7A4-CF9513D5656A}" dt="2026-08-28T11:16:54.593" v="1598" actId="22"/>
        <pc:sldMkLst>
          <pc:docMk/>
          <pc:sldMk cId="2214993214" sldId="296"/>
        </pc:sldMkLst>
        <pc:spChg chg="mod">
          <ac:chgData name="James Doherty" userId="d174b97d-50d1-4d05-bca5-9d62fe8b50f2" providerId="ADAL" clId="{6C549883-7664-4AB1-B7A4-CF9513D5656A}" dt="2026-08-28T10:07:59.738" v="344" actId="20577"/>
          <ac:spMkLst>
            <pc:docMk/>
            <pc:sldMk cId="2214993214" sldId="296"/>
            <ac:spMk id="2" creationId="{A879AF19-F907-50AF-2520-59AA0744A007}"/>
          </ac:spMkLst>
        </pc:spChg>
        <pc:spChg chg="mod">
          <ac:chgData name="James Doherty" userId="d174b97d-50d1-4d05-bca5-9d62fe8b50f2" providerId="ADAL" clId="{6C549883-7664-4AB1-B7A4-CF9513D5656A}" dt="2026-08-28T10:09:03.075" v="514" actId="20577"/>
          <ac:spMkLst>
            <pc:docMk/>
            <pc:sldMk cId="2214993214" sldId="296"/>
            <ac:spMk id="3" creationId="{3A195AE4-EF38-A2F3-696C-448B36653615}"/>
          </ac:spMkLst>
        </pc:spChg>
        <pc:picChg chg="add">
          <ac:chgData name="James Doherty" userId="d174b97d-50d1-4d05-bca5-9d62fe8b50f2" providerId="ADAL" clId="{6C549883-7664-4AB1-B7A4-CF9513D5656A}" dt="2026-08-28T11:16:54.593" v="1598" actId="22"/>
          <ac:picMkLst>
            <pc:docMk/>
            <pc:sldMk cId="2214993214" sldId="296"/>
            <ac:picMk id="5" creationId="{7759FEE6-03B1-FB5C-A706-217A29602F3E}"/>
          </ac:picMkLst>
        </pc:picChg>
      </pc:sldChg>
      <pc:sldChg chg="addSp modSp add mod">
        <pc:chgData name="James Doherty" userId="d174b97d-50d1-4d05-bca5-9d62fe8b50f2" providerId="ADAL" clId="{6C549883-7664-4AB1-B7A4-CF9513D5656A}" dt="2026-08-28T11:34:54.049" v="1679" actId="403"/>
        <pc:sldMkLst>
          <pc:docMk/>
          <pc:sldMk cId="703179729" sldId="298"/>
        </pc:sldMkLst>
        <pc:spChg chg="mod">
          <ac:chgData name="James Doherty" userId="d174b97d-50d1-4d05-bca5-9d62fe8b50f2" providerId="ADAL" clId="{6C549883-7664-4AB1-B7A4-CF9513D5656A}" dt="2026-08-28T10:12:01.046" v="591" actId="20577"/>
          <ac:spMkLst>
            <pc:docMk/>
            <pc:sldMk cId="703179729" sldId="298"/>
            <ac:spMk id="2" creationId="{57693E1A-4D15-ADE2-CD81-07AF5C27E74F}"/>
          </ac:spMkLst>
        </pc:spChg>
        <pc:spChg chg="mod">
          <ac:chgData name="James Doherty" userId="d174b97d-50d1-4d05-bca5-9d62fe8b50f2" providerId="ADAL" clId="{6C549883-7664-4AB1-B7A4-CF9513D5656A}" dt="2026-08-28T11:34:54.049" v="1679" actId="403"/>
          <ac:spMkLst>
            <pc:docMk/>
            <pc:sldMk cId="703179729" sldId="298"/>
            <ac:spMk id="3" creationId="{7A608CE5-0B5A-4E52-1FBA-38D42CCC6216}"/>
          </ac:spMkLst>
        </pc:spChg>
        <pc:picChg chg="add">
          <ac:chgData name="James Doherty" userId="d174b97d-50d1-4d05-bca5-9d62fe8b50f2" providerId="ADAL" clId="{6C549883-7664-4AB1-B7A4-CF9513D5656A}" dt="2026-08-28T11:16:53.087" v="1597" actId="22"/>
          <ac:picMkLst>
            <pc:docMk/>
            <pc:sldMk cId="703179729" sldId="298"/>
            <ac:picMk id="5" creationId="{2FAC17E3-4AE9-38B3-9ECB-8A067A5A6ED2}"/>
          </ac:picMkLst>
        </pc:picChg>
      </pc:sldChg>
      <pc:sldChg chg="addSp delSp modSp new mod modClrScheme chgLayout">
        <pc:chgData name="James Doherty" userId="d174b97d-50d1-4d05-bca5-9d62fe8b50f2" providerId="ADAL" clId="{6C549883-7664-4AB1-B7A4-CF9513D5656A}" dt="2026-09-01T10:55:58.048" v="2222" actId="20577"/>
        <pc:sldMkLst>
          <pc:docMk/>
          <pc:sldMk cId="1727239318" sldId="299"/>
        </pc:sldMkLst>
        <pc:spChg chg="mod ord">
          <ac:chgData name="James Doherty" userId="d174b97d-50d1-4d05-bca5-9d62fe8b50f2" providerId="ADAL" clId="{6C549883-7664-4AB1-B7A4-CF9513D5656A}" dt="2026-09-01T10:55:58.048" v="2222" actId="20577"/>
          <ac:spMkLst>
            <pc:docMk/>
            <pc:sldMk cId="1727239318" sldId="299"/>
            <ac:spMk id="2" creationId="{5BA1F71D-C683-F0FC-B8CA-8AC13B6E16FD}"/>
          </ac:spMkLst>
        </pc:spChg>
      </pc:sldChg>
      <pc:sldMasterChg chg="delSldLayout">
        <pc:chgData name="James Doherty" userId="d174b97d-50d1-4d05-bca5-9d62fe8b50f2" providerId="ADAL" clId="{6C549883-7664-4AB1-B7A4-CF9513D5656A}" dt="2026-08-28T10:07:51.792" v="317" actId="47"/>
        <pc:sldMasterMkLst>
          <pc:docMk/>
          <pc:sldMasterMk cId="3760665781" sldId="2147483672"/>
        </pc:sldMasterMkLst>
      </pc:sldMasterChg>
    </pc:docChg>
  </pc:docChgLst>
  <pc:docChgLst>
    <pc:chgData clId="Web-{9302AB84-8228-4557-888F-B2C9C00813EB}"/>
    <pc:docChg chg="mod">
      <pc:chgData name="" userId="" providerId="" clId="Web-{9302AB84-8228-4557-888F-B2C9C00813EB}" dt="2026-09-01T15:07:24.746" v="0"/>
      <pc:docMkLst>
        <pc:docMk/>
      </pc:docMkLst>
    </pc:docChg>
  </pc:docChgLst>
</pc:chgInfo>
</file>

<file path=ppt/charts/_rels/chart1.xml.rels><?xml version="1.0" encoding="UTF-8" standalone="yes"?>
<Relationships xmlns="http://schemas.openxmlformats.org/package/2006/relationships"><Relationship Id="rId1" Type="http://schemas.openxmlformats.org/officeDocument/2006/relationships/oleObject" Target="file:///\\fs1a\fs\data\shared\Radiometric%20Services\Custom%20Retention\Systems\NDA%2007\NDA7_HD%20Copy%202025\Issue%205%20NDA7%20Bkg_Std_Fault_Active_Meas.xlsm"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s1a\fs\data\shared\Radiometric%20Services\Custom%20Retention\Systems\NDA%2007\NDA7_HD%20Copy%202025\Issue%205%20NDA7%20Bkg_Std_Fault_Active_Meas.xlsm"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fs1a\fs\data\shared\Radiometric%20Services\Custom%20Retention\Systems\NDA%2007\NDA7_Commissioning_Calibration\2025%20Recalibration\NDA7%20Active%20Recalibration%20v1%201_JD.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GB"/>
              <a:t>NDA7 Active Check Measurement U235eff (g)</a:t>
            </a:r>
          </a:p>
        </c:rich>
      </c:tx>
      <c:overlay val="0"/>
      <c:spPr>
        <a:noFill/>
        <a:ln>
          <a:noFill/>
        </a:ln>
        <a:effectLst/>
      </c:spPr>
    </c:title>
    <c:autoTitleDeleted val="0"/>
    <c:plotArea>
      <c:layout>
        <c:manualLayout>
          <c:layoutTarget val="inner"/>
          <c:xMode val="edge"/>
          <c:yMode val="edge"/>
          <c:x val="8.5624892886179998E-2"/>
          <c:y val="7.7868275962424599E-2"/>
          <c:w val="0.86932096124499381"/>
          <c:h val="0.65921660010671146"/>
        </c:manualLayout>
      </c:layout>
      <c:scatterChart>
        <c:scatterStyle val="lineMarker"/>
        <c:varyColors val="0"/>
        <c:ser>
          <c:idx val="1"/>
          <c:order val="0"/>
          <c:tx>
            <c:v>Measured U235Eff (g)</c:v>
          </c:tx>
          <c:spPr>
            <a:ln>
              <a:noFill/>
            </a:ln>
          </c:spPr>
          <c:marker>
            <c:symbol val="circle"/>
            <c:size val="4"/>
            <c:spPr>
              <a:solidFill>
                <a:srgbClr val="00B050"/>
              </a:solidFill>
            </c:spPr>
          </c:marker>
          <c:xVal>
            <c:numRef>
              <c:f>Active!$C$178:$C$4093</c:f>
              <c:numCache>
                <c:formatCode>m/d/yyyy\ h:mm</c:formatCode>
                <c:ptCount val="3916"/>
                <c:pt idx="0">
                  <c:v>44903.431250000001</c:v>
                </c:pt>
                <c:pt idx="1">
                  <c:v>44904.411527777775</c:v>
                </c:pt>
                <c:pt idx="2">
                  <c:v>44907.370104166665</c:v>
                </c:pt>
                <c:pt idx="3">
                  <c:v>44908.376261574071</c:v>
                </c:pt>
                <c:pt idx="4">
                  <c:v>44909.408506944441</c:v>
                </c:pt>
                <c:pt idx="5">
                  <c:v>44910.41207175926</c:v>
                </c:pt>
                <c:pt idx="6">
                  <c:v>44911.366076388891</c:v>
                </c:pt>
                <c:pt idx="7">
                  <c:v>44914.409224537034</c:v>
                </c:pt>
                <c:pt idx="8">
                  <c:v>44915.366157407407</c:v>
                </c:pt>
                <c:pt idx="9">
                  <c:v>44916.372847222221</c:v>
                </c:pt>
                <c:pt idx="10">
                  <c:v>44917.363368055558</c:v>
                </c:pt>
                <c:pt idx="11">
                  <c:v>44930.369618055556</c:v>
                </c:pt>
                <c:pt idx="12">
                  <c:v>44931.363761574074</c:v>
                </c:pt>
                <c:pt idx="13">
                  <c:v>44932.358796296299</c:v>
                </c:pt>
                <c:pt idx="14">
                  <c:v>44936.412465277775</c:v>
                </c:pt>
                <c:pt idx="15">
                  <c:v>44937.363483796296</c:v>
                </c:pt>
                <c:pt idx="16">
                  <c:v>44942.452314814815</c:v>
                </c:pt>
                <c:pt idx="17">
                  <c:v>44944.372384259259</c:v>
                </c:pt>
                <c:pt idx="18">
                  <c:v>44945.367685185185</c:v>
                </c:pt>
                <c:pt idx="19">
                  <c:v>44946.553252314814</c:v>
                </c:pt>
                <c:pt idx="20">
                  <c:v>44949.37641203704</c:v>
                </c:pt>
                <c:pt idx="21">
                  <c:v>44950.643391203703</c:v>
                </c:pt>
                <c:pt idx="22">
                  <c:v>44951.359212962961</c:v>
                </c:pt>
                <c:pt idx="23">
                  <c:v>44952.357870370368</c:v>
                </c:pt>
                <c:pt idx="24">
                  <c:v>44953.365011574075</c:v>
                </c:pt>
                <c:pt idx="25">
                  <c:v>44956.367488425924</c:v>
                </c:pt>
                <c:pt idx="26">
                  <c:v>44959.409513888888</c:v>
                </c:pt>
                <c:pt idx="27">
                  <c:v>44960.370682870373</c:v>
                </c:pt>
                <c:pt idx="28">
                  <c:v>44963.367361111108</c:v>
                </c:pt>
                <c:pt idx="29">
                  <c:v>44964.376898148148</c:v>
                </c:pt>
                <c:pt idx="30">
                  <c:v>44965.363576388889</c:v>
                </c:pt>
                <c:pt idx="31">
                  <c:v>44966.364490740743</c:v>
                </c:pt>
                <c:pt idx="32">
                  <c:v>44970.435671296298</c:v>
                </c:pt>
                <c:pt idx="33">
                  <c:v>44971.372465277775</c:v>
                </c:pt>
                <c:pt idx="34">
                  <c:v>44972.35837962963</c:v>
                </c:pt>
                <c:pt idx="35">
                  <c:v>44973.358229166668</c:v>
                </c:pt>
                <c:pt idx="36">
                  <c:v>44974.405925925923</c:v>
                </c:pt>
                <c:pt idx="37">
                  <c:v>44977.372743055559</c:v>
                </c:pt>
                <c:pt idx="38">
                  <c:v>44978.364710648151</c:v>
                </c:pt>
                <c:pt idx="39">
                  <c:v>44979.369780092595</c:v>
                </c:pt>
                <c:pt idx="40">
                  <c:v>44979.449988425928</c:v>
                </c:pt>
                <c:pt idx="41">
                  <c:v>44979.484988425924</c:v>
                </c:pt>
                <c:pt idx="42">
                  <c:v>44980.369004629632</c:v>
                </c:pt>
                <c:pt idx="43">
                  <c:v>44981.359768518516</c:v>
                </c:pt>
                <c:pt idx="44">
                  <c:v>44984.368437500001</c:v>
                </c:pt>
                <c:pt idx="45">
                  <c:v>44985.354733796295</c:v>
                </c:pt>
                <c:pt idx="46">
                  <c:v>44986.357800925929</c:v>
                </c:pt>
                <c:pt idx="47">
                  <c:v>44987.363287037035</c:v>
                </c:pt>
                <c:pt idx="48">
                  <c:v>44988.357997685183</c:v>
                </c:pt>
                <c:pt idx="49">
                  <c:v>44991.365555555552</c:v>
                </c:pt>
                <c:pt idx="50">
                  <c:v>44992.368993055556</c:v>
                </c:pt>
                <c:pt idx="51">
                  <c:v>44993.365787037037</c:v>
                </c:pt>
                <c:pt idx="52">
                  <c:v>44994.362546296295</c:v>
                </c:pt>
                <c:pt idx="53">
                  <c:v>44995.434108796297</c:v>
                </c:pt>
                <c:pt idx="54">
                  <c:v>44998.359456018516</c:v>
                </c:pt>
                <c:pt idx="55">
                  <c:v>44999.405775462961</c:v>
                </c:pt>
                <c:pt idx="56">
                  <c:v>45000.358067129629</c:v>
                </c:pt>
                <c:pt idx="57">
                  <c:v>45001.358796296299</c:v>
                </c:pt>
                <c:pt idx="58">
                  <c:v>45006.409050925926</c:v>
                </c:pt>
                <c:pt idx="59">
                  <c:v>45007.362604166665</c:v>
                </c:pt>
                <c:pt idx="60">
                  <c:v>45008.362453703703</c:v>
                </c:pt>
                <c:pt idx="61">
                  <c:v>45009.360972222225</c:v>
                </c:pt>
                <c:pt idx="62">
                  <c:v>45012.360358796293</c:v>
                </c:pt>
                <c:pt idx="63">
                  <c:v>45013.363877314812</c:v>
                </c:pt>
                <c:pt idx="64">
                  <c:v>45014.362951388888</c:v>
                </c:pt>
                <c:pt idx="65">
                  <c:v>45015.357743055552</c:v>
                </c:pt>
                <c:pt idx="66">
                  <c:v>45019.369745370372</c:v>
                </c:pt>
                <c:pt idx="67">
                  <c:v>45020.374837962961</c:v>
                </c:pt>
                <c:pt idx="68">
                  <c:v>45021.363912037035</c:v>
                </c:pt>
                <c:pt idx="69">
                  <c:v>45022.366516203707</c:v>
                </c:pt>
                <c:pt idx="70">
                  <c:v>45028.423263888886</c:v>
                </c:pt>
                <c:pt idx="71">
                  <c:v>45029.365520833337</c:v>
                </c:pt>
                <c:pt idx="72">
                  <c:v>45030.373043981483</c:v>
                </c:pt>
                <c:pt idx="73">
                  <c:v>45033.369050925925</c:v>
                </c:pt>
                <c:pt idx="74">
                  <c:v>45034.365173611113</c:v>
                </c:pt>
                <c:pt idx="75">
                  <c:v>45035.364386574074</c:v>
                </c:pt>
                <c:pt idx="76">
                  <c:v>45036.3672337963</c:v>
                </c:pt>
                <c:pt idx="77">
                  <c:v>45036.464618055557</c:v>
                </c:pt>
                <c:pt idx="78">
                  <c:v>45037.369340277779</c:v>
                </c:pt>
                <c:pt idx="79">
                  <c:v>45037.552314814813</c:v>
                </c:pt>
                <c:pt idx="80">
                  <c:v>45037.602881944447</c:v>
                </c:pt>
                <c:pt idx="81">
                  <c:v>45040.358298611114</c:v>
                </c:pt>
                <c:pt idx="82">
                  <c:v>45041.373229166667</c:v>
                </c:pt>
                <c:pt idx="83">
                  <c:v>45042.356180555558</c:v>
                </c:pt>
                <c:pt idx="84">
                  <c:v>45042.434236111112</c:v>
                </c:pt>
                <c:pt idx="85">
                  <c:v>45042.48165509259</c:v>
                </c:pt>
                <c:pt idx="86">
                  <c:v>45042.576053240744</c:v>
                </c:pt>
                <c:pt idx="87">
                  <c:v>45042.596087962964</c:v>
                </c:pt>
                <c:pt idx="88">
                  <c:v>45043.356909722221</c:v>
                </c:pt>
                <c:pt idx="89">
                  <c:v>45044.441018518519</c:v>
                </c:pt>
                <c:pt idx="90">
                  <c:v>45047.360127314816</c:v>
                </c:pt>
                <c:pt idx="91">
                  <c:v>45048.36377314815</c:v>
                </c:pt>
                <c:pt idx="92">
                  <c:v>45049.431585648148</c:v>
                </c:pt>
                <c:pt idx="93">
                  <c:v>45050.574699074074</c:v>
                </c:pt>
                <c:pt idx="94">
                  <c:v>45051.364247685182</c:v>
                </c:pt>
                <c:pt idx="95">
                  <c:v>45055.357928240737</c:v>
                </c:pt>
                <c:pt idx="96">
                  <c:v>45056.642083333332</c:v>
                </c:pt>
                <c:pt idx="97">
                  <c:v>45057.368368055555</c:v>
                </c:pt>
                <c:pt idx="98">
                  <c:v>45058.445601851854</c:v>
                </c:pt>
                <c:pt idx="99">
                  <c:v>45061.40347222222</c:v>
                </c:pt>
                <c:pt idx="100">
                  <c:v>45062.584409722222</c:v>
                </c:pt>
                <c:pt idx="101">
                  <c:v>45063.377974537034</c:v>
                </c:pt>
                <c:pt idx="102">
                  <c:v>45064.359548611108</c:v>
                </c:pt>
                <c:pt idx="103">
                  <c:v>45065.35837962963</c:v>
                </c:pt>
                <c:pt idx="104">
                  <c:v>45068.435752314814</c:v>
                </c:pt>
                <c:pt idx="105">
                  <c:v>45069.359166666669</c:v>
                </c:pt>
                <c:pt idx="106">
                  <c:v>45069.600381944445</c:v>
                </c:pt>
                <c:pt idx="107">
                  <c:v>45069.626400462963</c:v>
                </c:pt>
                <c:pt idx="108">
                  <c:v>45070.359444444446</c:v>
                </c:pt>
                <c:pt idx="109">
                  <c:v>45071.36277777778</c:v>
                </c:pt>
                <c:pt idx="110">
                  <c:v>45071.400138888886</c:v>
                </c:pt>
                <c:pt idx="111">
                  <c:v>45072.363055555557</c:v>
                </c:pt>
                <c:pt idx="112">
                  <c:v>45072.399953703702</c:v>
                </c:pt>
                <c:pt idx="113">
                  <c:v>45077.400277777779</c:v>
                </c:pt>
                <c:pt idx="114">
                  <c:v>45078.406041666669</c:v>
                </c:pt>
                <c:pt idx="115">
                  <c:v>45079.41300925926</c:v>
                </c:pt>
                <c:pt idx="116">
                  <c:v>45082.372002314813</c:v>
                </c:pt>
                <c:pt idx="117">
                  <c:v>45083.469837962963</c:v>
                </c:pt>
                <c:pt idx="118">
                  <c:v>45084.438715277778</c:v>
                </c:pt>
                <c:pt idx="119">
                  <c:v>45085.410682870373</c:v>
                </c:pt>
                <c:pt idx="120">
                  <c:v>45086.494432870371</c:v>
                </c:pt>
                <c:pt idx="121">
                  <c:v>45089.372349537036</c:v>
                </c:pt>
                <c:pt idx="122">
                  <c:v>45090.35670138889</c:v>
                </c:pt>
                <c:pt idx="123">
                  <c:v>45092.442986111113</c:v>
                </c:pt>
                <c:pt idx="124">
                  <c:v>45093.372361111113</c:v>
                </c:pt>
                <c:pt idx="125">
                  <c:v>45097.353067129632</c:v>
                </c:pt>
                <c:pt idx="126">
                  <c:v>45099.363298611112</c:v>
                </c:pt>
                <c:pt idx="127">
                  <c:v>45100.468252314815</c:v>
                </c:pt>
                <c:pt idx="128">
                  <c:v>45103.451516203706</c:v>
                </c:pt>
                <c:pt idx="129">
                  <c:v>45104.366307870368</c:v>
                </c:pt>
                <c:pt idx="130">
                  <c:v>45105.399293981478</c:v>
                </c:pt>
                <c:pt idx="131">
                  <c:v>45106.354953703703</c:v>
                </c:pt>
                <c:pt idx="132">
                  <c:v>45107.362592592595</c:v>
                </c:pt>
                <c:pt idx="133">
                  <c:v>45110.547592592593</c:v>
                </c:pt>
                <c:pt idx="134">
                  <c:v>45112.451597222222</c:v>
                </c:pt>
                <c:pt idx="135">
                  <c:v>45113.368217592593</c:v>
                </c:pt>
                <c:pt idx="136">
                  <c:v>45113.587951388887</c:v>
                </c:pt>
                <c:pt idx="137">
                  <c:v>45114.362581018519</c:v>
                </c:pt>
                <c:pt idx="138">
                  <c:v>45117.481921296298</c:v>
                </c:pt>
                <c:pt idx="139">
                  <c:v>45118.401354166665</c:v>
                </c:pt>
                <c:pt idx="140">
                  <c:v>45119.401342592595</c:v>
                </c:pt>
                <c:pt idx="141">
                  <c:v>45120.402013888888</c:v>
                </c:pt>
                <c:pt idx="142">
                  <c:v>45121.35460648148</c:v>
                </c:pt>
                <c:pt idx="143">
                  <c:v>45124.358993055554</c:v>
                </c:pt>
                <c:pt idx="144">
                  <c:v>45125.549571759257</c:v>
                </c:pt>
                <c:pt idx="145">
                  <c:v>45126.356134259258</c:v>
                </c:pt>
                <c:pt idx="146">
                  <c:v>45127.410243055558</c:v>
                </c:pt>
                <c:pt idx="147">
                  <c:v>45128.361180555556</c:v>
                </c:pt>
                <c:pt idx="148">
                  <c:v>45131.359791666669</c:v>
                </c:pt>
                <c:pt idx="149">
                  <c:v>45132.356157407405</c:v>
                </c:pt>
                <c:pt idx="150">
                  <c:v>45133.452453703707</c:v>
                </c:pt>
                <c:pt idx="151">
                  <c:v>45134.466493055559</c:v>
                </c:pt>
                <c:pt idx="152">
                  <c:v>45135.357442129629</c:v>
                </c:pt>
                <c:pt idx="153">
                  <c:v>45138.357673611114</c:v>
                </c:pt>
                <c:pt idx="154">
                  <c:v>45139.57539351852</c:v>
                </c:pt>
                <c:pt idx="155">
                  <c:v>45140.360266203701</c:v>
                </c:pt>
                <c:pt idx="156">
                  <c:v>45141.354872685188</c:v>
                </c:pt>
                <c:pt idx="157">
                  <c:v>45142.352685185186</c:v>
                </c:pt>
                <c:pt idx="158">
                  <c:v>45147.414363425924</c:v>
                </c:pt>
                <c:pt idx="159">
                  <c:v>45148.359293981484</c:v>
                </c:pt>
                <c:pt idx="160">
                  <c:v>45149.356435185182</c:v>
                </c:pt>
                <c:pt idx="161">
                  <c:v>45152.364548611113</c:v>
                </c:pt>
                <c:pt idx="162">
                  <c:v>45153.362222222226</c:v>
                </c:pt>
                <c:pt idx="163">
                  <c:v>45155.370625000003</c:v>
                </c:pt>
                <c:pt idx="164">
                  <c:v>45159.353171296294</c:v>
                </c:pt>
                <c:pt idx="165">
                  <c:v>45159.59511574074</c:v>
                </c:pt>
                <c:pt idx="166">
                  <c:v>45160.42559027778</c:v>
                </c:pt>
                <c:pt idx="167">
                  <c:v>45161.357974537037</c:v>
                </c:pt>
                <c:pt idx="168">
                  <c:v>45162.365856481483</c:v>
                </c:pt>
                <c:pt idx="169">
                  <c:v>45163.355752314812</c:v>
                </c:pt>
                <c:pt idx="170">
                  <c:v>45166.356226851851</c:v>
                </c:pt>
                <c:pt idx="171">
                  <c:v>45167.354398148149</c:v>
                </c:pt>
                <c:pt idx="172">
                  <c:v>45168.42659722222</c:v>
                </c:pt>
                <c:pt idx="173">
                  <c:v>45169.356388888889</c:v>
                </c:pt>
                <c:pt idx="174">
                  <c:v>45173.397453703707</c:v>
                </c:pt>
                <c:pt idx="175">
                  <c:v>45174.396284722221</c:v>
                </c:pt>
                <c:pt idx="176">
                  <c:v>45176.351944444446</c:v>
                </c:pt>
                <c:pt idx="177">
                  <c:v>45177.474317129629</c:v>
                </c:pt>
                <c:pt idx="178">
                  <c:v>45181.60974537037</c:v>
                </c:pt>
                <c:pt idx="179">
                  <c:v>45183.486145833333</c:v>
                </c:pt>
                <c:pt idx="180">
                  <c:v>45184.464907407404</c:v>
                </c:pt>
                <c:pt idx="181">
                  <c:v>45187.456192129626</c:v>
                </c:pt>
                <c:pt idx="182">
                  <c:v>45188.604629629626</c:v>
                </c:pt>
                <c:pt idx="183">
                  <c:v>45189.627650462964</c:v>
                </c:pt>
                <c:pt idx="184">
                  <c:v>45190.408356481479</c:v>
                </c:pt>
                <c:pt idx="185">
                  <c:v>45191.562210648146</c:v>
                </c:pt>
                <c:pt idx="186">
                  <c:v>45194.416261574072</c:v>
                </c:pt>
                <c:pt idx="187">
                  <c:v>45195.581134259257</c:v>
                </c:pt>
                <c:pt idx="188">
                  <c:v>45196.469930555555</c:v>
                </c:pt>
                <c:pt idx="189">
                  <c:v>45198.458692129629</c:v>
                </c:pt>
                <c:pt idx="190">
                  <c:v>45201.478067129632</c:v>
                </c:pt>
                <c:pt idx="191">
                  <c:v>45202.352083333331</c:v>
                </c:pt>
                <c:pt idx="192">
                  <c:v>45203.358495370368</c:v>
                </c:pt>
                <c:pt idx="193">
                  <c:v>45204.443333333336</c:v>
                </c:pt>
                <c:pt idx="194">
                  <c:v>45205.350208333337</c:v>
                </c:pt>
                <c:pt idx="195">
                  <c:v>45209.57534722222</c:v>
                </c:pt>
                <c:pt idx="196">
                  <c:v>45210.361377314817</c:v>
                </c:pt>
                <c:pt idx="197">
                  <c:v>45211.475902777776</c:v>
                </c:pt>
                <c:pt idx="198">
                  <c:v>45212.354421296295</c:v>
                </c:pt>
                <c:pt idx="199">
                  <c:v>45215.348171296297</c:v>
                </c:pt>
                <c:pt idx="200">
                  <c:v>45216.413935185185</c:v>
                </c:pt>
                <c:pt idx="201">
                  <c:v>45217.363622685189</c:v>
                </c:pt>
                <c:pt idx="202">
                  <c:v>45218.354386574072</c:v>
                </c:pt>
                <c:pt idx="203">
                  <c:v>45219.359629629631</c:v>
                </c:pt>
                <c:pt idx="204">
                  <c:v>45222.412847222222</c:v>
                </c:pt>
                <c:pt idx="205">
                  <c:v>45223.41128472222</c:v>
                </c:pt>
                <c:pt idx="206">
                  <c:v>45224.352268518516</c:v>
                </c:pt>
                <c:pt idx="207">
                  <c:v>45225.400289351855</c:v>
                </c:pt>
                <c:pt idx="208">
                  <c:v>45226.576469907406</c:v>
                </c:pt>
                <c:pt idx="209">
                  <c:v>45232.439131944448</c:v>
                </c:pt>
                <c:pt idx="210">
                  <c:v>45233.35659722222</c:v>
                </c:pt>
                <c:pt idx="211">
                  <c:v>45236.43478009259</c:v>
                </c:pt>
                <c:pt idx="212">
                  <c:v>45237.410196759258</c:v>
                </c:pt>
                <c:pt idx="213">
                  <c:v>45238.412303240744</c:v>
                </c:pt>
                <c:pt idx="214">
                  <c:v>45240.392500000002</c:v>
                </c:pt>
                <c:pt idx="215">
                  <c:v>45244.355150462965</c:v>
                </c:pt>
                <c:pt idx="216">
                  <c:v>45245.352048611108</c:v>
                </c:pt>
                <c:pt idx="217">
                  <c:v>45251.454409722224</c:v>
                </c:pt>
                <c:pt idx="218">
                  <c:v>45251.477222222224</c:v>
                </c:pt>
                <c:pt idx="219">
                  <c:v>45252.346689814818</c:v>
                </c:pt>
                <c:pt idx="220">
                  <c:v>45253.345671296294</c:v>
                </c:pt>
                <c:pt idx="221">
                  <c:v>45254.341296296298</c:v>
                </c:pt>
                <c:pt idx="222">
                  <c:v>45257.347048611111</c:v>
                </c:pt>
                <c:pt idx="223">
                  <c:v>45258.346307870372</c:v>
                </c:pt>
                <c:pt idx="224">
                  <c:v>45259.341539351852</c:v>
                </c:pt>
                <c:pt idx="225">
                  <c:v>45260.348298611112</c:v>
                </c:pt>
                <c:pt idx="226">
                  <c:v>45261.351770833331</c:v>
                </c:pt>
                <c:pt idx="227">
                  <c:v>45262.335219907407</c:v>
                </c:pt>
                <c:pt idx="228">
                  <c:v>45263.332152777781</c:v>
                </c:pt>
                <c:pt idx="229">
                  <c:v>45271.368125000001</c:v>
                </c:pt>
                <c:pt idx="230">
                  <c:v>45273.362222222226</c:v>
                </c:pt>
                <c:pt idx="231">
                  <c:v>45276.341006944444</c:v>
                </c:pt>
                <c:pt idx="232">
                  <c:v>45277.34375</c:v>
                </c:pt>
                <c:pt idx="233">
                  <c:v>45278.396701388891</c:v>
                </c:pt>
                <c:pt idx="234">
                  <c:v>45279.394259259258</c:v>
                </c:pt>
                <c:pt idx="235">
                  <c:v>45280.354895833334</c:v>
                </c:pt>
                <c:pt idx="236">
                  <c:v>45295.397916666669</c:v>
                </c:pt>
                <c:pt idx="237">
                  <c:v>45295.465844907405</c:v>
                </c:pt>
                <c:pt idx="238">
                  <c:v>45295.55809027778</c:v>
                </c:pt>
                <c:pt idx="239">
                  <c:v>45296.351469907408</c:v>
                </c:pt>
                <c:pt idx="240">
                  <c:v>45300.396018518521</c:v>
                </c:pt>
                <c:pt idx="241">
                  <c:v>45301.399606481478</c:v>
                </c:pt>
                <c:pt idx="242">
                  <c:v>45304.330717592595</c:v>
                </c:pt>
                <c:pt idx="243">
                  <c:v>45305.333460648151</c:v>
                </c:pt>
                <c:pt idx="244">
                  <c:v>45306.356689814813</c:v>
                </c:pt>
                <c:pt idx="245">
                  <c:v>45313.415023148147</c:v>
                </c:pt>
                <c:pt idx="246">
                  <c:v>45314.415613425925</c:v>
                </c:pt>
                <c:pt idx="247">
                  <c:v>45315.360046296293</c:v>
                </c:pt>
                <c:pt idx="248">
                  <c:v>45320.630104166667</c:v>
                </c:pt>
                <c:pt idx="249">
                  <c:v>45321.34578703704</c:v>
                </c:pt>
                <c:pt idx="250">
                  <c:v>45321.394375000003</c:v>
                </c:pt>
                <c:pt idx="251">
                  <c:v>45321.508344907408</c:v>
                </c:pt>
                <c:pt idx="252">
                  <c:v>45322.356585648151</c:v>
                </c:pt>
                <c:pt idx="253">
                  <c:v>45322.395208333335</c:v>
                </c:pt>
                <c:pt idx="254">
                  <c:v>45322.414756944447</c:v>
                </c:pt>
                <c:pt idx="255">
                  <c:v>45322.435486111113</c:v>
                </c:pt>
                <c:pt idx="256">
                  <c:v>45322.455277777779</c:v>
                </c:pt>
                <c:pt idx="257">
                  <c:v>45322.502534722225</c:v>
                </c:pt>
                <c:pt idx="258">
                  <c:v>45322.529398148145</c:v>
                </c:pt>
                <c:pt idx="259">
                  <c:v>45322.551712962966</c:v>
                </c:pt>
                <c:pt idx="260">
                  <c:v>45322.572557870371</c:v>
                </c:pt>
                <c:pt idx="261">
                  <c:v>45322.594710648147</c:v>
                </c:pt>
                <c:pt idx="262">
                  <c:v>45323.347638888888</c:v>
                </c:pt>
                <c:pt idx="263">
                  <c:v>45323.391932870371</c:v>
                </c:pt>
                <c:pt idx="264">
                  <c:v>45323.410914351851</c:v>
                </c:pt>
                <c:pt idx="265">
                  <c:v>45323.430173611108</c:v>
                </c:pt>
                <c:pt idx="266">
                  <c:v>45323.450277777774</c:v>
                </c:pt>
                <c:pt idx="267">
                  <c:v>45323.471041666664</c:v>
                </c:pt>
                <c:pt idx="268">
                  <c:v>45323.565405092595</c:v>
                </c:pt>
                <c:pt idx="269">
                  <c:v>45323.618634259263</c:v>
                </c:pt>
                <c:pt idx="270">
                  <c:v>45323.637511574074</c:v>
                </c:pt>
                <c:pt idx="271">
                  <c:v>45324.395092592589</c:v>
                </c:pt>
                <c:pt idx="272">
                  <c:v>45324.430474537039</c:v>
                </c:pt>
                <c:pt idx="273">
                  <c:v>45324.477060185185</c:v>
                </c:pt>
                <c:pt idx="274">
                  <c:v>45324.546481481484</c:v>
                </c:pt>
                <c:pt idx="275">
                  <c:v>45327.392604166664</c:v>
                </c:pt>
                <c:pt idx="276">
                  <c:v>45328.362071759257</c:v>
                </c:pt>
                <c:pt idx="277">
                  <c:v>45328.485300925924</c:v>
                </c:pt>
                <c:pt idx="278">
                  <c:v>45328.637858796297</c:v>
                </c:pt>
                <c:pt idx="279">
                  <c:v>45330.459340277775</c:v>
                </c:pt>
                <c:pt idx="280">
                  <c:v>45330.543692129628</c:v>
                </c:pt>
                <c:pt idx="281">
                  <c:v>45330.610173611109</c:v>
                </c:pt>
                <c:pt idx="282">
                  <c:v>45331.345706018517</c:v>
                </c:pt>
                <c:pt idx="283">
                  <c:v>45331.373344907406</c:v>
                </c:pt>
                <c:pt idx="284">
                  <c:v>45331.392893518518</c:v>
                </c:pt>
                <c:pt idx="285">
                  <c:v>45331.413344907407</c:v>
                </c:pt>
                <c:pt idx="286">
                  <c:v>45331.434050925927</c:v>
                </c:pt>
                <c:pt idx="287">
                  <c:v>45331.453877314816</c:v>
                </c:pt>
                <c:pt idx="288">
                  <c:v>45331.475069444445</c:v>
                </c:pt>
                <c:pt idx="289">
                  <c:v>45331.540092592593</c:v>
                </c:pt>
                <c:pt idx="290">
                  <c:v>45331.560486111113</c:v>
                </c:pt>
                <c:pt idx="291">
                  <c:v>45331.588159722225</c:v>
                </c:pt>
                <c:pt idx="292">
                  <c:v>45334.355162037034</c:v>
                </c:pt>
                <c:pt idx="293">
                  <c:v>45334.393043981479</c:v>
                </c:pt>
                <c:pt idx="294">
                  <c:v>45334.412094907406</c:v>
                </c:pt>
                <c:pt idx="295">
                  <c:v>45334.43240740741</c:v>
                </c:pt>
                <c:pt idx="296">
                  <c:v>45334.453043981484</c:v>
                </c:pt>
                <c:pt idx="297">
                  <c:v>45334.474374999998</c:v>
                </c:pt>
                <c:pt idx="298">
                  <c:v>45334.536944444444</c:v>
                </c:pt>
                <c:pt idx="299">
                  <c:v>45334.556168981479</c:v>
                </c:pt>
                <c:pt idx="300">
                  <c:v>45334.577361111114</c:v>
                </c:pt>
                <c:pt idx="301">
                  <c:v>45334.59684027778</c:v>
                </c:pt>
                <c:pt idx="302">
                  <c:v>45334.615949074076</c:v>
                </c:pt>
                <c:pt idx="303">
                  <c:v>45334.634965277779</c:v>
                </c:pt>
                <c:pt idx="304">
                  <c:v>45335.343009259261</c:v>
                </c:pt>
                <c:pt idx="305">
                  <c:v>45335.361817129633</c:v>
                </c:pt>
                <c:pt idx="306">
                  <c:v>45335.393599537034</c:v>
                </c:pt>
                <c:pt idx="307">
                  <c:v>45335.413495370369</c:v>
                </c:pt>
                <c:pt idx="308">
                  <c:v>45335.434618055559</c:v>
                </c:pt>
                <c:pt idx="309">
                  <c:v>45335.453842592593</c:v>
                </c:pt>
                <c:pt idx="310">
                  <c:v>45335.473032407404</c:v>
                </c:pt>
                <c:pt idx="311">
                  <c:v>45335.538553240738</c:v>
                </c:pt>
                <c:pt idx="312">
                  <c:v>45335.557812500003</c:v>
                </c:pt>
                <c:pt idx="313">
                  <c:v>45335.5781712963</c:v>
                </c:pt>
                <c:pt idx="314">
                  <c:v>45335.59946759259</c:v>
                </c:pt>
                <c:pt idx="315">
                  <c:v>45335.620347222219</c:v>
                </c:pt>
                <c:pt idx="316">
                  <c:v>45336.343599537038</c:v>
                </c:pt>
                <c:pt idx="317">
                  <c:v>45336.394687499997</c:v>
                </c:pt>
                <c:pt idx="318">
                  <c:v>45336.414189814815</c:v>
                </c:pt>
                <c:pt idx="319">
                  <c:v>45336.434224537035</c:v>
                </c:pt>
                <c:pt idx="320">
                  <c:v>45336.455810185187</c:v>
                </c:pt>
                <c:pt idx="321">
                  <c:v>45336.56108796296</c:v>
                </c:pt>
                <c:pt idx="322">
                  <c:v>45336.580208333333</c:v>
                </c:pt>
                <c:pt idx="323">
                  <c:v>45336.630798611113</c:v>
                </c:pt>
                <c:pt idx="324">
                  <c:v>45337.344155092593</c:v>
                </c:pt>
                <c:pt idx="325">
                  <c:v>45337.363275462965</c:v>
                </c:pt>
                <c:pt idx="326">
                  <c:v>45337.391828703701</c:v>
                </c:pt>
                <c:pt idx="327">
                  <c:v>45337.411296296297</c:v>
                </c:pt>
                <c:pt idx="328">
                  <c:v>45337.431967592594</c:v>
                </c:pt>
                <c:pt idx="329">
                  <c:v>45337.452106481483</c:v>
                </c:pt>
                <c:pt idx="330">
                  <c:v>45337.47210648148</c:v>
                </c:pt>
                <c:pt idx="331">
                  <c:v>45337.536990740744</c:v>
                </c:pt>
                <c:pt idx="332">
                  <c:v>45337.556111111109</c:v>
                </c:pt>
                <c:pt idx="333">
                  <c:v>45337.575972222221</c:v>
                </c:pt>
                <c:pt idx="334">
                  <c:v>45337.595902777779</c:v>
                </c:pt>
                <c:pt idx="335">
                  <c:v>45337.620057870372</c:v>
                </c:pt>
                <c:pt idx="336">
                  <c:v>45337.638888888891</c:v>
                </c:pt>
                <c:pt idx="337">
                  <c:v>45338.35460648148</c:v>
                </c:pt>
                <c:pt idx="338">
                  <c:v>45338.391435185185</c:v>
                </c:pt>
                <c:pt idx="339">
                  <c:v>45338.413159722222</c:v>
                </c:pt>
                <c:pt idx="340">
                  <c:v>45338.432812500003</c:v>
                </c:pt>
                <c:pt idx="341">
                  <c:v>45338.454456018517</c:v>
                </c:pt>
                <c:pt idx="342">
                  <c:v>45338.538252314815</c:v>
                </c:pt>
                <c:pt idx="343">
                  <c:v>45338.559351851851</c:v>
                </c:pt>
                <c:pt idx="344">
                  <c:v>45338.578680555554</c:v>
                </c:pt>
                <c:pt idx="345">
                  <c:v>45338.600219907406</c:v>
                </c:pt>
                <c:pt idx="346">
                  <c:v>45338.623287037037</c:v>
                </c:pt>
                <c:pt idx="347">
                  <c:v>45341.354699074072</c:v>
                </c:pt>
                <c:pt idx="348">
                  <c:v>45341.392650462964</c:v>
                </c:pt>
                <c:pt idx="349">
                  <c:v>45341.41201388889</c:v>
                </c:pt>
                <c:pt idx="350">
                  <c:v>45341.431481481479</c:v>
                </c:pt>
                <c:pt idx="351">
                  <c:v>45341.454652777778</c:v>
                </c:pt>
                <c:pt idx="352">
                  <c:v>45341.474409722221</c:v>
                </c:pt>
                <c:pt idx="353">
                  <c:v>45341.54115740741</c:v>
                </c:pt>
                <c:pt idx="354">
                  <c:v>45341.560277777775</c:v>
                </c:pt>
                <c:pt idx="355">
                  <c:v>45341.604953703703</c:v>
                </c:pt>
                <c:pt idx="356">
                  <c:v>45342.37709490741</c:v>
                </c:pt>
                <c:pt idx="357">
                  <c:v>45342.405509259261</c:v>
                </c:pt>
                <c:pt idx="358">
                  <c:v>45342.432662037034</c:v>
                </c:pt>
                <c:pt idx="359">
                  <c:v>45342.473553240743</c:v>
                </c:pt>
                <c:pt idx="360">
                  <c:v>45342.553067129629</c:v>
                </c:pt>
                <c:pt idx="361">
                  <c:v>45342.594155092593</c:v>
                </c:pt>
                <c:pt idx="362">
                  <c:v>45342.627743055556</c:v>
                </c:pt>
                <c:pt idx="363">
                  <c:v>45343.374039351853</c:v>
                </c:pt>
                <c:pt idx="364">
                  <c:v>45343.393796296295</c:v>
                </c:pt>
                <c:pt idx="365">
                  <c:v>45343.412627314814</c:v>
                </c:pt>
                <c:pt idx="366">
                  <c:v>45344.501770833333</c:v>
                </c:pt>
                <c:pt idx="367">
                  <c:v>45344.638599537036</c:v>
                </c:pt>
                <c:pt idx="368">
                  <c:v>45345.34547453704</c:v>
                </c:pt>
                <c:pt idx="369">
                  <c:v>45345.392268518517</c:v>
                </c:pt>
                <c:pt idx="370">
                  <c:v>45345.467997685184</c:v>
                </c:pt>
                <c:pt idx="371">
                  <c:v>45345.622569444444</c:v>
                </c:pt>
                <c:pt idx="372">
                  <c:v>45346.334131944444</c:v>
                </c:pt>
                <c:pt idx="373">
                  <c:v>45347.330011574071</c:v>
                </c:pt>
                <c:pt idx="374">
                  <c:v>45348.341087962966</c:v>
                </c:pt>
                <c:pt idx="375">
                  <c:v>45349.36105324074</c:v>
                </c:pt>
                <c:pt idx="376">
                  <c:v>45350.448645833334</c:v>
                </c:pt>
                <c:pt idx="377">
                  <c:v>45351.347199074073</c:v>
                </c:pt>
                <c:pt idx="378">
                  <c:v>45355.341435185182</c:v>
                </c:pt>
                <c:pt idx="379">
                  <c:v>45356.34983796296</c:v>
                </c:pt>
                <c:pt idx="380">
                  <c:v>45357.348703703705</c:v>
                </c:pt>
                <c:pt idx="381">
                  <c:v>45357.616747685184</c:v>
                </c:pt>
                <c:pt idx="382">
                  <c:v>45358.344652777778</c:v>
                </c:pt>
                <c:pt idx="383">
                  <c:v>45358.394583333335</c:v>
                </c:pt>
                <c:pt idx="384">
                  <c:v>45358.54210648148</c:v>
                </c:pt>
                <c:pt idx="385">
                  <c:v>45359.346053240741</c:v>
                </c:pt>
                <c:pt idx="386">
                  <c:v>45359.550439814811</c:v>
                </c:pt>
                <c:pt idx="387">
                  <c:v>45360.331331018519</c:v>
                </c:pt>
                <c:pt idx="388">
                  <c:v>45360.545717592591</c:v>
                </c:pt>
                <c:pt idx="389">
                  <c:v>45361.329814814817</c:v>
                </c:pt>
                <c:pt idx="390">
                  <c:v>45361.525185185186</c:v>
                </c:pt>
                <c:pt idx="391">
                  <c:v>45362.344236111108</c:v>
                </c:pt>
                <c:pt idx="392">
                  <c:v>45362.560069444444</c:v>
                </c:pt>
                <c:pt idx="393">
                  <c:v>45363.34134259259</c:v>
                </c:pt>
                <c:pt idx="394">
                  <c:v>45363.53738425926</c:v>
                </c:pt>
                <c:pt idx="395">
                  <c:v>45364.342604166668</c:v>
                </c:pt>
                <c:pt idx="396">
                  <c:v>45364.540405092594</c:v>
                </c:pt>
                <c:pt idx="397">
                  <c:v>45365.349293981482</c:v>
                </c:pt>
                <c:pt idx="398">
                  <c:v>45366.345092592594</c:v>
                </c:pt>
                <c:pt idx="399">
                  <c:v>45369.39162037037</c:v>
                </c:pt>
                <c:pt idx="400">
                  <c:v>45369.486331018517</c:v>
                </c:pt>
                <c:pt idx="401">
                  <c:v>45370.343912037039</c:v>
                </c:pt>
                <c:pt idx="402">
                  <c:v>45370.5544212963</c:v>
                </c:pt>
                <c:pt idx="403">
                  <c:v>45371.555601851855</c:v>
                </c:pt>
                <c:pt idx="404">
                  <c:v>45372.340601851851</c:v>
                </c:pt>
                <c:pt idx="405">
                  <c:v>45372.5859837963</c:v>
                </c:pt>
                <c:pt idx="406">
                  <c:v>45373.340821759259</c:v>
                </c:pt>
                <c:pt idx="407">
                  <c:v>45373.486331018517</c:v>
                </c:pt>
                <c:pt idx="408">
                  <c:v>45376.36146990741</c:v>
                </c:pt>
                <c:pt idx="409">
                  <c:v>45376.537256944444</c:v>
                </c:pt>
                <c:pt idx="410">
                  <c:v>45377.353252314817</c:v>
                </c:pt>
                <c:pt idx="411">
                  <c:v>45378.347048611111</c:v>
                </c:pt>
                <c:pt idx="412">
                  <c:v>45378.559814814813</c:v>
                </c:pt>
                <c:pt idx="413">
                  <c:v>45379.351412037038</c:v>
                </c:pt>
                <c:pt idx="414">
                  <c:v>45379.543645833335</c:v>
                </c:pt>
                <c:pt idx="415">
                  <c:v>45384.347696759258</c:v>
                </c:pt>
                <c:pt idx="416">
                  <c:v>45384.539236111108</c:v>
                </c:pt>
                <c:pt idx="417">
                  <c:v>45385.350405092591</c:v>
                </c:pt>
                <c:pt idx="418">
                  <c:v>45385.476446759261</c:v>
                </c:pt>
                <c:pt idx="419">
                  <c:v>45386.390462962961</c:v>
                </c:pt>
                <c:pt idx="420">
                  <c:v>45386.5393287037</c:v>
                </c:pt>
                <c:pt idx="421">
                  <c:v>45387.347962962966</c:v>
                </c:pt>
                <c:pt idx="422">
                  <c:v>45387.534502314818</c:v>
                </c:pt>
                <c:pt idx="423">
                  <c:v>45390.357557870368</c:v>
                </c:pt>
                <c:pt idx="424">
                  <c:v>45391.344375000001</c:v>
                </c:pt>
                <c:pt idx="425">
                  <c:v>45391.540810185186</c:v>
                </c:pt>
                <c:pt idx="426">
                  <c:v>45392.350462962961</c:v>
                </c:pt>
                <c:pt idx="427">
                  <c:v>45394.34</c:v>
                </c:pt>
                <c:pt idx="428">
                  <c:v>45397.414444444446</c:v>
                </c:pt>
                <c:pt idx="429">
                  <c:v>45397.535810185182</c:v>
                </c:pt>
                <c:pt idx="430">
                  <c:v>45398.348564814813</c:v>
                </c:pt>
                <c:pt idx="431">
                  <c:v>45398.537175925929</c:v>
                </c:pt>
                <c:pt idx="432">
                  <c:v>45399.344363425924</c:v>
                </c:pt>
                <c:pt idx="433">
                  <c:v>45399.53502314815</c:v>
                </c:pt>
                <c:pt idx="434">
                  <c:v>45400.34615740741</c:v>
                </c:pt>
                <c:pt idx="435">
                  <c:v>45400.539236111108</c:v>
                </c:pt>
                <c:pt idx="436">
                  <c:v>45401.343958333331</c:v>
                </c:pt>
                <c:pt idx="437">
                  <c:v>45401.552118055559</c:v>
                </c:pt>
                <c:pt idx="438">
                  <c:v>45404.357222222221</c:v>
                </c:pt>
                <c:pt idx="439">
                  <c:v>45404.536574074074</c:v>
                </c:pt>
                <c:pt idx="440">
                  <c:v>45405.352673611109</c:v>
                </c:pt>
                <c:pt idx="441">
                  <c:v>45405.536840277775</c:v>
                </c:pt>
                <c:pt idx="442">
                  <c:v>45406.349421296298</c:v>
                </c:pt>
                <c:pt idx="443">
                  <c:v>45406.596759259257</c:v>
                </c:pt>
                <c:pt idx="444">
                  <c:v>45407.333356481482</c:v>
                </c:pt>
                <c:pt idx="445">
                  <c:v>45407.463773148149</c:v>
                </c:pt>
                <c:pt idx="446">
                  <c:v>45407.557071759256</c:v>
                </c:pt>
                <c:pt idx="447">
                  <c:v>45408.345891203702</c:v>
                </c:pt>
                <c:pt idx="448">
                  <c:v>45408.460104166668</c:v>
                </c:pt>
                <c:pt idx="449">
                  <c:v>45411.354317129626</c:v>
                </c:pt>
                <c:pt idx="450">
                  <c:v>45411.54184027778</c:v>
                </c:pt>
                <c:pt idx="451">
                  <c:v>45412.34611111111</c:v>
                </c:pt>
                <c:pt idx="452">
                  <c:v>45412.551550925928</c:v>
                </c:pt>
                <c:pt idx="453">
                  <c:v>45413.346388888887</c:v>
                </c:pt>
                <c:pt idx="454">
                  <c:v>45413.585277777776</c:v>
                </c:pt>
                <c:pt idx="455">
                  <c:v>45414.348807870374</c:v>
                </c:pt>
                <c:pt idx="456">
                  <c:v>45414.535868055558</c:v>
                </c:pt>
                <c:pt idx="457">
                  <c:v>45415.350277777776</c:v>
                </c:pt>
                <c:pt idx="458">
                  <c:v>45418.357407407406</c:v>
                </c:pt>
                <c:pt idx="459">
                  <c:v>45418.533946759257</c:v>
                </c:pt>
                <c:pt idx="460">
                  <c:v>45419.343599537038</c:v>
                </c:pt>
                <c:pt idx="461">
                  <c:v>45419.538229166668</c:v>
                </c:pt>
                <c:pt idx="462">
                  <c:v>45420.353032407409</c:v>
                </c:pt>
                <c:pt idx="463">
                  <c:v>45420.537939814814</c:v>
                </c:pt>
                <c:pt idx="464">
                  <c:v>45421.346689814818</c:v>
                </c:pt>
                <c:pt idx="465">
                  <c:v>45421.547268518516</c:v>
                </c:pt>
                <c:pt idx="466">
                  <c:v>45422.541064814817</c:v>
                </c:pt>
                <c:pt idx="467">
                  <c:v>45425.357152777775</c:v>
                </c:pt>
                <c:pt idx="468">
                  <c:v>45425.544039351851</c:v>
                </c:pt>
                <c:pt idx="469">
                  <c:v>45426.353090277778</c:v>
                </c:pt>
                <c:pt idx="470">
                  <c:v>45426.537974537037</c:v>
                </c:pt>
                <c:pt idx="471">
                  <c:v>45427.402627314812</c:v>
                </c:pt>
                <c:pt idx="472">
                  <c:v>45428.356493055559</c:v>
                </c:pt>
                <c:pt idx="473">
                  <c:v>45429.340891203705</c:v>
                </c:pt>
                <c:pt idx="474">
                  <c:v>45432.347384259258</c:v>
                </c:pt>
                <c:pt idx="475">
                  <c:v>45434.340648148151</c:v>
                </c:pt>
                <c:pt idx="476">
                  <c:v>45434.54415509259</c:v>
                </c:pt>
                <c:pt idx="477">
                  <c:v>45435.342303240737</c:v>
                </c:pt>
                <c:pt idx="478">
                  <c:v>45435.536157407405</c:v>
                </c:pt>
                <c:pt idx="479">
                  <c:v>45436.344513888886</c:v>
                </c:pt>
                <c:pt idx="480">
                  <c:v>45436.533761574072</c:v>
                </c:pt>
                <c:pt idx="481">
                  <c:v>45446.352152777778</c:v>
                </c:pt>
                <c:pt idx="482">
                  <c:v>45446.538229166668</c:v>
                </c:pt>
                <c:pt idx="483">
                  <c:v>45447.343981481485</c:v>
                </c:pt>
                <c:pt idx="484">
                  <c:v>45447.532210648147</c:v>
                </c:pt>
                <c:pt idx="485">
                  <c:v>45448.34070601852</c:v>
                </c:pt>
                <c:pt idx="486">
                  <c:v>45448.532060185185</c:v>
                </c:pt>
                <c:pt idx="487">
                  <c:v>45449.337037037039</c:v>
                </c:pt>
                <c:pt idx="488">
                  <c:v>45449.463819444441</c:v>
                </c:pt>
                <c:pt idx="489">
                  <c:v>45450.344629629632</c:v>
                </c:pt>
                <c:pt idx="490">
                  <c:v>45450.535150462965</c:v>
                </c:pt>
                <c:pt idx="491">
                  <c:v>45453.338877314818</c:v>
                </c:pt>
                <c:pt idx="492">
                  <c:v>45453.531608796293</c:v>
                </c:pt>
                <c:pt idx="493">
                  <c:v>45454.348483796297</c:v>
                </c:pt>
                <c:pt idx="494">
                  <c:v>45454.53528935185</c:v>
                </c:pt>
                <c:pt idx="495">
                  <c:v>45455.347314814811</c:v>
                </c:pt>
                <c:pt idx="496">
                  <c:v>45455.536134259259</c:v>
                </c:pt>
                <c:pt idx="497">
                  <c:v>45456.347511574073</c:v>
                </c:pt>
                <c:pt idx="498">
                  <c:v>45456.534085648149</c:v>
                </c:pt>
                <c:pt idx="499">
                  <c:v>45457.385671296295</c:v>
                </c:pt>
                <c:pt idx="500">
                  <c:v>45457.53224537037</c:v>
                </c:pt>
                <c:pt idx="501">
                  <c:v>45460.359502314815</c:v>
                </c:pt>
                <c:pt idx="502">
                  <c:v>45460.576597222222</c:v>
                </c:pt>
                <c:pt idx="503">
                  <c:v>45461.3359375</c:v>
                </c:pt>
                <c:pt idx="504">
                  <c:v>45461.529409722221</c:v>
                </c:pt>
                <c:pt idx="505">
                  <c:v>45462.340266203704</c:v>
                </c:pt>
                <c:pt idx="506">
                  <c:v>45462.535810185182</c:v>
                </c:pt>
                <c:pt idx="507">
                  <c:v>45463.335960648146</c:v>
                </c:pt>
                <c:pt idx="508">
                  <c:v>45463.532430555555</c:v>
                </c:pt>
                <c:pt idx="509">
                  <c:v>45464.337546296294</c:v>
                </c:pt>
                <c:pt idx="510">
                  <c:v>45464.531678240739</c:v>
                </c:pt>
                <c:pt idx="511">
                  <c:v>45464.553229166668</c:v>
                </c:pt>
                <c:pt idx="512">
                  <c:v>45467.335694444446</c:v>
                </c:pt>
                <c:pt idx="513">
                  <c:v>45468.337905092594</c:v>
                </c:pt>
                <c:pt idx="514">
                  <c:v>45468.530671296299</c:v>
                </c:pt>
                <c:pt idx="515">
                  <c:v>45469.336423611108</c:v>
                </c:pt>
                <c:pt idx="516">
                  <c:v>45469.530486111114</c:v>
                </c:pt>
                <c:pt idx="517">
                  <c:v>45470.337650462963</c:v>
                </c:pt>
                <c:pt idx="518">
                  <c:v>45470.534178240741</c:v>
                </c:pt>
                <c:pt idx="519">
                  <c:v>45471.336689814816</c:v>
                </c:pt>
                <c:pt idx="520">
                  <c:v>45474.335185185184</c:v>
                </c:pt>
                <c:pt idx="521">
                  <c:v>45475.340752314813</c:v>
                </c:pt>
                <c:pt idx="522">
                  <c:v>45475.530347222222</c:v>
                </c:pt>
                <c:pt idx="523">
                  <c:v>45476.336053240739</c:v>
                </c:pt>
                <c:pt idx="524">
                  <c:v>45476.535729166666</c:v>
                </c:pt>
                <c:pt idx="525">
                  <c:v>45477.335729166669</c:v>
                </c:pt>
                <c:pt idx="526">
                  <c:v>45477.534560185188</c:v>
                </c:pt>
                <c:pt idx="527">
                  <c:v>45478.335300925923</c:v>
                </c:pt>
                <c:pt idx="528">
                  <c:v>45478.532326388886</c:v>
                </c:pt>
                <c:pt idx="529">
                  <c:v>45481.339791666665</c:v>
                </c:pt>
                <c:pt idx="530">
                  <c:v>45482.576990740738</c:v>
                </c:pt>
                <c:pt idx="531">
                  <c:v>45483.343576388892</c:v>
                </c:pt>
                <c:pt idx="532">
                  <c:v>45484.407581018517</c:v>
                </c:pt>
                <c:pt idx="533">
                  <c:v>45485.337685185186</c:v>
                </c:pt>
                <c:pt idx="534">
                  <c:v>45488.395729166667</c:v>
                </c:pt>
                <c:pt idx="535">
                  <c:v>45488.583425925928</c:v>
                </c:pt>
                <c:pt idx="536">
                  <c:v>45489.398009259261</c:v>
                </c:pt>
                <c:pt idx="537">
                  <c:v>45489.469965277778</c:v>
                </c:pt>
                <c:pt idx="538">
                  <c:v>45489.585798611108</c:v>
                </c:pt>
                <c:pt idx="539">
                  <c:v>45490.392997685187</c:v>
                </c:pt>
                <c:pt idx="540">
                  <c:v>45491.390555555554</c:v>
                </c:pt>
                <c:pt idx="541">
                  <c:v>45492.344108796293</c:v>
                </c:pt>
                <c:pt idx="542">
                  <c:v>45495.341099537036</c:v>
                </c:pt>
                <c:pt idx="543">
                  <c:v>45496.339432870373</c:v>
                </c:pt>
                <c:pt idx="544">
                  <c:v>45497.340173611112</c:v>
                </c:pt>
                <c:pt idx="545">
                  <c:v>45498.344456018516</c:v>
                </c:pt>
                <c:pt idx="546">
                  <c:v>45499.341458333336</c:v>
                </c:pt>
                <c:pt idx="547">
                  <c:v>45502.346828703703</c:v>
                </c:pt>
                <c:pt idx="548">
                  <c:v>45503.349988425929</c:v>
                </c:pt>
                <c:pt idx="549">
                  <c:v>45504.34952546296</c:v>
                </c:pt>
                <c:pt idx="550">
                  <c:v>45505.340682870374</c:v>
                </c:pt>
                <c:pt idx="551">
                  <c:v>45506.339687500003</c:v>
                </c:pt>
                <c:pt idx="552">
                  <c:v>45511.339201388888</c:v>
                </c:pt>
                <c:pt idx="553">
                  <c:v>45512.340983796297</c:v>
                </c:pt>
                <c:pt idx="554">
                  <c:v>45512.612546296295</c:v>
                </c:pt>
                <c:pt idx="555">
                  <c:v>45513.422152777777</c:v>
                </c:pt>
                <c:pt idx="556">
                  <c:v>45513.443101851852</c:v>
                </c:pt>
                <c:pt idx="557">
                  <c:v>45513.462210648147</c:v>
                </c:pt>
                <c:pt idx="558">
                  <c:v>45513.508518518516</c:v>
                </c:pt>
                <c:pt idx="559">
                  <c:v>45513.534247685187</c:v>
                </c:pt>
                <c:pt idx="560">
                  <c:v>45516.350092592591</c:v>
                </c:pt>
                <c:pt idx="561">
                  <c:v>45516.387476851851</c:v>
                </c:pt>
                <c:pt idx="562">
                  <c:v>45516.424201388887</c:v>
                </c:pt>
                <c:pt idx="563">
                  <c:v>45516.448634259257</c:v>
                </c:pt>
                <c:pt idx="564">
                  <c:v>45516.467824074076</c:v>
                </c:pt>
                <c:pt idx="565">
                  <c:v>45516.536874999998</c:v>
                </c:pt>
                <c:pt idx="566">
                  <c:v>45516.555810185186</c:v>
                </c:pt>
                <c:pt idx="567">
                  <c:v>45516.574895833335</c:v>
                </c:pt>
                <c:pt idx="568">
                  <c:v>45516.595138888886</c:v>
                </c:pt>
                <c:pt idx="569">
                  <c:v>45516.614189814813</c:v>
                </c:pt>
                <c:pt idx="570">
                  <c:v>45517.339837962965</c:v>
                </c:pt>
                <c:pt idx="571">
                  <c:v>45517.391319444447</c:v>
                </c:pt>
                <c:pt idx="572">
                  <c:v>45517.411168981482</c:v>
                </c:pt>
                <c:pt idx="573">
                  <c:v>45517.44332175926</c:v>
                </c:pt>
                <c:pt idx="574">
                  <c:v>45517.463703703703</c:v>
                </c:pt>
                <c:pt idx="575">
                  <c:v>45517.535497685189</c:v>
                </c:pt>
                <c:pt idx="576">
                  <c:v>45517.566620370373</c:v>
                </c:pt>
                <c:pt idx="577">
                  <c:v>45518.342407407406</c:v>
                </c:pt>
                <c:pt idx="578">
                  <c:v>45519.340428240743</c:v>
                </c:pt>
                <c:pt idx="579">
                  <c:v>45520.350486111114</c:v>
                </c:pt>
                <c:pt idx="580">
                  <c:v>45523.346770833334</c:v>
                </c:pt>
                <c:pt idx="581">
                  <c:v>45524.343599537038</c:v>
                </c:pt>
                <c:pt idx="582">
                  <c:v>45525.340914351851</c:v>
                </c:pt>
                <c:pt idx="583">
                  <c:v>45526.340277777781</c:v>
                </c:pt>
                <c:pt idx="584">
                  <c:v>45527.343854166669</c:v>
                </c:pt>
                <c:pt idx="585">
                  <c:v>45530.351307870369</c:v>
                </c:pt>
                <c:pt idx="586">
                  <c:v>45531.410868055558</c:v>
                </c:pt>
                <c:pt idx="587">
                  <c:v>45532.339456018519</c:v>
                </c:pt>
                <c:pt idx="588">
                  <c:v>45533.347974537035</c:v>
                </c:pt>
                <c:pt idx="589">
                  <c:v>45534.352442129632</c:v>
                </c:pt>
                <c:pt idx="590">
                  <c:v>45537.388472222221</c:v>
                </c:pt>
                <c:pt idx="591">
                  <c:v>45538.407523148147</c:v>
                </c:pt>
                <c:pt idx="592">
                  <c:v>45538.543078703704</c:v>
                </c:pt>
                <c:pt idx="593">
                  <c:v>45539.333506944444</c:v>
                </c:pt>
                <c:pt idx="594">
                  <c:v>45539.567962962959</c:v>
                </c:pt>
                <c:pt idx="595">
                  <c:v>45540.348993055559</c:v>
                </c:pt>
                <c:pt idx="596">
                  <c:v>45540.559606481482</c:v>
                </c:pt>
                <c:pt idx="597">
                  <c:v>45541.344618055555</c:v>
                </c:pt>
                <c:pt idx="598">
                  <c:v>45541.533379629633</c:v>
                </c:pt>
                <c:pt idx="599">
                  <c:v>45541.554988425924</c:v>
                </c:pt>
                <c:pt idx="600">
                  <c:v>45544.347986111112</c:v>
                </c:pt>
                <c:pt idx="601">
                  <c:v>45544.468923611108</c:v>
                </c:pt>
                <c:pt idx="602">
                  <c:v>45545.339594907404</c:v>
                </c:pt>
                <c:pt idx="603">
                  <c:v>45545.529722222222</c:v>
                </c:pt>
                <c:pt idx="604">
                  <c:v>45546.342094907406</c:v>
                </c:pt>
                <c:pt idx="605">
                  <c:v>45546.535138888888</c:v>
                </c:pt>
                <c:pt idx="606">
                  <c:v>45547.342291666668</c:v>
                </c:pt>
                <c:pt idx="607">
                  <c:v>45547.533229166664</c:v>
                </c:pt>
                <c:pt idx="608">
                  <c:v>45552.541967592595</c:v>
                </c:pt>
                <c:pt idx="609">
                  <c:v>45553.399826388886</c:v>
                </c:pt>
                <c:pt idx="610">
                  <c:v>45554.345451388886</c:v>
                </c:pt>
                <c:pt idx="611">
                  <c:v>45558.38616898148</c:v>
                </c:pt>
                <c:pt idx="612">
                  <c:v>45558.436863425923</c:v>
                </c:pt>
                <c:pt idx="613">
                  <c:v>45558.541643518518</c:v>
                </c:pt>
                <c:pt idx="614">
                  <c:v>45559.339328703703</c:v>
                </c:pt>
                <c:pt idx="615">
                  <c:v>45560.592326388891</c:v>
                </c:pt>
                <c:pt idx="616">
                  <c:v>45561.430185185185</c:v>
                </c:pt>
                <c:pt idx="617">
                  <c:v>45565.531423611108</c:v>
                </c:pt>
                <c:pt idx="618">
                  <c:v>45566.346400462964</c:v>
                </c:pt>
                <c:pt idx="619">
                  <c:v>45567.349803240744</c:v>
                </c:pt>
                <c:pt idx="620">
                  <c:v>45568.335324074076</c:v>
                </c:pt>
                <c:pt idx="621">
                  <c:v>45569.336724537039</c:v>
                </c:pt>
                <c:pt idx="622">
                  <c:v>45573.451203703706</c:v>
                </c:pt>
                <c:pt idx="623">
                  <c:v>45574.387638888889</c:v>
                </c:pt>
                <c:pt idx="624">
                  <c:v>45575.419259259259</c:v>
                </c:pt>
                <c:pt idx="625">
                  <c:v>45575.49664351852</c:v>
                </c:pt>
                <c:pt idx="626">
                  <c:v>45575.548993055556</c:v>
                </c:pt>
                <c:pt idx="627">
                  <c:v>45575.569456018522</c:v>
                </c:pt>
                <c:pt idx="628">
                  <c:v>45575.592233796298</c:v>
                </c:pt>
                <c:pt idx="629">
                  <c:v>45575.613217592596</c:v>
                </c:pt>
                <c:pt idx="630">
                  <c:v>45575.633425925924</c:v>
                </c:pt>
                <c:pt idx="631">
                  <c:v>45576.335590277777</c:v>
                </c:pt>
                <c:pt idx="632">
                  <c:v>45576.434490740743</c:v>
                </c:pt>
                <c:pt idx="633">
                  <c:v>45580.429768518516</c:v>
                </c:pt>
                <c:pt idx="634">
                  <c:v>45581.344525462962</c:v>
                </c:pt>
                <c:pt idx="635">
                  <c:v>45582.340856481482</c:v>
                </c:pt>
                <c:pt idx="636">
                  <c:v>45586.337557870371</c:v>
                </c:pt>
                <c:pt idx="637">
                  <c:v>45587.346956018519</c:v>
                </c:pt>
                <c:pt idx="638">
                  <c:v>45588.339583333334</c:v>
                </c:pt>
                <c:pt idx="639">
                  <c:v>45589.33803240741</c:v>
                </c:pt>
                <c:pt idx="640">
                  <c:v>45589.445277777777</c:v>
                </c:pt>
                <c:pt idx="641">
                  <c:v>45590.343726851854</c:v>
                </c:pt>
                <c:pt idx="642">
                  <c:v>45593.416076388887</c:v>
                </c:pt>
                <c:pt idx="643">
                  <c:v>45594.340902777774</c:v>
                </c:pt>
                <c:pt idx="644">
                  <c:v>45595.416631944441</c:v>
                </c:pt>
                <c:pt idx="645">
                  <c:v>45596.341307870367</c:v>
                </c:pt>
                <c:pt idx="646">
                  <c:v>45597.334826388891</c:v>
                </c:pt>
                <c:pt idx="647">
                  <c:v>45600.406215277777</c:v>
                </c:pt>
                <c:pt idx="648">
                  <c:v>45601.340115740742</c:v>
                </c:pt>
                <c:pt idx="649">
                  <c:v>45602.341099537036</c:v>
                </c:pt>
                <c:pt idx="650">
                  <c:v>45603.337847222225</c:v>
                </c:pt>
                <c:pt idx="651">
                  <c:v>45607.34648148148</c:v>
                </c:pt>
                <c:pt idx="652">
                  <c:v>45608.35</c:v>
                </c:pt>
                <c:pt idx="653">
                  <c:v>45609.347488425927</c:v>
                </c:pt>
                <c:pt idx="654">
                  <c:v>45610.342210648145</c:v>
                </c:pt>
                <c:pt idx="655">
                  <c:v>45611.337060185186</c:v>
                </c:pt>
                <c:pt idx="656">
                  <c:v>45614.349826388891</c:v>
                </c:pt>
                <c:pt idx="657">
                  <c:v>45615.342210648145</c:v>
                </c:pt>
                <c:pt idx="658">
                  <c:v>45616.341956018521</c:v>
                </c:pt>
                <c:pt idx="659">
                  <c:v>45617.347129629627</c:v>
                </c:pt>
                <c:pt idx="660">
                  <c:v>45618.340717592589</c:v>
                </c:pt>
                <c:pt idx="661">
                  <c:v>45621.341296296298</c:v>
                </c:pt>
                <c:pt idx="662">
                  <c:v>45622.341215277775</c:v>
                </c:pt>
                <c:pt idx="663">
                  <c:v>45623.618576388886</c:v>
                </c:pt>
                <c:pt idx="664">
                  <c:v>45624.33865740741</c:v>
                </c:pt>
                <c:pt idx="665">
                  <c:v>45624.614560185182</c:v>
                </c:pt>
                <c:pt idx="666">
                  <c:v>45628.404618055552</c:v>
                </c:pt>
                <c:pt idx="667">
                  <c:v>45628.535381944443</c:v>
                </c:pt>
                <c:pt idx="668">
                  <c:v>45629.349328703705</c:v>
                </c:pt>
                <c:pt idx="669">
                  <c:v>45630.392141203702</c:v>
                </c:pt>
                <c:pt idx="670">
                  <c:v>45631.347662037035</c:v>
                </c:pt>
                <c:pt idx="671">
                  <c:v>45632.384236111109</c:v>
                </c:pt>
                <c:pt idx="672">
                  <c:v>45635.38422453704</c:v>
                </c:pt>
                <c:pt idx="673">
                  <c:v>45636.340624999997</c:v>
                </c:pt>
                <c:pt idx="674">
                  <c:v>45637.338333333333</c:v>
                </c:pt>
                <c:pt idx="675">
                  <c:v>45638.340115740742</c:v>
                </c:pt>
                <c:pt idx="676">
                  <c:v>45639.340115740742</c:v>
                </c:pt>
                <c:pt idx="677">
                  <c:v>45642.341296296298</c:v>
                </c:pt>
                <c:pt idx="678">
                  <c:v>45643.433425925927</c:v>
                </c:pt>
                <c:pt idx="679">
                  <c:v>45643.529826388891</c:v>
                </c:pt>
                <c:pt idx="680">
                  <c:v>45644.34511574074</c:v>
                </c:pt>
                <c:pt idx="681">
                  <c:v>45644.38553240741</c:v>
                </c:pt>
                <c:pt idx="682">
                  <c:v>45645.344085648147</c:v>
                </c:pt>
                <c:pt idx="683">
                  <c:v>45649.340081018519</c:v>
                </c:pt>
                <c:pt idx="684">
                  <c:v>45650.33021990741</c:v>
                </c:pt>
                <c:pt idx="685">
                  <c:v>45653.37773148148</c:v>
                </c:pt>
                <c:pt idx="686">
                  <c:v>45656.371412037035</c:v>
                </c:pt>
                <c:pt idx="687">
                  <c:v>45663.380555555559</c:v>
                </c:pt>
                <c:pt idx="688">
                  <c:v>45663.380555555559</c:v>
                </c:pt>
                <c:pt idx="689">
                  <c:v>45663.42224537037</c:v>
                </c:pt>
                <c:pt idx="690">
                  <c:v>45663.42224537037</c:v>
                </c:pt>
                <c:pt idx="691">
                  <c:v>45663.45171296296</c:v>
                </c:pt>
                <c:pt idx="692">
                  <c:v>45663.45171296296</c:v>
                </c:pt>
                <c:pt idx="693">
                  <c:v>45663.523217592592</c:v>
                </c:pt>
                <c:pt idx="694">
                  <c:v>45663.523217592592</c:v>
                </c:pt>
                <c:pt idx="695">
                  <c:v>45664.332557870373</c:v>
                </c:pt>
                <c:pt idx="696">
                  <c:v>45664.332557870373</c:v>
                </c:pt>
                <c:pt idx="697">
                  <c:v>45664.387303240743</c:v>
                </c:pt>
                <c:pt idx="698">
                  <c:v>45664.387303240743</c:v>
                </c:pt>
                <c:pt idx="699">
                  <c:v>45664.523032407407</c:v>
                </c:pt>
                <c:pt idx="700">
                  <c:v>45664.523032407407</c:v>
                </c:pt>
                <c:pt idx="701">
                  <c:v>45664.545185185183</c:v>
                </c:pt>
                <c:pt idx="702">
                  <c:v>45664.545185185183</c:v>
                </c:pt>
                <c:pt idx="703">
                  <c:v>45665.334699074076</c:v>
                </c:pt>
                <c:pt idx="704">
                  <c:v>45665.334699074076</c:v>
                </c:pt>
                <c:pt idx="705">
                  <c:v>45665.380856481483</c:v>
                </c:pt>
                <c:pt idx="706">
                  <c:v>45665.380856481483</c:v>
                </c:pt>
                <c:pt idx="707">
                  <c:v>45665.530104166668</c:v>
                </c:pt>
                <c:pt idx="708">
                  <c:v>45665.530104166668</c:v>
                </c:pt>
                <c:pt idx="709">
                  <c:v>45666.340891203705</c:v>
                </c:pt>
                <c:pt idx="710">
                  <c:v>45666.340891203705</c:v>
                </c:pt>
                <c:pt idx="711">
                  <c:v>45666.378877314812</c:v>
                </c:pt>
                <c:pt idx="712">
                  <c:v>45666.378877314812</c:v>
                </c:pt>
                <c:pt idx="713">
                  <c:v>45666.526689814818</c:v>
                </c:pt>
                <c:pt idx="714">
                  <c:v>45666.526689814818</c:v>
                </c:pt>
                <c:pt idx="715">
                  <c:v>45666.545914351853</c:v>
                </c:pt>
                <c:pt idx="716">
                  <c:v>45666.545914351853</c:v>
                </c:pt>
                <c:pt idx="717">
                  <c:v>45666.565555555557</c:v>
                </c:pt>
                <c:pt idx="718">
                  <c:v>45666.565555555557</c:v>
                </c:pt>
                <c:pt idx="719">
                  <c:v>45670.348229166666</c:v>
                </c:pt>
                <c:pt idx="720">
                  <c:v>45670.348229166666</c:v>
                </c:pt>
                <c:pt idx="721">
                  <c:v>45671.336458333331</c:v>
                </c:pt>
                <c:pt idx="722">
                  <c:v>45671.336458333331</c:v>
                </c:pt>
                <c:pt idx="723">
                  <c:v>45671.52553240741</c:v>
                </c:pt>
                <c:pt idx="724">
                  <c:v>45671.52553240741</c:v>
                </c:pt>
                <c:pt idx="725">
                  <c:v>45671.545138888891</c:v>
                </c:pt>
                <c:pt idx="726">
                  <c:v>45671.545138888891</c:v>
                </c:pt>
                <c:pt idx="727">
                  <c:v>45672.337893518517</c:v>
                </c:pt>
                <c:pt idx="728">
                  <c:v>45672.337893518517</c:v>
                </c:pt>
                <c:pt idx="729">
                  <c:v>45672.565659722219</c:v>
                </c:pt>
                <c:pt idx="730">
                  <c:v>45672.565659722219</c:v>
                </c:pt>
                <c:pt idx="731">
                  <c:v>45673.334467592591</c:v>
                </c:pt>
                <c:pt idx="732">
                  <c:v>45673.334467592591</c:v>
                </c:pt>
                <c:pt idx="733">
                  <c:v>45673.5549537037</c:v>
                </c:pt>
                <c:pt idx="734">
                  <c:v>45673.5549537037</c:v>
                </c:pt>
                <c:pt idx="735">
                  <c:v>45674.335694444446</c:v>
                </c:pt>
                <c:pt idx="736">
                  <c:v>45674.335694444446</c:v>
                </c:pt>
                <c:pt idx="737">
                  <c:v>45677.341493055559</c:v>
                </c:pt>
                <c:pt idx="738">
                  <c:v>45677.341493055559</c:v>
                </c:pt>
                <c:pt idx="739">
                  <c:v>45678.335289351853</c:v>
                </c:pt>
                <c:pt idx="740">
                  <c:v>45678.335289351853</c:v>
                </c:pt>
                <c:pt idx="741">
                  <c:v>45680.340729166666</c:v>
                </c:pt>
                <c:pt idx="742">
                  <c:v>45680.340729166666</c:v>
                </c:pt>
                <c:pt idx="743">
                  <c:v>45680.404074074075</c:v>
                </c:pt>
                <c:pt idx="744">
                  <c:v>45680.404074074075</c:v>
                </c:pt>
                <c:pt idx="745">
                  <c:v>45681.341527777775</c:v>
                </c:pt>
                <c:pt idx="746">
                  <c:v>45681.341527777775</c:v>
                </c:pt>
                <c:pt idx="747">
                  <c:v>45684.339432870373</c:v>
                </c:pt>
                <c:pt idx="748">
                  <c:v>45684.339432870373</c:v>
                </c:pt>
                <c:pt idx="749">
                  <c:v>45685.336296296293</c:v>
                </c:pt>
                <c:pt idx="750">
                  <c:v>45685.336296296293</c:v>
                </c:pt>
                <c:pt idx="751">
                  <c:v>45686.338229166664</c:v>
                </c:pt>
                <c:pt idx="752">
                  <c:v>45686.338229166664</c:v>
                </c:pt>
                <c:pt idx="753">
                  <c:v>45687.338506944441</c:v>
                </c:pt>
                <c:pt idx="754">
                  <c:v>45687.338506944441</c:v>
                </c:pt>
                <c:pt idx="755">
                  <c:v>45691.3437962963</c:v>
                </c:pt>
                <c:pt idx="756">
                  <c:v>45691.3437962963</c:v>
                </c:pt>
                <c:pt idx="757">
                  <c:v>45692.333113425928</c:v>
                </c:pt>
                <c:pt idx="758">
                  <c:v>45692.333113425928</c:v>
                </c:pt>
                <c:pt idx="759">
                  <c:v>45693.402222222219</c:v>
                </c:pt>
                <c:pt idx="760">
                  <c:v>45693.402222222219</c:v>
                </c:pt>
                <c:pt idx="761">
                  <c:v>45694.33525462963</c:v>
                </c:pt>
                <c:pt idx="762">
                  <c:v>45694.33525462963</c:v>
                </c:pt>
                <c:pt idx="763">
                  <c:v>45695.33425925926</c:v>
                </c:pt>
                <c:pt idx="764">
                  <c:v>45695.33425925926</c:v>
                </c:pt>
                <c:pt idx="765">
                  <c:v>45698.414236111108</c:v>
                </c:pt>
                <c:pt idx="766">
                  <c:v>45698.414236111108</c:v>
                </c:pt>
                <c:pt idx="767">
                  <c:v>45698.433217592596</c:v>
                </c:pt>
                <c:pt idx="768">
                  <c:v>45698.433217592596</c:v>
                </c:pt>
                <c:pt idx="769">
                  <c:v>45699.337083333332</c:v>
                </c:pt>
                <c:pt idx="770">
                  <c:v>45699.337083333332</c:v>
                </c:pt>
                <c:pt idx="771">
                  <c:v>45700.347997685189</c:v>
                </c:pt>
                <c:pt idx="772">
                  <c:v>45700.347997685189</c:v>
                </c:pt>
                <c:pt idx="773">
                  <c:v>45701.329745370371</c:v>
                </c:pt>
                <c:pt idx="774">
                  <c:v>45701.329745370371</c:v>
                </c:pt>
                <c:pt idx="775">
                  <c:v>45702.336747685185</c:v>
                </c:pt>
                <c:pt idx="776">
                  <c:v>45702.336747685185</c:v>
                </c:pt>
                <c:pt idx="777">
                  <c:v>45705.336099537039</c:v>
                </c:pt>
                <c:pt idx="778">
                  <c:v>45705.336099537039</c:v>
                </c:pt>
                <c:pt idx="779">
                  <c:v>45706.340451388889</c:v>
                </c:pt>
                <c:pt idx="780">
                  <c:v>45706.340451388889</c:v>
                </c:pt>
                <c:pt idx="781">
                  <c:v>45707.337071759262</c:v>
                </c:pt>
                <c:pt idx="782">
                  <c:v>45707.337071759262</c:v>
                </c:pt>
                <c:pt idx="783">
                  <c:v>45708.336817129632</c:v>
                </c:pt>
                <c:pt idx="784">
                  <c:v>45708.336817129632</c:v>
                </c:pt>
                <c:pt idx="785">
                  <c:v>45713.334421296298</c:v>
                </c:pt>
                <c:pt idx="786">
                  <c:v>45713.334421296298</c:v>
                </c:pt>
                <c:pt idx="787">
                  <c:v>45714.339768518519</c:v>
                </c:pt>
                <c:pt idx="788">
                  <c:v>45714.339768518519</c:v>
                </c:pt>
                <c:pt idx="789">
                  <c:v>45715.341134259259</c:v>
                </c:pt>
                <c:pt idx="790">
                  <c:v>45715.341134259259</c:v>
                </c:pt>
                <c:pt idx="791">
                  <c:v>45716.349895833337</c:v>
                </c:pt>
                <c:pt idx="792">
                  <c:v>45716.349895833337</c:v>
                </c:pt>
                <c:pt idx="793">
                  <c:v>45719.344525462962</c:v>
                </c:pt>
                <c:pt idx="794">
                  <c:v>45719.344525462962</c:v>
                </c:pt>
                <c:pt idx="795">
                  <c:v>45720.335752314815</c:v>
                </c:pt>
                <c:pt idx="796">
                  <c:v>45720.335752314815</c:v>
                </c:pt>
                <c:pt idx="797">
                  <c:v>45721.33697916667</c:v>
                </c:pt>
                <c:pt idx="798">
                  <c:v>45721.33697916667</c:v>
                </c:pt>
                <c:pt idx="799">
                  <c:v>45722.343726851854</c:v>
                </c:pt>
                <c:pt idx="800">
                  <c:v>45722.343726851854</c:v>
                </c:pt>
                <c:pt idx="801">
                  <c:v>45723.332708333335</c:v>
                </c:pt>
                <c:pt idx="802">
                  <c:v>45723.332708333335</c:v>
                </c:pt>
                <c:pt idx="803">
                  <c:v>45726.339756944442</c:v>
                </c:pt>
                <c:pt idx="804">
                  <c:v>45726.339756944442</c:v>
                </c:pt>
                <c:pt idx="805">
                  <c:v>45727.394120370373</c:v>
                </c:pt>
                <c:pt idx="806">
                  <c:v>45727.394120370373</c:v>
                </c:pt>
                <c:pt idx="807">
                  <c:v>45728.430196759262</c:v>
                </c:pt>
                <c:pt idx="808">
                  <c:v>45728.430196759262</c:v>
                </c:pt>
                <c:pt idx="809">
                  <c:v>45729.339745370373</c:v>
                </c:pt>
                <c:pt idx="810">
                  <c:v>45729.339745370373</c:v>
                </c:pt>
                <c:pt idx="811">
                  <c:v>45733.34034722222</c:v>
                </c:pt>
                <c:pt idx="812">
                  <c:v>45733.34034722222</c:v>
                </c:pt>
                <c:pt idx="813">
                  <c:v>45734.336712962962</c:v>
                </c:pt>
                <c:pt idx="814">
                  <c:v>45734.336712962962</c:v>
                </c:pt>
                <c:pt idx="815">
                  <c:v>45735.348043981481</c:v>
                </c:pt>
                <c:pt idx="816">
                  <c:v>45735.348043981481</c:v>
                </c:pt>
                <c:pt idx="817">
                  <c:v>45736.346284722225</c:v>
                </c:pt>
                <c:pt idx="818">
                  <c:v>45736.346284722225</c:v>
                </c:pt>
                <c:pt idx="819">
                  <c:v>45737.385000000002</c:v>
                </c:pt>
                <c:pt idx="820">
                  <c:v>45737.385000000002</c:v>
                </c:pt>
                <c:pt idx="821">
                  <c:v>45740.34207175926</c:v>
                </c:pt>
                <c:pt idx="822">
                  <c:v>45740.34207175926</c:v>
                </c:pt>
                <c:pt idx="823">
                  <c:v>45741.391099537039</c:v>
                </c:pt>
                <c:pt idx="824">
                  <c:v>45741.391099537039</c:v>
                </c:pt>
                <c:pt idx="825">
                  <c:v>45742.391944444447</c:v>
                </c:pt>
                <c:pt idx="826">
                  <c:v>45742.391944444447</c:v>
                </c:pt>
                <c:pt idx="827">
                  <c:v>45743.418553240743</c:v>
                </c:pt>
                <c:pt idx="828">
                  <c:v>45743.418553240743</c:v>
                </c:pt>
                <c:pt idx="829">
                  <c:v>45744.390694444446</c:v>
                </c:pt>
                <c:pt idx="830">
                  <c:v>45744.390694444446</c:v>
                </c:pt>
                <c:pt idx="831">
                  <c:v>45747.441851851851</c:v>
                </c:pt>
                <c:pt idx="832">
                  <c:v>45747.441851851851</c:v>
                </c:pt>
                <c:pt idx="833">
                  <c:v>45750.379270833335</c:v>
                </c:pt>
                <c:pt idx="834">
                  <c:v>45750.379270833335</c:v>
                </c:pt>
                <c:pt idx="835">
                  <c:v>45754.34002314815</c:v>
                </c:pt>
                <c:pt idx="836">
                  <c:v>45754.34002314815</c:v>
                </c:pt>
                <c:pt idx="837">
                  <c:v>45754.521469907406</c:v>
                </c:pt>
                <c:pt idx="838">
                  <c:v>45754.521469907406</c:v>
                </c:pt>
                <c:pt idx="839">
                  <c:v>45755.376585648148</c:v>
                </c:pt>
                <c:pt idx="840">
                  <c:v>45755.376585648148</c:v>
                </c:pt>
                <c:pt idx="841">
                  <c:v>45756.345833333333</c:v>
                </c:pt>
                <c:pt idx="842">
                  <c:v>45756.345833333333</c:v>
                </c:pt>
                <c:pt idx="843">
                  <c:v>45757.37709490741</c:v>
                </c:pt>
                <c:pt idx="844">
                  <c:v>45757.37709490741</c:v>
                </c:pt>
                <c:pt idx="845">
                  <c:v>45758.332696759258</c:v>
                </c:pt>
                <c:pt idx="846">
                  <c:v>45758.332696759258</c:v>
                </c:pt>
                <c:pt idx="847">
                  <c:v>45761.338055555556</c:v>
                </c:pt>
                <c:pt idx="848">
                  <c:v>45761.338055555556</c:v>
                </c:pt>
                <c:pt idx="849">
                  <c:v>45762.330381944441</c:v>
                </c:pt>
                <c:pt idx="850">
                  <c:v>45762.330381944441</c:v>
                </c:pt>
                <c:pt idx="851">
                  <c:v>45763.342060185183</c:v>
                </c:pt>
                <c:pt idx="852">
                  <c:v>45763.342060185183</c:v>
                </c:pt>
                <c:pt idx="853">
                  <c:v>45763.455312500002</c:v>
                </c:pt>
                <c:pt idx="854">
                  <c:v>45763.455312500002</c:v>
                </c:pt>
                <c:pt idx="855">
                  <c:v>45764.331689814811</c:v>
                </c:pt>
                <c:pt idx="856">
                  <c:v>45764.331689814811</c:v>
                </c:pt>
                <c:pt idx="857">
                  <c:v>45769.380416666667</c:v>
                </c:pt>
                <c:pt idx="858">
                  <c:v>45769.380416666667</c:v>
                </c:pt>
                <c:pt idx="859">
                  <c:v>45770.328402777777</c:v>
                </c:pt>
                <c:pt idx="860">
                  <c:v>45770.328402777777</c:v>
                </c:pt>
                <c:pt idx="861">
                  <c:v>45770.415092592593</c:v>
                </c:pt>
                <c:pt idx="862">
                  <c:v>45770.415092592593</c:v>
                </c:pt>
                <c:pt idx="863">
                  <c:v>45771.33871527778</c:v>
                </c:pt>
                <c:pt idx="864">
                  <c:v>45771.33871527778</c:v>
                </c:pt>
                <c:pt idx="865">
                  <c:v>45775.34443287037</c:v>
                </c:pt>
                <c:pt idx="866">
                  <c:v>45775.34443287037</c:v>
                </c:pt>
                <c:pt idx="867">
                  <c:v>45776.338263888887</c:v>
                </c:pt>
                <c:pt idx="868">
                  <c:v>45776.338263888887</c:v>
                </c:pt>
                <c:pt idx="869">
                  <c:v>45777.341770833336</c:v>
                </c:pt>
                <c:pt idx="870">
                  <c:v>45777.341770833336</c:v>
                </c:pt>
                <c:pt idx="871">
                  <c:v>45778.460532407407</c:v>
                </c:pt>
                <c:pt idx="872">
                  <c:v>45778.460532407407</c:v>
                </c:pt>
                <c:pt idx="873">
                  <c:v>45779.340567129628</c:v>
                </c:pt>
                <c:pt idx="874">
                  <c:v>45779.340567129628</c:v>
                </c:pt>
                <c:pt idx="875">
                  <c:v>45782.338402777779</c:v>
                </c:pt>
                <c:pt idx="876">
                  <c:v>45782.338402777779</c:v>
                </c:pt>
                <c:pt idx="877">
                  <c:v>45783.336562500001</c:v>
                </c:pt>
                <c:pt idx="878">
                  <c:v>45783.336562500001</c:v>
                </c:pt>
                <c:pt idx="879">
                  <c:v>45784.343807870369</c:v>
                </c:pt>
                <c:pt idx="880">
                  <c:v>45784.343807870369</c:v>
                </c:pt>
                <c:pt idx="881">
                  <c:v>45785.330636574072</c:v>
                </c:pt>
                <c:pt idx="882">
                  <c:v>45785.330636574072</c:v>
                </c:pt>
                <c:pt idx="883">
                  <c:v>45786.374814814815</c:v>
                </c:pt>
                <c:pt idx="884">
                  <c:v>45786.374814814815</c:v>
                </c:pt>
                <c:pt idx="885">
                  <c:v>45789.377395833333</c:v>
                </c:pt>
                <c:pt idx="886">
                  <c:v>45789.377395833333</c:v>
                </c:pt>
                <c:pt idx="887">
                  <c:v>45790.338483796295</c:v>
                </c:pt>
                <c:pt idx="888">
                  <c:v>45790.338483796295</c:v>
                </c:pt>
                <c:pt idx="889">
                  <c:v>45791.34270833333</c:v>
                </c:pt>
                <c:pt idx="890">
                  <c:v>45791.34270833333</c:v>
                </c:pt>
                <c:pt idx="891">
                  <c:v>45791.417557870373</c:v>
                </c:pt>
                <c:pt idx="892">
                  <c:v>45791.417557870373</c:v>
                </c:pt>
                <c:pt idx="893">
                  <c:v>45792.337766203702</c:v>
                </c:pt>
                <c:pt idx="894">
                  <c:v>45792.337766203702</c:v>
                </c:pt>
                <c:pt idx="895">
                  <c:v>45796.337071759262</c:v>
                </c:pt>
                <c:pt idx="896">
                  <c:v>45796.337071759262</c:v>
                </c:pt>
                <c:pt idx="897">
                  <c:v>45797.342106481483</c:v>
                </c:pt>
                <c:pt idx="898">
                  <c:v>45797.342106481483</c:v>
                </c:pt>
                <c:pt idx="899">
                  <c:v>45798.330613425926</c:v>
                </c:pt>
                <c:pt idx="900">
                  <c:v>45798.330613425926</c:v>
                </c:pt>
                <c:pt idx="901">
                  <c:v>45799.383321759262</c:v>
                </c:pt>
                <c:pt idx="902">
                  <c:v>45799.383321759262</c:v>
                </c:pt>
                <c:pt idx="903">
                  <c:v>45800.380428240744</c:v>
                </c:pt>
                <c:pt idx="904">
                  <c:v>45800.380428240744</c:v>
                </c:pt>
                <c:pt idx="905">
                  <c:v>45805.344907407409</c:v>
                </c:pt>
                <c:pt idx="906">
                  <c:v>45805.344907407409</c:v>
                </c:pt>
                <c:pt idx="907">
                  <c:v>45806.346273148149</c:v>
                </c:pt>
                <c:pt idx="908">
                  <c:v>45806.346273148149</c:v>
                </c:pt>
                <c:pt idx="909">
                  <c:v>45807.33971064815</c:v>
                </c:pt>
                <c:pt idx="910">
                  <c:v>45807.33971064815</c:v>
                </c:pt>
                <c:pt idx="911">
                  <c:v>45810.344236111108</c:v>
                </c:pt>
                <c:pt idx="912">
                  <c:v>45810.344236111108</c:v>
                </c:pt>
                <c:pt idx="913">
                  <c:v>45811.338101851848</c:v>
                </c:pt>
                <c:pt idx="914">
                  <c:v>45811.338101851848</c:v>
                </c:pt>
                <c:pt idx="915">
                  <c:v>45812.332743055558</c:v>
                </c:pt>
                <c:pt idx="916">
                  <c:v>45812.332743055558</c:v>
                </c:pt>
                <c:pt idx="917">
                  <c:v>45813.32984953704</c:v>
                </c:pt>
                <c:pt idx="918">
                  <c:v>45813.32984953704</c:v>
                </c:pt>
                <c:pt idx="919">
                  <c:v>45817.386296296296</c:v>
                </c:pt>
                <c:pt idx="920">
                  <c:v>45817.386296296296</c:v>
                </c:pt>
                <c:pt idx="921">
                  <c:v>45818.337847222225</c:v>
                </c:pt>
                <c:pt idx="922">
                  <c:v>45818.337847222225</c:v>
                </c:pt>
                <c:pt idx="923">
                  <c:v>45819.342627314814</c:v>
                </c:pt>
                <c:pt idx="924">
                  <c:v>45819.342627314814</c:v>
                </c:pt>
                <c:pt idx="925">
                  <c:v>45820.419699074075</c:v>
                </c:pt>
                <c:pt idx="926">
                  <c:v>45820.419699074075</c:v>
                </c:pt>
                <c:pt idx="927">
                  <c:v>45821.330995370372</c:v>
                </c:pt>
                <c:pt idx="928">
                  <c:v>45821.330995370372</c:v>
                </c:pt>
                <c:pt idx="929">
                  <c:v>45821.389930555553</c:v>
                </c:pt>
                <c:pt idx="930">
                  <c:v>45821.389930555553</c:v>
                </c:pt>
                <c:pt idx="931">
                  <c:v>45824.379004629627</c:v>
                </c:pt>
                <c:pt idx="932">
                  <c:v>45824.379004629627</c:v>
                </c:pt>
                <c:pt idx="933">
                  <c:v>45825.32949074074</c:v>
                </c:pt>
                <c:pt idx="934">
                  <c:v>45825.32949074074</c:v>
                </c:pt>
                <c:pt idx="935">
                  <c:v>45826.333321759259</c:v>
                </c:pt>
                <c:pt idx="936">
                  <c:v>45826.333321759259</c:v>
                </c:pt>
                <c:pt idx="937">
                  <c:v>45827.382013888891</c:v>
                </c:pt>
                <c:pt idx="938">
                  <c:v>45827.382013888891</c:v>
                </c:pt>
                <c:pt idx="939">
                  <c:v>45828.385000000002</c:v>
                </c:pt>
                <c:pt idx="940">
                  <c:v>45828.385000000002</c:v>
                </c:pt>
                <c:pt idx="941">
                  <c:v>45831.344421296293</c:v>
                </c:pt>
                <c:pt idx="942">
                  <c:v>45831.344421296293</c:v>
                </c:pt>
                <c:pt idx="943">
                  <c:v>45832.333148148151</c:v>
                </c:pt>
                <c:pt idx="944">
                  <c:v>45832.333148148151</c:v>
                </c:pt>
                <c:pt idx="945">
                  <c:v>45832.42796296296</c:v>
                </c:pt>
                <c:pt idx="946">
                  <c:v>45832.42796296296</c:v>
                </c:pt>
                <c:pt idx="947">
                  <c:v>45832.467673611114</c:v>
                </c:pt>
                <c:pt idx="948">
                  <c:v>45832.467673611114</c:v>
                </c:pt>
                <c:pt idx="949">
                  <c:v>45832.500451388885</c:v>
                </c:pt>
                <c:pt idx="950">
                  <c:v>45832.500451388885</c:v>
                </c:pt>
                <c:pt idx="951">
                  <c:v>45833.379224537035</c:v>
                </c:pt>
                <c:pt idx="952">
                  <c:v>45833.379224537035</c:v>
                </c:pt>
                <c:pt idx="953">
                  <c:v>45838.336585648147</c:v>
                </c:pt>
                <c:pt idx="954">
                  <c:v>45838.336585648147</c:v>
                </c:pt>
                <c:pt idx="955">
                  <c:v>45839.342951388891</c:v>
                </c:pt>
                <c:pt idx="956">
                  <c:v>45839.342951388891</c:v>
                </c:pt>
                <c:pt idx="957">
                  <c:v>45840.330590277779</c:v>
                </c:pt>
                <c:pt idx="958">
                  <c:v>45840.330590277779</c:v>
                </c:pt>
                <c:pt idx="959">
                  <c:v>45841.332696759258</c:v>
                </c:pt>
                <c:pt idx="960">
                  <c:v>45841.332696759258</c:v>
                </c:pt>
                <c:pt idx="961">
                  <c:v>45842.337719907409</c:v>
                </c:pt>
                <c:pt idx="962">
                  <c:v>45842.337719907409</c:v>
                </c:pt>
                <c:pt idx="963">
                  <c:v>45845.33320601852</c:v>
                </c:pt>
                <c:pt idx="964">
                  <c:v>45845.33320601852</c:v>
                </c:pt>
                <c:pt idx="965">
                  <c:v>45846.332951388889</c:v>
                </c:pt>
                <c:pt idx="966">
                  <c:v>45846.332951388889</c:v>
                </c:pt>
                <c:pt idx="967">
                  <c:v>45847.327384259261</c:v>
                </c:pt>
                <c:pt idx="968">
                  <c:v>45847.327384259261</c:v>
                </c:pt>
                <c:pt idx="969">
                  <c:v>45848.320092592592</c:v>
                </c:pt>
                <c:pt idx="970">
                  <c:v>45848.320092592592</c:v>
                </c:pt>
                <c:pt idx="971">
                  <c:v>45848.565844907411</c:v>
                </c:pt>
                <c:pt idx="972">
                  <c:v>45848.565844907411</c:v>
                </c:pt>
                <c:pt idx="973">
                  <c:v>45849.319733796299</c:v>
                </c:pt>
                <c:pt idx="974">
                  <c:v>45849.319733796299</c:v>
                </c:pt>
                <c:pt idx="975">
                  <c:v>45852.333518518521</c:v>
                </c:pt>
                <c:pt idx="976">
                  <c:v>45852.333518518521</c:v>
                </c:pt>
                <c:pt idx="977">
                  <c:v>45853.335231481484</c:v>
                </c:pt>
                <c:pt idx="978">
                  <c:v>45853.335231481484</c:v>
                </c:pt>
                <c:pt idx="979">
                  <c:v>45854.319062499999</c:v>
                </c:pt>
                <c:pt idx="980">
                  <c:v>45854.319062499999</c:v>
                </c:pt>
                <c:pt idx="981">
                  <c:v>45855.318182870367</c:v>
                </c:pt>
                <c:pt idx="982">
                  <c:v>45855.318182870367</c:v>
                </c:pt>
                <c:pt idx="983">
                  <c:v>45859.320335648146</c:v>
                </c:pt>
                <c:pt idx="984">
                  <c:v>45859.320335648146</c:v>
                </c:pt>
                <c:pt idx="985">
                  <c:v>45860.31790509259</c:v>
                </c:pt>
                <c:pt idx="986">
                  <c:v>45860.31790509259</c:v>
                </c:pt>
                <c:pt idx="987">
                  <c:v>45861.40053240741</c:v>
                </c:pt>
                <c:pt idx="988">
                  <c:v>45861.40053240741</c:v>
                </c:pt>
                <c:pt idx="989">
                  <c:v>45862.340601851851</c:v>
                </c:pt>
                <c:pt idx="990">
                  <c:v>45862.340601851851</c:v>
                </c:pt>
                <c:pt idx="991">
                  <c:v>45863.334606481483</c:v>
                </c:pt>
                <c:pt idx="992">
                  <c:v>45863.334606481483</c:v>
                </c:pt>
                <c:pt idx="993">
                  <c:v>45866.335358796299</c:v>
                </c:pt>
                <c:pt idx="994">
                  <c:v>45866.335358796299</c:v>
                </c:pt>
                <c:pt idx="995">
                  <c:v>45867.322997685187</c:v>
                </c:pt>
                <c:pt idx="996">
                  <c:v>45867.322997685187</c:v>
                </c:pt>
                <c:pt idx="997">
                  <c:v>45868.328194444446</c:v>
                </c:pt>
                <c:pt idx="998">
                  <c:v>45868.328194444446</c:v>
                </c:pt>
                <c:pt idx="999">
                  <c:v>45869.330590277779</c:v>
                </c:pt>
                <c:pt idx="1000">
                  <c:v>45869.330590277779</c:v>
                </c:pt>
                <c:pt idx="1001">
                  <c:v>45870.340092592596</c:v>
                </c:pt>
                <c:pt idx="1002">
                  <c:v>45870.340092592596</c:v>
                </c:pt>
                <c:pt idx="1003">
                  <c:v>45875.327939814815</c:v>
                </c:pt>
                <c:pt idx="1004">
                  <c:v>45875.327939814815</c:v>
                </c:pt>
                <c:pt idx="1005">
                  <c:v>45876.330405092594</c:v>
                </c:pt>
                <c:pt idx="1006">
                  <c:v>45876.330405092594</c:v>
                </c:pt>
                <c:pt idx="1007">
                  <c:v>45880.329212962963</c:v>
                </c:pt>
                <c:pt idx="1008">
                  <c:v>45880.329212962963</c:v>
                </c:pt>
                <c:pt idx="1009">
                  <c:v>45881.332094907404</c:v>
                </c:pt>
                <c:pt idx="1010">
                  <c:v>45881.332094907404</c:v>
                </c:pt>
                <c:pt idx="1011">
                  <c:v>45882.316944444443</c:v>
                </c:pt>
                <c:pt idx="1012">
                  <c:v>45882.316944444443</c:v>
                </c:pt>
                <c:pt idx="1013">
                  <c:v>45883.319050925929</c:v>
                </c:pt>
                <c:pt idx="1014">
                  <c:v>45883.319050925929</c:v>
                </c:pt>
                <c:pt idx="1015">
                  <c:v>45884.318136574075</c:v>
                </c:pt>
                <c:pt idx="1016">
                  <c:v>45884.318136574075</c:v>
                </c:pt>
                <c:pt idx="1017">
                  <c:v>45887.346597222226</c:v>
                </c:pt>
                <c:pt idx="1018">
                  <c:v>45887.346597222226</c:v>
                </c:pt>
                <c:pt idx="1019">
                  <c:v>45889.317002314812</c:v>
                </c:pt>
                <c:pt idx="1020">
                  <c:v>45889.317002314812</c:v>
                </c:pt>
                <c:pt idx="1021">
                  <c:v>45890.328657407408</c:v>
                </c:pt>
                <c:pt idx="1022">
                  <c:v>45890.328657407408</c:v>
                </c:pt>
                <c:pt idx="1023">
                  <c:v>45891.321400462963</c:v>
                </c:pt>
                <c:pt idx="1024">
                  <c:v>45891.321400462963</c:v>
                </c:pt>
                <c:pt idx="1025">
                  <c:v>45894.329085648147</c:v>
                </c:pt>
                <c:pt idx="1026">
                  <c:v>45894.329085648147</c:v>
                </c:pt>
                <c:pt idx="1027">
                  <c:v>45895.328553240739</c:v>
                </c:pt>
                <c:pt idx="1028">
                  <c:v>45895.328553240739</c:v>
                </c:pt>
                <c:pt idx="1029">
                  <c:v>45896.333194444444</c:v>
                </c:pt>
                <c:pt idx="1030">
                  <c:v>45896.333194444444</c:v>
                </c:pt>
                <c:pt idx="1031">
                  <c:v>45897.323368055557</c:v>
                </c:pt>
                <c:pt idx="1032">
                  <c:v>45897.323368055557</c:v>
                </c:pt>
                <c:pt idx="1033">
                  <c:v>45901.325138888889</c:v>
                </c:pt>
                <c:pt idx="1034">
                  <c:v>45901.325138888889</c:v>
                </c:pt>
                <c:pt idx="1035">
                  <c:v>45902.335879629631</c:v>
                </c:pt>
                <c:pt idx="1036">
                  <c:v>45902.335879629631</c:v>
                </c:pt>
                <c:pt idx="1037">
                  <c:v>45903.318865740737</c:v>
                </c:pt>
                <c:pt idx="1038">
                  <c:v>45903.318865740737</c:v>
                </c:pt>
                <c:pt idx="1039">
                  <c:v>45904.535439814812</c:v>
                </c:pt>
                <c:pt idx="1040">
                  <c:v>45904.535439814812</c:v>
                </c:pt>
                <c:pt idx="1041">
                  <c:v>45905.316828703704</c:v>
                </c:pt>
                <c:pt idx="1042">
                  <c:v>45905.316828703704</c:v>
                </c:pt>
                <c:pt idx="1043">
                  <c:v>45908.329097222224</c:v>
                </c:pt>
                <c:pt idx="1044">
                  <c:v>45908.329097222224</c:v>
                </c:pt>
                <c:pt idx="1045">
                  <c:v>45909.325671296298</c:v>
                </c:pt>
                <c:pt idx="1046">
                  <c:v>45909.325671296298</c:v>
                </c:pt>
                <c:pt idx="1047">
                  <c:v>45910.326053240744</c:v>
                </c:pt>
                <c:pt idx="1048">
                  <c:v>45910.326053240744</c:v>
                </c:pt>
                <c:pt idx="1049">
                  <c:v>45911.331782407404</c:v>
                </c:pt>
                <c:pt idx="1050">
                  <c:v>45911.331782407404</c:v>
                </c:pt>
                <c:pt idx="1051">
                  <c:v>45912.319490740738</c:v>
                </c:pt>
                <c:pt idx="1052">
                  <c:v>45912.319490740738</c:v>
                </c:pt>
                <c:pt idx="1053">
                  <c:v>45915.324999999997</c:v>
                </c:pt>
                <c:pt idx="1054">
                  <c:v>45915.324999999997</c:v>
                </c:pt>
                <c:pt idx="1055">
                  <c:v>45916.313761574071</c:v>
                </c:pt>
                <c:pt idx="1056">
                  <c:v>45916.313761574071</c:v>
                </c:pt>
                <c:pt idx="1057">
                  <c:v>45917.328298611108</c:v>
                </c:pt>
                <c:pt idx="1058">
                  <c:v>45917.328298611108</c:v>
                </c:pt>
                <c:pt idx="1059">
                  <c:v>45918.324490740742</c:v>
                </c:pt>
                <c:pt idx="1060">
                  <c:v>45918.324490740742</c:v>
                </c:pt>
                <c:pt idx="1061">
                  <c:v>45922.339108796295</c:v>
                </c:pt>
                <c:pt idx="1062">
                  <c:v>45922.339108796295</c:v>
                </c:pt>
                <c:pt idx="1063">
                  <c:v>45923.32885416667</c:v>
                </c:pt>
                <c:pt idx="1064">
                  <c:v>45923.32885416667</c:v>
                </c:pt>
                <c:pt idx="1065">
                  <c:v>45924.317858796298</c:v>
                </c:pt>
                <c:pt idx="1066">
                  <c:v>45924.317858796298</c:v>
                </c:pt>
                <c:pt idx="1067">
                  <c:v>45925.34003472222</c:v>
                </c:pt>
                <c:pt idx="1068">
                  <c:v>45925.34003472222</c:v>
                </c:pt>
                <c:pt idx="1069">
                  <c:v>45926.317499999997</c:v>
                </c:pt>
                <c:pt idx="1070">
                  <c:v>45926.317499999997</c:v>
                </c:pt>
                <c:pt idx="1071">
                  <c:v>45929.325046296297</c:v>
                </c:pt>
                <c:pt idx="1072">
                  <c:v>45929.325046296297</c:v>
                </c:pt>
                <c:pt idx="1073">
                  <c:v>45930.329340277778</c:v>
                </c:pt>
                <c:pt idx="1074">
                  <c:v>45930.329340277778</c:v>
                </c:pt>
                <c:pt idx="1075">
                  <c:v>45931.329965277779</c:v>
                </c:pt>
                <c:pt idx="1076">
                  <c:v>45931.329965277779</c:v>
                </c:pt>
                <c:pt idx="1077">
                  <c:v>45932.32534722222</c:v>
                </c:pt>
                <c:pt idx="1078">
                  <c:v>45932.32534722222</c:v>
                </c:pt>
                <c:pt idx="1079">
                  <c:v>45933.326145833336</c:v>
                </c:pt>
                <c:pt idx="1080">
                  <c:v>45933.326145833336</c:v>
                </c:pt>
                <c:pt idx="1081">
                  <c:v>45933.429849537039</c:v>
                </c:pt>
                <c:pt idx="1082">
                  <c:v>45933.429849537039</c:v>
                </c:pt>
                <c:pt idx="1083">
                  <c:v>45936.317766203705</c:v>
                </c:pt>
                <c:pt idx="1084">
                  <c:v>45937.330081018517</c:v>
                </c:pt>
                <c:pt idx="1085">
                  <c:v>45938.329548611109</c:v>
                </c:pt>
                <c:pt idx="1086">
                  <c:v>45939.387453703705</c:v>
                </c:pt>
                <c:pt idx="1087">
                  <c:v>45943.334444444445</c:v>
                </c:pt>
                <c:pt idx="1088">
                  <c:v>45944.33556712963</c:v>
                </c:pt>
                <c:pt idx="1089">
                  <c:v>45945.328483796293</c:v>
                </c:pt>
                <c:pt idx="1090">
                  <c:v>45946.329386574071</c:v>
                </c:pt>
                <c:pt idx="1091">
                  <c:v>45947.330474537041</c:v>
                </c:pt>
                <c:pt idx="1092">
                  <c:v>45950.331655092596</c:v>
                </c:pt>
                <c:pt idx="1093">
                  <c:v>45951.328969907408</c:v>
                </c:pt>
                <c:pt idx="1094">
                  <c:v>45952.329942129632</c:v>
                </c:pt>
                <c:pt idx="1095">
                  <c:v>45953.333703703705</c:v>
                </c:pt>
                <c:pt idx="1096">
                  <c:v>45954.328460648147</c:v>
                </c:pt>
                <c:pt idx="1097">
                  <c:v>45957.327222222222</c:v>
                </c:pt>
                <c:pt idx="1098">
                  <c:v>45958.32503472222</c:v>
                </c:pt>
                <c:pt idx="1099">
                  <c:v>45959.336226851854</c:v>
                </c:pt>
                <c:pt idx="1100">
                  <c:v>45960.326215277775</c:v>
                </c:pt>
                <c:pt idx="1101">
                  <c:v>45964.332743055558</c:v>
                </c:pt>
                <c:pt idx="1102">
                  <c:v>45965.324884259258</c:v>
                </c:pt>
                <c:pt idx="1103">
                  <c:v>45966.324062500003</c:v>
                </c:pt>
                <c:pt idx="1104">
                  <c:v>45967.31832175926</c:v>
                </c:pt>
              </c:numCache>
            </c:numRef>
          </c:xVal>
          <c:yVal>
            <c:numRef>
              <c:f>Active!$L$178:$L$4093</c:f>
              <c:numCache>
                <c:formatCode>0.0000</c:formatCode>
                <c:ptCount val="3916"/>
                <c:pt idx="0">
                  <c:v>3.3287031720523799</c:v>
                </c:pt>
                <c:pt idx="1">
                  <c:v>3.2612018437308201</c:v>
                </c:pt>
                <c:pt idx="2">
                  <c:v>3.2899183248982902</c:v>
                </c:pt>
                <c:pt idx="3">
                  <c:v>3.27458261785682</c:v>
                </c:pt>
                <c:pt idx="4">
                  <c:v>3.30248212883878</c:v>
                </c:pt>
                <c:pt idx="5">
                  <c:v>3.3260626503542201</c:v>
                </c:pt>
                <c:pt idx="6">
                  <c:v>3.3564754885302701</c:v>
                </c:pt>
                <c:pt idx="7">
                  <c:v>3.3043807506265002</c:v>
                </c:pt>
                <c:pt idx="8">
                  <c:v>3.3592657806159298</c:v>
                </c:pt>
                <c:pt idx="9">
                  <c:v>3.3291758358049601</c:v>
                </c:pt>
                <c:pt idx="10">
                  <c:v>3.3160774851136301</c:v>
                </c:pt>
                <c:pt idx="11">
                  <c:v>3.29686708461844</c:v>
                </c:pt>
                <c:pt idx="12">
                  <c:v>3.04911935897618</c:v>
                </c:pt>
                <c:pt idx="13">
                  <c:v>3.0319042217344401</c:v>
                </c:pt>
                <c:pt idx="14">
                  <c:v>3.0452976930478401</c:v>
                </c:pt>
                <c:pt idx="15">
                  <c:v>3.0574270344469201</c:v>
                </c:pt>
                <c:pt idx="16">
                  <c:v>3.1060942225674699</c:v>
                </c:pt>
                <c:pt idx="17">
                  <c:v>3.14927322375847</c:v>
                </c:pt>
                <c:pt idx="18">
                  <c:v>3.1240101994977998</c:v>
                </c:pt>
                <c:pt idx="19">
                  <c:v>3.1220398070565101</c:v>
                </c:pt>
                <c:pt idx="20">
                  <c:v>3.14952326726891</c:v>
                </c:pt>
                <c:pt idx="21">
                  <c:v>3.06259224248419</c:v>
                </c:pt>
                <c:pt idx="22">
                  <c:v>3.10552034155684</c:v>
                </c:pt>
                <c:pt idx="23">
                  <c:v>3.1096699779505599</c:v>
                </c:pt>
                <c:pt idx="24">
                  <c:v>3.0586194492492398</c:v>
                </c:pt>
                <c:pt idx="25">
                  <c:v>3.0836596952826301</c:v>
                </c:pt>
                <c:pt idx="26">
                  <c:v>3.0773332825586701</c:v>
                </c:pt>
                <c:pt idx="27">
                  <c:v>3.0930412497742101</c:v>
                </c:pt>
                <c:pt idx="28">
                  <c:v>3.0480286115030499</c:v>
                </c:pt>
                <c:pt idx="29">
                  <c:v>3.1486122723019099</c:v>
                </c:pt>
                <c:pt idx="30">
                  <c:v>3.3702350649359101</c:v>
                </c:pt>
                <c:pt idx="31">
                  <c:v>3.1461564762875098</c:v>
                </c:pt>
                <c:pt idx="32">
                  <c:v>3.0528100452979698</c:v>
                </c:pt>
                <c:pt idx="33">
                  <c:v>3.0539571722039498</c:v>
                </c:pt>
                <c:pt idx="34">
                  <c:v>3.0662232374893099</c:v>
                </c:pt>
                <c:pt idx="35">
                  <c:v>3.0721268699332702</c:v>
                </c:pt>
                <c:pt idx="36">
                  <c:v>3.1862186331347302</c:v>
                </c:pt>
                <c:pt idx="37">
                  <c:v>3.10814362445225</c:v>
                </c:pt>
                <c:pt idx="38">
                  <c:v>3.0756486875996898</c:v>
                </c:pt>
                <c:pt idx="39">
                  <c:v>0.96515159540971696</c:v>
                </c:pt>
                <c:pt idx="40">
                  <c:v>0.99747788553402705</c:v>
                </c:pt>
                <c:pt idx="41">
                  <c:v>3.0098105530813699</c:v>
                </c:pt>
                <c:pt idx="42">
                  <c:v>3.0011142508543398</c:v>
                </c:pt>
                <c:pt idx="43">
                  <c:v>3.0643089427945802</c:v>
                </c:pt>
                <c:pt idx="44">
                  <c:v>3.1061408248481399</c:v>
                </c:pt>
                <c:pt idx="45">
                  <c:v>3.0342572569166002</c:v>
                </c:pt>
                <c:pt idx="46">
                  <c:v>2.9934500968982101</c:v>
                </c:pt>
                <c:pt idx="47">
                  <c:v>3.1872773404853501</c:v>
                </c:pt>
                <c:pt idx="48">
                  <c:v>3.2131376413271999</c:v>
                </c:pt>
                <c:pt idx="49">
                  <c:v>3.1800421359583599</c:v>
                </c:pt>
                <c:pt idx="50">
                  <c:v>3.13216984856918</c:v>
                </c:pt>
                <c:pt idx="51">
                  <c:v>3.1651077276589001</c:v>
                </c:pt>
                <c:pt idx="52">
                  <c:v>3.1385530660090701</c:v>
                </c:pt>
                <c:pt idx="53">
                  <c:v>3.0446099017958801</c:v>
                </c:pt>
                <c:pt idx="54">
                  <c:v>3.13227348714774</c:v>
                </c:pt>
                <c:pt idx="55">
                  <c:v>3.0956605363663998</c:v>
                </c:pt>
                <c:pt idx="56">
                  <c:v>3.03383235090359</c:v>
                </c:pt>
                <c:pt idx="57">
                  <c:v>3.0046137732006502</c:v>
                </c:pt>
                <c:pt idx="58">
                  <c:v>3.0557172331091298</c:v>
                </c:pt>
                <c:pt idx="59">
                  <c:v>3.0006685743736101</c:v>
                </c:pt>
                <c:pt idx="60">
                  <c:v>3.0486869135283499</c:v>
                </c:pt>
                <c:pt idx="61">
                  <c:v>3.0206974287079502</c:v>
                </c:pt>
                <c:pt idx="62">
                  <c:v>3.06558568723054</c:v>
                </c:pt>
                <c:pt idx="63">
                  <c:v>3.0864039933221101</c:v>
                </c:pt>
                <c:pt idx="64">
                  <c:v>3.0802387393860799</c:v>
                </c:pt>
                <c:pt idx="65">
                  <c:v>3.0572542449742701</c:v>
                </c:pt>
                <c:pt idx="66">
                  <c:v>3.0867131493443201</c:v>
                </c:pt>
                <c:pt idx="67">
                  <c:v>3.0692784203414401</c:v>
                </c:pt>
                <c:pt idx="68">
                  <c:v>3.0709014625947799</c:v>
                </c:pt>
                <c:pt idx="69">
                  <c:v>3.0401056378510298</c:v>
                </c:pt>
                <c:pt idx="70">
                  <c:v>3.0534205873092901</c:v>
                </c:pt>
                <c:pt idx="71">
                  <c:v>2.9878387338329602</c:v>
                </c:pt>
                <c:pt idx="72">
                  <c:v>3.0106004475675601</c:v>
                </c:pt>
                <c:pt idx="73">
                  <c:v>2.9861800199611999</c:v>
                </c:pt>
                <c:pt idx="74">
                  <c:v>2.9632517743731599</c:v>
                </c:pt>
                <c:pt idx="75">
                  <c:v>2.96935754447696</c:v>
                </c:pt>
                <c:pt idx="76">
                  <c:v>2.9292081475501499</c:v>
                </c:pt>
                <c:pt idx="77">
                  <c:v>2.9200468155945201</c:v>
                </c:pt>
                <c:pt idx="78">
                  <c:v>2.9344302053695901</c:v>
                </c:pt>
                <c:pt idx="79">
                  <c:v>2.8848887665379701</c:v>
                </c:pt>
                <c:pt idx="80">
                  <c:v>2.88890055218305</c:v>
                </c:pt>
                <c:pt idx="81">
                  <c:v>2.8903747291317399</c:v>
                </c:pt>
                <c:pt idx="82">
                  <c:v>2.9011439701736101</c:v>
                </c:pt>
                <c:pt idx="83">
                  <c:v>2.9242292196560702</c:v>
                </c:pt>
                <c:pt idx="84">
                  <c:v>2.9613726246229199</c:v>
                </c:pt>
                <c:pt idx="85">
                  <c:v>2.99671606050872</c:v>
                </c:pt>
                <c:pt idx="86">
                  <c:v>2.9938437148982899</c:v>
                </c:pt>
                <c:pt idx="87">
                  <c:v>2.9977537283401401</c:v>
                </c:pt>
                <c:pt idx="88">
                  <c:v>2.9492850734094498</c:v>
                </c:pt>
                <c:pt idx="89">
                  <c:v>2.9945034953830798</c:v>
                </c:pt>
                <c:pt idx="90">
                  <c:v>2.9829628532677401</c:v>
                </c:pt>
                <c:pt idx="91">
                  <c:v>2.9880733123877699</c:v>
                </c:pt>
                <c:pt idx="92">
                  <c:v>3.0129886328759099</c:v>
                </c:pt>
                <c:pt idx="93">
                  <c:v>2.9926376999217501</c:v>
                </c:pt>
                <c:pt idx="94">
                  <c:v>2.922066794195</c:v>
                </c:pt>
                <c:pt idx="95">
                  <c:v>2.9442564810944698</c:v>
                </c:pt>
                <c:pt idx="96">
                  <c:v>2.9262855729472199</c:v>
                </c:pt>
                <c:pt idx="97">
                  <c:v>2.9369340946680902</c:v>
                </c:pt>
                <c:pt idx="98">
                  <c:v>2.9294963043109101</c:v>
                </c:pt>
                <c:pt idx="99">
                  <c:v>2.9530313786366098</c:v>
                </c:pt>
                <c:pt idx="100">
                  <c:v>2.9157903964015301</c:v>
                </c:pt>
                <c:pt idx="101">
                  <c:v>2.9575733623853599</c:v>
                </c:pt>
                <c:pt idx="102">
                  <c:v>3.0459223704549601</c:v>
                </c:pt>
                <c:pt idx="103">
                  <c:v>2.9893196986264701</c:v>
                </c:pt>
                <c:pt idx="104">
                  <c:v>3.0145528663424299</c:v>
                </c:pt>
                <c:pt idx="105">
                  <c:v>2.9177431879963902</c:v>
                </c:pt>
                <c:pt idx="106">
                  <c:v>2.9587478104966101</c:v>
                </c:pt>
                <c:pt idx="107">
                  <c:v>2.1992857497265299</c:v>
                </c:pt>
                <c:pt idx="108">
                  <c:v>2.9169652600260099</c:v>
                </c:pt>
                <c:pt idx="109">
                  <c:v>2.82127284221938</c:v>
                </c:pt>
                <c:pt idx="110">
                  <c:v>2.8370628643257101</c:v>
                </c:pt>
                <c:pt idx="111">
                  <c:v>2.8148074571589099</c:v>
                </c:pt>
                <c:pt idx="112">
                  <c:v>2.8358274494717999</c:v>
                </c:pt>
                <c:pt idx="113">
                  <c:v>2.8635007805235499</c:v>
                </c:pt>
                <c:pt idx="114">
                  <c:v>2.7989525621244802</c:v>
                </c:pt>
                <c:pt idx="115">
                  <c:v>2.8476752975085802</c:v>
                </c:pt>
                <c:pt idx="116">
                  <c:v>2.7965101234749601</c:v>
                </c:pt>
                <c:pt idx="117">
                  <c:v>2.88414895025246</c:v>
                </c:pt>
                <c:pt idx="118">
                  <c:v>2.8845136058211001</c:v>
                </c:pt>
                <c:pt idx="119">
                  <c:v>2.8120577224604499</c:v>
                </c:pt>
                <c:pt idx="120">
                  <c:v>2.8533368353091602</c:v>
                </c:pt>
                <c:pt idx="121">
                  <c:v>2.7811821930681599</c:v>
                </c:pt>
                <c:pt idx="122">
                  <c:v>2.81545265604327</c:v>
                </c:pt>
                <c:pt idx="123">
                  <c:v>2.82194645922816</c:v>
                </c:pt>
                <c:pt idx="124">
                  <c:v>2.82246997465464</c:v>
                </c:pt>
                <c:pt idx="125">
                  <c:v>2.8113745443536202</c:v>
                </c:pt>
                <c:pt idx="126">
                  <c:v>2.8378617770480998</c:v>
                </c:pt>
                <c:pt idx="127">
                  <c:v>2.8309510285255102</c:v>
                </c:pt>
                <c:pt idx="128">
                  <c:v>2.8704936628977502</c:v>
                </c:pt>
                <c:pt idx="129">
                  <c:v>2.83111932727298</c:v>
                </c:pt>
                <c:pt idx="130">
                  <c:v>2.8929261579172101</c:v>
                </c:pt>
                <c:pt idx="131">
                  <c:v>2.7928429463117199</c:v>
                </c:pt>
                <c:pt idx="132">
                  <c:v>2.8070301015588899</c:v>
                </c:pt>
                <c:pt idx="133">
                  <c:v>2.8455518171675198</c:v>
                </c:pt>
                <c:pt idx="134">
                  <c:v>2.7767204054113601</c:v>
                </c:pt>
                <c:pt idx="135">
                  <c:v>2.7380015020547099</c:v>
                </c:pt>
                <c:pt idx="136">
                  <c:v>2.7764556873995199</c:v>
                </c:pt>
                <c:pt idx="137">
                  <c:v>2.78825001413583</c:v>
                </c:pt>
                <c:pt idx="138">
                  <c:v>2.7655988103070799</c:v>
                </c:pt>
                <c:pt idx="139">
                  <c:v>2.8180206274814301</c:v>
                </c:pt>
                <c:pt idx="140">
                  <c:v>2.81879051289541</c:v>
                </c:pt>
                <c:pt idx="141">
                  <c:v>2.83383875565888</c:v>
                </c:pt>
                <c:pt idx="142">
                  <c:v>2.8049902165718401</c:v>
                </c:pt>
                <c:pt idx="143">
                  <c:v>2.8348731109171501</c:v>
                </c:pt>
                <c:pt idx="144">
                  <c:v>2.8239743317185102</c:v>
                </c:pt>
                <c:pt idx="145">
                  <c:v>2.8066641241512</c:v>
                </c:pt>
                <c:pt idx="146">
                  <c:v>2.8168006631329701</c:v>
                </c:pt>
                <c:pt idx="147">
                  <c:v>2.8179091934739202</c:v>
                </c:pt>
                <c:pt idx="148">
                  <c:v>2.7708637155329598</c:v>
                </c:pt>
                <c:pt idx="149">
                  <c:v>2.75720473962317</c:v>
                </c:pt>
                <c:pt idx="150">
                  <c:v>2.84896251609698</c:v>
                </c:pt>
                <c:pt idx="151">
                  <c:v>2.8439390437340699</c:v>
                </c:pt>
                <c:pt idx="152">
                  <c:v>2.8232276544188499</c:v>
                </c:pt>
                <c:pt idx="153">
                  <c:v>2.8210634541033399</c:v>
                </c:pt>
                <c:pt idx="154">
                  <c:v>2.80469920210234</c:v>
                </c:pt>
                <c:pt idx="155">
                  <c:v>2.77995822998788</c:v>
                </c:pt>
                <c:pt idx="156">
                  <c:v>2.82710860805064</c:v>
                </c:pt>
                <c:pt idx="157">
                  <c:v>2.7593486954031299</c:v>
                </c:pt>
                <c:pt idx="158">
                  <c:v>2.8477175867900599</c:v>
                </c:pt>
                <c:pt idx="159">
                  <c:v>2.8276153405304099</c:v>
                </c:pt>
                <c:pt idx="160">
                  <c:v>2.80287532023485</c:v>
                </c:pt>
                <c:pt idx="161">
                  <c:v>2.8687621540307702</c:v>
                </c:pt>
                <c:pt idx="162">
                  <c:v>2.8546373434005101</c:v>
                </c:pt>
                <c:pt idx="163">
                  <c:v>2.84393597915451</c:v>
                </c:pt>
                <c:pt idx="164">
                  <c:v>2.82734827278074</c:v>
                </c:pt>
                <c:pt idx="165">
                  <c:v>2.78901451831736</c:v>
                </c:pt>
                <c:pt idx="166">
                  <c:v>2.8124681112047401</c:v>
                </c:pt>
                <c:pt idx="167">
                  <c:v>2.7982335553529101</c:v>
                </c:pt>
                <c:pt idx="168">
                  <c:v>2.8117092360994902</c:v>
                </c:pt>
                <c:pt idx="169">
                  <c:v>2.8147074322408598</c:v>
                </c:pt>
                <c:pt idx="170">
                  <c:v>2.7989839053483099</c:v>
                </c:pt>
                <c:pt idx="171">
                  <c:v>2.83115886209954</c:v>
                </c:pt>
                <c:pt idx="172">
                  <c:v>2.8158790174946602</c:v>
                </c:pt>
                <c:pt idx="173">
                  <c:v>2.8912120276867501</c:v>
                </c:pt>
                <c:pt idx="174">
                  <c:v>2.80666210920457</c:v>
                </c:pt>
                <c:pt idx="175">
                  <c:v>2.8525319356631602</c:v>
                </c:pt>
                <c:pt idx="176">
                  <c:v>3.0163613343868501</c:v>
                </c:pt>
                <c:pt idx="177">
                  <c:v>3.0017781268391999</c:v>
                </c:pt>
                <c:pt idx="178">
                  <c:v>3.0413251986179501</c:v>
                </c:pt>
                <c:pt idx="179">
                  <c:v>2.9921417104508898</c:v>
                </c:pt>
                <c:pt idx="180">
                  <c:v>3.0118761363492501</c:v>
                </c:pt>
                <c:pt idx="181">
                  <c:v>3.0139715262557298</c:v>
                </c:pt>
                <c:pt idx="182">
                  <c:v>3.01155168472908</c:v>
                </c:pt>
                <c:pt idx="183">
                  <c:v>3.0145837273484002</c:v>
                </c:pt>
                <c:pt idx="184">
                  <c:v>3.0466435627696602</c:v>
                </c:pt>
                <c:pt idx="185">
                  <c:v>3.0182282177757802</c:v>
                </c:pt>
                <c:pt idx="186">
                  <c:v>2.9894085423120602</c:v>
                </c:pt>
                <c:pt idx="187">
                  <c:v>2.97031422718725</c:v>
                </c:pt>
                <c:pt idx="188">
                  <c:v>3.0523114619722902</c:v>
                </c:pt>
                <c:pt idx="189">
                  <c:v>2.9847019308429701</c:v>
                </c:pt>
                <c:pt idx="190">
                  <c:v>2.9950499570279101</c:v>
                </c:pt>
                <c:pt idx="191">
                  <c:v>2.9673349253315702</c:v>
                </c:pt>
                <c:pt idx="192">
                  <c:v>3.00998215588361</c:v>
                </c:pt>
                <c:pt idx="193">
                  <c:v>2.9540676763684899</c:v>
                </c:pt>
                <c:pt idx="194">
                  <c:v>2.97661813656386</c:v>
                </c:pt>
                <c:pt idx="195">
                  <c:v>2.88804186398478</c:v>
                </c:pt>
                <c:pt idx="196">
                  <c:v>2.8462460415470998</c:v>
                </c:pt>
                <c:pt idx="197">
                  <c:v>2.8337244812413198</c:v>
                </c:pt>
                <c:pt idx="198">
                  <c:v>2.90364368013319</c:v>
                </c:pt>
                <c:pt idx="199">
                  <c:v>2.9198880217797898</c:v>
                </c:pt>
                <c:pt idx="200">
                  <c:v>2.8902881965773601</c:v>
                </c:pt>
                <c:pt idx="201">
                  <c:v>2.8669680931408101</c:v>
                </c:pt>
                <c:pt idx="202">
                  <c:v>2.8723179120714901</c:v>
                </c:pt>
                <c:pt idx="203">
                  <c:v>2.8795265832711201</c:v>
                </c:pt>
                <c:pt idx="204">
                  <c:v>2.8629931699765101</c:v>
                </c:pt>
                <c:pt idx="205">
                  <c:v>2.8222927534837301</c:v>
                </c:pt>
                <c:pt idx="206">
                  <c:v>2.8410880163374399</c:v>
                </c:pt>
                <c:pt idx="207">
                  <c:v>2.7877365106532102</c:v>
                </c:pt>
                <c:pt idx="208">
                  <c:v>2.7896662715386902</c:v>
                </c:pt>
                <c:pt idx="209">
                  <c:v>2.84678460230844</c:v>
                </c:pt>
                <c:pt idx="210">
                  <c:v>2.8194826027079798</c:v>
                </c:pt>
                <c:pt idx="211">
                  <c:v>2.78708172634484</c:v>
                </c:pt>
                <c:pt idx="212">
                  <c:v>2.80958363365581</c:v>
                </c:pt>
                <c:pt idx="213">
                  <c:v>2.8017877919490002</c:v>
                </c:pt>
                <c:pt idx="214">
                  <c:v>2.8036465120854301</c:v>
                </c:pt>
                <c:pt idx="215">
                  <c:v>2.7880042454814502</c:v>
                </c:pt>
                <c:pt idx="216">
                  <c:v>2.8063346809667</c:v>
                </c:pt>
                <c:pt idx="217">
                  <c:v>2.7474495834593098</c:v>
                </c:pt>
                <c:pt idx="218">
                  <c:v>2.7426584333700998</c:v>
                </c:pt>
                <c:pt idx="219">
                  <c:v>2.7912363670820799</c:v>
                </c:pt>
                <c:pt idx="220">
                  <c:v>2.7331800797236498</c:v>
                </c:pt>
                <c:pt idx="221">
                  <c:v>2.76245174151788</c:v>
                </c:pt>
                <c:pt idx="222">
                  <c:v>2.82120655396223</c:v>
                </c:pt>
                <c:pt idx="223">
                  <c:v>2.7682348741671001</c:v>
                </c:pt>
                <c:pt idx="224">
                  <c:v>2.7522280316301102</c:v>
                </c:pt>
                <c:pt idx="225">
                  <c:v>2.8196012704288398</c:v>
                </c:pt>
                <c:pt idx="226">
                  <c:v>2.8337312205104501</c:v>
                </c:pt>
                <c:pt idx="227">
                  <c:v>2.7911118501696199</c:v>
                </c:pt>
                <c:pt idx="228">
                  <c:v>2.8720599959323598</c:v>
                </c:pt>
                <c:pt idx="229">
                  <c:v>2.9183385273324798</c:v>
                </c:pt>
                <c:pt idx="230">
                  <c:v>2.9306067246184302</c:v>
                </c:pt>
                <c:pt idx="231">
                  <c:v>2.9471737266778799</c:v>
                </c:pt>
                <c:pt idx="232">
                  <c:v>2.9170894343589899</c:v>
                </c:pt>
                <c:pt idx="233">
                  <c:v>2.9114523331740898</c:v>
                </c:pt>
                <c:pt idx="234">
                  <c:v>2.8643614886216699</c:v>
                </c:pt>
                <c:pt idx="235">
                  <c:v>2.8340397851186698</c:v>
                </c:pt>
                <c:pt idx="236">
                  <c:v>2.7869029103457099</c:v>
                </c:pt>
                <c:pt idx="237">
                  <c:v>2.7376465091874</c:v>
                </c:pt>
                <c:pt idx="238">
                  <c:v>2.7598753537774399</c:v>
                </c:pt>
                <c:pt idx="239">
                  <c:v>2.77289742968021</c:v>
                </c:pt>
                <c:pt idx="240">
                  <c:v>2.7837009438795302</c:v>
                </c:pt>
                <c:pt idx="241">
                  <c:v>2.8197423449704102</c:v>
                </c:pt>
                <c:pt idx="242">
                  <c:v>2.7672025510865899</c:v>
                </c:pt>
                <c:pt idx="243">
                  <c:v>2.7527014890522001</c:v>
                </c:pt>
                <c:pt idx="244">
                  <c:v>2.7683228784508702</c:v>
                </c:pt>
                <c:pt idx="245">
                  <c:v>2.7515238742593899</c:v>
                </c:pt>
                <c:pt idx="246">
                  <c:v>2.7903115988100602</c:v>
                </c:pt>
                <c:pt idx="247">
                  <c:v>2.74261738605172</c:v>
                </c:pt>
                <c:pt idx="248">
                  <c:v>3.0387367292079199</c:v>
                </c:pt>
                <c:pt idx="249">
                  <c:v>161.43132132063499</c:v>
                </c:pt>
                <c:pt idx="250">
                  <c:v>113.014589724521</c:v>
                </c:pt>
                <c:pt idx="251">
                  <c:v>2.8740458932547002</c:v>
                </c:pt>
                <c:pt idx="252">
                  <c:v>28.053241986034401</c:v>
                </c:pt>
                <c:pt idx="253">
                  <c:v>38.496718464697601</c:v>
                </c:pt>
                <c:pt idx="254">
                  <c:v>36.829970820328498</c:v>
                </c:pt>
                <c:pt idx="255">
                  <c:v>34.4186120217989</c:v>
                </c:pt>
                <c:pt idx="256">
                  <c:v>34.812323531088602</c:v>
                </c:pt>
                <c:pt idx="257">
                  <c:v>44.307154211880402</c:v>
                </c:pt>
                <c:pt idx="258">
                  <c:v>52.5965243783914</c:v>
                </c:pt>
                <c:pt idx="259">
                  <c:v>56.927627461079602</c:v>
                </c:pt>
                <c:pt idx="260">
                  <c:v>58.141222182022901</c:v>
                </c:pt>
                <c:pt idx="261">
                  <c:v>48.461297840512799</c:v>
                </c:pt>
                <c:pt idx="262">
                  <c:v>48.722773320896998</c:v>
                </c:pt>
                <c:pt idx="263">
                  <c:v>53.1055825622757</c:v>
                </c:pt>
                <c:pt idx="264">
                  <c:v>48.980655741819199</c:v>
                </c:pt>
                <c:pt idx="265">
                  <c:v>46.410115627566803</c:v>
                </c:pt>
                <c:pt idx="266">
                  <c:v>42.525568707351901</c:v>
                </c:pt>
                <c:pt idx="267">
                  <c:v>36.645202283196298</c:v>
                </c:pt>
                <c:pt idx="268">
                  <c:v>2.3764113758255001</c:v>
                </c:pt>
                <c:pt idx="269">
                  <c:v>2.4076026714636001</c:v>
                </c:pt>
                <c:pt idx="270">
                  <c:v>2.4028246024987099</c:v>
                </c:pt>
                <c:pt idx="271">
                  <c:v>2.4072916303819798</c:v>
                </c:pt>
                <c:pt idx="272">
                  <c:v>2.3900916846896298</c:v>
                </c:pt>
                <c:pt idx="273">
                  <c:v>2.3977481540264098</c:v>
                </c:pt>
                <c:pt idx="274">
                  <c:v>2.3956725531426</c:v>
                </c:pt>
                <c:pt idx="275">
                  <c:v>2.4202025327250301</c:v>
                </c:pt>
                <c:pt idx="276">
                  <c:v>2.4107272405787601</c:v>
                </c:pt>
                <c:pt idx="277">
                  <c:v>2.4796690516258</c:v>
                </c:pt>
                <c:pt idx="278">
                  <c:v>2.4835012498892599</c:v>
                </c:pt>
                <c:pt idx="279">
                  <c:v>180.46237026068499</c:v>
                </c:pt>
                <c:pt idx="280">
                  <c:v>46.859407997815602</c:v>
                </c:pt>
                <c:pt idx="281">
                  <c:v>40.1410449231103</c:v>
                </c:pt>
                <c:pt idx="282">
                  <c:v>509.56169524100301</c:v>
                </c:pt>
                <c:pt idx="283">
                  <c:v>452.20501896782599</c:v>
                </c:pt>
                <c:pt idx="284">
                  <c:v>412.74049610603703</c:v>
                </c:pt>
                <c:pt idx="285">
                  <c:v>378.46904580958602</c:v>
                </c:pt>
                <c:pt idx="286">
                  <c:v>340.79975142503798</c:v>
                </c:pt>
                <c:pt idx="287">
                  <c:v>302.87289615107198</c:v>
                </c:pt>
                <c:pt idx="288">
                  <c:v>269.69032399106902</c:v>
                </c:pt>
                <c:pt idx="289">
                  <c:v>252.11053607065401</c:v>
                </c:pt>
                <c:pt idx="290">
                  <c:v>256.96100094330097</c:v>
                </c:pt>
                <c:pt idx="291">
                  <c:v>292.43229406424399</c:v>
                </c:pt>
                <c:pt idx="292">
                  <c:v>183.70573150409101</c:v>
                </c:pt>
                <c:pt idx="293">
                  <c:v>102.44118160721</c:v>
                </c:pt>
                <c:pt idx="294">
                  <c:v>57.694697584760497</c:v>
                </c:pt>
                <c:pt idx="295">
                  <c:v>41.325072074132898</c:v>
                </c:pt>
                <c:pt idx="296">
                  <c:v>36.534329772457902</c:v>
                </c:pt>
                <c:pt idx="297">
                  <c:v>38.755134511258099</c:v>
                </c:pt>
                <c:pt idx="298">
                  <c:v>18.642210732966198</c:v>
                </c:pt>
                <c:pt idx="299">
                  <c:v>13.257293057195501</c:v>
                </c:pt>
                <c:pt idx="300">
                  <c:v>9.8935294597914698</c:v>
                </c:pt>
                <c:pt idx="301">
                  <c:v>8.0140120318406094</c:v>
                </c:pt>
                <c:pt idx="302">
                  <c:v>7.6395765423809499</c:v>
                </c:pt>
                <c:pt idx="303">
                  <c:v>6.1393882504187802</c:v>
                </c:pt>
                <c:pt idx="304">
                  <c:v>174.34656740900999</c:v>
                </c:pt>
                <c:pt idx="305">
                  <c:v>149.77589750315801</c:v>
                </c:pt>
                <c:pt idx="306">
                  <c:v>87.297408224588807</c:v>
                </c:pt>
                <c:pt idx="307">
                  <c:v>49.644777111626098</c:v>
                </c:pt>
                <c:pt idx="308">
                  <c:v>14.4978470504052</c:v>
                </c:pt>
                <c:pt idx="309">
                  <c:v>2.9025459102603199</c:v>
                </c:pt>
                <c:pt idx="310">
                  <c:v>2.6691629870857598</c:v>
                </c:pt>
                <c:pt idx="311">
                  <c:v>2.6923001746570798</c:v>
                </c:pt>
                <c:pt idx="312">
                  <c:v>2.6595386544359698</c:v>
                </c:pt>
                <c:pt idx="313">
                  <c:v>2.6762911978289998</c:v>
                </c:pt>
                <c:pt idx="314">
                  <c:v>2.6965263960265</c:v>
                </c:pt>
                <c:pt idx="315">
                  <c:v>2.6794563881096498</c:v>
                </c:pt>
                <c:pt idx="316">
                  <c:v>137.456552174525</c:v>
                </c:pt>
                <c:pt idx="317">
                  <c:v>151.22058709651699</c:v>
                </c:pt>
                <c:pt idx="318">
                  <c:v>130.01431302911601</c:v>
                </c:pt>
                <c:pt idx="319">
                  <c:v>95.576598855609106</c:v>
                </c:pt>
                <c:pt idx="320">
                  <c:v>65.880323329992606</c:v>
                </c:pt>
                <c:pt idx="321">
                  <c:v>61.135128786727201</c:v>
                </c:pt>
                <c:pt idx="322">
                  <c:v>53.558325607761098</c:v>
                </c:pt>
                <c:pt idx="323">
                  <c:v>48.263161992154302</c:v>
                </c:pt>
                <c:pt idx="324">
                  <c:v>56.926585273492897</c:v>
                </c:pt>
                <c:pt idx="325">
                  <c:v>42.939523716186898</c:v>
                </c:pt>
                <c:pt idx="326">
                  <c:v>34.6194310409076</c:v>
                </c:pt>
                <c:pt idx="327">
                  <c:v>27.351082436767399</c:v>
                </c:pt>
                <c:pt idx="328">
                  <c:v>21.4451882630316</c:v>
                </c:pt>
                <c:pt idx="329">
                  <c:v>16.180959166072601</c:v>
                </c:pt>
                <c:pt idx="330">
                  <c:v>12.915866492251901</c:v>
                </c:pt>
                <c:pt idx="331">
                  <c:v>10.721768293525701</c:v>
                </c:pt>
                <c:pt idx="332">
                  <c:v>7.0653288971689499</c:v>
                </c:pt>
                <c:pt idx="333">
                  <c:v>4.19448234734487</c:v>
                </c:pt>
                <c:pt idx="334">
                  <c:v>3.1558832735306499</c:v>
                </c:pt>
                <c:pt idx="335">
                  <c:v>2.9645491240652602</c:v>
                </c:pt>
                <c:pt idx="336">
                  <c:v>2.6959018742091501</c:v>
                </c:pt>
                <c:pt idx="337">
                  <c:v>22.126979181256399</c:v>
                </c:pt>
                <c:pt idx="338">
                  <c:v>8.4153348533588996</c:v>
                </c:pt>
                <c:pt idx="339">
                  <c:v>2.6896894738142501</c:v>
                </c:pt>
                <c:pt idx="340">
                  <c:v>2.5415803613656198</c:v>
                </c:pt>
                <c:pt idx="341">
                  <c:v>2.53171806593808</c:v>
                </c:pt>
                <c:pt idx="342">
                  <c:v>2.5274316131371801</c:v>
                </c:pt>
                <c:pt idx="343">
                  <c:v>2.5204314389781501</c:v>
                </c:pt>
                <c:pt idx="344">
                  <c:v>2.5120224713000701</c:v>
                </c:pt>
                <c:pt idx="345">
                  <c:v>2.50841717625869</c:v>
                </c:pt>
                <c:pt idx="346">
                  <c:v>2.5407232495128</c:v>
                </c:pt>
                <c:pt idx="347">
                  <c:v>2.6391317544796302</c:v>
                </c:pt>
                <c:pt idx="348">
                  <c:v>2.5998265644388101</c:v>
                </c:pt>
                <c:pt idx="349">
                  <c:v>2.59963261789439</c:v>
                </c:pt>
                <c:pt idx="350">
                  <c:v>2.6270802014781398</c:v>
                </c:pt>
                <c:pt idx="351">
                  <c:v>2.6100341056201102</c:v>
                </c:pt>
                <c:pt idx="352">
                  <c:v>2.5747170696083499</c:v>
                </c:pt>
                <c:pt idx="353">
                  <c:v>2.60267466259937</c:v>
                </c:pt>
                <c:pt idx="354">
                  <c:v>2.5849749663038799</c:v>
                </c:pt>
                <c:pt idx="355">
                  <c:v>2.5875066092779799</c:v>
                </c:pt>
                <c:pt idx="356">
                  <c:v>2.46800657001284</c:v>
                </c:pt>
                <c:pt idx="357">
                  <c:v>2.3815739773787801</c:v>
                </c:pt>
                <c:pt idx="358">
                  <c:v>2.3527827947077999</c:v>
                </c:pt>
                <c:pt idx="359">
                  <c:v>2.57931024741531</c:v>
                </c:pt>
                <c:pt idx="360">
                  <c:v>2.5742742339301601</c:v>
                </c:pt>
                <c:pt idx="361">
                  <c:v>2.6105586817047102</c:v>
                </c:pt>
                <c:pt idx="362">
                  <c:v>6.8107235522884197</c:v>
                </c:pt>
                <c:pt idx="363">
                  <c:v>2.9422759495056598</c:v>
                </c:pt>
                <c:pt idx="364">
                  <c:v>2.9411443989238002</c:v>
                </c:pt>
                <c:pt idx="365">
                  <c:v>2.94431314958211</c:v>
                </c:pt>
                <c:pt idx="366">
                  <c:v>2.7549181251786701</c:v>
                </c:pt>
                <c:pt idx="367">
                  <c:v>2.8505805666757</c:v>
                </c:pt>
                <c:pt idx="368">
                  <c:v>2.7876499065588201</c:v>
                </c:pt>
                <c:pt idx="369">
                  <c:v>2.74985250373651</c:v>
                </c:pt>
                <c:pt idx="370">
                  <c:v>2.8462765721405301</c:v>
                </c:pt>
                <c:pt idx="371">
                  <c:v>2.9148877679662601</c:v>
                </c:pt>
                <c:pt idx="372">
                  <c:v>2.9277394653328499</c:v>
                </c:pt>
                <c:pt idx="373">
                  <c:v>2.93601989684826</c:v>
                </c:pt>
                <c:pt idx="374">
                  <c:v>2.9350405648256501</c:v>
                </c:pt>
                <c:pt idx="375">
                  <c:v>2.8693492434885202</c:v>
                </c:pt>
                <c:pt idx="376">
                  <c:v>2.8929274274255099</c:v>
                </c:pt>
                <c:pt idx="377">
                  <c:v>2.8837537615281099</c:v>
                </c:pt>
                <c:pt idx="378">
                  <c:v>2.9363156763806502</c:v>
                </c:pt>
                <c:pt idx="379">
                  <c:v>2.9160401248080299</c:v>
                </c:pt>
                <c:pt idx="380">
                  <c:v>2.9386809546610801</c:v>
                </c:pt>
                <c:pt idx="381">
                  <c:v>2.8867256218736799</c:v>
                </c:pt>
                <c:pt idx="382">
                  <c:v>2.92319250281846</c:v>
                </c:pt>
                <c:pt idx="383">
                  <c:v>2.9201126211928101</c:v>
                </c:pt>
                <c:pt idx="384">
                  <c:v>2.9122650235637</c:v>
                </c:pt>
                <c:pt idx="385">
                  <c:v>2.8670937322709098</c:v>
                </c:pt>
                <c:pt idx="386">
                  <c:v>2.8508715314698998</c:v>
                </c:pt>
                <c:pt idx="387">
                  <c:v>2.9163447662823501</c:v>
                </c:pt>
                <c:pt idx="388">
                  <c:v>2.9509886506418201</c:v>
                </c:pt>
                <c:pt idx="389">
                  <c:v>2.9219970373567801</c:v>
                </c:pt>
                <c:pt idx="390">
                  <c:v>2.9078636214986799</c:v>
                </c:pt>
                <c:pt idx="391">
                  <c:v>2.8989371382448601</c:v>
                </c:pt>
                <c:pt idx="392">
                  <c:v>2.9311537209762801</c:v>
                </c:pt>
                <c:pt idx="393">
                  <c:v>2.8872495082015801</c:v>
                </c:pt>
                <c:pt idx="394">
                  <c:v>2.9051461249388102</c:v>
                </c:pt>
                <c:pt idx="395">
                  <c:v>2.8896501322328598</c:v>
                </c:pt>
                <c:pt idx="396">
                  <c:v>2.9247220984600699</c:v>
                </c:pt>
                <c:pt idx="397">
                  <c:v>2.9429210035445199</c:v>
                </c:pt>
                <c:pt idx="398">
                  <c:v>2.8783526727220998</c:v>
                </c:pt>
                <c:pt idx="399">
                  <c:v>2.9267554365052302</c:v>
                </c:pt>
                <c:pt idx="400">
                  <c:v>2.87222315988899</c:v>
                </c:pt>
                <c:pt idx="401">
                  <c:v>2.90146708293419</c:v>
                </c:pt>
                <c:pt idx="402">
                  <c:v>2.8833198713400399</c:v>
                </c:pt>
                <c:pt idx="403">
                  <c:v>2.8599358646032398</c:v>
                </c:pt>
                <c:pt idx="404">
                  <c:v>2.8986630372772102</c:v>
                </c:pt>
                <c:pt idx="405">
                  <c:v>2.9198877214782102</c:v>
                </c:pt>
                <c:pt idx="406">
                  <c:v>2.8865886455892</c:v>
                </c:pt>
                <c:pt idx="407">
                  <c:v>2.87337843333626</c:v>
                </c:pt>
                <c:pt idx="408">
                  <c:v>2.9443148003356399</c:v>
                </c:pt>
                <c:pt idx="409">
                  <c:v>2.9034241575831801</c:v>
                </c:pt>
                <c:pt idx="410">
                  <c:v>2.91601033398568</c:v>
                </c:pt>
                <c:pt idx="411">
                  <c:v>2.8985217180249401</c:v>
                </c:pt>
                <c:pt idx="412">
                  <c:v>2.91429636880956</c:v>
                </c:pt>
                <c:pt idx="413">
                  <c:v>2.9105628210404202</c:v>
                </c:pt>
                <c:pt idx="414">
                  <c:v>2.9212918156780199</c:v>
                </c:pt>
                <c:pt idx="415">
                  <c:v>2.8759544786430902</c:v>
                </c:pt>
                <c:pt idx="416">
                  <c:v>2.8910262893408598</c:v>
                </c:pt>
                <c:pt idx="417">
                  <c:v>2.9198004435891698</c:v>
                </c:pt>
                <c:pt idx="418">
                  <c:v>2.9339584854302601</c:v>
                </c:pt>
                <c:pt idx="419">
                  <c:v>2.917584268163</c:v>
                </c:pt>
                <c:pt idx="420">
                  <c:v>2.9241834251543999</c:v>
                </c:pt>
                <c:pt idx="421">
                  <c:v>2.9406830893292799</c:v>
                </c:pt>
                <c:pt idx="422">
                  <c:v>2.9114319813497</c:v>
                </c:pt>
                <c:pt idx="423">
                  <c:v>2.9169897586475102</c:v>
                </c:pt>
                <c:pt idx="424">
                  <c:v>2.9570116770407</c:v>
                </c:pt>
                <c:pt idx="425">
                  <c:v>2.90401571488123</c:v>
                </c:pt>
                <c:pt idx="426">
                  <c:v>2.9209400345567902</c:v>
                </c:pt>
                <c:pt idx="427">
                  <c:v>2.8899411725979798</c:v>
                </c:pt>
                <c:pt idx="428">
                  <c:v>2.9211718307348602</c:v>
                </c:pt>
                <c:pt idx="429">
                  <c:v>2.9125031325997002</c:v>
                </c:pt>
                <c:pt idx="430">
                  <c:v>2.89855608734146</c:v>
                </c:pt>
                <c:pt idx="431">
                  <c:v>2.9144297193500099</c:v>
                </c:pt>
                <c:pt idx="432">
                  <c:v>2.8726548343633298</c:v>
                </c:pt>
                <c:pt idx="433">
                  <c:v>2.9283146050506699</c:v>
                </c:pt>
                <c:pt idx="434">
                  <c:v>2.89218120342787</c:v>
                </c:pt>
                <c:pt idx="435">
                  <c:v>2.8737823256934099</c:v>
                </c:pt>
                <c:pt idx="436">
                  <c:v>2.9149086994312698</c:v>
                </c:pt>
                <c:pt idx="437">
                  <c:v>2.9229899022503698</c:v>
                </c:pt>
                <c:pt idx="438">
                  <c:v>2.8884791174037998</c:v>
                </c:pt>
                <c:pt idx="439">
                  <c:v>2.8506341694027002</c:v>
                </c:pt>
                <c:pt idx="440">
                  <c:v>2.8920976469482098</c:v>
                </c:pt>
                <c:pt idx="441">
                  <c:v>2.8635611610081</c:v>
                </c:pt>
                <c:pt idx="442">
                  <c:v>2.8891113627067999</c:v>
                </c:pt>
                <c:pt idx="443">
                  <c:v>2.87500213543996</c:v>
                </c:pt>
                <c:pt idx="444">
                  <c:v>1.5733193155115299E-2</c:v>
                </c:pt>
                <c:pt idx="445">
                  <c:v>2.8987751760363998</c:v>
                </c:pt>
                <c:pt idx="446">
                  <c:v>2.90837421983086</c:v>
                </c:pt>
                <c:pt idx="447">
                  <c:v>2.9249696696125098</c:v>
                </c:pt>
                <c:pt idx="448">
                  <c:v>2.9048484715795699</c:v>
                </c:pt>
                <c:pt idx="449">
                  <c:v>2.9172803143167201</c:v>
                </c:pt>
                <c:pt idx="450">
                  <c:v>2.9046769730611701</c:v>
                </c:pt>
                <c:pt idx="451">
                  <c:v>2.9042864829350701</c:v>
                </c:pt>
                <c:pt idx="452">
                  <c:v>2.9012303244686599</c:v>
                </c:pt>
                <c:pt idx="453">
                  <c:v>2.8871517508763098</c:v>
                </c:pt>
                <c:pt idx="454">
                  <c:v>2.9049585579462498</c:v>
                </c:pt>
                <c:pt idx="455">
                  <c:v>2.9001868330932101</c:v>
                </c:pt>
                <c:pt idx="456">
                  <c:v>2.8724657849517299</c:v>
                </c:pt>
                <c:pt idx="457">
                  <c:v>2.8967475655583002</c:v>
                </c:pt>
                <c:pt idx="458">
                  <c:v>2.91567559610086</c:v>
                </c:pt>
                <c:pt idx="459">
                  <c:v>2.88304090644829</c:v>
                </c:pt>
                <c:pt idx="460">
                  <c:v>2.9141847239461098</c:v>
                </c:pt>
                <c:pt idx="461">
                  <c:v>2.8763647797598799</c:v>
                </c:pt>
                <c:pt idx="462">
                  <c:v>2.9019117088971602</c:v>
                </c:pt>
                <c:pt idx="463">
                  <c:v>2.9251310197021798</c:v>
                </c:pt>
                <c:pt idx="464">
                  <c:v>2.9229628831497898</c:v>
                </c:pt>
                <c:pt idx="465">
                  <c:v>2.87367190436035</c:v>
                </c:pt>
                <c:pt idx="466">
                  <c:v>2.8636432227101398</c:v>
                </c:pt>
                <c:pt idx="467">
                  <c:v>2.9269250692279298</c:v>
                </c:pt>
                <c:pt idx="468">
                  <c:v>2.9193558382857399</c:v>
                </c:pt>
                <c:pt idx="469">
                  <c:v>2.9060800939284199</c:v>
                </c:pt>
                <c:pt idx="470">
                  <c:v>2.8911737159018802</c:v>
                </c:pt>
                <c:pt idx="471">
                  <c:v>2.9431980650177398</c:v>
                </c:pt>
                <c:pt idx="472">
                  <c:v>2.9502355722128502</c:v>
                </c:pt>
                <c:pt idx="473">
                  <c:v>2.89100036945934</c:v>
                </c:pt>
                <c:pt idx="474">
                  <c:v>2.9519597455353699</c:v>
                </c:pt>
                <c:pt idx="475">
                  <c:v>2.97941021859942</c:v>
                </c:pt>
                <c:pt idx="476">
                  <c:v>2.9596583563490801</c:v>
                </c:pt>
                <c:pt idx="477">
                  <c:v>2.9635233691860301</c:v>
                </c:pt>
                <c:pt idx="478">
                  <c:v>2.9384587391283801</c:v>
                </c:pt>
                <c:pt idx="479">
                  <c:v>2.9228195442512099</c:v>
                </c:pt>
                <c:pt idx="480">
                  <c:v>2.9029138431315502</c:v>
                </c:pt>
                <c:pt idx="481">
                  <c:v>2.9098286614779498</c:v>
                </c:pt>
                <c:pt idx="482">
                  <c:v>2.8838780061940001</c:v>
                </c:pt>
                <c:pt idx="483">
                  <c:v>2.9241635192221902</c:v>
                </c:pt>
                <c:pt idx="484">
                  <c:v>2.9303250298560202</c:v>
                </c:pt>
                <c:pt idx="485">
                  <c:v>2.9507108228460401</c:v>
                </c:pt>
                <c:pt idx="486">
                  <c:v>2.91572973635011</c:v>
                </c:pt>
                <c:pt idx="487">
                  <c:v>2.96258772482705</c:v>
                </c:pt>
                <c:pt idx="488">
                  <c:v>2.94947718732374</c:v>
                </c:pt>
                <c:pt idx="489">
                  <c:v>2.9584153516169902</c:v>
                </c:pt>
                <c:pt idx="490">
                  <c:v>2.93634976478732</c:v>
                </c:pt>
                <c:pt idx="491">
                  <c:v>2.9262934529834901</c:v>
                </c:pt>
                <c:pt idx="492">
                  <c:v>2.9061767318656599</c:v>
                </c:pt>
                <c:pt idx="493">
                  <c:v>2.9174917955040902</c:v>
                </c:pt>
                <c:pt idx="494">
                  <c:v>2.91297544762782</c:v>
                </c:pt>
                <c:pt idx="495">
                  <c:v>2.9266916096514199</c:v>
                </c:pt>
                <c:pt idx="496">
                  <c:v>2.9214898183498401</c:v>
                </c:pt>
                <c:pt idx="497">
                  <c:v>2.88885987153889</c:v>
                </c:pt>
                <c:pt idx="498">
                  <c:v>2.90455013120381</c:v>
                </c:pt>
                <c:pt idx="499">
                  <c:v>2.8959907805546701</c:v>
                </c:pt>
                <c:pt idx="500">
                  <c:v>2.8749808650387001</c:v>
                </c:pt>
                <c:pt idx="501">
                  <c:v>2.8268719069629098</c:v>
                </c:pt>
                <c:pt idx="502">
                  <c:v>2.79145197043445</c:v>
                </c:pt>
                <c:pt idx="503">
                  <c:v>2.8609937941857302</c:v>
                </c:pt>
                <c:pt idx="504">
                  <c:v>2.82027862259313</c:v>
                </c:pt>
                <c:pt idx="505">
                  <c:v>2.81372329571442</c:v>
                </c:pt>
                <c:pt idx="506">
                  <c:v>2.82982825078322</c:v>
                </c:pt>
                <c:pt idx="507">
                  <c:v>2.7943550784689402</c:v>
                </c:pt>
                <c:pt idx="508">
                  <c:v>2.8203509732780199</c:v>
                </c:pt>
                <c:pt idx="509">
                  <c:v>2.7678908896427199</c:v>
                </c:pt>
                <c:pt idx="510">
                  <c:v>2.7468168606183201</c:v>
                </c:pt>
                <c:pt idx="511">
                  <c:v>2.7556893623316698</c:v>
                </c:pt>
                <c:pt idx="512">
                  <c:v>2.7794774546250798</c:v>
                </c:pt>
                <c:pt idx="513">
                  <c:v>2.7668298654105401</c:v>
                </c:pt>
                <c:pt idx="514">
                  <c:v>2.7609424197313301</c:v>
                </c:pt>
                <c:pt idx="515">
                  <c:v>2.7559631201284001</c:v>
                </c:pt>
                <c:pt idx="516">
                  <c:v>2.8022574303771699</c:v>
                </c:pt>
                <c:pt idx="517">
                  <c:v>2.7718223265641502</c:v>
                </c:pt>
                <c:pt idx="518">
                  <c:v>2.8141614016046801</c:v>
                </c:pt>
                <c:pt idx="519">
                  <c:v>2.7486500676866799</c:v>
                </c:pt>
                <c:pt idx="520">
                  <c:v>2.75175306375586</c:v>
                </c:pt>
                <c:pt idx="521">
                  <c:v>2.7508511488733198</c:v>
                </c:pt>
                <c:pt idx="522">
                  <c:v>2.71388153338015</c:v>
                </c:pt>
                <c:pt idx="523">
                  <c:v>2.74309355068341</c:v>
                </c:pt>
                <c:pt idx="524">
                  <c:v>2.7865586420947501</c:v>
                </c:pt>
                <c:pt idx="525">
                  <c:v>2.7412155177597102</c:v>
                </c:pt>
                <c:pt idx="526">
                  <c:v>2.7345120386851498</c:v>
                </c:pt>
                <c:pt idx="527">
                  <c:v>2.7473210395330598</c:v>
                </c:pt>
                <c:pt idx="528">
                  <c:v>2.7488586614840802</c:v>
                </c:pt>
                <c:pt idx="529">
                  <c:v>2.7592654836662001</c:v>
                </c:pt>
                <c:pt idx="530">
                  <c:v>2.7305744953575601</c:v>
                </c:pt>
                <c:pt idx="531">
                  <c:v>2.7175824000498001</c:v>
                </c:pt>
                <c:pt idx="532">
                  <c:v>2.7919285478087001</c:v>
                </c:pt>
                <c:pt idx="533">
                  <c:v>2.8239194451570699</c:v>
                </c:pt>
                <c:pt idx="534">
                  <c:v>2.7518870091713898</c:v>
                </c:pt>
                <c:pt idx="535">
                  <c:v>2.7860632464195798</c:v>
                </c:pt>
                <c:pt idx="536">
                  <c:v>2.7847465846872099</c:v>
                </c:pt>
                <c:pt idx="537">
                  <c:v>2.75421990226249</c:v>
                </c:pt>
                <c:pt idx="538">
                  <c:v>2.73192704741572</c:v>
                </c:pt>
                <c:pt idx="539">
                  <c:v>2.7620025543565401</c:v>
                </c:pt>
                <c:pt idx="540">
                  <c:v>2.7350434364445699</c:v>
                </c:pt>
                <c:pt idx="541">
                  <c:v>2.7398812473116898</c:v>
                </c:pt>
                <c:pt idx="542">
                  <c:v>2.7673176660994399</c:v>
                </c:pt>
                <c:pt idx="543">
                  <c:v>2.7548224412910498</c:v>
                </c:pt>
                <c:pt idx="544">
                  <c:v>2.7571308873676301</c:v>
                </c:pt>
                <c:pt idx="545">
                  <c:v>2.7402088426749098</c:v>
                </c:pt>
                <c:pt idx="546">
                  <c:v>2.7644433561455402</c:v>
                </c:pt>
                <c:pt idx="547">
                  <c:v>2.7768144016694398</c:v>
                </c:pt>
                <c:pt idx="548">
                  <c:v>2.73989121940637</c:v>
                </c:pt>
                <c:pt idx="549">
                  <c:v>2.7465766786191699</c:v>
                </c:pt>
                <c:pt idx="550">
                  <c:v>2.7058958733615901</c:v>
                </c:pt>
                <c:pt idx="551">
                  <c:v>2.6889486029031602</c:v>
                </c:pt>
                <c:pt idx="552">
                  <c:v>2.7273743341885299</c:v>
                </c:pt>
                <c:pt idx="553">
                  <c:v>2.7680625714378002</c:v>
                </c:pt>
                <c:pt idx="554">
                  <c:v>2.57172033568447</c:v>
                </c:pt>
                <c:pt idx="555">
                  <c:v>2.5853200863449102</c:v>
                </c:pt>
                <c:pt idx="556">
                  <c:v>2.5860998966042801</c:v>
                </c:pt>
                <c:pt idx="557">
                  <c:v>2.6066247655161501</c:v>
                </c:pt>
                <c:pt idx="558">
                  <c:v>2.5738155374511198</c:v>
                </c:pt>
                <c:pt idx="559">
                  <c:v>2.5892109685456499</c:v>
                </c:pt>
                <c:pt idx="560">
                  <c:v>2.5965165368012002</c:v>
                </c:pt>
                <c:pt idx="561">
                  <c:v>2.6119717805484002</c:v>
                </c:pt>
                <c:pt idx="562">
                  <c:v>2.6079735455992599</c:v>
                </c:pt>
                <c:pt idx="563">
                  <c:v>2.5956416305103001</c:v>
                </c:pt>
                <c:pt idx="564">
                  <c:v>2.6224683101570601</c:v>
                </c:pt>
                <c:pt idx="565">
                  <c:v>2.5988311584088399</c:v>
                </c:pt>
                <c:pt idx="566">
                  <c:v>2.61816747062112</c:v>
                </c:pt>
                <c:pt idx="567">
                  <c:v>2.5829270527797998</c:v>
                </c:pt>
                <c:pt idx="568">
                  <c:v>2.6009236603765702</c:v>
                </c:pt>
                <c:pt idx="569">
                  <c:v>2.6015332981622099</c:v>
                </c:pt>
                <c:pt idx="570">
                  <c:v>2.6196037693379699</c:v>
                </c:pt>
                <c:pt idx="571">
                  <c:v>6.85475224582793</c:v>
                </c:pt>
                <c:pt idx="572">
                  <c:v>6.7623690080508201</c:v>
                </c:pt>
                <c:pt idx="573">
                  <c:v>1.7457487880940701</c:v>
                </c:pt>
                <c:pt idx="574">
                  <c:v>2.7216916635851498</c:v>
                </c:pt>
                <c:pt idx="575">
                  <c:v>6.8403240017279696</c:v>
                </c:pt>
                <c:pt idx="576">
                  <c:v>2.97518361767992</c:v>
                </c:pt>
                <c:pt idx="577">
                  <c:v>2.8365440322751101</c:v>
                </c:pt>
                <c:pt idx="578">
                  <c:v>2.82870731672516</c:v>
                </c:pt>
                <c:pt idx="579">
                  <c:v>2.9123008433823001</c:v>
                </c:pt>
                <c:pt idx="580">
                  <c:v>2.9350902150677798</c:v>
                </c:pt>
                <c:pt idx="581">
                  <c:v>2.9043371073119499</c:v>
                </c:pt>
                <c:pt idx="582">
                  <c:v>2.90255318783134</c:v>
                </c:pt>
                <c:pt idx="583">
                  <c:v>2.8970236878872799</c:v>
                </c:pt>
                <c:pt idx="584">
                  <c:v>2.8763165252152101</c:v>
                </c:pt>
                <c:pt idx="585">
                  <c:v>2.9055500660622502</c:v>
                </c:pt>
                <c:pt idx="586">
                  <c:v>2.9090024246393198</c:v>
                </c:pt>
                <c:pt idx="587">
                  <c:v>2.8885692478721001</c:v>
                </c:pt>
                <c:pt idx="588">
                  <c:v>2.8109955352145799</c:v>
                </c:pt>
                <c:pt idx="589">
                  <c:v>2.8410256928033202</c:v>
                </c:pt>
                <c:pt idx="590">
                  <c:v>2.8925694940970201</c:v>
                </c:pt>
                <c:pt idx="591">
                  <c:v>2.95867045297702</c:v>
                </c:pt>
                <c:pt idx="592">
                  <c:v>2.8679677104383599</c:v>
                </c:pt>
                <c:pt idx="593">
                  <c:v>2.8667090470318799</c:v>
                </c:pt>
                <c:pt idx="594">
                  <c:v>2.8819411890433102</c:v>
                </c:pt>
                <c:pt idx="595">
                  <c:v>2.8489862451505301</c:v>
                </c:pt>
                <c:pt idx="596">
                  <c:v>2.84409220336393</c:v>
                </c:pt>
                <c:pt idx="597">
                  <c:v>2.81674785088236</c:v>
                </c:pt>
                <c:pt idx="598">
                  <c:v>2.8420758438212501</c:v>
                </c:pt>
                <c:pt idx="599">
                  <c:v>2.8702114497176301</c:v>
                </c:pt>
                <c:pt idx="600">
                  <c:v>2.8353774411814801</c:v>
                </c:pt>
                <c:pt idx="601">
                  <c:v>2.8208967390741302</c:v>
                </c:pt>
                <c:pt idx="602">
                  <c:v>2.7862209787442098</c:v>
                </c:pt>
                <c:pt idx="603">
                  <c:v>2.8019486542972398</c:v>
                </c:pt>
                <c:pt idx="604">
                  <c:v>2.7902825827589401</c:v>
                </c:pt>
                <c:pt idx="605">
                  <c:v>2.8097812983608699</c:v>
                </c:pt>
                <c:pt idx="606">
                  <c:v>2.8323364337697901</c:v>
                </c:pt>
                <c:pt idx="607">
                  <c:v>2.8187061743970001</c:v>
                </c:pt>
                <c:pt idx="608">
                  <c:v>2.82327450460753</c:v>
                </c:pt>
                <c:pt idx="609">
                  <c:v>2.7908512327536701</c:v>
                </c:pt>
                <c:pt idx="610">
                  <c:v>2.88345950831178</c:v>
                </c:pt>
                <c:pt idx="611">
                  <c:v>2.92293588379603</c:v>
                </c:pt>
                <c:pt idx="612">
                  <c:v>2.8475933518608798</c:v>
                </c:pt>
                <c:pt idx="613">
                  <c:v>2.8910784117997399</c:v>
                </c:pt>
                <c:pt idx="614">
                  <c:v>2.8352313418880999</c:v>
                </c:pt>
                <c:pt idx="615">
                  <c:v>2.8677940330621499</c:v>
                </c:pt>
                <c:pt idx="616">
                  <c:v>2.87481275099517</c:v>
                </c:pt>
                <c:pt idx="617">
                  <c:v>2.8432932850930599</c:v>
                </c:pt>
                <c:pt idx="618">
                  <c:v>2.8756008732072398</c:v>
                </c:pt>
                <c:pt idx="619">
                  <c:v>2.9070564492057702</c:v>
                </c:pt>
                <c:pt idx="620">
                  <c:v>2.87819091555947</c:v>
                </c:pt>
                <c:pt idx="621">
                  <c:v>2.86794074562513</c:v>
                </c:pt>
                <c:pt idx="622">
                  <c:v>2.8389849845696902</c:v>
                </c:pt>
                <c:pt idx="623">
                  <c:v>2.8492034676682998</c:v>
                </c:pt>
                <c:pt idx="624">
                  <c:v>2.7789582989349699</c:v>
                </c:pt>
                <c:pt idx="625">
                  <c:v>5.16313450355001</c:v>
                </c:pt>
                <c:pt idx="626">
                  <c:v>5.2573932847534799</c:v>
                </c:pt>
                <c:pt idx="627">
                  <c:v>4.6098135545441696</c:v>
                </c:pt>
                <c:pt idx="628">
                  <c:v>3.9936102503484001</c:v>
                </c:pt>
                <c:pt idx="629">
                  <c:v>2.76824863496322</c:v>
                </c:pt>
                <c:pt idx="630">
                  <c:v>2.7416847366694301</c:v>
                </c:pt>
                <c:pt idx="631">
                  <c:v>2.7550251775434602</c:v>
                </c:pt>
                <c:pt idx="632">
                  <c:v>2.7510047479690698</c:v>
                </c:pt>
                <c:pt idx="633">
                  <c:v>2.7675199568908502</c:v>
                </c:pt>
                <c:pt idx="634">
                  <c:v>2.7569223040707</c:v>
                </c:pt>
                <c:pt idx="635">
                  <c:v>2.7536914708613498</c:v>
                </c:pt>
                <c:pt idx="636">
                  <c:v>2.7501306452707399</c:v>
                </c:pt>
                <c:pt idx="637">
                  <c:v>2.79593201898874</c:v>
                </c:pt>
                <c:pt idx="638">
                  <c:v>2.7516794899806301</c:v>
                </c:pt>
                <c:pt idx="639">
                  <c:v>2.7682028637165699</c:v>
                </c:pt>
                <c:pt idx="640">
                  <c:v>2.79733235567232</c:v>
                </c:pt>
                <c:pt idx="641">
                  <c:v>2.7665388158780799</c:v>
                </c:pt>
                <c:pt idx="642">
                  <c:v>2.7824197809111202</c:v>
                </c:pt>
                <c:pt idx="643">
                  <c:v>2.7467794537449799</c:v>
                </c:pt>
                <c:pt idx="644">
                  <c:v>2.7703788317872999</c:v>
                </c:pt>
                <c:pt idx="645">
                  <c:v>2.77401217423431</c:v>
                </c:pt>
                <c:pt idx="646">
                  <c:v>2.7701797585528798</c:v>
                </c:pt>
                <c:pt idx="647">
                  <c:v>2.7671977968194899</c:v>
                </c:pt>
                <c:pt idx="648">
                  <c:v>2.79869102112833</c:v>
                </c:pt>
                <c:pt idx="649">
                  <c:v>2.7692258210216498</c:v>
                </c:pt>
                <c:pt idx="650">
                  <c:v>2.82082697927919</c:v>
                </c:pt>
                <c:pt idx="651">
                  <c:v>2.80502941793047</c:v>
                </c:pt>
                <c:pt idx="652">
                  <c:v>2.7800069738822399</c:v>
                </c:pt>
                <c:pt idx="653">
                  <c:v>2.7984722605119199</c:v>
                </c:pt>
                <c:pt idx="654">
                  <c:v>2.7753379304513701</c:v>
                </c:pt>
                <c:pt idx="655">
                  <c:v>2.7898535103655</c:v>
                </c:pt>
                <c:pt idx="656">
                  <c:v>2.8201045173545798</c:v>
                </c:pt>
                <c:pt idx="657">
                  <c:v>2.82086038893291</c:v>
                </c:pt>
                <c:pt idx="658">
                  <c:v>2.8084985348740501</c:v>
                </c:pt>
                <c:pt idx="659">
                  <c:v>2.8105914849830098</c:v>
                </c:pt>
                <c:pt idx="660">
                  <c:v>2.8577827221746999</c:v>
                </c:pt>
                <c:pt idx="661">
                  <c:v>2.8082091275917298</c:v>
                </c:pt>
                <c:pt idx="662">
                  <c:v>2.7778236490885799</c:v>
                </c:pt>
                <c:pt idx="663">
                  <c:v>0</c:v>
                </c:pt>
                <c:pt idx="664">
                  <c:v>2.8881345307786699</c:v>
                </c:pt>
                <c:pt idx="665">
                  <c:v>2.7826805819159</c:v>
                </c:pt>
                <c:pt idx="666">
                  <c:v>2.78205231172034</c:v>
                </c:pt>
                <c:pt idx="667">
                  <c:v>2.7474990881393202</c:v>
                </c:pt>
                <c:pt idx="668">
                  <c:v>2.8687490274967402</c:v>
                </c:pt>
                <c:pt idx="669">
                  <c:v>2.8110848256836598</c:v>
                </c:pt>
                <c:pt idx="670">
                  <c:v>2.7872557271206402</c:v>
                </c:pt>
                <c:pt idx="671">
                  <c:v>2.7748548114525602</c:v>
                </c:pt>
                <c:pt idx="672">
                  <c:v>2.78391652272391</c:v>
                </c:pt>
                <c:pt idx="673">
                  <c:v>2.8488821466603098</c:v>
                </c:pt>
                <c:pt idx="674">
                  <c:v>2.78149154445576</c:v>
                </c:pt>
                <c:pt idx="675">
                  <c:v>2.8438328023893198</c:v>
                </c:pt>
                <c:pt idx="676">
                  <c:v>2.8547680112070699</c:v>
                </c:pt>
                <c:pt idx="677">
                  <c:v>2.81723460531741</c:v>
                </c:pt>
                <c:pt idx="678">
                  <c:v>2.9291890839771</c:v>
                </c:pt>
                <c:pt idx="679">
                  <c:v>2.8651197014063499</c:v>
                </c:pt>
                <c:pt idx="680">
                  <c:v>1.4875270407230599E-2</c:v>
                </c:pt>
                <c:pt idx="681">
                  <c:v>2.8446149019703002</c:v>
                </c:pt>
                <c:pt idx="682">
                  <c:v>2.8401896696911901</c:v>
                </c:pt>
                <c:pt idx="683">
                  <c:v>2.8607991427566102</c:v>
                </c:pt>
                <c:pt idx="684">
                  <c:v>2.8244966740663302</c:v>
                </c:pt>
                <c:pt idx="685">
                  <c:v>2.8488381294636702</c:v>
                </c:pt>
                <c:pt idx="686">
                  <c:v>2.8578234762288299</c:v>
                </c:pt>
                <c:pt idx="687">
                  <c:v>6.1108309013150803</c:v>
                </c:pt>
                <c:pt idx="688">
                  <c:v>6.1108309013150803</c:v>
                </c:pt>
                <c:pt idx="689">
                  <c:v>3.4304175855318499</c:v>
                </c:pt>
                <c:pt idx="690">
                  <c:v>3.4304175855318499</c:v>
                </c:pt>
                <c:pt idx="691">
                  <c:v>3.1116263756860501</c:v>
                </c:pt>
                <c:pt idx="692">
                  <c:v>3.1116263756860501</c:v>
                </c:pt>
                <c:pt idx="693">
                  <c:v>2.9478643236317299</c:v>
                </c:pt>
                <c:pt idx="694">
                  <c:v>2.9478643236317299</c:v>
                </c:pt>
                <c:pt idx="695">
                  <c:v>3.4003918617517099</c:v>
                </c:pt>
                <c:pt idx="696">
                  <c:v>3.4003918617517099</c:v>
                </c:pt>
                <c:pt idx="697">
                  <c:v>2.9889923695421401</c:v>
                </c:pt>
                <c:pt idx="698">
                  <c:v>2.9889923695421401</c:v>
                </c:pt>
                <c:pt idx="699">
                  <c:v>3.0778022835772001</c:v>
                </c:pt>
                <c:pt idx="700">
                  <c:v>3.0778022835772001</c:v>
                </c:pt>
                <c:pt idx="701">
                  <c:v>2.9033064997780902</c:v>
                </c:pt>
                <c:pt idx="702">
                  <c:v>2.9033064997780902</c:v>
                </c:pt>
                <c:pt idx="703">
                  <c:v>3.1809246397575102</c:v>
                </c:pt>
                <c:pt idx="704">
                  <c:v>3.1809246397575102</c:v>
                </c:pt>
                <c:pt idx="705">
                  <c:v>2.9242694979718298</c:v>
                </c:pt>
                <c:pt idx="706">
                  <c:v>2.9242694979718298</c:v>
                </c:pt>
                <c:pt idx="707">
                  <c:v>2.8665641413174701</c:v>
                </c:pt>
                <c:pt idx="708">
                  <c:v>2.8665641413174701</c:v>
                </c:pt>
                <c:pt idx="709">
                  <c:v>3.2644834783027701</c:v>
                </c:pt>
                <c:pt idx="710">
                  <c:v>3.2644834783027701</c:v>
                </c:pt>
                <c:pt idx="711">
                  <c:v>2.9176654113884299</c:v>
                </c:pt>
                <c:pt idx="712">
                  <c:v>2.9176654113884299</c:v>
                </c:pt>
                <c:pt idx="713">
                  <c:v>3.0483053817404802</c:v>
                </c:pt>
                <c:pt idx="714">
                  <c:v>3.0483053817404802</c:v>
                </c:pt>
                <c:pt idx="715">
                  <c:v>2.93115731810125</c:v>
                </c:pt>
                <c:pt idx="716">
                  <c:v>2.93115731810125</c:v>
                </c:pt>
                <c:pt idx="717">
                  <c:v>2.8901615508915999</c:v>
                </c:pt>
                <c:pt idx="718">
                  <c:v>2.8901615508915999</c:v>
                </c:pt>
                <c:pt idx="719">
                  <c:v>2.6061374116746201</c:v>
                </c:pt>
                <c:pt idx="720">
                  <c:v>2.6061374116746201</c:v>
                </c:pt>
                <c:pt idx="721">
                  <c:v>2.6269669597495602</c:v>
                </c:pt>
                <c:pt idx="722">
                  <c:v>2.6269669597495602</c:v>
                </c:pt>
                <c:pt idx="723">
                  <c:v>2.5352335356515798</c:v>
                </c:pt>
                <c:pt idx="724">
                  <c:v>2.5352335356515798</c:v>
                </c:pt>
                <c:pt idx="725">
                  <c:v>2.5625817573037502</c:v>
                </c:pt>
                <c:pt idx="726">
                  <c:v>2.5625817573037502</c:v>
                </c:pt>
                <c:pt idx="727">
                  <c:v>2.5899343234479302</c:v>
                </c:pt>
                <c:pt idx="728">
                  <c:v>2.5899343234479302</c:v>
                </c:pt>
                <c:pt idx="729">
                  <c:v>2.6040230738697501</c:v>
                </c:pt>
                <c:pt idx="730">
                  <c:v>2.6040230738697501</c:v>
                </c:pt>
                <c:pt idx="731">
                  <c:v>2.5658783674651202</c:v>
                </c:pt>
                <c:pt idx="732">
                  <c:v>2.5658783674651202</c:v>
                </c:pt>
                <c:pt idx="733">
                  <c:v>2.58556579567334</c:v>
                </c:pt>
                <c:pt idx="734">
                  <c:v>2.58556579567334</c:v>
                </c:pt>
                <c:pt idx="735">
                  <c:v>2.5653078915063898</c:v>
                </c:pt>
                <c:pt idx="736">
                  <c:v>2.5653078915063898</c:v>
                </c:pt>
                <c:pt idx="737">
                  <c:v>2.5979355945640199</c:v>
                </c:pt>
                <c:pt idx="738">
                  <c:v>2.5979355945640199</c:v>
                </c:pt>
                <c:pt idx="739">
                  <c:v>2.57381627637454</c:v>
                </c:pt>
                <c:pt idx="740">
                  <c:v>2.57381627637454</c:v>
                </c:pt>
                <c:pt idx="741">
                  <c:v>3.84652343929679</c:v>
                </c:pt>
                <c:pt idx="742">
                  <c:v>3.84652343929679</c:v>
                </c:pt>
                <c:pt idx="743">
                  <c:v>2.7098352789972702</c:v>
                </c:pt>
                <c:pt idx="744">
                  <c:v>2.7098352789972702</c:v>
                </c:pt>
                <c:pt idx="745">
                  <c:v>2.8393667720542202</c:v>
                </c:pt>
                <c:pt idx="746">
                  <c:v>2.8393667720542202</c:v>
                </c:pt>
                <c:pt idx="747">
                  <c:v>2.6950228509806098</c:v>
                </c:pt>
                <c:pt idx="748">
                  <c:v>2.6950228509806098</c:v>
                </c:pt>
                <c:pt idx="749">
                  <c:v>2.6883461622964</c:v>
                </c:pt>
                <c:pt idx="750">
                  <c:v>2.6883461622964</c:v>
                </c:pt>
                <c:pt idx="751">
                  <c:v>2.6716081720452101</c:v>
                </c:pt>
                <c:pt idx="752">
                  <c:v>2.6716081720452101</c:v>
                </c:pt>
                <c:pt idx="753">
                  <c:v>2.66969376671591</c:v>
                </c:pt>
                <c:pt idx="754">
                  <c:v>2.66969376671591</c:v>
                </c:pt>
                <c:pt idx="755">
                  <c:v>2.7086072678820798</c:v>
                </c:pt>
                <c:pt idx="756">
                  <c:v>2.7086072678820798</c:v>
                </c:pt>
                <c:pt idx="757">
                  <c:v>2.5986745404029801</c:v>
                </c:pt>
                <c:pt idx="758">
                  <c:v>2.5986745404029801</c:v>
                </c:pt>
                <c:pt idx="759">
                  <c:v>2.5906955437780299</c:v>
                </c:pt>
                <c:pt idx="760">
                  <c:v>2.5906955437780299</c:v>
                </c:pt>
                <c:pt idx="761">
                  <c:v>2.5745014728854398</c:v>
                </c:pt>
                <c:pt idx="762">
                  <c:v>2.5745014728854398</c:v>
                </c:pt>
                <c:pt idx="763">
                  <c:v>2.8057851514279601</c:v>
                </c:pt>
                <c:pt idx="764">
                  <c:v>2.8057851514279601</c:v>
                </c:pt>
                <c:pt idx="765">
                  <c:v>4.8428305266407401</c:v>
                </c:pt>
                <c:pt idx="766">
                  <c:v>4.8428305266407401</c:v>
                </c:pt>
                <c:pt idx="767">
                  <c:v>2.87588714725754</c:v>
                </c:pt>
                <c:pt idx="768">
                  <c:v>2.87588714725754</c:v>
                </c:pt>
                <c:pt idx="769">
                  <c:v>2.6909828239231</c:v>
                </c:pt>
                <c:pt idx="770">
                  <c:v>2.6909828239231</c:v>
                </c:pt>
                <c:pt idx="771">
                  <c:v>2.5762569237791202</c:v>
                </c:pt>
                <c:pt idx="772">
                  <c:v>2.5762569237791202</c:v>
                </c:pt>
                <c:pt idx="773">
                  <c:v>2.52295040793414</c:v>
                </c:pt>
                <c:pt idx="774">
                  <c:v>2.52295040793414</c:v>
                </c:pt>
                <c:pt idx="775">
                  <c:v>2.54498425074609</c:v>
                </c:pt>
                <c:pt idx="776">
                  <c:v>2.54498425074609</c:v>
                </c:pt>
                <c:pt idx="777">
                  <c:v>2.5352236524539</c:v>
                </c:pt>
                <c:pt idx="778">
                  <c:v>2.5352236524539</c:v>
                </c:pt>
                <c:pt idx="779">
                  <c:v>2.5728591811214199</c:v>
                </c:pt>
                <c:pt idx="780">
                  <c:v>2.5728591811214199</c:v>
                </c:pt>
                <c:pt idx="781">
                  <c:v>2.5415846309935199</c:v>
                </c:pt>
                <c:pt idx="782">
                  <c:v>2.5415846309935199</c:v>
                </c:pt>
                <c:pt idx="783">
                  <c:v>2.5697642100846201</c:v>
                </c:pt>
                <c:pt idx="784">
                  <c:v>2.5697642100846201</c:v>
                </c:pt>
                <c:pt idx="785">
                  <c:v>2.5687843159219099</c:v>
                </c:pt>
                <c:pt idx="786">
                  <c:v>2.5687843159219099</c:v>
                </c:pt>
                <c:pt idx="787">
                  <c:v>2.5734262247138702</c:v>
                </c:pt>
                <c:pt idx="788">
                  <c:v>2.5734262247138702</c:v>
                </c:pt>
                <c:pt idx="789">
                  <c:v>2.5782405940786002</c:v>
                </c:pt>
                <c:pt idx="790">
                  <c:v>2.5782405940786002</c:v>
                </c:pt>
                <c:pt idx="791">
                  <c:v>2.6034687831965599</c:v>
                </c:pt>
                <c:pt idx="792">
                  <c:v>2.6034687831965599</c:v>
                </c:pt>
                <c:pt idx="793">
                  <c:v>2.55041009207233</c:v>
                </c:pt>
                <c:pt idx="794">
                  <c:v>2.55041009207233</c:v>
                </c:pt>
                <c:pt idx="795">
                  <c:v>2.5698008973068101</c:v>
                </c:pt>
                <c:pt idx="796">
                  <c:v>2.5698008973068101</c:v>
                </c:pt>
                <c:pt idx="797">
                  <c:v>2.5412296194524799</c:v>
                </c:pt>
                <c:pt idx="798">
                  <c:v>2.5412296194524799</c:v>
                </c:pt>
                <c:pt idx="799">
                  <c:v>2.5552725552771198</c:v>
                </c:pt>
                <c:pt idx="800">
                  <c:v>2.5552725552771198</c:v>
                </c:pt>
                <c:pt idx="801">
                  <c:v>2.5454196074067301</c:v>
                </c:pt>
                <c:pt idx="802">
                  <c:v>2.5454196074067301</c:v>
                </c:pt>
                <c:pt idx="803">
                  <c:v>2.5746901090616698</c:v>
                </c:pt>
                <c:pt idx="804">
                  <c:v>2.5746901090616698</c:v>
                </c:pt>
                <c:pt idx="805">
                  <c:v>2.5397751630879899</c:v>
                </c:pt>
                <c:pt idx="806">
                  <c:v>2.5397751630879899</c:v>
                </c:pt>
                <c:pt idx="807">
                  <c:v>2.5821462303903702</c:v>
                </c:pt>
                <c:pt idx="808">
                  <c:v>2.5821462303903702</c:v>
                </c:pt>
                <c:pt idx="809">
                  <c:v>2.5650185521361499</c:v>
                </c:pt>
                <c:pt idx="810">
                  <c:v>2.5650185521361499</c:v>
                </c:pt>
                <c:pt idx="811">
                  <c:v>2.5750953086056101</c:v>
                </c:pt>
                <c:pt idx="812">
                  <c:v>2.5750953086056101</c:v>
                </c:pt>
                <c:pt idx="813">
                  <c:v>2.5717036598421599</c:v>
                </c:pt>
                <c:pt idx="814">
                  <c:v>2.5717036598421599</c:v>
                </c:pt>
                <c:pt idx="815">
                  <c:v>2.5525460405518898</c:v>
                </c:pt>
                <c:pt idx="816">
                  <c:v>2.5525460405518898</c:v>
                </c:pt>
                <c:pt idx="817">
                  <c:v>2.58563213457805</c:v>
                </c:pt>
                <c:pt idx="818">
                  <c:v>2.58563213457805</c:v>
                </c:pt>
                <c:pt idx="819">
                  <c:v>2.6300280649724601</c:v>
                </c:pt>
                <c:pt idx="820">
                  <c:v>2.6300280649724601</c:v>
                </c:pt>
                <c:pt idx="821">
                  <c:v>2.5833123909013902</c:v>
                </c:pt>
                <c:pt idx="822">
                  <c:v>2.5833123909013902</c:v>
                </c:pt>
                <c:pt idx="823">
                  <c:v>2.6026738200224901</c:v>
                </c:pt>
                <c:pt idx="824">
                  <c:v>2.6026738200224901</c:v>
                </c:pt>
                <c:pt idx="825">
                  <c:v>2.5538642503425599</c:v>
                </c:pt>
                <c:pt idx="826">
                  <c:v>2.5538642503425599</c:v>
                </c:pt>
                <c:pt idx="827">
                  <c:v>2.54520481518884</c:v>
                </c:pt>
                <c:pt idx="828">
                  <c:v>2.54520481518884</c:v>
                </c:pt>
                <c:pt idx="829">
                  <c:v>2.59250336852097</c:v>
                </c:pt>
                <c:pt idx="830">
                  <c:v>2.59250336852097</c:v>
                </c:pt>
                <c:pt idx="831">
                  <c:v>2.5957101972567602</c:v>
                </c:pt>
                <c:pt idx="832">
                  <c:v>2.5957101972567602</c:v>
                </c:pt>
                <c:pt idx="833">
                  <c:v>2.6111442100913398</c:v>
                </c:pt>
                <c:pt idx="834">
                  <c:v>2.6111442100913398</c:v>
                </c:pt>
                <c:pt idx="835">
                  <c:v>2.6233851833961799</c:v>
                </c:pt>
                <c:pt idx="836">
                  <c:v>2.6233851833961799</c:v>
                </c:pt>
                <c:pt idx="837">
                  <c:v>2.6093548744629702</c:v>
                </c:pt>
                <c:pt idx="838">
                  <c:v>2.6093548744629702</c:v>
                </c:pt>
                <c:pt idx="839">
                  <c:v>2.6449744451068899</c:v>
                </c:pt>
                <c:pt idx="840">
                  <c:v>2.6449744451068899</c:v>
                </c:pt>
                <c:pt idx="841">
                  <c:v>2.6099032323235298</c:v>
                </c:pt>
                <c:pt idx="842">
                  <c:v>2.6099032323235298</c:v>
                </c:pt>
                <c:pt idx="843">
                  <c:v>2.53416032960655</c:v>
                </c:pt>
                <c:pt idx="844">
                  <c:v>2.53416032960655</c:v>
                </c:pt>
                <c:pt idx="845">
                  <c:v>2.5010966498715899</c:v>
                </c:pt>
                <c:pt idx="846">
                  <c:v>2.5010966498715899</c:v>
                </c:pt>
                <c:pt idx="847">
                  <c:v>2.59804807977366</c:v>
                </c:pt>
                <c:pt idx="848">
                  <c:v>2.59804807977366</c:v>
                </c:pt>
                <c:pt idx="849">
                  <c:v>2.57506829334215</c:v>
                </c:pt>
                <c:pt idx="850">
                  <c:v>2.57506829334215</c:v>
                </c:pt>
                <c:pt idx="851">
                  <c:v>2.5805518389093098</c:v>
                </c:pt>
                <c:pt idx="852">
                  <c:v>2.5805518389093098</c:v>
                </c:pt>
                <c:pt idx="853">
                  <c:v>2.5489702170206101</c:v>
                </c:pt>
                <c:pt idx="854">
                  <c:v>2.5489702170206101</c:v>
                </c:pt>
                <c:pt idx="855">
                  <c:v>2.53528223012139</c:v>
                </c:pt>
                <c:pt idx="856">
                  <c:v>2.53528223012139</c:v>
                </c:pt>
                <c:pt idx="857">
                  <c:v>2.5565460379909699</c:v>
                </c:pt>
                <c:pt idx="858">
                  <c:v>2.5565460379909699</c:v>
                </c:pt>
                <c:pt idx="859">
                  <c:v>2.5611707711502798</c:v>
                </c:pt>
                <c:pt idx="860">
                  <c:v>2.5611707711502798</c:v>
                </c:pt>
                <c:pt idx="861">
                  <c:v>4.1615243532444302</c:v>
                </c:pt>
                <c:pt idx="862">
                  <c:v>4.1615243532444302</c:v>
                </c:pt>
                <c:pt idx="863">
                  <c:v>2.5514250431824799</c:v>
                </c:pt>
                <c:pt idx="864">
                  <c:v>2.5514250431824799</c:v>
                </c:pt>
                <c:pt idx="865">
                  <c:v>2.5558626507617999</c:v>
                </c:pt>
                <c:pt idx="866">
                  <c:v>2.5558626507617999</c:v>
                </c:pt>
                <c:pt idx="867">
                  <c:v>2.5825069344503802</c:v>
                </c:pt>
                <c:pt idx="868">
                  <c:v>2.5825069344503802</c:v>
                </c:pt>
                <c:pt idx="869">
                  <c:v>2.5119058452553999</c:v>
                </c:pt>
                <c:pt idx="870">
                  <c:v>2.5119058452553999</c:v>
                </c:pt>
                <c:pt idx="871">
                  <c:v>2.5158019004178298</c:v>
                </c:pt>
                <c:pt idx="872">
                  <c:v>2.5158019004178298</c:v>
                </c:pt>
                <c:pt idx="873">
                  <c:v>2.5478478785708201</c:v>
                </c:pt>
                <c:pt idx="874">
                  <c:v>2.5478478785708201</c:v>
                </c:pt>
                <c:pt idx="875">
                  <c:v>2.5603829151240798</c:v>
                </c:pt>
                <c:pt idx="876">
                  <c:v>2.5603829151240798</c:v>
                </c:pt>
                <c:pt idx="877">
                  <c:v>2.53254057558877</c:v>
                </c:pt>
                <c:pt idx="878">
                  <c:v>2.53254057558877</c:v>
                </c:pt>
                <c:pt idx="879">
                  <c:v>2.4994573763623702</c:v>
                </c:pt>
                <c:pt idx="880">
                  <c:v>2.4994573763623702</c:v>
                </c:pt>
                <c:pt idx="881">
                  <c:v>2.5109591671809199</c:v>
                </c:pt>
                <c:pt idx="882">
                  <c:v>2.5109591671809199</c:v>
                </c:pt>
                <c:pt idx="883">
                  <c:v>2.5296220394981899</c:v>
                </c:pt>
                <c:pt idx="884">
                  <c:v>2.5296220394981899</c:v>
                </c:pt>
                <c:pt idx="885">
                  <c:v>2.5462149441339301</c:v>
                </c:pt>
                <c:pt idx="886">
                  <c:v>2.5462149441339301</c:v>
                </c:pt>
                <c:pt idx="887">
                  <c:v>2.5164124974702502</c:v>
                </c:pt>
                <c:pt idx="888">
                  <c:v>2.5164124974702502</c:v>
                </c:pt>
                <c:pt idx="889">
                  <c:v>2.46056554667974</c:v>
                </c:pt>
                <c:pt idx="890">
                  <c:v>2.46056554667974</c:v>
                </c:pt>
                <c:pt idx="891">
                  <c:v>2.4943944482141398</c:v>
                </c:pt>
                <c:pt idx="892">
                  <c:v>2.4943944482141398</c:v>
                </c:pt>
                <c:pt idx="893">
                  <c:v>2.52244278456542</c:v>
                </c:pt>
                <c:pt idx="894">
                  <c:v>2.52244278456542</c:v>
                </c:pt>
                <c:pt idx="895">
                  <c:v>2.55696753451037</c:v>
                </c:pt>
                <c:pt idx="896">
                  <c:v>2.55696753451037</c:v>
                </c:pt>
                <c:pt idx="897">
                  <c:v>2.5047639386653802</c:v>
                </c:pt>
                <c:pt idx="898">
                  <c:v>2.5047639386653802</c:v>
                </c:pt>
                <c:pt idx="899">
                  <c:v>2.5485601219758101</c:v>
                </c:pt>
                <c:pt idx="900">
                  <c:v>2.5485601219758101</c:v>
                </c:pt>
                <c:pt idx="901">
                  <c:v>2.5478806646777699</c:v>
                </c:pt>
                <c:pt idx="902">
                  <c:v>2.5478806646777699</c:v>
                </c:pt>
                <c:pt idx="903">
                  <c:v>2.5815755092204999</c:v>
                </c:pt>
                <c:pt idx="904">
                  <c:v>2.5815755092204999</c:v>
                </c:pt>
                <c:pt idx="905">
                  <c:v>2.5692318321577599</c:v>
                </c:pt>
                <c:pt idx="906">
                  <c:v>2.5692318321577599</c:v>
                </c:pt>
                <c:pt idx="907">
                  <c:v>2.5895300116205102</c:v>
                </c:pt>
                <c:pt idx="908">
                  <c:v>2.5895300116205102</c:v>
                </c:pt>
                <c:pt idx="909">
                  <c:v>2.5701369898039101</c:v>
                </c:pt>
                <c:pt idx="910">
                  <c:v>2.5701369898039101</c:v>
                </c:pt>
                <c:pt idx="911">
                  <c:v>2.5972767153591101</c:v>
                </c:pt>
                <c:pt idx="912">
                  <c:v>2.5972767153591101</c:v>
                </c:pt>
                <c:pt idx="913">
                  <c:v>2.5489516120256099</c:v>
                </c:pt>
                <c:pt idx="914">
                  <c:v>2.5489516120256099</c:v>
                </c:pt>
                <c:pt idx="915">
                  <c:v>2.5620857657633098</c:v>
                </c:pt>
                <c:pt idx="916">
                  <c:v>2.5620857657633098</c:v>
                </c:pt>
                <c:pt idx="917">
                  <c:v>2.5986640015077702</c:v>
                </c:pt>
                <c:pt idx="918">
                  <c:v>2.5986640015077702</c:v>
                </c:pt>
                <c:pt idx="919">
                  <c:v>2.5818752916976799</c:v>
                </c:pt>
                <c:pt idx="920">
                  <c:v>2.5818752916976799</c:v>
                </c:pt>
                <c:pt idx="921">
                  <c:v>2.6080644290742399</c:v>
                </c:pt>
                <c:pt idx="922">
                  <c:v>2.6080644290742399</c:v>
                </c:pt>
                <c:pt idx="923">
                  <c:v>2.5907316243415299</c:v>
                </c:pt>
                <c:pt idx="924">
                  <c:v>2.5907316243415299</c:v>
                </c:pt>
                <c:pt idx="925">
                  <c:v>2.5816976395236799</c:v>
                </c:pt>
                <c:pt idx="926">
                  <c:v>2.5816976395236799</c:v>
                </c:pt>
                <c:pt idx="927">
                  <c:v>1.29387284470792E-2</c:v>
                </c:pt>
                <c:pt idx="928">
                  <c:v>1.29387284470792E-2</c:v>
                </c:pt>
                <c:pt idx="929">
                  <c:v>2.5387910456104898</c:v>
                </c:pt>
                <c:pt idx="930">
                  <c:v>2.5387910456104898</c:v>
                </c:pt>
                <c:pt idx="931">
                  <c:v>2.5697269323545302</c:v>
                </c:pt>
                <c:pt idx="932">
                  <c:v>2.5697269323545302</c:v>
                </c:pt>
                <c:pt idx="933">
                  <c:v>2.52935652339354</c:v>
                </c:pt>
                <c:pt idx="934">
                  <c:v>2.52935652339354</c:v>
                </c:pt>
                <c:pt idx="935">
                  <c:v>2.5199167959541802</c:v>
                </c:pt>
                <c:pt idx="936">
                  <c:v>2.5199167959541802</c:v>
                </c:pt>
                <c:pt idx="937">
                  <c:v>2.51210737208664</c:v>
                </c:pt>
                <c:pt idx="938">
                  <c:v>2.51210737208664</c:v>
                </c:pt>
                <c:pt idx="939">
                  <c:v>2.59201320897987</c:v>
                </c:pt>
                <c:pt idx="940">
                  <c:v>2.59201320897987</c:v>
                </c:pt>
                <c:pt idx="941">
                  <c:v>2.5870651116871102</c:v>
                </c:pt>
                <c:pt idx="942">
                  <c:v>2.5870651116871102</c:v>
                </c:pt>
                <c:pt idx="943">
                  <c:v>2.5142467977996601</c:v>
                </c:pt>
                <c:pt idx="944">
                  <c:v>2.5142467977996601</c:v>
                </c:pt>
                <c:pt idx="945">
                  <c:v>6.2809823230473798</c:v>
                </c:pt>
                <c:pt idx="946">
                  <c:v>6.2809823230473798</c:v>
                </c:pt>
                <c:pt idx="947">
                  <c:v>6.2720671365257799</c:v>
                </c:pt>
                <c:pt idx="948">
                  <c:v>6.2720671365257799</c:v>
                </c:pt>
                <c:pt idx="949">
                  <c:v>6.4132473243783501</c:v>
                </c:pt>
                <c:pt idx="950">
                  <c:v>6.4132473243783501</c:v>
                </c:pt>
                <c:pt idx="951">
                  <c:v>3.05711324833461</c:v>
                </c:pt>
                <c:pt idx="952">
                  <c:v>3.05711324833461</c:v>
                </c:pt>
                <c:pt idx="953">
                  <c:v>6.9209947540391799</c:v>
                </c:pt>
                <c:pt idx="954">
                  <c:v>6.9209947540391799</c:v>
                </c:pt>
                <c:pt idx="955">
                  <c:v>6.8306790141133202</c:v>
                </c:pt>
                <c:pt idx="956">
                  <c:v>6.8306790141133202</c:v>
                </c:pt>
                <c:pt idx="957">
                  <c:v>6.8553190942777</c:v>
                </c:pt>
                <c:pt idx="958">
                  <c:v>6.8553190942777</c:v>
                </c:pt>
                <c:pt idx="959">
                  <c:v>6.8672200497698901</c:v>
                </c:pt>
                <c:pt idx="960">
                  <c:v>6.8672200497698901</c:v>
                </c:pt>
                <c:pt idx="961">
                  <c:v>6.81013400940334</c:v>
                </c:pt>
                <c:pt idx="962">
                  <c:v>6.81013400940334</c:v>
                </c:pt>
                <c:pt idx="963">
                  <c:v>6.76662482811569</c:v>
                </c:pt>
                <c:pt idx="964">
                  <c:v>6.76662482811569</c:v>
                </c:pt>
                <c:pt idx="965">
                  <c:v>6.8117936753081798</c:v>
                </c:pt>
                <c:pt idx="966">
                  <c:v>6.8117936753081798</c:v>
                </c:pt>
                <c:pt idx="967">
                  <c:v>6.5779831545781802</c:v>
                </c:pt>
                <c:pt idx="968">
                  <c:v>6.5779831545781802</c:v>
                </c:pt>
                <c:pt idx="969">
                  <c:v>6.4532568979831701</c:v>
                </c:pt>
                <c:pt idx="970">
                  <c:v>6.4532568979831701</c:v>
                </c:pt>
                <c:pt idx="971">
                  <c:v>2.8195910019573902</c:v>
                </c:pt>
                <c:pt idx="972">
                  <c:v>2.8195910019573902</c:v>
                </c:pt>
                <c:pt idx="973">
                  <c:v>2.86995446179799</c:v>
                </c:pt>
                <c:pt idx="974">
                  <c:v>2.86995446179799</c:v>
                </c:pt>
                <c:pt idx="975">
                  <c:v>2.99630449289615</c:v>
                </c:pt>
                <c:pt idx="976">
                  <c:v>2.99630449289615</c:v>
                </c:pt>
                <c:pt idx="977">
                  <c:v>2.9270676034285401</c:v>
                </c:pt>
                <c:pt idx="978">
                  <c:v>2.9270676034285401</c:v>
                </c:pt>
                <c:pt idx="979">
                  <c:v>2.9231280298284701</c:v>
                </c:pt>
                <c:pt idx="980">
                  <c:v>2.9231280298284701</c:v>
                </c:pt>
                <c:pt idx="981">
                  <c:v>2.8778458886535598</c:v>
                </c:pt>
                <c:pt idx="982">
                  <c:v>2.8778458886535598</c:v>
                </c:pt>
                <c:pt idx="983">
                  <c:v>2.9631092656120099</c:v>
                </c:pt>
                <c:pt idx="984">
                  <c:v>2.9631092656120099</c:v>
                </c:pt>
                <c:pt idx="985">
                  <c:v>2.8833341481434398</c:v>
                </c:pt>
                <c:pt idx="986">
                  <c:v>2.8833341481434398</c:v>
                </c:pt>
                <c:pt idx="987">
                  <c:v>2.9272778035078502</c:v>
                </c:pt>
                <c:pt idx="988">
                  <c:v>2.9272778035078502</c:v>
                </c:pt>
                <c:pt idx="989">
                  <c:v>2.9029584578007799</c:v>
                </c:pt>
                <c:pt idx="990">
                  <c:v>2.9029584578007799</c:v>
                </c:pt>
                <c:pt idx="991">
                  <c:v>2.9120766631949002</c:v>
                </c:pt>
                <c:pt idx="992">
                  <c:v>2.9120766631949002</c:v>
                </c:pt>
                <c:pt idx="993">
                  <c:v>2.8967827360274101</c:v>
                </c:pt>
                <c:pt idx="994">
                  <c:v>2.8967827360274101</c:v>
                </c:pt>
                <c:pt idx="995">
                  <c:v>2.90968878893091</c:v>
                </c:pt>
                <c:pt idx="996">
                  <c:v>2.90968878893091</c:v>
                </c:pt>
                <c:pt idx="997">
                  <c:v>2.8984223915802199</c:v>
                </c:pt>
                <c:pt idx="998">
                  <c:v>2.8984223915802199</c:v>
                </c:pt>
                <c:pt idx="999">
                  <c:v>2.8676884048494502</c:v>
                </c:pt>
                <c:pt idx="1000">
                  <c:v>2.8676884048494502</c:v>
                </c:pt>
                <c:pt idx="1001">
                  <c:v>2.8580081529102599</c:v>
                </c:pt>
                <c:pt idx="1002">
                  <c:v>2.8580081529102599</c:v>
                </c:pt>
                <c:pt idx="1003">
                  <c:v>2.8348407292021398</c:v>
                </c:pt>
                <c:pt idx="1004">
                  <c:v>2.8348407292021398</c:v>
                </c:pt>
                <c:pt idx="1005">
                  <c:v>2.85640562557175</c:v>
                </c:pt>
                <c:pt idx="1006">
                  <c:v>2.85640562557175</c:v>
                </c:pt>
                <c:pt idx="1007">
                  <c:v>2.9070347367754801</c:v>
                </c:pt>
                <c:pt idx="1008">
                  <c:v>2.9070347367754801</c:v>
                </c:pt>
                <c:pt idx="1009">
                  <c:v>2.8417526626018699</c:v>
                </c:pt>
                <c:pt idx="1010">
                  <c:v>2.8417526626018699</c:v>
                </c:pt>
                <c:pt idx="1011">
                  <c:v>2.86720493455607</c:v>
                </c:pt>
                <c:pt idx="1012">
                  <c:v>2.86720493455607</c:v>
                </c:pt>
                <c:pt idx="1013">
                  <c:v>2.8540252312828298</c:v>
                </c:pt>
                <c:pt idx="1014">
                  <c:v>2.8540252312828298</c:v>
                </c:pt>
                <c:pt idx="1015">
                  <c:v>2.88304094874991</c:v>
                </c:pt>
                <c:pt idx="1016">
                  <c:v>2.88304094874991</c:v>
                </c:pt>
                <c:pt idx="1017">
                  <c:v>2.8257994489596499</c:v>
                </c:pt>
                <c:pt idx="1018">
                  <c:v>2.8257994489596499</c:v>
                </c:pt>
                <c:pt idx="1019">
                  <c:v>2.86476957833611</c:v>
                </c:pt>
                <c:pt idx="1020">
                  <c:v>2.86476957833611</c:v>
                </c:pt>
                <c:pt idx="1021">
                  <c:v>2.8314004564875099</c:v>
                </c:pt>
                <c:pt idx="1022">
                  <c:v>2.8314004564875099</c:v>
                </c:pt>
                <c:pt idx="1023">
                  <c:v>2.8532166527684999</c:v>
                </c:pt>
                <c:pt idx="1024">
                  <c:v>2.8532166527684999</c:v>
                </c:pt>
                <c:pt idx="1025">
                  <c:v>2.8718262781675099</c:v>
                </c:pt>
                <c:pt idx="1026">
                  <c:v>2.8718262781675099</c:v>
                </c:pt>
                <c:pt idx="1027">
                  <c:v>2.9198548541301599</c:v>
                </c:pt>
                <c:pt idx="1028">
                  <c:v>2.9198548541301599</c:v>
                </c:pt>
                <c:pt idx="1029">
                  <c:v>2.8977840884887698</c:v>
                </c:pt>
                <c:pt idx="1030">
                  <c:v>2.8977840884887698</c:v>
                </c:pt>
                <c:pt idx="1031">
                  <c:v>2.8820894377556598</c:v>
                </c:pt>
                <c:pt idx="1032">
                  <c:v>2.8820894377556598</c:v>
                </c:pt>
                <c:pt idx="1033">
                  <c:v>2.9078653655342599</c:v>
                </c:pt>
                <c:pt idx="1034">
                  <c:v>2.9078653655342599</c:v>
                </c:pt>
                <c:pt idx="1035">
                  <c:v>2.8845559763984898</c:v>
                </c:pt>
                <c:pt idx="1036">
                  <c:v>2.8845559763984898</c:v>
                </c:pt>
                <c:pt idx="1037">
                  <c:v>2.8267819815021</c:v>
                </c:pt>
                <c:pt idx="1038">
                  <c:v>2.8267819815021</c:v>
                </c:pt>
                <c:pt idx="1039">
                  <c:v>2.8008500788203898</c:v>
                </c:pt>
                <c:pt idx="1040">
                  <c:v>2.8008500788203898</c:v>
                </c:pt>
                <c:pt idx="1041">
                  <c:v>2.7947517907775201</c:v>
                </c:pt>
                <c:pt idx="1042">
                  <c:v>2.7947517907775201</c:v>
                </c:pt>
                <c:pt idx="1043">
                  <c:v>2.7756051627903502</c:v>
                </c:pt>
                <c:pt idx="1044">
                  <c:v>2.7756051627903502</c:v>
                </c:pt>
                <c:pt idx="1045">
                  <c:v>2.86242596360173</c:v>
                </c:pt>
                <c:pt idx="1046">
                  <c:v>2.86242596360173</c:v>
                </c:pt>
                <c:pt idx="1047">
                  <c:v>2.8477552919291398</c:v>
                </c:pt>
                <c:pt idx="1048">
                  <c:v>2.8477552919291398</c:v>
                </c:pt>
                <c:pt idx="1049">
                  <c:v>2.7992753977313201</c:v>
                </c:pt>
                <c:pt idx="1050">
                  <c:v>2.7992753977313201</c:v>
                </c:pt>
                <c:pt idx="1051">
                  <c:v>2.7878537215319601</c:v>
                </c:pt>
                <c:pt idx="1052">
                  <c:v>2.7878537215319601</c:v>
                </c:pt>
                <c:pt idx="1053">
                  <c:v>2.8396931947507</c:v>
                </c:pt>
                <c:pt idx="1054">
                  <c:v>2.8396931947507</c:v>
                </c:pt>
                <c:pt idx="1055">
                  <c:v>2.8501431405206699</c:v>
                </c:pt>
                <c:pt idx="1056">
                  <c:v>2.8501431405206699</c:v>
                </c:pt>
                <c:pt idx="1057">
                  <c:v>2.8103194454046601</c:v>
                </c:pt>
                <c:pt idx="1058">
                  <c:v>2.8103194454046601</c:v>
                </c:pt>
                <c:pt idx="1059">
                  <c:v>2.8303460185912601</c:v>
                </c:pt>
                <c:pt idx="1060">
                  <c:v>2.8303460185912601</c:v>
                </c:pt>
                <c:pt idx="1061">
                  <c:v>2.8435100329501601</c:v>
                </c:pt>
                <c:pt idx="1062">
                  <c:v>2.8435100329501601</c:v>
                </c:pt>
                <c:pt idx="1063">
                  <c:v>2.8599573256677502</c:v>
                </c:pt>
                <c:pt idx="1064">
                  <c:v>2.8599573256677502</c:v>
                </c:pt>
                <c:pt idx="1065">
                  <c:v>2.8651794182577501</c:v>
                </c:pt>
                <c:pt idx="1066">
                  <c:v>2.8651794182577501</c:v>
                </c:pt>
                <c:pt idx="1067">
                  <c:v>2.87247358301313</c:v>
                </c:pt>
                <c:pt idx="1068">
                  <c:v>2.87247358301313</c:v>
                </c:pt>
                <c:pt idx="1069">
                  <c:v>2.8335578173465499</c:v>
                </c:pt>
                <c:pt idx="1070">
                  <c:v>2.8335578173465499</c:v>
                </c:pt>
                <c:pt idx="1071">
                  <c:v>2.8107482254445699</c:v>
                </c:pt>
                <c:pt idx="1072">
                  <c:v>2.8107482254445699</c:v>
                </c:pt>
                <c:pt idx="1073">
                  <c:v>2.7901818802887202</c:v>
                </c:pt>
                <c:pt idx="1074">
                  <c:v>2.7901818802887202</c:v>
                </c:pt>
                <c:pt idx="1075">
                  <c:v>2.8017209298259802</c:v>
                </c:pt>
                <c:pt idx="1076">
                  <c:v>2.8017209298259802</c:v>
                </c:pt>
                <c:pt idx="1077">
                  <c:v>2.8997201008377398</c:v>
                </c:pt>
                <c:pt idx="1078">
                  <c:v>2.8997201008377398</c:v>
                </c:pt>
                <c:pt idx="1079">
                  <c:v>2.8207034410743099</c:v>
                </c:pt>
                <c:pt idx="1080">
                  <c:v>2.8207034410743099</c:v>
                </c:pt>
                <c:pt idx="1081">
                  <c:v>2.8194252532348498</c:v>
                </c:pt>
                <c:pt idx="1082">
                  <c:v>2.8194252532348498</c:v>
                </c:pt>
                <c:pt idx="1083">
                  <c:v>2.8022744376395399</c:v>
                </c:pt>
                <c:pt idx="1084">
                  <c:v>2.8242420973715898</c:v>
                </c:pt>
                <c:pt idx="1085">
                  <c:v>2.8592030008521099</c:v>
                </c:pt>
                <c:pt idx="1086">
                  <c:v>2.83175920332457</c:v>
                </c:pt>
                <c:pt idx="1087">
                  <c:v>2.8190147764209001</c:v>
                </c:pt>
                <c:pt idx="1088">
                  <c:v>2.8361738190388701</c:v>
                </c:pt>
                <c:pt idx="1089">
                  <c:v>2.8299416966895898</c:v>
                </c:pt>
                <c:pt idx="1090">
                  <c:v>2.8101526122962102</c:v>
                </c:pt>
                <c:pt idx="1091">
                  <c:v>2.8074618070234298</c:v>
                </c:pt>
                <c:pt idx="1092">
                  <c:v>2.81320258370405</c:v>
                </c:pt>
                <c:pt idx="1093">
                  <c:v>2.84251845880787</c:v>
                </c:pt>
                <c:pt idx="1094">
                  <c:v>2.8376315612508098</c:v>
                </c:pt>
                <c:pt idx="1095">
                  <c:v>2.81406358033315</c:v>
                </c:pt>
                <c:pt idx="1096">
                  <c:v>2.7572512943883298</c:v>
                </c:pt>
                <c:pt idx="1097">
                  <c:v>2.7713850655133001</c:v>
                </c:pt>
                <c:pt idx="1098">
                  <c:v>2.7915888027563698</c:v>
                </c:pt>
                <c:pt idx="1099">
                  <c:v>2.7706253137021899</c:v>
                </c:pt>
                <c:pt idx="1100">
                  <c:v>2.8581431303261602</c:v>
                </c:pt>
                <c:pt idx="1101">
                  <c:v>2.82291152220286</c:v>
                </c:pt>
                <c:pt idx="1102">
                  <c:v>2.7846743146993802</c:v>
                </c:pt>
                <c:pt idx="1103">
                  <c:v>2.8296972173709301</c:v>
                </c:pt>
                <c:pt idx="1104">
                  <c:v>2.7944659375132801</c:v>
                </c:pt>
              </c:numCache>
            </c:numRef>
          </c:yVal>
          <c:smooth val="0"/>
          <c:extLst>
            <c:ext xmlns:c16="http://schemas.microsoft.com/office/drawing/2014/chart" uri="{C3380CC4-5D6E-409C-BE32-E72D297353CC}">
              <c16:uniqueId val="{00000000-0F8A-4C33-AD8B-4CF7516436C3}"/>
            </c:ext>
          </c:extLst>
        </c:ser>
        <c:ser>
          <c:idx val="6"/>
          <c:order val="1"/>
          <c:tx>
            <c:v>Upper Warning</c:v>
          </c:tx>
          <c:spPr>
            <a:ln w="19050">
              <a:solidFill>
                <a:srgbClr val="0070C0"/>
              </a:solidFill>
              <a:prstDash val="dash"/>
            </a:ln>
          </c:spPr>
          <c:marker>
            <c:symbol val="none"/>
          </c:marker>
          <c:dPt>
            <c:idx val="158"/>
            <c:bubble3D val="0"/>
            <c:extLst>
              <c:ext xmlns:c16="http://schemas.microsoft.com/office/drawing/2014/chart" uri="{C3380CC4-5D6E-409C-BE32-E72D297353CC}">
                <c16:uniqueId val="{00000002-0F8A-4C33-AD8B-4CF7516436C3}"/>
              </c:ext>
            </c:extLst>
          </c:dPt>
          <c:xVal>
            <c:numRef>
              <c:f>Active!$C$178:$C$4093</c:f>
              <c:numCache>
                <c:formatCode>m/d/yyyy\ h:mm</c:formatCode>
                <c:ptCount val="3916"/>
                <c:pt idx="0">
                  <c:v>44903.431250000001</c:v>
                </c:pt>
                <c:pt idx="1">
                  <c:v>44904.411527777775</c:v>
                </c:pt>
                <c:pt idx="2">
                  <c:v>44907.370104166665</c:v>
                </c:pt>
                <c:pt idx="3">
                  <c:v>44908.376261574071</c:v>
                </c:pt>
                <c:pt idx="4">
                  <c:v>44909.408506944441</c:v>
                </c:pt>
                <c:pt idx="5">
                  <c:v>44910.41207175926</c:v>
                </c:pt>
                <c:pt idx="6">
                  <c:v>44911.366076388891</c:v>
                </c:pt>
                <c:pt idx="7">
                  <c:v>44914.409224537034</c:v>
                </c:pt>
                <c:pt idx="8">
                  <c:v>44915.366157407407</c:v>
                </c:pt>
                <c:pt idx="9">
                  <c:v>44916.372847222221</c:v>
                </c:pt>
                <c:pt idx="10">
                  <c:v>44917.363368055558</c:v>
                </c:pt>
                <c:pt idx="11">
                  <c:v>44930.369618055556</c:v>
                </c:pt>
                <c:pt idx="12">
                  <c:v>44931.363761574074</c:v>
                </c:pt>
                <c:pt idx="13">
                  <c:v>44932.358796296299</c:v>
                </c:pt>
                <c:pt idx="14">
                  <c:v>44936.412465277775</c:v>
                </c:pt>
                <c:pt idx="15">
                  <c:v>44937.363483796296</c:v>
                </c:pt>
                <c:pt idx="16">
                  <c:v>44942.452314814815</c:v>
                </c:pt>
                <c:pt idx="17">
                  <c:v>44944.372384259259</c:v>
                </c:pt>
                <c:pt idx="18">
                  <c:v>44945.367685185185</c:v>
                </c:pt>
                <c:pt idx="19">
                  <c:v>44946.553252314814</c:v>
                </c:pt>
                <c:pt idx="20">
                  <c:v>44949.37641203704</c:v>
                </c:pt>
                <c:pt idx="21">
                  <c:v>44950.643391203703</c:v>
                </c:pt>
                <c:pt idx="22">
                  <c:v>44951.359212962961</c:v>
                </c:pt>
                <c:pt idx="23">
                  <c:v>44952.357870370368</c:v>
                </c:pt>
                <c:pt idx="24">
                  <c:v>44953.365011574075</c:v>
                </c:pt>
                <c:pt idx="25">
                  <c:v>44956.367488425924</c:v>
                </c:pt>
                <c:pt idx="26">
                  <c:v>44959.409513888888</c:v>
                </c:pt>
                <c:pt idx="27">
                  <c:v>44960.370682870373</c:v>
                </c:pt>
                <c:pt idx="28">
                  <c:v>44963.367361111108</c:v>
                </c:pt>
                <c:pt idx="29">
                  <c:v>44964.376898148148</c:v>
                </c:pt>
                <c:pt idx="30">
                  <c:v>44965.363576388889</c:v>
                </c:pt>
                <c:pt idx="31">
                  <c:v>44966.364490740743</c:v>
                </c:pt>
                <c:pt idx="32">
                  <c:v>44970.435671296298</c:v>
                </c:pt>
                <c:pt idx="33">
                  <c:v>44971.372465277775</c:v>
                </c:pt>
                <c:pt idx="34">
                  <c:v>44972.35837962963</c:v>
                </c:pt>
                <c:pt idx="35">
                  <c:v>44973.358229166668</c:v>
                </c:pt>
                <c:pt idx="36">
                  <c:v>44974.405925925923</c:v>
                </c:pt>
                <c:pt idx="37">
                  <c:v>44977.372743055559</c:v>
                </c:pt>
                <c:pt idx="38">
                  <c:v>44978.364710648151</c:v>
                </c:pt>
                <c:pt idx="39">
                  <c:v>44979.369780092595</c:v>
                </c:pt>
                <c:pt idx="40">
                  <c:v>44979.449988425928</c:v>
                </c:pt>
                <c:pt idx="41">
                  <c:v>44979.484988425924</c:v>
                </c:pt>
                <c:pt idx="42">
                  <c:v>44980.369004629632</c:v>
                </c:pt>
                <c:pt idx="43">
                  <c:v>44981.359768518516</c:v>
                </c:pt>
                <c:pt idx="44">
                  <c:v>44984.368437500001</c:v>
                </c:pt>
                <c:pt idx="45">
                  <c:v>44985.354733796295</c:v>
                </c:pt>
                <c:pt idx="46">
                  <c:v>44986.357800925929</c:v>
                </c:pt>
                <c:pt idx="47">
                  <c:v>44987.363287037035</c:v>
                </c:pt>
                <c:pt idx="48">
                  <c:v>44988.357997685183</c:v>
                </c:pt>
                <c:pt idx="49">
                  <c:v>44991.365555555552</c:v>
                </c:pt>
                <c:pt idx="50">
                  <c:v>44992.368993055556</c:v>
                </c:pt>
                <c:pt idx="51">
                  <c:v>44993.365787037037</c:v>
                </c:pt>
                <c:pt idx="52">
                  <c:v>44994.362546296295</c:v>
                </c:pt>
                <c:pt idx="53">
                  <c:v>44995.434108796297</c:v>
                </c:pt>
                <c:pt idx="54">
                  <c:v>44998.359456018516</c:v>
                </c:pt>
                <c:pt idx="55">
                  <c:v>44999.405775462961</c:v>
                </c:pt>
                <c:pt idx="56">
                  <c:v>45000.358067129629</c:v>
                </c:pt>
                <c:pt idx="57">
                  <c:v>45001.358796296299</c:v>
                </c:pt>
                <c:pt idx="58">
                  <c:v>45006.409050925926</c:v>
                </c:pt>
                <c:pt idx="59">
                  <c:v>45007.362604166665</c:v>
                </c:pt>
                <c:pt idx="60">
                  <c:v>45008.362453703703</c:v>
                </c:pt>
                <c:pt idx="61">
                  <c:v>45009.360972222225</c:v>
                </c:pt>
                <c:pt idx="62">
                  <c:v>45012.360358796293</c:v>
                </c:pt>
                <c:pt idx="63">
                  <c:v>45013.363877314812</c:v>
                </c:pt>
                <c:pt idx="64">
                  <c:v>45014.362951388888</c:v>
                </c:pt>
                <c:pt idx="65">
                  <c:v>45015.357743055552</c:v>
                </c:pt>
                <c:pt idx="66">
                  <c:v>45019.369745370372</c:v>
                </c:pt>
                <c:pt idx="67">
                  <c:v>45020.374837962961</c:v>
                </c:pt>
                <c:pt idx="68">
                  <c:v>45021.363912037035</c:v>
                </c:pt>
                <c:pt idx="69">
                  <c:v>45022.366516203707</c:v>
                </c:pt>
                <c:pt idx="70">
                  <c:v>45028.423263888886</c:v>
                </c:pt>
                <c:pt idx="71">
                  <c:v>45029.365520833337</c:v>
                </c:pt>
                <c:pt idx="72">
                  <c:v>45030.373043981483</c:v>
                </c:pt>
                <c:pt idx="73">
                  <c:v>45033.369050925925</c:v>
                </c:pt>
                <c:pt idx="74">
                  <c:v>45034.365173611113</c:v>
                </c:pt>
                <c:pt idx="75">
                  <c:v>45035.364386574074</c:v>
                </c:pt>
                <c:pt idx="76">
                  <c:v>45036.3672337963</c:v>
                </c:pt>
                <c:pt idx="77">
                  <c:v>45036.464618055557</c:v>
                </c:pt>
                <c:pt idx="78">
                  <c:v>45037.369340277779</c:v>
                </c:pt>
                <c:pt idx="79">
                  <c:v>45037.552314814813</c:v>
                </c:pt>
                <c:pt idx="80">
                  <c:v>45037.602881944447</c:v>
                </c:pt>
                <c:pt idx="81">
                  <c:v>45040.358298611114</c:v>
                </c:pt>
                <c:pt idx="82">
                  <c:v>45041.373229166667</c:v>
                </c:pt>
                <c:pt idx="83">
                  <c:v>45042.356180555558</c:v>
                </c:pt>
                <c:pt idx="84">
                  <c:v>45042.434236111112</c:v>
                </c:pt>
                <c:pt idx="85">
                  <c:v>45042.48165509259</c:v>
                </c:pt>
                <c:pt idx="86">
                  <c:v>45042.576053240744</c:v>
                </c:pt>
                <c:pt idx="87">
                  <c:v>45042.596087962964</c:v>
                </c:pt>
                <c:pt idx="88">
                  <c:v>45043.356909722221</c:v>
                </c:pt>
                <c:pt idx="89">
                  <c:v>45044.441018518519</c:v>
                </c:pt>
                <c:pt idx="90">
                  <c:v>45047.360127314816</c:v>
                </c:pt>
                <c:pt idx="91">
                  <c:v>45048.36377314815</c:v>
                </c:pt>
                <c:pt idx="92">
                  <c:v>45049.431585648148</c:v>
                </c:pt>
                <c:pt idx="93">
                  <c:v>45050.574699074074</c:v>
                </c:pt>
                <c:pt idx="94">
                  <c:v>45051.364247685182</c:v>
                </c:pt>
                <c:pt idx="95">
                  <c:v>45055.357928240737</c:v>
                </c:pt>
                <c:pt idx="96">
                  <c:v>45056.642083333332</c:v>
                </c:pt>
                <c:pt idx="97">
                  <c:v>45057.368368055555</c:v>
                </c:pt>
                <c:pt idx="98">
                  <c:v>45058.445601851854</c:v>
                </c:pt>
                <c:pt idx="99">
                  <c:v>45061.40347222222</c:v>
                </c:pt>
                <c:pt idx="100">
                  <c:v>45062.584409722222</c:v>
                </c:pt>
                <c:pt idx="101">
                  <c:v>45063.377974537034</c:v>
                </c:pt>
                <c:pt idx="102">
                  <c:v>45064.359548611108</c:v>
                </c:pt>
                <c:pt idx="103">
                  <c:v>45065.35837962963</c:v>
                </c:pt>
                <c:pt idx="104">
                  <c:v>45068.435752314814</c:v>
                </c:pt>
                <c:pt idx="105">
                  <c:v>45069.359166666669</c:v>
                </c:pt>
                <c:pt idx="106">
                  <c:v>45069.600381944445</c:v>
                </c:pt>
                <c:pt idx="107">
                  <c:v>45069.626400462963</c:v>
                </c:pt>
                <c:pt idx="108">
                  <c:v>45070.359444444446</c:v>
                </c:pt>
                <c:pt idx="109">
                  <c:v>45071.36277777778</c:v>
                </c:pt>
                <c:pt idx="110">
                  <c:v>45071.400138888886</c:v>
                </c:pt>
                <c:pt idx="111">
                  <c:v>45072.363055555557</c:v>
                </c:pt>
                <c:pt idx="112">
                  <c:v>45072.399953703702</c:v>
                </c:pt>
                <c:pt idx="113">
                  <c:v>45077.400277777779</c:v>
                </c:pt>
                <c:pt idx="114">
                  <c:v>45078.406041666669</c:v>
                </c:pt>
                <c:pt idx="115">
                  <c:v>45079.41300925926</c:v>
                </c:pt>
                <c:pt idx="116">
                  <c:v>45082.372002314813</c:v>
                </c:pt>
                <c:pt idx="117">
                  <c:v>45083.469837962963</c:v>
                </c:pt>
                <c:pt idx="118">
                  <c:v>45084.438715277778</c:v>
                </c:pt>
                <c:pt idx="119">
                  <c:v>45085.410682870373</c:v>
                </c:pt>
                <c:pt idx="120">
                  <c:v>45086.494432870371</c:v>
                </c:pt>
                <c:pt idx="121">
                  <c:v>45089.372349537036</c:v>
                </c:pt>
                <c:pt idx="122">
                  <c:v>45090.35670138889</c:v>
                </c:pt>
                <c:pt idx="123">
                  <c:v>45092.442986111113</c:v>
                </c:pt>
                <c:pt idx="124">
                  <c:v>45093.372361111113</c:v>
                </c:pt>
                <c:pt idx="125">
                  <c:v>45097.353067129632</c:v>
                </c:pt>
                <c:pt idx="126">
                  <c:v>45099.363298611112</c:v>
                </c:pt>
                <c:pt idx="127">
                  <c:v>45100.468252314815</c:v>
                </c:pt>
                <c:pt idx="128">
                  <c:v>45103.451516203706</c:v>
                </c:pt>
                <c:pt idx="129">
                  <c:v>45104.366307870368</c:v>
                </c:pt>
                <c:pt idx="130">
                  <c:v>45105.399293981478</c:v>
                </c:pt>
                <c:pt idx="131">
                  <c:v>45106.354953703703</c:v>
                </c:pt>
                <c:pt idx="132">
                  <c:v>45107.362592592595</c:v>
                </c:pt>
                <c:pt idx="133">
                  <c:v>45110.547592592593</c:v>
                </c:pt>
                <c:pt idx="134">
                  <c:v>45112.451597222222</c:v>
                </c:pt>
                <c:pt idx="135">
                  <c:v>45113.368217592593</c:v>
                </c:pt>
                <c:pt idx="136">
                  <c:v>45113.587951388887</c:v>
                </c:pt>
                <c:pt idx="137">
                  <c:v>45114.362581018519</c:v>
                </c:pt>
                <c:pt idx="138">
                  <c:v>45117.481921296298</c:v>
                </c:pt>
                <c:pt idx="139">
                  <c:v>45118.401354166665</c:v>
                </c:pt>
                <c:pt idx="140">
                  <c:v>45119.401342592595</c:v>
                </c:pt>
                <c:pt idx="141">
                  <c:v>45120.402013888888</c:v>
                </c:pt>
                <c:pt idx="142">
                  <c:v>45121.35460648148</c:v>
                </c:pt>
                <c:pt idx="143">
                  <c:v>45124.358993055554</c:v>
                </c:pt>
                <c:pt idx="144">
                  <c:v>45125.549571759257</c:v>
                </c:pt>
                <c:pt idx="145">
                  <c:v>45126.356134259258</c:v>
                </c:pt>
                <c:pt idx="146">
                  <c:v>45127.410243055558</c:v>
                </c:pt>
                <c:pt idx="147">
                  <c:v>45128.361180555556</c:v>
                </c:pt>
                <c:pt idx="148">
                  <c:v>45131.359791666669</c:v>
                </c:pt>
                <c:pt idx="149">
                  <c:v>45132.356157407405</c:v>
                </c:pt>
                <c:pt idx="150">
                  <c:v>45133.452453703707</c:v>
                </c:pt>
                <c:pt idx="151">
                  <c:v>45134.466493055559</c:v>
                </c:pt>
                <c:pt idx="152">
                  <c:v>45135.357442129629</c:v>
                </c:pt>
                <c:pt idx="153">
                  <c:v>45138.357673611114</c:v>
                </c:pt>
                <c:pt idx="154">
                  <c:v>45139.57539351852</c:v>
                </c:pt>
                <c:pt idx="155">
                  <c:v>45140.360266203701</c:v>
                </c:pt>
                <c:pt idx="156">
                  <c:v>45141.354872685188</c:v>
                </c:pt>
                <c:pt idx="157">
                  <c:v>45142.352685185186</c:v>
                </c:pt>
                <c:pt idx="158">
                  <c:v>45147.414363425924</c:v>
                </c:pt>
                <c:pt idx="159">
                  <c:v>45148.359293981484</c:v>
                </c:pt>
                <c:pt idx="160">
                  <c:v>45149.356435185182</c:v>
                </c:pt>
                <c:pt idx="161">
                  <c:v>45152.364548611113</c:v>
                </c:pt>
                <c:pt idx="162">
                  <c:v>45153.362222222226</c:v>
                </c:pt>
                <c:pt idx="163">
                  <c:v>45155.370625000003</c:v>
                </c:pt>
                <c:pt idx="164">
                  <c:v>45159.353171296294</c:v>
                </c:pt>
                <c:pt idx="165">
                  <c:v>45159.59511574074</c:v>
                </c:pt>
                <c:pt idx="166">
                  <c:v>45160.42559027778</c:v>
                </c:pt>
                <c:pt idx="167">
                  <c:v>45161.357974537037</c:v>
                </c:pt>
                <c:pt idx="168">
                  <c:v>45162.365856481483</c:v>
                </c:pt>
                <c:pt idx="169">
                  <c:v>45163.355752314812</c:v>
                </c:pt>
                <c:pt idx="170">
                  <c:v>45166.356226851851</c:v>
                </c:pt>
                <c:pt idx="171">
                  <c:v>45167.354398148149</c:v>
                </c:pt>
                <c:pt idx="172">
                  <c:v>45168.42659722222</c:v>
                </c:pt>
                <c:pt idx="173">
                  <c:v>45169.356388888889</c:v>
                </c:pt>
                <c:pt idx="174">
                  <c:v>45173.397453703707</c:v>
                </c:pt>
                <c:pt idx="175">
                  <c:v>45174.396284722221</c:v>
                </c:pt>
                <c:pt idx="176">
                  <c:v>45176.351944444446</c:v>
                </c:pt>
                <c:pt idx="177">
                  <c:v>45177.474317129629</c:v>
                </c:pt>
                <c:pt idx="178">
                  <c:v>45181.60974537037</c:v>
                </c:pt>
                <c:pt idx="179">
                  <c:v>45183.486145833333</c:v>
                </c:pt>
                <c:pt idx="180">
                  <c:v>45184.464907407404</c:v>
                </c:pt>
                <c:pt idx="181">
                  <c:v>45187.456192129626</c:v>
                </c:pt>
                <c:pt idx="182">
                  <c:v>45188.604629629626</c:v>
                </c:pt>
                <c:pt idx="183">
                  <c:v>45189.627650462964</c:v>
                </c:pt>
                <c:pt idx="184">
                  <c:v>45190.408356481479</c:v>
                </c:pt>
                <c:pt idx="185">
                  <c:v>45191.562210648146</c:v>
                </c:pt>
                <c:pt idx="186">
                  <c:v>45194.416261574072</c:v>
                </c:pt>
                <c:pt idx="187">
                  <c:v>45195.581134259257</c:v>
                </c:pt>
                <c:pt idx="188">
                  <c:v>45196.469930555555</c:v>
                </c:pt>
                <c:pt idx="189">
                  <c:v>45198.458692129629</c:v>
                </c:pt>
                <c:pt idx="190">
                  <c:v>45201.478067129632</c:v>
                </c:pt>
                <c:pt idx="191">
                  <c:v>45202.352083333331</c:v>
                </c:pt>
                <c:pt idx="192">
                  <c:v>45203.358495370368</c:v>
                </c:pt>
                <c:pt idx="193">
                  <c:v>45204.443333333336</c:v>
                </c:pt>
                <c:pt idx="194">
                  <c:v>45205.350208333337</c:v>
                </c:pt>
                <c:pt idx="195">
                  <c:v>45209.57534722222</c:v>
                </c:pt>
                <c:pt idx="196">
                  <c:v>45210.361377314817</c:v>
                </c:pt>
                <c:pt idx="197">
                  <c:v>45211.475902777776</c:v>
                </c:pt>
                <c:pt idx="198">
                  <c:v>45212.354421296295</c:v>
                </c:pt>
                <c:pt idx="199">
                  <c:v>45215.348171296297</c:v>
                </c:pt>
                <c:pt idx="200">
                  <c:v>45216.413935185185</c:v>
                </c:pt>
                <c:pt idx="201">
                  <c:v>45217.363622685189</c:v>
                </c:pt>
                <c:pt idx="202">
                  <c:v>45218.354386574072</c:v>
                </c:pt>
                <c:pt idx="203">
                  <c:v>45219.359629629631</c:v>
                </c:pt>
                <c:pt idx="204">
                  <c:v>45222.412847222222</c:v>
                </c:pt>
                <c:pt idx="205">
                  <c:v>45223.41128472222</c:v>
                </c:pt>
                <c:pt idx="206">
                  <c:v>45224.352268518516</c:v>
                </c:pt>
                <c:pt idx="207">
                  <c:v>45225.400289351855</c:v>
                </c:pt>
                <c:pt idx="208">
                  <c:v>45226.576469907406</c:v>
                </c:pt>
                <c:pt idx="209">
                  <c:v>45232.439131944448</c:v>
                </c:pt>
                <c:pt idx="210">
                  <c:v>45233.35659722222</c:v>
                </c:pt>
                <c:pt idx="211">
                  <c:v>45236.43478009259</c:v>
                </c:pt>
                <c:pt idx="212">
                  <c:v>45237.410196759258</c:v>
                </c:pt>
                <c:pt idx="213">
                  <c:v>45238.412303240744</c:v>
                </c:pt>
                <c:pt idx="214">
                  <c:v>45240.392500000002</c:v>
                </c:pt>
                <c:pt idx="215">
                  <c:v>45244.355150462965</c:v>
                </c:pt>
                <c:pt idx="216">
                  <c:v>45245.352048611108</c:v>
                </c:pt>
                <c:pt idx="217">
                  <c:v>45251.454409722224</c:v>
                </c:pt>
                <c:pt idx="218">
                  <c:v>45251.477222222224</c:v>
                </c:pt>
                <c:pt idx="219">
                  <c:v>45252.346689814818</c:v>
                </c:pt>
                <c:pt idx="220">
                  <c:v>45253.345671296294</c:v>
                </c:pt>
                <c:pt idx="221">
                  <c:v>45254.341296296298</c:v>
                </c:pt>
                <c:pt idx="222">
                  <c:v>45257.347048611111</c:v>
                </c:pt>
                <c:pt idx="223">
                  <c:v>45258.346307870372</c:v>
                </c:pt>
                <c:pt idx="224">
                  <c:v>45259.341539351852</c:v>
                </c:pt>
                <c:pt idx="225">
                  <c:v>45260.348298611112</c:v>
                </c:pt>
                <c:pt idx="226">
                  <c:v>45261.351770833331</c:v>
                </c:pt>
                <c:pt idx="227">
                  <c:v>45262.335219907407</c:v>
                </c:pt>
                <c:pt idx="228">
                  <c:v>45263.332152777781</c:v>
                </c:pt>
                <c:pt idx="229">
                  <c:v>45271.368125000001</c:v>
                </c:pt>
                <c:pt idx="230">
                  <c:v>45273.362222222226</c:v>
                </c:pt>
                <c:pt idx="231">
                  <c:v>45276.341006944444</c:v>
                </c:pt>
                <c:pt idx="232">
                  <c:v>45277.34375</c:v>
                </c:pt>
                <c:pt idx="233">
                  <c:v>45278.396701388891</c:v>
                </c:pt>
                <c:pt idx="234">
                  <c:v>45279.394259259258</c:v>
                </c:pt>
                <c:pt idx="235">
                  <c:v>45280.354895833334</c:v>
                </c:pt>
                <c:pt idx="236">
                  <c:v>45295.397916666669</c:v>
                </c:pt>
                <c:pt idx="237">
                  <c:v>45295.465844907405</c:v>
                </c:pt>
                <c:pt idx="238">
                  <c:v>45295.55809027778</c:v>
                </c:pt>
                <c:pt idx="239">
                  <c:v>45296.351469907408</c:v>
                </c:pt>
                <c:pt idx="240">
                  <c:v>45300.396018518521</c:v>
                </c:pt>
                <c:pt idx="241">
                  <c:v>45301.399606481478</c:v>
                </c:pt>
                <c:pt idx="242">
                  <c:v>45304.330717592595</c:v>
                </c:pt>
                <c:pt idx="243">
                  <c:v>45305.333460648151</c:v>
                </c:pt>
                <c:pt idx="244">
                  <c:v>45306.356689814813</c:v>
                </c:pt>
                <c:pt idx="245">
                  <c:v>45313.415023148147</c:v>
                </c:pt>
                <c:pt idx="246">
                  <c:v>45314.415613425925</c:v>
                </c:pt>
                <c:pt idx="247">
                  <c:v>45315.360046296293</c:v>
                </c:pt>
                <c:pt idx="248">
                  <c:v>45320.630104166667</c:v>
                </c:pt>
                <c:pt idx="249">
                  <c:v>45321.34578703704</c:v>
                </c:pt>
                <c:pt idx="250">
                  <c:v>45321.394375000003</c:v>
                </c:pt>
                <c:pt idx="251">
                  <c:v>45321.508344907408</c:v>
                </c:pt>
                <c:pt idx="252">
                  <c:v>45322.356585648151</c:v>
                </c:pt>
                <c:pt idx="253">
                  <c:v>45322.395208333335</c:v>
                </c:pt>
                <c:pt idx="254">
                  <c:v>45322.414756944447</c:v>
                </c:pt>
                <c:pt idx="255">
                  <c:v>45322.435486111113</c:v>
                </c:pt>
                <c:pt idx="256">
                  <c:v>45322.455277777779</c:v>
                </c:pt>
                <c:pt idx="257">
                  <c:v>45322.502534722225</c:v>
                </c:pt>
                <c:pt idx="258">
                  <c:v>45322.529398148145</c:v>
                </c:pt>
                <c:pt idx="259">
                  <c:v>45322.551712962966</c:v>
                </c:pt>
                <c:pt idx="260">
                  <c:v>45322.572557870371</c:v>
                </c:pt>
                <c:pt idx="261">
                  <c:v>45322.594710648147</c:v>
                </c:pt>
                <c:pt idx="262">
                  <c:v>45323.347638888888</c:v>
                </c:pt>
                <c:pt idx="263">
                  <c:v>45323.391932870371</c:v>
                </c:pt>
                <c:pt idx="264">
                  <c:v>45323.410914351851</c:v>
                </c:pt>
                <c:pt idx="265">
                  <c:v>45323.430173611108</c:v>
                </c:pt>
                <c:pt idx="266">
                  <c:v>45323.450277777774</c:v>
                </c:pt>
                <c:pt idx="267">
                  <c:v>45323.471041666664</c:v>
                </c:pt>
                <c:pt idx="268">
                  <c:v>45323.565405092595</c:v>
                </c:pt>
                <c:pt idx="269">
                  <c:v>45323.618634259263</c:v>
                </c:pt>
                <c:pt idx="270">
                  <c:v>45323.637511574074</c:v>
                </c:pt>
                <c:pt idx="271">
                  <c:v>45324.395092592589</c:v>
                </c:pt>
                <c:pt idx="272">
                  <c:v>45324.430474537039</c:v>
                </c:pt>
                <c:pt idx="273">
                  <c:v>45324.477060185185</c:v>
                </c:pt>
                <c:pt idx="274">
                  <c:v>45324.546481481484</c:v>
                </c:pt>
                <c:pt idx="275">
                  <c:v>45327.392604166664</c:v>
                </c:pt>
                <c:pt idx="276">
                  <c:v>45328.362071759257</c:v>
                </c:pt>
                <c:pt idx="277">
                  <c:v>45328.485300925924</c:v>
                </c:pt>
                <c:pt idx="278">
                  <c:v>45328.637858796297</c:v>
                </c:pt>
                <c:pt idx="279">
                  <c:v>45330.459340277775</c:v>
                </c:pt>
                <c:pt idx="280">
                  <c:v>45330.543692129628</c:v>
                </c:pt>
                <c:pt idx="281">
                  <c:v>45330.610173611109</c:v>
                </c:pt>
                <c:pt idx="282">
                  <c:v>45331.345706018517</c:v>
                </c:pt>
                <c:pt idx="283">
                  <c:v>45331.373344907406</c:v>
                </c:pt>
                <c:pt idx="284">
                  <c:v>45331.392893518518</c:v>
                </c:pt>
                <c:pt idx="285">
                  <c:v>45331.413344907407</c:v>
                </c:pt>
                <c:pt idx="286">
                  <c:v>45331.434050925927</c:v>
                </c:pt>
                <c:pt idx="287">
                  <c:v>45331.453877314816</c:v>
                </c:pt>
                <c:pt idx="288">
                  <c:v>45331.475069444445</c:v>
                </c:pt>
                <c:pt idx="289">
                  <c:v>45331.540092592593</c:v>
                </c:pt>
                <c:pt idx="290">
                  <c:v>45331.560486111113</c:v>
                </c:pt>
                <c:pt idx="291">
                  <c:v>45331.588159722225</c:v>
                </c:pt>
                <c:pt idx="292">
                  <c:v>45334.355162037034</c:v>
                </c:pt>
                <c:pt idx="293">
                  <c:v>45334.393043981479</c:v>
                </c:pt>
                <c:pt idx="294">
                  <c:v>45334.412094907406</c:v>
                </c:pt>
                <c:pt idx="295">
                  <c:v>45334.43240740741</c:v>
                </c:pt>
                <c:pt idx="296">
                  <c:v>45334.453043981484</c:v>
                </c:pt>
                <c:pt idx="297">
                  <c:v>45334.474374999998</c:v>
                </c:pt>
                <c:pt idx="298">
                  <c:v>45334.536944444444</c:v>
                </c:pt>
                <c:pt idx="299">
                  <c:v>45334.556168981479</c:v>
                </c:pt>
                <c:pt idx="300">
                  <c:v>45334.577361111114</c:v>
                </c:pt>
                <c:pt idx="301">
                  <c:v>45334.59684027778</c:v>
                </c:pt>
                <c:pt idx="302">
                  <c:v>45334.615949074076</c:v>
                </c:pt>
                <c:pt idx="303">
                  <c:v>45334.634965277779</c:v>
                </c:pt>
                <c:pt idx="304">
                  <c:v>45335.343009259261</c:v>
                </c:pt>
                <c:pt idx="305">
                  <c:v>45335.361817129633</c:v>
                </c:pt>
                <c:pt idx="306">
                  <c:v>45335.393599537034</c:v>
                </c:pt>
                <c:pt idx="307">
                  <c:v>45335.413495370369</c:v>
                </c:pt>
                <c:pt idx="308">
                  <c:v>45335.434618055559</c:v>
                </c:pt>
                <c:pt idx="309">
                  <c:v>45335.453842592593</c:v>
                </c:pt>
                <c:pt idx="310">
                  <c:v>45335.473032407404</c:v>
                </c:pt>
                <c:pt idx="311">
                  <c:v>45335.538553240738</c:v>
                </c:pt>
                <c:pt idx="312">
                  <c:v>45335.557812500003</c:v>
                </c:pt>
                <c:pt idx="313">
                  <c:v>45335.5781712963</c:v>
                </c:pt>
                <c:pt idx="314">
                  <c:v>45335.59946759259</c:v>
                </c:pt>
                <c:pt idx="315">
                  <c:v>45335.620347222219</c:v>
                </c:pt>
                <c:pt idx="316">
                  <c:v>45336.343599537038</c:v>
                </c:pt>
                <c:pt idx="317">
                  <c:v>45336.394687499997</c:v>
                </c:pt>
                <c:pt idx="318">
                  <c:v>45336.414189814815</c:v>
                </c:pt>
                <c:pt idx="319">
                  <c:v>45336.434224537035</c:v>
                </c:pt>
                <c:pt idx="320">
                  <c:v>45336.455810185187</c:v>
                </c:pt>
                <c:pt idx="321">
                  <c:v>45336.56108796296</c:v>
                </c:pt>
                <c:pt idx="322">
                  <c:v>45336.580208333333</c:v>
                </c:pt>
                <c:pt idx="323">
                  <c:v>45336.630798611113</c:v>
                </c:pt>
                <c:pt idx="324">
                  <c:v>45337.344155092593</c:v>
                </c:pt>
                <c:pt idx="325">
                  <c:v>45337.363275462965</c:v>
                </c:pt>
                <c:pt idx="326">
                  <c:v>45337.391828703701</c:v>
                </c:pt>
                <c:pt idx="327">
                  <c:v>45337.411296296297</c:v>
                </c:pt>
                <c:pt idx="328">
                  <c:v>45337.431967592594</c:v>
                </c:pt>
                <c:pt idx="329">
                  <c:v>45337.452106481483</c:v>
                </c:pt>
                <c:pt idx="330">
                  <c:v>45337.47210648148</c:v>
                </c:pt>
                <c:pt idx="331">
                  <c:v>45337.536990740744</c:v>
                </c:pt>
                <c:pt idx="332">
                  <c:v>45337.556111111109</c:v>
                </c:pt>
                <c:pt idx="333">
                  <c:v>45337.575972222221</c:v>
                </c:pt>
                <c:pt idx="334">
                  <c:v>45337.595902777779</c:v>
                </c:pt>
                <c:pt idx="335">
                  <c:v>45337.620057870372</c:v>
                </c:pt>
                <c:pt idx="336">
                  <c:v>45337.638888888891</c:v>
                </c:pt>
                <c:pt idx="337">
                  <c:v>45338.35460648148</c:v>
                </c:pt>
                <c:pt idx="338">
                  <c:v>45338.391435185185</c:v>
                </c:pt>
                <c:pt idx="339">
                  <c:v>45338.413159722222</c:v>
                </c:pt>
                <c:pt idx="340">
                  <c:v>45338.432812500003</c:v>
                </c:pt>
                <c:pt idx="341">
                  <c:v>45338.454456018517</c:v>
                </c:pt>
                <c:pt idx="342">
                  <c:v>45338.538252314815</c:v>
                </c:pt>
                <c:pt idx="343">
                  <c:v>45338.559351851851</c:v>
                </c:pt>
                <c:pt idx="344">
                  <c:v>45338.578680555554</c:v>
                </c:pt>
                <c:pt idx="345">
                  <c:v>45338.600219907406</c:v>
                </c:pt>
                <c:pt idx="346">
                  <c:v>45338.623287037037</c:v>
                </c:pt>
                <c:pt idx="347">
                  <c:v>45341.354699074072</c:v>
                </c:pt>
                <c:pt idx="348">
                  <c:v>45341.392650462964</c:v>
                </c:pt>
                <c:pt idx="349">
                  <c:v>45341.41201388889</c:v>
                </c:pt>
                <c:pt idx="350">
                  <c:v>45341.431481481479</c:v>
                </c:pt>
                <c:pt idx="351">
                  <c:v>45341.454652777778</c:v>
                </c:pt>
                <c:pt idx="352">
                  <c:v>45341.474409722221</c:v>
                </c:pt>
                <c:pt idx="353">
                  <c:v>45341.54115740741</c:v>
                </c:pt>
                <c:pt idx="354">
                  <c:v>45341.560277777775</c:v>
                </c:pt>
                <c:pt idx="355">
                  <c:v>45341.604953703703</c:v>
                </c:pt>
                <c:pt idx="356">
                  <c:v>45342.37709490741</c:v>
                </c:pt>
                <c:pt idx="357">
                  <c:v>45342.405509259261</c:v>
                </c:pt>
                <c:pt idx="358">
                  <c:v>45342.432662037034</c:v>
                </c:pt>
                <c:pt idx="359">
                  <c:v>45342.473553240743</c:v>
                </c:pt>
                <c:pt idx="360">
                  <c:v>45342.553067129629</c:v>
                </c:pt>
                <c:pt idx="361">
                  <c:v>45342.594155092593</c:v>
                </c:pt>
                <c:pt idx="362">
                  <c:v>45342.627743055556</c:v>
                </c:pt>
                <c:pt idx="363">
                  <c:v>45343.374039351853</c:v>
                </c:pt>
                <c:pt idx="364">
                  <c:v>45343.393796296295</c:v>
                </c:pt>
                <c:pt idx="365">
                  <c:v>45343.412627314814</c:v>
                </c:pt>
                <c:pt idx="366">
                  <c:v>45344.501770833333</c:v>
                </c:pt>
                <c:pt idx="367">
                  <c:v>45344.638599537036</c:v>
                </c:pt>
                <c:pt idx="368">
                  <c:v>45345.34547453704</c:v>
                </c:pt>
                <c:pt idx="369">
                  <c:v>45345.392268518517</c:v>
                </c:pt>
                <c:pt idx="370">
                  <c:v>45345.467997685184</c:v>
                </c:pt>
                <c:pt idx="371">
                  <c:v>45345.622569444444</c:v>
                </c:pt>
                <c:pt idx="372">
                  <c:v>45346.334131944444</c:v>
                </c:pt>
                <c:pt idx="373">
                  <c:v>45347.330011574071</c:v>
                </c:pt>
                <c:pt idx="374">
                  <c:v>45348.341087962966</c:v>
                </c:pt>
                <c:pt idx="375">
                  <c:v>45349.36105324074</c:v>
                </c:pt>
                <c:pt idx="376">
                  <c:v>45350.448645833334</c:v>
                </c:pt>
                <c:pt idx="377">
                  <c:v>45351.347199074073</c:v>
                </c:pt>
                <c:pt idx="378">
                  <c:v>45355.341435185182</c:v>
                </c:pt>
                <c:pt idx="379">
                  <c:v>45356.34983796296</c:v>
                </c:pt>
                <c:pt idx="380">
                  <c:v>45357.348703703705</c:v>
                </c:pt>
                <c:pt idx="381">
                  <c:v>45357.616747685184</c:v>
                </c:pt>
                <c:pt idx="382">
                  <c:v>45358.344652777778</c:v>
                </c:pt>
                <c:pt idx="383">
                  <c:v>45358.394583333335</c:v>
                </c:pt>
                <c:pt idx="384">
                  <c:v>45358.54210648148</c:v>
                </c:pt>
                <c:pt idx="385">
                  <c:v>45359.346053240741</c:v>
                </c:pt>
                <c:pt idx="386">
                  <c:v>45359.550439814811</c:v>
                </c:pt>
                <c:pt idx="387">
                  <c:v>45360.331331018519</c:v>
                </c:pt>
                <c:pt idx="388">
                  <c:v>45360.545717592591</c:v>
                </c:pt>
                <c:pt idx="389">
                  <c:v>45361.329814814817</c:v>
                </c:pt>
                <c:pt idx="390">
                  <c:v>45361.525185185186</c:v>
                </c:pt>
                <c:pt idx="391">
                  <c:v>45362.344236111108</c:v>
                </c:pt>
                <c:pt idx="392">
                  <c:v>45362.560069444444</c:v>
                </c:pt>
                <c:pt idx="393">
                  <c:v>45363.34134259259</c:v>
                </c:pt>
                <c:pt idx="394">
                  <c:v>45363.53738425926</c:v>
                </c:pt>
                <c:pt idx="395">
                  <c:v>45364.342604166668</c:v>
                </c:pt>
                <c:pt idx="396">
                  <c:v>45364.540405092594</c:v>
                </c:pt>
                <c:pt idx="397">
                  <c:v>45365.349293981482</c:v>
                </c:pt>
                <c:pt idx="398">
                  <c:v>45366.345092592594</c:v>
                </c:pt>
                <c:pt idx="399">
                  <c:v>45369.39162037037</c:v>
                </c:pt>
                <c:pt idx="400">
                  <c:v>45369.486331018517</c:v>
                </c:pt>
                <c:pt idx="401">
                  <c:v>45370.343912037039</c:v>
                </c:pt>
                <c:pt idx="402">
                  <c:v>45370.5544212963</c:v>
                </c:pt>
                <c:pt idx="403">
                  <c:v>45371.555601851855</c:v>
                </c:pt>
                <c:pt idx="404">
                  <c:v>45372.340601851851</c:v>
                </c:pt>
                <c:pt idx="405">
                  <c:v>45372.5859837963</c:v>
                </c:pt>
                <c:pt idx="406">
                  <c:v>45373.340821759259</c:v>
                </c:pt>
                <c:pt idx="407">
                  <c:v>45373.486331018517</c:v>
                </c:pt>
                <c:pt idx="408">
                  <c:v>45376.36146990741</c:v>
                </c:pt>
                <c:pt idx="409">
                  <c:v>45376.537256944444</c:v>
                </c:pt>
                <c:pt idx="410">
                  <c:v>45377.353252314817</c:v>
                </c:pt>
                <c:pt idx="411">
                  <c:v>45378.347048611111</c:v>
                </c:pt>
                <c:pt idx="412">
                  <c:v>45378.559814814813</c:v>
                </c:pt>
                <c:pt idx="413">
                  <c:v>45379.351412037038</c:v>
                </c:pt>
                <c:pt idx="414">
                  <c:v>45379.543645833335</c:v>
                </c:pt>
                <c:pt idx="415">
                  <c:v>45384.347696759258</c:v>
                </c:pt>
                <c:pt idx="416">
                  <c:v>45384.539236111108</c:v>
                </c:pt>
                <c:pt idx="417">
                  <c:v>45385.350405092591</c:v>
                </c:pt>
                <c:pt idx="418">
                  <c:v>45385.476446759261</c:v>
                </c:pt>
                <c:pt idx="419">
                  <c:v>45386.390462962961</c:v>
                </c:pt>
                <c:pt idx="420">
                  <c:v>45386.5393287037</c:v>
                </c:pt>
                <c:pt idx="421">
                  <c:v>45387.347962962966</c:v>
                </c:pt>
                <c:pt idx="422">
                  <c:v>45387.534502314818</c:v>
                </c:pt>
                <c:pt idx="423">
                  <c:v>45390.357557870368</c:v>
                </c:pt>
                <c:pt idx="424">
                  <c:v>45391.344375000001</c:v>
                </c:pt>
                <c:pt idx="425">
                  <c:v>45391.540810185186</c:v>
                </c:pt>
                <c:pt idx="426">
                  <c:v>45392.350462962961</c:v>
                </c:pt>
                <c:pt idx="427">
                  <c:v>45394.34</c:v>
                </c:pt>
                <c:pt idx="428">
                  <c:v>45397.414444444446</c:v>
                </c:pt>
                <c:pt idx="429">
                  <c:v>45397.535810185182</c:v>
                </c:pt>
                <c:pt idx="430">
                  <c:v>45398.348564814813</c:v>
                </c:pt>
                <c:pt idx="431">
                  <c:v>45398.537175925929</c:v>
                </c:pt>
                <c:pt idx="432">
                  <c:v>45399.344363425924</c:v>
                </c:pt>
                <c:pt idx="433">
                  <c:v>45399.53502314815</c:v>
                </c:pt>
                <c:pt idx="434">
                  <c:v>45400.34615740741</c:v>
                </c:pt>
                <c:pt idx="435">
                  <c:v>45400.539236111108</c:v>
                </c:pt>
                <c:pt idx="436">
                  <c:v>45401.343958333331</c:v>
                </c:pt>
                <c:pt idx="437">
                  <c:v>45401.552118055559</c:v>
                </c:pt>
                <c:pt idx="438">
                  <c:v>45404.357222222221</c:v>
                </c:pt>
                <c:pt idx="439">
                  <c:v>45404.536574074074</c:v>
                </c:pt>
                <c:pt idx="440">
                  <c:v>45405.352673611109</c:v>
                </c:pt>
                <c:pt idx="441">
                  <c:v>45405.536840277775</c:v>
                </c:pt>
                <c:pt idx="442">
                  <c:v>45406.349421296298</c:v>
                </c:pt>
                <c:pt idx="443">
                  <c:v>45406.596759259257</c:v>
                </c:pt>
                <c:pt idx="444">
                  <c:v>45407.333356481482</c:v>
                </c:pt>
                <c:pt idx="445">
                  <c:v>45407.463773148149</c:v>
                </c:pt>
                <c:pt idx="446">
                  <c:v>45407.557071759256</c:v>
                </c:pt>
                <c:pt idx="447">
                  <c:v>45408.345891203702</c:v>
                </c:pt>
                <c:pt idx="448">
                  <c:v>45408.460104166668</c:v>
                </c:pt>
                <c:pt idx="449">
                  <c:v>45411.354317129626</c:v>
                </c:pt>
                <c:pt idx="450">
                  <c:v>45411.54184027778</c:v>
                </c:pt>
                <c:pt idx="451">
                  <c:v>45412.34611111111</c:v>
                </c:pt>
                <c:pt idx="452">
                  <c:v>45412.551550925928</c:v>
                </c:pt>
                <c:pt idx="453">
                  <c:v>45413.346388888887</c:v>
                </c:pt>
                <c:pt idx="454">
                  <c:v>45413.585277777776</c:v>
                </c:pt>
                <c:pt idx="455">
                  <c:v>45414.348807870374</c:v>
                </c:pt>
                <c:pt idx="456">
                  <c:v>45414.535868055558</c:v>
                </c:pt>
                <c:pt idx="457">
                  <c:v>45415.350277777776</c:v>
                </c:pt>
                <c:pt idx="458">
                  <c:v>45418.357407407406</c:v>
                </c:pt>
                <c:pt idx="459">
                  <c:v>45418.533946759257</c:v>
                </c:pt>
                <c:pt idx="460">
                  <c:v>45419.343599537038</c:v>
                </c:pt>
                <c:pt idx="461">
                  <c:v>45419.538229166668</c:v>
                </c:pt>
                <c:pt idx="462">
                  <c:v>45420.353032407409</c:v>
                </c:pt>
                <c:pt idx="463">
                  <c:v>45420.537939814814</c:v>
                </c:pt>
                <c:pt idx="464">
                  <c:v>45421.346689814818</c:v>
                </c:pt>
                <c:pt idx="465">
                  <c:v>45421.547268518516</c:v>
                </c:pt>
                <c:pt idx="466">
                  <c:v>45422.541064814817</c:v>
                </c:pt>
                <c:pt idx="467">
                  <c:v>45425.357152777775</c:v>
                </c:pt>
                <c:pt idx="468">
                  <c:v>45425.544039351851</c:v>
                </c:pt>
                <c:pt idx="469">
                  <c:v>45426.353090277778</c:v>
                </c:pt>
                <c:pt idx="470">
                  <c:v>45426.537974537037</c:v>
                </c:pt>
                <c:pt idx="471">
                  <c:v>45427.402627314812</c:v>
                </c:pt>
                <c:pt idx="472">
                  <c:v>45428.356493055559</c:v>
                </c:pt>
                <c:pt idx="473">
                  <c:v>45429.340891203705</c:v>
                </c:pt>
                <c:pt idx="474">
                  <c:v>45432.347384259258</c:v>
                </c:pt>
                <c:pt idx="475">
                  <c:v>45434.340648148151</c:v>
                </c:pt>
                <c:pt idx="476">
                  <c:v>45434.54415509259</c:v>
                </c:pt>
                <c:pt idx="477">
                  <c:v>45435.342303240737</c:v>
                </c:pt>
                <c:pt idx="478">
                  <c:v>45435.536157407405</c:v>
                </c:pt>
                <c:pt idx="479">
                  <c:v>45436.344513888886</c:v>
                </c:pt>
                <c:pt idx="480">
                  <c:v>45436.533761574072</c:v>
                </c:pt>
                <c:pt idx="481">
                  <c:v>45446.352152777778</c:v>
                </c:pt>
                <c:pt idx="482">
                  <c:v>45446.538229166668</c:v>
                </c:pt>
                <c:pt idx="483">
                  <c:v>45447.343981481485</c:v>
                </c:pt>
                <c:pt idx="484">
                  <c:v>45447.532210648147</c:v>
                </c:pt>
                <c:pt idx="485">
                  <c:v>45448.34070601852</c:v>
                </c:pt>
                <c:pt idx="486">
                  <c:v>45448.532060185185</c:v>
                </c:pt>
                <c:pt idx="487">
                  <c:v>45449.337037037039</c:v>
                </c:pt>
                <c:pt idx="488">
                  <c:v>45449.463819444441</c:v>
                </c:pt>
                <c:pt idx="489">
                  <c:v>45450.344629629632</c:v>
                </c:pt>
                <c:pt idx="490">
                  <c:v>45450.535150462965</c:v>
                </c:pt>
                <c:pt idx="491">
                  <c:v>45453.338877314818</c:v>
                </c:pt>
                <c:pt idx="492">
                  <c:v>45453.531608796293</c:v>
                </c:pt>
                <c:pt idx="493">
                  <c:v>45454.348483796297</c:v>
                </c:pt>
                <c:pt idx="494">
                  <c:v>45454.53528935185</c:v>
                </c:pt>
                <c:pt idx="495">
                  <c:v>45455.347314814811</c:v>
                </c:pt>
                <c:pt idx="496">
                  <c:v>45455.536134259259</c:v>
                </c:pt>
                <c:pt idx="497">
                  <c:v>45456.347511574073</c:v>
                </c:pt>
                <c:pt idx="498">
                  <c:v>45456.534085648149</c:v>
                </c:pt>
                <c:pt idx="499">
                  <c:v>45457.385671296295</c:v>
                </c:pt>
                <c:pt idx="500">
                  <c:v>45457.53224537037</c:v>
                </c:pt>
                <c:pt idx="501">
                  <c:v>45460.359502314815</c:v>
                </c:pt>
                <c:pt idx="502">
                  <c:v>45460.576597222222</c:v>
                </c:pt>
                <c:pt idx="503">
                  <c:v>45461.3359375</c:v>
                </c:pt>
                <c:pt idx="504">
                  <c:v>45461.529409722221</c:v>
                </c:pt>
                <c:pt idx="505">
                  <c:v>45462.340266203704</c:v>
                </c:pt>
                <c:pt idx="506">
                  <c:v>45462.535810185182</c:v>
                </c:pt>
                <c:pt idx="507">
                  <c:v>45463.335960648146</c:v>
                </c:pt>
                <c:pt idx="508">
                  <c:v>45463.532430555555</c:v>
                </c:pt>
                <c:pt idx="509">
                  <c:v>45464.337546296294</c:v>
                </c:pt>
                <c:pt idx="510">
                  <c:v>45464.531678240739</c:v>
                </c:pt>
                <c:pt idx="511">
                  <c:v>45464.553229166668</c:v>
                </c:pt>
                <c:pt idx="512">
                  <c:v>45467.335694444446</c:v>
                </c:pt>
                <c:pt idx="513">
                  <c:v>45468.337905092594</c:v>
                </c:pt>
                <c:pt idx="514">
                  <c:v>45468.530671296299</c:v>
                </c:pt>
                <c:pt idx="515">
                  <c:v>45469.336423611108</c:v>
                </c:pt>
                <c:pt idx="516">
                  <c:v>45469.530486111114</c:v>
                </c:pt>
                <c:pt idx="517">
                  <c:v>45470.337650462963</c:v>
                </c:pt>
                <c:pt idx="518">
                  <c:v>45470.534178240741</c:v>
                </c:pt>
                <c:pt idx="519">
                  <c:v>45471.336689814816</c:v>
                </c:pt>
                <c:pt idx="520">
                  <c:v>45474.335185185184</c:v>
                </c:pt>
                <c:pt idx="521">
                  <c:v>45475.340752314813</c:v>
                </c:pt>
                <c:pt idx="522">
                  <c:v>45475.530347222222</c:v>
                </c:pt>
                <c:pt idx="523">
                  <c:v>45476.336053240739</c:v>
                </c:pt>
                <c:pt idx="524">
                  <c:v>45476.535729166666</c:v>
                </c:pt>
                <c:pt idx="525">
                  <c:v>45477.335729166669</c:v>
                </c:pt>
                <c:pt idx="526">
                  <c:v>45477.534560185188</c:v>
                </c:pt>
                <c:pt idx="527">
                  <c:v>45478.335300925923</c:v>
                </c:pt>
                <c:pt idx="528">
                  <c:v>45478.532326388886</c:v>
                </c:pt>
                <c:pt idx="529">
                  <c:v>45481.339791666665</c:v>
                </c:pt>
                <c:pt idx="530">
                  <c:v>45482.576990740738</c:v>
                </c:pt>
                <c:pt idx="531">
                  <c:v>45483.343576388892</c:v>
                </c:pt>
                <c:pt idx="532">
                  <c:v>45484.407581018517</c:v>
                </c:pt>
                <c:pt idx="533">
                  <c:v>45485.337685185186</c:v>
                </c:pt>
                <c:pt idx="534">
                  <c:v>45488.395729166667</c:v>
                </c:pt>
                <c:pt idx="535">
                  <c:v>45488.583425925928</c:v>
                </c:pt>
                <c:pt idx="536">
                  <c:v>45489.398009259261</c:v>
                </c:pt>
                <c:pt idx="537">
                  <c:v>45489.469965277778</c:v>
                </c:pt>
                <c:pt idx="538">
                  <c:v>45489.585798611108</c:v>
                </c:pt>
                <c:pt idx="539">
                  <c:v>45490.392997685187</c:v>
                </c:pt>
                <c:pt idx="540">
                  <c:v>45491.390555555554</c:v>
                </c:pt>
                <c:pt idx="541">
                  <c:v>45492.344108796293</c:v>
                </c:pt>
                <c:pt idx="542">
                  <c:v>45495.341099537036</c:v>
                </c:pt>
                <c:pt idx="543">
                  <c:v>45496.339432870373</c:v>
                </c:pt>
                <c:pt idx="544">
                  <c:v>45497.340173611112</c:v>
                </c:pt>
                <c:pt idx="545">
                  <c:v>45498.344456018516</c:v>
                </c:pt>
                <c:pt idx="546">
                  <c:v>45499.341458333336</c:v>
                </c:pt>
                <c:pt idx="547">
                  <c:v>45502.346828703703</c:v>
                </c:pt>
                <c:pt idx="548">
                  <c:v>45503.349988425929</c:v>
                </c:pt>
                <c:pt idx="549">
                  <c:v>45504.34952546296</c:v>
                </c:pt>
                <c:pt idx="550">
                  <c:v>45505.340682870374</c:v>
                </c:pt>
                <c:pt idx="551">
                  <c:v>45506.339687500003</c:v>
                </c:pt>
                <c:pt idx="552">
                  <c:v>45511.339201388888</c:v>
                </c:pt>
                <c:pt idx="553">
                  <c:v>45512.340983796297</c:v>
                </c:pt>
                <c:pt idx="554">
                  <c:v>45512.612546296295</c:v>
                </c:pt>
                <c:pt idx="555">
                  <c:v>45513.422152777777</c:v>
                </c:pt>
                <c:pt idx="556">
                  <c:v>45513.443101851852</c:v>
                </c:pt>
                <c:pt idx="557">
                  <c:v>45513.462210648147</c:v>
                </c:pt>
                <c:pt idx="558">
                  <c:v>45513.508518518516</c:v>
                </c:pt>
                <c:pt idx="559">
                  <c:v>45513.534247685187</c:v>
                </c:pt>
                <c:pt idx="560">
                  <c:v>45516.350092592591</c:v>
                </c:pt>
                <c:pt idx="561">
                  <c:v>45516.387476851851</c:v>
                </c:pt>
                <c:pt idx="562">
                  <c:v>45516.424201388887</c:v>
                </c:pt>
                <c:pt idx="563">
                  <c:v>45516.448634259257</c:v>
                </c:pt>
                <c:pt idx="564">
                  <c:v>45516.467824074076</c:v>
                </c:pt>
                <c:pt idx="565">
                  <c:v>45516.536874999998</c:v>
                </c:pt>
                <c:pt idx="566">
                  <c:v>45516.555810185186</c:v>
                </c:pt>
                <c:pt idx="567">
                  <c:v>45516.574895833335</c:v>
                </c:pt>
                <c:pt idx="568">
                  <c:v>45516.595138888886</c:v>
                </c:pt>
                <c:pt idx="569">
                  <c:v>45516.614189814813</c:v>
                </c:pt>
                <c:pt idx="570">
                  <c:v>45517.339837962965</c:v>
                </c:pt>
                <c:pt idx="571">
                  <c:v>45517.391319444447</c:v>
                </c:pt>
                <c:pt idx="572">
                  <c:v>45517.411168981482</c:v>
                </c:pt>
                <c:pt idx="573">
                  <c:v>45517.44332175926</c:v>
                </c:pt>
                <c:pt idx="574">
                  <c:v>45517.463703703703</c:v>
                </c:pt>
                <c:pt idx="575">
                  <c:v>45517.535497685189</c:v>
                </c:pt>
                <c:pt idx="576">
                  <c:v>45517.566620370373</c:v>
                </c:pt>
                <c:pt idx="577">
                  <c:v>45518.342407407406</c:v>
                </c:pt>
                <c:pt idx="578">
                  <c:v>45519.340428240743</c:v>
                </c:pt>
                <c:pt idx="579">
                  <c:v>45520.350486111114</c:v>
                </c:pt>
                <c:pt idx="580">
                  <c:v>45523.346770833334</c:v>
                </c:pt>
                <c:pt idx="581">
                  <c:v>45524.343599537038</c:v>
                </c:pt>
                <c:pt idx="582">
                  <c:v>45525.340914351851</c:v>
                </c:pt>
                <c:pt idx="583">
                  <c:v>45526.340277777781</c:v>
                </c:pt>
                <c:pt idx="584">
                  <c:v>45527.343854166669</c:v>
                </c:pt>
                <c:pt idx="585">
                  <c:v>45530.351307870369</c:v>
                </c:pt>
                <c:pt idx="586">
                  <c:v>45531.410868055558</c:v>
                </c:pt>
                <c:pt idx="587">
                  <c:v>45532.339456018519</c:v>
                </c:pt>
                <c:pt idx="588">
                  <c:v>45533.347974537035</c:v>
                </c:pt>
                <c:pt idx="589">
                  <c:v>45534.352442129632</c:v>
                </c:pt>
                <c:pt idx="590">
                  <c:v>45537.388472222221</c:v>
                </c:pt>
                <c:pt idx="591">
                  <c:v>45538.407523148147</c:v>
                </c:pt>
                <c:pt idx="592">
                  <c:v>45538.543078703704</c:v>
                </c:pt>
                <c:pt idx="593">
                  <c:v>45539.333506944444</c:v>
                </c:pt>
                <c:pt idx="594">
                  <c:v>45539.567962962959</c:v>
                </c:pt>
                <c:pt idx="595">
                  <c:v>45540.348993055559</c:v>
                </c:pt>
                <c:pt idx="596">
                  <c:v>45540.559606481482</c:v>
                </c:pt>
                <c:pt idx="597">
                  <c:v>45541.344618055555</c:v>
                </c:pt>
                <c:pt idx="598">
                  <c:v>45541.533379629633</c:v>
                </c:pt>
                <c:pt idx="599">
                  <c:v>45541.554988425924</c:v>
                </c:pt>
                <c:pt idx="600">
                  <c:v>45544.347986111112</c:v>
                </c:pt>
                <c:pt idx="601">
                  <c:v>45544.468923611108</c:v>
                </c:pt>
                <c:pt idx="602">
                  <c:v>45545.339594907404</c:v>
                </c:pt>
                <c:pt idx="603">
                  <c:v>45545.529722222222</c:v>
                </c:pt>
                <c:pt idx="604">
                  <c:v>45546.342094907406</c:v>
                </c:pt>
                <c:pt idx="605">
                  <c:v>45546.535138888888</c:v>
                </c:pt>
                <c:pt idx="606">
                  <c:v>45547.342291666668</c:v>
                </c:pt>
                <c:pt idx="607">
                  <c:v>45547.533229166664</c:v>
                </c:pt>
                <c:pt idx="608">
                  <c:v>45552.541967592595</c:v>
                </c:pt>
                <c:pt idx="609">
                  <c:v>45553.399826388886</c:v>
                </c:pt>
                <c:pt idx="610">
                  <c:v>45554.345451388886</c:v>
                </c:pt>
                <c:pt idx="611">
                  <c:v>45558.38616898148</c:v>
                </c:pt>
                <c:pt idx="612">
                  <c:v>45558.436863425923</c:v>
                </c:pt>
                <c:pt idx="613">
                  <c:v>45558.541643518518</c:v>
                </c:pt>
                <c:pt idx="614">
                  <c:v>45559.339328703703</c:v>
                </c:pt>
                <c:pt idx="615">
                  <c:v>45560.592326388891</c:v>
                </c:pt>
                <c:pt idx="616">
                  <c:v>45561.430185185185</c:v>
                </c:pt>
                <c:pt idx="617">
                  <c:v>45565.531423611108</c:v>
                </c:pt>
                <c:pt idx="618">
                  <c:v>45566.346400462964</c:v>
                </c:pt>
                <c:pt idx="619">
                  <c:v>45567.349803240744</c:v>
                </c:pt>
                <c:pt idx="620">
                  <c:v>45568.335324074076</c:v>
                </c:pt>
                <c:pt idx="621">
                  <c:v>45569.336724537039</c:v>
                </c:pt>
                <c:pt idx="622">
                  <c:v>45573.451203703706</c:v>
                </c:pt>
                <c:pt idx="623">
                  <c:v>45574.387638888889</c:v>
                </c:pt>
                <c:pt idx="624">
                  <c:v>45575.419259259259</c:v>
                </c:pt>
                <c:pt idx="625">
                  <c:v>45575.49664351852</c:v>
                </c:pt>
                <c:pt idx="626">
                  <c:v>45575.548993055556</c:v>
                </c:pt>
                <c:pt idx="627">
                  <c:v>45575.569456018522</c:v>
                </c:pt>
                <c:pt idx="628">
                  <c:v>45575.592233796298</c:v>
                </c:pt>
                <c:pt idx="629">
                  <c:v>45575.613217592596</c:v>
                </c:pt>
                <c:pt idx="630">
                  <c:v>45575.633425925924</c:v>
                </c:pt>
                <c:pt idx="631">
                  <c:v>45576.335590277777</c:v>
                </c:pt>
                <c:pt idx="632">
                  <c:v>45576.434490740743</c:v>
                </c:pt>
                <c:pt idx="633">
                  <c:v>45580.429768518516</c:v>
                </c:pt>
                <c:pt idx="634">
                  <c:v>45581.344525462962</c:v>
                </c:pt>
                <c:pt idx="635">
                  <c:v>45582.340856481482</c:v>
                </c:pt>
                <c:pt idx="636">
                  <c:v>45586.337557870371</c:v>
                </c:pt>
                <c:pt idx="637">
                  <c:v>45587.346956018519</c:v>
                </c:pt>
                <c:pt idx="638">
                  <c:v>45588.339583333334</c:v>
                </c:pt>
                <c:pt idx="639">
                  <c:v>45589.33803240741</c:v>
                </c:pt>
                <c:pt idx="640">
                  <c:v>45589.445277777777</c:v>
                </c:pt>
                <c:pt idx="641">
                  <c:v>45590.343726851854</c:v>
                </c:pt>
                <c:pt idx="642">
                  <c:v>45593.416076388887</c:v>
                </c:pt>
                <c:pt idx="643">
                  <c:v>45594.340902777774</c:v>
                </c:pt>
                <c:pt idx="644">
                  <c:v>45595.416631944441</c:v>
                </c:pt>
                <c:pt idx="645">
                  <c:v>45596.341307870367</c:v>
                </c:pt>
                <c:pt idx="646">
                  <c:v>45597.334826388891</c:v>
                </c:pt>
                <c:pt idx="647">
                  <c:v>45600.406215277777</c:v>
                </c:pt>
                <c:pt idx="648">
                  <c:v>45601.340115740742</c:v>
                </c:pt>
                <c:pt idx="649">
                  <c:v>45602.341099537036</c:v>
                </c:pt>
                <c:pt idx="650">
                  <c:v>45603.337847222225</c:v>
                </c:pt>
                <c:pt idx="651">
                  <c:v>45607.34648148148</c:v>
                </c:pt>
                <c:pt idx="652">
                  <c:v>45608.35</c:v>
                </c:pt>
                <c:pt idx="653">
                  <c:v>45609.347488425927</c:v>
                </c:pt>
                <c:pt idx="654">
                  <c:v>45610.342210648145</c:v>
                </c:pt>
                <c:pt idx="655">
                  <c:v>45611.337060185186</c:v>
                </c:pt>
                <c:pt idx="656">
                  <c:v>45614.349826388891</c:v>
                </c:pt>
                <c:pt idx="657">
                  <c:v>45615.342210648145</c:v>
                </c:pt>
                <c:pt idx="658">
                  <c:v>45616.341956018521</c:v>
                </c:pt>
                <c:pt idx="659">
                  <c:v>45617.347129629627</c:v>
                </c:pt>
                <c:pt idx="660">
                  <c:v>45618.340717592589</c:v>
                </c:pt>
                <c:pt idx="661">
                  <c:v>45621.341296296298</c:v>
                </c:pt>
                <c:pt idx="662">
                  <c:v>45622.341215277775</c:v>
                </c:pt>
                <c:pt idx="663">
                  <c:v>45623.618576388886</c:v>
                </c:pt>
                <c:pt idx="664">
                  <c:v>45624.33865740741</c:v>
                </c:pt>
                <c:pt idx="665">
                  <c:v>45624.614560185182</c:v>
                </c:pt>
                <c:pt idx="666">
                  <c:v>45628.404618055552</c:v>
                </c:pt>
                <c:pt idx="667">
                  <c:v>45628.535381944443</c:v>
                </c:pt>
                <c:pt idx="668">
                  <c:v>45629.349328703705</c:v>
                </c:pt>
                <c:pt idx="669">
                  <c:v>45630.392141203702</c:v>
                </c:pt>
                <c:pt idx="670">
                  <c:v>45631.347662037035</c:v>
                </c:pt>
                <c:pt idx="671">
                  <c:v>45632.384236111109</c:v>
                </c:pt>
                <c:pt idx="672">
                  <c:v>45635.38422453704</c:v>
                </c:pt>
                <c:pt idx="673">
                  <c:v>45636.340624999997</c:v>
                </c:pt>
                <c:pt idx="674">
                  <c:v>45637.338333333333</c:v>
                </c:pt>
                <c:pt idx="675">
                  <c:v>45638.340115740742</c:v>
                </c:pt>
                <c:pt idx="676">
                  <c:v>45639.340115740742</c:v>
                </c:pt>
                <c:pt idx="677">
                  <c:v>45642.341296296298</c:v>
                </c:pt>
                <c:pt idx="678">
                  <c:v>45643.433425925927</c:v>
                </c:pt>
                <c:pt idx="679">
                  <c:v>45643.529826388891</c:v>
                </c:pt>
                <c:pt idx="680">
                  <c:v>45644.34511574074</c:v>
                </c:pt>
                <c:pt idx="681">
                  <c:v>45644.38553240741</c:v>
                </c:pt>
                <c:pt idx="682">
                  <c:v>45645.344085648147</c:v>
                </c:pt>
                <c:pt idx="683">
                  <c:v>45649.340081018519</c:v>
                </c:pt>
                <c:pt idx="684">
                  <c:v>45650.33021990741</c:v>
                </c:pt>
                <c:pt idx="685">
                  <c:v>45653.37773148148</c:v>
                </c:pt>
                <c:pt idx="686">
                  <c:v>45656.371412037035</c:v>
                </c:pt>
                <c:pt idx="687">
                  <c:v>45663.380555555559</c:v>
                </c:pt>
                <c:pt idx="688">
                  <c:v>45663.380555555559</c:v>
                </c:pt>
                <c:pt idx="689">
                  <c:v>45663.42224537037</c:v>
                </c:pt>
                <c:pt idx="690">
                  <c:v>45663.42224537037</c:v>
                </c:pt>
                <c:pt idx="691">
                  <c:v>45663.45171296296</c:v>
                </c:pt>
                <c:pt idx="692">
                  <c:v>45663.45171296296</c:v>
                </c:pt>
                <c:pt idx="693">
                  <c:v>45663.523217592592</c:v>
                </c:pt>
                <c:pt idx="694">
                  <c:v>45663.523217592592</c:v>
                </c:pt>
                <c:pt idx="695">
                  <c:v>45664.332557870373</c:v>
                </c:pt>
                <c:pt idx="696">
                  <c:v>45664.332557870373</c:v>
                </c:pt>
                <c:pt idx="697">
                  <c:v>45664.387303240743</c:v>
                </c:pt>
                <c:pt idx="698">
                  <c:v>45664.387303240743</c:v>
                </c:pt>
                <c:pt idx="699">
                  <c:v>45664.523032407407</c:v>
                </c:pt>
                <c:pt idx="700">
                  <c:v>45664.523032407407</c:v>
                </c:pt>
                <c:pt idx="701">
                  <c:v>45664.545185185183</c:v>
                </c:pt>
                <c:pt idx="702">
                  <c:v>45664.545185185183</c:v>
                </c:pt>
                <c:pt idx="703">
                  <c:v>45665.334699074076</c:v>
                </c:pt>
                <c:pt idx="704">
                  <c:v>45665.334699074076</c:v>
                </c:pt>
                <c:pt idx="705">
                  <c:v>45665.380856481483</c:v>
                </c:pt>
                <c:pt idx="706">
                  <c:v>45665.380856481483</c:v>
                </c:pt>
                <c:pt idx="707">
                  <c:v>45665.530104166668</c:v>
                </c:pt>
                <c:pt idx="708">
                  <c:v>45665.530104166668</c:v>
                </c:pt>
                <c:pt idx="709">
                  <c:v>45666.340891203705</c:v>
                </c:pt>
                <c:pt idx="710">
                  <c:v>45666.340891203705</c:v>
                </c:pt>
                <c:pt idx="711">
                  <c:v>45666.378877314812</c:v>
                </c:pt>
                <c:pt idx="712">
                  <c:v>45666.378877314812</c:v>
                </c:pt>
                <c:pt idx="713">
                  <c:v>45666.526689814818</c:v>
                </c:pt>
                <c:pt idx="714">
                  <c:v>45666.526689814818</c:v>
                </c:pt>
                <c:pt idx="715">
                  <c:v>45666.545914351853</c:v>
                </c:pt>
                <c:pt idx="716">
                  <c:v>45666.545914351853</c:v>
                </c:pt>
                <c:pt idx="717">
                  <c:v>45666.565555555557</c:v>
                </c:pt>
                <c:pt idx="718">
                  <c:v>45666.565555555557</c:v>
                </c:pt>
                <c:pt idx="719">
                  <c:v>45670.348229166666</c:v>
                </c:pt>
                <c:pt idx="720">
                  <c:v>45670.348229166666</c:v>
                </c:pt>
                <c:pt idx="721">
                  <c:v>45671.336458333331</c:v>
                </c:pt>
                <c:pt idx="722">
                  <c:v>45671.336458333331</c:v>
                </c:pt>
                <c:pt idx="723">
                  <c:v>45671.52553240741</c:v>
                </c:pt>
                <c:pt idx="724">
                  <c:v>45671.52553240741</c:v>
                </c:pt>
                <c:pt idx="725">
                  <c:v>45671.545138888891</c:v>
                </c:pt>
                <c:pt idx="726">
                  <c:v>45671.545138888891</c:v>
                </c:pt>
                <c:pt idx="727">
                  <c:v>45672.337893518517</c:v>
                </c:pt>
                <c:pt idx="728">
                  <c:v>45672.337893518517</c:v>
                </c:pt>
                <c:pt idx="729">
                  <c:v>45672.565659722219</c:v>
                </c:pt>
                <c:pt idx="730">
                  <c:v>45672.565659722219</c:v>
                </c:pt>
                <c:pt idx="731">
                  <c:v>45673.334467592591</c:v>
                </c:pt>
                <c:pt idx="732">
                  <c:v>45673.334467592591</c:v>
                </c:pt>
                <c:pt idx="733">
                  <c:v>45673.5549537037</c:v>
                </c:pt>
                <c:pt idx="734">
                  <c:v>45673.5549537037</c:v>
                </c:pt>
                <c:pt idx="735">
                  <c:v>45674.335694444446</c:v>
                </c:pt>
                <c:pt idx="736">
                  <c:v>45674.335694444446</c:v>
                </c:pt>
                <c:pt idx="737">
                  <c:v>45677.341493055559</c:v>
                </c:pt>
                <c:pt idx="738">
                  <c:v>45677.341493055559</c:v>
                </c:pt>
                <c:pt idx="739">
                  <c:v>45678.335289351853</c:v>
                </c:pt>
                <c:pt idx="740">
                  <c:v>45678.335289351853</c:v>
                </c:pt>
                <c:pt idx="741">
                  <c:v>45680.340729166666</c:v>
                </c:pt>
                <c:pt idx="742">
                  <c:v>45680.340729166666</c:v>
                </c:pt>
                <c:pt idx="743">
                  <c:v>45680.404074074075</c:v>
                </c:pt>
                <c:pt idx="744">
                  <c:v>45680.404074074075</c:v>
                </c:pt>
                <c:pt idx="745">
                  <c:v>45681.341527777775</c:v>
                </c:pt>
                <c:pt idx="746">
                  <c:v>45681.341527777775</c:v>
                </c:pt>
                <c:pt idx="747">
                  <c:v>45684.339432870373</c:v>
                </c:pt>
                <c:pt idx="748">
                  <c:v>45684.339432870373</c:v>
                </c:pt>
                <c:pt idx="749">
                  <c:v>45685.336296296293</c:v>
                </c:pt>
                <c:pt idx="750">
                  <c:v>45685.336296296293</c:v>
                </c:pt>
                <c:pt idx="751">
                  <c:v>45686.338229166664</c:v>
                </c:pt>
                <c:pt idx="752">
                  <c:v>45686.338229166664</c:v>
                </c:pt>
                <c:pt idx="753">
                  <c:v>45687.338506944441</c:v>
                </c:pt>
                <c:pt idx="754">
                  <c:v>45687.338506944441</c:v>
                </c:pt>
                <c:pt idx="755">
                  <c:v>45691.3437962963</c:v>
                </c:pt>
                <c:pt idx="756">
                  <c:v>45691.3437962963</c:v>
                </c:pt>
                <c:pt idx="757">
                  <c:v>45692.333113425928</c:v>
                </c:pt>
                <c:pt idx="758">
                  <c:v>45692.333113425928</c:v>
                </c:pt>
                <c:pt idx="759">
                  <c:v>45693.402222222219</c:v>
                </c:pt>
                <c:pt idx="760">
                  <c:v>45693.402222222219</c:v>
                </c:pt>
                <c:pt idx="761">
                  <c:v>45694.33525462963</c:v>
                </c:pt>
                <c:pt idx="762">
                  <c:v>45694.33525462963</c:v>
                </c:pt>
                <c:pt idx="763">
                  <c:v>45695.33425925926</c:v>
                </c:pt>
                <c:pt idx="764">
                  <c:v>45695.33425925926</c:v>
                </c:pt>
                <c:pt idx="765">
                  <c:v>45698.414236111108</c:v>
                </c:pt>
                <c:pt idx="766">
                  <c:v>45698.414236111108</c:v>
                </c:pt>
                <c:pt idx="767">
                  <c:v>45698.433217592596</c:v>
                </c:pt>
                <c:pt idx="768">
                  <c:v>45698.433217592596</c:v>
                </c:pt>
                <c:pt idx="769">
                  <c:v>45699.337083333332</c:v>
                </c:pt>
                <c:pt idx="770">
                  <c:v>45699.337083333332</c:v>
                </c:pt>
                <c:pt idx="771">
                  <c:v>45700.347997685189</c:v>
                </c:pt>
                <c:pt idx="772">
                  <c:v>45700.347997685189</c:v>
                </c:pt>
                <c:pt idx="773">
                  <c:v>45701.329745370371</c:v>
                </c:pt>
                <c:pt idx="774">
                  <c:v>45701.329745370371</c:v>
                </c:pt>
                <c:pt idx="775">
                  <c:v>45702.336747685185</c:v>
                </c:pt>
                <c:pt idx="776">
                  <c:v>45702.336747685185</c:v>
                </c:pt>
                <c:pt idx="777">
                  <c:v>45705.336099537039</c:v>
                </c:pt>
                <c:pt idx="778">
                  <c:v>45705.336099537039</c:v>
                </c:pt>
                <c:pt idx="779">
                  <c:v>45706.340451388889</c:v>
                </c:pt>
                <c:pt idx="780">
                  <c:v>45706.340451388889</c:v>
                </c:pt>
                <c:pt idx="781">
                  <c:v>45707.337071759262</c:v>
                </c:pt>
                <c:pt idx="782">
                  <c:v>45707.337071759262</c:v>
                </c:pt>
                <c:pt idx="783">
                  <c:v>45708.336817129632</c:v>
                </c:pt>
                <c:pt idx="784">
                  <c:v>45708.336817129632</c:v>
                </c:pt>
                <c:pt idx="785">
                  <c:v>45713.334421296298</c:v>
                </c:pt>
                <c:pt idx="786">
                  <c:v>45713.334421296298</c:v>
                </c:pt>
                <c:pt idx="787">
                  <c:v>45714.339768518519</c:v>
                </c:pt>
                <c:pt idx="788">
                  <c:v>45714.339768518519</c:v>
                </c:pt>
                <c:pt idx="789">
                  <c:v>45715.341134259259</c:v>
                </c:pt>
                <c:pt idx="790">
                  <c:v>45715.341134259259</c:v>
                </c:pt>
                <c:pt idx="791">
                  <c:v>45716.349895833337</c:v>
                </c:pt>
                <c:pt idx="792">
                  <c:v>45716.349895833337</c:v>
                </c:pt>
                <c:pt idx="793">
                  <c:v>45719.344525462962</c:v>
                </c:pt>
                <c:pt idx="794">
                  <c:v>45719.344525462962</c:v>
                </c:pt>
                <c:pt idx="795">
                  <c:v>45720.335752314815</c:v>
                </c:pt>
                <c:pt idx="796">
                  <c:v>45720.335752314815</c:v>
                </c:pt>
                <c:pt idx="797">
                  <c:v>45721.33697916667</c:v>
                </c:pt>
                <c:pt idx="798">
                  <c:v>45721.33697916667</c:v>
                </c:pt>
                <c:pt idx="799">
                  <c:v>45722.343726851854</c:v>
                </c:pt>
                <c:pt idx="800">
                  <c:v>45722.343726851854</c:v>
                </c:pt>
                <c:pt idx="801">
                  <c:v>45723.332708333335</c:v>
                </c:pt>
                <c:pt idx="802">
                  <c:v>45723.332708333335</c:v>
                </c:pt>
                <c:pt idx="803">
                  <c:v>45726.339756944442</c:v>
                </c:pt>
                <c:pt idx="804">
                  <c:v>45726.339756944442</c:v>
                </c:pt>
                <c:pt idx="805">
                  <c:v>45727.394120370373</c:v>
                </c:pt>
                <c:pt idx="806">
                  <c:v>45727.394120370373</c:v>
                </c:pt>
                <c:pt idx="807">
                  <c:v>45728.430196759262</c:v>
                </c:pt>
                <c:pt idx="808">
                  <c:v>45728.430196759262</c:v>
                </c:pt>
                <c:pt idx="809">
                  <c:v>45729.339745370373</c:v>
                </c:pt>
                <c:pt idx="810">
                  <c:v>45729.339745370373</c:v>
                </c:pt>
                <c:pt idx="811">
                  <c:v>45733.34034722222</c:v>
                </c:pt>
                <c:pt idx="812">
                  <c:v>45733.34034722222</c:v>
                </c:pt>
                <c:pt idx="813">
                  <c:v>45734.336712962962</c:v>
                </c:pt>
                <c:pt idx="814">
                  <c:v>45734.336712962962</c:v>
                </c:pt>
                <c:pt idx="815">
                  <c:v>45735.348043981481</c:v>
                </c:pt>
                <c:pt idx="816">
                  <c:v>45735.348043981481</c:v>
                </c:pt>
                <c:pt idx="817">
                  <c:v>45736.346284722225</c:v>
                </c:pt>
                <c:pt idx="818">
                  <c:v>45736.346284722225</c:v>
                </c:pt>
                <c:pt idx="819">
                  <c:v>45737.385000000002</c:v>
                </c:pt>
                <c:pt idx="820">
                  <c:v>45737.385000000002</c:v>
                </c:pt>
                <c:pt idx="821">
                  <c:v>45740.34207175926</c:v>
                </c:pt>
                <c:pt idx="822">
                  <c:v>45740.34207175926</c:v>
                </c:pt>
                <c:pt idx="823">
                  <c:v>45741.391099537039</c:v>
                </c:pt>
                <c:pt idx="824">
                  <c:v>45741.391099537039</c:v>
                </c:pt>
                <c:pt idx="825">
                  <c:v>45742.391944444447</c:v>
                </c:pt>
                <c:pt idx="826">
                  <c:v>45742.391944444447</c:v>
                </c:pt>
                <c:pt idx="827">
                  <c:v>45743.418553240743</c:v>
                </c:pt>
                <c:pt idx="828">
                  <c:v>45743.418553240743</c:v>
                </c:pt>
                <c:pt idx="829">
                  <c:v>45744.390694444446</c:v>
                </c:pt>
                <c:pt idx="830">
                  <c:v>45744.390694444446</c:v>
                </c:pt>
                <c:pt idx="831">
                  <c:v>45747.441851851851</c:v>
                </c:pt>
                <c:pt idx="832">
                  <c:v>45747.441851851851</c:v>
                </c:pt>
                <c:pt idx="833">
                  <c:v>45750.379270833335</c:v>
                </c:pt>
                <c:pt idx="834">
                  <c:v>45750.379270833335</c:v>
                </c:pt>
                <c:pt idx="835">
                  <c:v>45754.34002314815</c:v>
                </c:pt>
                <c:pt idx="836">
                  <c:v>45754.34002314815</c:v>
                </c:pt>
                <c:pt idx="837">
                  <c:v>45754.521469907406</c:v>
                </c:pt>
                <c:pt idx="838">
                  <c:v>45754.521469907406</c:v>
                </c:pt>
                <c:pt idx="839">
                  <c:v>45755.376585648148</c:v>
                </c:pt>
                <c:pt idx="840">
                  <c:v>45755.376585648148</c:v>
                </c:pt>
                <c:pt idx="841">
                  <c:v>45756.345833333333</c:v>
                </c:pt>
                <c:pt idx="842">
                  <c:v>45756.345833333333</c:v>
                </c:pt>
                <c:pt idx="843">
                  <c:v>45757.37709490741</c:v>
                </c:pt>
                <c:pt idx="844">
                  <c:v>45757.37709490741</c:v>
                </c:pt>
                <c:pt idx="845">
                  <c:v>45758.332696759258</c:v>
                </c:pt>
                <c:pt idx="846">
                  <c:v>45758.332696759258</c:v>
                </c:pt>
                <c:pt idx="847">
                  <c:v>45761.338055555556</c:v>
                </c:pt>
                <c:pt idx="848">
                  <c:v>45761.338055555556</c:v>
                </c:pt>
                <c:pt idx="849">
                  <c:v>45762.330381944441</c:v>
                </c:pt>
                <c:pt idx="850">
                  <c:v>45762.330381944441</c:v>
                </c:pt>
                <c:pt idx="851">
                  <c:v>45763.342060185183</c:v>
                </c:pt>
                <c:pt idx="852">
                  <c:v>45763.342060185183</c:v>
                </c:pt>
                <c:pt idx="853">
                  <c:v>45763.455312500002</c:v>
                </c:pt>
                <c:pt idx="854">
                  <c:v>45763.455312500002</c:v>
                </c:pt>
                <c:pt idx="855">
                  <c:v>45764.331689814811</c:v>
                </c:pt>
                <c:pt idx="856">
                  <c:v>45764.331689814811</c:v>
                </c:pt>
                <c:pt idx="857">
                  <c:v>45769.380416666667</c:v>
                </c:pt>
                <c:pt idx="858">
                  <c:v>45769.380416666667</c:v>
                </c:pt>
                <c:pt idx="859">
                  <c:v>45770.328402777777</c:v>
                </c:pt>
                <c:pt idx="860">
                  <c:v>45770.328402777777</c:v>
                </c:pt>
                <c:pt idx="861">
                  <c:v>45770.415092592593</c:v>
                </c:pt>
                <c:pt idx="862">
                  <c:v>45770.415092592593</c:v>
                </c:pt>
                <c:pt idx="863">
                  <c:v>45771.33871527778</c:v>
                </c:pt>
                <c:pt idx="864">
                  <c:v>45771.33871527778</c:v>
                </c:pt>
                <c:pt idx="865">
                  <c:v>45775.34443287037</c:v>
                </c:pt>
                <c:pt idx="866">
                  <c:v>45775.34443287037</c:v>
                </c:pt>
                <c:pt idx="867">
                  <c:v>45776.338263888887</c:v>
                </c:pt>
                <c:pt idx="868">
                  <c:v>45776.338263888887</c:v>
                </c:pt>
                <c:pt idx="869">
                  <c:v>45777.341770833336</c:v>
                </c:pt>
                <c:pt idx="870">
                  <c:v>45777.341770833336</c:v>
                </c:pt>
                <c:pt idx="871">
                  <c:v>45778.460532407407</c:v>
                </c:pt>
                <c:pt idx="872">
                  <c:v>45778.460532407407</c:v>
                </c:pt>
                <c:pt idx="873">
                  <c:v>45779.340567129628</c:v>
                </c:pt>
                <c:pt idx="874">
                  <c:v>45779.340567129628</c:v>
                </c:pt>
                <c:pt idx="875">
                  <c:v>45782.338402777779</c:v>
                </c:pt>
                <c:pt idx="876">
                  <c:v>45782.338402777779</c:v>
                </c:pt>
                <c:pt idx="877">
                  <c:v>45783.336562500001</c:v>
                </c:pt>
                <c:pt idx="878">
                  <c:v>45783.336562500001</c:v>
                </c:pt>
                <c:pt idx="879">
                  <c:v>45784.343807870369</c:v>
                </c:pt>
                <c:pt idx="880">
                  <c:v>45784.343807870369</c:v>
                </c:pt>
                <c:pt idx="881">
                  <c:v>45785.330636574072</c:v>
                </c:pt>
                <c:pt idx="882">
                  <c:v>45785.330636574072</c:v>
                </c:pt>
                <c:pt idx="883">
                  <c:v>45786.374814814815</c:v>
                </c:pt>
                <c:pt idx="884">
                  <c:v>45786.374814814815</c:v>
                </c:pt>
                <c:pt idx="885">
                  <c:v>45789.377395833333</c:v>
                </c:pt>
                <c:pt idx="886">
                  <c:v>45789.377395833333</c:v>
                </c:pt>
                <c:pt idx="887">
                  <c:v>45790.338483796295</c:v>
                </c:pt>
                <c:pt idx="888">
                  <c:v>45790.338483796295</c:v>
                </c:pt>
                <c:pt idx="889">
                  <c:v>45791.34270833333</c:v>
                </c:pt>
                <c:pt idx="890">
                  <c:v>45791.34270833333</c:v>
                </c:pt>
                <c:pt idx="891">
                  <c:v>45791.417557870373</c:v>
                </c:pt>
                <c:pt idx="892">
                  <c:v>45791.417557870373</c:v>
                </c:pt>
                <c:pt idx="893">
                  <c:v>45792.337766203702</c:v>
                </c:pt>
                <c:pt idx="894">
                  <c:v>45792.337766203702</c:v>
                </c:pt>
                <c:pt idx="895">
                  <c:v>45796.337071759262</c:v>
                </c:pt>
                <c:pt idx="896">
                  <c:v>45796.337071759262</c:v>
                </c:pt>
                <c:pt idx="897">
                  <c:v>45797.342106481483</c:v>
                </c:pt>
                <c:pt idx="898">
                  <c:v>45797.342106481483</c:v>
                </c:pt>
                <c:pt idx="899">
                  <c:v>45798.330613425926</c:v>
                </c:pt>
                <c:pt idx="900">
                  <c:v>45798.330613425926</c:v>
                </c:pt>
                <c:pt idx="901">
                  <c:v>45799.383321759262</c:v>
                </c:pt>
                <c:pt idx="902">
                  <c:v>45799.383321759262</c:v>
                </c:pt>
                <c:pt idx="903">
                  <c:v>45800.380428240744</c:v>
                </c:pt>
                <c:pt idx="904">
                  <c:v>45800.380428240744</c:v>
                </c:pt>
                <c:pt idx="905">
                  <c:v>45805.344907407409</c:v>
                </c:pt>
                <c:pt idx="906">
                  <c:v>45805.344907407409</c:v>
                </c:pt>
                <c:pt idx="907">
                  <c:v>45806.346273148149</c:v>
                </c:pt>
                <c:pt idx="908">
                  <c:v>45806.346273148149</c:v>
                </c:pt>
                <c:pt idx="909">
                  <c:v>45807.33971064815</c:v>
                </c:pt>
                <c:pt idx="910">
                  <c:v>45807.33971064815</c:v>
                </c:pt>
                <c:pt idx="911">
                  <c:v>45810.344236111108</c:v>
                </c:pt>
                <c:pt idx="912">
                  <c:v>45810.344236111108</c:v>
                </c:pt>
                <c:pt idx="913">
                  <c:v>45811.338101851848</c:v>
                </c:pt>
                <c:pt idx="914">
                  <c:v>45811.338101851848</c:v>
                </c:pt>
                <c:pt idx="915">
                  <c:v>45812.332743055558</c:v>
                </c:pt>
                <c:pt idx="916">
                  <c:v>45812.332743055558</c:v>
                </c:pt>
                <c:pt idx="917">
                  <c:v>45813.32984953704</c:v>
                </c:pt>
                <c:pt idx="918">
                  <c:v>45813.32984953704</c:v>
                </c:pt>
                <c:pt idx="919">
                  <c:v>45817.386296296296</c:v>
                </c:pt>
                <c:pt idx="920">
                  <c:v>45817.386296296296</c:v>
                </c:pt>
                <c:pt idx="921">
                  <c:v>45818.337847222225</c:v>
                </c:pt>
                <c:pt idx="922">
                  <c:v>45818.337847222225</c:v>
                </c:pt>
                <c:pt idx="923">
                  <c:v>45819.342627314814</c:v>
                </c:pt>
                <c:pt idx="924">
                  <c:v>45819.342627314814</c:v>
                </c:pt>
                <c:pt idx="925">
                  <c:v>45820.419699074075</c:v>
                </c:pt>
                <c:pt idx="926">
                  <c:v>45820.419699074075</c:v>
                </c:pt>
                <c:pt idx="927">
                  <c:v>45821.330995370372</c:v>
                </c:pt>
                <c:pt idx="928">
                  <c:v>45821.330995370372</c:v>
                </c:pt>
                <c:pt idx="929">
                  <c:v>45821.389930555553</c:v>
                </c:pt>
                <c:pt idx="930">
                  <c:v>45821.389930555553</c:v>
                </c:pt>
                <c:pt idx="931">
                  <c:v>45824.379004629627</c:v>
                </c:pt>
                <c:pt idx="932">
                  <c:v>45824.379004629627</c:v>
                </c:pt>
                <c:pt idx="933">
                  <c:v>45825.32949074074</c:v>
                </c:pt>
                <c:pt idx="934">
                  <c:v>45825.32949074074</c:v>
                </c:pt>
                <c:pt idx="935">
                  <c:v>45826.333321759259</c:v>
                </c:pt>
                <c:pt idx="936">
                  <c:v>45826.333321759259</c:v>
                </c:pt>
                <c:pt idx="937">
                  <c:v>45827.382013888891</c:v>
                </c:pt>
                <c:pt idx="938">
                  <c:v>45827.382013888891</c:v>
                </c:pt>
                <c:pt idx="939">
                  <c:v>45828.385000000002</c:v>
                </c:pt>
                <c:pt idx="940">
                  <c:v>45828.385000000002</c:v>
                </c:pt>
                <c:pt idx="941">
                  <c:v>45831.344421296293</c:v>
                </c:pt>
                <c:pt idx="942">
                  <c:v>45831.344421296293</c:v>
                </c:pt>
                <c:pt idx="943">
                  <c:v>45832.333148148151</c:v>
                </c:pt>
                <c:pt idx="944">
                  <c:v>45832.333148148151</c:v>
                </c:pt>
                <c:pt idx="945">
                  <c:v>45832.42796296296</c:v>
                </c:pt>
                <c:pt idx="946">
                  <c:v>45832.42796296296</c:v>
                </c:pt>
                <c:pt idx="947">
                  <c:v>45832.467673611114</c:v>
                </c:pt>
                <c:pt idx="948">
                  <c:v>45832.467673611114</c:v>
                </c:pt>
                <c:pt idx="949">
                  <c:v>45832.500451388885</c:v>
                </c:pt>
                <c:pt idx="950">
                  <c:v>45832.500451388885</c:v>
                </c:pt>
                <c:pt idx="951">
                  <c:v>45833.379224537035</c:v>
                </c:pt>
                <c:pt idx="952">
                  <c:v>45833.379224537035</c:v>
                </c:pt>
                <c:pt idx="953">
                  <c:v>45838.336585648147</c:v>
                </c:pt>
                <c:pt idx="954">
                  <c:v>45838.336585648147</c:v>
                </c:pt>
                <c:pt idx="955">
                  <c:v>45839.342951388891</c:v>
                </c:pt>
                <c:pt idx="956">
                  <c:v>45839.342951388891</c:v>
                </c:pt>
                <c:pt idx="957">
                  <c:v>45840.330590277779</c:v>
                </c:pt>
                <c:pt idx="958">
                  <c:v>45840.330590277779</c:v>
                </c:pt>
                <c:pt idx="959">
                  <c:v>45841.332696759258</c:v>
                </c:pt>
                <c:pt idx="960">
                  <c:v>45841.332696759258</c:v>
                </c:pt>
                <c:pt idx="961">
                  <c:v>45842.337719907409</c:v>
                </c:pt>
                <c:pt idx="962">
                  <c:v>45842.337719907409</c:v>
                </c:pt>
                <c:pt idx="963">
                  <c:v>45845.33320601852</c:v>
                </c:pt>
                <c:pt idx="964">
                  <c:v>45845.33320601852</c:v>
                </c:pt>
                <c:pt idx="965">
                  <c:v>45846.332951388889</c:v>
                </c:pt>
                <c:pt idx="966">
                  <c:v>45846.332951388889</c:v>
                </c:pt>
                <c:pt idx="967">
                  <c:v>45847.327384259261</c:v>
                </c:pt>
                <c:pt idx="968">
                  <c:v>45847.327384259261</c:v>
                </c:pt>
                <c:pt idx="969">
                  <c:v>45848.320092592592</c:v>
                </c:pt>
                <c:pt idx="970">
                  <c:v>45848.320092592592</c:v>
                </c:pt>
                <c:pt idx="971">
                  <c:v>45848.565844907411</c:v>
                </c:pt>
                <c:pt idx="972">
                  <c:v>45848.565844907411</c:v>
                </c:pt>
                <c:pt idx="973">
                  <c:v>45849.319733796299</c:v>
                </c:pt>
                <c:pt idx="974">
                  <c:v>45849.319733796299</c:v>
                </c:pt>
                <c:pt idx="975">
                  <c:v>45852.333518518521</c:v>
                </c:pt>
                <c:pt idx="976">
                  <c:v>45852.333518518521</c:v>
                </c:pt>
                <c:pt idx="977">
                  <c:v>45853.335231481484</c:v>
                </c:pt>
                <c:pt idx="978">
                  <c:v>45853.335231481484</c:v>
                </c:pt>
                <c:pt idx="979">
                  <c:v>45854.319062499999</c:v>
                </c:pt>
                <c:pt idx="980">
                  <c:v>45854.319062499999</c:v>
                </c:pt>
                <c:pt idx="981">
                  <c:v>45855.318182870367</c:v>
                </c:pt>
                <c:pt idx="982">
                  <c:v>45855.318182870367</c:v>
                </c:pt>
                <c:pt idx="983">
                  <c:v>45859.320335648146</c:v>
                </c:pt>
                <c:pt idx="984">
                  <c:v>45859.320335648146</c:v>
                </c:pt>
                <c:pt idx="985">
                  <c:v>45860.31790509259</c:v>
                </c:pt>
                <c:pt idx="986">
                  <c:v>45860.31790509259</c:v>
                </c:pt>
                <c:pt idx="987">
                  <c:v>45861.40053240741</c:v>
                </c:pt>
                <c:pt idx="988">
                  <c:v>45861.40053240741</c:v>
                </c:pt>
                <c:pt idx="989">
                  <c:v>45862.340601851851</c:v>
                </c:pt>
                <c:pt idx="990">
                  <c:v>45862.340601851851</c:v>
                </c:pt>
                <c:pt idx="991">
                  <c:v>45863.334606481483</c:v>
                </c:pt>
                <c:pt idx="992">
                  <c:v>45863.334606481483</c:v>
                </c:pt>
                <c:pt idx="993">
                  <c:v>45866.335358796299</c:v>
                </c:pt>
                <c:pt idx="994">
                  <c:v>45866.335358796299</c:v>
                </c:pt>
                <c:pt idx="995">
                  <c:v>45867.322997685187</c:v>
                </c:pt>
                <c:pt idx="996">
                  <c:v>45867.322997685187</c:v>
                </c:pt>
                <c:pt idx="997">
                  <c:v>45868.328194444446</c:v>
                </c:pt>
                <c:pt idx="998">
                  <c:v>45868.328194444446</c:v>
                </c:pt>
                <c:pt idx="999">
                  <c:v>45869.330590277779</c:v>
                </c:pt>
                <c:pt idx="1000">
                  <c:v>45869.330590277779</c:v>
                </c:pt>
                <c:pt idx="1001">
                  <c:v>45870.340092592596</c:v>
                </c:pt>
                <c:pt idx="1002">
                  <c:v>45870.340092592596</c:v>
                </c:pt>
                <c:pt idx="1003">
                  <c:v>45875.327939814815</c:v>
                </c:pt>
                <c:pt idx="1004">
                  <c:v>45875.327939814815</c:v>
                </c:pt>
                <c:pt idx="1005">
                  <c:v>45876.330405092594</c:v>
                </c:pt>
                <c:pt idx="1006">
                  <c:v>45876.330405092594</c:v>
                </c:pt>
                <c:pt idx="1007">
                  <c:v>45880.329212962963</c:v>
                </c:pt>
                <c:pt idx="1008">
                  <c:v>45880.329212962963</c:v>
                </c:pt>
                <c:pt idx="1009">
                  <c:v>45881.332094907404</c:v>
                </c:pt>
                <c:pt idx="1010">
                  <c:v>45881.332094907404</c:v>
                </c:pt>
                <c:pt idx="1011">
                  <c:v>45882.316944444443</c:v>
                </c:pt>
                <c:pt idx="1012">
                  <c:v>45882.316944444443</c:v>
                </c:pt>
                <c:pt idx="1013">
                  <c:v>45883.319050925929</c:v>
                </c:pt>
                <c:pt idx="1014">
                  <c:v>45883.319050925929</c:v>
                </c:pt>
                <c:pt idx="1015">
                  <c:v>45884.318136574075</c:v>
                </c:pt>
                <c:pt idx="1016">
                  <c:v>45884.318136574075</c:v>
                </c:pt>
                <c:pt idx="1017">
                  <c:v>45887.346597222226</c:v>
                </c:pt>
                <c:pt idx="1018">
                  <c:v>45887.346597222226</c:v>
                </c:pt>
                <c:pt idx="1019">
                  <c:v>45889.317002314812</c:v>
                </c:pt>
                <c:pt idx="1020">
                  <c:v>45889.317002314812</c:v>
                </c:pt>
                <c:pt idx="1021">
                  <c:v>45890.328657407408</c:v>
                </c:pt>
                <c:pt idx="1022">
                  <c:v>45890.328657407408</c:v>
                </c:pt>
                <c:pt idx="1023">
                  <c:v>45891.321400462963</c:v>
                </c:pt>
                <c:pt idx="1024">
                  <c:v>45891.321400462963</c:v>
                </c:pt>
                <c:pt idx="1025">
                  <c:v>45894.329085648147</c:v>
                </c:pt>
                <c:pt idx="1026">
                  <c:v>45894.329085648147</c:v>
                </c:pt>
                <c:pt idx="1027">
                  <c:v>45895.328553240739</c:v>
                </c:pt>
                <c:pt idx="1028">
                  <c:v>45895.328553240739</c:v>
                </c:pt>
                <c:pt idx="1029">
                  <c:v>45896.333194444444</c:v>
                </c:pt>
                <c:pt idx="1030">
                  <c:v>45896.333194444444</c:v>
                </c:pt>
                <c:pt idx="1031">
                  <c:v>45897.323368055557</c:v>
                </c:pt>
                <c:pt idx="1032">
                  <c:v>45897.323368055557</c:v>
                </c:pt>
                <c:pt idx="1033">
                  <c:v>45901.325138888889</c:v>
                </c:pt>
                <c:pt idx="1034">
                  <c:v>45901.325138888889</c:v>
                </c:pt>
                <c:pt idx="1035">
                  <c:v>45902.335879629631</c:v>
                </c:pt>
                <c:pt idx="1036">
                  <c:v>45902.335879629631</c:v>
                </c:pt>
                <c:pt idx="1037">
                  <c:v>45903.318865740737</c:v>
                </c:pt>
                <c:pt idx="1038">
                  <c:v>45903.318865740737</c:v>
                </c:pt>
                <c:pt idx="1039">
                  <c:v>45904.535439814812</c:v>
                </c:pt>
                <c:pt idx="1040">
                  <c:v>45904.535439814812</c:v>
                </c:pt>
                <c:pt idx="1041">
                  <c:v>45905.316828703704</c:v>
                </c:pt>
                <c:pt idx="1042">
                  <c:v>45905.316828703704</c:v>
                </c:pt>
                <c:pt idx="1043">
                  <c:v>45908.329097222224</c:v>
                </c:pt>
                <c:pt idx="1044">
                  <c:v>45908.329097222224</c:v>
                </c:pt>
                <c:pt idx="1045">
                  <c:v>45909.325671296298</c:v>
                </c:pt>
                <c:pt idx="1046">
                  <c:v>45909.325671296298</c:v>
                </c:pt>
                <c:pt idx="1047">
                  <c:v>45910.326053240744</c:v>
                </c:pt>
                <c:pt idx="1048">
                  <c:v>45910.326053240744</c:v>
                </c:pt>
                <c:pt idx="1049">
                  <c:v>45911.331782407404</c:v>
                </c:pt>
                <c:pt idx="1050">
                  <c:v>45911.331782407404</c:v>
                </c:pt>
                <c:pt idx="1051">
                  <c:v>45912.319490740738</c:v>
                </c:pt>
                <c:pt idx="1052">
                  <c:v>45912.319490740738</c:v>
                </c:pt>
                <c:pt idx="1053">
                  <c:v>45915.324999999997</c:v>
                </c:pt>
                <c:pt idx="1054">
                  <c:v>45915.324999999997</c:v>
                </c:pt>
                <c:pt idx="1055">
                  <c:v>45916.313761574071</c:v>
                </c:pt>
                <c:pt idx="1056">
                  <c:v>45916.313761574071</c:v>
                </c:pt>
                <c:pt idx="1057">
                  <c:v>45917.328298611108</c:v>
                </c:pt>
                <c:pt idx="1058">
                  <c:v>45917.328298611108</c:v>
                </c:pt>
                <c:pt idx="1059">
                  <c:v>45918.324490740742</c:v>
                </c:pt>
                <c:pt idx="1060">
                  <c:v>45918.324490740742</c:v>
                </c:pt>
                <c:pt idx="1061">
                  <c:v>45922.339108796295</c:v>
                </c:pt>
                <c:pt idx="1062">
                  <c:v>45922.339108796295</c:v>
                </c:pt>
                <c:pt idx="1063">
                  <c:v>45923.32885416667</c:v>
                </c:pt>
                <c:pt idx="1064">
                  <c:v>45923.32885416667</c:v>
                </c:pt>
                <c:pt idx="1065">
                  <c:v>45924.317858796298</c:v>
                </c:pt>
                <c:pt idx="1066">
                  <c:v>45924.317858796298</c:v>
                </c:pt>
                <c:pt idx="1067">
                  <c:v>45925.34003472222</c:v>
                </c:pt>
                <c:pt idx="1068">
                  <c:v>45925.34003472222</c:v>
                </c:pt>
                <c:pt idx="1069">
                  <c:v>45926.317499999997</c:v>
                </c:pt>
                <c:pt idx="1070">
                  <c:v>45926.317499999997</c:v>
                </c:pt>
                <c:pt idx="1071">
                  <c:v>45929.325046296297</c:v>
                </c:pt>
                <c:pt idx="1072">
                  <c:v>45929.325046296297</c:v>
                </c:pt>
                <c:pt idx="1073">
                  <c:v>45930.329340277778</c:v>
                </c:pt>
                <c:pt idx="1074">
                  <c:v>45930.329340277778</c:v>
                </c:pt>
                <c:pt idx="1075">
                  <c:v>45931.329965277779</c:v>
                </c:pt>
                <c:pt idx="1076">
                  <c:v>45931.329965277779</c:v>
                </c:pt>
                <c:pt idx="1077">
                  <c:v>45932.32534722222</c:v>
                </c:pt>
                <c:pt idx="1078">
                  <c:v>45932.32534722222</c:v>
                </c:pt>
                <c:pt idx="1079">
                  <c:v>45933.326145833336</c:v>
                </c:pt>
                <c:pt idx="1080">
                  <c:v>45933.326145833336</c:v>
                </c:pt>
                <c:pt idx="1081">
                  <c:v>45933.429849537039</c:v>
                </c:pt>
                <c:pt idx="1082">
                  <c:v>45933.429849537039</c:v>
                </c:pt>
                <c:pt idx="1083">
                  <c:v>45936.317766203705</c:v>
                </c:pt>
                <c:pt idx="1084">
                  <c:v>45937.330081018517</c:v>
                </c:pt>
                <c:pt idx="1085">
                  <c:v>45938.329548611109</c:v>
                </c:pt>
                <c:pt idx="1086">
                  <c:v>45939.387453703705</c:v>
                </c:pt>
                <c:pt idx="1087">
                  <c:v>45943.334444444445</c:v>
                </c:pt>
                <c:pt idx="1088">
                  <c:v>45944.33556712963</c:v>
                </c:pt>
                <c:pt idx="1089">
                  <c:v>45945.328483796293</c:v>
                </c:pt>
                <c:pt idx="1090">
                  <c:v>45946.329386574071</c:v>
                </c:pt>
                <c:pt idx="1091">
                  <c:v>45947.330474537041</c:v>
                </c:pt>
                <c:pt idx="1092">
                  <c:v>45950.331655092596</c:v>
                </c:pt>
                <c:pt idx="1093">
                  <c:v>45951.328969907408</c:v>
                </c:pt>
                <c:pt idx="1094">
                  <c:v>45952.329942129632</c:v>
                </c:pt>
                <c:pt idx="1095">
                  <c:v>45953.333703703705</c:v>
                </c:pt>
                <c:pt idx="1096">
                  <c:v>45954.328460648147</c:v>
                </c:pt>
                <c:pt idx="1097">
                  <c:v>45957.327222222222</c:v>
                </c:pt>
                <c:pt idx="1098">
                  <c:v>45958.32503472222</c:v>
                </c:pt>
                <c:pt idx="1099">
                  <c:v>45959.336226851854</c:v>
                </c:pt>
                <c:pt idx="1100">
                  <c:v>45960.326215277775</c:v>
                </c:pt>
                <c:pt idx="1101">
                  <c:v>45964.332743055558</c:v>
                </c:pt>
                <c:pt idx="1102">
                  <c:v>45965.324884259258</c:v>
                </c:pt>
                <c:pt idx="1103">
                  <c:v>45966.324062500003</c:v>
                </c:pt>
                <c:pt idx="1104">
                  <c:v>45967.31832175926</c:v>
                </c:pt>
              </c:numCache>
            </c:numRef>
          </c:xVal>
          <c:yVal>
            <c:numRef>
              <c:f>Active!$Q$178:$Q$4093</c:f>
              <c:numCache>
                <c:formatCode>0.000</c:formatCode>
                <c:ptCount val="3916"/>
                <c:pt idx="0">
                  <c:v>3.41999999744163</c:v>
                </c:pt>
                <c:pt idx="1">
                  <c:v>3.4199999974329902</c:v>
                </c:pt>
                <c:pt idx="2">
                  <c:v>3.4199999974070598</c:v>
                </c:pt>
                <c:pt idx="3">
                  <c:v>3.4199999973984099</c:v>
                </c:pt>
                <c:pt idx="4">
                  <c:v>3.4199999973897701</c:v>
                </c:pt>
                <c:pt idx="5">
                  <c:v>3.4199999973811299</c:v>
                </c:pt>
                <c:pt idx="6">
                  <c:v>3.4199999973724799</c:v>
                </c:pt>
                <c:pt idx="7">
                  <c:v>3.4199999973465598</c:v>
                </c:pt>
                <c:pt idx="8">
                  <c:v>3.4199999973379098</c:v>
                </c:pt>
                <c:pt idx="9">
                  <c:v>3.4199999973292701</c:v>
                </c:pt>
                <c:pt idx="10">
                  <c:v>3.4199999973206299</c:v>
                </c:pt>
                <c:pt idx="11">
                  <c:v>3.41999999720827</c:v>
                </c:pt>
                <c:pt idx="12">
                  <c:v>3.41999999719962</c:v>
                </c:pt>
                <c:pt idx="13">
                  <c:v>3.4199999971909798</c:v>
                </c:pt>
                <c:pt idx="14">
                  <c:v>3.4199999971564101</c:v>
                </c:pt>
                <c:pt idx="15">
                  <c:v>3.4199999971477602</c:v>
                </c:pt>
                <c:pt idx="16">
                  <c:v>3.4199999971045498</c:v>
                </c:pt>
                <c:pt idx="17">
                  <c:v>3.4199999970872601</c:v>
                </c:pt>
                <c:pt idx="18">
                  <c:v>3.4199999970786199</c:v>
                </c:pt>
                <c:pt idx="19">
                  <c:v>3.4199999970699699</c:v>
                </c:pt>
                <c:pt idx="20">
                  <c:v>3.4199999970440502</c:v>
                </c:pt>
                <c:pt idx="21">
                  <c:v>3.4199999970353998</c:v>
                </c:pt>
                <c:pt idx="22">
                  <c:v>3.4199999970267601</c:v>
                </c:pt>
                <c:pt idx="23">
                  <c:v>3.4199999970181199</c:v>
                </c:pt>
                <c:pt idx="24">
                  <c:v>3.4199999970094699</c:v>
                </c:pt>
                <c:pt idx="25">
                  <c:v>3.41999999698354</c:v>
                </c:pt>
                <c:pt idx="26">
                  <c:v>3.41999999695761</c:v>
                </c:pt>
                <c:pt idx="27">
                  <c:v>3.4199999969489698</c:v>
                </c:pt>
                <c:pt idx="28">
                  <c:v>3.4199999969230399</c:v>
                </c:pt>
                <c:pt idx="29">
                  <c:v>3.4199999969144002</c:v>
                </c:pt>
                <c:pt idx="30">
                  <c:v>3.41999999690576</c:v>
                </c:pt>
                <c:pt idx="31">
                  <c:v>3.41999999689711</c:v>
                </c:pt>
                <c:pt idx="32">
                  <c:v>3.4199999968625399</c:v>
                </c:pt>
                <c:pt idx="33">
                  <c:v>3.4199999968539001</c:v>
                </c:pt>
                <c:pt idx="34">
                  <c:v>3.4199999968452501</c:v>
                </c:pt>
                <c:pt idx="35">
                  <c:v>3.4199999968366099</c:v>
                </c:pt>
                <c:pt idx="36">
                  <c:v>3.4199999968279702</c:v>
                </c:pt>
                <c:pt idx="37">
                  <c:v>3.4199999968020398</c:v>
                </c:pt>
                <c:pt idx="38">
                  <c:v>3.4199999967933898</c:v>
                </c:pt>
                <c:pt idx="39">
                  <c:v>3.4199999967847501</c:v>
                </c:pt>
                <c:pt idx="40">
                  <c:v>3.4199999967847501</c:v>
                </c:pt>
                <c:pt idx="41">
                  <c:v>3.4199999967847501</c:v>
                </c:pt>
                <c:pt idx="42">
                  <c:v>3.4199999967761099</c:v>
                </c:pt>
                <c:pt idx="43">
                  <c:v>3.4199999967674599</c:v>
                </c:pt>
                <c:pt idx="44">
                  <c:v>3.4089999967840399</c:v>
                </c:pt>
                <c:pt idx="45">
                  <c:v>3.4089999967755098</c:v>
                </c:pt>
                <c:pt idx="46">
                  <c:v>3.4089999967669802</c:v>
                </c:pt>
                <c:pt idx="47">
                  <c:v>3.4089999967584501</c:v>
                </c:pt>
                <c:pt idx="48">
                  <c:v>3.40899999674992</c:v>
                </c:pt>
                <c:pt idx="49">
                  <c:v>3.4089999967243201</c:v>
                </c:pt>
                <c:pt idx="50">
                  <c:v>3.40899999671579</c:v>
                </c:pt>
                <c:pt idx="51">
                  <c:v>3.4089999967072599</c:v>
                </c:pt>
                <c:pt idx="52">
                  <c:v>3.4089999966987299</c:v>
                </c:pt>
                <c:pt idx="53">
                  <c:v>3.4089999966901998</c:v>
                </c:pt>
                <c:pt idx="54">
                  <c:v>3.4089999966646101</c:v>
                </c:pt>
                <c:pt idx="55">
                  <c:v>3.40899999665608</c:v>
                </c:pt>
                <c:pt idx="56">
                  <c:v>3.4089999966475499</c:v>
                </c:pt>
                <c:pt idx="57">
                  <c:v>3.4089999966390199</c:v>
                </c:pt>
                <c:pt idx="58">
                  <c:v>3.40899999659637</c:v>
                </c:pt>
                <c:pt idx="59">
                  <c:v>3.4089999965878399</c:v>
                </c:pt>
                <c:pt idx="60">
                  <c:v>3.4089999965793099</c:v>
                </c:pt>
                <c:pt idx="61">
                  <c:v>3.4089999965707798</c:v>
                </c:pt>
                <c:pt idx="62">
                  <c:v>3.40899999654519</c:v>
                </c:pt>
                <c:pt idx="63">
                  <c:v>3.4089999965366502</c:v>
                </c:pt>
                <c:pt idx="64">
                  <c:v>3.4089999965281201</c:v>
                </c:pt>
                <c:pt idx="65">
                  <c:v>3.4089999965195901</c:v>
                </c:pt>
                <c:pt idx="66">
                  <c:v>3.4089999964854698</c:v>
                </c:pt>
                <c:pt idx="67">
                  <c:v>3.4089999964769402</c:v>
                </c:pt>
                <c:pt idx="68">
                  <c:v>3.4089999964684101</c:v>
                </c:pt>
                <c:pt idx="69">
                  <c:v>3.4089999964598801</c:v>
                </c:pt>
                <c:pt idx="70">
                  <c:v>3.4089999964087001</c:v>
                </c:pt>
                <c:pt idx="71">
                  <c:v>3.40899999640017</c:v>
                </c:pt>
                <c:pt idx="72">
                  <c:v>3.40899999639164</c:v>
                </c:pt>
                <c:pt idx="73">
                  <c:v>3.4089999963660498</c:v>
                </c:pt>
                <c:pt idx="74">
                  <c:v>3.4089999963575202</c:v>
                </c:pt>
                <c:pt idx="75">
                  <c:v>3.4089999963489901</c:v>
                </c:pt>
                <c:pt idx="76">
                  <c:v>3.40899999634046</c:v>
                </c:pt>
                <c:pt idx="77">
                  <c:v>3.40899999634046</c:v>
                </c:pt>
                <c:pt idx="78">
                  <c:v>3.40899999633193</c:v>
                </c:pt>
                <c:pt idx="79">
                  <c:v>3.40899999633193</c:v>
                </c:pt>
                <c:pt idx="80">
                  <c:v>3.40899999633193</c:v>
                </c:pt>
                <c:pt idx="81">
                  <c:v>3.40899999630633</c:v>
                </c:pt>
                <c:pt idx="82">
                  <c:v>3.4089999962977999</c:v>
                </c:pt>
                <c:pt idx="83">
                  <c:v>3.4089999962892699</c:v>
                </c:pt>
                <c:pt idx="84">
                  <c:v>3.4089999962892699</c:v>
                </c:pt>
                <c:pt idx="85">
                  <c:v>3.4089999962892699</c:v>
                </c:pt>
                <c:pt idx="86">
                  <c:v>3.4089999962892699</c:v>
                </c:pt>
                <c:pt idx="87">
                  <c:v>3.4089999962892699</c:v>
                </c:pt>
                <c:pt idx="88">
                  <c:v>3.4089999962807398</c:v>
                </c:pt>
                <c:pt idx="89">
                  <c:v>3.4089999962722102</c:v>
                </c:pt>
                <c:pt idx="90">
                  <c:v>3.40899999624662</c:v>
                </c:pt>
                <c:pt idx="91">
                  <c:v>3.4089999962380899</c:v>
                </c:pt>
                <c:pt idx="92">
                  <c:v>3.4089999962295598</c:v>
                </c:pt>
                <c:pt idx="93">
                  <c:v>3.4089999962210298</c:v>
                </c:pt>
                <c:pt idx="94">
                  <c:v>3.4089999962125002</c:v>
                </c:pt>
                <c:pt idx="95">
                  <c:v>3.4089999961783799</c:v>
                </c:pt>
                <c:pt idx="96">
                  <c:v>3.4089999961698498</c:v>
                </c:pt>
                <c:pt idx="97">
                  <c:v>3.4089999961613202</c:v>
                </c:pt>
                <c:pt idx="98">
                  <c:v>3.4089999961527901</c:v>
                </c:pt>
                <c:pt idx="99">
                  <c:v>3.4089999961271999</c:v>
                </c:pt>
                <c:pt idx="100">
                  <c:v>3.4089999961186699</c:v>
                </c:pt>
                <c:pt idx="101">
                  <c:v>3.40899999611013</c:v>
                </c:pt>
                <c:pt idx="102">
                  <c:v>3.4089999961016</c:v>
                </c:pt>
                <c:pt idx="103">
                  <c:v>3.4089999960930699</c:v>
                </c:pt>
                <c:pt idx="104">
                  <c:v>3.4089999960674802</c:v>
                </c:pt>
                <c:pt idx="105">
                  <c:v>3.4089999960589501</c:v>
                </c:pt>
                <c:pt idx="106">
                  <c:v>3.4089999960589501</c:v>
                </c:pt>
                <c:pt idx="107">
                  <c:v>3.4089999960589501</c:v>
                </c:pt>
                <c:pt idx="108">
                  <c:v>3.40899999605042</c:v>
                </c:pt>
                <c:pt idx="109">
                  <c:v>3.40899999604189</c:v>
                </c:pt>
                <c:pt idx="110">
                  <c:v>3.40899999604189</c:v>
                </c:pt>
                <c:pt idx="111">
                  <c:v>3.4089999960333599</c:v>
                </c:pt>
                <c:pt idx="112">
                  <c:v>3.4089999960333599</c:v>
                </c:pt>
                <c:pt idx="113">
                  <c:v>3.40899999599071</c:v>
                </c:pt>
                <c:pt idx="114">
                  <c:v>3.3599999961313598</c:v>
                </c:pt>
                <c:pt idx="115">
                  <c:v>3.3599999961231499</c:v>
                </c:pt>
                <c:pt idx="116">
                  <c:v>3.3599999960985101</c:v>
                </c:pt>
                <c:pt idx="117">
                  <c:v>3.35999999609029</c:v>
                </c:pt>
                <c:pt idx="118">
                  <c:v>3.3599999960820801</c:v>
                </c:pt>
                <c:pt idx="119">
                  <c:v>3.3599999960738698</c:v>
                </c:pt>
                <c:pt idx="120">
                  <c:v>3.3599999960656501</c:v>
                </c:pt>
                <c:pt idx="121">
                  <c:v>3.3599999960410099</c:v>
                </c:pt>
                <c:pt idx="122">
                  <c:v>3.3599999960328</c:v>
                </c:pt>
                <c:pt idx="123">
                  <c:v>3.35999999601637</c:v>
                </c:pt>
                <c:pt idx="124">
                  <c:v>3.3599999960081601</c:v>
                </c:pt>
                <c:pt idx="125">
                  <c:v>3.3599999959753002</c:v>
                </c:pt>
                <c:pt idx="126">
                  <c:v>3.3599999959588698</c:v>
                </c:pt>
                <c:pt idx="127">
                  <c:v>3.3599999959506599</c:v>
                </c:pt>
                <c:pt idx="128">
                  <c:v>3.3599999959260201</c:v>
                </c:pt>
                <c:pt idx="129">
                  <c:v>3.3599999959178102</c:v>
                </c:pt>
                <c:pt idx="130">
                  <c:v>3.3599999959095901</c:v>
                </c:pt>
                <c:pt idx="131">
                  <c:v>3.3599999959013802</c:v>
                </c:pt>
                <c:pt idx="132">
                  <c:v>3.3599999958931601</c:v>
                </c:pt>
                <c:pt idx="133">
                  <c:v>3.3599999958685198</c:v>
                </c:pt>
                <c:pt idx="134">
                  <c:v>3.3599999958521001</c:v>
                </c:pt>
                <c:pt idx="135">
                  <c:v>3.35999999584388</c:v>
                </c:pt>
                <c:pt idx="136">
                  <c:v>3.35999999584388</c:v>
                </c:pt>
                <c:pt idx="137">
                  <c:v>3.3599999958356701</c:v>
                </c:pt>
                <c:pt idx="138">
                  <c:v>3.3599999958110298</c:v>
                </c:pt>
                <c:pt idx="139">
                  <c:v>3.3599999958028102</c:v>
                </c:pt>
                <c:pt idx="140">
                  <c:v>3.3599999957945998</c:v>
                </c:pt>
                <c:pt idx="141">
                  <c:v>3.35999999578639</c:v>
                </c:pt>
                <c:pt idx="142">
                  <c:v>3.3599999957781699</c:v>
                </c:pt>
                <c:pt idx="143">
                  <c:v>3.35999999575353</c:v>
                </c:pt>
                <c:pt idx="144">
                  <c:v>3.3599999957453202</c:v>
                </c:pt>
                <c:pt idx="145">
                  <c:v>3.3599999957371001</c:v>
                </c:pt>
                <c:pt idx="146">
                  <c:v>3.3599999957288902</c:v>
                </c:pt>
                <c:pt idx="147">
                  <c:v>3.3599999957206799</c:v>
                </c:pt>
                <c:pt idx="148">
                  <c:v>3.35999999569604</c:v>
                </c:pt>
                <c:pt idx="149">
                  <c:v>3.3599999956878199</c:v>
                </c:pt>
                <c:pt idx="150">
                  <c:v>3.3599999956796101</c:v>
                </c:pt>
                <c:pt idx="151">
                  <c:v>3.3599999956714002</c:v>
                </c:pt>
                <c:pt idx="152">
                  <c:v>3.3599999956631801</c:v>
                </c:pt>
                <c:pt idx="153">
                  <c:v>3.3599999956385398</c:v>
                </c:pt>
                <c:pt idx="154">
                  <c:v>3.3599999956303299</c:v>
                </c:pt>
                <c:pt idx="155">
                  <c:v>3.3599999956221098</c:v>
                </c:pt>
                <c:pt idx="156">
                  <c:v>3.3599999956138999</c:v>
                </c:pt>
                <c:pt idx="157">
                  <c:v>3.3599999956056901</c:v>
                </c:pt>
                <c:pt idx="158">
                  <c:v>3.3599999955646198</c:v>
                </c:pt>
                <c:pt idx="159">
                  <c:v>3.3599999955564002</c:v>
                </c:pt>
                <c:pt idx="160">
                  <c:v>3.3599999955481898</c:v>
                </c:pt>
                <c:pt idx="161">
                  <c:v>3.35999999552355</c:v>
                </c:pt>
                <c:pt idx="162">
                  <c:v>3.3599999955153401</c:v>
                </c:pt>
                <c:pt idx="163">
                  <c:v>3.3599999954989102</c:v>
                </c:pt>
                <c:pt idx="164">
                  <c:v>3.3599999954660502</c:v>
                </c:pt>
                <c:pt idx="165">
                  <c:v>3.3599999954660502</c:v>
                </c:pt>
                <c:pt idx="166">
                  <c:v>3.3599999954578399</c:v>
                </c:pt>
                <c:pt idx="167">
                  <c:v>3.35999999544963</c:v>
                </c:pt>
                <c:pt idx="168">
                  <c:v>3.3599999954414099</c:v>
                </c:pt>
                <c:pt idx="169">
                  <c:v>3.3599999954332</c:v>
                </c:pt>
                <c:pt idx="170">
                  <c:v>3.3599999954085602</c:v>
                </c:pt>
                <c:pt idx="171">
                  <c:v>3.3599999954003401</c:v>
                </c:pt>
                <c:pt idx="172">
                  <c:v>3.3599999953921298</c:v>
                </c:pt>
                <c:pt idx="173">
                  <c:v>3.3599999953839199</c:v>
                </c:pt>
                <c:pt idx="174">
                  <c:v>3.35999999535106</c:v>
                </c:pt>
                <c:pt idx="175">
                  <c:v>3.3599999953428501</c:v>
                </c:pt>
                <c:pt idx="176">
                  <c:v>3.3599999953264201</c:v>
                </c:pt>
                <c:pt idx="177">
                  <c:v>3.3599999953182098</c:v>
                </c:pt>
                <c:pt idx="178">
                  <c:v>3.3599999952853499</c:v>
                </c:pt>
                <c:pt idx="179">
                  <c:v>3.3599999952689301</c:v>
                </c:pt>
                <c:pt idx="180">
                  <c:v>3.35999999526071</c:v>
                </c:pt>
                <c:pt idx="181">
                  <c:v>3.3599999952360702</c:v>
                </c:pt>
                <c:pt idx="182">
                  <c:v>3.3599999952278599</c:v>
                </c:pt>
                <c:pt idx="183">
                  <c:v>3.3599999952196402</c:v>
                </c:pt>
                <c:pt idx="184">
                  <c:v>3.3599999952114299</c:v>
                </c:pt>
                <c:pt idx="185">
                  <c:v>3.35999999520322</c:v>
                </c:pt>
                <c:pt idx="186">
                  <c:v>3.3599999951785802</c:v>
                </c:pt>
                <c:pt idx="187">
                  <c:v>3.3599999951703601</c:v>
                </c:pt>
                <c:pt idx="188">
                  <c:v>3.3599999951621502</c:v>
                </c:pt>
                <c:pt idx="189">
                  <c:v>3.3599999951457198</c:v>
                </c:pt>
                <c:pt idx="190">
                  <c:v>3.3599999951210799</c:v>
                </c:pt>
                <c:pt idx="191">
                  <c:v>3.3599999951128701</c:v>
                </c:pt>
                <c:pt idx="192">
                  <c:v>3.35999999510465</c:v>
                </c:pt>
                <c:pt idx="193">
                  <c:v>3.3599999950964401</c:v>
                </c:pt>
                <c:pt idx="194">
                  <c:v>3.3599999950882302</c:v>
                </c:pt>
                <c:pt idx="195">
                  <c:v>3.3599999950553698</c:v>
                </c:pt>
                <c:pt idx="196">
                  <c:v>3.35999999504716</c:v>
                </c:pt>
                <c:pt idx="197">
                  <c:v>3.3599999950389399</c:v>
                </c:pt>
                <c:pt idx="198">
                  <c:v>3.35999999503073</c:v>
                </c:pt>
                <c:pt idx="199">
                  <c:v>3.3599999950060901</c:v>
                </c:pt>
                <c:pt idx="200">
                  <c:v>3.3599999949978701</c:v>
                </c:pt>
                <c:pt idx="201">
                  <c:v>3.3599999949896602</c:v>
                </c:pt>
                <c:pt idx="202">
                  <c:v>3.3599999949814499</c:v>
                </c:pt>
                <c:pt idx="203">
                  <c:v>3.3599999949732302</c:v>
                </c:pt>
                <c:pt idx="204">
                  <c:v>3.3599999949485899</c:v>
                </c:pt>
                <c:pt idx="205">
                  <c:v>3.35999999494038</c:v>
                </c:pt>
                <c:pt idx="206">
                  <c:v>3.3599999949321702</c:v>
                </c:pt>
                <c:pt idx="207">
                  <c:v>3.3599999949239501</c:v>
                </c:pt>
                <c:pt idx="208">
                  <c:v>3.3599999949157402</c:v>
                </c:pt>
                <c:pt idx="209">
                  <c:v>3.3599999948664601</c:v>
                </c:pt>
                <c:pt idx="210">
                  <c:v>3.35999999485824</c:v>
                </c:pt>
                <c:pt idx="211">
                  <c:v>3.3599999948336001</c:v>
                </c:pt>
                <c:pt idx="212">
                  <c:v>3.3599999948253898</c:v>
                </c:pt>
                <c:pt idx="213">
                  <c:v>3.3599999948171702</c:v>
                </c:pt>
                <c:pt idx="214">
                  <c:v>3.35999999480075</c:v>
                </c:pt>
                <c:pt idx="215">
                  <c:v>3.35999999476789</c:v>
                </c:pt>
                <c:pt idx="216">
                  <c:v>3.3599999947596801</c:v>
                </c:pt>
                <c:pt idx="217">
                  <c:v>3.3599999947104</c:v>
                </c:pt>
                <c:pt idx="218">
                  <c:v>3.3599999947104</c:v>
                </c:pt>
                <c:pt idx="219">
                  <c:v>3.3599999947021799</c:v>
                </c:pt>
                <c:pt idx="220">
                  <c:v>3.35999999469397</c:v>
                </c:pt>
                <c:pt idx="221">
                  <c:v>3.3599999946857602</c:v>
                </c:pt>
                <c:pt idx="222">
                  <c:v>3.3599999946611101</c:v>
                </c:pt>
                <c:pt idx="223">
                  <c:v>3.3599999946528998</c:v>
                </c:pt>
                <c:pt idx="224">
                  <c:v>3.3599999946446899</c:v>
                </c:pt>
                <c:pt idx="225">
                  <c:v>3.3599999946364698</c:v>
                </c:pt>
                <c:pt idx="226">
                  <c:v>3.3599999946282599</c:v>
                </c:pt>
                <c:pt idx="227">
                  <c:v>3.3599999946200501</c:v>
                </c:pt>
                <c:pt idx="228">
                  <c:v>3.35999999461183</c:v>
                </c:pt>
                <c:pt idx="229">
                  <c:v>3.3599999945461199</c:v>
                </c:pt>
                <c:pt idx="230">
                  <c:v>3.3599999945297001</c:v>
                </c:pt>
                <c:pt idx="231">
                  <c:v>3.35999999450505</c:v>
                </c:pt>
                <c:pt idx="232">
                  <c:v>3.3599999944968402</c:v>
                </c:pt>
                <c:pt idx="233">
                  <c:v>3.3599999944886298</c:v>
                </c:pt>
                <c:pt idx="234">
                  <c:v>3.3599999944804102</c:v>
                </c:pt>
                <c:pt idx="235">
                  <c:v>3.3599999944721999</c:v>
                </c:pt>
                <c:pt idx="236">
                  <c:v>3.35999999434899</c:v>
                </c:pt>
                <c:pt idx="237">
                  <c:v>3.35999999434899</c:v>
                </c:pt>
                <c:pt idx="238">
                  <c:v>3.35999999434899</c:v>
                </c:pt>
                <c:pt idx="239">
                  <c:v>3.3599999943407801</c:v>
                </c:pt>
                <c:pt idx="240">
                  <c:v>3.3599999943079299</c:v>
                </c:pt>
                <c:pt idx="241">
                  <c:v>3.3599999942997099</c:v>
                </c:pt>
                <c:pt idx="242">
                  <c:v>3.35999999427507</c:v>
                </c:pt>
                <c:pt idx="243">
                  <c:v>3.3599999942668601</c:v>
                </c:pt>
                <c:pt idx="244">
                  <c:v>3.35999999425864</c:v>
                </c:pt>
                <c:pt idx="245">
                  <c:v>3.35999999420115</c:v>
                </c:pt>
                <c:pt idx="246">
                  <c:v>3.3599999941929402</c:v>
                </c:pt>
                <c:pt idx="247">
                  <c:v>3.3599999941847201</c:v>
                </c:pt>
                <c:pt idx="248">
                  <c:v>3.3599999941436498</c:v>
                </c:pt>
                <c:pt idx="249">
                  <c:v>3.3599999941354399</c:v>
                </c:pt>
                <c:pt idx="250">
                  <c:v>3.3599999941354399</c:v>
                </c:pt>
                <c:pt idx="251">
                  <c:v>3.3599999941354399</c:v>
                </c:pt>
                <c:pt idx="252">
                  <c:v>3.35999999412723</c:v>
                </c:pt>
                <c:pt idx="253">
                  <c:v>3.35999999412723</c:v>
                </c:pt>
                <c:pt idx="254">
                  <c:v>3.35999999412723</c:v>
                </c:pt>
                <c:pt idx="255">
                  <c:v>3.35999999412723</c:v>
                </c:pt>
                <c:pt idx="256">
                  <c:v>3.35999999412723</c:v>
                </c:pt>
                <c:pt idx="257">
                  <c:v>3.35999999412723</c:v>
                </c:pt>
                <c:pt idx="258">
                  <c:v>3.35999999412723</c:v>
                </c:pt>
                <c:pt idx="259">
                  <c:v>3.35999999412723</c:v>
                </c:pt>
                <c:pt idx="260">
                  <c:v>3.35999999412723</c:v>
                </c:pt>
                <c:pt idx="261">
                  <c:v>3.35999999412723</c:v>
                </c:pt>
                <c:pt idx="262">
                  <c:v>3.35999999411901</c:v>
                </c:pt>
                <c:pt idx="263">
                  <c:v>3.35999999411901</c:v>
                </c:pt>
                <c:pt idx="264">
                  <c:v>3.35999999411901</c:v>
                </c:pt>
                <c:pt idx="265">
                  <c:v>3.35999999411901</c:v>
                </c:pt>
                <c:pt idx="266">
                  <c:v>3.35999999411901</c:v>
                </c:pt>
                <c:pt idx="267">
                  <c:v>3.35999999411901</c:v>
                </c:pt>
                <c:pt idx="268">
                  <c:v>3.35999999411901</c:v>
                </c:pt>
                <c:pt idx="269">
                  <c:v>3.35999999411901</c:v>
                </c:pt>
                <c:pt idx="270">
                  <c:v>3.35999999411901</c:v>
                </c:pt>
                <c:pt idx="271">
                  <c:v>3.3599999941108001</c:v>
                </c:pt>
                <c:pt idx="272">
                  <c:v>3.3599999941108001</c:v>
                </c:pt>
                <c:pt idx="273">
                  <c:v>3.3599999941108001</c:v>
                </c:pt>
                <c:pt idx="274">
                  <c:v>3.3599999941108001</c:v>
                </c:pt>
                <c:pt idx="275">
                  <c:v>3.3599999940861598</c:v>
                </c:pt>
                <c:pt idx="276">
                  <c:v>3.3599999940779401</c:v>
                </c:pt>
                <c:pt idx="277">
                  <c:v>3.3599999940779401</c:v>
                </c:pt>
                <c:pt idx="278">
                  <c:v>3.3599999940779401</c:v>
                </c:pt>
                <c:pt idx="279">
                  <c:v>3.3599999940615199</c:v>
                </c:pt>
                <c:pt idx="280">
                  <c:v>3.3599999940615199</c:v>
                </c:pt>
                <c:pt idx="281">
                  <c:v>3.3599999940615199</c:v>
                </c:pt>
                <c:pt idx="282">
                  <c:v>3.3599999940532999</c:v>
                </c:pt>
                <c:pt idx="283">
                  <c:v>3.3599999940532999</c:v>
                </c:pt>
                <c:pt idx="284">
                  <c:v>3.3599999940532999</c:v>
                </c:pt>
                <c:pt idx="285">
                  <c:v>3.3599999940532999</c:v>
                </c:pt>
                <c:pt idx="286">
                  <c:v>3.3599999940532999</c:v>
                </c:pt>
                <c:pt idx="287">
                  <c:v>3.3599999940532999</c:v>
                </c:pt>
                <c:pt idx="288">
                  <c:v>3.3599999940532999</c:v>
                </c:pt>
                <c:pt idx="289">
                  <c:v>3.3599999940532999</c:v>
                </c:pt>
                <c:pt idx="290">
                  <c:v>3.3599999940532999</c:v>
                </c:pt>
                <c:pt idx="291">
                  <c:v>3.3599999940532999</c:v>
                </c:pt>
                <c:pt idx="292">
                  <c:v>3.35999999402866</c:v>
                </c:pt>
                <c:pt idx="293">
                  <c:v>3.35999999402866</c:v>
                </c:pt>
                <c:pt idx="294">
                  <c:v>3.35999999402866</c:v>
                </c:pt>
                <c:pt idx="295">
                  <c:v>3.35999999402866</c:v>
                </c:pt>
                <c:pt idx="296">
                  <c:v>3.35999999402866</c:v>
                </c:pt>
                <c:pt idx="297">
                  <c:v>3.35999999402866</c:v>
                </c:pt>
                <c:pt idx="298">
                  <c:v>3.35999999402866</c:v>
                </c:pt>
                <c:pt idx="299">
                  <c:v>3.35999999402866</c:v>
                </c:pt>
                <c:pt idx="300">
                  <c:v>3.35999999402866</c:v>
                </c:pt>
                <c:pt idx="301">
                  <c:v>3.35999999402866</c:v>
                </c:pt>
                <c:pt idx="302">
                  <c:v>3.35999999402866</c:v>
                </c:pt>
                <c:pt idx="303">
                  <c:v>3.35999999402866</c:v>
                </c:pt>
                <c:pt idx="304">
                  <c:v>3.3599999940204501</c:v>
                </c:pt>
                <c:pt idx="305">
                  <c:v>3.3599999940204501</c:v>
                </c:pt>
                <c:pt idx="306">
                  <c:v>3.3599999940204501</c:v>
                </c:pt>
                <c:pt idx="307">
                  <c:v>3.3599999940204501</c:v>
                </c:pt>
                <c:pt idx="308">
                  <c:v>3.3599999940204501</c:v>
                </c:pt>
                <c:pt idx="309">
                  <c:v>3.3599999940204501</c:v>
                </c:pt>
                <c:pt idx="310">
                  <c:v>3.3599999940204501</c:v>
                </c:pt>
                <c:pt idx="311">
                  <c:v>3.3599999940204501</c:v>
                </c:pt>
                <c:pt idx="312">
                  <c:v>3.3599999940204501</c:v>
                </c:pt>
                <c:pt idx="313">
                  <c:v>3.3599999940204501</c:v>
                </c:pt>
                <c:pt idx="314">
                  <c:v>3.3599999940204501</c:v>
                </c:pt>
                <c:pt idx="315">
                  <c:v>3.3599999940204501</c:v>
                </c:pt>
                <c:pt idx="316">
                  <c:v>3.35999999401223</c:v>
                </c:pt>
                <c:pt idx="317">
                  <c:v>3.35999999401223</c:v>
                </c:pt>
                <c:pt idx="318">
                  <c:v>3.35999999401223</c:v>
                </c:pt>
                <c:pt idx="319">
                  <c:v>3.35999999401223</c:v>
                </c:pt>
                <c:pt idx="320">
                  <c:v>3.35999999401223</c:v>
                </c:pt>
                <c:pt idx="321">
                  <c:v>3.35999999401223</c:v>
                </c:pt>
                <c:pt idx="322">
                  <c:v>3.35999999401223</c:v>
                </c:pt>
                <c:pt idx="323">
                  <c:v>3.35999999401223</c:v>
                </c:pt>
                <c:pt idx="324">
                  <c:v>3.3599999940040202</c:v>
                </c:pt>
                <c:pt idx="325">
                  <c:v>3.3599999940040202</c:v>
                </c:pt>
                <c:pt idx="326">
                  <c:v>3.3599999940040202</c:v>
                </c:pt>
                <c:pt idx="327">
                  <c:v>3.3599999940040202</c:v>
                </c:pt>
                <c:pt idx="328">
                  <c:v>3.3599999940040202</c:v>
                </c:pt>
                <c:pt idx="329">
                  <c:v>3.3599999940040202</c:v>
                </c:pt>
                <c:pt idx="330">
                  <c:v>3.3599999940040202</c:v>
                </c:pt>
                <c:pt idx="331">
                  <c:v>3.3599999940040202</c:v>
                </c:pt>
                <c:pt idx="332">
                  <c:v>3.3599999940040202</c:v>
                </c:pt>
                <c:pt idx="333">
                  <c:v>3.3599999940040202</c:v>
                </c:pt>
                <c:pt idx="334">
                  <c:v>3.3599999940040202</c:v>
                </c:pt>
                <c:pt idx="335">
                  <c:v>3.3599999940040202</c:v>
                </c:pt>
                <c:pt idx="336">
                  <c:v>3.3599999940040202</c:v>
                </c:pt>
                <c:pt idx="337">
                  <c:v>3.3599999939958098</c:v>
                </c:pt>
                <c:pt idx="338">
                  <c:v>3.3599999939958098</c:v>
                </c:pt>
                <c:pt idx="339">
                  <c:v>3.3599999939958098</c:v>
                </c:pt>
                <c:pt idx="340">
                  <c:v>3.3599999939958098</c:v>
                </c:pt>
                <c:pt idx="341">
                  <c:v>3.3599999939958098</c:v>
                </c:pt>
                <c:pt idx="342">
                  <c:v>3.3599999939958098</c:v>
                </c:pt>
                <c:pt idx="343">
                  <c:v>3.3599999939958098</c:v>
                </c:pt>
                <c:pt idx="344">
                  <c:v>3.3599999939958098</c:v>
                </c:pt>
                <c:pt idx="345">
                  <c:v>3.3599999939958098</c:v>
                </c:pt>
                <c:pt idx="346">
                  <c:v>3.3599999939958098</c:v>
                </c:pt>
                <c:pt idx="347">
                  <c:v>3.35999999397117</c:v>
                </c:pt>
                <c:pt idx="348">
                  <c:v>3.35999999397117</c:v>
                </c:pt>
                <c:pt idx="349">
                  <c:v>3.35999999397117</c:v>
                </c:pt>
                <c:pt idx="350">
                  <c:v>3.35999999397117</c:v>
                </c:pt>
                <c:pt idx="351">
                  <c:v>3.35999999397117</c:v>
                </c:pt>
                <c:pt idx="352">
                  <c:v>3.35999999397117</c:v>
                </c:pt>
                <c:pt idx="353">
                  <c:v>3.35999999397117</c:v>
                </c:pt>
                <c:pt idx="354">
                  <c:v>3.35999999397117</c:v>
                </c:pt>
                <c:pt idx="355">
                  <c:v>3.35999999397117</c:v>
                </c:pt>
                <c:pt idx="356">
                  <c:v>3.3599999939629499</c:v>
                </c:pt>
                <c:pt idx="357">
                  <c:v>3.3599999939629499</c:v>
                </c:pt>
                <c:pt idx="358">
                  <c:v>3.3599999939629499</c:v>
                </c:pt>
                <c:pt idx="359">
                  <c:v>3.3599999939629499</c:v>
                </c:pt>
                <c:pt idx="360">
                  <c:v>3.3599999939629499</c:v>
                </c:pt>
                <c:pt idx="361">
                  <c:v>3.3599999939629499</c:v>
                </c:pt>
                <c:pt idx="362">
                  <c:v>3.3599999939629499</c:v>
                </c:pt>
                <c:pt idx="363">
                  <c:v>3.35999999395474</c:v>
                </c:pt>
                <c:pt idx="364">
                  <c:v>3.35999999395474</c:v>
                </c:pt>
                <c:pt idx="365">
                  <c:v>3.35999999395474</c:v>
                </c:pt>
                <c:pt idx="366">
                  <c:v>3.3599999939465199</c:v>
                </c:pt>
                <c:pt idx="367">
                  <c:v>3.3599999939465199</c:v>
                </c:pt>
                <c:pt idx="368">
                  <c:v>3.3599999939383101</c:v>
                </c:pt>
                <c:pt idx="369">
                  <c:v>3.3599999939383101</c:v>
                </c:pt>
                <c:pt idx="370">
                  <c:v>3.3599999939383101</c:v>
                </c:pt>
                <c:pt idx="371">
                  <c:v>3.3599999939383101</c:v>
                </c:pt>
                <c:pt idx="372">
                  <c:v>3.3599999939301002</c:v>
                </c:pt>
                <c:pt idx="373">
                  <c:v>3.3599999939218801</c:v>
                </c:pt>
                <c:pt idx="374">
                  <c:v>3.3599999939136702</c:v>
                </c:pt>
                <c:pt idx="375">
                  <c:v>3.3599999939054599</c:v>
                </c:pt>
                <c:pt idx="376">
                  <c:v>3.3599999938972398</c:v>
                </c:pt>
                <c:pt idx="377">
                  <c:v>3.3599999938890299</c:v>
                </c:pt>
                <c:pt idx="378">
                  <c:v>3.35999999385617</c:v>
                </c:pt>
                <c:pt idx="379">
                  <c:v>3.3599999938479601</c:v>
                </c:pt>
                <c:pt idx="380">
                  <c:v>3.3599999938397498</c:v>
                </c:pt>
                <c:pt idx="381">
                  <c:v>3.3599999938397498</c:v>
                </c:pt>
                <c:pt idx="382">
                  <c:v>3.3599999938315301</c:v>
                </c:pt>
                <c:pt idx="383">
                  <c:v>3.3599999938315301</c:v>
                </c:pt>
                <c:pt idx="384">
                  <c:v>3.3599999938315301</c:v>
                </c:pt>
                <c:pt idx="385">
                  <c:v>3.3599999938233198</c:v>
                </c:pt>
                <c:pt idx="386">
                  <c:v>3.3599999938233198</c:v>
                </c:pt>
                <c:pt idx="387">
                  <c:v>3.3599999938151099</c:v>
                </c:pt>
                <c:pt idx="388">
                  <c:v>3.3599999938151099</c:v>
                </c:pt>
                <c:pt idx="389">
                  <c:v>3.3599999938068899</c:v>
                </c:pt>
                <c:pt idx="390">
                  <c:v>3.3599999938068899</c:v>
                </c:pt>
                <c:pt idx="391">
                  <c:v>3.35999999379868</c:v>
                </c:pt>
                <c:pt idx="392">
                  <c:v>3.35999999379868</c:v>
                </c:pt>
                <c:pt idx="393">
                  <c:v>3.3599999937904701</c:v>
                </c:pt>
                <c:pt idx="394">
                  <c:v>3.3599999937904701</c:v>
                </c:pt>
                <c:pt idx="395">
                  <c:v>3.35999999378225</c:v>
                </c:pt>
                <c:pt idx="396">
                  <c:v>3.35999999378225</c:v>
                </c:pt>
                <c:pt idx="397">
                  <c:v>3.3599999937740401</c:v>
                </c:pt>
                <c:pt idx="398">
                  <c:v>3.35999999376582</c:v>
                </c:pt>
                <c:pt idx="399">
                  <c:v>3.3599999937411802</c:v>
                </c:pt>
                <c:pt idx="400">
                  <c:v>3.3599999937411802</c:v>
                </c:pt>
                <c:pt idx="401">
                  <c:v>3.3599999937329699</c:v>
                </c:pt>
                <c:pt idx="402">
                  <c:v>3.3599999937329699</c:v>
                </c:pt>
                <c:pt idx="403">
                  <c:v>3.35999999372476</c:v>
                </c:pt>
                <c:pt idx="404">
                  <c:v>3.3599999937165399</c:v>
                </c:pt>
                <c:pt idx="405">
                  <c:v>3.3599999937165399</c:v>
                </c:pt>
                <c:pt idx="406">
                  <c:v>3.35999999370833</c:v>
                </c:pt>
                <c:pt idx="407">
                  <c:v>3.35999999370833</c:v>
                </c:pt>
                <c:pt idx="408">
                  <c:v>3.3599999936836902</c:v>
                </c:pt>
                <c:pt idx="409">
                  <c:v>3.3599999936836902</c:v>
                </c:pt>
                <c:pt idx="410">
                  <c:v>3.3599999936754701</c:v>
                </c:pt>
                <c:pt idx="411">
                  <c:v>3.3599999936672602</c:v>
                </c:pt>
                <c:pt idx="412">
                  <c:v>3.3599999936672602</c:v>
                </c:pt>
                <c:pt idx="413">
                  <c:v>3.3599999936590499</c:v>
                </c:pt>
                <c:pt idx="414">
                  <c:v>3.3599999936590499</c:v>
                </c:pt>
                <c:pt idx="415">
                  <c:v>3.3599999936179801</c:v>
                </c:pt>
                <c:pt idx="416">
                  <c:v>3.3599999936179801</c:v>
                </c:pt>
                <c:pt idx="417">
                  <c:v>3.35999999360976</c:v>
                </c:pt>
                <c:pt idx="418">
                  <c:v>3.35999999360976</c:v>
                </c:pt>
                <c:pt idx="419">
                  <c:v>3.3599999936015501</c:v>
                </c:pt>
                <c:pt idx="420">
                  <c:v>3.3599999936015501</c:v>
                </c:pt>
                <c:pt idx="421">
                  <c:v>3.3599999935933398</c:v>
                </c:pt>
                <c:pt idx="422">
                  <c:v>3.3599999935933398</c:v>
                </c:pt>
                <c:pt idx="423">
                  <c:v>3.3599999935686999</c:v>
                </c:pt>
                <c:pt idx="424">
                  <c:v>3.3599999935604798</c:v>
                </c:pt>
                <c:pt idx="425">
                  <c:v>3.3599999935604798</c:v>
                </c:pt>
                <c:pt idx="426">
                  <c:v>3.35999999355227</c:v>
                </c:pt>
                <c:pt idx="427">
                  <c:v>3.35999999353584</c:v>
                </c:pt>
                <c:pt idx="428">
                  <c:v>3.3599999935112002</c:v>
                </c:pt>
                <c:pt idx="429">
                  <c:v>3.3599999935112002</c:v>
                </c:pt>
                <c:pt idx="430">
                  <c:v>3.3599999935029898</c:v>
                </c:pt>
                <c:pt idx="431">
                  <c:v>3.3599999935029898</c:v>
                </c:pt>
                <c:pt idx="432">
                  <c:v>3.3599999934947702</c:v>
                </c:pt>
                <c:pt idx="433">
                  <c:v>3.3599999934947702</c:v>
                </c:pt>
                <c:pt idx="434">
                  <c:v>3.3599999934865599</c:v>
                </c:pt>
                <c:pt idx="435">
                  <c:v>3.3599999934865599</c:v>
                </c:pt>
                <c:pt idx="436">
                  <c:v>3.35999999347835</c:v>
                </c:pt>
                <c:pt idx="437">
                  <c:v>3.35999999347835</c:v>
                </c:pt>
                <c:pt idx="438">
                  <c:v>3.3599999934536999</c:v>
                </c:pt>
                <c:pt idx="439">
                  <c:v>3.3599999934536999</c:v>
                </c:pt>
                <c:pt idx="440">
                  <c:v>3.3599999934454901</c:v>
                </c:pt>
                <c:pt idx="441">
                  <c:v>3.3599999934454901</c:v>
                </c:pt>
                <c:pt idx="442">
                  <c:v>3.3599999934372802</c:v>
                </c:pt>
                <c:pt idx="443">
                  <c:v>3.3599999934372802</c:v>
                </c:pt>
                <c:pt idx="444">
                  <c:v>3.3599999934290601</c:v>
                </c:pt>
                <c:pt idx="445">
                  <c:v>3.3599999934290601</c:v>
                </c:pt>
                <c:pt idx="446">
                  <c:v>3.3599999934290601</c:v>
                </c:pt>
                <c:pt idx="447">
                  <c:v>3.3599999934208502</c:v>
                </c:pt>
                <c:pt idx="448">
                  <c:v>3.3599999934208502</c:v>
                </c:pt>
                <c:pt idx="449">
                  <c:v>3.3599999933962099</c:v>
                </c:pt>
                <c:pt idx="450">
                  <c:v>3.3599999933962099</c:v>
                </c:pt>
                <c:pt idx="451">
                  <c:v>3.359999993388</c:v>
                </c:pt>
                <c:pt idx="452">
                  <c:v>3.359999993388</c:v>
                </c:pt>
                <c:pt idx="453">
                  <c:v>3.3599999933797799</c:v>
                </c:pt>
                <c:pt idx="454">
                  <c:v>3.3599999933797799</c:v>
                </c:pt>
                <c:pt idx="455">
                  <c:v>3.3599999933715701</c:v>
                </c:pt>
                <c:pt idx="456">
                  <c:v>3.3599999933715701</c:v>
                </c:pt>
                <c:pt idx="457">
                  <c:v>3.35999999336335</c:v>
                </c:pt>
                <c:pt idx="458">
                  <c:v>3.3599999933387101</c:v>
                </c:pt>
                <c:pt idx="459">
                  <c:v>3.3599999933387101</c:v>
                </c:pt>
                <c:pt idx="460">
                  <c:v>3.3599999933304998</c:v>
                </c:pt>
                <c:pt idx="461">
                  <c:v>3.3599999933304998</c:v>
                </c:pt>
                <c:pt idx="462">
                  <c:v>3.3599999933222899</c:v>
                </c:pt>
                <c:pt idx="463">
                  <c:v>3.3599999933222899</c:v>
                </c:pt>
                <c:pt idx="464">
                  <c:v>3.3599999933140698</c:v>
                </c:pt>
                <c:pt idx="465">
                  <c:v>3.3599999933140698</c:v>
                </c:pt>
                <c:pt idx="466">
                  <c:v>3.35999999330586</c:v>
                </c:pt>
                <c:pt idx="467">
                  <c:v>3.3599999932812201</c:v>
                </c:pt>
                <c:pt idx="468">
                  <c:v>3.3599999932812201</c:v>
                </c:pt>
                <c:pt idx="469">
                  <c:v>3.359999993273</c:v>
                </c:pt>
                <c:pt idx="470">
                  <c:v>3.359999993273</c:v>
                </c:pt>
                <c:pt idx="471">
                  <c:v>3.3599999932647902</c:v>
                </c:pt>
                <c:pt idx="472">
                  <c:v>3.3599999932565798</c:v>
                </c:pt>
                <c:pt idx="473">
                  <c:v>3.3599999932483602</c:v>
                </c:pt>
                <c:pt idx="474">
                  <c:v>3.3599999932237199</c:v>
                </c:pt>
                <c:pt idx="475">
                  <c:v>3.3599999932072899</c:v>
                </c:pt>
                <c:pt idx="476">
                  <c:v>3.3599999932072899</c:v>
                </c:pt>
                <c:pt idx="477">
                  <c:v>3.35999999319908</c:v>
                </c:pt>
                <c:pt idx="478">
                  <c:v>3.35999999319908</c:v>
                </c:pt>
                <c:pt idx="479">
                  <c:v>3.3599999931908702</c:v>
                </c:pt>
                <c:pt idx="480">
                  <c:v>3.3599999931908702</c:v>
                </c:pt>
                <c:pt idx="481">
                  <c:v>3.3599999931087301</c:v>
                </c:pt>
                <c:pt idx="482">
                  <c:v>3.3599999931087301</c:v>
                </c:pt>
                <c:pt idx="483">
                  <c:v>3.3599999931005202</c:v>
                </c:pt>
                <c:pt idx="484">
                  <c:v>3.3599999931005202</c:v>
                </c:pt>
                <c:pt idx="485">
                  <c:v>3.3599999930923001</c:v>
                </c:pt>
                <c:pt idx="486">
                  <c:v>3.3599999930923001</c:v>
                </c:pt>
                <c:pt idx="487">
                  <c:v>3.3599999930840898</c:v>
                </c:pt>
                <c:pt idx="488">
                  <c:v>3.3599999930840898</c:v>
                </c:pt>
                <c:pt idx="489">
                  <c:v>3.3599999930758799</c:v>
                </c:pt>
                <c:pt idx="490">
                  <c:v>3.3599999930758799</c:v>
                </c:pt>
                <c:pt idx="491">
                  <c:v>3.3599999930512401</c:v>
                </c:pt>
                <c:pt idx="492">
                  <c:v>3.3599999930512401</c:v>
                </c:pt>
                <c:pt idx="493">
                  <c:v>3.35999999304302</c:v>
                </c:pt>
                <c:pt idx="494">
                  <c:v>3.35999999304302</c:v>
                </c:pt>
                <c:pt idx="495">
                  <c:v>3.3599999930348101</c:v>
                </c:pt>
                <c:pt idx="496">
                  <c:v>3.3599999930348101</c:v>
                </c:pt>
                <c:pt idx="497">
                  <c:v>3.35999999302659</c:v>
                </c:pt>
                <c:pt idx="498">
                  <c:v>3.35999999302659</c:v>
                </c:pt>
                <c:pt idx="499">
                  <c:v>3.3599999930183801</c:v>
                </c:pt>
                <c:pt idx="500">
                  <c:v>3.3599999930183801</c:v>
                </c:pt>
                <c:pt idx="501">
                  <c:v>3.3599999929937399</c:v>
                </c:pt>
                <c:pt idx="502">
                  <c:v>3.3599999929937399</c:v>
                </c:pt>
                <c:pt idx="503">
                  <c:v>3.35999999298553</c:v>
                </c:pt>
                <c:pt idx="504">
                  <c:v>3.35999999298553</c:v>
                </c:pt>
                <c:pt idx="505">
                  <c:v>3.3599999929773099</c:v>
                </c:pt>
                <c:pt idx="506">
                  <c:v>3.3599999929773099</c:v>
                </c:pt>
                <c:pt idx="507">
                  <c:v>3.3599999929691</c:v>
                </c:pt>
                <c:pt idx="508">
                  <c:v>3.3599999929691</c:v>
                </c:pt>
                <c:pt idx="509">
                  <c:v>3.3599999929608799</c:v>
                </c:pt>
                <c:pt idx="510">
                  <c:v>3.3599999929608799</c:v>
                </c:pt>
                <c:pt idx="511">
                  <c:v>3.3599999929608799</c:v>
                </c:pt>
                <c:pt idx="512">
                  <c:v>3.3599999929362401</c:v>
                </c:pt>
                <c:pt idx="513">
                  <c:v>3.3599999929280302</c:v>
                </c:pt>
                <c:pt idx="514">
                  <c:v>3.3599999929280302</c:v>
                </c:pt>
                <c:pt idx="515">
                  <c:v>3.3599999929198199</c:v>
                </c:pt>
                <c:pt idx="516">
                  <c:v>3.3599999929198199</c:v>
                </c:pt>
                <c:pt idx="517">
                  <c:v>3.3599999929115998</c:v>
                </c:pt>
                <c:pt idx="518">
                  <c:v>3.3599999929115998</c:v>
                </c:pt>
                <c:pt idx="519">
                  <c:v>3.3599999929033899</c:v>
                </c:pt>
                <c:pt idx="520">
                  <c:v>3.3599999928787501</c:v>
                </c:pt>
                <c:pt idx="521">
                  <c:v>3.35999999287053</c:v>
                </c:pt>
                <c:pt idx="522">
                  <c:v>3.35999999287053</c:v>
                </c:pt>
                <c:pt idx="523">
                  <c:v>3.3599999928623201</c:v>
                </c:pt>
                <c:pt idx="524">
                  <c:v>3.3599999928623201</c:v>
                </c:pt>
                <c:pt idx="525">
                  <c:v>3.3599999928541102</c:v>
                </c:pt>
                <c:pt idx="526">
                  <c:v>3.3599999928541102</c:v>
                </c:pt>
                <c:pt idx="527">
                  <c:v>3.3599999928458901</c:v>
                </c:pt>
                <c:pt idx="528">
                  <c:v>3.3599999928458901</c:v>
                </c:pt>
                <c:pt idx="529">
                  <c:v>3.3599999928212498</c:v>
                </c:pt>
                <c:pt idx="530">
                  <c:v>3.35999999281304</c:v>
                </c:pt>
                <c:pt idx="531">
                  <c:v>3.3599999928048301</c:v>
                </c:pt>
                <c:pt idx="532">
                  <c:v>3.35999999279661</c:v>
                </c:pt>
                <c:pt idx="533">
                  <c:v>3.3599999927884001</c:v>
                </c:pt>
                <c:pt idx="534">
                  <c:v>3.3599999927637598</c:v>
                </c:pt>
                <c:pt idx="535">
                  <c:v>3.3599999927637598</c:v>
                </c:pt>
                <c:pt idx="536">
                  <c:v>3.3599999927555402</c:v>
                </c:pt>
                <c:pt idx="537">
                  <c:v>3.02</c:v>
                </c:pt>
                <c:pt idx="538">
                  <c:v>3.02</c:v>
                </c:pt>
                <c:pt idx="539">
                  <c:v>3.0199999999922702</c:v>
                </c:pt>
                <c:pt idx="540">
                  <c:v>3.0199999999845399</c:v>
                </c:pt>
                <c:pt idx="541">
                  <c:v>3.0199999999768101</c:v>
                </c:pt>
                <c:pt idx="542">
                  <c:v>3.0199999999536198</c:v>
                </c:pt>
                <c:pt idx="543">
                  <c:v>3.01999999994589</c:v>
                </c:pt>
                <c:pt idx="544">
                  <c:v>3.0199999999381602</c:v>
                </c:pt>
                <c:pt idx="545">
                  <c:v>3.0199999999304299</c:v>
                </c:pt>
                <c:pt idx="546">
                  <c:v>3.0199999999226899</c:v>
                </c:pt>
                <c:pt idx="547">
                  <c:v>3.0199999998995</c:v>
                </c:pt>
                <c:pt idx="548">
                  <c:v>3.0199999998917701</c:v>
                </c:pt>
                <c:pt idx="549">
                  <c:v>3.0199999998840399</c:v>
                </c:pt>
                <c:pt idx="550">
                  <c:v>3.0199999998763101</c:v>
                </c:pt>
                <c:pt idx="551">
                  <c:v>3.0199999998685798</c:v>
                </c:pt>
                <c:pt idx="552">
                  <c:v>3.0199999998299298</c:v>
                </c:pt>
                <c:pt idx="553">
                  <c:v>3.0199999998222</c:v>
                </c:pt>
                <c:pt idx="554">
                  <c:v>3.0199999998222</c:v>
                </c:pt>
                <c:pt idx="555">
                  <c:v>3.0199999998144702</c:v>
                </c:pt>
                <c:pt idx="556">
                  <c:v>3.0199999998144702</c:v>
                </c:pt>
                <c:pt idx="557">
                  <c:v>3.0199999998144702</c:v>
                </c:pt>
                <c:pt idx="558">
                  <c:v>3.0199999998144702</c:v>
                </c:pt>
                <c:pt idx="559">
                  <c:v>3.0199999998144702</c:v>
                </c:pt>
                <c:pt idx="560">
                  <c:v>3.0199999997912799</c:v>
                </c:pt>
                <c:pt idx="561">
                  <c:v>3.0199999997912799</c:v>
                </c:pt>
                <c:pt idx="562">
                  <c:v>3.0199999997912799</c:v>
                </c:pt>
                <c:pt idx="563">
                  <c:v>3.0199999997912799</c:v>
                </c:pt>
                <c:pt idx="564">
                  <c:v>3.0199999997912799</c:v>
                </c:pt>
                <c:pt idx="565">
                  <c:v>3.0199999997912799</c:v>
                </c:pt>
                <c:pt idx="566">
                  <c:v>3.0199999997912799</c:v>
                </c:pt>
                <c:pt idx="567">
                  <c:v>3.0199999997912799</c:v>
                </c:pt>
                <c:pt idx="568">
                  <c:v>3.0199999997912799</c:v>
                </c:pt>
                <c:pt idx="569">
                  <c:v>3.0199999997912799</c:v>
                </c:pt>
                <c:pt idx="570">
                  <c:v>3.01999999978355</c:v>
                </c:pt>
                <c:pt idx="571">
                  <c:v>3.01999999978355</c:v>
                </c:pt>
                <c:pt idx="572">
                  <c:v>3.01999999978355</c:v>
                </c:pt>
                <c:pt idx="573">
                  <c:v>3.01999999978355</c:v>
                </c:pt>
                <c:pt idx="574">
                  <c:v>3.01999999978355</c:v>
                </c:pt>
                <c:pt idx="575">
                  <c:v>3.01999999978355</c:v>
                </c:pt>
                <c:pt idx="576">
                  <c:v>3.01999999978355</c:v>
                </c:pt>
                <c:pt idx="577">
                  <c:v>3.0199999997758198</c:v>
                </c:pt>
                <c:pt idx="578">
                  <c:v>3.0199999997680802</c:v>
                </c:pt>
                <c:pt idx="579">
                  <c:v>3.0199999997603499</c:v>
                </c:pt>
                <c:pt idx="580">
                  <c:v>3.01999999973716</c:v>
                </c:pt>
                <c:pt idx="581">
                  <c:v>3.0199999997294298</c:v>
                </c:pt>
                <c:pt idx="582">
                  <c:v>3.0199999997217</c:v>
                </c:pt>
                <c:pt idx="583">
                  <c:v>3.0199999997139702</c:v>
                </c:pt>
                <c:pt idx="584">
                  <c:v>3.0199999997062399</c:v>
                </c:pt>
                <c:pt idx="585">
                  <c:v>3.01999999968305</c:v>
                </c:pt>
                <c:pt idx="586">
                  <c:v>3.0199999996753202</c:v>
                </c:pt>
                <c:pt idx="587">
                  <c:v>3.0199999996675899</c:v>
                </c:pt>
                <c:pt idx="588">
                  <c:v>3.0199999996598601</c:v>
                </c:pt>
                <c:pt idx="589">
                  <c:v>3.0199999996521298</c:v>
                </c:pt>
                <c:pt idx="590">
                  <c:v>3.0199999996289399</c:v>
                </c:pt>
                <c:pt idx="591">
                  <c:v>3.0199999996211999</c:v>
                </c:pt>
                <c:pt idx="592">
                  <c:v>3.0199999996211999</c:v>
                </c:pt>
                <c:pt idx="593">
                  <c:v>3.0199999996134701</c:v>
                </c:pt>
                <c:pt idx="594">
                  <c:v>3.0199999996134701</c:v>
                </c:pt>
                <c:pt idx="595">
                  <c:v>3.0199999996057398</c:v>
                </c:pt>
                <c:pt idx="596">
                  <c:v>3.0199999996057398</c:v>
                </c:pt>
                <c:pt idx="597">
                  <c:v>3.01999999959801</c:v>
                </c:pt>
                <c:pt idx="598">
                  <c:v>3.01999999959801</c:v>
                </c:pt>
                <c:pt idx="599">
                  <c:v>3.01999999959801</c:v>
                </c:pt>
                <c:pt idx="600">
                  <c:v>3.0199999995748201</c:v>
                </c:pt>
                <c:pt idx="601">
                  <c:v>3.0199999995748201</c:v>
                </c:pt>
                <c:pt idx="602">
                  <c:v>3.0199999995670899</c:v>
                </c:pt>
                <c:pt idx="603">
                  <c:v>3.0199999995670899</c:v>
                </c:pt>
                <c:pt idx="604">
                  <c:v>3.01999999955936</c:v>
                </c:pt>
                <c:pt idx="605">
                  <c:v>3.01999999955936</c:v>
                </c:pt>
                <c:pt idx="606">
                  <c:v>3.0199999995516298</c:v>
                </c:pt>
                <c:pt idx="607">
                  <c:v>3.0199999995516298</c:v>
                </c:pt>
                <c:pt idx="608">
                  <c:v>3.0199999995129798</c:v>
                </c:pt>
                <c:pt idx="609">
                  <c:v>3.01999999950525</c:v>
                </c:pt>
                <c:pt idx="610">
                  <c:v>3.0199999994975202</c:v>
                </c:pt>
                <c:pt idx="611">
                  <c:v>3.0199999994665898</c:v>
                </c:pt>
                <c:pt idx="612">
                  <c:v>3.0199999994665898</c:v>
                </c:pt>
                <c:pt idx="613">
                  <c:v>3.0199999994665898</c:v>
                </c:pt>
                <c:pt idx="614">
                  <c:v>3.01999999945886</c:v>
                </c:pt>
                <c:pt idx="615">
                  <c:v>3.0199999994511302</c:v>
                </c:pt>
                <c:pt idx="616">
                  <c:v>3.0199999994433999</c:v>
                </c:pt>
                <c:pt idx="617">
                  <c:v>3.0199999994124802</c:v>
                </c:pt>
                <c:pt idx="618">
                  <c:v>3.0199999994047499</c:v>
                </c:pt>
                <c:pt idx="619">
                  <c:v>3.0199999993970201</c:v>
                </c:pt>
                <c:pt idx="620">
                  <c:v>3.0199999993892899</c:v>
                </c:pt>
                <c:pt idx="621">
                  <c:v>3.0199999993815601</c:v>
                </c:pt>
                <c:pt idx="622">
                  <c:v>3.0199999993506399</c:v>
                </c:pt>
                <c:pt idx="623">
                  <c:v>3.0199999993429101</c:v>
                </c:pt>
                <c:pt idx="624">
                  <c:v>3.0199999993351798</c:v>
                </c:pt>
                <c:pt idx="625">
                  <c:v>3.0199999993351798</c:v>
                </c:pt>
                <c:pt idx="626">
                  <c:v>3.0199999993351798</c:v>
                </c:pt>
                <c:pt idx="627">
                  <c:v>3.0199999993351798</c:v>
                </c:pt>
                <c:pt idx="628">
                  <c:v>3.0199999993351798</c:v>
                </c:pt>
                <c:pt idx="629">
                  <c:v>3.0199999993351798</c:v>
                </c:pt>
                <c:pt idx="630">
                  <c:v>3.0199999993351798</c:v>
                </c:pt>
                <c:pt idx="631">
                  <c:v>3.01999999932745</c:v>
                </c:pt>
                <c:pt idx="632">
                  <c:v>3.01999999932745</c:v>
                </c:pt>
                <c:pt idx="633">
                  <c:v>3.0199999992965201</c:v>
                </c:pt>
                <c:pt idx="634">
                  <c:v>3.0199999992887898</c:v>
                </c:pt>
                <c:pt idx="635">
                  <c:v>3.01999999928106</c:v>
                </c:pt>
                <c:pt idx="636">
                  <c:v>3.0199999992501398</c:v>
                </c:pt>
                <c:pt idx="637">
                  <c:v>3.01999999924241</c:v>
                </c:pt>
                <c:pt idx="638">
                  <c:v>3.0199999992346802</c:v>
                </c:pt>
                <c:pt idx="639">
                  <c:v>3.0199999992269499</c:v>
                </c:pt>
                <c:pt idx="640">
                  <c:v>3.0199999992269499</c:v>
                </c:pt>
                <c:pt idx="641">
                  <c:v>3.0199999992192201</c:v>
                </c:pt>
                <c:pt idx="642">
                  <c:v>3.0199999991960298</c:v>
                </c:pt>
                <c:pt idx="643">
                  <c:v>3.0199999991883</c:v>
                </c:pt>
                <c:pt idx="644">
                  <c:v>3.0199999991805702</c:v>
                </c:pt>
                <c:pt idx="645">
                  <c:v>3.0199999991728399</c:v>
                </c:pt>
                <c:pt idx="646">
                  <c:v>3.0199999991650999</c:v>
                </c:pt>
                <c:pt idx="647">
                  <c:v>3.01999999914191</c:v>
                </c:pt>
                <c:pt idx="648">
                  <c:v>3.0199999991341802</c:v>
                </c:pt>
                <c:pt idx="649">
                  <c:v>3.0199999991264499</c:v>
                </c:pt>
                <c:pt idx="650">
                  <c:v>3.0199999991187201</c:v>
                </c:pt>
                <c:pt idx="651">
                  <c:v>3.0199999990877999</c:v>
                </c:pt>
                <c:pt idx="652">
                  <c:v>3.0199999990800701</c:v>
                </c:pt>
                <c:pt idx="653">
                  <c:v>3.0199999990723398</c:v>
                </c:pt>
                <c:pt idx="654">
                  <c:v>3.01999999906461</c:v>
                </c:pt>
                <c:pt idx="655">
                  <c:v>3.0199999990568802</c:v>
                </c:pt>
                <c:pt idx="656">
                  <c:v>3.0199999990336899</c:v>
                </c:pt>
                <c:pt idx="657">
                  <c:v>3.0199999990259601</c:v>
                </c:pt>
                <c:pt idx="658">
                  <c:v>3.01999999901822</c:v>
                </c:pt>
                <c:pt idx="659">
                  <c:v>3.0199999990104902</c:v>
                </c:pt>
                <c:pt idx="660">
                  <c:v>3.0199999990027599</c:v>
                </c:pt>
                <c:pt idx="661">
                  <c:v>3.0199999989795701</c:v>
                </c:pt>
                <c:pt idx="662">
                  <c:v>3.0199999989718398</c:v>
                </c:pt>
                <c:pt idx="663">
                  <c:v>3.01999999896411</c:v>
                </c:pt>
                <c:pt idx="664">
                  <c:v>3.0199999989563802</c:v>
                </c:pt>
                <c:pt idx="665">
                  <c:v>2.95599999900349</c:v>
                </c:pt>
                <c:pt idx="666">
                  <c:v>2.9559999989739598</c:v>
                </c:pt>
                <c:pt idx="667">
                  <c:v>2.9559999989739598</c:v>
                </c:pt>
                <c:pt idx="668">
                  <c:v>2.9559999989665799</c:v>
                </c:pt>
                <c:pt idx="669">
                  <c:v>2.9559999989592001</c:v>
                </c:pt>
                <c:pt idx="670">
                  <c:v>2.9559999989518202</c:v>
                </c:pt>
                <c:pt idx="671">
                  <c:v>2.9559999989444399</c:v>
                </c:pt>
                <c:pt idx="672">
                  <c:v>2.95599999892229</c:v>
                </c:pt>
                <c:pt idx="673">
                  <c:v>2.9559999989149102</c:v>
                </c:pt>
                <c:pt idx="674">
                  <c:v>2.9559999989075298</c:v>
                </c:pt>
                <c:pt idx="675">
                  <c:v>2.95599999890015</c:v>
                </c:pt>
                <c:pt idx="676">
                  <c:v>2.9559999988927599</c:v>
                </c:pt>
                <c:pt idx="677">
                  <c:v>2.9559999988706198</c:v>
                </c:pt>
                <c:pt idx="678">
                  <c:v>2.9559999988632399</c:v>
                </c:pt>
                <c:pt idx="679">
                  <c:v>2.9559999988632399</c:v>
                </c:pt>
                <c:pt idx="680">
                  <c:v>2.9559999988558601</c:v>
                </c:pt>
                <c:pt idx="681">
                  <c:v>2.9559999988558601</c:v>
                </c:pt>
                <c:pt idx="682">
                  <c:v>2.9559999988484802</c:v>
                </c:pt>
                <c:pt idx="683">
                  <c:v>2.95599999881895</c:v>
                </c:pt>
                <c:pt idx="684">
                  <c:v>2.9559999988115702</c:v>
                </c:pt>
                <c:pt idx="685">
                  <c:v>2.9559999987894199</c:v>
                </c:pt>
                <c:pt idx="686">
                  <c:v>2.9559999987672798</c:v>
                </c:pt>
                <c:pt idx="687">
                  <c:v>2.95599999871561</c:v>
                </c:pt>
                <c:pt idx="688">
                  <c:v>2.95599999871561</c:v>
                </c:pt>
                <c:pt idx="689">
                  <c:v>2.95599999871561</c:v>
                </c:pt>
                <c:pt idx="690">
                  <c:v>2.95599999871561</c:v>
                </c:pt>
                <c:pt idx="691">
                  <c:v>2.95599999871561</c:v>
                </c:pt>
                <c:pt idx="692">
                  <c:v>2.95599999871561</c:v>
                </c:pt>
                <c:pt idx="693">
                  <c:v>2.95599999871561</c:v>
                </c:pt>
                <c:pt idx="694">
                  <c:v>2.95599999871561</c:v>
                </c:pt>
                <c:pt idx="695">
                  <c:v>2.9559999987082302</c:v>
                </c:pt>
                <c:pt idx="696">
                  <c:v>2.9559999987082302</c:v>
                </c:pt>
                <c:pt idx="697">
                  <c:v>2.9559999987082302</c:v>
                </c:pt>
                <c:pt idx="698">
                  <c:v>2.9559999987082302</c:v>
                </c:pt>
                <c:pt idx="699">
                  <c:v>2.9559999987082302</c:v>
                </c:pt>
                <c:pt idx="700">
                  <c:v>2.9559999987082302</c:v>
                </c:pt>
                <c:pt idx="701">
                  <c:v>2.9559999987082302</c:v>
                </c:pt>
                <c:pt idx="702">
                  <c:v>2.9559999987082302</c:v>
                </c:pt>
                <c:pt idx="703">
                  <c:v>2.9559999987008401</c:v>
                </c:pt>
                <c:pt idx="704">
                  <c:v>2.9559999987008401</c:v>
                </c:pt>
                <c:pt idx="705">
                  <c:v>2.9559999987008401</c:v>
                </c:pt>
                <c:pt idx="706">
                  <c:v>2.9559999987008401</c:v>
                </c:pt>
                <c:pt idx="707">
                  <c:v>2.9559999987008401</c:v>
                </c:pt>
                <c:pt idx="708">
                  <c:v>2.9559999987008401</c:v>
                </c:pt>
                <c:pt idx="709">
                  <c:v>2.9559999986934602</c:v>
                </c:pt>
                <c:pt idx="710">
                  <c:v>2.9559999986934602</c:v>
                </c:pt>
                <c:pt idx="711">
                  <c:v>2.9559999986934602</c:v>
                </c:pt>
                <c:pt idx="712">
                  <c:v>2.9559999986934602</c:v>
                </c:pt>
                <c:pt idx="713">
                  <c:v>2.9559999986934602</c:v>
                </c:pt>
                <c:pt idx="714">
                  <c:v>2.9559999986934602</c:v>
                </c:pt>
                <c:pt idx="715">
                  <c:v>2.9559999986934602</c:v>
                </c:pt>
                <c:pt idx="716">
                  <c:v>2.9559999986934602</c:v>
                </c:pt>
                <c:pt idx="717">
                  <c:v>2.9559999986934602</c:v>
                </c:pt>
                <c:pt idx="718">
                  <c:v>2.9559999986934602</c:v>
                </c:pt>
                <c:pt idx="719">
                  <c:v>2.9559999986639398</c:v>
                </c:pt>
                <c:pt idx="720">
                  <c:v>2.9559999986639398</c:v>
                </c:pt>
                <c:pt idx="721">
                  <c:v>2.9559999986565599</c:v>
                </c:pt>
                <c:pt idx="722">
                  <c:v>2.9559999986565599</c:v>
                </c:pt>
                <c:pt idx="723">
                  <c:v>2.9559999986565599</c:v>
                </c:pt>
                <c:pt idx="724">
                  <c:v>2.9559999986565599</c:v>
                </c:pt>
                <c:pt idx="725">
                  <c:v>2.9559999986565599</c:v>
                </c:pt>
                <c:pt idx="726">
                  <c:v>2.9559999986565599</c:v>
                </c:pt>
                <c:pt idx="727">
                  <c:v>2.9559999986491698</c:v>
                </c:pt>
                <c:pt idx="728">
                  <c:v>2.9559999986491698</c:v>
                </c:pt>
                <c:pt idx="729">
                  <c:v>2.9559999986491698</c:v>
                </c:pt>
                <c:pt idx="730">
                  <c:v>2.9559999986491698</c:v>
                </c:pt>
                <c:pt idx="731">
                  <c:v>2.95599999864179</c:v>
                </c:pt>
                <c:pt idx="732">
                  <c:v>2.95599999864179</c:v>
                </c:pt>
                <c:pt idx="733">
                  <c:v>2.95599999864179</c:v>
                </c:pt>
                <c:pt idx="734">
                  <c:v>2.95599999864179</c:v>
                </c:pt>
                <c:pt idx="735">
                  <c:v>2.9559999986344101</c:v>
                </c:pt>
                <c:pt idx="736">
                  <c:v>2.9559999986344101</c:v>
                </c:pt>
                <c:pt idx="737">
                  <c:v>2.95599999861227</c:v>
                </c:pt>
                <c:pt idx="738">
                  <c:v>2.95599999861227</c:v>
                </c:pt>
                <c:pt idx="739">
                  <c:v>2.9559999986048799</c:v>
                </c:pt>
                <c:pt idx="740">
                  <c:v>2.9559999986048799</c:v>
                </c:pt>
                <c:pt idx="741">
                  <c:v>2.9559999985901202</c:v>
                </c:pt>
                <c:pt idx="742">
                  <c:v>2.9559999985901202</c:v>
                </c:pt>
                <c:pt idx="743">
                  <c:v>2.9559999985901202</c:v>
                </c:pt>
                <c:pt idx="744">
                  <c:v>2.9559999985901202</c:v>
                </c:pt>
                <c:pt idx="745">
                  <c:v>2.9559999985827399</c:v>
                </c:pt>
                <c:pt idx="746">
                  <c:v>2.9559999985827399</c:v>
                </c:pt>
                <c:pt idx="747">
                  <c:v>2.95599999856059</c:v>
                </c:pt>
                <c:pt idx="748">
                  <c:v>2.95599999856059</c:v>
                </c:pt>
                <c:pt idx="749">
                  <c:v>2.9559999985532102</c:v>
                </c:pt>
                <c:pt idx="750">
                  <c:v>2.9559999985532102</c:v>
                </c:pt>
                <c:pt idx="751">
                  <c:v>2.9559999985458298</c:v>
                </c:pt>
                <c:pt idx="752">
                  <c:v>2.9559999985458298</c:v>
                </c:pt>
                <c:pt idx="753">
                  <c:v>2.95599999853845</c:v>
                </c:pt>
                <c:pt idx="754">
                  <c:v>2.95599999853845</c:v>
                </c:pt>
                <c:pt idx="755">
                  <c:v>2.9559999985089198</c:v>
                </c:pt>
                <c:pt idx="756">
                  <c:v>2.9559999985089198</c:v>
                </c:pt>
                <c:pt idx="757">
                  <c:v>2.9559999985015399</c:v>
                </c:pt>
                <c:pt idx="758">
                  <c:v>2.9559999985015399</c:v>
                </c:pt>
                <c:pt idx="759">
                  <c:v>2.9559999984941601</c:v>
                </c:pt>
                <c:pt idx="760">
                  <c:v>2.9559999984941601</c:v>
                </c:pt>
                <c:pt idx="761">
                  <c:v>2.9559999984867802</c:v>
                </c:pt>
                <c:pt idx="762">
                  <c:v>2.9559999984867802</c:v>
                </c:pt>
                <c:pt idx="763">
                  <c:v>2.9559999984793999</c:v>
                </c:pt>
                <c:pt idx="764">
                  <c:v>2.9559999984793999</c:v>
                </c:pt>
                <c:pt idx="765">
                  <c:v>2.95599999845725</c:v>
                </c:pt>
                <c:pt idx="766">
                  <c:v>2.95599999845725</c:v>
                </c:pt>
                <c:pt idx="767">
                  <c:v>2.95599999845725</c:v>
                </c:pt>
                <c:pt idx="768">
                  <c:v>2.95599999845725</c:v>
                </c:pt>
                <c:pt idx="769">
                  <c:v>2.9559999984498702</c:v>
                </c:pt>
                <c:pt idx="770">
                  <c:v>2.9559999984498702</c:v>
                </c:pt>
                <c:pt idx="771">
                  <c:v>2.9559999984424898</c:v>
                </c:pt>
                <c:pt idx="772">
                  <c:v>2.9559999984424898</c:v>
                </c:pt>
                <c:pt idx="773">
                  <c:v>2.95599999843511</c:v>
                </c:pt>
                <c:pt idx="774">
                  <c:v>2.95599999843511</c:v>
                </c:pt>
                <c:pt idx="775">
                  <c:v>2.9559999984277301</c:v>
                </c:pt>
                <c:pt idx="776">
                  <c:v>2.9559999984277301</c:v>
                </c:pt>
                <c:pt idx="777">
                  <c:v>2.9559999984055798</c:v>
                </c:pt>
                <c:pt idx="778">
                  <c:v>2.9559999984055798</c:v>
                </c:pt>
                <c:pt idx="779">
                  <c:v>2.9559999983981999</c:v>
                </c:pt>
                <c:pt idx="780">
                  <c:v>2.9559999983981999</c:v>
                </c:pt>
                <c:pt idx="781">
                  <c:v>2.9559999983908201</c:v>
                </c:pt>
                <c:pt idx="782">
                  <c:v>2.9559999983908201</c:v>
                </c:pt>
                <c:pt idx="783">
                  <c:v>2.9559999983834402</c:v>
                </c:pt>
                <c:pt idx="784">
                  <c:v>2.9559999983834402</c:v>
                </c:pt>
                <c:pt idx="785">
                  <c:v>2.9559999983465302</c:v>
                </c:pt>
                <c:pt idx="786">
                  <c:v>2.9559999983465302</c:v>
                </c:pt>
                <c:pt idx="787">
                  <c:v>2.9559999983391498</c:v>
                </c:pt>
                <c:pt idx="788">
                  <c:v>2.9559999983391498</c:v>
                </c:pt>
                <c:pt idx="789">
                  <c:v>2.95599999833177</c:v>
                </c:pt>
                <c:pt idx="790">
                  <c:v>2.95599999833177</c:v>
                </c:pt>
                <c:pt idx="791">
                  <c:v>2.9559999983243799</c:v>
                </c:pt>
                <c:pt idx="792">
                  <c:v>2.9559999983243799</c:v>
                </c:pt>
                <c:pt idx="793">
                  <c:v>2.9559999983022398</c:v>
                </c:pt>
                <c:pt idx="794">
                  <c:v>2.9559999983022398</c:v>
                </c:pt>
                <c:pt idx="795">
                  <c:v>2.9559999982948599</c:v>
                </c:pt>
                <c:pt idx="796">
                  <c:v>2.9559999982948599</c:v>
                </c:pt>
                <c:pt idx="797">
                  <c:v>2.9559999982874801</c:v>
                </c:pt>
                <c:pt idx="798">
                  <c:v>2.9559999982874801</c:v>
                </c:pt>
                <c:pt idx="799">
                  <c:v>2.9559999982801002</c:v>
                </c:pt>
                <c:pt idx="800">
                  <c:v>2.9559999982801002</c:v>
                </c:pt>
                <c:pt idx="801">
                  <c:v>2.9559999982727101</c:v>
                </c:pt>
                <c:pt idx="802">
                  <c:v>2.9559999982727101</c:v>
                </c:pt>
                <c:pt idx="803">
                  <c:v>2.95599999825057</c:v>
                </c:pt>
                <c:pt idx="804">
                  <c:v>2.95599999825057</c:v>
                </c:pt>
                <c:pt idx="805">
                  <c:v>2.9559999982431902</c:v>
                </c:pt>
                <c:pt idx="806">
                  <c:v>2.9559999982431902</c:v>
                </c:pt>
                <c:pt idx="807">
                  <c:v>2.9559999982358098</c:v>
                </c:pt>
                <c:pt idx="808">
                  <c:v>2.9559999982358098</c:v>
                </c:pt>
                <c:pt idx="809">
                  <c:v>2.9559999982284202</c:v>
                </c:pt>
                <c:pt idx="810">
                  <c:v>2.9559999982284202</c:v>
                </c:pt>
                <c:pt idx="811">
                  <c:v>2.9559999981988998</c:v>
                </c:pt>
                <c:pt idx="812">
                  <c:v>2.9559999981988998</c:v>
                </c:pt>
                <c:pt idx="813">
                  <c:v>2.9559999981915199</c:v>
                </c:pt>
                <c:pt idx="814">
                  <c:v>2.9559999981915199</c:v>
                </c:pt>
                <c:pt idx="815">
                  <c:v>2.9559999981841298</c:v>
                </c:pt>
                <c:pt idx="816">
                  <c:v>2.9559999981841298</c:v>
                </c:pt>
                <c:pt idx="817">
                  <c:v>2.95599999817675</c:v>
                </c:pt>
                <c:pt idx="818">
                  <c:v>2.95599999817675</c:v>
                </c:pt>
                <c:pt idx="819">
                  <c:v>2.9559999981693701</c:v>
                </c:pt>
                <c:pt idx="820">
                  <c:v>2.9559999981693701</c:v>
                </c:pt>
                <c:pt idx="821">
                  <c:v>2.95599999814723</c:v>
                </c:pt>
                <c:pt idx="822">
                  <c:v>2.95599999814723</c:v>
                </c:pt>
                <c:pt idx="823">
                  <c:v>2.9559999981398501</c:v>
                </c:pt>
                <c:pt idx="824">
                  <c:v>2.9559999981398501</c:v>
                </c:pt>
                <c:pt idx="825">
                  <c:v>2.9559999981324601</c:v>
                </c:pt>
                <c:pt idx="826">
                  <c:v>2.9559999981324601</c:v>
                </c:pt>
                <c:pt idx="827">
                  <c:v>2.9559999981250802</c:v>
                </c:pt>
                <c:pt idx="828">
                  <c:v>2.9559999981250802</c:v>
                </c:pt>
                <c:pt idx="829">
                  <c:v>2.9559999981176999</c:v>
                </c:pt>
                <c:pt idx="830">
                  <c:v>2.9559999981176999</c:v>
                </c:pt>
                <c:pt idx="831">
                  <c:v>2.9559999980955598</c:v>
                </c:pt>
                <c:pt idx="832">
                  <c:v>2.9559999980955598</c:v>
                </c:pt>
                <c:pt idx="833">
                  <c:v>2.95599999807341</c:v>
                </c:pt>
                <c:pt idx="834">
                  <c:v>2.95599999807341</c:v>
                </c:pt>
                <c:pt idx="835">
                  <c:v>2.9559999980438798</c:v>
                </c:pt>
                <c:pt idx="836">
                  <c:v>2.9559999980438798</c:v>
                </c:pt>
                <c:pt idx="837">
                  <c:v>2.9559999980438798</c:v>
                </c:pt>
                <c:pt idx="838">
                  <c:v>2.9559999980438798</c:v>
                </c:pt>
                <c:pt idx="839">
                  <c:v>2.9559999980364999</c:v>
                </c:pt>
                <c:pt idx="840">
                  <c:v>2.9559999980364999</c:v>
                </c:pt>
                <c:pt idx="841">
                  <c:v>2.9559999980291201</c:v>
                </c:pt>
                <c:pt idx="842">
                  <c:v>2.9559999980291201</c:v>
                </c:pt>
                <c:pt idx="843">
                  <c:v>2.9559999980217402</c:v>
                </c:pt>
                <c:pt idx="844">
                  <c:v>2.9559999980217402</c:v>
                </c:pt>
                <c:pt idx="845">
                  <c:v>2.9559999980143599</c:v>
                </c:pt>
                <c:pt idx="846">
                  <c:v>2.9559999980143599</c:v>
                </c:pt>
                <c:pt idx="847">
                  <c:v>2.95599999799221</c:v>
                </c:pt>
                <c:pt idx="848">
                  <c:v>2.95599999799221</c:v>
                </c:pt>
                <c:pt idx="849">
                  <c:v>2.9559999979848302</c:v>
                </c:pt>
                <c:pt idx="850">
                  <c:v>2.9559999979848302</c:v>
                </c:pt>
                <c:pt idx="851">
                  <c:v>2.9559999979774498</c:v>
                </c:pt>
                <c:pt idx="852">
                  <c:v>2.9559999979774498</c:v>
                </c:pt>
                <c:pt idx="853">
                  <c:v>2.9559999979774498</c:v>
                </c:pt>
                <c:pt idx="854">
                  <c:v>2.9559999979774498</c:v>
                </c:pt>
                <c:pt idx="855">
                  <c:v>2.95599999797007</c:v>
                </c:pt>
                <c:pt idx="856">
                  <c:v>2.95599999797007</c:v>
                </c:pt>
                <c:pt idx="857">
                  <c:v>2.9559999979331599</c:v>
                </c:pt>
                <c:pt idx="858">
                  <c:v>2.9559999979331599</c:v>
                </c:pt>
                <c:pt idx="859">
                  <c:v>2.9559999979257801</c:v>
                </c:pt>
                <c:pt idx="860">
                  <c:v>2.9559999979257801</c:v>
                </c:pt>
                <c:pt idx="861">
                  <c:v>2.9559999979257801</c:v>
                </c:pt>
                <c:pt idx="862">
                  <c:v>2.9559999979257801</c:v>
                </c:pt>
                <c:pt idx="863">
                  <c:v>2.9559999979184002</c:v>
                </c:pt>
                <c:pt idx="864">
                  <c:v>2.9559999979184002</c:v>
                </c:pt>
                <c:pt idx="865">
                  <c:v>2.95599999788887</c:v>
                </c:pt>
                <c:pt idx="866">
                  <c:v>2.95599999788887</c:v>
                </c:pt>
                <c:pt idx="867">
                  <c:v>2.9559999978814901</c:v>
                </c:pt>
                <c:pt idx="868">
                  <c:v>2.9559999978814901</c:v>
                </c:pt>
                <c:pt idx="869">
                  <c:v>2.9559999978741098</c:v>
                </c:pt>
                <c:pt idx="870">
                  <c:v>2.9559999978741098</c:v>
                </c:pt>
                <c:pt idx="871">
                  <c:v>2.95599999786673</c:v>
                </c:pt>
                <c:pt idx="872">
                  <c:v>2.95599999786673</c:v>
                </c:pt>
                <c:pt idx="873">
                  <c:v>2.9559999978593501</c:v>
                </c:pt>
                <c:pt idx="874">
                  <c:v>2.9559999978593501</c:v>
                </c:pt>
                <c:pt idx="875">
                  <c:v>2.9559999978371998</c:v>
                </c:pt>
                <c:pt idx="876">
                  <c:v>2.9559999978371998</c:v>
                </c:pt>
                <c:pt idx="877">
                  <c:v>2.9559999978298199</c:v>
                </c:pt>
                <c:pt idx="878">
                  <c:v>2.9559999978298199</c:v>
                </c:pt>
                <c:pt idx="879">
                  <c:v>2.9559999978224401</c:v>
                </c:pt>
                <c:pt idx="880">
                  <c:v>2.9559999978224401</c:v>
                </c:pt>
                <c:pt idx="881">
                  <c:v>2.9559999978150602</c:v>
                </c:pt>
                <c:pt idx="882">
                  <c:v>2.9559999978150602</c:v>
                </c:pt>
                <c:pt idx="883">
                  <c:v>2.9559999978076701</c:v>
                </c:pt>
                <c:pt idx="884">
                  <c:v>2.9559999978076701</c:v>
                </c:pt>
                <c:pt idx="885">
                  <c:v>2.95599999778553</c:v>
                </c:pt>
                <c:pt idx="886">
                  <c:v>2.95599999778553</c:v>
                </c:pt>
                <c:pt idx="887">
                  <c:v>2.9559999977781501</c:v>
                </c:pt>
                <c:pt idx="888">
                  <c:v>2.9559999977781501</c:v>
                </c:pt>
                <c:pt idx="889">
                  <c:v>2.9559999977707698</c:v>
                </c:pt>
                <c:pt idx="890">
                  <c:v>2.9559999977707698</c:v>
                </c:pt>
                <c:pt idx="891">
                  <c:v>2.9559999977707698</c:v>
                </c:pt>
                <c:pt idx="892">
                  <c:v>2.9559999977707698</c:v>
                </c:pt>
                <c:pt idx="893">
                  <c:v>2.95599999776339</c:v>
                </c:pt>
                <c:pt idx="894">
                  <c:v>2.95599999776339</c:v>
                </c:pt>
                <c:pt idx="895">
                  <c:v>2.9559999977338598</c:v>
                </c:pt>
                <c:pt idx="896">
                  <c:v>2.9559999977338598</c:v>
                </c:pt>
                <c:pt idx="897">
                  <c:v>2.9559999977264799</c:v>
                </c:pt>
                <c:pt idx="898">
                  <c:v>2.9559999977264799</c:v>
                </c:pt>
                <c:pt idx="899">
                  <c:v>2.9559999977191</c:v>
                </c:pt>
                <c:pt idx="900">
                  <c:v>2.9559999977191</c:v>
                </c:pt>
                <c:pt idx="901">
                  <c:v>2.95599999771171</c:v>
                </c:pt>
                <c:pt idx="902">
                  <c:v>2.95599999771171</c:v>
                </c:pt>
                <c:pt idx="903">
                  <c:v>2.9559999977043301</c:v>
                </c:pt>
                <c:pt idx="904">
                  <c:v>2.9559999977043301</c:v>
                </c:pt>
                <c:pt idx="905">
                  <c:v>2.9559999976674201</c:v>
                </c:pt>
                <c:pt idx="906">
                  <c:v>2.9559999976674201</c:v>
                </c:pt>
                <c:pt idx="907">
                  <c:v>2.9559999976600402</c:v>
                </c:pt>
                <c:pt idx="908">
                  <c:v>2.9559999976600402</c:v>
                </c:pt>
                <c:pt idx="909">
                  <c:v>2.9559999976526599</c:v>
                </c:pt>
                <c:pt idx="910">
                  <c:v>2.9559999976526599</c:v>
                </c:pt>
                <c:pt idx="911">
                  <c:v>2.9559999976305198</c:v>
                </c:pt>
                <c:pt idx="912">
                  <c:v>2.9559999976305198</c:v>
                </c:pt>
                <c:pt idx="913">
                  <c:v>2.9559999976231399</c:v>
                </c:pt>
                <c:pt idx="914">
                  <c:v>2.9559999976231399</c:v>
                </c:pt>
                <c:pt idx="915">
                  <c:v>2.9559999976157498</c:v>
                </c:pt>
                <c:pt idx="916">
                  <c:v>2.9559999976157498</c:v>
                </c:pt>
                <c:pt idx="917">
                  <c:v>2.95599999760837</c:v>
                </c:pt>
                <c:pt idx="918">
                  <c:v>2.95599999760837</c:v>
                </c:pt>
                <c:pt idx="919">
                  <c:v>2.95599999757885</c:v>
                </c:pt>
                <c:pt idx="920">
                  <c:v>2.95599999757885</c:v>
                </c:pt>
                <c:pt idx="921">
                  <c:v>2.9559999975714599</c:v>
                </c:pt>
                <c:pt idx="922">
                  <c:v>2.9559999975714599</c:v>
                </c:pt>
                <c:pt idx="923">
                  <c:v>2.9559999975640801</c:v>
                </c:pt>
                <c:pt idx="924">
                  <c:v>2.9559999975640801</c:v>
                </c:pt>
                <c:pt idx="925">
                  <c:v>2.9559999975567002</c:v>
                </c:pt>
                <c:pt idx="926">
                  <c:v>2.9559999975567002</c:v>
                </c:pt>
                <c:pt idx="927">
                  <c:v>2.9559999975493199</c:v>
                </c:pt>
                <c:pt idx="928">
                  <c:v>2.9559999975493199</c:v>
                </c:pt>
                <c:pt idx="929">
                  <c:v>2.9559999975493199</c:v>
                </c:pt>
                <c:pt idx="930">
                  <c:v>2.9559999975493199</c:v>
                </c:pt>
                <c:pt idx="931">
                  <c:v>2.9559999975271798</c:v>
                </c:pt>
                <c:pt idx="932">
                  <c:v>2.9559999975271798</c:v>
                </c:pt>
                <c:pt idx="933">
                  <c:v>2.9559999975197901</c:v>
                </c:pt>
                <c:pt idx="934">
                  <c:v>2.9559999975197901</c:v>
                </c:pt>
                <c:pt idx="935">
                  <c:v>2.9559999975124098</c:v>
                </c:pt>
                <c:pt idx="936">
                  <c:v>2.9559999975124098</c:v>
                </c:pt>
                <c:pt idx="937">
                  <c:v>2.95599999750503</c:v>
                </c:pt>
                <c:pt idx="938">
                  <c:v>2.95599999750503</c:v>
                </c:pt>
                <c:pt idx="939">
                  <c:v>2.9559999974976501</c:v>
                </c:pt>
                <c:pt idx="940">
                  <c:v>2.9559999974976501</c:v>
                </c:pt>
                <c:pt idx="941">
                  <c:v>2.9559999974754998</c:v>
                </c:pt>
                <c:pt idx="942">
                  <c:v>2.9559999974754998</c:v>
                </c:pt>
                <c:pt idx="943">
                  <c:v>2.9559999974681199</c:v>
                </c:pt>
                <c:pt idx="944">
                  <c:v>2.9559999974681199</c:v>
                </c:pt>
                <c:pt idx="945">
                  <c:v>3.1960000000000002</c:v>
                </c:pt>
                <c:pt idx="946">
                  <c:v>3.1960000000000002</c:v>
                </c:pt>
                <c:pt idx="947">
                  <c:v>3.1960000000000002</c:v>
                </c:pt>
                <c:pt idx="948">
                  <c:v>3.1960000000000002</c:v>
                </c:pt>
                <c:pt idx="949">
                  <c:v>3.1960000000000002</c:v>
                </c:pt>
                <c:pt idx="950">
                  <c:v>3.1960000000000002</c:v>
                </c:pt>
                <c:pt idx="951">
                  <c:v>3.1959999999920199</c:v>
                </c:pt>
                <c:pt idx="952">
                  <c:v>3.1959999999920199</c:v>
                </c:pt>
                <c:pt idx="953">
                  <c:v>3.1959999999521198</c:v>
                </c:pt>
                <c:pt idx="954">
                  <c:v>3.1959999999521198</c:v>
                </c:pt>
                <c:pt idx="955">
                  <c:v>3.19599999994414</c:v>
                </c:pt>
                <c:pt idx="956">
                  <c:v>3.19599999994414</c:v>
                </c:pt>
                <c:pt idx="957">
                  <c:v>3.1959999999361601</c:v>
                </c:pt>
                <c:pt idx="958">
                  <c:v>3.1959999999361601</c:v>
                </c:pt>
                <c:pt idx="959">
                  <c:v>3.1959999999281798</c:v>
                </c:pt>
                <c:pt idx="960">
                  <c:v>3.1959999999281798</c:v>
                </c:pt>
                <c:pt idx="961">
                  <c:v>3.1959999999202</c:v>
                </c:pt>
                <c:pt idx="962">
                  <c:v>3.1959999999202</c:v>
                </c:pt>
                <c:pt idx="963">
                  <c:v>3.19599999989626</c:v>
                </c:pt>
                <c:pt idx="964">
                  <c:v>3.19599999989626</c:v>
                </c:pt>
                <c:pt idx="965">
                  <c:v>3.1959999998882802</c:v>
                </c:pt>
                <c:pt idx="966">
                  <c:v>3.1959999998882802</c:v>
                </c:pt>
                <c:pt idx="967">
                  <c:v>3.1959999998802999</c:v>
                </c:pt>
                <c:pt idx="968">
                  <c:v>3.1959999998802999</c:v>
                </c:pt>
                <c:pt idx="969">
                  <c:v>3.1959999998723201</c:v>
                </c:pt>
                <c:pt idx="970">
                  <c:v>3.1959999998723201</c:v>
                </c:pt>
                <c:pt idx="971">
                  <c:v>3.07499999987717</c:v>
                </c:pt>
                <c:pt idx="972">
                  <c:v>3.07499999987717</c:v>
                </c:pt>
                <c:pt idx="973">
                  <c:v>3.0749999998694899</c:v>
                </c:pt>
                <c:pt idx="974">
                  <c:v>3.0749999998694899</c:v>
                </c:pt>
                <c:pt idx="975">
                  <c:v>3.0749999998464599</c:v>
                </c:pt>
                <c:pt idx="976">
                  <c:v>3.0749999998464599</c:v>
                </c:pt>
                <c:pt idx="977">
                  <c:v>3.07499999983879</c:v>
                </c:pt>
                <c:pt idx="978">
                  <c:v>3.07499999983879</c:v>
                </c:pt>
                <c:pt idx="979">
                  <c:v>3.0749999998311099</c:v>
                </c:pt>
                <c:pt idx="980">
                  <c:v>3.0749999998311099</c:v>
                </c:pt>
                <c:pt idx="981">
                  <c:v>3.0749999998234299</c:v>
                </c:pt>
                <c:pt idx="982">
                  <c:v>3.0749999998234299</c:v>
                </c:pt>
                <c:pt idx="983">
                  <c:v>3.07499999979273</c:v>
                </c:pt>
                <c:pt idx="984">
                  <c:v>3.07499999979273</c:v>
                </c:pt>
                <c:pt idx="985">
                  <c:v>3.0749999997850499</c:v>
                </c:pt>
                <c:pt idx="986">
                  <c:v>3.0749999997850499</c:v>
                </c:pt>
                <c:pt idx="987">
                  <c:v>3.0749999997773698</c:v>
                </c:pt>
                <c:pt idx="988">
                  <c:v>3.0749999997773698</c:v>
                </c:pt>
                <c:pt idx="989">
                  <c:v>3.0749999997697</c:v>
                </c:pt>
                <c:pt idx="990">
                  <c:v>3.0749999997697</c:v>
                </c:pt>
                <c:pt idx="991">
                  <c:v>3.0749999997620199</c:v>
                </c:pt>
                <c:pt idx="992">
                  <c:v>3.0749999997620199</c:v>
                </c:pt>
                <c:pt idx="993">
                  <c:v>3.0749999997389899</c:v>
                </c:pt>
                <c:pt idx="994">
                  <c:v>3.0749999997389899</c:v>
                </c:pt>
                <c:pt idx="995">
                  <c:v>3.0749999997313102</c:v>
                </c:pt>
                <c:pt idx="996">
                  <c:v>3.0749999997313102</c:v>
                </c:pt>
                <c:pt idx="997">
                  <c:v>3.0749999997236301</c:v>
                </c:pt>
                <c:pt idx="998">
                  <c:v>3.0749999997236301</c:v>
                </c:pt>
                <c:pt idx="999">
                  <c:v>3.0749999997159598</c:v>
                </c:pt>
                <c:pt idx="1000">
                  <c:v>3.0749999997159598</c:v>
                </c:pt>
                <c:pt idx="1001">
                  <c:v>3.0749999997082802</c:v>
                </c:pt>
                <c:pt idx="1002">
                  <c:v>3.0749999997082802</c:v>
                </c:pt>
                <c:pt idx="1003">
                  <c:v>3.0749999996698998</c:v>
                </c:pt>
                <c:pt idx="1004">
                  <c:v>3.0749999996698998</c:v>
                </c:pt>
                <c:pt idx="1005">
                  <c:v>3.0749999996622202</c:v>
                </c:pt>
                <c:pt idx="1006">
                  <c:v>3.0749999996622202</c:v>
                </c:pt>
                <c:pt idx="1007">
                  <c:v>3.0749999996315101</c:v>
                </c:pt>
                <c:pt idx="1008">
                  <c:v>3.0749999996315101</c:v>
                </c:pt>
                <c:pt idx="1009">
                  <c:v>3.07499999962383</c:v>
                </c:pt>
                <c:pt idx="1010">
                  <c:v>3.07499999962383</c:v>
                </c:pt>
                <c:pt idx="1011">
                  <c:v>3.0749999996161601</c:v>
                </c:pt>
                <c:pt idx="1012">
                  <c:v>3.0749999996161601</c:v>
                </c:pt>
                <c:pt idx="1013">
                  <c:v>3.07499999960848</c:v>
                </c:pt>
                <c:pt idx="1014">
                  <c:v>3.07499999960848</c:v>
                </c:pt>
                <c:pt idx="1015">
                  <c:v>3.0749999996007999</c:v>
                </c:pt>
                <c:pt idx="1016">
                  <c:v>3.0749999996007999</c:v>
                </c:pt>
                <c:pt idx="1017">
                  <c:v>3.0749999995777699</c:v>
                </c:pt>
                <c:pt idx="1018">
                  <c:v>3.0749999995777699</c:v>
                </c:pt>
                <c:pt idx="1019">
                  <c:v>3.07499999956242</c:v>
                </c:pt>
                <c:pt idx="1020">
                  <c:v>3.07499999956242</c:v>
                </c:pt>
                <c:pt idx="1021">
                  <c:v>3.0749999995547399</c:v>
                </c:pt>
                <c:pt idx="1022">
                  <c:v>3.0749999995547399</c:v>
                </c:pt>
                <c:pt idx="1023">
                  <c:v>3.07499999954707</c:v>
                </c:pt>
                <c:pt idx="1024">
                  <c:v>3.07499999954707</c:v>
                </c:pt>
                <c:pt idx="1025">
                  <c:v>3.07499999952404</c:v>
                </c:pt>
                <c:pt idx="1026">
                  <c:v>3.07499999952404</c:v>
                </c:pt>
                <c:pt idx="1027">
                  <c:v>3.0749999995163599</c:v>
                </c:pt>
                <c:pt idx="1028">
                  <c:v>3.0749999995163599</c:v>
                </c:pt>
                <c:pt idx="1029">
                  <c:v>3.0749999995086799</c:v>
                </c:pt>
                <c:pt idx="1030">
                  <c:v>3.0749999995086799</c:v>
                </c:pt>
                <c:pt idx="1031">
                  <c:v>3.07499999950101</c:v>
                </c:pt>
                <c:pt idx="1032">
                  <c:v>3.07499999950101</c:v>
                </c:pt>
                <c:pt idx="1033">
                  <c:v>3.0749999994702999</c:v>
                </c:pt>
                <c:pt idx="1034">
                  <c:v>3.0749999994702999</c:v>
                </c:pt>
                <c:pt idx="1035">
                  <c:v>3.0749999994626198</c:v>
                </c:pt>
                <c:pt idx="1036">
                  <c:v>3.0749999994626198</c:v>
                </c:pt>
                <c:pt idx="1037">
                  <c:v>3.0749999994549402</c:v>
                </c:pt>
                <c:pt idx="1038">
                  <c:v>3.0749999994549402</c:v>
                </c:pt>
                <c:pt idx="1039">
                  <c:v>3.0749999994472699</c:v>
                </c:pt>
                <c:pt idx="1040">
                  <c:v>3.0749999994472699</c:v>
                </c:pt>
                <c:pt idx="1041">
                  <c:v>3.0749999994395898</c:v>
                </c:pt>
                <c:pt idx="1042">
                  <c:v>3.0749999994395898</c:v>
                </c:pt>
                <c:pt idx="1043">
                  <c:v>3.0749999994165602</c:v>
                </c:pt>
                <c:pt idx="1044">
                  <c:v>3.0749999994165602</c:v>
                </c:pt>
                <c:pt idx="1045">
                  <c:v>3.0749999994088801</c:v>
                </c:pt>
                <c:pt idx="1046">
                  <c:v>3.0749999994088801</c:v>
                </c:pt>
                <c:pt idx="1047">
                  <c:v>3.0749999994012098</c:v>
                </c:pt>
                <c:pt idx="1048">
                  <c:v>3.0749999994012098</c:v>
                </c:pt>
                <c:pt idx="1049">
                  <c:v>3.0749999993935302</c:v>
                </c:pt>
                <c:pt idx="1050">
                  <c:v>3.0749999993935302</c:v>
                </c:pt>
                <c:pt idx="1051">
                  <c:v>3.0749999993858501</c:v>
                </c:pt>
                <c:pt idx="1052">
                  <c:v>3.0749999993858501</c:v>
                </c:pt>
                <c:pt idx="1053">
                  <c:v>3.0749999993628201</c:v>
                </c:pt>
                <c:pt idx="1054">
                  <c:v>3.0749999993628201</c:v>
                </c:pt>
                <c:pt idx="1055">
                  <c:v>3.0749999993551498</c:v>
                </c:pt>
                <c:pt idx="1056">
                  <c:v>3.0749999993551498</c:v>
                </c:pt>
                <c:pt idx="1057">
                  <c:v>3.0749999993474701</c:v>
                </c:pt>
                <c:pt idx="1058">
                  <c:v>3.0749999993474701</c:v>
                </c:pt>
                <c:pt idx="1059">
                  <c:v>3.0749999993397901</c:v>
                </c:pt>
                <c:pt idx="1060">
                  <c:v>3.0749999993397901</c:v>
                </c:pt>
                <c:pt idx="1061">
                  <c:v>3.0749999993090902</c:v>
                </c:pt>
                <c:pt idx="1062">
                  <c:v>3.0749999993090902</c:v>
                </c:pt>
                <c:pt idx="1063">
                  <c:v>3.0749999993014101</c:v>
                </c:pt>
                <c:pt idx="1064">
                  <c:v>3.0749999993014101</c:v>
                </c:pt>
                <c:pt idx="1065">
                  <c:v>3.07499999929373</c:v>
                </c:pt>
                <c:pt idx="1066">
                  <c:v>3.07499999929373</c:v>
                </c:pt>
                <c:pt idx="1067">
                  <c:v>3.0749999992860499</c:v>
                </c:pt>
                <c:pt idx="1068">
                  <c:v>3.0749999992860499</c:v>
                </c:pt>
                <c:pt idx="1069">
                  <c:v>3.0749999992783801</c:v>
                </c:pt>
                <c:pt idx="1070">
                  <c:v>3.0749999992783801</c:v>
                </c:pt>
                <c:pt idx="1071">
                  <c:v>3.0749999992553501</c:v>
                </c:pt>
                <c:pt idx="1072">
                  <c:v>3.0749999992553501</c:v>
                </c:pt>
                <c:pt idx="1073">
                  <c:v>3.07499999924767</c:v>
                </c:pt>
                <c:pt idx="1074">
                  <c:v>3.07499999924767</c:v>
                </c:pt>
                <c:pt idx="1075">
                  <c:v>3.0749999992399899</c:v>
                </c:pt>
                <c:pt idx="1076">
                  <c:v>3.0749999992399899</c:v>
                </c:pt>
                <c:pt idx="1077">
                  <c:v>3.07499999923232</c:v>
                </c:pt>
                <c:pt idx="1078">
                  <c:v>3.07499999923232</c:v>
                </c:pt>
                <c:pt idx="1079">
                  <c:v>3.07499999922464</c:v>
                </c:pt>
                <c:pt idx="1080">
                  <c:v>3.07499999922464</c:v>
                </c:pt>
                <c:pt idx="1081">
                  <c:v>3.07499999922464</c:v>
                </c:pt>
                <c:pt idx="1082">
                  <c:v>3.07499999922464</c:v>
                </c:pt>
                <c:pt idx="1083">
                  <c:v>3.0749999992016099</c:v>
                </c:pt>
                <c:pt idx="1084">
                  <c:v>3.0749999991939299</c:v>
                </c:pt>
                <c:pt idx="1085">
                  <c:v>3.07499999918626</c:v>
                </c:pt>
                <c:pt idx="1086">
                  <c:v>3.0749999991785799</c:v>
                </c:pt>
                <c:pt idx="1087">
                  <c:v>3.0749999991478698</c:v>
                </c:pt>
                <c:pt idx="1088">
                  <c:v>3.0749999991401999</c:v>
                </c:pt>
                <c:pt idx="1089">
                  <c:v>3.0749999991325199</c:v>
                </c:pt>
                <c:pt idx="1090">
                  <c:v>3.0749999991248398</c:v>
                </c:pt>
                <c:pt idx="1091">
                  <c:v>3.0749999991171602</c:v>
                </c:pt>
                <c:pt idx="1092">
                  <c:v>3.0749999990941301</c:v>
                </c:pt>
                <c:pt idx="1093">
                  <c:v>3.0749999990864598</c:v>
                </c:pt>
                <c:pt idx="1094">
                  <c:v>3.0749999990787802</c:v>
                </c:pt>
                <c:pt idx="1095">
                  <c:v>3.0749999990711001</c:v>
                </c:pt>
                <c:pt idx="1096">
                  <c:v>3.0749999990634298</c:v>
                </c:pt>
                <c:pt idx="1097">
                  <c:v>3.0749999990403998</c:v>
                </c:pt>
                <c:pt idx="1098">
                  <c:v>3.0749999990327201</c:v>
                </c:pt>
                <c:pt idx="1099">
                  <c:v>3.0749999990250401</c:v>
                </c:pt>
                <c:pt idx="1100">
                  <c:v>3.0749999990173702</c:v>
                </c:pt>
                <c:pt idx="1101">
                  <c:v>3.0749999989866601</c:v>
                </c:pt>
                <c:pt idx="1102">
                  <c:v>3.07499999897898</c:v>
                </c:pt>
                <c:pt idx="1103">
                  <c:v>3.0749999989712999</c:v>
                </c:pt>
                <c:pt idx="1104">
                  <c:v>3.0749999989636301</c:v>
                </c:pt>
              </c:numCache>
            </c:numRef>
          </c:yVal>
          <c:smooth val="0"/>
          <c:extLst>
            <c:ext xmlns:c16="http://schemas.microsoft.com/office/drawing/2014/chart" uri="{C3380CC4-5D6E-409C-BE32-E72D297353CC}">
              <c16:uniqueId val="{00000003-0F8A-4C33-AD8B-4CF7516436C3}"/>
            </c:ext>
          </c:extLst>
        </c:ser>
        <c:ser>
          <c:idx val="7"/>
          <c:order val="2"/>
          <c:tx>
            <c:v>Lower Warning</c:v>
          </c:tx>
          <c:spPr>
            <a:ln>
              <a:solidFill>
                <a:srgbClr val="0070C0"/>
              </a:solidFill>
              <a:prstDash val="dash"/>
            </a:ln>
          </c:spPr>
          <c:marker>
            <c:symbol val="none"/>
          </c:marker>
          <c:xVal>
            <c:numRef>
              <c:f>Active!$C$178:$C$4093</c:f>
              <c:numCache>
                <c:formatCode>m/d/yyyy\ h:mm</c:formatCode>
                <c:ptCount val="3916"/>
                <c:pt idx="0">
                  <c:v>44903.431250000001</c:v>
                </c:pt>
                <c:pt idx="1">
                  <c:v>44904.411527777775</c:v>
                </c:pt>
                <c:pt idx="2">
                  <c:v>44907.370104166665</c:v>
                </c:pt>
                <c:pt idx="3">
                  <c:v>44908.376261574071</c:v>
                </c:pt>
                <c:pt idx="4">
                  <c:v>44909.408506944441</c:v>
                </c:pt>
                <c:pt idx="5">
                  <c:v>44910.41207175926</c:v>
                </c:pt>
                <c:pt idx="6">
                  <c:v>44911.366076388891</c:v>
                </c:pt>
                <c:pt idx="7">
                  <c:v>44914.409224537034</c:v>
                </c:pt>
                <c:pt idx="8">
                  <c:v>44915.366157407407</c:v>
                </c:pt>
                <c:pt idx="9">
                  <c:v>44916.372847222221</c:v>
                </c:pt>
                <c:pt idx="10">
                  <c:v>44917.363368055558</c:v>
                </c:pt>
                <c:pt idx="11">
                  <c:v>44930.369618055556</c:v>
                </c:pt>
                <c:pt idx="12">
                  <c:v>44931.363761574074</c:v>
                </c:pt>
                <c:pt idx="13">
                  <c:v>44932.358796296299</c:v>
                </c:pt>
                <c:pt idx="14">
                  <c:v>44936.412465277775</c:v>
                </c:pt>
                <c:pt idx="15">
                  <c:v>44937.363483796296</c:v>
                </c:pt>
                <c:pt idx="16">
                  <c:v>44942.452314814815</c:v>
                </c:pt>
                <c:pt idx="17">
                  <c:v>44944.372384259259</c:v>
                </c:pt>
                <c:pt idx="18">
                  <c:v>44945.367685185185</c:v>
                </c:pt>
                <c:pt idx="19">
                  <c:v>44946.553252314814</c:v>
                </c:pt>
                <c:pt idx="20">
                  <c:v>44949.37641203704</c:v>
                </c:pt>
                <c:pt idx="21">
                  <c:v>44950.643391203703</c:v>
                </c:pt>
                <c:pt idx="22">
                  <c:v>44951.359212962961</c:v>
                </c:pt>
                <c:pt idx="23">
                  <c:v>44952.357870370368</c:v>
                </c:pt>
                <c:pt idx="24">
                  <c:v>44953.365011574075</c:v>
                </c:pt>
                <c:pt idx="25">
                  <c:v>44956.367488425924</c:v>
                </c:pt>
                <c:pt idx="26">
                  <c:v>44959.409513888888</c:v>
                </c:pt>
                <c:pt idx="27">
                  <c:v>44960.370682870373</c:v>
                </c:pt>
                <c:pt idx="28">
                  <c:v>44963.367361111108</c:v>
                </c:pt>
                <c:pt idx="29">
                  <c:v>44964.376898148148</c:v>
                </c:pt>
                <c:pt idx="30">
                  <c:v>44965.363576388889</c:v>
                </c:pt>
                <c:pt idx="31">
                  <c:v>44966.364490740743</c:v>
                </c:pt>
                <c:pt idx="32">
                  <c:v>44970.435671296298</c:v>
                </c:pt>
                <c:pt idx="33">
                  <c:v>44971.372465277775</c:v>
                </c:pt>
                <c:pt idx="34">
                  <c:v>44972.35837962963</c:v>
                </c:pt>
                <c:pt idx="35">
                  <c:v>44973.358229166668</c:v>
                </c:pt>
                <c:pt idx="36">
                  <c:v>44974.405925925923</c:v>
                </c:pt>
                <c:pt idx="37">
                  <c:v>44977.372743055559</c:v>
                </c:pt>
                <c:pt idx="38">
                  <c:v>44978.364710648151</c:v>
                </c:pt>
                <c:pt idx="39">
                  <c:v>44979.369780092595</c:v>
                </c:pt>
                <c:pt idx="40">
                  <c:v>44979.449988425928</c:v>
                </c:pt>
                <c:pt idx="41">
                  <c:v>44979.484988425924</c:v>
                </c:pt>
                <c:pt idx="42">
                  <c:v>44980.369004629632</c:v>
                </c:pt>
                <c:pt idx="43">
                  <c:v>44981.359768518516</c:v>
                </c:pt>
                <c:pt idx="44">
                  <c:v>44984.368437500001</c:v>
                </c:pt>
                <c:pt idx="45">
                  <c:v>44985.354733796295</c:v>
                </c:pt>
                <c:pt idx="46">
                  <c:v>44986.357800925929</c:v>
                </c:pt>
                <c:pt idx="47">
                  <c:v>44987.363287037035</c:v>
                </c:pt>
                <c:pt idx="48">
                  <c:v>44988.357997685183</c:v>
                </c:pt>
                <c:pt idx="49">
                  <c:v>44991.365555555552</c:v>
                </c:pt>
                <c:pt idx="50">
                  <c:v>44992.368993055556</c:v>
                </c:pt>
                <c:pt idx="51">
                  <c:v>44993.365787037037</c:v>
                </c:pt>
                <c:pt idx="52">
                  <c:v>44994.362546296295</c:v>
                </c:pt>
                <c:pt idx="53">
                  <c:v>44995.434108796297</c:v>
                </c:pt>
                <c:pt idx="54">
                  <c:v>44998.359456018516</c:v>
                </c:pt>
                <c:pt idx="55">
                  <c:v>44999.405775462961</c:v>
                </c:pt>
                <c:pt idx="56">
                  <c:v>45000.358067129629</c:v>
                </c:pt>
                <c:pt idx="57">
                  <c:v>45001.358796296299</c:v>
                </c:pt>
                <c:pt idx="58">
                  <c:v>45006.409050925926</c:v>
                </c:pt>
                <c:pt idx="59">
                  <c:v>45007.362604166665</c:v>
                </c:pt>
                <c:pt idx="60">
                  <c:v>45008.362453703703</c:v>
                </c:pt>
                <c:pt idx="61">
                  <c:v>45009.360972222225</c:v>
                </c:pt>
                <c:pt idx="62">
                  <c:v>45012.360358796293</c:v>
                </c:pt>
                <c:pt idx="63">
                  <c:v>45013.363877314812</c:v>
                </c:pt>
                <c:pt idx="64">
                  <c:v>45014.362951388888</c:v>
                </c:pt>
                <c:pt idx="65">
                  <c:v>45015.357743055552</c:v>
                </c:pt>
                <c:pt idx="66">
                  <c:v>45019.369745370372</c:v>
                </c:pt>
                <c:pt idx="67">
                  <c:v>45020.374837962961</c:v>
                </c:pt>
                <c:pt idx="68">
                  <c:v>45021.363912037035</c:v>
                </c:pt>
                <c:pt idx="69">
                  <c:v>45022.366516203707</c:v>
                </c:pt>
                <c:pt idx="70">
                  <c:v>45028.423263888886</c:v>
                </c:pt>
                <c:pt idx="71">
                  <c:v>45029.365520833337</c:v>
                </c:pt>
                <c:pt idx="72">
                  <c:v>45030.373043981483</c:v>
                </c:pt>
                <c:pt idx="73">
                  <c:v>45033.369050925925</c:v>
                </c:pt>
                <c:pt idx="74">
                  <c:v>45034.365173611113</c:v>
                </c:pt>
                <c:pt idx="75">
                  <c:v>45035.364386574074</c:v>
                </c:pt>
                <c:pt idx="76">
                  <c:v>45036.3672337963</c:v>
                </c:pt>
                <c:pt idx="77">
                  <c:v>45036.464618055557</c:v>
                </c:pt>
                <c:pt idx="78">
                  <c:v>45037.369340277779</c:v>
                </c:pt>
                <c:pt idx="79">
                  <c:v>45037.552314814813</c:v>
                </c:pt>
                <c:pt idx="80">
                  <c:v>45037.602881944447</c:v>
                </c:pt>
                <c:pt idx="81">
                  <c:v>45040.358298611114</c:v>
                </c:pt>
                <c:pt idx="82">
                  <c:v>45041.373229166667</c:v>
                </c:pt>
                <c:pt idx="83">
                  <c:v>45042.356180555558</c:v>
                </c:pt>
                <c:pt idx="84">
                  <c:v>45042.434236111112</c:v>
                </c:pt>
                <c:pt idx="85">
                  <c:v>45042.48165509259</c:v>
                </c:pt>
                <c:pt idx="86">
                  <c:v>45042.576053240744</c:v>
                </c:pt>
                <c:pt idx="87">
                  <c:v>45042.596087962964</c:v>
                </c:pt>
                <c:pt idx="88">
                  <c:v>45043.356909722221</c:v>
                </c:pt>
                <c:pt idx="89">
                  <c:v>45044.441018518519</c:v>
                </c:pt>
                <c:pt idx="90">
                  <c:v>45047.360127314816</c:v>
                </c:pt>
                <c:pt idx="91">
                  <c:v>45048.36377314815</c:v>
                </c:pt>
                <c:pt idx="92">
                  <c:v>45049.431585648148</c:v>
                </c:pt>
                <c:pt idx="93">
                  <c:v>45050.574699074074</c:v>
                </c:pt>
                <c:pt idx="94">
                  <c:v>45051.364247685182</c:v>
                </c:pt>
                <c:pt idx="95">
                  <c:v>45055.357928240737</c:v>
                </c:pt>
                <c:pt idx="96">
                  <c:v>45056.642083333332</c:v>
                </c:pt>
                <c:pt idx="97">
                  <c:v>45057.368368055555</c:v>
                </c:pt>
                <c:pt idx="98">
                  <c:v>45058.445601851854</c:v>
                </c:pt>
                <c:pt idx="99">
                  <c:v>45061.40347222222</c:v>
                </c:pt>
                <c:pt idx="100">
                  <c:v>45062.584409722222</c:v>
                </c:pt>
                <c:pt idx="101">
                  <c:v>45063.377974537034</c:v>
                </c:pt>
                <c:pt idx="102">
                  <c:v>45064.359548611108</c:v>
                </c:pt>
                <c:pt idx="103">
                  <c:v>45065.35837962963</c:v>
                </c:pt>
                <c:pt idx="104">
                  <c:v>45068.435752314814</c:v>
                </c:pt>
                <c:pt idx="105">
                  <c:v>45069.359166666669</c:v>
                </c:pt>
                <c:pt idx="106">
                  <c:v>45069.600381944445</c:v>
                </c:pt>
                <c:pt idx="107">
                  <c:v>45069.626400462963</c:v>
                </c:pt>
                <c:pt idx="108">
                  <c:v>45070.359444444446</c:v>
                </c:pt>
                <c:pt idx="109">
                  <c:v>45071.36277777778</c:v>
                </c:pt>
                <c:pt idx="110">
                  <c:v>45071.400138888886</c:v>
                </c:pt>
                <c:pt idx="111">
                  <c:v>45072.363055555557</c:v>
                </c:pt>
                <c:pt idx="112">
                  <c:v>45072.399953703702</c:v>
                </c:pt>
                <c:pt idx="113">
                  <c:v>45077.400277777779</c:v>
                </c:pt>
                <c:pt idx="114">
                  <c:v>45078.406041666669</c:v>
                </c:pt>
                <c:pt idx="115">
                  <c:v>45079.41300925926</c:v>
                </c:pt>
                <c:pt idx="116">
                  <c:v>45082.372002314813</c:v>
                </c:pt>
                <c:pt idx="117">
                  <c:v>45083.469837962963</c:v>
                </c:pt>
                <c:pt idx="118">
                  <c:v>45084.438715277778</c:v>
                </c:pt>
                <c:pt idx="119">
                  <c:v>45085.410682870373</c:v>
                </c:pt>
                <c:pt idx="120">
                  <c:v>45086.494432870371</c:v>
                </c:pt>
                <c:pt idx="121">
                  <c:v>45089.372349537036</c:v>
                </c:pt>
                <c:pt idx="122">
                  <c:v>45090.35670138889</c:v>
                </c:pt>
                <c:pt idx="123">
                  <c:v>45092.442986111113</c:v>
                </c:pt>
                <c:pt idx="124">
                  <c:v>45093.372361111113</c:v>
                </c:pt>
                <c:pt idx="125">
                  <c:v>45097.353067129632</c:v>
                </c:pt>
                <c:pt idx="126">
                  <c:v>45099.363298611112</c:v>
                </c:pt>
                <c:pt idx="127">
                  <c:v>45100.468252314815</c:v>
                </c:pt>
                <c:pt idx="128">
                  <c:v>45103.451516203706</c:v>
                </c:pt>
                <c:pt idx="129">
                  <c:v>45104.366307870368</c:v>
                </c:pt>
                <c:pt idx="130">
                  <c:v>45105.399293981478</c:v>
                </c:pt>
                <c:pt idx="131">
                  <c:v>45106.354953703703</c:v>
                </c:pt>
                <c:pt idx="132">
                  <c:v>45107.362592592595</c:v>
                </c:pt>
                <c:pt idx="133">
                  <c:v>45110.547592592593</c:v>
                </c:pt>
                <c:pt idx="134">
                  <c:v>45112.451597222222</c:v>
                </c:pt>
                <c:pt idx="135">
                  <c:v>45113.368217592593</c:v>
                </c:pt>
                <c:pt idx="136">
                  <c:v>45113.587951388887</c:v>
                </c:pt>
                <c:pt idx="137">
                  <c:v>45114.362581018519</c:v>
                </c:pt>
                <c:pt idx="138">
                  <c:v>45117.481921296298</c:v>
                </c:pt>
                <c:pt idx="139">
                  <c:v>45118.401354166665</c:v>
                </c:pt>
                <c:pt idx="140">
                  <c:v>45119.401342592595</c:v>
                </c:pt>
                <c:pt idx="141">
                  <c:v>45120.402013888888</c:v>
                </c:pt>
                <c:pt idx="142">
                  <c:v>45121.35460648148</c:v>
                </c:pt>
                <c:pt idx="143">
                  <c:v>45124.358993055554</c:v>
                </c:pt>
                <c:pt idx="144">
                  <c:v>45125.549571759257</c:v>
                </c:pt>
                <c:pt idx="145">
                  <c:v>45126.356134259258</c:v>
                </c:pt>
                <c:pt idx="146">
                  <c:v>45127.410243055558</c:v>
                </c:pt>
                <c:pt idx="147">
                  <c:v>45128.361180555556</c:v>
                </c:pt>
                <c:pt idx="148">
                  <c:v>45131.359791666669</c:v>
                </c:pt>
                <c:pt idx="149">
                  <c:v>45132.356157407405</c:v>
                </c:pt>
                <c:pt idx="150">
                  <c:v>45133.452453703707</c:v>
                </c:pt>
                <c:pt idx="151">
                  <c:v>45134.466493055559</c:v>
                </c:pt>
                <c:pt idx="152">
                  <c:v>45135.357442129629</c:v>
                </c:pt>
                <c:pt idx="153">
                  <c:v>45138.357673611114</c:v>
                </c:pt>
                <c:pt idx="154">
                  <c:v>45139.57539351852</c:v>
                </c:pt>
                <c:pt idx="155">
                  <c:v>45140.360266203701</c:v>
                </c:pt>
                <c:pt idx="156">
                  <c:v>45141.354872685188</c:v>
                </c:pt>
                <c:pt idx="157">
                  <c:v>45142.352685185186</c:v>
                </c:pt>
                <c:pt idx="158">
                  <c:v>45147.414363425924</c:v>
                </c:pt>
                <c:pt idx="159">
                  <c:v>45148.359293981484</c:v>
                </c:pt>
                <c:pt idx="160">
                  <c:v>45149.356435185182</c:v>
                </c:pt>
                <c:pt idx="161">
                  <c:v>45152.364548611113</c:v>
                </c:pt>
                <c:pt idx="162">
                  <c:v>45153.362222222226</c:v>
                </c:pt>
                <c:pt idx="163">
                  <c:v>45155.370625000003</c:v>
                </c:pt>
                <c:pt idx="164">
                  <c:v>45159.353171296294</c:v>
                </c:pt>
                <c:pt idx="165">
                  <c:v>45159.59511574074</c:v>
                </c:pt>
                <c:pt idx="166">
                  <c:v>45160.42559027778</c:v>
                </c:pt>
                <c:pt idx="167">
                  <c:v>45161.357974537037</c:v>
                </c:pt>
                <c:pt idx="168">
                  <c:v>45162.365856481483</c:v>
                </c:pt>
                <c:pt idx="169">
                  <c:v>45163.355752314812</c:v>
                </c:pt>
                <c:pt idx="170">
                  <c:v>45166.356226851851</c:v>
                </c:pt>
                <c:pt idx="171">
                  <c:v>45167.354398148149</c:v>
                </c:pt>
                <c:pt idx="172">
                  <c:v>45168.42659722222</c:v>
                </c:pt>
                <c:pt idx="173">
                  <c:v>45169.356388888889</c:v>
                </c:pt>
                <c:pt idx="174">
                  <c:v>45173.397453703707</c:v>
                </c:pt>
                <c:pt idx="175">
                  <c:v>45174.396284722221</c:v>
                </c:pt>
                <c:pt idx="176">
                  <c:v>45176.351944444446</c:v>
                </c:pt>
                <c:pt idx="177">
                  <c:v>45177.474317129629</c:v>
                </c:pt>
                <c:pt idx="178">
                  <c:v>45181.60974537037</c:v>
                </c:pt>
                <c:pt idx="179">
                  <c:v>45183.486145833333</c:v>
                </c:pt>
                <c:pt idx="180">
                  <c:v>45184.464907407404</c:v>
                </c:pt>
                <c:pt idx="181">
                  <c:v>45187.456192129626</c:v>
                </c:pt>
                <c:pt idx="182">
                  <c:v>45188.604629629626</c:v>
                </c:pt>
                <c:pt idx="183">
                  <c:v>45189.627650462964</c:v>
                </c:pt>
                <c:pt idx="184">
                  <c:v>45190.408356481479</c:v>
                </c:pt>
                <c:pt idx="185">
                  <c:v>45191.562210648146</c:v>
                </c:pt>
                <c:pt idx="186">
                  <c:v>45194.416261574072</c:v>
                </c:pt>
                <c:pt idx="187">
                  <c:v>45195.581134259257</c:v>
                </c:pt>
                <c:pt idx="188">
                  <c:v>45196.469930555555</c:v>
                </c:pt>
                <c:pt idx="189">
                  <c:v>45198.458692129629</c:v>
                </c:pt>
                <c:pt idx="190">
                  <c:v>45201.478067129632</c:v>
                </c:pt>
                <c:pt idx="191">
                  <c:v>45202.352083333331</c:v>
                </c:pt>
                <c:pt idx="192">
                  <c:v>45203.358495370368</c:v>
                </c:pt>
                <c:pt idx="193">
                  <c:v>45204.443333333336</c:v>
                </c:pt>
                <c:pt idx="194">
                  <c:v>45205.350208333337</c:v>
                </c:pt>
                <c:pt idx="195">
                  <c:v>45209.57534722222</c:v>
                </c:pt>
                <c:pt idx="196">
                  <c:v>45210.361377314817</c:v>
                </c:pt>
                <c:pt idx="197">
                  <c:v>45211.475902777776</c:v>
                </c:pt>
                <c:pt idx="198">
                  <c:v>45212.354421296295</c:v>
                </c:pt>
                <c:pt idx="199">
                  <c:v>45215.348171296297</c:v>
                </c:pt>
                <c:pt idx="200">
                  <c:v>45216.413935185185</c:v>
                </c:pt>
                <c:pt idx="201">
                  <c:v>45217.363622685189</c:v>
                </c:pt>
                <c:pt idx="202">
                  <c:v>45218.354386574072</c:v>
                </c:pt>
                <c:pt idx="203">
                  <c:v>45219.359629629631</c:v>
                </c:pt>
                <c:pt idx="204">
                  <c:v>45222.412847222222</c:v>
                </c:pt>
                <c:pt idx="205">
                  <c:v>45223.41128472222</c:v>
                </c:pt>
                <c:pt idx="206">
                  <c:v>45224.352268518516</c:v>
                </c:pt>
                <c:pt idx="207">
                  <c:v>45225.400289351855</c:v>
                </c:pt>
                <c:pt idx="208">
                  <c:v>45226.576469907406</c:v>
                </c:pt>
                <c:pt idx="209">
                  <c:v>45232.439131944448</c:v>
                </c:pt>
                <c:pt idx="210">
                  <c:v>45233.35659722222</c:v>
                </c:pt>
                <c:pt idx="211">
                  <c:v>45236.43478009259</c:v>
                </c:pt>
                <c:pt idx="212">
                  <c:v>45237.410196759258</c:v>
                </c:pt>
                <c:pt idx="213">
                  <c:v>45238.412303240744</c:v>
                </c:pt>
                <c:pt idx="214">
                  <c:v>45240.392500000002</c:v>
                </c:pt>
                <c:pt idx="215">
                  <c:v>45244.355150462965</c:v>
                </c:pt>
                <c:pt idx="216">
                  <c:v>45245.352048611108</c:v>
                </c:pt>
                <c:pt idx="217">
                  <c:v>45251.454409722224</c:v>
                </c:pt>
                <c:pt idx="218">
                  <c:v>45251.477222222224</c:v>
                </c:pt>
                <c:pt idx="219">
                  <c:v>45252.346689814818</c:v>
                </c:pt>
                <c:pt idx="220">
                  <c:v>45253.345671296294</c:v>
                </c:pt>
                <c:pt idx="221">
                  <c:v>45254.341296296298</c:v>
                </c:pt>
                <c:pt idx="222">
                  <c:v>45257.347048611111</c:v>
                </c:pt>
                <c:pt idx="223">
                  <c:v>45258.346307870372</c:v>
                </c:pt>
                <c:pt idx="224">
                  <c:v>45259.341539351852</c:v>
                </c:pt>
                <c:pt idx="225">
                  <c:v>45260.348298611112</c:v>
                </c:pt>
                <c:pt idx="226">
                  <c:v>45261.351770833331</c:v>
                </c:pt>
                <c:pt idx="227">
                  <c:v>45262.335219907407</c:v>
                </c:pt>
                <c:pt idx="228">
                  <c:v>45263.332152777781</c:v>
                </c:pt>
                <c:pt idx="229">
                  <c:v>45271.368125000001</c:v>
                </c:pt>
                <c:pt idx="230">
                  <c:v>45273.362222222226</c:v>
                </c:pt>
                <c:pt idx="231">
                  <c:v>45276.341006944444</c:v>
                </c:pt>
                <c:pt idx="232">
                  <c:v>45277.34375</c:v>
                </c:pt>
                <c:pt idx="233">
                  <c:v>45278.396701388891</c:v>
                </c:pt>
                <c:pt idx="234">
                  <c:v>45279.394259259258</c:v>
                </c:pt>
                <c:pt idx="235">
                  <c:v>45280.354895833334</c:v>
                </c:pt>
                <c:pt idx="236">
                  <c:v>45295.397916666669</c:v>
                </c:pt>
                <c:pt idx="237">
                  <c:v>45295.465844907405</c:v>
                </c:pt>
                <c:pt idx="238">
                  <c:v>45295.55809027778</c:v>
                </c:pt>
                <c:pt idx="239">
                  <c:v>45296.351469907408</c:v>
                </c:pt>
                <c:pt idx="240">
                  <c:v>45300.396018518521</c:v>
                </c:pt>
                <c:pt idx="241">
                  <c:v>45301.399606481478</c:v>
                </c:pt>
                <c:pt idx="242">
                  <c:v>45304.330717592595</c:v>
                </c:pt>
                <c:pt idx="243">
                  <c:v>45305.333460648151</c:v>
                </c:pt>
                <c:pt idx="244">
                  <c:v>45306.356689814813</c:v>
                </c:pt>
                <c:pt idx="245">
                  <c:v>45313.415023148147</c:v>
                </c:pt>
                <c:pt idx="246">
                  <c:v>45314.415613425925</c:v>
                </c:pt>
                <c:pt idx="247">
                  <c:v>45315.360046296293</c:v>
                </c:pt>
                <c:pt idx="248">
                  <c:v>45320.630104166667</c:v>
                </c:pt>
                <c:pt idx="249">
                  <c:v>45321.34578703704</c:v>
                </c:pt>
                <c:pt idx="250">
                  <c:v>45321.394375000003</c:v>
                </c:pt>
                <c:pt idx="251">
                  <c:v>45321.508344907408</c:v>
                </c:pt>
                <c:pt idx="252">
                  <c:v>45322.356585648151</c:v>
                </c:pt>
                <c:pt idx="253">
                  <c:v>45322.395208333335</c:v>
                </c:pt>
                <c:pt idx="254">
                  <c:v>45322.414756944447</c:v>
                </c:pt>
                <c:pt idx="255">
                  <c:v>45322.435486111113</c:v>
                </c:pt>
                <c:pt idx="256">
                  <c:v>45322.455277777779</c:v>
                </c:pt>
                <c:pt idx="257">
                  <c:v>45322.502534722225</c:v>
                </c:pt>
                <c:pt idx="258">
                  <c:v>45322.529398148145</c:v>
                </c:pt>
                <c:pt idx="259">
                  <c:v>45322.551712962966</c:v>
                </c:pt>
                <c:pt idx="260">
                  <c:v>45322.572557870371</c:v>
                </c:pt>
                <c:pt idx="261">
                  <c:v>45322.594710648147</c:v>
                </c:pt>
                <c:pt idx="262">
                  <c:v>45323.347638888888</c:v>
                </c:pt>
                <c:pt idx="263">
                  <c:v>45323.391932870371</c:v>
                </c:pt>
                <c:pt idx="264">
                  <c:v>45323.410914351851</c:v>
                </c:pt>
                <c:pt idx="265">
                  <c:v>45323.430173611108</c:v>
                </c:pt>
                <c:pt idx="266">
                  <c:v>45323.450277777774</c:v>
                </c:pt>
                <c:pt idx="267">
                  <c:v>45323.471041666664</c:v>
                </c:pt>
                <c:pt idx="268">
                  <c:v>45323.565405092595</c:v>
                </c:pt>
                <c:pt idx="269">
                  <c:v>45323.618634259263</c:v>
                </c:pt>
                <c:pt idx="270">
                  <c:v>45323.637511574074</c:v>
                </c:pt>
                <c:pt idx="271">
                  <c:v>45324.395092592589</c:v>
                </c:pt>
                <c:pt idx="272">
                  <c:v>45324.430474537039</c:v>
                </c:pt>
                <c:pt idx="273">
                  <c:v>45324.477060185185</c:v>
                </c:pt>
                <c:pt idx="274">
                  <c:v>45324.546481481484</c:v>
                </c:pt>
                <c:pt idx="275">
                  <c:v>45327.392604166664</c:v>
                </c:pt>
                <c:pt idx="276">
                  <c:v>45328.362071759257</c:v>
                </c:pt>
                <c:pt idx="277">
                  <c:v>45328.485300925924</c:v>
                </c:pt>
                <c:pt idx="278">
                  <c:v>45328.637858796297</c:v>
                </c:pt>
                <c:pt idx="279">
                  <c:v>45330.459340277775</c:v>
                </c:pt>
                <c:pt idx="280">
                  <c:v>45330.543692129628</c:v>
                </c:pt>
                <c:pt idx="281">
                  <c:v>45330.610173611109</c:v>
                </c:pt>
                <c:pt idx="282">
                  <c:v>45331.345706018517</c:v>
                </c:pt>
                <c:pt idx="283">
                  <c:v>45331.373344907406</c:v>
                </c:pt>
                <c:pt idx="284">
                  <c:v>45331.392893518518</c:v>
                </c:pt>
                <c:pt idx="285">
                  <c:v>45331.413344907407</c:v>
                </c:pt>
                <c:pt idx="286">
                  <c:v>45331.434050925927</c:v>
                </c:pt>
                <c:pt idx="287">
                  <c:v>45331.453877314816</c:v>
                </c:pt>
                <c:pt idx="288">
                  <c:v>45331.475069444445</c:v>
                </c:pt>
                <c:pt idx="289">
                  <c:v>45331.540092592593</c:v>
                </c:pt>
                <c:pt idx="290">
                  <c:v>45331.560486111113</c:v>
                </c:pt>
                <c:pt idx="291">
                  <c:v>45331.588159722225</c:v>
                </c:pt>
                <c:pt idx="292">
                  <c:v>45334.355162037034</c:v>
                </c:pt>
                <c:pt idx="293">
                  <c:v>45334.393043981479</c:v>
                </c:pt>
                <c:pt idx="294">
                  <c:v>45334.412094907406</c:v>
                </c:pt>
                <c:pt idx="295">
                  <c:v>45334.43240740741</c:v>
                </c:pt>
                <c:pt idx="296">
                  <c:v>45334.453043981484</c:v>
                </c:pt>
                <c:pt idx="297">
                  <c:v>45334.474374999998</c:v>
                </c:pt>
                <c:pt idx="298">
                  <c:v>45334.536944444444</c:v>
                </c:pt>
                <c:pt idx="299">
                  <c:v>45334.556168981479</c:v>
                </c:pt>
                <c:pt idx="300">
                  <c:v>45334.577361111114</c:v>
                </c:pt>
                <c:pt idx="301">
                  <c:v>45334.59684027778</c:v>
                </c:pt>
                <c:pt idx="302">
                  <c:v>45334.615949074076</c:v>
                </c:pt>
                <c:pt idx="303">
                  <c:v>45334.634965277779</c:v>
                </c:pt>
                <c:pt idx="304">
                  <c:v>45335.343009259261</c:v>
                </c:pt>
                <c:pt idx="305">
                  <c:v>45335.361817129633</c:v>
                </c:pt>
                <c:pt idx="306">
                  <c:v>45335.393599537034</c:v>
                </c:pt>
                <c:pt idx="307">
                  <c:v>45335.413495370369</c:v>
                </c:pt>
                <c:pt idx="308">
                  <c:v>45335.434618055559</c:v>
                </c:pt>
                <c:pt idx="309">
                  <c:v>45335.453842592593</c:v>
                </c:pt>
                <c:pt idx="310">
                  <c:v>45335.473032407404</c:v>
                </c:pt>
                <c:pt idx="311">
                  <c:v>45335.538553240738</c:v>
                </c:pt>
                <c:pt idx="312">
                  <c:v>45335.557812500003</c:v>
                </c:pt>
                <c:pt idx="313">
                  <c:v>45335.5781712963</c:v>
                </c:pt>
                <c:pt idx="314">
                  <c:v>45335.59946759259</c:v>
                </c:pt>
                <c:pt idx="315">
                  <c:v>45335.620347222219</c:v>
                </c:pt>
                <c:pt idx="316">
                  <c:v>45336.343599537038</c:v>
                </c:pt>
                <c:pt idx="317">
                  <c:v>45336.394687499997</c:v>
                </c:pt>
                <c:pt idx="318">
                  <c:v>45336.414189814815</c:v>
                </c:pt>
                <c:pt idx="319">
                  <c:v>45336.434224537035</c:v>
                </c:pt>
                <c:pt idx="320">
                  <c:v>45336.455810185187</c:v>
                </c:pt>
                <c:pt idx="321">
                  <c:v>45336.56108796296</c:v>
                </c:pt>
                <c:pt idx="322">
                  <c:v>45336.580208333333</c:v>
                </c:pt>
                <c:pt idx="323">
                  <c:v>45336.630798611113</c:v>
                </c:pt>
                <c:pt idx="324">
                  <c:v>45337.344155092593</c:v>
                </c:pt>
                <c:pt idx="325">
                  <c:v>45337.363275462965</c:v>
                </c:pt>
                <c:pt idx="326">
                  <c:v>45337.391828703701</c:v>
                </c:pt>
                <c:pt idx="327">
                  <c:v>45337.411296296297</c:v>
                </c:pt>
                <c:pt idx="328">
                  <c:v>45337.431967592594</c:v>
                </c:pt>
                <c:pt idx="329">
                  <c:v>45337.452106481483</c:v>
                </c:pt>
                <c:pt idx="330">
                  <c:v>45337.47210648148</c:v>
                </c:pt>
                <c:pt idx="331">
                  <c:v>45337.536990740744</c:v>
                </c:pt>
                <c:pt idx="332">
                  <c:v>45337.556111111109</c:v>
                </c:pt>
                <c:pt idx="333">
                  <c:v>45337.575972222221</c:v>
                </c:pt>
                <c:pt idx="334">
                  <c:v>45337.595902777779</c:v>
                </c:pt>
                <c:pt idx="335">
                  <c:v>45337.620057870372</c:v>
                </c:pt>
                <c:pt idx="336">
                  <c:v>45337.638888888891</c:v>
                </c:pt>
                <c:pt idx="337">
                  <c:v>45338.35460648148</c:v>
                </c:pt>
                <c:pt idx="338">
                  <c:v>45338.391435185185</c:v>
                </c:pt>
                <c:pt idx="339">
                  <c:v>45338.413159722222</c:v>
                </c:pt>
                <c:pt idx="340">
                  <c:v>45338.432812500003</c:v>
                </c:pt>
                <c:pt idx="341">
                  <c:v>45338.454456018517</c:v>
                </c:pt>
                <c:pt idx="342">
                  <c:v>45338.538252314815</c:v>
                </c:pt>
                <c:pt idx="343">
                  <c:v>45338.559351851851</c:v>
                </c:pt>
                <c:pt idx="344">
                  <c:v>45338.578680555554</c:v>
                </c:pt>
                <c:pt idx="345">
                  <c:v>45338.600219907406</c:v>
                </c:pt>
                <c:pt idx="346">
                  <c:v>45338.623287037037</c:v>
                </c:pt>
                <c:pt idx="347">
                  <c:v>45341.354699074072</c:v>
                </c:pt>
                <c:pt idx="348">
                  <c:v>45341.392650462964</c:v>
                </c:pt>
                <c:pt idx="349">
                  <c:v>45341.41201388889</c:v>
                </c:pt>
                <c:pt idx="350">
                  <c:v>45341.431481481479</c:v>
                </c:pt>
                <c:pt idx="351">
                  <c:v>45341.454652777778</c:v>
                </c:pt>
                <c:pt idx="352">
                  <c:v>45341.474409722221</c:v>
                </c:pt>
                <c:pt idx="353">
                  <c:v>45341.54115740741</c:v>
                </c:pt>
                <c:pt idx="354">
                  <c:v>45341.560277777775</c:v>
                </c:pt>
                <c:pt idx="355">
                  <c:v>45341.604953703703</c:v>
                </c:pt>
                <c:pt idx="356">
                  <c:v>45342.37709490741</c:v>
                </c:pt>
                <c:pt idx="357">
                  <c:v>45342.405509259261</c:v>
                </c:pt>
                <c:pt idx="358">
                  <c:v>45342.432662037034</c:v>
                </c:pt>
                <c:pt idx="359">
                  <c:v>45342.473553240743</c:v>
                </c:pt>
                <c:pt idx="360">
                  <c:v>45342.553067129629</c:v>
                </c:pt>
                <c:pt idx="361">
                  <c:v>45342.594155092593</c:v>
                </c:pt>
                <c:pt idx="362">
                  <c:v>45342.627743055556</c:v>
                </c:pt>
                <c:pt idx="363">
                  <c:v>45343.374039351853</c:v>
                </c:pt>
                <c:pt idx="364">
                  <c:v>45343.393796296295</c:v>
                </c:pt>
                <c:pt idx="365">
                  <c:v>45343.412627314814</c:v>
                </c:pt>
                <c:pt idx="366">
                  <c:v>45344.501770833333</c:v>
                </c:pt>
                <c:pt idx="367">
                  <c:v>45344.638599537036</c:v>
                </c:pt>
                <c:pt idx="368">
                  <c:v>45345.34547453704</c:v>
                </c:pt>
                <c:pt idx="369">
                  <c:v>45345.392268518517</c:v>
                </c:pt>
                <c:pt idx="370">
                  <c:v>45345.467997685184</c:v>
                </c:pt>
                <c:pt idx="371">
                  <c:v>45345.622569444444</c:v>
                </c:pt>
                <c:pt idx="372">
                  <c:v>45346.334131944444</c:v>
                </c:pt>
                <c:pt idx="373">
                  <c:v>45347.330011574071</c:v>
                </c:pt>
                <c:pt idx="374">
                  <c:v>45348.341087962966</c:v>
                </c:pt>
                <c:pt idx="375">
                  <c:v>45349.36105324074</c:v>
                </c:pt>
                <c:pt idx="376">
                  <c:v>45350.448645833334</c:v>
                </c:pt>
                <c:pt idx="377">
                  <c:v>45351.347199074073</c:v>
                </c:pt>
                <c:pt idx="378">
                  <c:v>45355.341435185182</c:v>
                </c:pt>
                <c:pt idx="379">
                  <c:v>45356.34983796296</c:v>
                </c:pt>
                <c:pt idx="380">
                  <c:v>45357.348703703705</c:v>
                </c:pt>
                <c:pt idx="381">
                  <c:v>45357.616747685184</c:v>
                </c:pt>
                <c:pt idx="382">
                  <c:v>45358.344652777778</c:v>
                </c:pt>
                <c:pt idx="383">
                  <c:v>45358.394583333335</c:v>
                </c:pt>
                <c:pt idx="384">
                  <c:v>45358.54210648148</c:v>
                </c:pt>
                <c:pt idx="385">
                  <c:v>45359.346053240741</c:v>
                </c:pt>
                <c:pt idx="386">
                  <c:v>45359.550439814811</c:v>
                </c:pt>
                <c:pt idx="387">
                  <c:v>45360.331331018519</c:v>
                </c:pt>
                <c:pt idx="388">
                  <c:v>45360.545717592591</c:v>
                </c:pt>
                <c:pt idx="389">
                  <c:v>45361.329814814817</c:v>
                </c:pt>
                <c:pt idx="390">
                  <c:v>45361.525185185186</c:v>
                </c:pt>
                <c:pt idx="391">
                  <c:v>45362.344236111108</c:v>
                </c:pt>
                <c:pt idx="392">
                  <c:v>45362.560069444444</c:v>
                </c:pt>
                <c:pt idx="393">
                  <c:v>45363.34134259259</c:v>
                </c:pt>
                <c:pt idx="394">
                  <c:v>45363.53738425926</c:v>
                </c:pt>
                <c:pt idx="395">
                  <c:v>45364.342604166668</c:v>
                </c:pt>
                <c:pt idx="396">
                  <c:v>45364.540405092594</c:v>
                </c:pt>
                <c:pt idx="397">
                  <c:v>45365.349293981482</c:v>
                </c:pt>
                <c:pt idx="398">
                  <c:v>45366.345092592594</c:v>
                </c:pt>
                <c:pt idx="399">
                  <c:v>45369.39162037037</c:v>
                </c:pt>
                <c:pt idx="400">
                  <c:v>45369.486331018517</c:v>
                </c:pt>
                <c:pt idx="401">
                  <c:v>45370.343912037039</c:v>
                </c:pt>
                <c:pt idx="402">
                  <c:v>45370.5544212963</c:v>
                </c:pt>
                <c:pt idx="403">
                  <c:v>45371.555601851855</c:v>
                </c:pt>
                <c:pt idx="404">
                  <c:v>45372.340601851851</c:v>
                </c:pt>
                <c:pt idx="405">
                  <c:v>45372.5859837963</c:v>
                </c:pt>
                <c:pt idx="406">
                  <c:v>45373.340821759259</c:v>
                </c:pt>
                <c:pt idx="407">
                  <c:v>45373.486331018517</c:v>
                </c:pt>
                <c:pt idx="408">
                  <c:v>45376.36146990741</c:v>
                </c:pt>
                <c:pt idx="409">
                  <c:v>45376.537256944444</c:v>
                </c:pt>
                <c:pt idx="410">
                  <c:v>45377.353252314817</c:v>
                </c:pt>
                <c:pt idx="411">
                  <c:v>45378.347048611111</c:v>
                </c:pt>
                <c:pt idx="412">
                  <c:v>45378.559814814813</c:v>
                </c:pt>
                <c:pt idx="413">
                  <c:v>45379.351412037038</c:v>
                </c:pt>
                <c:pt idx="414">
                  <c:v>45379.543645833335</c:v>
                </c:pt>
                <c:pt idx="415">
                  <c:v>45384.347696759258</c:v>
                </c:pt>
                <c:pt idx="416">
                  <c:v>45384.539236111108</c:v>
                </c:pt>
                <c:pt idx="417">
                  <c:v>45385.350405092591</c:v>
                </c:pt>
                <c:pt idx="418">
                  <c:v>45385.476446759261</c:v>
                </c:pt>
                <c:pt idx="419">
                  <c:v>45386.390462962961</c:v>
                </c:pt>
                <c:pt idx="420">
                  <c:v>45386.5393287037</c:v>
                </c:pt>
                <c:pt idx="421">
                  <c:v>45387.347962962966</c:v>
                </c:pt>
                <c:pt idx="422">
                  <c:v>45387.534502314818</c:v>
                </c:pt>
                <c:pt idx="423">
                  <c:v>45390.357557870368</c:v>
                </c:pt>
                <c:pt idx="424">
                  <c:v>45391.344375000001</c:v>
                </c:pt>
                <c:pt idx="425">
                  <c:v>45391.540810185186</c:v>
                </c:pt>
                <c:pt idx="426">
                  <c:v>45392.350462962961</c:v>
                </c:pt>
                <c:pt idx="427">
                  <c:v>45394.34</c:v>
                </c:pt>
                <c:pt idx="428">
                  <c:v>45397.414444444446</c:v>
                </c:pt>
                <c:pt idx="429">
                  <c:v>45397.535810185182</c:v>
                </c:pt>
                <c:pt idx="430">
                  <c:v>45398.348564814813</c:v>
                </c:pt>
                <c:pt idx="431">
                  <c:v>45398.537175925929</c:v>
                </c:pt>
                <c:pt idx="432">
                  <c:v>45399.344363425924</c:v>
                </c:pt>
                <c:pt idx="433">
                  <c:v>45399.53502314815</c:v>
                </c:pt>
                <c:pt idx="434">
                  <c:v>45400.34615740741</c:v>
                </c:pt>
                <c:pt idx="435">
                  <c:v>45400.539236111108</c:v>
                </c:pt>
                <c:pt idx="436">
                  <c:v>45401.343958333331</c:v>
                </c:pt>
                <c:pt idx="437">
                  <c:v>45401.552118055559</c:v>
                </c:pt>
                <c:pt idx="438">
                  <c:v>45404.357222222221</c:v>
                </c:pt>
                <c:pt idx="439">
                  <c:v>45404.536574074074</c:v>
                </c:pt>
                <c:pt idx="440">
                  <c:v>45405.352673611109</c:v>
                </c:pt>
                <c:pt idx="441">
                  <c:v>45405.536840277775</c:v>
                </c:pt>
                <c:pt idx="442">
                  <c:v>45406.349421296298</c:v>
                </c:pt>
                <c:pt idx="443">
                  <c:v>45406.596759259257</c:v>
                </c:pt>
                <c:pt idx="444">
                  <c:v>45407.333356481482</c:v>
                </c:pt>
                <c:pt idx="445">
                  <c:v>45407.463773148149</c:v>
                </c:pt>
                <c:pt idx="446">
                  <c:v>45407.557071759256</c:v>
                </c:pt>
                <c:pt idx="447">
                  <c:v>45408.345891203702</c:v>
                </c:pt>
                <c:pt idx="448">
                  <c:v>45408.460104166668</c:v>
                </c:pt>
                <c:pt idx="449">
                  <c:v>45411.354317129626</c:v>
                </c:pt>
                <c:pt idx="450">
                  <c:v>45411.54184027778</c:v>
                </c:pt>
                <c:pt idx="451">
                  <c:v>45412.34611111111</c:v>
                </c:pt>
                <c:pt idx="452">
                  <c:v>45412.551550925928</c:v>
                </c:pt>
                <c:pt idx="453">
                  <c:v>45413.346388888887</c:v>
                </c:pt>
                <c:pt idx="454">
                  <c:v>45413.585277777776</c:v>
                </c:pt>
                <c:pt idx="455">
                  <c:v>45414.348807870374</c:v>
                </c:pt>
                <c:pt idx="456">
                  <c:v>45414.535868055558</c:v>
                </c:pt>
                <c:pt idx="457">
                  <c:v>45415.350277777776</c:v>
                </c:pt>
                <c:pt idx="458">
                  <c:v>45418.357407407406</c:v>
                </c:pt>
                <c:pt idx="459">
                  <c:v>45418.533946759257</c:v>
                </c:pt>
                <c:pt idx="460">
                  <c:v>45419.343599537038</c:v>
                </c:pt>
                <c:pt idx="461">
                  <c:v>45419.538229166668</c:v>
                </c:pt>
                <c:pt idx="462">
                  <c:v>45420.353032407409</c:v>
                </c:pt>
                <c:pt idx="463">
                  <c:v>45420.537939814814</c:v>
                </c:pt>
                <c:pt idx="464">
                  <c:v>45421.346689814818</c:v>
                </c:pt>
                <c:pt idx="465">
                  <c:v>45421.547268518516</c:v>
                </c:pt>
                <c:pt idx="466">
                  <c:v>45422.541064814817</c:v>
                </c:pt>
                <c:pt idx="467">
                  <c:v>45425.357152777775</c:v>
                </c:pt>
                <c:pt idx="468">
                  <c:v>45425.544039351851</c:v>
                </c:pt>
                <c:pt idx="469">
                  <c:v>45426.353090277778</c:v>
                </c:pt>
                <c:pt idx="470">
                  <c:v>45426.537974537037</c:v>
                </c:pt>
                <c:pt idx="471">
                  <c:v>45427.402627314812</c:v>
                </c:pt>
                <c:pt idx="472">
                  <c:v>45428.356493055559</c:v>
                </c:pt>
                <c:pt idx="473">
                  <c:v>45429.340891203705</c:v>
                </c:pt>
                <c:pt idx="474">
                  <c:v>45432.347384259258</c:v>
                </c:pt>
                <c:pt idx="475">
                  <c:v>45434.340648148151</c:v>
                </c:pt>
                <c:pt idx="476">
                  <c:v>45434.54415509259</c:v>
                </c:pt>
                <c:pt idx="477">
                  <c:v>45435.342303240737</c:v>
                </c:pt>
                <c:pt idx="478">
                  <c:v>45435.536157407405</c:v>
                </c:pt>
                <c:pt idx="479">
                  <c:v>45436.344513888886</c:v>
                </c:pt>
                <c:pt idx="480">
                  <c:v>45436.533761574072</c:v>
                </c:pt>
                <c:pt idx="481">
                  <c:v>45446.352152777778</c:v>
                </c:pt>
                <c:pt idx="482">
                  <c:v>45446.538229166668</c:v>
                </c:pt>
                <c:pt idx="483">
                  <c:v>45447.343981481485</c:v>
                </c:pt>
                <c:pt idx="484">
                  <c:v>45447.532210648147</c:v>
                </c:pt>
                <c:pt idx="485">
                  <c:v>45448.34070601852</c:v>
                </c:pt>
                <c:pt idx="486">
                  <c:v>45448.532060185185</c:v>
                </c:pt>
                <c:pt idx="487">
                  <c:v>45449.337037037039</c:v>
                </c:pt>
                <c:pt idx="488">
                  <c:v>45449.463819444441</c:v>
                </c:pt>
                <c:pt idx="489">
                  <c:v>45450.344629629632</c:v>
                </c:pt>
                <c:pt idx="490">
                  <c:v>45450.535150462965</c:v>
                </c:pt>
                <c:pt idx="491">
                  <c:v>45453.338877314818</c:v>
                </c:pt>
                <c:pt idx="492">
                  <c:v>45453.531608796293</c:v>
                </c:pt>
                <c:pt idx="493">
                  <c:v>45454.348483796297</c:v>
                </c:pt>
                <c:pt idx="494">
                  <c:v>45454.53528935185</c:v>
                </c:pt>
                <c:pt idx="495">
                  <c:v>45455.347314814811</c:v>
                </c:pt>
                <c:pt idx="496">
                  <c:v>45455.536134259259</c:v>
                </c:pt>
                <c:pt idx="497">
                  <c:v>45456.347511574073</c:v>
                </c:pt>
                <c:pt idx="498">
                  <c:v>45456.534085648149</c:v>
                </c:pt>
                <c:pt idx="499">
                  <c:v>45457.385671296295</c:v>
                </c:pt>
                <c:pt idx="500">
                  <c:v>45457.53224537037</c:v>
                </c:pt>
                <c:pt idx="501">
                  <c:v>45460.359502314815</c:v>
                </c:pt>
                <c:pt idx="502">
                  <c:v>45460.576597222222</c:v>
                </c:pt>
                <c:pt idx="503">
                  <c:v>45461.3359375</c:v>
                </c:pt>
                <c:pt idx="504">
                  <c:v>45461.529409722221</c:v>
                </c:pt>
                <c:pt idx="505">
                  <c:v>45462.340266203704</c:v>
                </c:pt>
                <c:pt idx="506">
                  <c:v>45462.535810185182</c:v>
                </c:pt>
                <c:pt idx="507">
                  <c:v>45463.335960648146</c:v>
                </c:pt>
                <c:pt idx="508">
                  <c:v>45463.532430555555</c:v>
                </c:pt>
                <c:pt idx="509">
                  <c:v>45464.337546296294</c:v>
                </c:pt>
                <c:pt idx="510">
                  <c:v>45464.531678240739</c:v>
                </c:pt>
                <c:pt idx="511">
                  <c:v>45464.553229166668</c:v>
                </c:pt>
                <c:pt idx="512">
                  <c:v>45467.335694444446</c:v>
                </c:pt>
                <c:pt idx="513">
                  <c:v>45468.337905092594</c:v>
                </c:pt>
                <c:pt idx="514">
                  <c:v>45468.530671296299</c:v>
                </c:pt>
                <c:pt idx="515">
                  <c:v>45469.336423611108</c:v>
                </c:pt>
                <c:pt idx="516">
                  <c:v>45469.530486111114</c:v>
                </c:pt>
                <c:pt idx="517">
                  <c:v>45470.337650462963</c:v>
                </c:pt>
                <c:pt idx="518">
                  <c:v>45470.534178240741</c:v>
                </c:pt>
                <c:pt idx="519">
                  <c:v>45471.336689814816</c:v>
                </c:pt>
                <c:pt idx="520">
                  <c:v>45474.335185185184</c:v>
                </c:pt>
                <c:pt idx="521">
                  <c:v>45475.340752314813</c:v>
                </c:pt>
                <c:pt idx="522">
                  <c:v>45475.530347222222</c:v>
                </c:pt>
                <c:pt idx="523">
                  <c:v>45476.336053240739</c:v>
                </c:pt>
                <c:pt idx="524">
                  <c:v>45476.535729166666</c:v>
                </c:pt>
                <c:pt idx="525">
                  <c:v>45477.335729166669</c:v>
                </c:pt>
                <c:pt idx="526">
                  <c:v>45477.534560185188</c:v>
                </c:pt>
                <c:pt idx="527">
                  <c:v>45478.335300925923</c:v>
                </c:pt>
                <c:pt idx="528">
                  <c:v>45478.532326388886</c:v>
                </c:pt>
                <c:pt idx="529">
                  <c:v>45481.339791666665</c:v>
                </c:pt>
                <c:pt idx="530">
                  <c:v>45482.576990740738</c:v>
                </c:pt>
                <c:pt idx="531">
                  <c:v>45483.343576388892</c:v>
                </c:pt>
                <c:pt idx="532">
                  <c:v>45484.407581018517</c:v>
                </c:pt>
                <c:pt idx="533">
                  <c:v>45485.337685185186</c:v>
                </c:pt>
                <c:pt idx="534">
                  <c:v>45488.395729166667</c:v>
                </c:pt>
                <c:pt idx="535">
                  <c:v>45488.583425925928</c:v>
                </c:pt>
                <c:pt idx="536">
                  <c:v>45489.398009259261</c:v>
                </c:pt>
                <c:pt idx="537">
                  <c:v>45489.469965277778</c:v>
                </c:pt>
                <c:pt idx="538">
                  <c:v>45489.585798611108</c:v>
                </c:pt>
                <c:pt idx="539">
                  <c:v>45490.392997685187</c:v>
                </c:pt>
                <c:pt idx="540">
                  <c:v>45491.390555555554</c:v>
                </c:pt>
                <c:pt idx="541">
                  <c:v>45492.344108796293</c:v>
                </c:pt>
                <c:pt idx="542">
                  <c:v>45495.341099537036</c:v>
                </c:pt>
                <c:pt idx="543">
                  <c:v>45496.339432870373</c:v>
                </c:pt>
                <c:pt idx="544">
                  <c:v>45497.340173611112</c:v>
                </c:pt>
                <c:pt idx="545">
                  <c:v>45498.344456018516</c:v>
                </c:pt>
                <c:pt idx="546">
                  <c:v>45499.341458333336</c:v>
                </c:pt>
                <c:pt idx="547">
                  <c:v>45502.346828703703</c:v>
                </c:pt>
                <c:pt idx="548">
                  <c:v>45503.349988425929</c:v>
                </c:pt>
                <c:pt idx="549">
                  <c:v>45504.34952546296</c:v>
                </c:pt>
                <c:pt idx="550">
                  <c:v>45505.340682870374</c:v>
                </c:pt>
                <c:pt idx="551">
                  <c:v>45506.339687500003</c:v>
                </c:pt>
                <c:pt idx="552">
                  <c:v>45511.339201388888</c:v>
                </c:pt>
                <c:pt idx="553">
                  <c:v>45512.340983796297</c:v>
                </c:pt>
                <c:pt idx="554">
                  <c:v>45512.612546296295</c:v>
                </c:pt>
                <c:pt idx="555">
                  <c:v>45513.422152777777</c:v>
                </c:pt>
                <c:pt idx="556">
                  <c:v>45513.443101851852</c:v>
                </c:pt>
                <c:pt idx="557">
                  <c:v>45513.462210648147</c:v>
                </c:pt>
                <c:pt idx="558">
                  <c:v>45513.508518518516</c:v>
                </c:pt>
                <c:pt idx="559">
                  <c:v>45513.534247685187</c:v>
                </c:pt>
                <c:pt idx="560">
                  <c:v>45516.350092592591</c:v>
                </c:pt>
                <c:pt idx="561">
                  <c:v>45516.387476851851</c:v>
                </c:pt>
                <c:pt idx="562">
                  <c:v>45516.424201388887</c:v>
                </c:pt>
                <c:pt idx="563">
                  <c:v>45516.448634259257</c:v>
                </c:pt>
                <c:pt idx="564">
                  <c:v>45516.467824074076</c:v>
                </c:pt>
                <c:pt idx="565">
                  <c:v>45516.536874999998</c:v>
                </c:pt>
                <c:pt idx="566">
                  <c:v>45516.555810185186</c:v>
                </c:pt>
                <c:pt idx="567">
                  <c:v>45516.574895833335</c:v>
                </c:pt>
                <c:pt idx="568">
                  <c:v>45516.595138888886</c:v>
                </c:pt>
                <c:pt idx="569">
                  <c:v>45516.614189814813</c:v>
                </c:pt>
                <c:pt idx="570">
                  <c:v>45517.339837962965</c:v>
                </c:pt>
                <c:pt idx="571">
                  <c:v>45517.391319444447</c:v>
                </c:pt>
                <c:pt idx="572">
                  <c:v>45517.411168981482</c:v>
                </c:pt>
                <c:pt idx="573">
                  <c:v>45517.44332175926</c:v>
                </c:pt>
                <c:pt idx="574">
                  <c:v>45517.463703703703</c:v>
                </c:pt>
                <c:pt idx="575">
                  <c:v>45517.535497685189</c:v>
                </c:pt>
                <c:pt idx="576">
                  <c:v>45517.566620370373</c:v>
                </c:pt>
                <c:pt idx="577">
                  <c:v>45518.342407407406</c:v>
                </c:pt>
                <c:pt idx="578">
                  <c:v>45519.340428240743</c:v>
                </c:pt>
                <c:pt idx="579">
                  <c:v>45520.350486111114</c:v>
                </c:pt>
                <c:pt idx="580">
                  <c:v>45523.346770833334</c:v>
                </c:pt>
                <c:pt idx="581">
                  <c:v>45524.343599537038</c:v>
                </c:pt>
                <c:pt idx="582">
                  <c:v>45525.340914351851</c:v>
                </c:pt>
                <c:pt idx="583">
                  <c:v>45526.340277777781</c:v>
                </c:pt>
                <c:pt idx="584">
                  <c:v>45527.343854166669</c:v>
                </c:pt>
                <c:pt idx="585">
                  <c:v>45530.351307870369</c:v>
                </c:pt>
                <c:pt idx="586">
                  <c:v>45531.410868055558</c:v>
                </c:pt>
                <c:pt idx="587">
                  <c:v>45532.339456018519</c:v>
                </c:pt>
                <c:pt idx="588">
                  <c:v>45533.347974537035</c:v>
                </c:pt>
                <c:pt idx="589">
                  <c:v>45534.352442129632</c:v>
                </c:pt>
                <c:pt idx="590">
                  <c:v>45537.388472222221</c:v>
                </c:pt>
                <c:pt idx="591">
                  <c:v>45538.407523148147</c:v>
                </c:pt>
                <c:pt idx="592">
                  <c:v>45538.543078703704</c:v>
                </c:pt>
                <c:pt idx="593">
                  <c:v>45539.333506944444</c:v>
                </c:pt>
                <c:pt idx="594">
                  <c:v>45539.567962962959</c:v>
                </c:pt>
                <c:pt idx="595">
                  <c:v>45540.348993055559</c:v>
                </c:pt>
                <c:pt idx="596">
                  <c:v>45540.559606481482</c:v>
                </c:pt>
                <c:pt idx="597">
                  <c:v>45541.344618055555</c:v>
                </c:pt>
                <c:pt idx="598">
                  <c:v>45541.533379629633</c:v>
                </c:pt>
                <c:pt idx="599">
                  <c:v>45541.554988425924</c:v>
                </c:pt>
                <c:pt idx="600">
                  <c:v>45544.347986111112</c:v>
                </c:pt>
                <c:pt idx="601">
                  <c:v>45544.468923611108</c:v>
                </c:pt>
                <c:pt idx="602">
                  <c:v>45545.339594907404</c:v>
                </c:pt>
                <c:pt idx="603">
                  <c:v>45545.529722222222</c:v>
                </c:pt>
                <c:pt idx="604">
                  <c:v>45546.342094907406</c:v>
                </c:pt>
                <c:pt idx="605">
                  <c:v>45546.535138888888</c:v>
                </c:pt>
                <c:pt idx="606">
                  <c:v>45547.342291666668</c:v>
                </c:pt>
                <c:pt idx="607">
                  <c:v>45547.533229166664</c:v>
                </c:pt>
                <c:pt idx="608">
                  <c:v>45552.541967592595</c:v>
                </c:pt>
                <c:pt idx="609">
                  <c:v>45553.399826388886</c:v>
                </c:pt>
                <c:pt idx="610">
                  <c:v>45554.345451388886</c:v>
                </c:pt>
                <c:pt idx="611">
                  <c:v>45558.38616898148</c:v>
                </c:pt>
                <c:pt idx="612">
                  <c:v>45558.436863425923</c:v>
                </c:pt>
                <c:pt idx="613">
                  <c:v>45558.541643518518</c:v>
                </c:pt>
                <c:pt idx="614">
                  <c:v>45559.339328703703</c:v>
                </c:pt>
                <c:pt idx="615">
                  <c:v>45560.592326388891</c:v>
                </c:pt>
                <c:pt idx="616">
                  <c:v>45561.430185185185</c:v>
                </c:pt>
                <c:pt idx="617">
                  <c:v>45565.531423611108</c:v>
                </c:pt>
                <c:pt idx="618">
                  <c:v>45566.346400462964</c:v>
                </c:pt>
                <c:pt idx="619">
                  <c:v>45567.349803240744</c:v>
                </c:pt>
                <c:pt idx="620">
                  <c:v>45568.335324074076</c:v>
                </c:pt>
                <c:pt idx="621">
                  <c:v>45569.336724537039</c:v>
                </c:pt>
                <c:pt idx="622">
                  <c:v>45573.451203703706</c:v>
                </c:pt>
                <c:pt idx="623">
                  <c:v>45574.387638888889</c:v>
                </c:pt>
                <c:pt idx="624">
                  <c:v>45575.419259259259</c:v>
                </c:pt>
                <c:pt idx="625">
                  <c:v>45575.49664351852</c:v>
                </c:pt>
                <c:pt idx="626">
                  <c:v>45575.548993055556</c:v>
                </c:pt>
                <c:pt idx="627">
                  <c:v>45575.569456018522</c:v>
                </c:pt>
                <c:pt idx="628">
                  <c:v>45575.592233796298</c:v>
                </c:pt>
                <c:pt idx="629">
                  <c:v>45575.613217592596</c:v>
                </c:pt>
                <c:pt idx="630">
                  <c:v>45575.633425925924</c:v>
                </c:pt>
                <c:pt idx="631">
                  <c:v>45576.335590277777</c:v>
                </c:pt>
                <c:pt idx="632">
                  <c:v>45576.434490740743</c:v>
                </c:pt>
                <c:pt idx="633">
                  <c:v>45580.429768518516</c:v>
                </c:pt>
                <c:pt idx="634">
                  <c:v>45581.344525462962</c:v>
                </c:pt>
                <c:pt idx="635">
                  <c:v>45582.340856481482</c:v>
                </c:pt>
                <c:pt idx="636">
                  <c:v>45586.337557870371</c:v>
                </c:pt>
                <c:pt idx="637">
                  <c:v>45587.346956018519</c:v>
                </c:pt>
                <c:pt idx="638">
                  <c:v>45588.339583333334</c:v>
                </c:pt>
                <c:pt idx="639">
                  <c:v>45589.33803240741</c:v>
                </c:pt>
                <c:pt idx="640">
                  <c:v>45589.445277777777</c:v>
                </c:pt>
                <c:pt idx="641">
                  <c:v>45590.343726851854</c:v>
                </c:pt>
                <c:pt idx="642">
                  <c:v>45593.416076388887</c:v>
                </c:pt>
                <c:pt idx="643">
                  <c:v>45594.340902777774</c:v>
                </c:pt>
                <c:pt idx="644">
                  <c:v>45595.416631944441</c:v>
                </c:pt>
                <c:pt idx="645">
                  <c:v>45596.341307870367</c:v>
                </c:pt>
                <c:pt idx="646">
                  <c:v>45597.334826388891</c:v>
                </c:pt>
                <c:pt idx="647">
                  <c:v>45600.406215277777</c:v>
                </c:pt>
                <c:pt idx="648">
                  <c:v>45601.340115740742</c:v>
                </c:pt>
                <c:pt idx="649">
                  <c:v>45602.341099537036</c:v>
                </c:pt>
                <c:pt idx="650">
                  <c:v>45603.337847222225</c:v>
                </c:pt>
                <c:pt idx="651">
                  <c:v>45607.34648148148</c:v>
                </c:pt>
                <c:pt idx="652">
                  <c:v>45608.35</c:v>
                </c:pt>
                <c:pt idx="653">
                  <c:v>45609.347488425927</c:v>
                </c:pt>
                <c:pt idx="654">
                  <c:v>45610.342210648145</c:v>
                </c:pt>
                <c:pt idx="655">
                  <c:v>45611.337060185186</c:v>
                </c:pt>
                <c:pt idx="656">
                  <c:v>45614.349826388891</c:v>
                </c:pt>
                <c:pt idx="657">
                  <c:v>45615.342210648145</c:v>
                </c:pt>
                <c:pt idx="658">
                  <c:v>45616.341956018521</c:v>
                </c:pt>
                <c:pt idx="659">
                  <c:v>45617.347129629627</c:v>
                </c:pt>
                <c:pt idx="660">
                  <c:v>45618.340717592589</c:v>
                </c:pt>
                <c:pt idx="661">
                  <c:v>45621.341296296298</c:v>
                </c:pt>
                <c:pt idx="662">
                  <c:v>45622.341215277775</c:v>
                </c:pt>
                <c:pt idx="663">
                  <c:v>45623.618576388886</c:v>
                </c:pt>
                <c:pt idx="664">
                  <c:v>45624.33865740741</c:v>
                </c:pt>
                <c:pt idx="665">
                  <c:v>45624.614560185182</c:v>
                </c:pt>
                <c:pt idx="666">
                  <c:v>45628.404618055552</c:v>
                </c:pt>
                <c:pt idx="667">
                  <c:v>45628.535381944443</c:v>
                </c:pt>
                <c:pt idx="668">
                  <c:v>45629.349328703705</c:v>
                </c:pt>
                <c:pt idx="669">
                  <c:v>45630.392141203702</c:v>
                </c:pt>
                <c:pt idx="670">
                  <c:v>45631.347662037035</c:v>
                </c:pt>
                <c:pt idx="671">
                  <c:v>45632.384236111109</c:v>
                </c:pt>
                <c:pt idx="672">
                  <c:v>45635.38422453704</c:v>
                </c:pt>
                <c:pt idx="673">
                  <c:v>45636.340624999997</c:v>
                </c:pt>
                <c:pt idx="674">
                  <c:v>45637.338333333333</c:v>
                </c:pt>
                <c:pt idx="675">
                  <c:v>45638.340115740742</c:v>
                </c:pt>
                <c:pt idx="676">
                  <c:v>45639.340115740742</c:v>
                </c:pt>
                <c:pt idx="677">
                  <c:v>45642.341296296298</c:v>
                </c:pt>
                <c:pt idx="678">
                  <c:v>45643.433425925927</c:v>
                </c:pt>
                <c:pt idx="679">
                  <c:v>45643.529826388891</c:v>
                </c:pt>
                <c:pt idx="680">
                  <c:v>45644.34511574074</c:v>
                </c:pt>
                <c:pt idx="681">
                  <c:v>45644.38553240741</c:v>
                </c:pt>
                <c:pt idx="682">
                  <c:v>45645.344085648147</c:v>
                </c:pt>
                <c:pt idx="683">
                  <c:v>45649.340081018519</c:v>
                </c:pt>
                <c:pt idx="684">
                  <c:v>45650.33021990741</c:v>
                </c:pt>
                <c:pt idx="685">
                  <c:v>45653.37773148148</c:v>
                </c:pt>
                <c:pt idx="686">
                  <c:v>45656.371412037035</c:v>
                </c:pt>
                <c:pt idx="687">
                  <c:v>45663.380555555559</c:v>
                </c:pt>
                <c:pt idx="688">
                  <c:v>45663.380555555559</c:v>
                </c:pt>
                <c:pt idx="689">
                  <c:v>45663.42224537037</c:v>
                </c:pt>
                <c:pt idx="690">
                  <c:v>45663.42224537037</c:v>
                </c:pt>
                <c:pt idx="691">
                  <c:v>45663.45171296296</c:v>
                </c:pt>
                <c:pt idx="692">
                  <c:v>45663.45171296296</c:v>
                </c:pt>
                <c:pt idx="693">
                  <c:v>45663.523217592592</c:v>
                </c:pt>
                <c:pt idx="694">
                  <c:v>45663.523217592592</c:v>
                </c:pt>
                <c:pt idx="695">
                  <c:v>45664.332557870373</c:v>
                </c:pt>
                <c:pt idx="696">
                  <c:v>45664.332557870373</c:v>
                </c:pt>
                <c:pt idx="697">
                  <c:v>45664.387303240743</c:v>
                </c:pt>
                <c:pt idx="698">
                  <c:v>45664.387303240743</c:v>
                </c:pt>
                <c:pt idx="699">
                  <c:v>45664.523032407407</c:v>
                </c:pt>
                <c:pt idx="700">
                  <c:v>45664.523032407407</c:v>
                </c:pt>
                <c:pt idx="701">
                  <c:v>45664.545185185183</c:v>
                </c:pt>
                <c:pt idx="702">
                  <c:v>45664.545185185183</c:v>
                </c:pt>
                <c:pt idx="703">
                  <c:v>45665.334699074076</c:v>
                </c:pt>
                <c:pt idx="704">
                  <c:v>45665.334699074076</c:v>
                </c:pt>
                <c:pt idx="705">
                  <c:v>45665.380856481483</c:v>
                </c:pt>
                <c:pt idx="706">
                  <c:v>45665.380856481483</c:v>
                </c:pt>
                <c:pt idx="707">
                  <c:v>45665.530104166668</c:v>
                </c:pt>
                <c:pt idx="708">
                  <c:v>45665.530104166668</c:v>
                </c:pt>
                <c:pt idx="709">
                  <c:v>45666.340891203705</c:v>
                </c:pt>
                <c:pt idx="710">
                  <c:v>45666.340891203705</c:v>
                </c:pt>
                <c:pt idx="711">
                  <c:v>45666.378877314812</c:v>
                </c:pt>
                <c:pt idx="712">
                  <c:v>45666.378877314812</c:v>
                </c:pt>
                <c:pt idx="713">
                  <c:v>45666.526689814818</c:v>
                </c:pt>
                <c:pt idx="714">
                  <c:v>45666.526689814818</c:v>
                </c:pt>
                <c:pt idx="715">
                  <c:v>45666.545914351853</c:v>
                </c:pt>
                <c:pt idx="716">
                  <c:v>45666.545914351853</c:v>
                </c:pt>
                <c:pt idx="717">
                  <c:v>45666.565555555557</c:v>
                </c:pt>
                <c:pt idx="718">
                  <c:v>45666.565555555557</c:v>
                </c:pt>
                <c:pt idx="719">
                  <c:v>45670.348229166666</c:v>
                </c:pt>
                <c:pt idx="720">
                  <c:v>45670.348229166666</c:v>
                </c:pt>
                <c:pt idx="721">
                  <c:v>45671.336458333331</c:v>
                </c:pt>
                <c:pt idx="722">
                  <c:v>45671.336458333331</c:v>
                </c:pt>
                <c:pt idx="723">
                  <c:v>45671.52553240741</c:v>
                </c:pt>
                <c:pt idx="724">
                  <c:v>45671.52553240741</c:v>
                </c:pt>
                <c:pt idx="725">
                  <c:v>45671.545138888891</c:v>
                </c:pt>
                <c:pt idx="726">
                  <c:v>45671.545138888891</c:v>
                </c:pt>
                <c:pt idx="727">
                  <c:v>45672.337893518517</c:v>
                </c:pt>
                <c:pt idx="728">
                  <c:v>45672.337893518517</c:v>
                </c:pt>
                <c:pt idx="729">
                  <c:v>45672.565659722219</c:v>
                </c:pt>
                <c:pt idx="730">
                  <c:v>45672.565659722219</c:v>
                </c:pt>
                <c:pt idx="731">
                  <c:v>45673.334467592591</c:v>
                </c:pt>
                <c:pt idx="732">
                  <c:v>45673.334467592591</c:v>
                </c:pt>
                <c:pt idx="733">
                  <c:v>45673.5549537037</c:v>
                </c:pt>
                <c:pt idx="734">
                  <c:v>45673.5549537037</c:v>
                </c:pt>
                <c:pt idx="735">
                  <c:v>45674.335694444446</c:v>
                </c:pt>
                <c:pt idx="736">
                  <c:v>45674.335694444446</c:v>
                </c:pt>
                <c:pt idx="737">
                  <c:v>45677.341493055559</c:v>
                </c:pt>
                <c:pt idx="738">
                  <c:v>45677.341493055559</c:v>
                </c:pt>
                <c:pt idx="739">
                  <c:v>45678.335289351853</c:v>
                </c:pt>
                <c:pt idx="740">
                  <c:v>45678.335289351853</c:v>
                </c:pt>
                <c:pt idx="741">
                  <c:v>45680.340729166666</c:v>
                </c:pt>
                <c:pt idx="742">
                  <c:v>45680.340729166666</c:v>
                </c:pt>
                <c:pt idx="743">
                  <c:v>45680.404074074075</c:v>
                </c:pt>
                <c:pt idx="744">
                  <c:v>45680.404074074075</c:v>
                </c:pt>
                <c:pt idx="745">
                  <c:v>45681.341527777775</c:v>
                </c:pt>
                <c:pt idx="746">
                  <c:v>45681.341527777775</c:v>
                </c:pt>
                <c:pt idx="747">
                  <c:v>45684.339432870373</c:v>
                </c:pt>
                <c:pt idx="748">
                  <c:v>45684.339432870373</c:v>
                </c:pt>
                <c:pt idx="749">
                  <c:v>45685.336296296293</c:v>
                </c:pt>
                <c:pt idx="750">
                  <c:v>45685.336296296293</c:v>
                </c:pt>
                <c:pt idx="751">
                  <c:v>45686.338229166664</c:v>
                </c:pt>
                <c:pt idx="752">
                  <c:v>45686.338229166664</c:v>
                </c:pt>
                <c:pt idx="753">
                  <c:v>45687.338506944441</c:v>
                </c:pt>
                <c:pt idx="754">
                  <c:v>45687.338506944441</c:v>
                </c:pt>
                <c:pt idx="755">
                  <c:v>45691.3437962963</c:v>
                </c:pt>
                <c:pt idx="756">
                  <c:v>45691.3437962963</c:v>
                </c:pt>
                <c:pt idx="757">
                  <c:v>45692.333113425928</c:v>
                </c:pt>
                <c:pt idx="758">
                  <c:v>45692.333113425928</c:v>
                </c:pt>
                <c:pt idx="759">
                  <c:v>45693.402222222219</c:v>
                </c:pt>
                <c:pt idx="760">
                  <c:v>45693.402222222219</c:v>
                </c:pt>
                <c:pt idx="761">
                  <c:v>45694.33525462963</c:v>
                </c:pt>
                <c:pt idx="762">
                  <c:v>45694.33525462963</c:v>
                </c:pt>
                <c:pt idx="763">
                  <c:v>45695.33425925926</c:v>
                </c:pt>
                <c:pt idx="764">
                  <c:v>45695.33425925926</c:v>
                </c:pt>
                <c:pt idx="765">
                  <c:v>45698.414236111108</c:v>
                </c:pt>
                <c:pt idx="766">
                  <c:v>45698.414236111108</c:v>
                </c:pt>
                <c:pt idx="767">
                  <c:v>45698.433217592596</c:v>
                </c:pt>
                <c:pt idx="768">
                  <c:v>45698.433217592596</c:v>
                </c:pt>
                <c:pt idx="769">
                  <c:v>45699.337083333332</c:v>
                </c:pt>
                <c:pt idx="770">
                  <c:v>45699.337083333332</c:v>
                </c:pt>
                <c:pt idx="771">
                  <c:v>45700.347997685189</c:v>
                </c:pt>
                <c:pt idx="772">
                  <c:v>45700.347997685189</c:v>
                </c:pt>
                <c:pt idx="773">
                  <c:v>45701.329745370371</c:v>
                </c:pt>
                <c:pt idx="774">
                  <c:v>45701.329745370371</c:v>
                </c:pt>
                <c:pt idx="775">
                  <c:v>45702.336747685185</c:v>
                </c:pt>
                <c:pt idx="776">
                  <c:v>45702.336747685185</c:v>
                </c:pt>
                <c:pt idx="777">
                  <c:v>45705.336099537039</c:v>
                </c:pt>
                <c:pt idx="778">
                  <c:v>45705.336099537039</c:v>
                </c:pt>
                <c:pt idx="779">
                  <c:v>45706.340451388889</c:v>
                </c:pt>
                <c:pt idx="780">
                  <c:v>45706.340451388889</c:v>
                </c:pt>
                <c:pt idx="781">
                  <c:v>45707.337071759262</c:v>
                </c:pt>
                <c:pt idx="782">
                  <c:v>45707.337071759262</c:v>
                </c:pt>
                <c:pt idx="783">
                  <c:v>45708.336817129632</c:v>
                </c:pt>
                <c:pt idx="784">
                  <c:v>45708.336817129632</c:v>
                </c:pt>
                <c:pt idx="785">
                  <c:v>45713.334421296298</c:v>
                </c:pt>
                <c:pt idx="786">
                  <c:v>45713.334421296298</c:v>
                </c:pt>
                <c:pt idx="787">
                  <c:v>45714.339768518519</c:v>
                </c:pt>
                <c:pt idx="788">
                  <c:v>45714.339768518519</c:v>
                </c:pt>
                <c:pt idx="789">
                  <c:v>45715.341134259259</c:v>
                </c:pt>
                <c:pt idx="790">
                  <c:v>45715.341134259259</c:v>
                </c:pt>
                <c:pt idx="791">
                  <c:v>45716.349895833337</c:v>
                </c:pt>
                <c:pt idx="792">
                  <c:v>45716.349895833337</c:v>
                </c:pt>
                <c:pt idx="793">
                  <c:v>45719.344525462962</c:v>
                </c:pt>
                <c:pt idx="794">
                  <c:v>45719.344525462962</c:v>
                </c:pt>
                <c:pt idx="795">
                  <c:v>45720.335752314815</c:v>
                </c:pt>
                <c:pt idx="796">
                  <c:v>45720.335752314815</c:v>
                </c:pt>
                <c:pt idx="797">
                  <c:v>45721.33697916667</c:v>
                </c:pt>
                <c:pt idx="798">
                  <c:v>45721.33697916667</c:v>
                </c:pt>
                <c:pt idx="799">
                  <c:v>45722.343726851854</c:v>
                </c:pt>
                <c:pt idx="800">
                  <c:v>45722.343726851854</c:v>
                </c:pt>
                <c:pt idx="801">
                  <c:v>45723.332708333335</c:v>
                </c:pt>
                <c:pt idx="802">
                  <c:v>45723.332708333335</c:v>
                </c:pt>
                <c:pt idx="803">
                  <c:v>45726.339756944442</c:v>
                </c:pt>
                <c:pt idx="804">
                  <c:v>45726.339756944442</c:v>
                </c:pt>
                <c:pt idx="805">
                  <c:v>45727.394120370373</c:v>
                </c:pt>
                <c:pt idx="806">
                  <c:v>45727.394120370373</c:v>
                </c:pt>
                <c:pt idx="807">
                  <c:v>45728.430196759262</c:v>
                </c:pt>
                <c:pt idx="808">
                  <c:v>45728.430196759262</c:v>
                </c:pt>
                <c:pt idx="809">
                  <c:v>45729.339745370373</c:v>
                </c:pt>
                <c:pt idx="810">
                  <c:v>45729.339745370373</c:v>
                </c:pt>
                <c:pt idx="811">
                  <c:v>45733.34034722222</c:v>
                </c:pt>
                <c:pt idx="812">
                  <c:v>45733.34034722222</c:v>
                </c:pt>
                <c:pt idx="813">
                  <c:v>45734.336712962962</c:v>
                </c:pt>
                <c:pt idx="814">
                  <c:v>45734.336712962962</c:v>
                </c:pt>
                <c:pt idx="815">
                  <c:v>45735.348043981481</c:v>
                </c:pt>
                <c:pt idx="816">
                  <c:v>45735.348043981481</c:v>
                </c:pt>
                <c:pt idx="817">
                  <c:v>45736.346284722225</c:v>
                </c:pt>
                <c:pt idx="818">
                  <c:v>45736.346284722225</c:v>
                </c:pt>
                <c:pt idx="819">
                  <c:v>45737.385000000002</c:v>
                </c:pt>
                <c:pt idx="820">
                  <c:v>45737.385000000002</c:v>
                </c:pt>
                <c:pt idx="821">
                  <c:v>45740.34207175926</c:v>
                </c:pt>
                <c:pt idx="822">
                  <c:v>45740.34207175926</c:v>
                </c:pt>
                <c:pt idx="823">
                  <c:v>45741.391099537039</c:v>
                </c:pt>
                <c:pt idx="824">
                  <c:v>45741.391099537039</c:v>
                </c:pt>
                <c:pt idx="825">
                  <c:v>45742.391944444447</c:v>
                </c:pt>
                <c:pt idx="826">
                  <c:v>45742.391944444447</c:v>
                </c:pt>
                <c:pt idx="827">
                  <c:v>45743.418553240743</c:v>
                </c:pt>
                <c:pt idx="828">
                  <c:v>45743.418553240743</c:v>
                </c:pt>
                <c:pt idx="829">
                  <c:v>45744.390694444446</c:v>
                </c:pt>
                <c:pt idx="830">
                  <c:v>45744.390694444446</c:v>
                </c:pt>
                <c:pt idx="831">
                  <c:v>45747.441851851851</c:v>
                </c:pt>
                <c:pt idx="832">
                  <c:v>45747.441851851851</c:v>
                </c:pt>
                <c:pt idx="833">
                  <c:v>45750.379270833335</c:v>
                </c:pt>
                <c:pt idx="834">
                  <c:v>45750.379270833335</c:v>
                </c:pt>
                <c:pt idx="835">
                  <c:v>45754.34002314815</c:v>
                </c:pt>
                <c:pt idx="836">
                  <c:v>45754.34002314815</c:v>
                </c:pt>
                <c:pt idx="837">
                  <c:v>45754.521469907406</c:v>
                </c:pt>
                <c:pt idx="838">
                  <c:v>45754.521469907406</c:v>
                </c:pt>
                <c:pt idx="839">
                  <c:v>45755.376585648148</c:v>
                </c:pt>
                <c:pt idx="840">
                  <c:v>45755.376585648148</c:v>
                </c:pt>
                <c:pt idx="841">
                  <c:v>45756.345833333333</c:v>
                </c:pt>
                <c:pt idx="842">
                  <c:v>45756.345833333333</c:v>
                </c:pt>
                <c:pt idx="843">
                  <c:v>45757.37709490741</c:v>
                </c:pt>
                <c:pt idx="844">
                  <c:v>45757.37709490741</c:v>
                </c:pt>
                <c:pt idx="845">
                  <c:v>45758.332696759258</c:v>
                </c:pt>
                <c:pt idx="846">
                  <c:v>45758.332696759258</c:v>
                </c:pt>
                <c:pt idx="847">
                  <c:v>45761.338055555556</c:v>
                </c:pt>
                <c:pt idx="848">
                  <c:v>45761.338055555556</c:v>
                </c:pt>
                <c:pt idx="849">
                  <c:v>45762.330381944441</c:v>
                </c:pt>
                <c:pt idx="850">
                  <c:v>45762.330381944441</c:v>
                </c:pt>
                <c:pt idx="851">
                  <c:v>45763.342060185183</c:v>
                </c:pt>
                <c:pt idx="852">
                  <c:v>45763.342060185183</c:v>
                </c:pt>
                <c:pt idx="853">
                  <c:v>45763.455312500002</c:v>
                </c:pt>
                <c:pt idx="854">
                  <c:v>45763.455312500002</c:v>
                </c:pt>
                <c:pt idx="855">
                  <c:v>45764.331689814811</c:v>
                </c:pt>
                <c:pt idx="856">
                  <c:v>45764.331689814811</c:v>
                </c:pt>
                <c:pt idx="857">
                  <c:v>45769.380416666667</c:v>
                </c:pt>
                <c:pt idx="858">
                  <c:v>45769.380416666667</c:v>
                </c:pt>
                <c:pt idx="859">
                  <c:v>45770.328402777777</c:v>
                </c:pt>
                <c:pt idx="860">
                  <c:v>45770.328402777777</c:v>
                </c:pt>
                <c:pt idx="861">
                  <c:v>45770.415092592593</c:v>
                </c:pt>
                <c:pt idx="862">
                  <c:v>45770.415092592593</c:v>
                </c:pt>
                <c:pt idx="863">
                  <c:v>45771.33871527778</c:v>
                </c:pt>
                <c:pt idx="864">
                  <c:v>45771.33871527778</c:v>
                </c:pt>
                <c:pt idx="865">
                  <c:v>45775.34443287037</c:v>
                </c:pt>
                <c:pt idx="866">
                  <c:v>45775.34443287037</c:v>
                </c:pt>
                <c:pt idx="867">
                  <c:v>45776.338263888887</c:v>
                </c:pt>
                <c:pt idx="868">
                  <c:v>45776.338263888887</c:v>
                </c:pt>
                <c:pt idx="869">
                  <c:v>45777.341770833336</c:v>
                </c:pt>
                <c:pt idx="870">
                  <c:v>45777.341770833336</c:v>
                </c:pt>
                <c:pt idx="871">
                  <c:v>45778.460532407407</c:v>
                </c:pt>
                <c:pt idx="872">
                  <c:v>45778.460532407407</c:v>
                </c:pt>
                <c:pt idx="873">
                  <c:v>45779.340567129628</c:v>
                </c:pt>
                <c:pt idx="874">
                  <c:v>45779.340567129628</c:v>
                </c:pt>
                <c:pt idx="875">
                  <c:v>45782.338402777779</c:v>
                </c:pt>
                <c:pt idx="876">
                  <c:v>45782.338402777779</c:v>
                </c:pt>
                <c:pt idx="877">
                  <c:v>45783.336562500001</c:v>
                </c:pt>
                <c:pt idx="878">
                  <c:v>45783.336562500001</c:v>
                </c:pt>
                <c:pt idx="879">
                  <c:v>45784.343807870369</c:v>
                </c:pt>
                <c:pt idx="880">
                  <c:v>45784.343807870369</c:v>
                </c:pt>
                <c:pt idx="881">
                  <c:v>45785.330636574072</c:v>
                </c:pt>
                <c:pt idx="882">
                  <c:v>45785.330636574072</c:v>
                </c:pt>
                <c:pt idx="883">
                  <c:v>45786.374814814815</c:v>
                </c:pt>
                <c:pt idx="884">
                  <c:v>45786.374814814815</c:v>
                </c:pt>
                <c:pt idx="885">
                  <c:v>45789.377395833333</c:v>
                </c:pt>
                <c:pt idx="886">
                  <c:v>45789.377395833333</c:v>
                </c:pt>
                <c:pt idx="887">
                  <c:v>45790.338483796295</c:v>
                </c:pt>
                <c:pt idx="888">
                  <c:v>45790.338483796295</c:v>
                </c:pt>
                <c:pt idx="889">
                  <c:v>45791.34270833333</c:v>
                </c:pt>
                <c:pt idx="890">
                  <c:v>45791.34270833333</c:v>
                </c:pt>
                <c:pt idx="891">
                  <c:v>45791.417557870373</c:v>
                </c:pt>
                <c:pt idx="892">
                  <c:v>45791.417557870373</c:v>
                </c:pt>
                <c:pt idx="893">
                  <c:v>45792.337766203702</c:v>
                </c:pt>
                <c:pt idx="894">
                  <c:v>45792.337766203702</c:v>
                </c:pt>
                <c:pt idx="895">
                  <c:v>45796.337071759262</c:v>
                </c:pt>
                <c:pt idx="896">
                  <c:v>45796.337071759262</c:v>
                </c:pt>
                <c:pt idx="897">
                  <c:v>45797.342106481483</c:v>
                </c:pt>
                <c:pt idx="898">
                  <c:v>45797.342106481483</c:v>
                </c:pt>
                <c:pt idx="899">
                  <c:v>45798.330613425926</c:v>
                </c:pt>
                <c:pt idx="900">
                  <c:v>45798.330613425926</c:v>
                </c:pt>
                <c:pt idx="901">
                  <c:v>45799.383321759262</c:v>
                </c:pt>
                <c:pt idx="902">
                  <c:v>45799.383321759262</c:v>
                </c:pt>
                <c:pt idx="903">
                  <c:v>45800.380428240744</c:v>
                </c:pt>
                <c:pt idx="904">
                  <c:v>45800.380428240744</c:v>
                </c:pt>
                <c:pt idx="905">
                  <c:v>45805.344907407409</c:v>
                </c:pt>
                <c:pt idx="906">
                  <c:v>45805.344907407409</c:v>
                </c:pt>
                <c:pt idx="907">
                  <c:v>45806.346273148149</c:v>
                </c:pt>
                <c:pt idx="908">
                  <c:v>45806.346273148149</c:v>
                </c:pt>
                <c:pt idx="909">
                  <c:v>45807.33971064815</c:v>
                </c:pt>
                <c:pt idx="910">
                  <c:v>45807.33971064815</c:v>
                </c:pt>
                <c:pt idx="911">
                  <c:v>45810.344236111108</c:v>
                </c:pt>
                <c:pt idx="912">
                  <c:v>45810.344236111108</c:v>
                </c:pt>
                <c:pt idx="913">
                  <c:v>45811.338101851848</c:v>
                </c:pt>
                <c:pt idx="914">
                  <c:v>45811.338101851848</c:v>
                </c:pt>
                <c:pt idx="915">
                  <c:v>45812.332743055558</c:v>
                </c:pt>
                <c:pt idx="916">
                  <c:v>45812.332743055558</c:v>
                </c:pt>
                <c:pt idx="917">
                  <c:v>45813.32984953704</c:v>
                </c:pt>
                <c:pt idx="918">
                  <c:v>45813.32984953704</c:v>
                </c:pt>
                <c:pt idx="919">
                  <c:v>45817.386296296296</c:v>
                </c:pt>
                <c:pt idx="920">
                  <c:v>45817.386296296296</c:v>
                </c:pt>
                <c:pt idx="921">
                  <c:v>45818.337847222225</c:v>
                </c:pt>
                <c:pt idx="922">
                  <c:v>45818.337847222225</c:v>
                </c:pt>
                <c:pt idx="923">
                  <c:v>45819.342627314814</c:v>
                </c:pt>
                <c:pt idx="924">
                  <c:v>45819.342627314814</c:v>
                </c:pt>
                <c:pt idx="925">
                  <c:v>45820.419699074075</c:v>
                </c:pt>
                <c:pt idx="926">
                  <c:v>45820.419699074075</c:v>
                </c:pt>
                <c:pt idx="927">
                  <c:v>45821.330995370372</c:v>
                </c:pt>
                <c:pt idx="928">
                  <c:v>45821.330995370372</c:v>
                </c:pt>
                <c:pt idx="929">
                  <c:v>45821.389930555553</c:v>
                </c:pt>
                <c:pt idx="930">
                  <c:v>45821.389930555553</c:v>
                </c:pt>
                <c:pt idx="931">
                  <c:v>45824.379004629627</c:v>
                </c:pt>
                <c:pt idx="932">
                  <c:v>45824.379004629627</c:v>
                </c:pt>
                <c:pt idx="933">
                  <c:v>45825.32949074074</c:v>
                </c:pt>
                <c:pt idx="934">
                  <c:v>45825.32949074074</c:v>
                </c:pt>
                <c:pt idx="935">
                  <c:v>45826.333321759259</c:v>
                </c:pt>
                <c:pt idx="936">
                  <c:v>45826.333321759259</c:v>
                </c:pt>
                <c:pt idx="937">
                  <c:v>45827.382013888891</c:v>
                </c:pt>
                <c:pt idx="938">
                  <c:v>45827.382013888891</c:v>
                </c:pt>
                <c:pt idx="939">
                  <c:v>45828.385000000002</c:v>
                </c:pt>
                <c:pt idx="940">
                  <c:v>45828.385000000002</c:v>
                </c:pt>
                <c:pt idx="941">
                  <c:v>45831.344421296293</c:v>
                </c:pt>
                <c:pt idx="942">
                  <c:v>45831.344421296293</c:v>
                </c:pt>
                <c:pt idx="943">
                  <c:v>45832.333148148151</c:v>
                </c:pt>
                <c:pt idx="944">
                  <c:v>45832.333148148151</c:v>
                </c:pt>
                <c:pt idx="945">
                  <c:v>45832.42796296296</c:v>
                </c:pt>
                <c:pt idx="946">
                  <c:v>45832.42796296296</c:v>
                </c:pt>
                <c:pt idx="947">
                  <c:v>45832.467673611114</c:v>
                </c:pt>
                <c:pt idx="948">
                  <c:v>45832.467673611114</c:v>
                </c:pt>
                <c:pt idx="949">
                  <c:v>45832.500451388885</c:v>
                </c:pt>
                <c:pt idx="950">
                  <c:v>45832.500451388885</c:v>
                </c:pt>
                <c:pt idx="951">
                  <c:v>45833.379224537035</c:v>
                </c:pt>
                <c:pt idx="952">
                  <c:v>45833.379224537035</c:v>
                </c:pt>
                <c:pt idx="953">
                  <c:v>45838.336585648147</c:v>
                </c:pt>
                <c:pt idx="954">
                  <c:v>45838.336585648147</c:v>
                </c:pt>
                <c:pt idx="955">
                  <c:v>45839.342951388891</c:v>
                </c:pt>
                <c:pt idx="956">
                  <c:v>45839.342951388891</c:v>
                </c:pt>
                <c:pt idx="957">
                  <c:v>45840.330590277779</c:v>
                </c:pt>
                <c:pt idx="958">
                  <c:v>45840.330590277779</c:v>
                </c:pt>
                <c:pt idx="959">
                  <c:v>45841.332696759258</c:v>
                </c:pt>
                <c:pt idx="960">
                  <c:v>45841.332696759258</c:v>
                </c:pt>
                <c:pt idx="961">
                  <c:v>45842.337719907409</c:v>
                </c:pt>
                <c:pt idx="962">
                  <c:v>45842.337719907409</c:v>
                </c:pt>
                <c:pt idx="963">
                  <c:v>45845.33320601852</c:v>
                </c:pt>
                <c:pt idx="964">
                  <c:v>45845.33320601852</c:v>
                </c:pt>
                <c:pt idx="965">
                  <c:v>45846.332951388889</c:v>
                </c:pt>
                <c:pt idx="966">
                  <c:v>45846.332951388889</c:v>
                </c:pt>
                <c:pt idx="967">
                  <c:v>45847.327384259261</c:v>
                </c:pt>
                <c:pt idx="968">
                  <c:v>45847.327384259261</c:v>
                </c:pt>
                <c:pt idx="969">
                  <c:v>45848.320092592592</c:v>
                </c:pt>
                <c:pt idx="970">
                  <c:v>45848.320092592592</c:v>
                </c:pt>
                <c:pt idx="971">
                  <c:v>45848.565844907411</c:v>
                </c:pt>
                <c:pt idx="972">
                  <c:v>45848.565844907411</c:v>
                </c:pt>
                <c:pt idx="973">
                  <c:v>45849.319733796299</c:v>
                </c:pt>
                <c:pt idx="974">
                  <c:v>45849.319733796299</c:v>
                </c:pt>
                <c:pt idx="975">
                  <c:v>45852.333518518521</c:v>
                </c:pt>
                <c:pt idx="976">
                  <c:v>45852.333518518521</c:v>
                </c:pt>
                <c:pt idx="977">
                  <c:v>45853.335231481484</c:v>
                </c:pt>
                <c:pt idx="978">
                  <c:v>45853.335231481484</c:v>
                </c:pt>
                <c:pt idx="979">
                  <c:v>45854.319062499999</c:v>
                </c:pt>
                <c:pt idx="980">
                  <c:v>45854.319062499999</c:v>
                </c:pt>
                <c:pt idx="981">
                  <c:v>45855.318182870367</c:v>
                </c:pt>
                <c:pt idx="982">
                  <c:v>45855.318182870367</c:v>
                </c:pt>
                <c:pt idx="983">
                  <c:v>45859.320335648146</c:v>
                </c:pt>
                <c:pt idx="984">
                  <c:v>45859.320335648146</c:v>
                </c:pt>
                <c:pt idx="985">
                  <c:v>45860.31790509259</c:v>
                </c:pt>
                <c:pt idx="986">
                  <c:v>45860.31790509259</c:v>
                </c:pt>
                <c:pt idx="987">
                  <c:v>45861.40053240741</c:v>
                </c:pt>
                <c:pt idx="988">
                  <c:v>45861.40053240741</c:v>
                </c:pt>
                <c:pt idx="989">
                  <c:v>45862.340601851851</c:v>
                </c:pt>
                <c:pt idx="990">
                  <c:v>45862.340601851851</c:v>
                </c:pt>
                <c:pt idx="991">
                  <c:v>45863.334606481483</c:v>
                </c:pt>
                <c:pt idx="992">
                  <c:v>45863.334606481483</c:v>
                </c:pt>
                <c:pt idx="993">
                  <c:v>45866.335358796299</c:v>
                </c:pt>
                <c:pt idx="994">
                  <c:v>45866.335358796299</c:v>
                </c:pt>
                <c:pt idx="995">
                  <c:v>45867.322997685187</c:v>
                </c:pt>
                <c:pt idx="996">
                  <c:v>45867.322997685187</c:v>
                </c:pt>
                <c:pt idx="997">
                  <c:v>45868.328194444446</c:v>
                </c:pt>
                <c:pt idx="998">
                  <c:v>45868.328194444446</c:v>
                </c:pt>
                <c:pt idx="999">
                  <c:v>45869.330590277779</c:v>
                </c:pt>
                <c:pt idx="1000">
                  <c:v>45869.330590277779</c:v>
                </c:pt>
                <c:pt idx="1001">
                  <c:v>45870.340092592596</c:v>
                </c:pt>
                <c:pt idx="1002">
                  <c:v>45870.340092592596</c:v>
                </c:pt>
                <c:pt idx="1003">
                  <c:v>45875.327939814815</c:v>
                </c:pt>
                <c:pt idx="1004">
                  <c:v>45875.327939814815</c:v>
                </c:pt>
                <c:pt idx="1005">
                  <c:v>45876.330405092594</c:v>
                </c:pt>
                <c:pt idx="1006">
                  <c:v>45876.330405092594</c:v>
                </c:pt>
                <c:pt idx="1007">
                  <c:v>45880.329212962963</c:v>
                </c:pt>
                <c:pt idx="1008">
                  <c:v>45880.329212962963</c:v>
                </c:pt>
                <c:pt idx="1009">
                  <c:v>45881.332094907404</c:v>
                </c:pt>
                <c:pt idx="1010">
                  <c:v>45881.332094907404</c:v>
                </c:pt>
                <c:pt idx="1011">
                  <c:v>45882.316944444443</c:v>
                </c:pt>
                <c:pt idx="1012">
                  <c:v>45882.316944444443</c:v>
                </c:pt>
                <c:pt idx="1013">
                  <c:v>45883.319050925929</c:v>
                </c:pt>
                <c:pt idx="1014">
                  <c:v>45883.319050925929</c:v>
                </c:pt>
                <c:pt idx="1015">
                  <c:v>45884.318136574075</c:v>
                </c:pt>
                <c:pt idx="1016">
                  <c:v>45884.318136574075</c:v>
                </c:pt>
                <c:pt idx="1017">
                  <c:v>45887.346597222226</c:v>
                </c:pt>
                <c:pt idx="1018">
                  <c:v>45887.346597222226</c:v>
                </c:pt>
                <c:pt idx="1019">
                  <c:v>45889.317002314812</c:v>
                </c:pt>
                <c:pt idx="1020">
                  <c:v>45889.317002314812</c:v>
                </c:pt>
                <c:pt idx="1021">
                  <c:v>45890.328657407408</c:v>
                </c:pt>
                <c:pt idx="1022">
                  <c:v>45890.328657407408</c:v>
                </c:pt>
                <c:pt idx="1023">
                  <c:v>45891.321400462963</c:v>
                </c:pt>
                <c:pt idx="1024">
                  <c:v>45891.321400462963</c:v>
                </c:pt>
                <c:pt idx="1025">
                  <c:v>45894.329085648147</c:v>
                </c:pt>
                <c:pt idx="1026">
                  <c:v>45894.329085648147</c:v>
                </c:pt>
                <c:pt idx="1027">
                  <c:v>45895.328553240739</c:v>
                </c:pt>
                <c:pt idx="1028">
                  <c:v>45895.328553240739</c:v>
                </c:pt>
                <c:pt idx="1029">
                  <c:v>45896.333194444444</c:v>
                </c:pt>
                <c:pt idx="1030">
                  <c:v>45896.333194444444</c:v>
                </c:pt>
                <c:pt idx="1031">
                  <c:v>45897.323368055557</c:v>
                </c:pt>
                <c:pt idx="1032">
                  <c:v>45897.323368055557</c:v>
                </c:pt>
                <c:pt idx="1033">
                  <c:v>45901.325138888889</c:v>
                </c:pt>
                <c:pt idx="1034">
                  <c:v>45901.325138888889</c:v>
                </c:pt>
                <c:pt idx="1035">
                  <c:v>45902.335879629631</c:v>
                </c:pt>
                <c:pt idx="1036">
                  <c:v>45902.335879629631</c:v>
                </c:pt>
                <c:pt idx="1037">
                  <c:v>45903.318865740737</c:v>
                </c:pt>
                <c:pt idx="1038">
                  <c:v>45903.318865740737</c:v>
                </c:pt>
                <c:pt idx="1039">
                  <c:v>45904.535439814812</c:v>
                </c:pt>
                <c:pt idx="1040">
                  <c:v>45904.535439814812</c:v>
                </c:pt>
                <c:pt idx="1041">
                  <c:v>45905.316828703704</c:v>
                </c:pt>
                <c:pt idx="1042">
                  <c:v>45905.316828703704</c:v>
                </c:pt>
                <c:pt idx="1043">
                  <c:v>45908.329097222224</c:v>
                </c:pt>
                <c:pt idx="1044">
                  <c:v>45908.329097222224</c:v>
                </c:pt>
                <c:pt idx="1045">
                  <c:v>45909.325671296298</c:v>
                </c:pt>
                <c:pt idx="1046">
                  <c:v>45909.325671296298</c:v>
                </c:pt>
                <c:pt idx="1047">
                  <c:v>45910.326053240744</c:v>
                </c:pt>
                <c:pt idx="1048">
                  <c:v>45910.326053240744</c:v>
                </c:pt>
                <c:pt idx="1049">
                  <c:v>45911.331782407404</c:v>
                </c:pt>
                <c:pt idx="1050">
                  <c:v>45911.331782407404</c:v>
                </c:pt>
                <c:pt idx="1051">
                  <c:v>45912.319490740738</c:v>
                </c:pt>
                <c:pt idx="1052">
                  <c:v>45912.319490740738</c:v>
                </c:pt>
                <c:pt idx="1053">
                  <c:v>45915.324999999997</c:v>
                </c:pt>
                <c:pt idx="1054">
                  <c:v>45915.324999999997</c:v>
                </c:pt>
                <c:pt idx="1055">
                  <c:v>45916.313761574071</c:v>
                </c:pt>
                <c:pt idx="1056">
                  <c:v>45916.313761574071</c:v>
                </c:pt>
                <c:pt idx="1057">
                  <c:v>45917.328298611108</c:v>
                </c:pt>
                <c:pt idx="1058">
                  <c:v>45917.328298611108</c:v>
                </c:pt>
                <c:pt idx="1059">
                  <c:v>45918.324490740742</c:v>
                </c:pt>
                <c:pt idx="1060">
                  <c:v>45918.324490740742</c:v>
                </c:pt>
                <c:pt idx="1061">
                  <c:v>45922.339108796295</c:v>
                </c:pt>
                <c:pt idx="1062">
                  <c:v>45922.339108796295</c:v>
                </c:pt>
                <c:pt idx="1063">
                  <c:v>45923.32885416667</c:v>
                </c:pt>
                <c:pt idx="1064">
                  <c:v>45923.32885416667</c:v>
                </c:pt>
                <c:pt idx="1065">
                  <c:v>45924.317858796298</c:v>
                </c:pt>
                <c:pt idx="1066">
                  <c:v>45924.317858796298</c:v>
                </c:pt>
                <c:pt idx="1067">
                  <c:v>45925.34003472222</c:v>
                </c:pt>
                <c:pt idx="1068">
                  <c:v>45925.34003472222</c:v>
                </c:pt>
                <c:pt idx="1069">
                  <c:v>45926.317499999997</c:v>
                </c:pt>
                <c:pt idx="1070">
                  <c:v>45926.317499999997</c:v>
                </c:pt>
                <c:pt idx="1071">
                  <c:v>45929.325046296297</c:v>
                </c:pt>
                <c:pt idx="1072">
                  <c:v>45929.325046296297</c:v>
                </c:pt>
                <c:pt idx="1073">
                  <c:v>45930.329340277778</c:v>
                </c:pt>
                <c:pt idx="1074">
                  <c:v>45930.329340277778</c:v>
                </c:pt>
                <c:pt idx="1075">
                  <c:v>45931.329965277779</c:v>
                </c:pt>
                <c:pt idx="1076">
                  <c:v>45931.329965277779</c:v>
                </c:pt>
                <c:pt idx="1077">
                  <c:v>45932.32534722222</c:v>
                </c:pt>
                <c:pt idx="1078">
                  <c:v>45932.32534722222</c:v>
                </c:pt>
                <c:pt idx="1079">
                  <c:v>45933.326145833336</c:v>
                </c:pt>
                <c:pt idx="1080">
                  <c:v>45933.326145833336</c:v>
                </c:pt>
                <c:pt idx="1081">
                  <c:v>45933.429849537039</c:v>
                </c:pt>
                <c:pt idx="1082">
                  <c:v>45933.429849537039</c:v>
                </c:pt>
                <c:pt idx="1083">
                  <c:v>45936.317766203705</c:v>
                </c:pt>
                <c:pt idx="1084">
                  <c:v>45937.330081018517</c:v>
                </c:pt>
                <c:pt idx="1085">
                  <c:v>45938.329548611109</c:v>
                </c:pt>
                <c:pt idx="1086">
                  <c:v>45939.387453703705</c:v>
                </c:pt>
                <c:pt idx="1087">
                  <c:v>45943.334444444445</c:v>
                </c:pt>
                <c:pt idx="1088">
                  <c:v>45944.33556712963</c:v>
                </c:pt>
                <c:pt idx="1089">
                  <c:v>45945.328483796293</c:v>
                </c:pt>
                <c:pt idx="1090">
                  <c:v>45946.329386574071</c:v>
                </c:pt>
                <c:pt idx="1091">
                  <c:v>45947.330474537041</c:v>
                </c:pt>
                <c:pt idx="1092">
                  <c:v>45950.331655092596</c:v>
                </c:pt>
                <c:pt idx="1093">
                  <c:v>45951.328969907408</c:v>
                </c:pt>
                <c:pt idx="1094">
                  <c:v>45952.329942129632</c:v>
                </c:pt>
                <c:pt idx="1095">
                  <c:v>45953.333703703705</c:v>
                </c:pt>
                <c:pt idx="1096">
                  <c:v>45954.328460648147</c:v>
                </c:pt>
                <c:pt idx="1097">
                  <c:v>45957.327222222222</c:v>
                </c:pt>
                <c:pt idx="1098">
                  <c:v>45958.32503472222</c:v>
                </c:pt>
                <c:pt idx="1099">
                  <c:v>45959.336226851854</c:v>
                </c:pt>
                <c:pt idx="1100">
                  <c:v>45960.326215277775</c:v>
                </c:pt>
                <c:pt idx="1101">
                  <c:v>45964.332743055558</c:v>
                </c:pt>
                <c:pt idx="1102">
                  <c:v>45965.324884259258</c:v>
                </c:pt>
                <c:pt idx="1103">
                  <c:v>45966.324062500003</c:v>
                </c:pt>
                <c:pt idx="1104">
                  <c:v>45967.31832175926</c:v>
                </c:pt>
              </c:numCache>
            </c:numRef>
          </c:xVal>
          <c:yVal>
            <c:numRef>
              <c:f>Active!$R$178:$R$4093</c:f>
              <c:numCache>
                <c:formatCode>0.000</c:formatCode>
                <c:ptCount val="3916"/>
                <c:pt idx="0">
                  <c:v>3.0199999974416301</c:v>
                </c:pt>
                <c:pt idx="1">
                  <c:v>3.0199999974329899</c:v>
                </c:pt>
                <c:pt idx="2">
                  <c:v>3.0199999974070599</c:v>
                </c:pt>
                <c:pt idx="3">
                  <c:v>3.01999999739841</c:v>
                </c:pt>
                <c:pt idx="4">
                  <c:v>3.0199999973897702</c:v>
                </c:pt>
                <c:pt idx="5">
                  <c:v>3.01999999738113</c:v>
                </c:pt>
                <c:pt idx="6">
                  <c:v>3.01999999737248</c:v>
                </c:pt>
                <c:pt idx="7">
                  <c:v>3.0199999973465599</c:v>
                </c:pt>
                <c:pt idx="8">
                  <c:v>3.0199999973379099</c:v>
                </c:pt>
                <c:pt idx="9">
                  <c:v>3.0199999973292702</c:v>
                </c:pt>
                <c:pt idx="10">
                  <c:v>3.01999999732063</c:v>
                </c:pt>
                <c:pt idx="11">
                  <c:v>3.0199999972082598</c:v>
                </c:pt>
                <c:pt idx="12">
                  <c:v>3.0199999971996201</c:v>
                </c:pt>
                <c:pt idx="13">
                  <c:v>3.0199999971909799</c:v>
                </c:pt>
                <c:pt idx="14">
                  <c:v>3.0199999971564102</c:v>
                </c:pt>
                <c:pt idx="15">
                  <c:v>3.0199999971477598</c:v>
                </c:pt>
                <c:pt idx="16">
                  <c:v>3.0199999971045499</c:v>
                </c:pt>
                <c:pt idx="17">
                  <c:v>3.0199999970872602</c:v>
                </c:pt>
                <c:pt idx="18">
                  <c:v>3.01999999707862</c:v>
                </c:pt>
                <c:pt idx="19">
                  <c:v>3.01999999706997</c:v>
                </c:pt>
                <c:pt idx="20">
                  <c:v>3.0199999970440499</c:v>
                </c:pt>
                <c:pt idx="21">
                  <c:v>3.0199999970353999</c:v>
                </c:pt>
                <c:pt idx="22">
                  <c:v>3.0199999970267601</c:v>
                </c:pt>
                <c:pt idx="23">
                  <c:v>3.0199999970181199</c:v>
                </c:pt>
                <c:pt idx="24">
                  <c:v>3.01999999700947</c:v>
                </c:pt>
                <c:pt idx="25">
                  <c:v>3.01999999698354</c:v>
                </c:pt>
                <c:pt idx="26">
                  <c:v>3.0199999969576101</c:v>
                </c:pt>
                <c:pt idx="27">
                  <c:v>3.0199999969489699</c:v>
                </c:pt>
                <c:pt idx="28">
                  <c:v>3.01999999692304</c:v>
                </c:pt>
                <c:pt idx="29">
                  <c:v>3.0199999969143998</c:v>
                </c:pt>
                <c:pt idx="30">
                  <c:v>3.01999999690576</c:v>
                </c:pt>
                <c:pt idx="31">
                  <c:v>3.0199999968971101</c:v>
                </c:pt>
                <c:pt idx="32">
                  <c:v>3.0199999968625399</c:v>
                </c:pt>
                <c:pt idx="33">
                  <c:v>3.0199999968539002</c:v>
                </c:pt>
                <c:pt idx="34">
                  <c:v>3.0199999968452498</c:v>
                </c:pt>
                <c:pt idx="35">
                  <c:v>3.01999999683661</c:v>
                </c:pt>
                <c:pt idx="36">
                  <c:v>3.0199999968279698</c:v>
                </c:pt>
                <c:pt idx="37">
                  <c:v>3.0199999968020399</c:v>
                </c:pt>
                <c:pt idx="38">
                  <c:v>3.0199999967933899</c:v>
                </c:pt>
                <c:pt idx="39">
                  <c:v>3.0199999967847502</c:v>
                </c:pt>
                <c:pt idx="40">
                  <c:v>3.0199999967847502</c:v>
                </c:pt>
                <c:pt idx="41">
                  <c:v>3.0199999967847502</c:v>
                </c:pt>
                <c:pt idx="42">
                  <c:v>3.01999999677611</c:v>
                </c:pt>
                <c:pt idx="43">
                  <c:v>3.01999999676746</c:v>
                </c:pt>
                <c:pt idx="44">
                  <c:v>2.9469999967840401</c:v>
                </c:pt>
                <c:pt idx="45">
                  <c:v>2.9469999967755101</c:v>
                </c:pt>
                <c:pt idx="46">
                  <c:v>2.94699999676698</c:v>
                </c:pt>
                <c:pt idx="47">
                  <c:v>2.9469999967584499</c:v>
                </c:pt>
                <c:pt idx="48">
                  <c:v>2.9469999967499199</c:v>
                </c:pt>
                <c:pt idx="49">
                  <c:v>2.9469999967243199</c:v>
                </c:pt>
                <c:pt idx="50">
                  <c:v>2.9469999967157898</c:v>
                </c:pt>
                <c:pt idx="51">
                  <c:v>2.9469999967072602</c:v>
                </c:pt>
                <c:pt idx="52">
                  <c:v>2.9469999966987301</c:v>
                </c:pt>
                <c:pt idx="53">
                  <c:v>2.9469999966902001</c:v>
                </c:pt>
                <c:pt idx="54">
                  <c:v>2.9469999966646099</c:v>
                </c:pt>
                <c:pt idx="55">
                  <c:v>2.9469999966560798</c:v>
                </c:pt>
                <c:pt idx="56">
                  <c:v>2.9469999966475502</c:v>
                </c:pt>
                <c:pt idx="57">
                  <c:v>2.9469999966390201</c:v>
                </c:pt>
                <c:pt idx="58">
                  <c:v>2.9469999965963698</c:v>
                </c:pt>
                <c:pt idx="59">
                  <c:v>2.9469999965878402</c:v>
                </c:pt>
                <c:pt idx="60">
                  <c:v>2.9469999965793101</c:v>
                </c:pt>
                <c:pt idx="61">
                  <c:v>2.94699999657078</c:v>
                </c:pt>
                <c:pt idx="62">
                  <c:v>2.9469999965451898</c:v>
                </c:pt>
                <c:pt idx="63">
                  <c:v>2.94699999653665</c:v>
                </c:pt>
                <c:pt idx="64">
                  <c:v>2.9469999965281199</c:v>
                </c:pt>
                <c:pt idx="65">
                  <c:v>2.9469999965195899</c:v>
                </c:pt>
                <c:pt idx="66">
                  <c:v>2.9469999964854701</c:v>
                </c:pt>
                <c:pt idx="67">
                  <c:v>2.94699999647694</c:v>
                </c:pt>
                <c:pt idx="68">
                  <c:v>2.9469999964684099</c:v>
                </c:pt>
                <c:pt idx="69">
                  <c:v>2.9469999964598799</c:v>
                </c:pt>
                <c:pt idx="70">
                  <c:v>2.9469999964086999</c:v>
                </c:pt>
                <c:pt idx="71">
                  <c:v>2.9469999964001699</c:v>
                </c:pt>
                <c:pt idx="72">
                  <c:v>2.9469999963916398</c:v>
                </c:pt>
                <c:pt idx="73">
                  <c:v>2.94699999636605</c:v>
                </c:pt>
                <c:pt idx="74">
                  <c:v>2.94699999635752</c:v>
                </c:pt>
                <c:pt idx="75">
                  <c:v>2.9469999963489899</c:v>
                </c:pt>
                <c:pt idx="76">
                  <c:v>2.9469999963404598</c:v>
                </c:pt>
                <c:pt idx="77">
                  <c:v>2.9469999963404598</c:v>
                </c:pt>
                <c:pt idx="78">
                  <c:v>2.9469999963319302</c:v>
                </c:pt>
                <c:pt idx="79">
                  <c:v>2.9469999963319302</c:v>
                </c:pt>
                <c:pt idx="80">
                  <c:v>2.9469999963319302</c:v>
                </c:pt>
                <c:pt idx="81">
                  <c:v>2.9469999963063298</c:v>
                </c:pt>
                <c:pt idx="82">
                  <c:v>2.9469999962978002</c:v>
                </c:pt>
                <c:pt idx="83">
                  <c:v>2.9469999962892701</c:v>
                </c:pt>
                <c:pt idx="84">
                  <c:v>2.9469999962892701</c:v>
                </c:pt>
                <c:pt idx="85">
                  <c:v>2.9469999962892701</c:v>
                </c:pt>
                <c:pt idx="86">
                  <c:v>2.9469999962892701</c:v>
                </c:pt>
                <c:pt idx="87">
                  <c:v>2.9469999962892701</c:v>
                </c:pt>
                <c:pt idx="88">
                  <c:v>2.9469999962807401</c:v>
                </c:pt>
                <c:pt idx="89">
                  <c:v>2.94699999627221</c:v>
                </c:pt>
                <c:pt idx="90">
                  <c:v>2.9469999962466198</c:v>
                </c:pt>
                <c:pt idx="91">
                  <c:v>2.9469999962380902</c:v>
                </c:pt>
                <c:pt idx="92">
                  <c:v>2.9469999962295601</c:v>
                </c:pt>
                <c:pt idx="93">
                  <c:v>2.94699999622103</c:v>
                </c:pt>
                <c:pt idx="94">
                  <c:v>2.9469999962125</c:v>
                </c:pt>
                <c:pt idx="95">
                  <c:v>2.9469999961783802</c:v>
                </c:pt>
                <c:pt idx="96">
                  <c:v>2.9469999961698501</c:v>
                </c:pt>
                <c:pt idx="97">
                  <c:v>2.94699999616132</c:v>
                </c:pt>
                <c:pt idx="98">
                  <c:v>2.94699999615279</c:v>
                </c:pt>
                <c:pt idx="99">
                  <c:v>2.9469999961272002</c:v>
                </c:pt>
                <c:pt idx="100">
                  <c:v>2.9469999961186701</c:v>
                </c:pt>
                <c:pt idx="101">
                  <c:v>2.9469999961101299</c:v>
                </c:pt>
                <c:pt idx="102">
                  <c:v>2.9469999961015998</c:v>
                </c:pt>
                <c:pt idx="103">
                  <c:v>2.9469999960930702</c:v>
                </c:pt>
                <c:pt idx="104">
                  <c:v>2.94699999606748</c:v>
                </c:pt>
                <c:pt idx="105">
                  <c:v>2.9469999960589499</c:v>
                </c:pt>
                <c:pt idx="106">
                  <c:v>2.9469999960589499</c:v>
                </c:pt>
                <c:pt idx="107">
                  <c:v>2.9469999960589499</c:v>
                </c:pt>
                <c:pt idx="108">
                  <c:v>2.9469999960504198</c:v>
                </c:pt>
                <c:pt idx="109">
                  <c:v>2.9469999960418898</c:v>
                </c:pt>
                <c:pt idx="110">
                  <c:v>2.9469999960418898</c:v>
                </c:pt>
                <c:pt idx="111">
                  <c:v>2.9469999960333602</c:v>
                </c:pt>
                <c:pt idx="112">
                  <c:v>2.9469999960333602</c:v>
                </c:pt>
                <c:pt idx="113">
                  <c:v>2.9469999959907098</c:v>
                </c:pt>
                <c:pt idx="114">
                  <c:v>2.7599999961313602</c:v>
                </c:pt>
                <c:pt idx="115">
                  <c:v>2.7599999961231498</c:v>
                </c:pt>
                <c:pt idx="116">
                  <c:v>2.75999999609851</c:v>
                </c:pt>
                <c:pt idx="117">
                  <c:v>2.7599999960902899</c:v>
                </c:pt>
                <c:pt idx="118">
                  <c:v>2.75999999608208</c:v>
                </c:pt>
                <c:pt idx="119">
                  <c:v>2.7599999960738701</c:v>
                </c:pt>
                <c:pt idx="120">
                  <c:v>2.7599999960656501</c:v>
                </c:pt>
                <c:pt idx="121">
                  <c:v>2.7599999960410102</c:v>
                </c:pt>
                <c:pt idx="122">
                  <c:v>2.7599999960327999</c:v>
                </c:pt>
                <c:pt idx="123">
                  <c:v>2.7599999960163699</c:v>
                </c:pt>
                <c:pt idx="124">
                  <c:v>2.75999999600816</c:v>
                </c:pt>
                <c:pt idx="125">
                  <c:v>2.7599999959753001</c:v>
                </c:pt>
                <c:pt idx="126">
                  <c:v>2.7599999959588701</c:v>
                </c:pt>
                <c:pt idx="127">
                  <c:v>2.7599999959506598</c:v>
                </c:pt>
                <c:pt idx="128">
                  <c:v>2.75999999592602</c:v>
                </c:pt>
                <c:pt idx="129">
                  <c:v>2.7599999959178101</c:v>
                </c:pt>
                <c:pt idx="130">
                  <c:v>2.75999999590959</c:v>
                </c:pt>
                <c:pt idx="131">
                  <c:v>2.7599999959013801</c:v>
                </c:pt>
                <c:pt idx="132">
                  <c:v>2.75999999589316</c:v>
                </c:pt>
                <c:pt idx="133">
                  <c:v>2.7599999958685202</c:v>
                </c:pt>
                <c:pt idx="134">
                  <c:v>2.7599999958521</c:v>
                </c:pt>
                <c:pt idx="135">
                  <c:v>2.7599999958438799</c:v>
                </c:pt>
                <c:pt idx="136">
                  <c:v>2.7599999958438799</c:v>
                </c:pt>
                <c:pt idx="137">
                  <c:v>2.75999999583567</c:v>
                </c:pt>
                <c:pt idx="138">
                  <c:v>2.7599999958110302</c:v>
                </c:pt>
                <c:pt idx="139">
                  <c:v>2.7599999958028101</c:v>
                </c:pt>
                <c:pt idx="140">
                  <c:v>2.7599999957946002</c:v>
                </c:pt>
                <c:pt idx="141">
                  <c:v>2.7599999957863899</c:v>
                </c:pt>
                <c:pt idx="142">
                  <c:v>2.7599999957781698</c:v>
                </c:pt>
                <c:pt idx="143">
                  <c:v>2.7599999957535299</c:v>
                </c:pt>
                <c:pt idx="144">
                  <c:v>2.7599999957453201</c:v>
                </c:pt>
                <c:pt idx="145">
                  <c:v>2.7599999957371102</c:v>
                </c:pt>
                <c:pt idx="146">
                  <c:v>2.7599999957288901</c:v>
                </c:pt>
                <c:pt idx="147">
                  <c:v>2.7599999957206802</c:v>
                </c:pt>
                <c:pt idx="148">
                  <c:v>2.7599999956960399</c:v>
                </c:pt>
                <c:pt idx="149">
                  <c:v>2.7599999956878198</c:v>
                </c:pt>
                <c:pt idx="150">
                  <c:v>2.75999999567961</c:v>
                </c:pt>
                <c:pt idx="151">
                  <c:v>2.7599999956714001</c:v>
                </c:pt>
                <c:pt idx="152">
                  <c:v>2.75999999566318</c:v>
                </c:pt>
                <c:pt idx="153">
                  <c:v>2.7599999956385401</c:v>
                </c:pt>
                <c:pt idx="154">
                  <c:v>2.7599999956303298</c:v>
                </c:pt>
                <c:pt idx="155">
                  <c:v>2.7599999956221102</c:v>
                </c:pt>
                <c:pt idx="156">
                  <c:v>2.7599999956138999</c:v>
                </c:pt>
                <c:pt idx="157">
                  <c:v>2.75999999560569</c:v>
                </c:pt>
                <c:pt idx="158">
                  <c:v>2.7599999955646202</c:v>
                </c:pt>
                <c:pt idx="159">
                  <c:v>2.7599999955564001</c:v>
                </c:pt>
                <c:pt idx="160">
                  <c:v>2.7599999955481902</c:v>
                </c:pt>
                <c:pt idx="161">
                  <c:v>2.7599999955235499</c:v>
                </c:pt>
                <c:pt idx="162">
                  <c:v>2.75999999551534</c:v>
                </c:pt>
                <c:pt idx="163">
                  <c:v>2.7599999954989101</c:v>
                </c:pt>
                <c:pt idx="164">
                  <c:v>2.7599999954660501</c:v>
                </c:pt>
                <c:pt idx="165">
                  <c:v>2.7599999954660501</c:v>
                </c:pt>
                <c:pt idx="166">
                  <c:v>2.7599999954578398</c:v>
                </c:pt>
                <c:pt idx="167">
                  <c:v>2.7599999954496299</c:v>
                </c:pt>
                <c:pt idx="168">
                  <c:v>2.7599999954414098</c:v>
                </c:pt>
                <c:pt idx="169">
                  <c:v>2.7599999954332</c:v>
                </c:pt>
                <c:pt idx="170">
                  <c:v>2.7599999954085601</c:v>
                </c:pt>
                <c:pt idx="171">
                  <c:v>2.75999999540034</c:v>
                </c:pt>
                <c:pt idx="172">
                  <c:v>2.7599999953921301</c:v>
                </c:pt>
                <c:pt idx="173">
                  <c:v>2.7599999953839198</c:v>
                </c:pt>
                <c:pt idx="174">
                  <c:v>2.7599999953510599</c:v>
                </c:pt>
                <c:pt idx="175">
                  <c:v>2.75999999534285</c:v>
                </c:pt>
                <c:pt idx="176">
                  <c:v>2.75999999532642</c:v>
                </c:pt>
                <c:pt idx="177">
                  <c:v>2.7599999953182102</c:v>
                </c:pt>
                <c:pt idx="178">
                  <c:v>2.7599999952853498</c:v>
                </c:pt>
                <c:pt idx="179">
                  <c:v>2.75999999526893</c:v>
                </c:pt>
                <c:pt idx="180">
                  <c:v>2.7599999952607099</c:v>
                </c:pt>
                <c:pt idx="181">
                  <c:v>2.7599999952360701</c:v>
                </c:pt>
                <c:pt idx="182">
                  <c:v>2.7599999952278602</c:v>
                </c:pt>
                <c:pt idx="183">
                  <c:v>2.7599999952196401</c:v>
                </c:pt>
                <c:pt idx="184">
                  <c:v>2.7599999952114298</c:v>
                </c:pt>
                <c:pt idx="185">
                  <c:v>2.7599999952032199</c:v>
                </c:pt>
                <c:pt idx="186">
                  <c:v>2.7599999951785801</c:v>
                </c:pt>
                <c:pt idx="187">
                  <c:v>2.75999999517036</c:v>
                </c:pt>
                <c:pt idx="188">
                  <c:v>2.7599999951621501</c:v>
                </c:pt>
                <c:pt idx="189">
                  <c:v>2.7599999951457201</c:v>
                </c:pt>
                <c:pt idx="190">
                  <c:v>2.7599999951210799</c:v>
                </c:pt>
                <c:pt idx="191">
                  <c:v>2.75999999511287</c:v>
                </c:pt>
                <c:pt idx="192">
                  <c:v>2.7599999951046499</c:v>
                </c:pt>
                <c:pt idx="193">
                  <c:v>2.75999999509644</c:v>
                </c:pt>
                <c:pt idx="194">
                  <c:v>2.7599999950882301</c:v>
                </c:pt>
                <c:pt idx="195">
                  <c:v>2.7599999950553702</c:v>
                </c:pt>
                <c:pt idx="196">
                  <c:v>2.7599999950471599</c:v>
                </c:pt>
                <c:pt idx="197">
                  <c:v>2.7599999950389398</c:v>
                </c:pt>
                <c:pt idx="198">
                  <c:v>2.7599999950307299</c:v>
                </c:pt>
                <c:pt idx="199">
                  <c:v>2.7599999950060901</c:v>
                </c:pt>
                <c:pt idx="200">
                  <c:v>2.7599999949978802</c:v>
                </c:pt>
                <c:pt idx="201">
                  <c:v>2.7599999949896601</c:v>
                </c:pt>
                <c:pt idx="202">
                  <c:v>2.7599999949814502</c:v>
                </c:pt>
                <c:pt idx="203">
                  <c:v>2.7599999949732301</c:v>
                </c:pt>
                <c:pt idx="204">
                  <c:v>2.7599999949485898</c:v>
                </c:pt>
                <c:pt idx="205">
                  <c:v>2.75999999494038</c:v>
                </c:pt>
                <c:pt idx="206">
                  <c:v>2.7599999949321701</c:v>
                </c:pt>
                <c:pt idx="207">
                  <c:v>2.75999999492395</c:v>
                </c:pt>
                <c:pt idx="208">
                  <c:v>2.7599999949157401</c:v>
                </c:pt>
                <c:pt idx="209">
                  <c:v>2.75999999486646</c:v>
                </c:pt>
                <c:pt idx="210">
                  <c:v>2.7599999948582399</c:v>
                </c:pt>
                <c:pt idx="211">
                  <c:v>2.7599999948336</c:v>
                </c:pt>
                <c:pt idx="212">
                  <c:v>2.7599999948253902</c:v>
                </c:pt>
                <c:pt idx="213">
                  <c:v>2.7599999948171701</c:v>
                </c:pt>
                <c:pt idx="214">
                  <c:v>2.7599999948007499</c:v>
                </c:pt>
                <c:pt idx="215">
                  <c:v>2.7599999947678899</c:v>
                </c:pt>
                <c:pt idx="216">
                  <c:v>2.7599999947596801</c:v>
                </c:pt>
                <c:pt idx="217">
                  <c:v>2.7599999947103999</c:v>
                </c:pt>
                <c:pt idx="218">
                  <c:v>2.7599999947103999</c:v>
                </c:pt>
                <c:pt idx="219">
                  <c:v>2.7599999947021798</c:v>
                </c:pt>
                <c:pt idx="220">
                  <c:v>2.7599999946939699</c:v>
                </c:pt>
                <c:pt idx="221">
                  <c:v>2.7599999946857601</c:v>
                </c:pt>
                <c:pt idx="222">
                  <c:v>2.75999999466111</c:v>
                </c:pt>
                <c:pt idx="223">
                  <c:v>2.7599999946529001</c:v>
                </c:pt>
                <c:pt idx="224">
                  <c:v>2.7599999946446898</c:v>
                </c:pt>
                <c:pt idx="225">
                  <c:v>2.7599999946364702</c:v>
                </c:pt>
                <c:pt idx="226">
                  <c:v>2.7599999946282598</c:v>
                </c:pt>
                <c:pt idx="227">
                  <c:v>2.75999999462005</c:v>
                </c:pt>
                <c:pt idx="228">
                  <c:v>2.7599999946118299</c:v>
                </c:pt>
                <c:pt idx="229">
                  <c:v>2.7599999945461202</c:v>
                </c:pt>
                <c:pt idx="230">
                  <c:v>2.7599999945297</c:v>
                </c:pt>
                <c:pt idx="231">
                  <c:v>2.75999999450505</c:v>
                </c:pt>
                <c:pt idx="232">
                  <c:v>2.7599999944968401</c:v>
                </c:pt>
                <c:pt idx="233">
                  <c:v>2.7599999944886302</c:v>
                </c:pt>
                <c:pt idx="234">
                  <c:v>2.7599999944804101</c:v>
                </c:pt>
                <c:pt idx="235">
                  <c:v>2.7599999944721998</c:v>
                </c:pt>
                <c:pt idx="236">
                  <c:v>2.7599999943490001</c:v>
                </c:pt>
                <c:pt idx="237">
                  <c:v>2.7599999943490001</c:v>
                </c:pt>
                <c:pt idx="238">
                  <c:v>2.7599999943490001</c:v>
                </c:pt>
                <c:pt idx="239">
                  <c:v>2.75999999434078</c:v>
                </c:pt>
                <c:pt idx="240">
                  <c:v>2.7599999943079299</c:v>
                </c:pt>
                <c:pt idx="241">
                  <c:v>2.7599999942997102</c:v>
                </c:pt>
                <c:pt idx="242">
                  <c:v>2.7599999942750699</c:v>
                </c:pt>
                <c:pt idx="243">
                  <c:v>2.75999999426686</c:v>
                </c:pt>
                <c:pt idx="244">
                  <c:v>2.75999999425864</c:v>
                </c:pt>
                <c:pt idx="245">
                  <c:v>2.7599999942011499</c:v>
                </c:pt>
                <c:pt idx="246">
                  <c:v>2.7599999941929401</c:v>
                </c:pt>
                <c:pt idx="247">
                  <c:v>2.75999999418472</c:v>
                </c:pt>
                <c:pt idx="248">
                  <c:v>2.7599999941436502</c:v>
                </c:pt>
                <c:pt idx="249">
                  <c:v>2.7599999941354398</c:v>
                </c:pt>
                <c:pt idx="250">
                  <c:v>2.7599999941354398</c:v>
                </c:pt>
                <c:pt idx="251">
                  <c:v>2.7599999941354398</c:v>
                </c:pt>
                <c:pt idx="252">
                  <c:v>2.75999999412723</c:v>
                </c:pt>
                <c:pt idx="253">
                  <c:v>2.75999999412723</c:v>
                </c:pt>
                <c:pt idx="254">
                  <c:v>2.75999999412723</c:v>
                </c:pt>
                <c:pt idx="255">
                  <c:v>2.75999999412723</c:v>
                </c:pt>
                <c:pt idx="256">
                  <c:v>2.75999999412723</c:v>
                </c:pt>
                <c:pt idx="257">
                  <c:v>2.75999999412723</c:v>
                </c:pt>
                <c:pt idx="258">
                  <c:v>2.75999999412723</c:v>
                </c:pt>
                <c:pt idx="259">
                  <c:v>2.75999999412723</c:v>
                </c:pt>
                <c:pt idx="260">
                  <c:v>2.75999999412723</c:v>
                </c:pt>
                <c:pt idx="261">
                  <c:v>2.75999999412723</c:v>
                </c:pt>
                <c:pt idx="262">
                  <c:v>2.7599999941190099</c:v>
                </c:pt>
                <c:pt idx="263">
                  <c:v>2.7599999941190099</c:v>
                </c:pt>
                <c:pt idx="264">
                  <c:v>2.7599999941190099</c:v>
                </c:pt>
                <c:pt idx="265">
                  <c:v>2.7599999941190099</c:v>
                </c:pt>
                <c:pt idx="266">
                  <c:v>2.7599999941190099</c:v>
                </c:pt>
                <c:pt idx="267">
                  <c:v>2.7599999941190099</c:v>
                </c:pt>
                <c:pt idx="268">
                  <c:v>2.7599999941190099</c:v>
                </c:pt>
                <c:pt idx="269">
                  <c:v>2.7599999941190099</c:v>
                </c:pt>
                <c:pt idx="270">
                  <c:v>2.7599999941190099</c:v>
                </c:pt>
                <c:pt idx="271">
                  <c:v>2.7599999941108</c:v>
                </c:pt>
                <c:pt idx="272">
                  <c:v>2.7599999941108</c:v>
                </c:pt>
                <c:pt idx="273">
                  <c:v>2.7599999941108</c:v>
                </c:pt>
                <c:pt idx="274">
                  <c:v>2.7599999941108</c:v>
                </c:pt>
                <c:pt idx="275">
                  <c:v>2.7599999940861601</c:v>
                </c:pt>
                <c:pt idx="276">
                  <c:v>2.7599999940779401</c:v>
                </c:pt>
                <c:pt idx="277">
                  <c:v>2.7599999940779401</c:v>
                </c:pt>
                <c:pt idx="278">
                  <c:v>2.7599999940779401</c:v>
                </c:pt>
                <c:pt idx="279">
                  <c:v>2.7599999940615199</c:v>
                </c:pt>
                <c:pt idx="280">
                  <c:v>2.7599999940615199</c:v>
                </c:pt>
                <c:pt idx="281">
                  <c:v>2.7599999940615199</c:v>
                </c:pt>
                <c:pt idx="282">
                  <c:v>2.7599999940533002</c:v>
                </c:pt>
                <c:pt idx="283">
                  <c:v>2.7599999940533002</c:v>
                </c:pt>
                <c:pt idx="284">
                  <c:v>2.7599999940533002</c:v>
                </c:pt>
                <c:pt idx="285">
                  <c:v>2.7599999940533002</c:v>
                </c:pt>
                <c:pt idx="286">
                  <c:v>2.7599999940533002</c:v>
                </c:pt>
                <c:pt idx="287">
                  <c:v>2.7599999940533002</c:v>
                </c:pt>
                <c:pt idx="288">
                  <c:v>2.7599999940533002</c:v>
                </c:pt>
                <c:pt idx="289">
                  <c:v>2.7599999940533002</c:v>
                </c:pt>
                <c:pt idx="290">
                  <c:v>2.7599999940533002</c:v>
                </c:pt>
                <c:pt idx="291">
                  <c:v>2.7599999940533002</c:v>
                </c:pt>
                <c:pt idx="292">
                  <c:v>2.7599999940286599</c:v>
                </c:pt>
                <c:pt idx="293">
                  <c:v>2.7599999940286599</c:v>
                </c:pt>
                <c:pt idx="294">
                  <c:v>2.7599999940286599</c:v>
                </c:pt>
                <c:pt idx="295">
                  <c:v>2.7599999940286599</c:v>
                </c:pt>
                <c:pt idx="296">
                  <c:v>2.7599999940286599</c:v>
                </c:pt>
                <c:pt idx="297">
                  <c:v>2.7599999940286599</c:v>
                </c:pt>
                <c:pt idx="298">
                  <c:v>2.7599999940286599</c:v>
                </c:pt>
                <c:pt idx="299">
                  <c:v>2.7599999940286599</c:v>
                </c:pt>
                <c:pt idx="300">
                  <c:v>2.7599999940286599</c:v>
                </c:pt>
                <c:pt idx="301">
                  <c:v>2.7599999940286599</c:v>
                </c:pt>
                <c:pt idx="302">
                  <c:v>2.7599999940286599</c:v>
                </c:pt>
                <c:pt idx="303">
                  <c:v>2.7599999940286599</c:v>
                </c:pt>
                <c:pt idx="304">
                  <c:v>2.75999999402045</c:v>
                </c:pt>
                <c:pt idx="305">
                  <c:v>2.75999999402045</c:v>
                </c:pt>
                <c:pt idx="306">
                  <c:v>2.75999999402045</c:v>
                </c:pt>
                <c:pt idx="307">
                  <c:v>2.75999999402045</c:v>
                </c:pt>
                <c:pt idx="308">
                  <c:v>2.75999999402045</c:v>
                </c:pt>
                <c:pt idx="309">
                  <c:v>2.75999999402045</c:v>
                </c:pt>
                <c:pt idx="310">
                  <c:v>2.75999999402045</c:v>
                </c:pt>
                <c:pt idx="311">
                  <c:v>2.75999999402045</c:v>
                </c:pt>
                <c:pt idx="312">
                  <c:v>2.75999999402045</c:v>
                </c:pt>
                <c:pt idx="313">
                  <c:v>2.75999999402045</c:v>
                </c:pt>
                <c:pt idx="314">
                  <c:v>2.75999999402045</c:v>
                </c:pt>
                <c:pt idx="315">
                  <c:v>2.75999999402045</c:v>
                </c:pt>
                <c:pt idx="316">
                  <c:v>2.75999999401223</c:v>
                </c:pt>
                <c:pt idx="317">
                  <c:v>2.75999999401223</c:v>
                </c:pt>
                <c:pt idx="318">
                  <c:v>2.75999999401223</c:v>
                </c:pt>
                <c:pt idx="319">
                  <c:v>2.75999999401223</c:v>
                </c:pt>
                <c:pt idx="320">
                  <c:v>2.75999999401223</c:v>
                </c:pt>
                <c:pt idx="321">
                  <c:v>2.75999999401223</c:v>
                </c:pt>
                <c:pt idx="322">
                  <c:v>2.75999999401223</c:v>
                </c:pt>
                <c:pt idx="323">
                  <c:v>2.75999999401223</c:v>
                </c:pt>
                <c:pt idx="324">
                  <c:v>2.7599999940040201</c:v>
                </c:pt>
                <c:pt idx="325">
                  <c:v>2.7599999940040201</c:v>
                </c:pt>
                <c:pt idx="326">
                  <c:v>2.7599999940040201</c:v>
                </c:pt>
                <c:pt idx="327">
                  <c:v>2.7599999940040201</c:v>
                </c:pt>
                <c:pt idx="328">
                  <c:v>2.7599999940040201</c:v>
                </c:pt>
                <c:pt idx="329">
                  <c:v>2.7599999940040201</c:v>
                </c:pt>
                <c:pt idx="330">
                  <c:v>2.7599999940040201</c:v>
                </c:pt>
                <c:pt idx="331">
                  <c:v>2.7599999940040201</c:v>
                </c:pt>
                <c:pt idx="332">
                  <c:v>2.7599999940040201</c:v>
                </c:pt>
                <c:pt idx="333">
                  <c:v>2.7599999940040201</c:v>
                </c:pt>
                <c:pt idx="334">
                  <c:v>2.7599999940040201</c:v>
                </c:pt>
                <c:pt idx="335">
                  <c:v>2.7599999940040201</c:v>
                </c:pt>
                <c:pt idx="336">
                  <c:v>2.7599999940040201</c:v>
                </c:pt>
                <c:pt idx="337">
                  <c:v>2.7599999939958102</c:v>
                </c:pt>
                <c:pt idx="338">
                  <c:v>2.7599999939958102</c:v>
                </c:pt>
                <c:pt idx="339">
                  <c:v>2.7599999939958102</c:v>
                </c:pt>
                <c:pt idx="340">
                  <c:v>2.7599999939958102</c:v>
                </c:pt>
                <c:pt idx="341">
                  <c:v>2.7599999939958102</c:v>
                </c:pt>
                <c:pt idx="342">
                  <c:v>2.7599999939958102</c:v>
                </c:pt>
                <c:pt idx="343">
                  <c:v>2.7599999939958102</c:v>
                </c:pt>
                <c:pt idx="344">
                  <c:v>2.7599999939958102</c:v>
                </c:pt>
                <c:pt idx="345">
                  <c:v>2.7599999939958102</c:v>
                </c:pt>
                <c:pt idx="346">
                  <c:v>2.7599999939958102</c:v>
                </c:pt>
                <c:pt idx="347">
                  <c:v>2.7599999939711699</c:v>
                </c:pt>
                <c:pt idx="348">
                  <c:v>2.7599999939711699</c:v>
                </c:pt>
                <c:pt idx="349">
                  <c:v>2.7599999939711699</c:v>
                </c:pt>
                <c:pt idx="350">
                  <c:v>2.7599999939711699</c:v>
                </c:pt>
                <c:pt idx="351">
                  <c:v>2.7599999939711699</c:v>
                </c:pt>
                <c:pt idx="352">
                  <c:v>2.7599999939711699</c:v>
                </c:pt>
                <c:pt idx="353">
                  <c:v>2.7599999939711699</c:v>
                </c:pt>
                <c:pt idx="354">
                  <c:v>2.7599999939711699</c:v>
                </c:pt>
                <c:pt idx="355">
                  <c:v>2.7599999939711699</c:v>
                </c:pt>
                <c:pt idx="356">
                  <c:v>2.7599999939629498</c:v>
                </c:pt>
                <c:pt idx="357">
                  <c:v>2.7599999939629498</c:v>
                </c:pt>
                <c:pt idx="358">
                  <c:v>2.7599999939629498</c:v>
                </c:pt>
                <c:pt idx="359">
                  <c:v>2.7599999939629498</c:v>
                </c:pt>
                <c:pt idx="360">
                  <c:v>2.7599999939629498</c:v>
                </c:pt>
                <c:pt idx="361">
                  <c:v>2.7599999939629498</c:v>
                </c:pt>
                <c:pt idx="362">
                  <c:v>2.7599999939629498</c:v>
                </c:pt>
                <c:pt idx="363">
                  <c:v>2.7599999939547399</c:v>
                </c:pt>
                <c:pt idx="364">
                  <c:v>2.7599999939547399</c:v>
                </c:pt>
                <c:pt idx="365">
                  <c:v>2.7599999939547399</c:v>
                </c:pt>
                <c:pt idx="366">
                  <c:v>2.7599999939465301</c:v>
                </c:pt>
                <c:pt idx="367">
                  <c:v>2.7599999939465301</c:v>
                </c:pt>
                <c:pt idx="368">
                  <c:v>2.75999999393831</c:v>
                </c:pt>
                <c:pt idx="369">
                  <c:v>2.75999999393831</c:v>
                </c:pt>
                <c:pt idx="370">
                  <c:v>2.75999999393831</c:v>
                </c:pt>
                <c:pt idx="371">
                  <c:v>2.75999999393831</c:v>
                </c:pt>
                <c:pt idx="372">
                  <c:v>2.7599999939301001</c:v>
                </c:pt>
                <c:pt idx="373">
                  <c:v>2.75999999392188</c:v>
                </c:pt>
                <c:pt idx="374">
                  <c:v>2.7599999939136701</c:v>
                </c:pt>
                <c:pt idx="375">
                  <c:v>2.7599999939054598</c:v>
                </c:pt>
                <c:pt idx="376">
                  <c:v>2.7599999938972402</c:v>
                </c:pt>
                <c:pt idx="377">
                  <c:v>2.7599999938890298</c:v>
                </c:pt>
                <c:pt idx="378">
                  <c:v>2.7599999938561801</c:v>
                </c:pt>
                <c:pt idx="379">
                  <c:v>2.75999999384796</c:v>
                </c:pt>
                <c:pt idx="380">
                  <c:v>2.7599999938397501</c:v>
                </c:pt>
                <c:pt idx="381">
                  <c:v>2.7599999938397501</c:v>
                </c:pt>
                <c:pt idx="382">
                  <c:v>2.7599999938315301</c:v>
                </c:pt>
                <c:pt idx="383">
                  <c:v>2.7599999938315301</c:v>
                </c:pt>
                <c:pt idx="384">
                  <c:v>2.7599999938315301</c:v>
                </c:pt>
                <c:pt idx="385">
                  <c:v>2.7599999938233202</c:v>
                </c:pt>
                <c:pt idx="386">
                  <c:v>2.7599999938233202</c:v>
                </c:pt>
                <c:pt idx="387">
                  <c:v>2.7599999938151099</c:v>
                </c:pt>
                <c:pt idx="388">
                  <c:v>2.7599999938151099</c:v>
                </c:pt>
                <c:pt idx="389">
                  <c:v>2.7599999938068902</c:v>
                </c:pt>
                <c:pt idx="390">
                  <c:v>2.7599999938068902</c:v>
                </c:pt>
                <c:pt idx="391">
                  <c:v>2.7599999937986799</c:v>
                </c:pt>
                <c:pt idx="392">
                  <c:v>2.7599999937986799</c:v>
                </c:pt>
                <c:pt idx="393">
                  <c:v>2.75999999379047</c:v>
                </c:pt>
                <c:pt idx="394">
                  <c:v>2.75999999379047</c:v>
                </c:pt>
                <c:pt idx="395">
                  <c:v>2.7599999937822499</c:v>
                </c:pt>
                <c:pt idx="396">
                  <c:v>2.7599999937822499</c:v>
                </c:pt>
                <c:pt idx="397">
                  <c:v>2.75999999377404</c:v>
                </c:pt>
                <c:pt idx="398">
                  <c:v>2.7599999937658199</c:v>
                </c:pt>
                <c:pt idx="399">
                  <c:v>2.7599999937411801</c:v>
                </c:pt>
                <c:pt idx="400">
                  <c:v>2.7599999937411801</c:v>
                </c:pt>
                <c:pt idx="401">
                  <c:v>2.7599999937329698</c:v>
                </c:pt>
                <c:pt idx="402">
                  <c:v>2.7599999937329698</c:v>
                </c:pt>
                <c:pt idx="403">
                  <c:v>2.7599999937247599</c:v>
                </c:pt>
                <c:pt idx="404">
                  <c:v>2.7599999937165398</c:v>
                </c:pt>
                <c:pt idx="405">
                  <c:v>2.7599999937165398</c:v>
                </c:pt>
                <c:pt idx="406">
                  <c:v>2.7599999937083299</c:v>
                </c:pt>
                <c:pt idx="407">
                  <c:v>2.7599999937083299</c:v>
                </c:pt>
                <c:pt idx="408">
                  <c:v>2.7599999936836901</c:v>
                </c:pt>
                <c:pt idx="409">
                  <c:v>2.7599999936836901</c:v>
                </c:pt>
                <c:pt idx="410">
                  <c:v>2.75999999367547</c:v>
                </c:pt>
                <c:pt idx="411">
                  <c:v>2.7599999936672601</c:v>
                </c:pt>
                <c:pt idx="412">
                  <c:v>2.7599999936672601</c:v>
                </c:pt>
                <c:pt idx="413">
                  <c:v>2.7599999936590498</c:v>
                </c:pt>
                <c:pt idx="414">
                  <c:v>2.7599999936590498</c:v>
                </c:pt>
                <c:pt idx="415">
                  <c:v>2.75999999361798</c:v>
                </c:pt>
                <c:pt idx="416">
                  <c:v>2.75999999361798</c:v>
                </c:pt>
                <c:pt idx="417">
                  <c:v>2.7599999936097599</c:v>
                </c:pt>
                <c:pt idx="418">
                  <c:v>2.7599999936097599</c:v>
                </c:pt>
                <c:pt idx="419">
                  <c:v>2.75999999360155</c:v>
                </c:pt>
                <c:pt idx="420">
                  <c:v>2.75999999360155</c:v>
                </c:pt>
                <c:pt idx="421">
                  <c:v>2.7599999935933401</c:v>
                </c:pt>
                <c:pt idx="422">
                  <c:v>2.7599999935933401</c:v>
                </c:pt>
                <c:pt idx="423">
                  <c:v>2.7599999935686998</c:v>
                </c:pt>
                <c:pt idx="424">
                  <c:v>2.7599999935604802</c:v>
                </c:pt>
                <c:pt idx="425">
                  <c:v>2.7599999935604802</c:v>
                </c:pt>
                <c:pt idx="426">
                  <c:v>2.7599999935522699</c:v>
                </c:pt>
                <c:pt idx="427">
                  <c:v>2.7599999935358399</c:v>
                </c:pt>
                <c:pt idx="428">
                  <c:v>2.7599999935112001</c:v>
                </c:pt>
                <c:pt idx="429">
                  <c:v>2.7599999935112001</c:v>
                </c:pt>
                <c:pt idx="430">
                  <c:v>2.7599999935029902</c:v>
                </c:pt>
                <c:pt idx="431">
                  <c:v>2.7599999935029902</c:v>
                </c:pt>
                <c:pt idx="432">
                  <c:v>2.7599999934947701</c:v>
                </c:pt>
                <c:pt idx="433">
                  <c:v>2.7599999934947701</c:v>
                </c:pt>
                <c:pt idx="434">
                  <c:v>2.7599999934865602</c:v>
                </c:pt>
                <c:pt idx="435">
                  <c:v>2.7599999934865602</c:v>
                </c:pt>
                <c:pt idx="436">
                  <c:v>2.7599999934783499</c:v>
                </c:pt>
                <c:pt idx="437">
                  <c:v>2.7599999934783499</c:v>
                </c:pt>
                <c:pt idx="438">
                  <c:v>2.7599999934537101</c:v>
                </c:pt>
                <c:pt idx="439">
                  <c:v>2.7599999934537101</c:v>
                </c:pt>
                <c:pt idx="440">
                  <c:v>2.75999999344549</c:v>
                </c:pt>
                <c:pt idx="441">
                  <c:v>2.75999999344549</c:v>
                </c:pt>
                <c:pt idx="442">
                  <c:v>2.7599999934372801</c:v>
                </c:pt>
                <c:pt idx="443">
                  <c:v>2.7599999934372801</c:v>
                </c:pt>
                <c:pt idx="444">
                  <c:v>2.75999999342906</c:v>
                </c:pt>
                <c:pt idx="445">
                  <c:v>2.75999999342906</c:v>
                </c:pt>
                <c:pt idx="446">
                  <c:v>2.75999999342906</c:v>
                </c:pt>
                <c:pt idx="447">
                  <c:v>2.7599999934208501</c:v>
                </c:pt>
                <c:pt idx="448">
                  <c:v>2.7599999934208501</c:v>
                </c:pt>
                <c:pt idx="449">
                  <c:v>2.7599999933962098</c:v>
                </c:pt>
                <c:pt idx="450">
                  <c:v>2.7599999933962098</c:v>
                </c:pt>
                <c:pt idx="451">
                  <c:v>2.759999993388</c:v>
                </c:pt>
                <c:pt idx="452">
                  <c:v>2.759999993388</c:v>
                </c:pt>
                <c:pt idx="453">
                  <c:v>2.7599999933797799</c:v>
                </c:pt>
                <c:pt idx="454">
                  <c:v>2.7599999933797799</c:v>
                </c:pt>
                <c:pt idx="455">
                  <c:v>2.75999999337157</c:v>
                </c:pt>
                <c:pt idx="456">
                  <c:v>2.75999999337157</c:v>
                </c:pt>
                <c:pt idx="457">
                  <c:v>2.7599999933633499</c:v>
                </c:pt>
                <c:pt idx="458">
                  <c:v>2.75999999333871</c:v>
                </c:pt>
                <c:pt idx="459">
                  <c:v>2.75999999333871</c:v>
                </c:pt>
                <c:pt idx="460">
                  <c:v>2.7599999933305002</c:v>
                </c:pt>
                <c:pt idx="461">
                  <c:v>2.7599999933305002</c:v>
                </c:pt>
                <c:pt idx="462">
                  <c:v>2.7599999933222898</c:v>
                </c:pt>
                <c:pt idx="463">
                  <c:v>2.7599999933222898</c:v>
                </c:pt>
                <c:pt idx="464">
                  <c:v>2.7599999933140702</c:v>
                </c:pt>
                <c:pt idx="465">
                  <c:v>2.7599999933140702</c:v>
                </c:pt>
                <c:pt idx="466">
                  <c:v>2.7599999933058599</c:v>
                </c:pt>
                <c:pt idx="467">
                  <c:v>2.75999999328122</c:v>
                </c:pt>
                <c:pt idx="468">
                  <c:v>2.75999999328122</c:v>
                </c:pt>
                <c:pt idx="469">
                  <c:v>2.7599999932729999</c:v>
                </c:pt>
                <c:pt idx="470">
                  <c:v>2.7599999932729999</c:v>
                </c:pt>
                <c:pt idx="471">
                  <c:v>2.7599999932647901</c:v>
                </c:pt>
                <c:pt idx="472">
                  <c:v>2.7599999932565802</c:v>
                </c:pt>
                <c:pt idx="473">
                  <c:v>2.7599999932483601</c:v>
                </c:pt>
                <c:pt idx="474">
                  <c:v>2.7599999932237198</c:v>
                </c:pt>
                <c:pt idx="475">
                  <c:v>2.7599999932073001</c:v>
                </c:pt>
                <c:pt idx="476">
                  <c:v>2.7599999932073001</c:v>
                </c:pt>
                <c:pt idx="477">
                  <c:v>2.75999999319908</c:v>
                </c:pt>
                <c:pt idx="478">
                  <c:v>2.75999999319908</c:v>
                </c:pt>
                <c:pt idx="479">
                  <c:v>2.7599999931908701</c:v>
                </c:pt>
                <c:pt idx="480">
                  <c:v>2.7599999931908701</c:v>
                </c:pt>
                <c:pt idx="481">
                  <c:v>2.75999999310873</c:v>
                </c:pt>
                <c:pt idx="482">
                  <c:v>2.75999999310873</c:v>
                </c:pt>
                <c:pt idx="483">
                  <c:v>2.7599999931005201</c:v>
                </c:pt>
                <c:pt idx="484">
                  <c:v>2.7599999931005201</c:v>
                </c:pt>
                <c:pt idx="485">
                  <c:v>2.7599999930923</c:v>
                </c:pt>
                <c:pt idx="486">
                  <c:v>2.7599999930923</c:v>
                </c:pt>
                <c:pt idx="487">
                  <c:v>2.7599999930840902</c:v>
                </c:pt>
                <c:pt idx="488">
                  <c:v>2.7599999930840902</c:v>
                </c:pt>
                <c:pt idx="489">
                  <c:v>2.7599999930758798</c:v>
                </c:pt>
                <c:pt idx="490">
                  <c:v>2.7599999930758798</c:v>
                </c:pt>
                <c:pt idx="491">
                  <c:v>2.75999999305124</c:v>
                </c:pt>
                <c:pt idx="492">
                  <c:v>2.75999999305124</c:v>
                </c:pt>
                <c:pt idx="493">
                  <c:v>2.7599999930430199</c:v>
                </c:pt>
                <c:pt idx="494">
                  <c:v>2.7599999930430199</c:v>
                </c:pt>
                <c:pt idx="495">
                  <c:v>2.75999999303481</c:v>
                </c:pt>
                <c:pt idx="496">
                  <c:v>2.75999999303481</c:v>
                </c:pt>
                <c:pt idx="497">
                  <c:v>2.7599999930265899</c:v>
                </c:pt>
                <c:pt idx="498">
                  <c:v>2.7599999930265899</c:v>
                </c:pt>
                <c:pt idx="499">
                  <c:v>2.7599999930183801</c:v>
                </c:pt>
                <c:pt idx="500">
                  <c:v>2.7599999930183801</c:v>
                </c:pt>
                <c:pt idx="501">
                  <c:v>2.7599999929937402</c:v>
                </c:pt>
                <c:pt idx="502">
                  <c:v>2.7599999929937402</c:v>
                </c:pt>
                <c:pt idx="503">
                  <c:v>2.7599999929855299</c:v>
                </c:pt>
                <c:pt idx="504">
                  <c:v>2.7599999929855299</c:v>
                </c:pt>
                <c:pt idx="505">
                  <c:v>2.7599999929773098</c:v>
                </c:pt>
                <c:pt idx="506">
                  <c:v>2.7599999929773098</c:v>
                </c:pt>
                <c:pt idx="507">
                  <c:v>2.7599999929690999</c:v>
                </c:pt>
                <c:pt idx="508">
                  <c:v>2.7599999929690999</c:v>
                </c:pt>
                <c:pt idx="509">
                  <c:v>2.75999999296089</c:v>
                </c:pt>
                <c:pt idx="510">
                  <c:v>2.75999999296089</c:v>
                </c:pt>
                <c:pt idx="511">
                  <c:v>2.75999999296089</c:v>
                </c:pt>
                <c:pt idx="512">
                  <c:v>2.75999999293624</c:v>
                </c:pt>
                <c:pt idx="513">
                  <c:v>2.7599999929280301</c:v>
                </c:pt>
                <c:pt idx="514">
                  <c:v>2.7599999929280301</c:v>
                </c:pt>
                <c:pt idx="515">
                  <c:v>2.7599999929198198</c:v>
                </c:pt>
                <c:pt idx="516">
                  <c:v>2.7599999929198198</c:v>
                </c:pt>
                <c:pt idx="517">
                  <c:v>2.7599999929116001</c:v>
                </c:pt>
                <c:pt idx="518">
                  <c:v>2.7599999929116001</c:v>
                </c:pt>
                <c:pt idx="519">
                  <c:v>2.7599999929033898</c:v>
                </c:pt>
                <c:pt idx="520">
                  <c:v>2.75999999287875</c:v>
                </c:pt>
                <c:pt idx="521">
                  <c:v>2.7599999928705299</c:v>
                </c:pt>
                <c:pt idx="522">
                  <c:v>2.7599999928705299</c:v>
                </c:pt>
                <c:pt idx="523">
                  <c:v>2.75999999286232</c:v>
                </c:pt>
                <c:pt idx="524">
                  <c:v>2.75999999286232</c:v>
                </c:pt>
                <c:pt idx="525">
                  <c:v>2.7599999928541101</c:v>
                </c:pt>
                <c:pt idx="526">
                  <c:v>2.7599999928541101</c:v>
                </c:pt>
                <c:pt idx="527">
                  <c:v>2.75999999284589</c:v>
                </c:pt>
                <c:pt idx="528">
                  <c:v>2.75999999284589</c:v>
                </c:pt>
                <c:pt idx="529">
                  <c:v>2.7599999928212502</c:v>
                </c:pt>
                <c:pt idx="530">
                  <c:v>2.7599999928130399</c:v>
                </c:pt>
                <c:pt idx="531">
                  <c:v>2.75999999280483</c:v>
                </c:pt>
                <c:pt idx="532">
                  <c:v>2.7599999927966099</c:v>
                </c:pt>
                <c:pt idx="533">
                  <c:v>2.7599999927884</c:v>
                </c:pt>
                <c:pt idx="534">
                  <c:v>2.7599999927637602</c:v>
                </c:pt>
                <c:pt idx="535">
                  <c:v>2.7599999927637602</c:v>
                </c:pt>
                <c:pt idx="536">
                  <c:v>2.7599999927555401</c:v>
                </c:pt>
                <c:pt idx="537">
                  <c:v>2.74</c:v>
                </c:pt>
                <c:pt idx="538">
                  <c:v>2.74</c:v>
                </c:pt>
                <c:pt idx="539">
                  <c:v>2.73999999999227</c:v>
                </c:pt>
                <c:pt idx="540">
                  <c:v>2.7399999999845401</c:v>
                </c:pt>
                <c:pt idx="541">
                  <c:v>2.7399999999768099</c:v>
                </c:pt>
                <c:pt idx="542">
                  <c:v>2.73999999995362</c:v>
                </c:pt>
                <c:pt idx="543">
                  <c:v>2.7399999999458902</c:v>
                </c:pt>
                <c:pt idx="544">
                  <c:v>2.7399999999381599</c:v>
                </c:pt>
                <c:pt idx="545">
                  <c:v>2.7399999999304301</c:v>
                </c:pt>
                <c:pt idx="546">
                  <c:v>2.7399999999226901</c:v>
                </c:pt>
                <c:pt idx="547">
                  <c:v>2.7399999998995002</c:v>
                </c:pt>
                <c:pt idx="548">
                  <c:v>2.7399999998917699</c:v>
                </c:pt>
                <c:pt idx="549">
                  <c:v>2.7399999998840401</c:v>
                </c:pt>
                <c:pt idx="550">
                  <c:v>2.7399999998763098</c:v>
                </c:pt>
                <c:pt idx="551">
                  <c:v>2.73999999986858</c:v>
                </c:pt>
                <c:pt idx="552">
                  <c:v>2.73999999982993</c:v>
                </c:pt>
                <c:pt idx="553">
                  <c:v>2.7399999998222002</c:v>
                </c:pt>
                <c:pt idx="554">
                  <c:v>2.7399999998222002</c:v>
                </c:pt>
                <c:pt idx="555">
                  <c:v>2.73999999981447</c:v>
                </c:pt>
                <c:pt idx="556">
                  <c:v>2.73999999981447</c:v>
                </c:pt>
                <c:pt idx="557">
                  <c:v>2.73999999981447</c:v>
                </c:pt>
                <c:pt idx="558">
                  <c:v>2.73999999981447</c:v>
                </c:pt>
                <c:pt idx="559">
                  <c:v>2.73999999981447</c:v>
                </c:pt>
                <c:pt idx="560">
                  <c:v>2.7399999997912801</c:v>
                </c:pt>
                <c:pt idx="561">
                  <c:v>2.7399999997912801</c:v>
                </c:pt>
                <c:pt idx="562">
                  <c:v>2.7399999997912801</c:v>
                </c:pt>
                <c:pt idx="563">
                  <c:v>2.7399999997912801</c:v>
                </c:pt>
                <c:pt idx="564">
                  <c:v>2.7399999997912801</c:v>
                </c:pt>
                <c:pt idx="565">
                  <c:v>2.7399999997912801</c:v>
                </c:pt>
                <c:pt idx="566">
                  <c:v>2.7399999997912801</c:v>
                </c:pt>
                <c:pt idx="567">
                  <c:v>2.7399999997912801</c:v>
                </c:pt>
                <c:pt idx="568">
                  <c:v>2.7399999997912801</c:v>
                </c:pt>
                <c:pt idx="569">
                  <c:v>2.7399999997912801</c:v>
                </c:pt>
                <c:pt idx="570">
                  <c:v>2.7399999997835498</c:v>
                </c:pt>
                <c:pt idx="571">
                  <c:v>2.7399999997835498</c:v>
                </c:pt>
                <c:pt idx="572">
                  <c:v>2.7399999997835498</c:v>
                </c:pt>
                <c:pt idx="573">
                  <c:v>2.7399999997835498</c:v>
                </c:pt>
                <c:pt idx="574">
                  <c:v>2.7399999997835498</c:v>
                </c:pt>
                <c:pt idx="575">
                  <c:v>2.7399999997835498</c:v>
                </c:pt>
                <c:pt idx="576">
                  <c:v>2.7399999997835498</c:v>
                </c:pt>
                <c:pt idx="577">
                  <c:v>2.73999999977582</c:v>
                </c:pt>
                <c:pt idx="578">
                  <c:v>2.73999999976808</c:v>
                </c:pt>
                <c:pt idx="579">
                  <c:v>2.7399999997603501</c:v>
                </c:pt>
                <c:pt idx="580">
                  <c:v>2.7399999997371598</c:v>
                </c:pt>
                <c:pt idx="581">
                  <c:v>2.73999999972943</c:v>
                </c:pt>
                <c:pt idx="582">
                  <c:v>2.7399999997217002</c:v>
                </c:pt>
                <c:pt idx="583">
                  <c:v>2.7399999997139699</c:v>
                </c:pt>
                <c:pt idx="584">
                  <c:v>2.7399999997062401</c:v>
                </c:pt>
                <c:pt idx="585">
                  <c:v>2.7399999996830502</c:v>
                </c:pt>
                <c:pt idx="586">
                  <c:v>2.7399999996753199</c:v>
                </c:pt>
                <c:pt idx="587">
                  <c:v>2.7399999996675901</c:v>
                </c:pt>
                <c:pt idx="588">
                  <c:v>2.7399999996598599</c:v>
                </c:pt>
                <c:pt idx="589">
                  <c:v>2.73999999965213</c:v>
                </c:pt>
                <c:pt idx="590">
                  <c:v>2.7399999996289299</c:v>
                </c:pt>
                <c:pt idx="591">
                  <c:v>2.7399999996212001</c:v>
                </c:pt>
                <c:pt idx="592">
                  <c:v>2.7399999996212001</c:v>
                </c:pt>
                <c:pt idx="593">
                  <c:v>2.7399999996134698</c:v>
                </c:pt>
                <c:pt idx="594">
                  <c:v>2.7399999996134698</c:v>
                </c:pt>
                <c:pt idx="595">
                  <c:v>2.73999999960574</c:v>
                </c:pt>
                <c:pt idx="596">
                  <c:v>2.73999999960574</c:v>
                </c:pt>
                <c:pt idx="597">
                  <c:v>2.7399999995980102</c:v>
                </c:pt>
                <c:pt idx="598">
                  <c:v>2.7399999995980102</c:v>
                </c:pt>
                <c:pt idx="599">
                  <c:v>2.7399999995980102</c:v>
                </c:pt>
                <c:pt idx="600">
                  <c:v>2.7399999995748199</c:v>
                </c:pt>
                <c:pt idx="601">
                  <c:v>2.7399999995748199</c:v>
                </c:pt>
                <c:pt idx="602">
                  <c:v>2.7399999995670901</c:v>
                </c:pt>
                <c:pt idx="603">
                  <c:v>2.7399999995670901</c:v>
                </c:pt>
                <c:pt idx="604">
                  <c:v>2.7399999995593598</c:v>
                </c:pt>
                <c:pt idx="605">
                  <c:v>2.7399999995593598</c:v>
                </c:pt>
                <c:pt idx="606">
                  <c:v>2.73999999955163</c:v>
                </c:pt>
                <c:pt idx="607">
                  <c:v>2.73999999955163</c:v>
                </c:pt>
                <c:pt idx="608">
                  <c:v>2.73999999951298</c:v>
                </c:pt>
                <c:pt idx="609">
                  <c:v>2.7399999995052502</c:v>
                </c:pt>
                <c:pt idx="610">
                  <c:v>2.7399999994975199</c:v>
                </c:pt>
                <c:pt idx="611">
                  <c:v>2.73999999946659</c:v>
                </c:pt>
                <c:pt idx="612">
                  <c:v>2.73999999946659</c:v>
                </c:pt>
                <c:pt idx="613">
                  <c:v>2.73999999946659</c:v>
                </c:pt>
                <c:pt idx="614">
                  <c:v>2.7399999994588602</c:v>
                </c:pt>
                <c:pt idx="615">
                  <c:v>2.7399999994511299</c:v>
                </c:pt>
                <c:pt idx="616">
                  <c:v>2.7399999994434001</c:v>
                </c:pt>
                <c:pt idx="617">
                  <c:v>2.73999999941248</c:v>
                </c:pt>
                <c:pt idx="618">
                  <c:v>2.7399999994047501</c:v>
                </c:pt>
                <c:pt idx="619">
                  <c:v>2.7399999993970199</c:v>
                </c:pt>
                <c:pt idx="620">
                  <c:v>2.7399999993892901</c:v>
                </c:pt>
                <c:pt idx="621">
                  <c:v>2.7399999993815598</c:v>
                </c:pt>
                <c:pt idx="622">
                  <c:v>2.7399999993506401</c:v>
                </c:pt>
                <c:pt idx="623">
                  <c:v>2.7399999993429098</c:v>
                </c:pt>
                <c:pt idx="624">
                  <c:v>2.73999999933518</c:v>
                </c:pt>
                <c:pt idx="625">
                  <c:v>2.73999999933518</c:v>
                </c:pt>
                <c:pt idx="626">
                  <c:v>2.73999999933518</c:v>
                </c:pt>
                <c:pt idx="627">
                  <c:v>2.73999999933518</c:v>
                </c:pt>
                <c:pt idx="628">
                  <c:v>2.73999999933518</c:v>
                </c:pt>
                <c:pt idx="629">
                  <c:v>2.73999999933518</c:v>
                </c:pt>
                <c:pt idx="630">
                  <c:v>2.73999999933518</c:v>
                </c:pt>
                <c:pt idx="631">
                  <c:v>2.7399999993274502</c:v>
                </c:pt>
                <c:pt idx="632">
                  <c:v>2.7399999993274502</c:v>
                </c:pt>
                <c:pt idx="633">
                  <c:v>2.7399999992965198</c:v>
                </c:pt>
                <c:pt idx="634">
                  <c:v>2.73999999928879</c:v>
                </c:pt>
                <c:pt idx="635">
                  <c:v>2.7399999992810602</c:v>
                </c:pt>
                <c:pt idx="636">
                  <c:v>2.73999999925014</c:v>
                </c:pt>
                <c:pt idx="637">
                  <c:v>2.7399999992424098</c:v>
                </c:pt>
                <c:pt idx="638">
                  <c:v>2.73999999923468</c:v>
                </c:pt>
                <c:pt idx="639">
                  <c:v>2.7399999992269501</c:v>
                </c:pt>
                <c:pt idx="640">
                  <c:v>2.7399999992269501</c:v>
                </c:pt>
                <c:pt idx="641">
                  <c:v>2.7399999992192199</c:v>
                </c:pt>
                <c:pt idx="642">
                  <c:v>2.73999999919603</c:v>
                </c:pt>
                <c:pt idx="643">
                  <c:v>2.7399999991883002</c:v>
                </c:pt>
                <c:pt idx="644">
                  <c:v>2.7399999991805699</c:v>
                </c:pt>
                <c:pt idx="645">
                  <c:v>2.7399999991728299</c:v>
                </c:pt>
                <c:pt idx="646">
                  <c:v>2.7399999991651001</c:v>
                </c:pt>
                <c:pt idx="647">
                  <c:v>2.7399999991419102</c:v>
                </c:pt>
                <c:pt idx="648">
                  <c:v>2.7399999991341799</c:v>
                </c:pt>
                <c:pt idx="649">
                  <c:v>2.7399999991264501</c:v>
                </c:pt>
                <c:pt idx="650">
                  <c:v>2.7399999991187198</c:v>
                </c:pt>
                <c:pt idx="651">
                  <c:v>2.7399999990878001</c:v>
                </c:pt>
                <c:pt idx="652">
                  <c:v>2.7399999990800699</c:v>
                </c:pt>
                <c:pt idx="653">
                  <c:v>2.73999999907234</c:v>
                </c:pt>
                <c:pt idx="654">
                  <c:v>2.7399999990646098</c:v>
                </c:pt>
                <c:pt idx="655">
                  <c:v>2.73999999905688</c:v>
                </c:pt>
                <c:pt idx="656">
                  <c:v>2.7399999990336901</c:v>
                </c:pt>
                <c:pt idx="657">
                  <c:v>2.7399999990259598</c:v>
                </c:pt>
                <c:pt idx="658">
                  <c:v>2.7399999990182198</c:v>
                </c:pt>
                <c:pt idx="659">
                  <c:v>2.73999999901049</c:v>
                </c:pt>
                <c:pt idx="660">
                  <c:v>2.7399999990027601</c:v>
                </c:pt>
                <c:pt idx="661">
                  <c:v>2.7399999989795698</c:v>
                </c:pt>
                <c:pt idx="662">
                  <c:v>2.73999999897184</c:v>
                </c:pt>
                <c:pt idx="663">
                  <c:v>2.7399999989641102</c:v>
                </c:pt>
                <c:pt idx="664">
                  <c:v>2.7399999989563799</c:v>
                </c:pt>
                <c:pt idx="665">
                  <c:v>2.5439999990034901</c:v>
                </c:pt>
                <c:pt idx="666">
                  <c:v>2.5439999989739599</c:v>
                </c:pt>
                <c:pt idx="667">
                  <c:v>2.5439999989739599</c:v>
                </c:pt>
                <c:pt idx="668">
                  <c:v>2.54399999896658</c:v>
                </c:pt>
                <c:pt idx="669">
                  <c:v>2.5439999989592001</c:v>
                </c:pt>
                <c:pt idx="670">
                  <c:v>2.5439999989518198</c:v>
                </c:pt>
                <c:pt idx="671">
                  <c:v>2.54399999894444</c:v>
                </c:pt>
                <c:pt idx="672">
                  <c:v>2.5439999989222901</c:v>
                </c:pt>
                <c:pt idx="673">
                  <c:v>2.5439999989149098</c:v>
                </c:pt>
                <c:pt idx="674">
                  <c:v>2.5439999989075299</c:v>
                </c:pt>
                <c:pt idx="675">
                  <c:v>2.5439999989001501</c:v>
                </c:pt>
                <c:pt idx="676">
                  <c:v>2.54399999889276</c:v>
                </c:pt>
                <c:pt idx="677">
                  <c:v>2.5439999988706199</c:v>
                </c:pt>
                <c:pt idx="678">
                  <c:v>2.54399999886324</c:v>
                </c:pt>
                <c:pt idx="679">
                  <c:v>2.54399999886324</c:v>
                </c:pt>
                <c:pt idx="680">
                  <c:v>2.5439999988558601</c:v>
                </c:pt>
                <c:pt idx="681">
                  <c:v>2.5439999988558601</c:v>
                </c:pt>
                <c:pt idx="682">
                  <c:v>2.5439999988484798</c:v>
                </c:pt>
                <c:pt idx="683">
                  <c:v>2.5439999988189501</c:v>
                </c:pt>
                <c:pt idx="684">
                  <c:v>2.5439999988115698</c:v>
                </c:pt>
                <c:pt idx="685">
                  <c:v>2.54399999878942</c:v>
                </c:pt>
                <c:pt idx="686">
                  <c:v>2.5439999987672799</c:v>
                </c:pt>
                <c:pt idx="687">
                  <c:v>2.5439999987156101</c:v>
                </c:pt>
                <c:pt idx="688">
                  <c:v>2.5439999987156101</c:v>
                </c:pt>
                <c:pt idx="689">
                  <c:v>2.5439999987156101</c:v>
                </c:pt>
                <c:pt idx="690">
                  <c:v>2.5439999987156101</c:v>
                </c:pt>
                <c:pt idx="691">
                  <c:v>2.5439999987156101</c:v>
                </c:pt>
                <c:pt idx="692">
                  <c:v>2.5439999987156101</c:v>
                </c:pt>
                <c:pt idx="693">
                  <c:v>2.5439999987156101</c:v>
                </c:pt>
                <c:pt idx="694">
                  <c:v>2.5439999987156101</c:v>
                </c:pt>
                <c:pt idx="695">
                  <c:v>2.5439999987082298</c:v>
                </c:pt>
                <c:pt idx="696">
                  <c:v>2.5439999987082298</c:v>
                </c:pt>
                <c:pt idx="697">
                  <c:v>2.5439999987082298</c:v>
                </c:pt>
                <c:pt idx="698">
                  <c:v>2.5439999987082298</c:v>
                </c:pt>
                <c:pt idx="699">
                  <c:v>2.5439999987082298</c:v>
                </c:pt>
                <c:pt idx="700">
                  <c:v>2.5439999987082298</c:v>
                </c:pt>
                <c:pt idx="701">
                  <c:v>2.5439999987082298</c:v>
                </c:pt>
                <c:pt idx="702">
                  <c:v>2.5439999987082298</c:v>
                </c:pt>
                <c:pt idx="703">
                  <c:v>2.5439999987008401</c:v>
                </c:pt>
                <c:pt idx="704">
                  <c:v>2.5439999987008401</c:v>
                </c:pt>
                <c:pt idx="705">
                  <c:v>2.5439999987008401</c:v>
                </c:pt>
                <c:pt idx="706">
                  <c:v>2.5439999987008401</c:v>
                </c:pt>
                <c:pt idx="707">
                  <c:v>2.5439999987008401</c:v>
                </c:pt>
                <c:pt idx="708">
                  <c:v>2.5439999987008401</c:v>
                </c:pt>
                <c:pt idx="709">
                  <c:v>2.5439999986934598</c:v>
                </c:pt>
                <c:pt idx="710">
                  <c:v>2.5439999986934598</c:v>
                </c:pt>
                <c:pt idx="711">
                  <c:v>2.5439999986934598</c:v>
                </c:pt>
                <c:pt idx="712">
                  <c:v>2.5439999986934598</c:v>
                </c:pt>
                <c:pt idx="713">
                  <c:v>2.5439999986934598</c:v>
                </c:pt>
                <c:pt idx="714">
                  <c:v>2.5439999986934598</c:v>
                </c:pt>
                <c:pt idx="715">
                  <c:v>2.5439999986934598</c:v>
                </c:pt>
                <c:pt idx="716">
                  <c:v>2.5439999986934598</c:v>
                </c:pt>
                <c:pt idx="717">
                  <c:v>2.5439999986934598</c:v>
                </c:pt>
                <c:pt idx="718">
                  <c:v>2.5439999986934598</c:v>
                </c:pt>
                <c:pt idx="719">
                  <c:v>2.5439999986639399</c:v>
                </c:pt>
                <c:pt idx="720">
                  <c:v>2.5439999986639399</c:v>
                </c:pt>
                <c:pt idx="721">
                  <c:v>2.54399999865656</c:v>
                </c:pt>
                <c:pt idx="722">
                  <c:v>2.54399999865656</c:v>
                </c:pt>
                <c:pt idx="723">
                  <c:v>2.54399999865656</c:v>
                </c:pt>
                <c:pt idx="724">
                  <c:v>2.54399999865656</c:v>
                </c:pt>
                <c:pt idx="725">
                  <c:v>2.54399999865656</c:v>
                </c:pt>
                <c:pt idx="726">
                  <c:v>2.54399999865656</c:v>
                </c:pt>
                <c:pt idx="727">
                  <c:v>2.5439999986491699</c:v>
                </c:pt>
                <c:pt idx="728">
                  <c:v>2.5439999986491699</c:v>
                </c:pt>
                <c:pt idx="729">
                  <c:v>2.5439999986491699</c:v>
                </c:pt>
                <c:pt idx="730">
                  <c:v>2.5439999986491699</c:v>
                </c:pt>
                <c:pt idx="731">
                  <c:v>2.5439999986417901</c:v>
                </c:pt>
                <c:pt idx="732">
                  <c:v>2.5439999986417901</c:v>
                </c:pt>
                <c:pt idx="733">
                  <c:v>2.5439999986417901</c:v>
                </c:pt>
                <c:pt idx="734">
                  <c:v>2.5439999986417901</c:v>
                </c:pt>
                <c:pt idx="735">
                  <c:v>2.5439999986344102</c:v>
                </c:pt>
                <c:pt idx="736">
                  <c:v>2.5439999986344102</c:v>
                </c:pt>
                <c:pt idx="737">
                  <c:v>2.5439999986122701</c:v>
                </c:pt>
                <c:pt idx="738">
                  <c:v>2.5439999986122701</c:v>
                </c:pt>
                <c:pt idx="739">
                  <c:v>2.54399999860488</c:v>
                </c:pt>
                <c:pt idx="740">
                  <c:v>2.54399999860488</c:v>
                </c:pt>
                <c:pt idx="741">
                  <c:v>2.5439999985901198</c:v>
                </c:pt>
                <c:pt idx="742">
                  <c:v>2.5439999985901198</c:v>
                </c:pt>
                <c:pt idx="743">
                  <c:v>2.5439999985901198</c:v>
                </c:pt>
                <c:pt idx="744">
                  <c:v>2.5439999985901198</c:v>
                </c:pt>
                <c:pt idx="745">
                  <c:v>2.54399999858274</c:v>
                </c:pt>
                <c:pt idx="746">
                  <c:v>2.54399999858274</c:v>
                </c:pt>
                <c:pt idx="747">
                  <c:v>2.5439999985605901</c:v>
                </c:pt>
                <c:pt idx="748">
                  <c:v>2.5439999985605901</c:v>
                </c:pt>
                <c:pt idx="749">
                  <c:v>2.5439999985532098</c:v>
                </c:pt>
                <c:pt idx="750">
                  <c:v>2.5439999985532098</c:v>
                </c:pt>
                <c:pt idx="751">
                  <c:v>2.5439999985458299</c:v>
                </c:pt>
                <c:pt idx="752">
                  <c:v>2.5439999985458299</c:v>
                </c:pt>
                <c:pt idx="753">
                  <c:v>2.54399999853845</c:v>
                </c:pt>
                <c:pt idx="754">
                  <c:v>2.54399999853845</c:v>
                </c:pt>
                <c:pt idx="755">
                  <c:v>2.5439999985089199</c:v>
                </c:pt>
                <c:pt idx="756">
                  <c:v>2.5439999985089199</c:v>
                </c:pt>
                <c:pt idx="757">
                  <c:v>2.54399999850154</c:v>
                </c:pt>
                <c:pt idx="758">
                  <c:v>2.54399999850154</c:v>
                </c:pt>
                <c:pt idx="759">
                  <c:v>2.5439999984941601</c:v>
                </c:pt>
                <c:pt idx="760">
                  <c:v>2.5439999984941601</c:v>
                </c:pt>
                <c:pt idx="761">
                  <c:v>2.5439999984867798</c:v>
                </c:pt>
                <c:pt idx="762">
                  <c:v>2.5439999984867798</c:v>
                </c:pt>
                <c:pt idx="763">
                  <c:v>2.5439999984793999</c:v>
                </c:pt>
                <c:pt idx="764">
                  <c:v>2.5439999984793999</c:v>
                </c:pt>
                <c:pt idx="765">
                  <c:v>2.5439999984572501</c:v>
                </c:pt>
                <c:pt idx="766">
                  <c:v>2.5439999984572501</c:v>
                </c:pt>
                <c:pt idx="767">
                  <c:v>2.5439999984572501</c:v>
                </c:pt>
                <c:pt idx="768">
                  <c:v>2.5439999984572501</c:v>
                </c:pt>
                <c:pt idx="769">
                  <c:v>2.5439999984498698</c:v>
                </c:pt>
                <c:pt idx="770">
                  <c:v>2.5439999984498698</c:v>
                </c:pt>
                <c:pt idx="771">
                  <c:v>2.5439999984424899</c:v>
                </c:pt>
                <c:pt idx="772">
                  <c:v>2.5439999984424899</c:v>
                </c:pt>
                <c:pt idx="773">
                  <c:v>2.54399999843511</c:v>
                </c:pt>
                <c:pt idx="774">
                  <c:v>2.54399999843511</c:v>
                </c:pt>
                <c:pt idx="775">
                  <c:v>2.5439999984277302</c:v>
                </c:pt>
                <c:pt idx="776">
                  <c:v>2.5439999984277302</c:v>
                </c:pt>
                <c:pt idx="777">
                  <c:v>2.5439999984055799</c:v>
                </c:pt>
                <c:pt idx="778">
                  <c:v>2.5439999984055799</c:v>
                </c:pt>
                <c:pt idx="779">
                  <c:v>2.5439999983982</c:v>
                </c:pt>
                <c:pt idx="780">
                  <c:v>2.5439999983982</c:v>
                </c:pt>
                <c:pt idx="781">
                  <c:v>2.5439999983908201</c:v>
                </c:pt>
                <c:pt idx="782">
                  <c:v>2.5439999983908201</c:v>
                </c:pt>
                <c:pt idx="783">
                  <c:v>2.5439999983834398</c:v>
                </c:pt>
                <c:pt idx="784">
                  <c:v>2.5439999983834398</c:v>
                </c:pt>
                <c:pt idx="785">
                  <c:v>2.5439999983465298</c:v>
                </c:pt>
                <c:pt idx="786">
                  <c:v>2.5439999983465298</c:v>
                </c:pt>
                <c:pt idx="787">
                  <c:v>2.5439999983391499</c:v>
                </c:pt>
                <c:pt idx="788">
                  <c:v>2.5439999983391499</c:v>
                </c:pt>
                <c:pt idx="789">
                  <c:v>2.54399999833177</c:v>
                </c:pt>
                <c:pt idx="790">
                  <c:v>2.54399999833177</c:v>
                </c:pt>
                <c:pt idx="791">
                  <c:v>2.54399999832438</c:v>
                </c:pt>
                <c:pt idx="792">
                  <c:v>2.54399999832438</c:v>
                </c:pt>
                <c:pt idx="793">
                  <c:v>2.5439999983022399</c:v>
                </c:pt>
                <c:pt idx="794">
                  <c:v>2.5439999983022399</c:v>
                </c:pt>
                <c:pt idx="795">
                  <c:v>2.54399999829486</c:v>
                </c:pt>
                <c:pt idx="796">
                  <c:v>2.54399999829486</c:v>
                </c:pt>
                <c:pt idx="797">
                  <c:v>2.5439999982874801</c:v>
                </c:pt>
                <c:pt idx="798">
                  <c:v>2.5439999982874801</c:v>
                </c:pt>
                <c:pt idx="799">
                  <c:v>2.5439999982800998</c:v>
                </c:pt>
                <c:pt idx="800">
                  <c:v>2.5439999982800998</c:v>
                </c:pt>
                <c:pt idx="801">
                  <c:v>2.5439999982727102</c:v>
                </c:pt>
                <c:pt idx="802">
                  <c:v>2.5439999982727102</c:v>
                </c:pt>
                <c:pt idx="803">
                  <c:v>2.5439999982505701</c:v>
                </c:pt>
                <c:pt idx="804">
                  <c:v>2.5439999982505701</c:v>
                </c:pt>
                <c:pt idx="805">
                  <c:v>2.5439999982431898</c:v>
                </c:pt>
                <c:pt idx="806">
                  <c:v>2.5439999982431898</c:v>
                </c:pt>
                <c:pt idx="807">
                  <c:v>2.5439999982358099</c:v>
                </c:pt>
                <c:pt idx="808">
                  <c:v>2.5439999982358099</c:v>
                </c:pt>
                <c:pt idx="809">
                  <c:v>2.5439999982284198</c:v>
                </c:pt>
                <c:pt idx="810">
                  <c:v>2.5439999982284198</c:v>
                </c:pt>
                <c:pt idx="811">
                  <c:v>2.5439999981988999</c:v>
                </c:pt>
                <c:pt idx="812">
                  <c:v>2.5439999981988999</c:v>
                </c:pt>
                <c:pt idx="813">
                  <c:v>2.54399999819152</c:v>
                </c:pt>
                <c:pt idx="814">
                  <c:v>2.54399999819152</c:v>
                </c:pt>
                <c:pt idx="815">
                  <c:v>2.5439999981841299</c:v>
                </c:pt>
                <c:pt idx="816">
                  <c:v>2.5439999981841299</c:v>
                </c:pt>
                <c:pt idx="817">
                  <c:v>2.54399999817675</c:v>
                </c:pt>
                <c:pt idx="818">
                  <c:v>2.54399999817675</c:v>
                </c:pt>
                <c:pt idx="819">
                  <c:v>2.5439999981693702</c:v>
                </c:pt>
                <c:pt idx="820">
                  <c:v>2.5439999981693702</c:v>
                </c:pt>
                <c:pt idx="821">
                  <c:v>2.5439999981472301</c:v>
                </c:pt>
                <c:pt idx="822">
                  <c:v>2.5439999981472301</c:v>
                </c:pt>
                <c:pt idx="823">
                  <c:v>2.5439999981398498</c:v>
                </c:pt>
                <c:pt idx="824">
                  <c:v>2.5439999981398498</c:v>
                </c:pt>
                <c:pt idx="825">
                  <c:v>2.5439999981324601</c:v>
                </c:pt>
                <c:pt idx="826">
                  <c:v>2.5439999981324601</c:v>
                </c:pt>
                <c:pt idx="827">
                  <c:v>2.5439999981250798</c:v>
                </c:pt>
                <c:pt idx="828">
                  <c:v>2.5439999981250798</c:v>
                </c:pt>
                <c:pt idx="829">
                  <c:v>2.5439999981176999</c:v>
                </c:pt>
                <c:pt idx="830">
                  <c:v>2.5439999981176999</c:v>
                </c:pt>
                <c:pt idx="831">
                  <c:v>2.5439999980955599</c:v>
                </c:pt>
                <c:pt idx="832">
                  <c:v>2.5439999980955599</c:v>
                </c:pt>
                <c:pt idx="833">
                  <c:v>2.54399999807341</c:v>
                </c:pt>
                <c:pt idx="834">
                  <c:v>2.54399999807341</c:v>
                </c:pt>
                <c:pt idx="835">
                  <c:v>2.5439999980438799</c:v>
                </c:pt>
                <c:pt idx="836">
                  <c:v>2.5439999980438799</c:v>
                </c:pt>
                <c:pt idx="837">
                  <c:v>2.5439999980438799</c:v>
                </c:pt>
                <c:pt idx="838">
                  <c:v>2.5439999980438799</c:v>
                </c:pt>
                <c:pt idx="839">
                  <c:v>2.5439999980365</c:v>
                </c:pt>
                <c:pt idx="840">
                  <c:v>2.5439999980365</c:v>
                </c:pt>
                <c:pt idx="841">
                  <c:v>2.5439999980291201</c:v>
                </c:pt>
                <c:pt idx="842">
                  <c:v>2.5439999980291201</c:v>
                </c:pt>
                <c:pt idx="843">
                  <c:v>2.5439999980217398</c:v>
                </c:pt>
                <c:pt idx="844">
                  <c:v>2.5439999980217398</c:v>
                </c:pt>
                <c:pt idx="845">
                  <c:v>2.5439999980143599</c:v>
                </c:pt>
                <c:pt idx="846">
                  <c:v>2.5439999980143599</c:v>
                </c:pt>
                <c:pt idx="847">
                  <c:v>2.5439999979922101</c:v>
                </c:pt>
                <c:pt idx="848">
                  <c:v>2.5439999979922101</c:v>
                </c:pt>
                <c:pt idx="849">
                  <c:v>2.5439999979848298</c:v>
                </c:pt>
                <c:pt idx="850">
                  <c:v>2.5439999979848298</c:v>
                </c:pt>
                <c:pt idx="851">
                  <c:v>2.5439999979774499</c:v>
                </c:pt>
                <c:pt idx="852">
                  <c:v>2.5439999979774499</c:v>
                </c:pt>
                <c:pt idx="853">
                  <c:v>2.5439999979774499</c:v>
                </c:pt>
                <c:pt idx="854">
                  <c:v>2.5439999979774499</c:v>
                </c:pt>
                <c:pt idx="855">
                  <c:v>2.54399999797007</c:v>
                </c:pt>
                <c:pt idx="856">
                  <c:v>2.54399999797007</c:v>
                </c:pt>
                <c:pt idx="857">
                  <c:v>2.54399999793316</c:v>
                </c:pt>
                <c:pt idx="858">
                  <c:v>2.54399999793316</c:v>
                </c:pt>
                <c:pt idx="859">
                  <c:v>2.5439999979257801</c:v>
                </c:pt>
                <c:pt idx="860">
                  <c:v>2.5439999979257801</c:v>
                </c:pt>
                <c:pt idx="861">
                  <c:v>2.5439999979257801</c:v>
                </c:pt>
                <c:pt idx="862">
                  <c:v>2.5439999979257801</c:v>
                </c:pt>
                <c:pt idx="863">
                  <c:v>2.5439999979183998</c:v>
                </c:pt>
                <c:pt idx="864">
                  <c:v>2.5439999979183998</c:v>
                </c:pt>
                <c:pt idx="865">
                  <c:v>2.5439999978888701</c:v>
                </c:pt>
                <c:pt idx="866">
                  <c:v>2.5439999978888701</c:v>
                </c:pt>
                <c:pt idx="867">
                  <c:v>2.5439999978814898</c:v>
                </c:pt>
                <c:pt idx="868">
                  <c:v>2.5439999978814898</c:v>
                </c:pt>
                <c:pt idx="869">
                  <c:v>2.5439999978741099</c:v>
                </c:pt>
                <c:pt idx="870">
                  <c:v>2.5439999978741099</c:v>
                </c:pt>
                <c:pt idx="871">
                  <c:v>2.54399999786673</c:v>
                </c:pt>
                <c:pt idx="872">
                  <c:v>2.54399999786673</c:v>
                </c:pt>
                <c:pt idx="873">
                  <c:v>2.5439999978593502</c:v>
                </c:pt>
                <c:pt idx="874">
                  <c:v>2.5439999978593502</c:v>
                </c:pt>
                <c:pt idx="875">
                  <c:v>2.5439999978371999</c:v>
                </c:pt>
                <c:pt idx="876">
                  <c:v>2.5439999978371999</c:v>
                </c:pt>
                <c:pt idx="877">
                  <c:v>2.54399999782982</c:v>
                </c:pt>
                <c:pt idx="878">
                  <c:v>2.54399999782982</c:v>
                </c:pt>
                <c:pt idx="879">
                  <c:v>2.5439999978224401</c:v>
                </c:pt>
                <c:pt idx="880">
                  <c:v>2.5439999978224401</c:v>
                </c:pt>
                <c:pt idx="881">
                  <c:v>2.5439999978150598</c:v>
                </c:pt>
                <c:pt idx="882">
                  <c:v>2.5439999978150598</c:v>
                </c:pt>
                <c:pt idx="883">
                  <c:v>2.5439999978076702</c:v>
                </c:pt>
                <c:pt idx="884">
                  <c:v>2.5439999978076702</c:v>
                </c:pt>
                <c:pt idx="885">
                  <c:v>2.5439999977855301</c:v>
                </c:pt>
                <c:pt idx="886">
                  <c:v>2.5439999977855301</c:v>
                </c:pt>
                <c:pt idx="887">
                  <c:v>2.5439999977781498</c:v>
                </c:pt>
                <c:pt idx="888">
                  <c:v>2.5439999977781498</c:v>
                </c:pt>
                <c:pt idx="889">
                  <c:v>2.5439999977707699</c:v>
                </c:pt>
                <c:pt idx="890">
                  <c:v>2.5439999977707699</c:v>
                </c:pt>
                <c:pt idx="891">
                  <c:v>2.5439999977707699</c:v>
                </c:pt>
                <c:pt idx="892">
                  <c:v>2.5439999977707699</c:v>
                </c:pt>
                <c:pt idx="893">
                  <c:v>2.54399999776339</c:v>
                </c:pt>
                <c:pt idx="894">
                  <c:v>2.54399999776339</c:v>
                </c:pt>
                <c:pt idx="895">
                  <c:v>2.5439999977338599</c:v>
                </c:pt>
                <c:pt idx="896">
                  <c:v>2.5439999977338599</c:v>
                </c:pt>
                <c:pt idx="897">
                  <c:v>2.54399999772648</c:v>
                </c:pt>
                <c:pt idx="898">
                  <c:v>2.54399999772648</c:v>
                </c:pt>
                <c:pt idx="899">
                  <c:v>2.5439999977191001</c:v>
                </c:pt>
                <c:pt idx="900">
                  <c:v>2.5439999977191001</c:v>
                </c:pt>
                <c:pt idx="901">
                  <c:v>2.54399999771171</c:v>
                </c:pt>
                <c:pt idx="902">
                  <c:v>2.54399999771171</c:v>
                </c:pt>
                <c:pt idx="903">
                  <c:v>2.5439999977043302</c:v>
                </c:pt>
                <c:pt idx="904">
                  <c:v>2.5439999977043302</c:v>
                </c:pt>
                <c:pt idx="905">
                  <c:v>2.5439999976674299</c:v>
                </c:pt>
                <c:pt idx="906">
                  <c:v>2.5439999976674299</c:v>
                </c:pt>
                <c:pt idx="907">
                  <c:v>2.5439999976600398</c:v>
                </c:pt>
                <c:pt idx="908">
                  <c:v>2.5439999976600398</c:v>
                </c:pt>
                <c:pt idx="909">
                  <c:v>2.5439999976526599</c:v>
                </c:pt>
                <c:pt idx="910">
                  <c:v>2.5439999976526599</c:v>
                </c:pt>
                <c:pt idx="911">
                  <c:v>2.5439999976305199</c:v>
                </c:pt>
                <c:pt idx="912">
                  <c:v>2.5439999976305199</c:v>
                </c:pt>
                <c:pt idx="913">
                  <c:v>2.54399999762314</c:v>
                </c:pt>
                <c:pt idx="914">
                  <c:v>2.54399999762314</c:v>
                </c:pt>
                <c:pt idx="915">
                  <c:v>2.5439999976157499</c:v>
                </c:pt>
                <c:pt idx="916">
                  <c:v>2.5439999976157499</c:v>
                </c:pt>
                <c:pt idx="917">
                  <c:v>2.54399999760837</c:v>
                </c:pt>
                <c:pt idx="918">
                  <c:v>2.54399999760837</c:v>
                </c:pt>
                <c:pt idx="919">
                  <c:v>2.5439999975788501</c:v>
                </c:pt>
                <c:pt idx="920">
                  <c:v>2.5439999975788501</c:v>
                </c:pt>
                <c:pt idx="921">
                  <c:v>2.54399999757146</c:v>
                </c:pt>
                <c:pt idx="922">
                  <c:v>2.54399999757146</c:v>
                </c:pt>
                <c:pt idx="923">
                  <c:v>2.5439999975640801</c:v>
                </c:pt>
                <c:pt idx="924">
                  <c:v>2.5439999975640801</c:v>
                </c:pt>
                <c:pt idx="925">
                  <c:v>2.5439999975566998</c:v>
                </c:pt>
                <c:pt idx="926">
                  <c:v>2.5439999975566998</c:v>
                </c:pt>
                <c:pt idx="927">
                  <c:v>2.5439999975493199</c:v>
                </c:pt>
                <c:pt idx="928">
                  <c:v>2.5439999975493199</c:v>
                </c:pt>
                <c:pt idx="929">
                  <c:v>2.5439999975493199</c:v>
                </c:pt>
                <c:pt idx="930">
                  <c:v>2.5439999975493199</c:v>
                </c:pt>
                <c:pt idx="931">
                  <c:v>2.5439999975271799</c:v>
                </c:pt>
                <c:pt idx="932">
                  <c:v>2.5439999975271799</c:v>
                </c:pt>
                <c:pt idx="933">
                  <c:v>2.5439999975197898</c:v>
                </c:pt>
                <c:pt idx="934">
                  <c:v>2.5439999975197898</c:v>
                </c:pt>
                <c:pt idx="935">
                  <c:v>2.5439999975124099</c:v>
                </c:pt>
                <c:pt idx="936">
                  <c:v>2.5439999975124099</c:v>
                </c:pt>
                <c:pt idx="937">
                  <c:v>2.54399999750503</c:v>
                </c:pt>
                <c:pt idx="938">
                  <c:v>2.54399999750503</c:v>
                </c:pt>
                <c:pt idx="939">
                  <c:v>2.5439999974976502</c:v>
                </c:pt>
                <c:pt idx="940">
                  <c:v>2.5439999974976502</c:v>
                </c:pt>
                <c:pt idx="941">
                  <c:v>2.5439999974754999</c:v>
                </c:pt>
                <c:pt idx="942">
                  <c:v>2.5439999974754999</c:v>
                </c:pt>
                <c:pt idx="943">
                  <c:v>2.54399999746812</c:v>
                </c:pt>
                <c:pt idx="944">
                  <c:v>2.54399999746812</c:v>
                </c:pt>
                <c:pt idx="945">
                  <c:v>2.75</c:v>
                </c:pt>
                <c:pt idx="946">
                  <c:v>2.75</c:v>
                </c:pt>
                <c:pt idx="947">
                  <c:v>2.75</c:v>
                </c:pt>
                <c:pt idx="948">
                  <c:v>2.75</c:v>
                </c:pt>
                <c:pt idx="949">
                  <c:v>2.75</c:v>
                </c:pt>
                <c:pt idx="950">
                  <c:v>2.75</c:v>
                </c:pt>
                <c:pt idx="951">
                  <c:v>2.7499999999920202</c:v>
                </c:pt>
                <c:pt idx="952">
                  <c:v>2.7499999999920202</c:v>
                </c:pt>
                <c:pt idx="953">
                  <c:v>2.7499999999521201</c:v>
                </c:pt>
                <c:pt idx="954">
                  <c:v>2.7499999999521201</c:v>
                </c:pt>
                <c:pt idx="955">
                  <c:v>2.7499999999441398</c:v>
                </c:pt>
                <c:pt idx="956">
                  <c:v>2.7499999999441398</c:v>
                </c:pt>
                <c:pt idx="957">
                  <c:v>2.74999999993616</c:v>
                </c:pt>
                <c:pt idx="958">
                  <c:v>2.74999999993616</c:v>
                </c:pt>
                <c:pt idx="959">
                  <c:v>2.7499999999281801</c:v>
                </c:pt>
                <c:pt idx="960">
                  <c:v>2.7499999999281801</c:v>
                </c:pt>
                <c:pt idx="961">
                  <c:v>2.7499999999201998</c:v>
                </c:pt>
                <c:pt idx="962">
                  <c:v>2.7499999999201998</c:v>
                </c:pt>
                <c:pt idx="963">
                  <c:v>2.7499999998962599</c:v>
                </c:pt>
                <c:pt idx="964">
                  <c:v>2.7499999998962599</c:v>
                </c:pt>
                <c:pt idx="965">
                  <c:v>2.74999999988828</c:v>
                </c:pt>
                <c:pt idx="966">
                  <c:v>2.74999999988828</c:v>
                </c:pt>
                <c:pt idx="967">
                  <c:v>2.7499999998803002</c:v>
                </c:pt>
                <c:pt idx="968">
                  <c:v>2.7499999998803002</c:v>
                </c:pt>
                <c:pt idx="969">
                  <c:v>2.7499999998723199</c:v>
                </c:pt>
                <c:pt idx="970">
                  <c:v>2.7499999998723199</c:v>
                </c:pt>
                <c:pt idx="971">
                  <c:v>2.6449999998771698</c:v>
                </c:pt>
                <c:pt idx="972">
                  <c:v>2.6449999998771698</c:v>
                </c:pt>
                <c:pt idx="973">
                  <c:v>2.6449999998694902</c:v>
                </c:pt>
                <c:pt idx="974">
                  <c:v>2.6449999998694902</c:v>
                </c:pt>
                <c:pt idx="975">
                  <c:v>2.6449999998464602</c:v>
                </c:pt>
                <c:pt idx="976">
                  <c:v>2.6449999998464602</c:v>
                </c:pt>
                <c:pt idx="977">
                  <c:v>2.6449999998387899</c:v>
                </c:pt>
                <c:pt idx="978">
                  <c:v>2.6449999998387899</c:v>
                </c:pt>
                <c:pt idx="979">
                  <c:v>2.6449999998311098</c:v>
                </c:pt>
                <c:pt idx="980">
                  <c:v>2.6449999998311098</c:v>
                </c:pt>
                <c:pt idx="981">
                  <c:v>2.6449999998234301</c:v>
                </c:pt>
                <c:pt idx="982">
                  <c:v>2.6449999998234301</c:v>
                </c:pt>
                <c:pt idx="983">
                  <c:v>2.6449999997927298</c:v>
                </c:pt>
                <c:pt idx="984">
                  <c:v>2.6449999997927298</c:v>
                </c:pt>
                <c:pt idx="985">
                  <c:v>2.6449999997850502</c:v>
                </c:pt>
                <c:pt idx="986">
                  <c:v>2.6449999997850502</c:v>
                </c:pt>
                <c:pt idx="987">
                  <c:v>2.6449999997773701</c:v>
                </c:pt>
                <c:pt idx="988">
                  <c:v>2.6449999997773701</c:v>
                </c:pt>
                <c:pt idx="989">
                  <c:v>2.6449999997696998</c:v>
                </c:pt>
                <c:pt idx="990">
                  <c:v>2.6449999997696998</c:v>
                </c:pt>
                <c:pt idx="991">
                  <c:v>2.6449999997620202</c:v>
                </c:pt>
                <c:pt idx="992">
                  <c:v>2.6449999997620202</c:v>
                </c:pt>
                <c:pt idx="993">
                  <c:v>2.6449999997389901</c:v>
                </c:pt>
                <c:pt idx="994">
                  <c:v>2.6449999997389901</c:v>
                </c:pt>
                <c:pt idx="995">
                  <c:v>2.6449999997313101</c:v>
                </c:pt>
                <c:pt idx="996">
                  <c:v>2.6449999997313101</c:v>
                </c:pt>
                <c:pt idx="997">
                  <c:v>2.64499999972363</c:v>
                </c:pt>
                <c:pt idx="998">
                  <c:v>2.64499999972363</c:v>
                </c:pt>
                <c:pt idx="999">
                  <c:v>2.6449999997159601</c:v>
                </c:pt>
                <c:pt idx="1000">
                  <c:v>2.6449999997159601</c:v>
                </c:pt>
                <c:pt idx="1001">
                  <c:v>2.64499999970828</c:v>
                </c:pt>
                <c:pt idx="1002">
                  <c:v>2.64499999970828</c:v>
                </c:pt>
                <c:pt idx="1003">
                  <c:v>2.6449999996699001</c:v>
                </c:pt>
                <c:pt idx="1004">
                  <c:v>2.6449999996699001</c:v>
                </c:pt>
                <c:pt idx="1005">
                  <c:v>2.64499999966222</c:v>
                </c:pt>
                <c:pt idx="1006">
                  <c:v>2.64499999966222</c:v>
                </c:pt>
                <c:pt idx="1007">
                  <c:v>2.6449999996315099</c:v>
                </c:pt>
                <c:pt idx="1008">
                  <c:v>2.6449999996315099</c:v>
                </c:pt>
                <c:pt idx="1009">
                  <c:v>2.64499999962384</c:v>
                </c:pt>
                <c:pt idx="1010">
                  <c:v>2.64499999962384</c:v>
                </c:pt>
                <c:pt idx="1011">
                  <c:v>2.6449999996161599</c:v>
                </c:pt>
                <c:pt idx="1012">
                  <c:v>2.6449999996161599</c:v>
                </c:pt>
                <c:pt idx="1013">
                  <c:v>2.6449999996084799</c:v>
                </c:pt>
                <c:pt idx="1014">
                  <c:v>2.6449999996084799</c:v>
                </c:pt>
                <c:pt idx="1015">
                  <c:v>2.64499999960081</c:v>
                </c:pt>
                <c:pt idx="1016">
                  <c:v>2.64499999960081</c:v>
                </c:pt>
                <c:pt idx="1017">
                  <c:v>2.6449999995777702</c:v>
                </c:pt>
                <c:pt idx="1018">
                  <c:v>2.6449999995777702</c:v>
                </c:pt>
                <c:pt idx="1019">
                  <c:v>2.6449999995624198</c:v>
                </c:pt>
                <c:pt idx="1020">
                  <c:v>2.6449999995624198</c:v>
                </c:pt>
                <c:pt idx="1021">
                  <c:v>2.6449999995547402</c:v>
                </c:pt>
                <c:pt idx="1022">
                  <c:v>2.6449999995547402</c:v>
                </c:pt>
                <c:pt idx="1023">
                  <c:v>2.6449999995470699</c:v>
                </c:pt>
                <c:pt idx="1024">
                  <c:v>2.6449999995470699</c:v>
                </c:pt>
                <c:pt idx="1025">
                  <c:v>2.6449999995240399</c:v>
                </c:pt>
                <c:pt idx="1026">
                  <c:v>2.6449999995240399</c:v>
                </c:pt>
                <c:pt idx="1027">
                  <c:v>2.6449999995163598</c:v>
                </c:pt>
                <c:pt idx="1028">
                  <c:v>2.6449999995163598</c:v>
                </c:pt>
                <c:pt idx="1029">
                  <c:v>2.6449999995086801</c:v>
                </c:pt>
                <c:pt idx="1030">
                  <c:v>2.6449999995086801</c:v>
                </c:pt>
                <c:pt idx="1031">
                  <c:v>2.6449999995010098</c:v>
                </c:pt>
                <c:pt idx="1032">
                  <c:v>2.6449999995010098</c:v>
                </c:pt>
                <c:pt idx="1033">
                  <c:v>2.6449999994703002</c:v>
                </c:pt>
                <c:pt idx="1034">
                  <c:v>2.6449999994703002</c:v>
                </c:pt>
                <c:pt idx="1035">
                  <c:v>2.6449999994626201</c:v>
                </c:pt>
                <c:pt idx="1036">
                  <c:v>2.6449999994626201</c:v>
                </c:pt>
                <c:pt idx="1037">
                  <c:v>2.64499999945494</c:v>
                </c:pt>
                <c:pt idx="1038">
                  <c:v>2.64499999945494</c:v>
                </c:pt>
                <c:pt idx="1039">
                  <c:v>2.6449999994472702</c:v>
                </c:pt>
                <c:pt idx="1040">
                  <c:v>2.6449999994472702</c:v>
                </c:pt>
                <c:pt idx="1041">
                  <c:v>2.6449999994395901</c:v>
                </c:pt>
                <c:pt idx="1042">
                  <c:v>2.6449999994395901</c:v>
                </c:pt>
                <c:pt idx="1043">
                  <c:v>2.6449999994165601</c:v>
                </c:pt>
                <c:pt idx="1044">
                  <c:v>2.6449999994165601</c:v>
                </c:pt>
                <c:pt idx="1045">
                  <c:v>2.64499999940888</c:v>
                </c:pt>
                <c:pt idx="1046">
                  <c:v>2.64499999940888</c:v>
                </c:pt>
                <c:pt idx="1047">
                  <c:v>2.6449999994012101</c:v>
                </c:pt>
                <c:pt idx="1048">
                  <c:v>2.6449999994012101</c:v>
                </c:pt>
                <c:pt idx="1049">
                  <c:v>2.64499999939353</c:v>
                </c:pt>
                <c:pt idx="1050">
                  <c:v>2.64499999939353</c:v>
                </c:pt>
                <c:pt idx="1051">
                  <c:v>2.64499999938585</c:v>
                </c:pt>
                <c:pt idx="1052">
                  <c:v>2.64499999938585</c:v>
                </c:pt>
                <c:pt idx="1053">
                  <c:v>2.6449999993628199</c:v>
                </c:pt>
                <c:pt idx="1054">
                  <c:v>2.6449999993628199</c:v>
                </c:pt>
                <c:pt idx="1055">
                  <c:v>2.6449999993551501</c:v>
                </c:pt>
                <c:pt idx="1056">
                  <c:v>2.6449999993551501</c:v>
                </c:pt>
                <c:pt idx="1057">
                  <c:v>2.64499999934747</c:v>
                </c:pt>
                <c:pt idx="1058">
                  <c:v>2.64499999934747</c:v>
                </c:pt>
                <c:pt idx="1059">
                  <c:v>2.6449999993397899</c:v>
                </c:pt>
                <c:pt idx="1060">
                  <c:v>2.6449999993397899</c:v>
                </c:pt>
                <c:pt idx="1061">
                  <c:v>2.64499999930909</c:v>
                </c:pt>
                <c:pt idx="1062">
                  <c:v>2.64499999930909</c:v>
                </c:pt>
                <c:pt idx="1063">
                  <c:v>2.6449999993014099</c:v>
                </c:pt>
                <c:pt idx="1064">
                  <c:v>2.6449999993014099</c:v>
                </c:pt>
                <c:pt idx="1065">
                  <c:v>2.6449999992937299</c:v>
                </c:pt>
                <c:pt idx="1066">
                  <c:v>2.6449999992937299</c:v>
                </c:pt>
                <c:pt idx="1067">
                  <c:v>2.64499999928606</c:v>
                </c:pt>
                <c:pt idx="1068">
                  <c:v>2.64499999928606</c:v>
                </c:pt>
                <c:pt idx="1069">
                  <c:v>2.6449999992783799</c:v>
                </c:pt>
                <c:pt idx="1070">
                  <c:v>2.6449999992783799</c:v>
                </c:pt>
                <c:pt idx="1071">
                  <c:v>2.6449999992553499</c:v>
                </c:pt>
                <c:pt idx="1072">
                  <c:v>2.6449999992553499</c:v>
                </c:pt>
                <c:pt idx="1073">
                  <c:v>2.6449999992476698</c:v>
                </c:pt>
                <c:pt idx="1074">
                  <c:v>2.6449999992476698</c:v>
                </c:pt>
                <c:pt idx="1075">
                  <c:v>2.6449999992399902</c:v>
                </c:pt>
                <c:pt idx="1076">
                  <c:v>2.6449999992399902</c:v>
                </c:pt>
                <c:pt idx="1077">
                  <c:v>2.6449999992323199</c:v>
                </c:pt>
                <c:pt idx="1078">
                  <c:v>2.6449999992323199</c:v>
                </c:pt>
                <c:pt idx="1079">
                  <c:v>2.6449999992246398</c:v>
                </c:pt>
                <c:pt idx="1080">
                  <c:v>2.6449999992246398</c:v>
                </c:pt>
                <c:pt idx="1081">
                  <c:v>2.6449999992246398</c:v>
                </c:pt>
                <c:pt idx="1082">
                  <c:v>2.6449999992246398</c:v>
                </c:pt>
                <c:pt idx="1083">
                  <c:v>2.6449999992016102</c:v>
                </c:pt>
                <c:pt idx="1084">
                  <c:v>2.6449999991939301</c:v>
                </c:pt>
                <c:pt idx="1085">
                  <c:v>2.6449999991862598</c:v>
                </c:pt>
                <c:pt idx="1086">
                  <c:v>2.6449999991785802</c:v>
                </c:pt>
                <c:pt idx="1087">
                  <c:v>2.6449999991478701</c:v>
                </c:pt>
                <c:pt idx="1088">
                  <c:v>2.6449999991401998</c:v>
                </c:pt>
                <c:pt idx="1089">
                  <c:v>2.6449999991325202</c:v>
                </c:pt>
                <c:pt idx="1090">
                  <c:v>2.6449999991248401</c:v>
                </c:pt>
                <c:pt idx="1091">
                  <c:v>2.64499999911716</c:v>
                </c:pt>
                <c:pt idx="1092">
                  <c:v>2.64499999909413</c:v>
                </c:pt>
                <c:pt idx="1093">
                  <c:v>2.6449999990864601</c:v>
                </c:pt>
                <c:pt idx="1094">
                  <c:v>2.64499999907878</c:v>
                </c:pt>
                <c:pt idx="1095">
                  <c:v>2.6449999990710999</c:v>
                </c:pt>
                <c:pt idx="1096">
                  <c:v>2.6449999990634301</c:v>
                </c:pt>
                <c:pt idx="1097">
                  <c:v>2.6449999990404001</c:v>
                </c:pt>
                <c:pt idx="1098">
                  <c:v>2.64499999903272</c:v>
                </c:pt>
                <c:pt idx="1099">
                  <c:v>2.6449999990250399</c:v>
                </c:pt>
                <c:pt idx="1100">
                  <c:v>2.64499999901737</c:v>
                </c:pt>
                <c:pt idx="1101">
                  <c:v>2.6449999989866599</c:v>
                </c:pt>
                <c:pt idx="1102">
                  <c:v>2.6449999989789799</c:v>
                </c:pt>
                <c:pt idx="1103">
                  <c:v>2.6449999989712998</c:v>
                </c:pt>
                <c:pt idx="1104">
                  <c:v>2.6449999989636299</c:v>
                </c:pt>
              </c:numCache>
            </c:numRef>
          </c:yVal>
          <c:smooth val="0"/>
          <c:extLst>
            <c:ext xmlns:c16="http://schemas.microsoft.com/office/drawing/2014/chart" uri="{C3380CC4-5D6E-409C-BE32-E72D297353CC}">
              <c16:uniqueId val="{00000004-0F8A-4C33-AD8B-4CF7516436C3}"/>
            </c:ext>
          </c:extLst>
        </c:ser>
        <c:ser>
          <c:idx val="8"/>
          <c:order val="3"/>
          <c:tx>
            <c:v>Lower Fail Limit</c:v>
          </c:tx>
          <c:spPr>
            <a:ln w="19050">
              <a:solidFill>
                <a:srgbClr val="FF0000"/>
              </a:solidFill>
              <a:prstDash val="dash"/>
            </a:ln>
          </c:spPr>
          <c:marker>
            <c:symbol val="none"/>
          </c:marker>
          <c:xVal>
            <c:numRef>
              <c:f>Active!$C$178:$C$4093</c:f>
              <c:numCache>
                <c:formatCode>m/d/yyyy\ h:mm</c:formatCode>
                <c:ptCount val="3916"/>
                <c:pt idx="0">
                  <c:v>44903.431250000001</c:v>
                </c:pt>
                <c:pt idx="1">
                  <c:v>44904.411527777775</c:v>
                </c:pt>
                <c:pt idx="2">
                  <c:v>44907.370104166665</c:v>
                </c:pt>
                <c:pt idx="3">
                  <c:v>44908.376261574071</c:v>
                </c:pt>
                <c:pt idx="4">
                  <c:v>44909.408506944441</c:v>
                </c:pt>
                <c:pt idx="5">
                  <c:v>44910.41207175926</c:v>
                </c:pt>
                <c:pt idx="6">
                  <c:v>44911.366076388891</c:v>
                </c:pt>
                <c:pt idx="7">
                  <c:v>44914.409224537034</c:v>
                </c:pt>
                <c:pt idx="8">
                  <c:v>44915.366157407407</c:v>
                </c:pt>
                <c:pt idx="9">
                  <c:v>44916.372847222221</c:v>
                </c:pt>
                <c:pt idx="10">
                  <c:v>44917.363368055558</c:v>
                </c:pt>
                <c:pt idx="11">
                  <c:v>44930.369618055556</c:v>
                </c:pt>
                <c:pt idx="12">
                  <c:v>44931.363761574074</c:v>
                </c:pt>
                <c:pt idx="13">
                  <c:v>44932.358796296299</c:v>
                </c:pt>
                <c:pt idx="14">
                  <c:v>44936.412465277775</c:v>
                </c:pt>
                <c:pt idx="15">
                  <c:v>44937.363483796296</c:v>
                </c:pt>
                <c:pt idx="16">
                  <c:v>44942.452314814815</c:v>
                </c:pt>
                <c:pt idx="17">
                  <c:v>44944.372384259259</c:v>
                </c:pt>
                <c:pt idx="18">
                  <c:v>44945.367685185185</c:v>
                </c:pt>
                <c:pt idx="19">
                  <c:v>44946.553252314814</c:v>
                </c:pt>
                <c:pt idx="20">
                  <c:v>44949.37641203704</c:v>
                </c:pt>
                <c:pt idx="21">
                  <c:v>44950.643391203703</c:v>
                </c:pt>
                <c:pt idx="22">
                  <c:v>44951.359212962961</c:v>
                </c:pt>
                <c:pt idx="23">
                  <c:v>44952.357870370368</c:v>
                </c:pt>
                <c:pt idx="24">
                  <c:v>44953.365011574075</c:v>
                </c:pt>
                <c:pt idx="25">
                  <c:v>44956.367488425924</c:v>
                </c:pt>
                <c:pt idx="26">
                  <c:v>44959.409513888888</c:v>
                </c:pt>
                <c:pt idx="27">
                  <c:v>44960.370682870373</c:v>
                </c:pt>
                <c:pt idx="28">
                  <c:v>44963.367361111108</c:v>
                </c:pt>
                <c:pt idx="29">
                  <c:v>44964.376898148148</c:v>
                </c:pt>
                <c:pt idx="30">
                  <c:v>44965.363576388889</c:v>
                </c:pt>
                <c:pt idx="31">
                  <c:v>44966.364490740743</c:v>
                </c:pt>
                <c:pt idx="32">
                  <c:v>44970.435671296298</c:v>
                </c:pt>
                <c:pt idx="33">
                  <c:v>44971.372465277775</c:v>
                </c:pt>
                <c:pt idx="34">
                  <c:v>44972.35837962963</c:v>
                </c:pt>
                <c:pt idx="35">
                  <c:v>44973.358229166668</c:v>
                </c:pt>
                <c:pt idx="36">
                  <c:v>44974.405925925923</c:v>
                </c:pt>
                <c:pt idx="37">
                  <c:v>44977.372743055559</c:v>
                </c:pt>
                <c:pt idx="38">
                  <c:v>44978.364710648151</c:v>
                </c:pt>
                <c:pt idx="39">
                  <c:v>44979.369780092595</c:v>
                </c:pt>
                <c:pt idx="40">
                  <c:v>44979.449988425928</c:v>
                </c:pt>
                <c:pt idx="41">
                  <c:v>44979.484988425924</c:v>
                </c:pt>
                <c:pt idx="42">
                  <c:v>44980.369004629632</c:v>
                </c:pt>
                <c:pt idx="43">
                  <c:v>44981.359768518516</c:v>
                </c:pt>
                <c:pt idx="44">
                  <c:v>44984.368437500001</c:v>
                </c:pt>
                <c:pt idx="45">
                  <c:v>44985.354733796295</c:v>
                </c:pt>
                <c:pt idx="46">
                  <c:v>44986.357800925929</c:v>
                </c:pt>
                <c:pt idx="47">
                  <c:v>44987.363287037035</c:v>
                </c:pt>
                <c:pt idx="48">
                  <c:v>44988.357997685183</c:v>
                </c:pt>
                <c:pt idx="49">
                  <c:v>44991.365555555552</c:v>
                </c:pt>
                <c:pt idx="50">
                  <c:v>44992.368993055556</c:v>
                </c:pt>
                <c:pt idx="51">
                  <c:v>44993.365787037037</c:v>
                </c:pt>
                <c:pt idx="52">
                  <c:v>44994.362546296295</c:v>
                </c:pt>
                <c:pt idx="53">
                  <c:v>44995.434108796297</c:v>
                </c:pt>
                <c:pt idx="54">
                  <c:v>44998.359456018516</c:v>
                </c:pt>
                <c:pt idx="55">
                  <c:v>44999.405775462961</c:v>
                </c:pt>
                <c:pt idx="56">
                  <c:v>45000.358067129629</c:v>
                </c:pt>
                <c:pt idx="57">
                  <c:v>45001.358796296299</c:v>
                </c:pt>
                <c:pt idx="58">
                  <c:v>45006.409050925926</c:v>
                </c:pt>
                <c:pt idx="59">
                  <c:v>45007.362604166665</c:v>
                </c:pt>
                <c:pt idx="60">
                  <c:v>45008.362453703703</c:v>
                </c:pt>
                <c:pt idx="61">
                  <c:v>45009.360972222225</c:v>
                </c:pt>
                <c:pt idx="62">
                  <c:v>45012.360358796293</c:v>
                </c:pt>
                <c:pt idx="63">
                  <c:v>45013.363877314812</c:v>
                </c:pt>
                <c:pt idx="64">
                  <c:v>45014.362951388888</c:v>
                </c:pt>
                <c:pt idx="65">
                  <c:v>45015.357743055552</c:v>
                </c:pt>
                <c:pt idx="66">
                  <c:v>45019.369745370372</c:v>
                </c:pt>
                <c:pt idx="67">
                  <c:v>45020.374837962961</c:v>
                </c:pt>
                <c:pt idx="68">
                  <c:v>45021.363912037035</c:v>
                </c:pt>
                <c:pt idx="69">
                  <c:v>45022.366516203707</c:v>
                </c:pt>
                <c:pt idx="70">
                  <c:v>45028.423263888886</c:v>
                </c:pt>
                <c:pt idx="71">
                  <c:v>45029.365520833337</c:v>
                </c:pt>
                <c:pt idx="72">
                  <c:v>45030.373043981483</c:v>
                </c:pt>
                <c:pt idx="73">
                  <c:v>45033.369050925925</c:v>
                </c:pt>
                <c:pt idx="74">
                  <c:v>45034.365173611113</c:v>
                </c:pt>
                <c:pt idx="75">
                  <c:v>45035.364386574074</c:v>
                </c:pt>
                <c:pt idx="76">
                  <c:v>45036.3672337963</c:v>
                </c:pt>
                <c:pt idx="77">
                  <c:v>45036.464618055557</c:v>
                </c:pt>
                <c:pt idx="78">
                  <c:v>45037.369340277779</c:v>
                </c:pt>
                <c:pt idx="79">
                  <c:v>45037.552314814813</c:v>
                </c:pt>
                <c:pt idx="80">
                  <c:v>45037.602881944447</c:v>
                </c:pt>
                <c:pt idx="81">
                  <c:v>45040.358298611114</c:v>
                </c:pt>
                <c:pt idx="82">
                  <c:v>45041.373229166667</c:v>
                </c:pt>
                <c:pt idx="83">
                  <c:v>45042.356180555558</c:v>
                </c:pt>
                <c:pt idx="84">
                  <c:v>45042.434236111112</c:v>
                </c:pt>
                <c:pt idx="85">
                  <c:v>45042.48165509259</c:v>
                </c:pt>
                <c:pt idx="86">
                  <c:v>45042.576053240744</c:v>
                </c:pt>
                <c:pt idx="87">
                  <c:v>45042.596087962964</c:v>
                </c:pt>
                <c:pt idx="88">
                  <c:v>45043.356909722221</c:v>
                </c:pt>
                <c:pt idx="89">
                  <c:v>45044.441018518519</c:v>
                </c:pt>
                <c:pt idx="90">
                  <c:v>45047.360127314816</c:v>
                </c:pt>
                <c:pt idx="91">
                  <c:v>45048.36377314815</c:v>
                </c:pt>
                <c:pt idx="92">
                  <c:v>45049.431585648148</c:v>
                </c:pt>
                <c:pt idx="93">
                  <c:v>45050.574699074074</c:v>
                </c:pt>
                <c:pt idx="94">
                  <c:v>45051.364247685182</c:v>
                </c:pt>
                <c:pt idx="95">
                  <c:v>45055.357928240737</c:v>
                </c:pt>
                <c:pt idx="96">
                  <c:v>45056.642083333332</c:v>
                </c:pt>
                <c:pt idx="97">
                  <c:v>45057.368368055555</c:v>
                </c:pt>
                <c:pt idx="98">
                  <c:v>45058.445601851854</c:v>
                </c:pt>
                <c:pt idx="99">
                  <c:v>45061.40347222222</c:v>
                </c:pt>
                <c:pt idx="100">
                  <c:v>45062.584409722222</c:v>
                </c:pt>
                <c:pt idx="101">
                  <c:v>45063.377974537034</c:v>
                </c:pt>
                <c:pt idx="102">
                  <c:v>45064.359548611108</c:v>
                </c:pt>
                <c:pt idx="103">
                  <c:v>45065.35837962963</c:v>
                </c:pt>
                <c:pt idx="104">
                  <c:v>45068.435752314814</c:v>
                </c:pt>
                <c:pt idx="105">
                  <c:v>45069.359166666669</c:v>
                </c:pt>
                <c:pt idx="106">
                  <c:v>45069.600381944445</c:v>
                </c:pt>
                <c:pt idx="107">
                  <c:v>45069.626400462963</c:v>
                </c:pt>
                <c:pt idx="108">
                  <c:v>45070.359444444446</c:v>
                </c:pt>
                <c:pt idx="109">
                  <c:v>45071.36277777778</c:v>
                </c:pt>
                <c:pt idx="110">
                  <c:v>45071.400138888886</c:v>
                </c:pt>
                <c:pt idx="111">
                  <c:v>45072.363055555557</c:v>
                </c:pt>
                <c:pt idx="112">
                  <c:v>45072.399953703702</c:v>
                </c:pt>
                <c:pt idx="113">
                  <c:v>45077.400277777779</c:v>
                </c:pt>
                <c:pt idx="114">
                  <c:v>45078.406041666669</c:v>
                </c:pt>
                <c:pt idx="115">
                  <c:v>45079.41300925926</c:v>
                </c:pt>
                <c:pt idx="116">
                  <c:v>45082.372002314813</c:v>
                </c:pt>
                <c:pt idx="117">
                  <c:v>45083.469837962963</c:v>
                </c:pt>
                <c:pt idx="118">
                  <c:v>45084.438715277778</c:v>
                </c:pt>
                <c:pt idx="119">
                  <c:v>45085.410682870373</c:v>
                </c:pt>
                <c:pt idx="120">
                  <c:v>45086.494432870371</c:v>
                </c:pt>
                <c:pt idx="121">
                  <c:v>45089.372349537036</c:v>
                </c:pt>
                <c:pt idx="122">
                  <c:v>45090.35670138889</c:v>
                </c:pt>
                <c:pt idx="123">
                  <c:v>45092.442986111113</c:v>
                </c:pt>
                <c:pt idx="124">
                  <c:v>45093.372361111113</c:v>
                </c:pt>
                <c:pt idx="125">
                  <c:v>45097.353067129632</c:v>
                </c:pt>
                <c:pt idx="126">
                  <c:v>45099.363298611112</c:v>
                </c:pt>
                <c:pt idx="127">
                  <c:v>45100.468252314815</c:v>
                </c:pt>
                <c:pt idx="128">
                  <c:v>45103.451516203706</c:v>
                </c:pt>
                <c:pt idx="129">
                  <c:v>45104.366307870368</c:v>
                </c:pt>
                <c:pt idx="130">
                  <c:v>45105.399293981478</c:v>
                </c:pt>
                <c:pt idx="131">
                  <c:v>45106.354953703703</c:v>
                </c:pt>
                <c:pt idx="132">
                  <c:v>45107.362592592595</c:v>
                </c:pt>
                <c:pt idx="133">
                  <c:v>45110.547592592593</c:v>
                </c:pt>
                <c:pt idx="134">
                  <c:v>45112.451597222222</c:v>
                </c:pt>
                <c:pt idx="135">
                  <c:v>45113.368217592593</c:v>
                </c:pt>
                <c:pt idx="136">
                  <c:v>45113.587951388887</c:v>
                </c:pt>
                <c:pt idx="137">
                  <c:v>45114.362581018519</c:v>
                </c:pt>
                <c:pt idx="138">
                  <c:v>45117.481921296298</c:v>
                </c:pt>
                <c:pt idx="139">
                  <c:v>45118.401354166665</c:v>
                </c:pt>
                <c:pt idx="140">
                  <c:v>45119.401342592595</c:v>
                </c:pt>
                <c:pt idx="141">
                  <c:v>45120.402013888888</c:v>
                </c:pt>
                <c:pt idx="142">
                  <c:v>45121.35460648148</c:v>
                </c:pt>
                <c:pt idx="143">
                  <c:v>45124.358993055554</c:v>
                </c:pt>
                <c:pt idx="144">
                  <c:v>45125.549571759257</c:v>
                </c:pt>
                <c:pt idx="145">
                  <c:v>45126.356134259258</c:v>
                </c:pt>
                <c:pt idx="146">
                  <c:v>45127.410243055558</c:v>
                </c:pt>
                <c:pt idx="147">
                  <c:v>45128.361180555556</c:v>
                </c:pt>
                <c:pt idx="148">
                  <c:v>45131.359791666669</c:v>
                </c:pt>
                <c:pt idx="149">
                  <c:v>45132.356157407405</c:v>
                </c:pt>
                <c:pt idx="150">
                  <c:v>45133.452453703707</c:v>
                </c:pt>
                <c:pt idx="151">
                  <c:v>45134.466493055559</c:v>
                </c:pt>
                <c:pt idx="152">
                  <c:v>45135.357442129629</c:v>
                </c:pt>
                <c:pt idx="153">
                  <c:v>45138.357673611114</c:v>
                </c:pt>
                <c:pt idx="154">
                  <c:v>45139.57539351852</c:v>
                </c:pt>
                <c:pt idx="155">
                  <c:v>45140.360266203701</c:v>
                </c:pt>
                <c:pt idx="156">
                  <c:v>45141.354872685188</c:v>
                </c:pt>
                <c:pt idx="157">
                  <c:v>45142.352685185186</c:v>
                </c:pt>
                <c:pt idx="158">
                  <c:v>45147.414363425924</c:v>
                </c:pt>
                <c:pt idx="159">
                  <c:v>45148.359293981484</c:v>
                </c:pt>
                <c:pt idx="160">
                  <c:v>45149.356435185182</c:v>
                </c:pt>
                <c:pt idx="161">
                  <c:v>45152.364548611113</c:v>
                </c:pt>
                <c:pt idx="162">
                  <c:v>45153.362222222226</c:v>
                </c:pt>
                <c:pt idx="163">
                  <c:v>45155.370625000003</c:v>
                </c:pt>
                <c:pt idx="164">
                  <c:v>45159.353171296294</c:v>
                </c:pt>
                <c:pt idx="165">
                  <c:v>45159.59511574074</c:v>
                </c:pt>
                <c:pt idx="166">
                  <c:v>45160.42559027778</c:v>
                </c:pt>
                <c:pt idx="167">
                  <c:v>45161.357974537037</c:v>
                </c:pt>
                <c:pt idx="168">
                  <c:v>45162.365856481483</c:v>
                </c:pt>
                <c:pt idx="169">
                  <c:v>45163.355752314812</c:v>
                </c:pt>
                <c:pt idx="170">
                  <c:v>45166.356226851851</c:v>
                </c:pt>
                <c:pt idx="171">
                  <c:v>45167.354398148149</c:v>
                </c:pt>
                <c:pt idx="172">
                  <c:v>45168.42659722222</c:v>
                </c:pt>
                <c:pt idx="173">
                  <c:v>45169.356388888889</c:v>
                </c:pt>
                <c:pt idx="174">
                  <c:v>45173.397453703707</c:v>
                </c:pt>
                <c:pt idx="175">
                  <c:v>45174.396284722221</c:v>
                </c:pt>
                <c:pt idx="176">
                  <c:v>45176.351944444446</c:v>
                </c:pt>
                <c:pt idx="177">
                  <c:v>45177.474317129629</c:v>
                </c:pt>
                <c:pt idx="178">
                  <c:v>45181.60974537037</c:v>
                </c:pt>
                <c:pt idx="179">
                  <c:v>45183.486145833333</c:v>
                </c:pt>
                <c:pt idx="180">
                  <c:v>45184.464907407404</c:v>
                </c:pt>
                <c:pt idx="181">
                  <c:v>45187.456192129626</c:v>
                </c:pt>
                <c:pt idx="182">
                  <c:v>45188.604629629626</c:v>
                </c:pt>
                <c:pt idx="183">
                  <c:v>45189.627650462964</c:v>
                </c:pt>
                <c:pt idx="184">
                  <c:v>45190.408356481479</c:v>
                </c:pt>
                <c:pt idx="185">
                  <c:v>45191.562210648146</c:v>
                </c:pt>
                <c:pt idx="186">
                  <c:v>45194.416261574072</c:v>
                </c:pt>
                <c:pt idx="187">
                  <c:v>45195.581134259257</c:v>
                </c:pt>
                <c:pt idx="188">
                  <c:v>45196.469930555555</c:v>
                </c:pt>
                <c:pt idx="189">
                  <c:v>45198.458692129629</c:v>
                </c:pt>
                <c:pt idx="190">
                  <c:v>45201.478067129632</c:v>
                </c:pt>
                <c:pt idx="191">
                  <c:v>45202.352083333331</c:v>
                </c:pt>
                <c:pt idx="192">
                  <c:v>45203.358495370368</c:v>
                </c:pt>
                <c:pt idx="193">
                  <c:v>45204.443333333336</c:v>
                </c:pt>
                <c:pt idx="194">
                  <c:v>45205.350208333337</c:v>
                </c:pt>
                <c:pt idx="195">
                  <c:v>45209.57534722222</c:v>
                </c:pt>
                <c:pt idx="196">
                  <c:v>45210.361377314817</c:v>
                </c:pt>
                <c:pt idx="197">
                  <c:v>45211.475902777776</c:v>
                </c:pt>
                <c:pt idx="198">
                  <c:v>45212.354421296295</c:v>
                </c:pt>
                <c:pt idx="199">
                  <c:v>45215.348171296297</c:v>
                </c:pt>
                <c:pt idx="200">
                  <c:v>45216.413935185185</c:v>
                </c:pt>
                <c:pt idx="201">
                  <c:v>45217.363622685189</c:v>
                </c:pt>
                <c:pt idx="202">
                  <c:v>45218.354386574072</c:v>
                </c:pt>
                <c:pt idx="203">
                  <c:v>45219.359629629631</c:v>
                </c:pt>
                <c:pt idx="204">
                  <c:v>45222.412847222222</c:v>
                </c:pt>
                <c:pt idx="205">
                  <c:v>45223.41128472222</c:v>
                </c:pt>
                <c:pt idx="206">
                  <c:v>45224.352268518516</c:v>
                </c:pt>
                <c:pt idx="207">
                  <c:v>45225.400289351855</c:v>
                </c:pt>
                <c:pt idx="208">
                  <c:v>45226.576469907406</c:v>
                </c:pt>
                <c:pt idx="209">
                  <c:v>45232.439131944448</c:v>
                </c:pt>
                <c:pt idx="210">
                  <c:v>45233.35659722222</c:v>
                </c:pt>
                <c:pt idx="211">
                  <c:v>45236.43478009259</c:v>
                </c:pt>
                <c:pt idx="212">
                  <c:v>45237.410196759258</c:v>
                </c:pt>
                <c:pt idx="213">
                  <c:v>45238.412303240744</c:v>
                </c:pt>
                <c:pt idx="214">
                  <c:v>45240.392500000002</c:v>
                </c:pt>
                <c:pt idx="215">
                  <c:v>45244.355150462965</c:v>
                </c:pt>
                <c:pt idx="216">
                  <c:v>45245.352048611108</c:v>
                </c:pt>
                <c:pt idx="217">
                  <c:v>45251.454409722224</c:v>
                </c:pt>
                <c:pt idx="218">
                  <c:v>45251.477222222224</c:v>
                </c:pt>
                <c:pt idx="219">
                  <c:v>45252.346689814818</c:v>
                </c:pt>
                <c:pt idx="220">
                  <c:v>45253.345671296294</c:v>
                </c:pt>
                <c:pt idx="221">
                  <c:v>45254.341296296298</c:v>
                </c:pt>
                <c:pt idx="222">
                  <c:v>45257.347048611111</c:v>
                </c:pt>
                <c:pt idx="223">
                  <c:v>45258.346307870372</c:v>
                </c:pt>
                <c:pt idx="224">
                  <c:v>45259.341539351852</c:v>
                </c:pt>
                <c:pt idx="225">
                  <c:v>45260.348298611112</c:v>
                </c:pt>
                <c:pt idx="226">
                  <c:v>45261.351770833331</c:v>
                </c:pt>
                <c:pt idx="227">
                  <c:v>45262.335219907407</c:v>
                </c:pt>
                <c:pt idx="228">
                  <c:v>45263.332152777781</c:v>
                </c:pt>
                <c:pt idx="229">
                  <c:v>45271.368125000001</c:v>
                </c:pt>
                <c:pt idx="230">
                  <c:v>45273.362222222226</c:v>
                </c:pt>
                <c:pt idx="231">
                  <c:v>45276.341006944444</c:v>
                </c:pt>
                <c:pt idx="232">
                  <c:v>45277.34375</c:v>
                </c:pt>
                <c:pt idx="233">
                  <c:v>45278.396701388891</c:v>
                </c:pt>
                <c:pt idx="234">
                  <c:v>45279.394259259258</c:v>
                </c:pt>
                <c:pt idx="235">
                  <c:v>45280.354895833334</c:v>
                </c:pt>
                <c:pt idx="236">
                  <c:v>45295.397916666669</c:v>
                </c:pt>
                <c:pt idx="237">
                  <c:v>45295.465844907405</c:v>
                </c:pt>
                <c:pt idx="238">
                  <c:v>45295.55809027778</c:v>
                </c:pt>
                <c:pt idx="239">
                  <c:v>45296.351469907408</c:v>
                </c:pt>
                <c:pt idx="240">
                  <c:v>45300.396018518521</c:v>
                </c:pt>
                <c:pt idx="241">
                  <c:v>45301.399606481478</c:v>
                </c:pt>
                <c:pt idx="242">
                  <c:v>45304.330717592595</c:v>
                </c:pt>
                <c:pt idx="243">
                  <c:v>45305.333460648151</c:v>
                </c:pt>
                <c:pt idx="244">
                  <c:v>45306.356689814813</c:v>
                </c:pt>
                <c:pt idx="245">
                  <c:v>45313.415023148147</c:v>
                </c:pt>
                <c:pt idx="246">
                  <c:v>45314.415613425925</c:v>
                </c:pt>
                <c:pt idx="247">
                  <c:v>45315.360046296293</c:v>
                </c:pt>
                <c:pt idx="248">
                  <c:v>45320.630104166667</c:v>
                </c:pt>
                <c:pt idx="249">
                  <c:v>45321.34578703704</c:v>
                </c:pt>
                <c:pt idx="250">
                  <c:v>45321.394375000003</c:v>
                </c:pt>
                <c:pt idx="251">
                  <c:v>45321.508344907408</c:v>
                </c:pt>
                <c:pt idx="252">
                  <c:v>45322.356585648151</c:v>
                </c:pt>
                <c:pt idx="253">
                  <c:v>45322.395208333335</c:v>
                </c:pt>
                <c:pt idx="254">
                  <c:v>45322.414756944447</c:v>
                </c:pt>
                <c:pt idx="255">
                  <c:v>45322.435486111113</c:v>
                </c:pt>
                <c:pt idx="256">
                  <c:v>45322.455277777779</c:v>
                </c:pt>
                <c:pt idx="257">
                  <c:v>45322.502534722225</c:v>
                </c:pt>
                <c:pt idx="258">
                  <c:v>45322.529398148145</c:v>
                </c:pt>
                <c:pt idx="259">
                  <c:v>45322.551712962966</c:v>
                </c:pt>
                <c:pt idx="260">
                  <c:v>45322.572557870371</c:v>
                </c:pt>
                <c:pt idx="261">
                  <c:v>45322.594710648147</c:v>
                </c:pt>
                <c:pt idx="262">
                  <c:v>45323.347638888888</c:v>
                </c:pt>
                <c:pt idx="263">
                  <c:v>45323.391932870371</c:v>
                </c:pt>
                <c:pt idx="264">
                  <c:v>45323.410914351851</c:v>
                </c:pt>
                <c:pt idx="265">
                  <c:v>45323.430173611108</c:v>
                </c:pt>
                <c:pt idx="266">
                  <c:v>45323.450277777774</c:v>
                </c:pt>
                <c:pt idx="267">
                  <c:v>45323.471041666664</c:v>
                </c:pt>
                <c:pt idx="268">
                  <c:v>45323.565405092595</c:v>
                </c:pt>
                <c:pt idx="269">
                  <c:v>45323.618634259263</c:v>
                </c:pt>
                <c:pt idx="270">
                  <c:v>45323.637511574074</c:v>
                </c:pt>
                <c:pt idx="271">
                  <c:v>45324.395092592589</c:v>
                </c:pt>
                <c:pt idx="272">
                  <c:v>45324.430474537039</c:v>
                </c:pt>
                <c:pt idx="273">
                  <c:v>45324.477060185185</c:v>
                </c:pt>
                <c:pt idx="274">
                  <c:v>45324.546481481484</c:v>
                </c:pt>
                <c:pt idx="275">
                  <c:v>45327.392604166664</c:v>
                </c:pt>
                <c:pt idx="276">
                  <c:v>45328.362071759257</c:v>
                </c:pt>
                <c:pt idx="277">
                  <c:v>45328.485300925924</c:v>
                </c:pt>
                <c:pt idx="278">
                  <c:v>45328.637858796297</c:v>
                </c:pt>
                <c:pt idx="279">
                  <c:v>45330.459340277775</c:v>
                </c:pt>
                <c:pt idx="280">
                  <c:v>45330.543692129628</c:v>
                </c:pt>
                <c:pt idx="281">
                  <c:v>45330.610173611109</c:v>
                </c:pt>
                <c:pt idx="282">
                  <c:v>45331.345706018517</c:v>
                </c:pt>
                <c:pt idx="283">
                  <c:v>45331.373344907406</c:v>
                </c:pt>
                <c:pt idx="284">
                  <c:v>45331.392893518518</c:v>
                </c:pt>
                <c:pt idx="285">
                  <c:v>45331.413344907407</c:v>
                </c:pt>
                <c:pt idx="286">
                  <c:v>45331.434050925927</c:v>
                </c:pt>
                <c:pt idx="287">
                  <c:v>45331.453877314816</c:v>
                </c:pt>
                <c:pt idx="288">
                  <c:v>45331.475069444445</c:v>
                </c:pt>
                <c:pt idx="289">
                  <c:v>45331.540092592593</c:v>
                </c:pt>
                <c:pt idx="290">
                  <c:v>45331.560486111113</c:v>
                </c:pt>
                <c:pt idx="291">
                  <c:v>45331.588159722225</c:v>
                </c:pt>
                <c:pt idx="292">
                  <c:v>45334.355162037034</c:v>
                </c:pt>
                <c:pt idx="293">
                  <c:v>45334.393043981479</c:v>
                </c:pt>
                <c:pt idx="294">
                  <c:v>45334.412094907406</c:v>
                </c:pt>
                <c:pt idx="295">
                  <c:v>45334.43240740741</c:v>
                </c:pt>
                <c:pt idx="296">
                  <c:v>45334.453043981484</c:v>
                </c:pt>
                <c:pt idx="297">
                  <c:v>45334.474374999998</c:v>
                </c:pt>
                <c:pt idx="298">
                  <c:v>45334.536944444444</c:v>
                </c:pt>
                <c:pt idx="299">
                  <c:v>45334.556168981479</c:v>
                </c:pt>
                <c:pt idx="300">
                  <c:v>45334.577361111114</c:v>
                </c:pt>
                <c:pt idx="301">
                  <c:v>45334.59684027778</c:v>
                </c:pt>
                <c:pt idx="302">
                  <c:v>45334.615949074076</c:v>
                </c:pt>
                <c:pt idx="303">
                  <c:v>45334.634965277779</c:v>
                </c:pt>
                <c:pt idx="304">
                  <c:v>45335.343009259261</c:v>
                </c:pt>
                <c:pt idx="305">
                  <c:v>45335.361817129633</c:v>
                </c:pt>
                <c:pt idx="306">
                  <c:v>45335.393599537034</c:v>
                </c:pt>
                <c:pt idx="307">
                  <c:v>45335.413495370369</c:v>
                </c:pt>
                <c:pt idx="308">
                  <c:v>45335.434618055559</c:v>
                </c:pt>
                <c:pt idx="309">
                  <c:v>45335.453842592593</c:v>
                </c:pt>
                <c:pt idx="310">
                  <c:v>45335.473032407404</c:v>
                </c:pt>
                <c:pt idx="311">
                  <c:v>45335.538553240738</c:v>
                </c:pt>
                <c:pt idx="312">
                  <c:v>45335.557812500003</c:v>
                </c:pt>
                <c:pt idx="313">
                  <c:v>45335.5781712963</c:v>
                </c:pt>
                <c:pt idx="314">
                  <c:v>45335.59946759259</c:v>
                </c:pt>
                <c:pt idx="315">
                  <c:v>45335.620347222219</c:v>
                </c:pt>
                <c:pt idx="316">
                  <c:v>45336.343599537038</c:v>
                </c:pt>
                <c:pt idx="317">
                  <c:v>45336.394687499997</c:v>
                </c:pt>
                <c:pt idx="318">
                  <c:v>45336.414189814815</c:v>
                </c:pt>
                <c:pt idx="319">
                  <c:v>45336.434224537035</c:v>
                </c:pt>
                <c:pt idx="320">
                  <c:v>45336.455810185187</c:v>
                </c:pt>
                <c:pt idx="321">
                  <c:v>45336.56108796296</c:v>
                </c:pt>
                <c:pt idx="322">
                  <c:v>45336.580208333333</c:v>
                </c:pt>
                <c:pt idx="323">
                  <c:v>45336.630798611113</c:v>
                </c:pt>
                <c:pt idx="324">
                  <c:v>45337.344155092593</c:v>
                </c:pt>
                <c:pt idx="325">
                  <c:v>45337.363275462965</c:v>
                </c:pt>
                <c:pt idx="326">
                  <c:v>45337.391828703701</c:v>
                </c:pt>
                <c:pt idx="327">
                  <c:v>45337.411296296297</c:v>
                </c:pt>
                <c:pt idx="328">
                  <c:v>45337.431967592594</c:v>
                </c:pt>
                <c:pt idx="329">
                  <c:v>45337.452106481483</c:v>
                </c:pt>
                <c:pt idx="330">
                  <c:v>45337.47210648148</c:v>
                </c:pt>
                <c:pt idx="331">
                  <c:v>45337.536990740744</c:v>
                </c:pt>
                <c:pt idx="332">
                  <c:v>45337.556111111109</c:v>
                </c:pt>
                <c:pt idx="333">
                  <c:v>45337.575972222221</c:v>
                </c:pt>
                <c:pt idx="334">
                  <c:v>45337.595902777779</c:v>
                </c:pt>
                <c:pt idx="335">
                  <c:v>45337.620057870372</c:v>
                </c:pt>
                <c:pt idx="336">
                  <c:v>45337.638888888891</c:v>
                </c:pt>
                <c:pt idx="337">
                  <c:v>45338.35460648148</c:v>
                </c:pt>
                <c:pt idx="338">
                  <c:v>45338.391435185185</c:v>
                </c:pt>
                <c:pt idx="339">
                  <c:v>45338.413159722222</c:v>
                </c:pt>
                <c:pt idx="340">
                  <c:v>45338.432812500003</c:v>
                </c:pt>
                <c:pt idx="341">
                  <c:v>45338.454456018517</c:v>
                </c:pt>
                <c:pt idx="342">
                  <c:v>45338.538252314815</c:v>
                </c:pt>
                <c:pt idx="343">
                  <c:v>45338.559351851851</c:v>
                </c:pt>
                <c:pt idx="344">
                  <c:v>45338.578680555554</c:v>
                </c:pt>
                <c:pt idx="345">
                  <c:v>45338.600219907406</c:v>
                </c:pt>
                <c:pt idx="346">
                  <c:v>45338.623287037037</c:v>
                </c:pt>
                <c:pt idx="347">
                  <c:v>45341.354699074072</c:v>
                </c:pt>
                <c:pt idx="348">
                  <c:v>45341.392650462964</c:v>
                </c:pt>
                <c:pt idx="349">
                  <c:v>45341.41201388889</c:v>
                </c:pt>
                <c:pt idx="350">
                  <c:v>45341.431481481479</c:v>
                </c:pt>
                <c:pt idx="351">
                  <c:v>45341.454652777778</c:v>
                </c:pt>
                <c:pt idx="352">
                  <c:v>45341.474409722221</c:v>
                </c:pt>
                <c:pt idx="353">
                  <c:v>45341.54115740741</c:v>
                </c:pt>
                <c:pt idx="354">
                  <c:v>45341.560277777775</c:v>
                </c:pt>
                <c:pt idx="355">
                  <c:v>45341.604953703703</c:v>
                </c:pt>
                <c:pt idx="356">
                  <c:v>45342.37709490741</c:v>
                </c:pt>
                <c:pt idx="357">
                  <c:v>45342.405509259261</c:v>
                </c:pt>
                <c:pt idx="358">
                  <c:v>45342.432662037034</c:v>
                </c:pt>
                <c:pt idx="359">
                  <c:v>45342.473553240743</c:v>
                </c:pt>
                <c:pt idx="360">
                  <c:v>45342.553067129629</c:v>
                </c:pt>
                <c:pt idx="361">
                  <c:v>45342.594155092593</c:v>
                </c:pt>
                <c:pt idx="362">
                  <c:v>45342.627743055556</c:v>
                </c:pt>
                <c:pt idx="363">
                  <c:v>45343.374039351853</c:v>
                </c:pt>
                <c:pt idx="364">
                  <c:v>45343.393796296295</c:v>
                </c:pt>
                <c:pt idx="365">
                  <c:v>45343.412627314814</c:v>
                </c:pt>
                <c:pt idx="366">
                  <c:v>45344.501770833333</c:v>
                </c:pt>
                <c:pt idx="367">
                  <c:v>45344.638599537036</c:v>
                </c:pt>
                <c:pt idx="368">
                  <c:v>45345.34547453704</c:v>
                </c:pt>
                <c:pt idx="369">
                  <c:v>45345.392268518517</c:v>
                </c:pt>
                <c:pt idx="370">
                  <c:v>45345.467997685184</c:v>
                </c:pt>
                <c:pt idx="371">
                  <c:v>45345.622569444444</c:v>
                </c:pt>
                <c:pt idx="372">
                  <c:v>45346.334131944444</c:v>
                </c:pt>
                <c:pt idx="373">
                  <c:v>45347.330011574071</c:v>
                </c:pt>
                <c:pt idx="374">
                  <c:v>45348.341087962966</c:v>
                </c:pt>
                <c:pt idx="375">
                  <c:v>45349.36105324074</c:v>
                </c:pt>
                <c:pt idx="376">
                  <c:v>45350.448645833334</c:v>
                </c:pt>
                <c:pt idx="377">
                  <c:v>45351.347199074073</c:v>
                </c:pt>
                <c:pt idx="378">
                  <c:v>45355.341435185182</c:v>
                </c:pt>
                <c:pt idx="379">
                  <c:v>45356.34983796296</c:v>
                </c:pt>
                <c:pt idx="380">
                  <c:v>45357.348703703705</c:v>
                </c:pt>
                <c:pt idx="381">
                  <c:v>45357.616747685184</c:v>
                </c:pt>
                <c:pt idx="382">
                  <c:v>45358.344652777778</c:v>
                </c:pt>
                <c:pt idx="383">
                  <c:v>45358.394583333335</c:v>
                </c:pt>
                <c:pt idx="384">
                  <c:v>45358.54210648148</c:v>
                </c:pt>
                <c:pt idx="385">
                  <c:v>45359.346053240741</c:v>
                </c:pt>
                <c:pt idx="386">
                  <c:v>45359.550439814811</c:v>
                </c:pt>
                <c:pt idx="387">
                  <c:v>45360.331331018519</c:v>
                </c:pt>
                <c:pt idx="388">
                  <c:v>45360.545717592591</c:v>
                </c:pt>
                <c:pt idx="389">
                  <c:v>45361.329814814817</c:v>
                </c:pt>
                <c:pt idx="390">
                  <c:v>45361.525185185186</c:v>
                </c:pt>
                <c:pt idx="391">
                  <c:v>45362.344236111108</c:v>
                </c:pt>
                <c:pt idx="392">
                  <c:v>45362.560069444444</c:v>
                </c:pt>
                <c:pt idx="393">
                  <c:v>45363.34134259259</c:v>
                </c:pt>
                <c:pt idx="394">
                  <c:v>45363.53738425926</c:v>
                </c:pt>
                <c:pt idx="395">
                  <c:v>45364.342604166668</c:v>
                </c:pt>
                <c:pt idx="396">
                  <c:v>45364.540405092594</c:v>
                </c:pt>
                <c:pt idx="397">
                  <c:v>45365.349293981482</c:v>
                </c:pt>
                <c:pt idx="398">
                  <c:v>45366.345092592594</c:v>
                </c:pt>
                <c:pt idx="399">
                  <c:v>45369.39162037037</c:v>
                </c:pt>
                <c:pt idx="400">
                  <c:v>45369.486331018517</c:v>
                </c:pt>
                <c:pt idx="401">
                  <c:v>45370.343912037039</c:v>
                </c:pt>
                <c:pt idx="402">
                  <c:v>45370.5544212963</c:v>
                </c:pt>
                <c:pt idx="403">
                  <c:v>45371.555601851855</c:v>
                </c:pt>
                <c:pt idx="404">
                  <c:v>45372.340601851851</c:v>
                </c:pt>
                <c:pt idx="405">
                  <c:v>45372.5859837963</c:v>
                </c:pt>
                <c:pt idx="406">
                  <c:v>45373.340821759259</c:v>
                </c:pt>
                <c:pt idx="407">
                  <c:v>45373.486331018517</c:v>
                </c:pt>
                <c:pt idx="408">
                  <c:v>45376.36146990741</c:v>
                </c:pt>
                <c:pt idx="409">
                  <c:v>45376.537256944444</c:v>
                </c:pt>
                <c:pt idx="410">
                  <c:v>45377.353252314817</c:v>
                </c:pt>
                <c:pt idx="411">
                  <c:v>45378.347048611111</c:v>
                </c:pt>
                <c:pt idx="412">
                  <c:v>45378.559814814813</c:v>
                </c:pt>
                <c:pt idx="413">
                  <c:v>45379.351412037038</c:v>
                </c:pt>
                <c:pt idx="414">
                  <c:v>45379.543645833335</c:v>
                </c:pt>
                <c:pt idx="415">
                  <c:v>45384.347696759258</c:v>
                </c:pt>
                <c:pt idx="416">
                  <c:v>45384.539236111108</c:v>
                </c:pt>
                <c:pt idx="417">
                  <c:v>45385.350405092591</c:v>
                </c:pt>
                <c:pt idx="418">
                  <c:v>45385.476446759261</c:v>
                </c:pt>
                <c:pt idx="419">
                  <c:v>45386.390462962961</c:v>
                </c:pt>
                <c:pt idx="420">
                  <c:v>45386.5393287037</c:v>
                </c:pt>
                <c:pt idx="421">
                  <c:v>45387.347962962966</c:v>
                </c:pt>
                <c:pt idx="422">
                  <c:v>45387.534502314818</c:v>
                </c:pt>
                <c:pt idx="423">
                  <c:v>45390.357557870368</c:v>
                </c:pt>
                <c:pt idx="424">
                  <c:v>45391.344375000001</c:v>
                </c:pt>
                <c:pt idx="425">
                  <c:v>45391.540810185186</c:v>
                </c:pt>
                <c:pt idx="426">
                  <c:v>45392.350462962961</c:v>
                </c:pt>
                <c:pt idx="427">
                  <c:v>45394.34</c:v>
                </c:pt>
                <c:pt idx="428">
                  <c:v>45397.414444444446</c:v>
                </c:pt>
                <c:pt idx="429">
                  <c:v>45397.535810185182</c:v>
                </c:pt>
                <c:pt idx="430">
                  <c:v>45398.348564814813</c:v>
                </c:pt>
                <c:pt idx="431">
                  <c:v>45398.537175925929</c:v>
                </c:pt>
                <c:pt idx="432">
                  <c:v>45399.344363425924</c:v>
                </c:pt>
                <c:pt idx="433">
                  <c:v>45399.53502314815</c:v>
                </c:pt>
                <c:pt idx="434">
                  <c:v>45400.34615740741</c:v>
                </c:pt>
                <c:pt idx="435">
                  <c:v>45400.539236111108</c:v>
                </c:pt>
                <c:pt idx="436">
                  <c:v>45401.343958333331</c:v>
                </c:pt>
                <c:pt idx="437">
                  <c:v>45401.552118055559</c:v>
                </c:pt>
                <c:pt idx="438">
                  <c:v>45404.357222222221</c:v>
                </c:pt>
                <c:pt idx="439">
                  <c:v>45404.536574074074</c:v>
                </c:pt>
                <c:pt idx="440">
                  <c:v>45405.352673611109</c:v>
                </c:pt>
                <c:pt idx="441">
                  <c:v>45405.536840277775</c:v>
                </c:pt>
                <c:pt idx="442">
                  <c:v>45406.349421296298</c:v>
                </c:pt>
                <c:pt idx="443">
                  <c:v>45406.596759259257</c:v>
                </c:pt>
                <c:pt idx="444">
                  <c:v>45407.333356481482</c:v>
                </c:pt>
                <c:pt idx="445">
                  <c:v>45407.463773148149</c:v>
                </c:pt>
                <c:pt idx="446">
                  <c:v>45407.557071759256</c:v>
                </c:pt>
                <c:pt idx="447">
                  <c:v>45408.345891203702</c:v>
                </c:pt>
                <c:pt idx="448">
                  <c:v>45408.460104166668</c:v>
                </c:pt>
                <c:pt idx="449">
                  <c:v>45411.354317129626</c:v>
                </c:pt>
                <c:pt idx="450">
                  <c:v>45411.54184027778</c:v>
                </c:pt>
                <c:pt idx="451">
                  <c:v>45412.34611111111</c:v>
                </c:pt>
                <c:pt idx="452">
                  <c:v>45412.551550925928</c:v>
                </c:pt>
                <c:pt idx="453">
                  <c:v>45413.346388888887</c:v>
                </c:pt>
                <c:pt idx="454">
                  <c:v>45413.585277777776</c:v>
                </c:pt>
                <c:pt idx="455">
                  <c:v>45414.348807870374</c:v>
                </c:pt>
                <c:pt idx="456">
                  <c:v>45414.535868055558</c:v>
                </c:pt>
                <c:pt idx="457">
                  <c:v>45415.350277777776</c:v>
                </c:pt>
                <c:pt idx="458">
                  <c:v>45418.357407407406</c:v>
                </c:pt>
                <c:pt idx="459">
                  <c:v>45418.533946759257</c:v>
                </c:pt>
                <c:pt idx="460">
                  <c:v>45419.343599537038</c:v>
                </c:pt>
                <c:pt idx="461">
                  <c:v>45419.538229166668</c:v>
                </c:pt>
                <c:pt idx="462">
                  <c:v>45420.353032407409</c:v>
                </c:pt>
                <c:pt idx="463">
                  <c:v>45420.537939814814</c:v>
                </c:pt>
                <c:pt idx="464">
                  <c:v>45421.346689814818</c:v>
                </c:pt>
                <c:pt idx="465">
                  <c:v>45421.547268518516</c:v>
                </c:pt>
                <c:pt idx="466">
                  <c:v>45422.541064814817</c:v>
                </c:pt>
                <c:pt idx="467">
                  <c:v>45425.357152777775</c:v>
                </c:pt>
                <c:pt idx="468">
                  <c:v>45425.544039351851</c:v>
                </c:pt>
                <c:pt idx="469">
                  <c:v>45426.353090277778</c:v>
                </c:pt>
                <c:pt idx="470">
                  <c:v>45426.537974537037</c:v>
                </c:pt>
                <c:pt idx="471">
                  <c:v>45427.402627314812</c:v>
                </c:pt>
                <c:pt idx="472">
                  <c:v>45428.356493055559</c:v>
                </c:pt>
                <c:pt idx="473">
                  <c:v>45429.340891203705</c:v>
                </c:pt>
                <c:pt idx="474">
                  <c:v>45432.347384259258</c:v>
                </c:pt>
                <c:pt idx="475">
                  <c:v>45434.340648148151</c:v>
                </c:pt>
                <c:pt idx="476">
                  <c:v>45434.54415509259</c:v>
                </c:pt>
                <c:pt idx="477">
                  <c:v>45435.342303240737</c:v>
                </c:pt>
                <c:pt idx="478">
                  <c:v>45435.536157407405</c:v>
                </c:pt>
                <c:pt idx="479">
                  <c:v>45436.344513888886</c:v>
                </c:pt>
                <c:pt idx="480">
                  <c:v>45436.533761574072</c:v>
                </c:pt>
                <c:pt idx="481">
                  <c:v>45446.352152777778</c:v>
                </c:pt>
                <c:pt idx="482">
                  <c:v>45446.538229166668</c:v>
                </c:pt>
                <c:pt idx="483">
                  <c:v>45447.343981481485</c:v>
                </c:pt>
                <c:pt idx="484">
                  <c:v>45447.532210648147</c:v>
                </c:pt>
                <c:pt idx="485">
                  <c:v>45448.34070601852</c:v>
                </c:pt>
                <c:pt idx="486">
                  <c:v>45448.532060185185</c:v>
                </c:pt>
                <c:pt idx="487">
                  <c:v>45449.337037037039</c:v>
                </c:pt>
                <c:pt idx="488">
                  <c:v>45449.463819444441</c:v>
                </c:pt>
                <c:pt idx="489">
                  <c:v>45450.344629629632</c:v>
                </c:pt>
                <c:pt idx="490">
                  <c:v>45450.535150462965</c:v>
                </c:pt>
                <c:pt idx="491">
                  <c:v>45453.338877314818</c:v>
                </c:pt>
                <c:pt idx="492">
                  <c:v>45453.531608796293</c:v>
                </c:pt>
                <c:pt idx="493">
                  <c:v>45454.348483796297</c:v>
                </c:pt>
                <c:pt idx="494">
                  <c:v>45454.53528935185</c:v>
                </c:pt>
                <c:pt idx="495">
                  <c:v>45455.347314814811</c:v>
                </c:pt>
                <c:pt idx="496">
                  <c:v>45455.536134259259</c:v>
                </c:pt>
                <c:pt idx="497">
                  <c:v>45456.347511574073</c:v>
                </c:pt>
                <c:pt idx="498">
                  <c:v>45456.534085648149</c:v>
                </c:pt>
                <c:pt idx="499">
                  <c:v>45457.385671296295</c:v>
                </c:pt>
                <c:pt idx="500">
                  <c:v>45457.53224537037</c:v>
                </c:pt>
                <c:pt idx="501">
                  <c:v>45460.359502314815</c:v>
                </c:pt>
                <c:pt idx="502">
                  <c:v>45460.576597222222</c:v>
                </c:pt>
                <c:pt idx="503">
                  <c:v>45461.3359375</c:v>
                </c:pt>
                <c:pt idx="504">
                  <c:v>45461.529409722221</c:v>
                </c:pt>
                <c:pt idx="505">
                  <c:v>45462.340266203704</c:v>
                </c:pt>
                <c:pt idx="506">
                  <c:v>45462.535810185182</c:v>
                </c:pt>
                <c:pt idx="507">
                  <c:v>45463.335960648146</c:v>
                </c:pt>
                <c:pt idx="508">
                  <c:v>45463.532430555555</c:v>
                </c:pt>
                <c:pt idx="509">
                  <c:v>45464.337546296294</c:v>
                </c:pt>
                <c:pt idx="510">
                  <c:v>45464.531678240739</c:v>
                </c:pt>
                <c:pt idx="511">
                  <c:v>45464.553229166668</c:v>
                </c:pt>
                <c:pt idx="512">
                  <c:v>45467.335694444446</c:v>
                </c:pt>
                <c:pt idx="513">
                  <c:v>45468.337905092594</c:v>
                </c:pt>
                <c:pt idx="514">
                  <c:v>45468.530671296299</c:v>
                </c:pt>
                <c:pt idx="515">
                  <c:v>45469.336423611108</c:v>
                </c:pt>
                <c:pt idx="516">
                  <c:v>45469.530486111114</c:v>
                </c:pt>
                <c:pt idx="517">
                  <c:v>45470.337650462963</c:v>
                </c:pt>
                <c:pt idx="518">
                  <c:v>45470.534178240741</c:v>
                </c:pt>
                <c:pt idx="519">
                  <c:v>45471.336689814816</c:v>
                </c:pt>
                <c:pt idx="520">
                  <c:v>45474.335185185184</c:v>
                </c:pt>
                <c:pt idx="521">
                  <c:v>45475.340752314813</c:v>
                </c:pt>
                <c:pt idx="522">
                  <c:v>45475.530347222222</c:v>
                </c:pt>
                <c:pt idx="523">
                  <c:v>45476.336053240739</c:v>
                </c:pt>
                <c:pt idx="524">
                  <c:v>45476.535729166666</c:v>
                </c:pt>
                <c:pt idx="525">
                  <c:v>45477.335729166669</c:v>
                </c:pt>
                <c:pt idx="526">
                  <c:v>45477.534560185188</c:v>
                </c:pt>
                <c:pt idx="527">
                  <c:v>45478.335300925923</c:v>
                </c:pt>
                <c:pt idx="528">
                  <c:v>45478.532326388886</c:v>
                </c:pt>
                <c:pt idx="529">
                  <c:v>45481.339791666665</c:v>
                </c:pt>
                <c:pt idx="530">
                  <c:v>45482.576990740738</c:v>
                </c:pt>
                <c:pt idx="531">
                  <c:v>45483.343576388892</c:v>
                </c:pt>
                <c:pt idx="532">
                  <c:v>45484.407581018517</c:v>
                </c:pt>
                <c:pt idx="533">
                  <c:v>45485.337685185186</c:v>
                </c:pt>
                <c:pt idx="534">
                  <c:v>45488.395729166667</c:v>
                </c:pt>
                <c:pt idx="535">
                  <c:v>45488.583425925928</c:v>
                </c:pt>
                <c:pt idx="536">
                  <c:v>45489.398009259261</c:v>
                </c:pt>
                <c:pt idx="537">
                  <c:v>45489.469965277778</c:v>
                </c:pt>
                <c:pt idx="538">
                  <c:v>45489.585798611108</c:v>
                </c:pt>
                <c:pt idx="539">
                  <c:v>45490.392997685187</c:v>
                </c:pt>
                <c:pt idx="540">
                  <c:v>45491.390555555554</c:v>
                </c:pt>
                <c:pt idx="541">
                  <c:v>45492.344108796293</c:v>
                </c:pt>
                <c:pt idx="542">
                  <c:v>45495.341099537036</c:v>
                </c:pt>
                <c:pt idx="543">
                  <c:v>45496.339432870373</c:v>
                </c:pt>
                <c:pt idx="544">
                  <c:v>45497.340173611112</c:v>
                </c:pt>
                <c:pt idx="545">
                  <c:v>45498.344456018516</c:v>
                </c:pt>
                <c:pt idx="546">
                  <c:v>45499.341458333336</c:v>
                </c:pt>
                <c:pt idx="547">
                  <c:v>45502.346828703703</c:v>
                </c:pt>
                <c:pt idx="548">
                  <c:v>45503.349988425929</c:v>
                </c:pt>
                <c:pt idx="549">
                  <c:v>45504.34952546296</c:v>
                </c:pt>
                <c:pt idx="550">
                  <c:v>45505.340682870374</c:v>
                </c:pt>
                <c:pt idx="551">
                  <c:v>45506.339687500003</c:v>
                </c:pt>
                <c:pt idx="552">
                  <c:v>45511.339201388888</c:v>
                </c:pt>
                <c:pt idx="553">
                  <c:v>45512.340983796297</c:v>
                </c:pt>
                <c:pt idx="554">
                  <c:v>45512.612546296295</c:v>
                </c:pt>
                <c:pt idx="555">
                  <c:v>45513.422152777777</c:v>
                </c:pt>
                <c:pt idx="556">
                  <c:v>45513.443101851852</c:v>
                </c:pt>
                <c:pt idx="557">
                  <c:v>45513.462210648147</c:v>
                </c:pt>
                <c:pt idx="558">
                  <c:v>45513.508518518516</c:v>
                </c:pt>
                <c:pt idx="559">
                  <c:v>45513.534247685187</c:v>
                </c:pt>
                <c:pt idx="560">
                  <c:v>45516.350092592591</c:v>
                </c:pt>
                <c:pt idx="561">
                  <c:v>45516.387476851851</c:v>
                </c:pt>
                <c:pt idx="562">
                  <c:v>45516.424201388887</c:v>
                </c:pt>
                <c:pt idx="563">
                  <c:v>45516.448634259257</c:v>
                </c:pt>
                <c:pt idx="564">
                  <c:v>45516.467824074076</c:v>
                </c:pt>
                <c:pt idx="565">
                  <c:v>45516.536874999998</c:v>
                </c:pt>
                <c:pt idx="566">
                  <c:v>45516.555810185186</c:v>
                </c:pt>
                <c:pt idx="567">
                  <c:v>45516.574895833335</c:v>
                </c:pt>
                <c:pt idx="568">
                  <c:v>45516.595138888886</c:v>
                </c:pt>
                <c:pt idx="569">
                  <c:v>45516.614189814813</c:v>
                </c:pt>
                <c:pt idx="570">
                  <c:v>45517.339837962965</c:v>
                </c:pt>
                <c:pt idx="571">
                  <c:v>45517.391319444447</c:v>
                </c:pt>
                <c:pt idx="572">
                  <c:v>45517.411168981482</c:v>
                </c:pt>
                <c:pt idx="573">
                  <c:v>45517.44332175926</c:v>
                </c:pt>
                <c:pt idx="574">
                  <c:v>45517.463703703703</c:v>
                </c:pt>
                <c:pt idx="575">
                  <c:v>45517.535497685189</c:v>
                </c:pt>
                <c:pt idx="576">
                  <c:v>45517.566620370373</c:v>
                </c:pt>
                <c:pt idx="577">
                  <c:v>45518.342407407406</c:v>
                </c:pt>
                <c:pt idx="578">
                  <c:v>45519.340428240743</c:v>
                </c:pt>
                <c:pt idx="579">
                  <c:v>45520.350486111114</c:v>
                </c:pt>
                <c:pt idx="580">
                  <c:v>45523.346770833334</c:v>
                </c:pt>
                <c:pt idx="581">
                  <c:v>45524.343599537038</c:v>
                </c:pt>
                <c:pt idx="582">
                  <c:v>45525.340914351851</c:v>
                </c:pt>
                <c:pt idx="583">
                  <c:v>45526.340277777781</c:v>
                </c:pt>
                <c:pt idx="584">
                  <c:v>45527.343854166669</c:v>
                </c:pt>
                <c:pt idx="585">
                  <c:v>45530.351307870369</c:v>
                </c:pt>
                <c:pt idx="586">
                  <c:v>45531.410868055558</c:v>
                </c:pt>
                <c:pt idx="587">
                  <c:v>45532.339456018519</c:v>
                </c:pt>
                <c:pt idx="588">
                  <c:v>45533.347974537035</c:v>
                </c:pt>
                <c:pt idx="589">
                  <c:v>45534.352442129632</c:v>
                </c:pt>
                <c:pt idx="590">
                  <c:v>45537.388472222221</c:v>
                </c:pt>
                <c:pt idx="591">
                  <c:v>45538.407523148147</c:v>
                </c:pt>
                <c:pt idx="592">
                  <c:v>45538.543078703704</c:v>
                </c:pt>
                <c:pt idx="593">
                  <c:v>45539.333506944444</c:v>
                </c:pt>
                <c:pt idx="594">
                  <c:v>45539.567962962959</c:v>
                </c:pt>
                <c:pt idx="595">
                  <c:v>45540.348993055559</c:v>
                </c:pt>
                <c:pt idx="596">
                  <c:v>45540.559606481482</c:v>
                </c:pt>
                <c:pt idx="597">
                  <c:v>45541.344618055555</c:v>
                </c:pt>
                <c:pt idx="598">
                  <c:v>45541.533379629633</c:v>
                </c:pt>
                <c:pt idx="599">
                  <c:v>45541.554988425924</c:v>
                </c:pt>
                <c:pt idx="600">
                  <c:v>45544.347986111112</c:v>
                </c:pt>
                <c:pt idx="601">
                  <c:v>45544.468923611108</c:v>
                </c:pt>
                <c:pt idx="602">
                  <c:v>45545.339594907404</c:v>
                </c:pt>
                <c:pt idx="603">
                  <c:v>45545.529722222222</c:v>
                </c:pt>
                <c:pt idx="604">
                  <c:v>45546.342094907406</c:v>
                </c:pt>
                <c:pt idx="605">
                  <c:v>45546.535138888888</c:v>
                </c:pt>
                <c:pt idx="606">
                  <c:v>45547.342291666668</c:v>
                </c:pt>
                <c:pt idx="607">
                  <c:v>45547.533229166664</c:v>
                </c:pt>
                <c:pt idx="608">
                  <c:v>45552.541967592595</c:v>
                </c:pt>
                <c:pt idx="609">
                  <c:v>45553.399826388886</c:v>
                </c:pt>
                <c:pt idx="610">
                  <c:v>45554.345451388886</c:v>
                </c:pt>
                <c:pt idx="611">
                  <c:v>45558.38616898148</c:v>
                </c:pt>
                <c:pt idx="612">
                  <c:v>45558.436863425923</c:v>
                </c:pt>
                <c:pt idx="613">
                  <c:v>45558.541643518518</c:v>
                </c:pt>
                <c:pt idx="614">
                  <c:v>45559.339328703703</c:v>
                </c:pt>
                <c:pt idx="615">
                  <c:v>45560.592326388891</c:v>
                </c:pt>
                <c:pt idx="616">
                  <c:v>45561.430185185185</c:v>
                </c:pt>
                <c:pt idx="617">
                  <c:v>45565.531423611108</c:v>
                </c:pt>
                <c:pt idx="618">
                  <c:v>45566.346400462964</c:v>
                </c:pt>
                <c:pt idx="619">
                  <c:v>45567.349803240744</c:v>
                </c:pt>
                <c:pt idx="620">
                  <c:v>45568.335324074076</c:v>
                </c:pt>
                <c:pt idx="621">
                  <c:v>45569.336724537039</c:v>
                </c:pt>
                <c:pt idx="622">
                  <c:v>45573.451203703706</c:v>
                </c:pt>
                <c:pt idx="623">
                  <c:v>45574.387638888889</c:v>
                </c:pt>
                <c:pt idx="624">
                  <c:v>45575.419259259259</c:v>
                </c:pt>
                <c:pt idx="625">
                  <c:v>45575.49664351852</c:v>
                </c:pt>
                <c:pt idx="626">
                  <c:v>45575.548993055556</c:v>
                </c:pt>
                <c:pt idx="627">
                  <c:v>45575.569456018522</c:v>
                </c:pt>
                <c:pt idx="628">
                  <c:v>45575.592233796298</c:v>
                </c:pt>
                <c:pt idx="629">
                  <c:v>45575.613217592596</c:v>
                </c:pt>
                <c:pt idx="630">
                  <c:v>45575.633425925924</c:v>
                </c:pt>
                <c:pt idx="631">
                  <c:v>45576.335590277777</c:v>
                </c:pt>
                <c:pt idx="632">
                  <c:v>45576.434490740743</c:v>
                </c:pt>
                <c:pt idx="633">
                  <c:v>45580.429768518516</c:v>
                </c:pt>
                <c:pt idx="634">
                  <c:v>45581.344525462962</c:v>
                </c:pt>
                <c:pt idx="635">
                  <c:v>45582.340856481482</c:v>
                </c:pt>
                <c:pt idx="636">
                  <c:v>45586.337557870371</c:v>
                </c:pt>
                <c:pt idx="637">
                  <c:v>45587.346956018519</c:v>
                </c:pt>
                <c:pt idx="638">
                  <c:v>45588.339583333334</c:v>
                </c:pt>
                <c:pt idx="639">
                  <c:v>45589.33803240741</c:v>
                </c:pt>
                <c:pt idx="640">
                  <c:v>45589.445277777777</c:v>
                </c:pt>
                <c:pt idx="641">
                  <c:v>45590.343726851854</c:v>
                </c:pt>
                <c:pt idx="642">
                  <c:v>45593.416076388887</c:v>
                </c:pt>
                <c:pt idx="643">
                  <c:v>45594.340902777774</c:v>
                </c:pt>
                <c:pt idx="644">
                  <c:v>45595.416631944441</c:v>
                </c:pt>
                <c:pt idx="645">
                  <c:v>45596.341307870367</c:v>
                </c:pt>
                <c:pt idx="646">
                  <c:v>45597.334826388891</c:v>
                </c:pt>
                <c:pt idx="647">
                  <c:v>45600.406215277777</c:v>
                </c:pt>
                <c:pt idx="648">
                  <c:v>45601.340115740742</c:v>
                </c:pt>
                <c:pt idx="649">
                  <c:v>45602.341099537036</c:v>
                </c:pt>
                <c:pt idx="650">
                  <c:v>45603.337847222225</c:v>
                </c:pt>
                <c:pt idx="651">
                  <c:v>45607.34648148148</c:v>
                </c:pt>
                <c:pt idx="652">
                  <c:v>45608.35</c:v>
                </c:pt>
                <c:pt idx="653">
                  <c:v>45609.347488425927</c:v>
                </c:pt>
                <c:pt idx="654">
                  <c:v>45610.342210648145</c:v>
                </c:pt>
                <c:pt idx="655">
                  <c:v>45611.337060185186</c:v>
                </c:pt>
                <c:pt idx="656">
                  <c:v>45614.349826388891</c:v>
                </c:pt>
                <c:pt idx="657">
                  <c:v>45615.342210648145</c:v>
                </c:pt>
                <c:pt idx="658">
                  <c:v>45616.341956018521</c:v>
                </c:pt>
                <c:pt idx="659">
                  <c:v>45617.347129629627</c:v>
                </c:pt>
                <c:pt idx="660">
                  <c:v>45618.340717592589</c:v>
                </c:pt>
                <c:pt idx="661">
                  <c:v>45621.341296296298</c:v>
                </c:pt>
                <c:pt idx="662">
                  <c:v>45622.341215277775</c:v>
                </c:pt>
                <c:pt idx="663">
                  <c:v>45623.618576388886</c:v>
                </c:pt>
                <c:pt idx="664">
                  <c:v>45624.33865740741</c:v>
                </c:pt>
                <c:pt idx="665">
                  <c:v>45624.614560185182</c:v>
                </c:pt>
                <c:pt idx="666">
                  <c:v>45628.404618055552</c:v>
                </c:pt>
                <c:pt idx="667">
                  <c:v>45628.535381944443</c:v>
                </c:pt>
                <c:pt idx="668">
                  <c:v>45629.349328703705</c:v>
                </c:pt>
                <c:pt idx="669">
                  <c:v>45630.392141203702</c:v>
                </c:pt>
                <c:pt idx="670">
                  <c:v>45631.347662037035</c:v>
                </c:pt>
                <c:pt idx="671">
                  <c:v>45632.384236111109</c:v>
                </c:pt>
                <c:pt idx="672">
                  <c:v>45635.38422453704</c:v>
                </c:pt>
                <c:pt idx="673">
                  <c:v>45636.340624999997</c:v>
                </c:pt>
                <c:pt idx="674">
                  <c:v>45637.338333333333</c:v>
                </c:pt>
                <c:pt idx="675">
                  <c:v>45638.340115740742</c:v>
                </c:pt>
                <c:pt idx="676">
                  <c:v>45639.340115740742</c:v>
                </c:pt>
                <c:pt idx="677">
                  <c:v>45642.341296296298</c:v>
                </c:pt>
                <c:pt idx="678">
                  <c:v>45643.433425925927</c:v>
                </c:pt>
                <c:pt idx="679">
                  <c:v>45643.529826388891</c:v>
                </c:pt>
                <c:pt idx="680">
                  <c:v>45644.34511574074</c:v>
                </c:pt>
                <c:pt idx="681">
                  <c:v>45644.38553240741</c:v>
                </c:pt>
                <c:pt idx="682">
                  <c:v>45645.344085648147</c:v>
                </c:pt>
                <c:pt idx="683">
                  <c:v>45649.340081018519</c:v>
                </c:pt>
                <c:pt idx="684">
                  <c:v>45650.33021990741</c:v>
                </c:pt>
                <c:pt idx="685">
                  <c:v>45653.37773148148</c:v>
                </c:pt>
                <c:pt idx="686">
                  <c:v>45656.371412037035</c:v>
                </c:pt>
                <c:pt idx="687">
                  <c:v>45663.380555555559</c:v>
                </c:pt>
                <c:pt idx="688">
                  <c:v>45663.380555555559</c:v>
                </c:pt>
                <c:pt idx="689">
                  <c:v>45663.42224537037</c:v>
                </c:pt>
                <c:pt idx="690">
                  <c:v>45663.42224537037</c:v>
                </c:pt>
                <c:pt idx="691">
                  <c:v>45663.45171296296</c:v>
                </c:pt>
                <c:pt idx="692">
                  <c:v>45663.45171296296</c:v>
                </c:pt>
                <c:pt idx="693">
                  <c:v>45663.523217592592</c:v>
                </c:pt>
                <c:pt idx="694">
                  <c:v>45663.523217592592</c:v>
                </c:pt>
                <c:pt idx="695">
                  <c:v>45664.332557870373</c:v>
                </c:pt>
                <c:pt idx="696">
                  <c:v>45664.332557870373</c:v>
                </c:pt>
                <c:pt idx="697">
                  <c:v>45664.387303240743</c:v>
                </c:pt>
                <c:pt idx="698">
                  <c:v>45664.387303240743</c:v>
                </c:pt>
                <c:pt idx="699">
                  <c:v>45664.523032407407</c:v>
                </c:pt>
                <c:pt idx="700">
                  <c:v>45664.523032407407</c:v>
                </c:pt>
                <c:pt idx="701">
                  <c:v>45664.545185185183</c:v>
                </c:pt>
                <c:pt idx="702">
                  <c:v>45664.545185185183</c:v>
                </c:pt>
                <c:pt idx="703">
                  <c:v>45665.334699074076</c:v>
                </c:pt>
                <c:pt idx="704">
                  <c:v>45665.334699074076</c:v>
                </c:pt>
                <c:pt idx="705">
                  <c:v>45665.380856481483</c:v>
                </c:pt>
                <c:pt idx="706">
                  <c:v>45665.380856481483</c:v>
                </c:pt>
                <c:pt idx="707">
                  <c:v>45665.530104166668</c:v>
                </c:pt>
                <c:pt idx="708">
                  <c:v>45665.530104166668</c:v>
                </c:pt>
                <c:pt idx="709">
                  <c:v>45666.340891203705</c:v>
                </c:pt>
                <c:pt idx="710">
                  <c:v>45666.340891203705</c:v>
                </c:pt>
                <c:pt idx="711">
                  <c:v>45666.378877314812</c:v>
                </c:pt>
                <c:pt idx="712">
                  <c:v>45666.378877314812</c:v>
                </c:pt>
                <c:pt idx="713">
                  <c:v>45666.526689814818</c:v>
                </c:pt>
                <c:pt idx="714">
                  <c:v>45666.526689814818</c:v>
                </c:pt>
                <c:pt idx="715">
                  <c:v>45666.545914351853</c:v>
                </c:pt>
                <c:pt idx="716">
                  <c:v>45666.545914351853</c:v>
                </c:pt>
                <c:pt idx="717">
                  <c:v>45666.565555555557</c:v>
                </c:pt>
                <c:pt idx="718">
                  <c:v>45666.565555555557</c:v>
                </c:pt>
                <c:pt idx="719">
                  <c:v>45670.348229166666</c:v>
                </c:pt>
                <c:pt idx="720">
                  <c:v>45670.348229166666</c:v>
                </c:pt>
                <c:pt idx="721">
                  <c:v>45671.336458333331</c:v>
                </c:pt>
                <c:pt idx="722">
                  <c:v>45671.336458333331</c:v>
                </c:pt>
                <c:pt idx="723">
                  <c:v>45671.52553240741</c:v>
                </c:pt>
                <c:pt idx="724">
                  <c:v>45671.52553240741</c:v>
                </c:pt>
                <c:pt idx="725">
                  <c:v>45671.545138888891</c:v>
                </c:pt>
                <c:pt idx="726">
                  <c:v>45671.545138888891</c:v>
                </c:pt>
                <c:pt idx="727">
                  <c:v>45672.337893518517</c:v>
                </c:pt>
                <c:pt idx="728">
                  <c:v>45672.337893518517</c:v>
                </c:pt>
                <c:pt idx="729">
                  <c:v>45672.565659722219</c:v>
                </c:pt>
                <c:pt idx="730">
                  <c:v>45672.565659722219</c:v>
                </c:pt>
                <c:pt idx="731">
                  <c:v>45673.334467592591</c:v>
                </c:pt>
                <c:pt idx="732">
                  <c:v>45673.334467592591</c:v>
                </c:pt>
                <c:pt idx="733">
                  <c:v>45673.5549537037</c:v>
                </c:pt>
                <c:pt idx="734">
                  <c:v>45673.5549537037</c:v>
                </c:pt>
                <c:pt idx="735">
                  <c:v>45674.335694444446</c:v>
                </c:pt>
                <c:pt idx="736">
                  <c:v>45674.335694444446</c:v>
                </c:pt>
                <c:pt idx="737">
                  <c:v>45677.341493055559</c:v>
                </c:pt>
                <c:pt idx="738">
                  <c:v>45677.341493055559</c:v>
                </c:pt>
                <c:pt idx="739">
                  <c:v>45678.335289351853</c:v>
                </c:pt>
                <c:pt idx="740">
                  <c:v>45678.335289351853</c:v>
                </c:pt>
                <c:pt idx="741">
                  <c:v>45680.340729166666</c:v>
                </c:pt>
                <c:pt idx="742">
                  <c:v>45680.340729166666</c:v>
                </c:pt>
                <c:pt idx="743">
                  <c:v>45680.404074074075</c:v>
                </c:pt>
                <c:pt idx="744">
                  <c:v>45680.404074074075</c:v>
                </c:pt>
                <c:pt idx="745">
                  <c:v>45681.341527777775</c:v>
                </c:pt>
                <c:pt idx="746">
                  <c:v>45681.341527777775</c:v>
                </c:pt>
                <c:pt idx="747">
                  <c:v>45684.339432870373</c:v>
                </c:pt>
                <c:pt idx="748">
                  <c:v>45684.339432870373</c:v>
                </c:pt>
                <c:pt idx="749">
                  <c:v>45685.336296296293</c:v>
                </c:pt>
                <c:pt idx="750">
                  <c:v>45685.336296296293</c:v>
                </c:pt>
                <c:pt idx="751">
                  <c:v>45686.338229166664</c:v>
                </c:pt>
                <c:pt idx="752">
                  <c:v>45686.338229166664</c:v>
                </c:pt>
                <c:pt idx="753">
                  <c:v>45687.338506944441</c:v>
                </c:pt>
                <c:pt idx="754">
                  <c:v>45687.338506944441</c:v>
                </c:pt>
                <c:pt idx="755">
                  <c:v>45691.3437962963</c:v>
                </c:pt>
                <c:pt idx="756">
                  <c:v>45691.3437962963</c:v>
                </c:pt>
                <c:pt idx="757">
                  <c:v>45692.333113425928</c:v>
                </c:pt>
                <c:pt idx="758">
                  <c:v>45692.333113425928</c:v>
                </c:pt>
                <c:pt idx="759">
                  <c:v>45693.402222222219</c:v>
                </c:pt>
                <c:pt idx="760">
                  <c:v>45693.402222222219</c:v>
                </c:pt>
                <c:pt idx="761">
                  <c:v>45694.33525462963</c:v>
                </c:pt>
                <c:pt idx="762">
                  <c:v>45694.33525462963</c:v>
                </c:pt>
                <c:pt idx="763">
                  <c:v>45695.33425925926</c:v>
                </c:pt>
                <c:pt idx="764">
                  <c:v>45695.33425925926</c:v>
                </c:pt>
                <c:pt idx="765">
                  <c:v>45698.414236111108</c:v>
                </c:pt>
                <c:pt idx="766">
                  <c:v>45698.414236111108</c:v>
                </c:pt>
                <c:pt idx="767">
                  <c:v>45698.433217592596</c:v>
                </c:pt>
                <c:pt idx="768">
                  <c:v>45698.433217592596</c:v>
                </c:pt>
                <c:pt idx="769">
                  <c:v>45699.337083333332</c:v>
                </c:pt>
                <c:pt idx="770">
                  <c:v>45699.337083333332</c:v>
                </c:pt>
                <c:pt idx="771">
                  <c:v>45700.347997685189</c:v>
                </c:pt>
                <c:pt idx="772">
                  <c:v>45700.347997685189</c:v>
                </c:pt>
                <c:pt idx="773">
                  <c:v>45701.329745370371</c:v>
                </c:pt>
                <c:pt idx="774">
                  <c:v>45701.329745370371</c:v>
                </c:pt>
                <c:pt idx="775">
                  <c:v>45702.336747685185</c:v>
                </c:pt>
                <c:pt idx="776">
                  <c:v>45702.336747685185</c:v>
                </c:pt>
                <c:pt idx="777">
                  <c:v>45705.336099537039</c:v>
                </c:pt>
                <c:pt idx="778">
                  <c:v>45705.336099537039</c:v>
                </c:pt>
                <c:pt idx="779">
                  <c:v>45706.340451388889</c:v>
                </c:pt>
                <c:pt idx="780">
                  <c:v>45706.340451388889</c:v>
                </c:pt>
                <c:pt idx="781">
                  <c:v>45707.337071759262</c:v>
                </c:pt>
                <c:pt idx="782">
                  <c:v>45707.337071759262</c:v>
                </c:pt>
                <c:pt idx="783">
                  <c:v>45708.336817129632</c:v>
                </c:pt>
                <c:pt idx="784">
                  <c:v>45708.336817129632</c:v>
                </c:pt>
                <c:pt idx="785">
                  <c:v>45713.334421296298</c:v>
                </c:pt>
                <c:pt idx="786">
                  <c:v>45713.334421296298</c:v>
                </c:pt>
                <c:pt idx="787">
                  <c:v>45714.339768518519</c:v>
                </c:pt>
                <c:pt idx="788">
                  <c:v>45714.339768518519</c:v>
                </c:pt>
                <c:pt idx="789">
                  <c:v>45715.341134259259</c:v>
                </c:pt>
                <c:pt idx="790">
                  <c:v>45715.341134259259</c:v>
                </c:pt>
                <c:pt idx="791">
                  <c:v>45716.349895833337</c:v>
                </c:pt>
                <c:pt idx="792">
                  <c:v>45716.349895833337</c:v>
                </c:pt>
                <c:pt idx="793">
                  <c:v>45719.344525462962</c:v>
                </c:pt>
                <c:pt idx="794">
                  <c:v>45719.344525462962</c:v>
                </c:pt>
                <c:pt idx="795">
                  <c:v>45720.335752314815</c:v>
                </c:pt>
                <c:pt idx="796">
                  <c:v>45720.335752314815</c:v>
                </c:pt>
                <c:pt idx="797">
                  <c:v>45721.33697916667</c:v>
                </c:pt>
                <c:pt idx="798">
                  <c:v>45721.33697916667</c:v>
                </c:pt>
                <c:pt idx="799">
                  <c:v>45722.343726851854</c:v>
                </c:pt>
                <c:pt idx="800">
                  <c:v>45722.343726851854</c:v>
                </c:pt>
                <c:pt idx="801">
                  <c:v>45723.332708333335</c:v>
                </c:pt>
                <c:pt idx="802">
                  <c:v>45723.332708333335</c:v>
                </c:pt>
                <c:pt idx="803">
                  <c:v>45726.339756944442</c:v>
                </c:pt>
                <c:pt idx="804">
                  <c:v>45726.339756944442</c:v>
                </c:pt>
                <c:pt idx="805">
                  <c:v>45727.394120370373</c:v>
                </c:pt>
                <c:pt idx="806">
                  <c:v>45727.394120370373</c:v>
                </c:pt>
                <c:pt idx="807">
                  <c:v>45728.430196759262</c:v>
                </c:pt>
                <c:pt idx="808">
                  <c:v>45728.430196759262</c:v>
                </c:pt>
                <c:pt idx="809">
                  <c:v>45729.339745370373</c:v>
                </c:pt>
                <c:pt idx="810">
                  <c:v>45729.339745370373</c:v>
                </c:pt>
                <c:pt idx="811">
                  <c:v>45733.34034722222</c:v>
                </c:pt>
                <c:pt idx="812">
                  <c:v>45733.34034722222</c:v>
                </c:pt>
                <c:pt idx="813">
                  <c:v>45734.336712962962</c:v>
                </c:pt>
                <c:pt idx="814">
                  <c:v>45734.336712962962</c:v>
                </c:pt>
                <c:pt idx="815">
                  <c:v>45735.348043981481</c:v>
                </c:pt>
                <c:pt idx="816">
                  <c:v>45735.348043981481</c:v>
                </c:pt>
                <c:pt idx="817">
                  <c:v>45736.346284722225</c:v>
                </c:pt>
                <c:pt idx="818">
                  <c:v>45736.346284722225</c:v>
                </c:pt>
                <c:pt idx="819">
                  <c:v>45737.385000000002</c:v>
                </c:pt>
                <c:pt idx="820">
                  <c:v>45737.385000000002</c:v>
                </c:pt>
                <c:pt idx="821">
                  <c:v>45740.34207175926</c:v>
                </c:pt>
                <c:pt idx="822">
                  <c:v>45740.34207175926</c:v>
                </c:pt>
                <c:pt idx="823">
                  <c:v>45741.391099537039</c:v>
                </c:pt>
                <c:pt idx="824">
                  <c:v>45741.391099537039</c:v>
                </c:pt>
                <c:pt idx="825">
                  <c:v>45742.391944444447</c:v>
                </c:pt>
                <c:pt idx="826">
                  <c:v>45742.391944444447</c:v>
                </c:pt>
                <c:pt idx="827">
                  <c:v>45743.418553240743</c:v>
                </c:pt>
                <c:pt idx="828">
                  <c:v>45743.418553240743</c:v>
                </c:pt>
                <c:pt idx="829">
                  <c:v>45744.390694444446</c:v>
                </c:pt>
                <c:pt idx="830">
                  <c:v>45744.390694444446</c:v>
                </c:pt>
                <c:pt idx="831">
                  <c:v>45747.441851851851</c:v>
                </c:pt>
                <c:pt idx="832">
                  <c:v>45747.441851851851</c:v>
                </c:pt>
                <c:pt idx="833">
                  <c:v>45750.379270833335</c:v>
                </c:pt>
                <c:pt idx="834">
                  <c:v>45750.379270833335</c:v>
                </c:pt>
                <c:pt idx="835">
                  <c:v>45754.34002314815</c:v>
                </c:pt>
                <c:pt idx="836">
                  <c:v>45754.34002314815</c:v>
                </c:pt>
                <c:pt idx="837">
                  <c:v>45754.521469907406</c:v>
                </c:pt>
                <c:pt idx="838">
                  <c:v>45754.521469907406</c:v>
                </c:pt>
                <c:pt idx="839">
                  <c:v>45755.376585648148</c:v>
                </c:pt>
                <c:pt idx="840">
                  <c:v>45755.376585648148</c:v>
                </c:pt>
                <c:pt idx="841">
                  <c:v>45756.345833333333</c:v>
                </c:pt>
                <c:pt idx="842">
                  <c:v>45756.345833333333</c:v>
                </c:pt>
                <c:pt idx="843">
                  <c:v>45757.37709490741</c:v>
                </c:pt>
                <c:pt idx="844">
                  <c:v>45757.37709490741</c:v>
                </c:pt>
                <c:pt idx="845">
                  <c:v>45758.332696759258</c:v>
                </c:pt>
                <c:pt idx="846">
                  <c:v>45758.332696759258</c:v>
                </c:pt>
                <c:pt idx="847">
                  <c:v>45761.338055555556</c:v>
                </c:pt>
                <c:pt idx="848">
                  <c:v>45761.338055555556</c:v>
                </c:pt>
                <c:pt idx="849">
                  <c:v>45762.330381944441</c:v>
                </c:pt>
                <c:pt idx="850">
                  <c:v>45762.330381944441</c:v>
                </c:pt>
                <c:pt idx="851">
                  <c:v>45763.342060185183</c:v>
                </c:pt>
                <c:pt idx="852">
                  <c:v>45763.342060185183</c:v>
                </c:pt>
                <c:pt idx="853">
                  <c:v>45763.455312500002</c:v>
                </c:pt>
                <c:pt idx="854">
                  <c:v>45763.455312500002</c:v>
                </c:pt>
                <c:pt idx="855">
                  <c:v>45764.331689814811</c:v>
                </c:pt>
                <c:pt idx="856">
                  <c:v>45764.331689814811</c:v>
                </c:pt>
                <c:pt idx="857">
                  <c:v>45769.380416666667</c:v>
                </c:pt>
                <c:pt idx="858">
                  <c:v>45769.380416666667</c:v>
                </c:pt>
                <c:pt idx="859">
                  <c:v>45770.328402777777</c:v>
                </c:pt>
                <c:pt idx="860">
                  <c:v>45770.328402777777</c:v>
                </c:pt>
                <c:pt idx="861">
                  <c:v>45770.415092592593</c:v>
                </c:pt>
                <c:pt idx="862">
                  <c:v>45770.415092592593</c:v>
                </c:pt>
                <c:pt idx="863">
                  <c:v>45771.33871527778</c:v>
                </c:pt>
                <c:pt idx="864">
                  <c:v>45771.33871527778</c:v>
                </c:pt>
                <c:pt idx="865">
                  <c:v>45775.34443287037</c:v>
                </c:pt>
                <c:pt idx="866">
                  <c:v>45775.34443287037</c:v>
                </c:pt>
                <c:pt idx="867">
                  <c:v>45776.338263888887</c:v>
                </c:pt>
                <c:pt idx="868">
                  <c:v>45776.338263888887</c:v>
                </c:pt>
                <c:pt idx="869">
                  <c:v>45777.341770833336</c:v>
                </c:pt>
                <c:pt idx="870">
                  <c:v>45777.341770833336</c:v>
                </c:pt>
                <c:pt idx="871">
                  <c:v>45778.460532407407</c:v>
                </c:pt>
                <c:pt idx="872">
                  <c:v>45778.460532407407</c:v>
                </c:pt>
                <c:pt idx="873">
                  <c:v>45779.340567129628</c:v>
                </c:pt>
                <c:pt idx="874">
                  <c:v>45779.340567129628</c:v>
                </c:pt>
                <c:pt idx="875">
                  <c:v>45782.338402777779</c:v>
                </c:pt>
                <c:pt idx="876">
                  <c:v>45782.338402777779</c:v>
                </c:pt>
                <c:pt idx="877">
                  <c:v>45783.336562500001</c:v>
                </c:pt>
                <c:pt idx="878">
                  <c:v>45783.336562500001</c:v>
                </c:pt>
                <c:pt idx="879">
                  <c:v>45784.343807870369</c:v>
                </c:pt>
                <c:pt idx="880">
                  <c:v>45784.343807870369</c:v>
                </c:pt>
                <c:pt idx="881">
                  <c:v>45785.330636574072</c:v>
                </c:pt>
                <c:pt idx="882">
                  <c:v>45785.330636574072</c:v>
                </c:pt>
                <c:pt idx="883">
                  <c:v>45786.374814814815</c:v>
                </c:pt>
                <c:pt idx="884">
                  <c:v>45786.374814814815</c:v>
                </c:pt>
                <c:pt idx="885">
                  <c:v>45789.377395833333</c:v>
                </c:pt>
                <c:pt idx="886">
                  <c:v>45789.377395833333</c:v>
                </c:pt>
                <c:pt idx="887">
                  <c:v>45790.338483796295</c:v>
                </c:pt>
                <c:pt idx="888">
                  <c:v>45790.338483796295</c:v>
                </c:pt>
                <c:pt idx="889">
                  <c:v>45791.34270833333</c:v>
                </c:pt>
                <c:pt idx="890">
                  <c:v>45791.34270833333</c:v>
                </c:pt>
                <c:pt idx="891">
                  <c:v>45791.417557870373</c:v>
                </c:pt>
                <c:pt idx="892">
                  <c:v>45791.417557870373</c:v>
                </c:pt>
                <c:pt idx="893">
                  <c:v>45792.337766203702</c:v>
                </c:pt>
                <c:pt idx="894">
                  <c:v>45792.337766203702</c:v>
                </c:pt>
                <c:pt idx="895">
                  <c:v>45796.337071759262</c:v>
                </c:pt>
                <c:pt idx="896">
                  <c:v>45796.337071759262</c:v>
                </c:pt>
                <c:pt idx="897">
                  <c:v>45797.342106481483</c:v>
                </c:pt>
                <c:pt idx="898">
                  <c:v>45797.342106481483</c:v>
                </c:pt>
                <c:pt idx="899">
                  <c:v>45798.330613425926</c:v>
                </c:pt>
                <c:pt idx="900">
                  <c:v>45798.330613425926</c:v>
                </c:pt>
                <c:pt idx="901">
                  <c:v>45799.383321759262</c:v>
                </c:pt>
                <c:pt idx="902">
                  <c:v>45799.383321759262</c:v>
                </c:pt>
                <c:pt idx="903">
                  <c:v>45800.380428240744</c:v>
                </c:pt>
                <c:pt idx="904">
                  <c:v>45800.380428240744</c:v>
                </c:pt>
                <c:pt idx="905">
                  <c:v>45805.344907407409</c:v>
                </c:pt>
                <c:pt idx="906">
                  <c:v>45805.344907407409</c:v>
                </c:pt>
                <c:pt idx="907">
                  <c:v>45806.346273148149</c:v>
                </c:pt>
                <c:pt idx="908">
                  <c:v>45806.346273148149</c:v>
                </c:pt>
                <c:pt idx="909">
                  <c:v>45807.33971064815</c:v>
                </c:pt>
                <c:pt idx="910">
                  <c:v>45807.33971064815</c:v>
                </c:pt>
                <c:pt idx="911">
                  <c:v>45810.344236111108</c:v>
                </c:pt>
                <c:pt idx="912">
                  <c:v>45810.344236111108</c:v>
                </c:pt>
                <c:pt idx="913">
                  <c:v>45811.338101851848</c:v>
                </c:pt>
                <c:pt idx="914">
                  <c:v>45811.338101851848</c:v>
                </c:pt>
                <c:pt idx="915">
                  <c:v>45812.332743055558</c:v>
                </c:pt>
                <c:pt idx="916">
                  <c:v>45812.332743055558</c:v>
                </c:pt>
                <c:pt idx="917">
                  <c:v>45813.32984953704</c:v>
                </c:pt>
                <c:pt idx="918">
                  <c:v>45813.32984953704</c:v>
                </c:pt>
                <c:pt idx="919">
                  <c:v>45817.386296296296</c:v>
                </c:pt>
                <c:pt idx="920">
                  <c:v>45817.386296296296</c:v>
                </c:pt>
                <c:pt idx="921">
                  <c:v>45818.337847222225</c:v>
                </c:pt>
                <c:pt idx="922">
                  <c:v>45818.337847222225</c:v>
                </c:pt>
                <c:pt idx="923">
                  <c:v>45819.342627314814</c:v>
                </c:pt>
                <c:pt idx="924">
                  <c:v>45819.342627314814</c:v>
                </c:pt>
                <c:pt idx="925">
                  <c:v>45820.419699074075</c:v>
                </c:pt>
                <c:pt idx="926">
                  <c:v>45820.419699074075</c:v>
                </c:pt>
                <c:pt idx="927">
                  <c:v>45821.330995370372</c:v>
                </c:pt>
                <c:pt idx="928">
                  <c:v>45821.330995370372</c:v>
                </c:pt>
                <c:pt idx="929">
                  <c:v>45821.389930555553</c:v>
                </c:pt>
                <c:pt idx="930">
                  <c:v>45821.389930555553</c:v>
                </c:pt>
                <c:pt idx="931">
                  <c:v>45824.379004629627</c:v>
                </c:pt>
                <c:pt idx="932">
                  <c:v>45824.379004629627</c:v>
                </c:pt>
                <c:pt idx="933">
                  <c:v>45825.32949074074</c:v>
                </c:pt>
                <c:pt idx="934">
                  <c:v>45825.32949074074</c:v>
                </c:pt>
                <c:pt idx="935">
                  <c:v>45826.333321759259</c:v>
                </c:pt>
                <c:pt idx="936">
                  <c:v>45826.333321759259</c:v>
                </c:pt>
                <c:pt idx="937">
                  <c:v>45827.382013888891</c:v>
                </c:pt>
                <c:pt idx="938">
                  <c:v>45827.382013888891</c:v>
                </c:pt>
                <c:pt idx="939">
                  <c:v>45828.385000000002</c:v>
                </c:pt>
                <c:pt idx="940">
                  <c:v>45828.385000000002</c:v>
                </c:pt>
                <c:pt idx="941">
                  <c:v>45831.344421296293</c:v>
                </c:pt>
                <c:pt idx="942">
                  <c:v>45831.344421296293</c:v>
                </c:pt>
                <c:pt idx="943">
                  <c:v>45832.333148148151</c:v>
                </c:pt>
                <c:pt idx="944">
                  <c:v>45832.333148148151</c:v>
                </c:pt>
                <c:pt idx="945">
                  <c:v>45832.42796296296</c:v>
                </c:pt>
                <c:pt idx="946">
                  <c:v>45832.42796296296</c:v>
                </c:pt>
                <c:pt idx="947">
                  <c:v>45832.467673611114</c:v>
                </c:pt>
                <c:pt idx="948">
                  <c:v>45832.467673611114</c:v>
                </c:pt>
                <c:pt idx="949">
                  <c:v>45832.500451388885</c:v>
                </c:pt>
                <c:pt idx="950">
                  <c:v>45832.500451388885</c:v>
                </c:pt>
                <c:pt idx="951">
                  <c:v>45833.379224537035</c:v>
                </c:pt>
                <c:pt idx="952">
                  <c:v>45833.379224537035</c:v>
                </c:pt>
                <c:pt idx="953">
                  <c:v>45838.336585648147</c:v>
                </c:pt>
                <c:pt idx="954">
                  <c:v>45838.336585648147</c:v>
                </c:pt>
                <c:pt idx="955">
                  <c:v>45839.342951388891</c:v>
                </c:pt>
                <c:pt idx="956">
                  <c:v>45839.342951388891</c:v>
                </c:pt>
                <c:pt idx="957">
                  <c:v>45840.330590277779</c:v>
                </c:pt>
                <c:pt idx="958">
                  <c:v>45840.330590277779</c:v>
                </c:pt>
                <c:pt idx="959">
                  <c:v>45841.332696759258</c:v>
                </c:pt>
                <c:pt idx="960">
                  <c:v>45841.332696759258</c:v>
                </c:pt>
                <c:pt idx="961">
                  <c:v>45842.337719907409</c:v>
                </c:pt>
                <c:pt idx="962">
                  <c:v>45842.337719907409</c:v>
                </c:pt>
                <c:pt idx="963">
                  <c:v>45845.33320601852</c:v>
                </c:pt>
                <c:pt idx="964">
                  <c:v>45845.33320601852</c:v>
                </c:pt>
                <c:pt idx="965">
                  <c:v>45846.332951388889</c:v>
                </c:pt>
                <c:pt idx="966">
                  <c:v>45846.332951388889</c:v>
                </c:pt>
                <c:pt idx="967">
                  <c:v>45847.327384259261</c:v>
                </c:pt>
                <c:pt idx="968">
                  <c:v>45847.327384259261</c:v>
                </c:pt>
                <c:pt idx="969">
                  <c:v>45848.320092592592</c:v>
                </c:pt>
                <c:pt idx="970">
                  <c:v>45848.320092592592</c:v>
                </c:pt>
                <c:pt idx="971">
                  <c:v>45848.565844907411</c:v>
                </c:pt>
                <c:pt idx="972">
                  <c:v>45848.565844907411</c:v>
                </c:pt>
                <c:pt idx="973">
                  <c:v>45849.319733796299</c:v>
                </c:pt>
                <c:pt idx="974">
                  <c:v>45849.319733796299</c:v>
                </c:pt>
                <c:pt idx="975">
                  <c:v>45852.333518518521</c:v>
                </c:pt>
                <c:pt idx="976">
                  <c:v>45852.333518518521</c:v>
                </c:pt>
                <c:pt idx="977">
                  <c:v>45853.335231481484</c:v>
                </c:pt>
                <c:pt idx="978">
                  <c:v>45853.335231481484</c:v>
                </c:pt>
                <c:pt idx="979">
                  <c:v>45854.319062499999</c:v>
                </c:pt>
                <c:pt idx="980">
                  <c:v>45854.319062499999</c:v>
                </c:pt>
                <c:pt idx="981">
                  <c:v>45855.318182870367</c:v>
                </c:pt>
                <c:pt idx="982">
                  <c:v>45855.318182870367</c:v>
                </c:pt>
                <c:pt idx="983">
                  <c:v>45859.320335648146</c:v>
                </c:pt>
                <c:pt idx="984">
                  <c:v>45859.320335648146</c:v>
                </c:pt>
                <c:pt idx="985">
                  <c:v>45860.31790509259</c:v>
                </c:pt>
                <c:pt idx="986">
                  <c:v>45860.31790509259</c:v>
                </c:pt>
                <c:pt idx="987">
                  <c:v>45861.40053240741</c:v>
                </c:pt>
                <c:pt idx="988">
                  <c:v>45861.40053240741</c:v>
                </c:pt>
                <c:pt idx="989">
                  <c:v>45862.340601851851</c:v>
                </c:pt>
                <c:pt idx="990">
                  <c:v>45862.340601851851</c:v>
                </c:pt>
                <c:pt idx="991">
                  <c:v>45863.334606481483</c:v>
                </c:pt>
                <c:pt idx="992">
                  <c:v>45863.334606481483</c:v>
                </c:pt>
                <c:pt idx="993">
                  <c:v>45866.335358796299</c:v>
                </c:pt>
                <c:pt idx="994">
                  <c:v>45866.335358796299</c:v>
                </c:pt>
                <c:pt idx="995">
                  <c:v>45867.322997685187</c:v>
                </c:pt>
                <c:pt idx="996">
                  <c:v>45867.322997685187</c:v>
                </c:pt>
                <c:pt idx="997">
                  <c:v>45868.328194444446</c:v>
                </c:pt>
                <c:pt idx="998">
                  <c:v>45868.328194444446</c:v>
                </c:pt>
                <c:pt idx="999">
                  <c:v>45869.330590277779</c:v>
                </c:pt>
                <c:pt idx="1000">
                  <c:v>45869.330590277779</c:v>
                </c:pt>
                <c:pt idx="1001">
                  <c:v>45870.340092592596</c:v>
                </c:pt>
                <c:pt idx="1002">
                  <c:v>45870.340092592596</c:v>
                </c:pt>
                <c:pt idx="1003">
                  <c:v>45875.327939814815</c:v>
                </c:pt>
                <c:pt idx="1004">
                  <c:v>45875.327939814815</c:v>
                </c:pt>
                <c:pt idx="1005">
                  <c:v>45876.330405092594</c:v>
                </c:pt>
                <c:pt idx="1006">
                  <c:v>45876.330405092594</c:v>
                </c:pt>
                <c:pt idx="1007">
                  <c:v>45880.329212962963</c:v>
                </c:pt>
                <c:pt idx="1008">
                  <c:v>45880.329212962963</c:v>
                </c:pt>
                <c:pt idx="1009">
                  <c:v>45881.332094907404</c:v>
                </c:pt>
                <c:pt idx="1010">
                  <c:v>45881.332094907404</c:v>
                </c:pt>
                <c:pt idx="1011">
                  <c:v>45882.316944444443</c:v>
                </c:pt>
                <c:pt idx="1012">
                  <c:v>45882.316944444443</c:v>
                </c:pt>
                <c:pt idx="1013">
                  <c:v>45883.319050925929</c:v>
                </c:pt>
                <c:pt idx="1014">
                  <c:v>45883.319050925929</c:v>
                </c:pt>
                <c:pt idx="1015">
                  <c:v>45884.318136574075</c:v>
                </c:pt>
                <c:pt idx="1016">
                  <c:v>45884.318136574075</c:v>
                </c:pt>
                <c:pt idx="1017">
                  <c:v>45887.346597222226</c:v>
                </c:pt>
                <c:pt idx="1018">
                  <c:v>45887.346597222226</c:v>
                </c:pt>
                <c:pt idx="1019">
                  <c:v>45889.317002314812</c:v>
                </c:pt>
                <c:pt idx="1020">
                  <c:v>45889.317002314812</c:v>
                </c:pt>
                <c:pt idx="1021">
                  <c:v>45890.328657407408</c:v>
                </c:pt>
                <c:pt idx="1022">
                  <c:v>45890.328657407408</c:v>
                </c:pt>
                <c:pt idx="1023">
                  <c:v>45891.321400462963</c:v>
                </c:pt>
                <c:pt idx="1024">
                  <c:v>45891.321400462963</c:v>
                </c:pt>
                <c:pt idx="1025">
                  <c:v>45894.329085648147</c:v>
                </c:pt>
                <c:pt idx="1026">
                  <c:v>45894.329085648147</c:v>
                </c:pt>
                <c:pt idx="1027">
                  <c:v>45895.328553240739</c:v>
                </c:pt>
                <c:pt idx="1028">
                  <c:v>45895.328553240739</c:v>
                </c:pt>
                <c:pt idx="1029">
                  <c:v>45896.333194444444</c:v>
                </c:pt>
                <c:pt idx="1030">
                  <c:v>45896.333194444444</c:v>
                </c:pt>
                <c:pt idx="1031">
                  <c:v>45897.323368055557</c:v>
                </c:pt>
                <c:pt idx="1032">
                  <c:v>45897.323368055557</c:v>
                </c:pt>
                <c:pt idx="1033">
                  <c:v>45901.325138888889</c:v>
                </c:pt>
                <c:pt idx="1034">
                  <c:v>45901.325138888889</c:v>
                </c:pt>
                <c:pt idx="1035">
                  <c:v>45902.335879629631</c:v>
                </c:pt>
                <c:pt idx="1036">
                  <c:v>45902.335879629631</c:v>
                </c:pt>
                <c:pt idx="1037">
                  <c:v>45903.318865740737</c:v>
                </c:pt>
                <c:pt idx="1038">
                  <c:v>45903.318865740737</c:v>
                </c:pt>
                <c:pt idx="1039">
                  <c:v>45904.535439814812</c:v>
                </c:pt>
                <c:pt idx="1040">
                  <c:v>45904.535439814812</c:v>
                </c:pt>
                <c:pt idx="1041">
                  <c:v>45905.316828703704</c:v>
                </c:pt>
                <c:pt idx="1042">
                  <c:v>45905.316828703704</c:v>
                </c:pt>
                <c:pt idx="1043">
                  <c:v>45908.329097222224</c:v>
                </c:pt>
                <c:pt idx="1044">
                  <c:v>45908.329097222224</c:v>
                </c:pt>
                <c:pt idx="1045">
                  <c:v>45909.325671296298</c:v>
                </c:pt>
                <c:pt idx="1046">
                  <c:v>45909.325671296298</c:v>
                </c:pt>
                <c:pt idx="1047">
                  <c:v>45910.326053240744</c:v>
                </c:pt>
                <c:pt idx="1048">
                  <c:v>45910.326053240744</c:v>
                </c:pt>
                <c:pt idx="1049">
                  <c:v>45911.331782407404</c:v>
                </c:pt>
                <c:pt idx="1050">
                  <c:v>45911.331782407404</c:v>
                </c:pt>
                <c:pt idx="1051">
                  <c:v>45912.319490740738</c:v>
                </c:pt>
                <c:pt idx="1052">
                  <c:v>45912.319490740738</c:v>
                </c:pt>
                <c:pt idx="1053">
                  <c:v>45915.324999999997</c:v>
                </c:pt>
                <c:pt idx="1054">
                  <c:v>45915.324999999997</c:v>
                </c:pt>
                <c:pt idx="1055">
                  <c:v>45916.313761574071</c:v>
                </c:pt>
                <c:pt idx="1056">
                  <c:v>45916.313761574071</c:v>
                </c:pt>
                <c:pt idx="1057">
                  <c:v>45917.328298611108</c:v>
                </c:pt>
                <c:pt idx="1058">
                  <c:v>45917.328298611108</c:v>
                </c:pt>
                <c:pt idx="1059">
                  <c:v>45918.324490740742</c:v>
                </c:pt>
                <c:pt idx="1060">
                  <c:v>45918.324490740742</c:v>
                </c:pt>
                <c:pt idx="1061">
                  <c:v>45922.339108796295</c:v>
                </c:pt>
                <c:pt idx="1062">
                  <c:v>45922.339108796295</c:v>
                </c:pt>
                <c:pt idx="1063">
                  <c:v>45923.32885416667</c:v>
                </c:pt>
                <c:pt idx="1064">
                  <c:v>45923.32885416667</c:v>
                </c:pt>
                <c:pt idx="1065">
                  <c:v>45924.317858796298</c:v>
                </c:pt>
                <c:pt idx="1066">
                  <c:v>45924.317858796298</c:v>
                </c:pt>
                <c:pt idx="1067">
                  <c:v>45925.34003472222</c:v>
                </c:pt>
                <c:pt idx="1068">
                  <c:v>45925.34003472222</c:v>
                </c:pt>
                <c:pt idx="1069">
                  <c:v>45926.317499999997</c:v>
                </c:pt>
                <c:pt idx="1070">
                  <c:v>45926.317499999997</c:v>
                </c:pt>
                <c:pt idx="1071">
                  <c:v>45929.325046296297</c:v>
                </c:pt>
                <c:pt idx="1072">
                  <c:v>45929.325046296297</c:v>
                </c:pt>
                <c:pt idx="1073">
                  <c:v>45930.329340277778</c:v>
                </c:pt>
                <c:pt idx="1074">
                  <c:v>45930.329340277778</c:v>
                </c:pt>
                <c:pt idx="1075">
                  <c:v>45931.329965277779</c:v>
                </c:pt>
                <c:pt idx="1076">
                  <c:v>45931.329965277779</c:v>
                </c:pt>
                <c:pt idx="1077">
                  <c:v>45932.32534722222</c:v>
                </c:pt>
                <c:pt idx="1078">
                  <c:v>45932.32534722222</c:v>
                </c:pt>
                <c:pt idx="1079">
                  <c:v>45933.326145833336</c:v>
                </c:pt>
                <c:pt idx="1080">
                  <c:v>45933.326145833336</c:v>
                </c:pt>
                <c:pt idx="1081">
                  <c:v>45933.429849537039</c:v>
                </c:pt>
                <c:pt idx="1082">
                  <c:v>45933.429849537039</c:v>
                </c:pt>
                <c:pt idx="1083">
                  <c:v>45936.317766203705</c:v>
                </c:pt>
                <c:pt idx="1084">
                  <c:v>45937.330081018517</c:v>
                </c:pt>
                <c:pt idx="1085">
                  <c:v>45938.329548611109</c:v>
                </c:pt>
                <c:pt idx="1086">
                  <c:v>45939.387453703705</c:v>
                </c:pt>
                <c:pt idx="1087">
                  <c:v>45943.334444444445</c:v>
                </c:pt>
                <c:pt idx="1088">
                  <c:v>45944.33556712963</c:v>
                </c:pt>
                <c:pt idx="1089">
                  <c:v>45945.328483796293</c:v>
                </c:pt>
                <c:pt idx="1090">
                  <c:v>45946.329386574071</c:v>
                </c:pt>
                <c:pt idx="1091">
                  <c:v>45947.330474537041</c:v>
                </c:pt>
                <c:pt idx="1092">
                  <c:v>45950.331655092596</c:v>
                </c:pt>
                <c:pt idx="1093">
                  <c:v>45951.328969907408</c:v>
                </c:pt>
                <c:pt idx="1094">
                  <c:v>45952.329942129632</c:v>
                </c:pt>
                <c:pt idx="1095">
                  <c:v>45953.333703703705</c:v>
                </c:pt>
                <c:pt idx="1096">
                  <c:v>45954.328460648147</c:v>
                </c:pt>
                <c:pt idx="1097">
                  <c:v>45957.327222222222</c:v>
                </c:pt>
                <c:pt idx="1098">
                  <c:v>45958.32503472222</c:v>
                </c:pt>
                <c:pt idx="1099">
                  <c:v>45959.336226851854</c:v>
                </c:pt>
                <c:pt idx="1100">
                  <c:v>45960.326215277775</c:v>
                </c:pt>
                <c:pt idx="1101">
                  <c:v>45964.332743055558</c:v>
                </c:pt>
                <c:pt idx="1102">
                  <c:v>45965.324884259258</c:v>
                </c:pt>
                <c:pt idx="1103">
                  <c:v>45966.324062500003</c:v>
                </c:pt>
                <c:pt idx="1104">
                  <c:v>45967.31832175926</c:v>
                </c:pt>
              </c:numCache>
            </c:numRef>
          </c:xVal>
          <c:yVal>
            <c:numRef>
              <c:f>Active!$S$178:$S$4093</c:f>
              <c:numCache>
                <c:formatCode>0.000</c:formatCode>
                <c:ptCount val="3916"/>
                <c:pt idx="0">
                  <c:v>2.9299999974416302</c:v>
                </c:pt>
                <c:pt idx="1">
                  <c:v>2.92999999743299</c:v>
                </c:pt>
                <c:pt idx="2">
                  <c:v>2.9299999974070601</c:v>
                </c:pt>
                <c:pt idx="3">
                  <c:v>2.9299999973984101</c:v>
                </c:pt>
                <c:pt idx="4">
                  <c:v>2.9299999973897699</c:v>
                </c:pt>
                <c:pt idx="5">
                  <c:v>2.9299999973811302</c:v>
                </c:pt>
                <c:pt idx="6">
                  <c:v>2.9299999973724802</c:v>
                </c:pt>
                <c:pt idx="7">
                  <c:v>2.92999999734656</c:v>
                </c:pt>
                <c:pt idx="8">
                  <c:v>2.9299999973379101</c:v>
                </c:pt>
                <c:pt idx="9">
                  <c:v>2.9299999973292699</c:v>
                </c:pt>
                <c:pt idx="10">
                  <c:v>2.9299999973206301</c:v>
                </c:pt>
                <c:pt idx="11">
                  <c:v>2.92999999720826</c:v>
                </c:pt>
                <c:pt idx="12">
                  <c:v>2.9299999971996198</c:v>
                </c:pt>
                <c:pt idx="13">
                  <c:v>2.92999999719098</c:v>
                </c:pt>
                <c:pt idx="14">
                  <c:v>2.9299999971564099</c:v>
                </c:pt>
                <c:pt idx="15">
                  <c:v>2.9299999971477599</c:v>
                </c:pt>
                <c:pt idx="16">
                  <c:v>2.9299999971045501</c:v>
                </c:pt>
                <c:pt idx="17">
                  <c:v>2.9299999970872599</c:v>
                </c:pt>
                <c:pt idx="18">
                  <c:v>2.9299999970786201</c:v>
                </c:pt>
                <c:pt idx="19">
                  <c:v>2.9299999970699702</c:v>
                </c:pt>
                <c:pt idx="20">
                  <c:v>2.92999999704405</c:v>
                </c:pt>
                <c:pt idx="21">
                  <c:v>2.9299999970354</c:v>
                </c:pt>
                <c:pt idx="22">
                  <c:v>2.9299999970267598</c:v>
                </c:pt>
                <c:pt idx="23">
                  <c:v>2.9299999970181201</c:v>
                </c:pt>
                <c:pt idx="24">
                  <c:v>2.9299999970094701</c:v>
                </c:pt>
                <c:pt idx="25">
                  <c:v>2.9299999969835402</c:v>
                </c:pt>
                <c:pt idx="26">
                  <c:v>2.9299999969576098</c:v>
                </c:pt>
                <c:pt idx="27">
                  <c:v>2.9299999969489701</c:v>
                </c:pt>
                <c:pt idx="28">
                  <c:v>2.9299999969230401</c:v>
                </c:pt>
                <c:pt idx="29">
                  <c:v>2.9299999969143999</c:v>
                </c:pt>
                <c:pt idx="30">
                  <c:v>2.9299999969057602</c:v>
                </c:pt>
                <c:pt idx="31">
                  <c:v>2.9299999968971102</c:v>
                </c:pt>
                <c:pt idx="32">
                  <c:v>2.9299999968625401</c:v>
                </c:pt>
                <c:pt idx="33">
                  <c:v>2.9299999968538999</c:v>
                </c:pt>
                <c:pt idx="34">
                  <c:v>2.9299999968452499</c:v>
                </c:pt>
                <c:pt idx="35">
                  <c:v>2.9299999968366102</c:v>
                </c:pt>
                <c:pt idx="36">
                  <c:v>2.92999999682797</c:v>
                </c:pt>
                <c:pt idx="37">
                  <c:v>2.92999999680204</c:v>
                </c:pt>
                <c:pt idx="38">
                  <c:v>2.9299999967933901</c:v>
                </c:pt>
                <c:pt idx="39">
                  <c:v>2.9299999967847499</c:v>
                </c:pt>
                <c:pt idx="40">
                  <c:v>2.9299999967847499</c:v>
                </c:pt>
                <c:pt idx="41">
                  <c:v>2.9299999967847499</c:v>
                </c:pt>
                <c:pt idx="42">
                  <c:v>2.9299999967761101</c:v>
                </c:pt>
                <c:pt idx="43">
                  <c:v>2.9299999967674601</c:v>
                </c:pt>
                <c:pt idx="44">
                  <c:v>2.8319999967840399</c:v>
                </c:pt>
                <c:pt idx="45">
                  <c:v>2.8319999967755098</c:v>
                </c:pt>
                <c:pt idx="46">
                  <c:v>2.8319999967669802</c:v>
                </c:pt>
                <c:pt idx="47">
                  <c:v>2.8319999967584502</c:v>
                </c:pt>
                <c:pt idx="48">
                  <c:v>2.8319999967499201</c:v>
                </c:pt>
                <c:pt idx="49">
                  <c:v>2.8319999967243201</c:v>
                </c:pt>
                <c:pt idx="50">
                  <c:v>2.8319999967157901</c:v>
                </c:pt>
                <c:pt idx="51">
                  <c:v>2.83199999670726</c:v>
                </c:pt>
                <c:pt idx="52">
                  <c:v>2.8319999966987299</c:v>
                </c:pt>
                <c:pt idx="53">
                  <c:v>2.8319999966901999</c:v>
                </c:pt>
                <c:pt idx="54">
                  <c:v>2.8319999966646101</c:v>
                </c:pt>
                <c:pt idx="55">
                  <c:v>2.83199999665608</c:v>
                </c:pt>
                <c:pt idx="56">
                  <c:v>2.83199999664755</c:v>
                </c:pt>
                <c:pt idx="57">
                  <c:v>2.8319999966390199</c:v>
                </c:pt>
                <c:pt idx="58">
                  <c:v>2.83199999659637</c:v>
                </c:pt>
                <c:pt idx="59">
                  <c:v>2.83199999658784</c:v>
                </c:pt>
                <c:pt idx="60">
                  <c:v>2.8319999965793099</c:v>
                </c:pt>
                <c:pt idx="61">
                  <c:v>2.8319999965707798</c:v>
                </c:pt>
                <c:pt idx="62">
                  <c:v>2.8319999965451901</c:v>
                </c:pt>
                <c:pt idx="63">
                  <c:v>2.8319999965366498</c:v>
                </c:pt>
                <c:pt idx="64">
                  <c:v>2.8319999965281202</c:v>
                </c:pt>
                <c:pt idx="65">
                  <c:v>2.8319999965195901</c:v>
                </c:pt>
                <c:pt idx="66">
                  <c:v>2.8319999964854699</c:v>
                </c:pt>
                <c:pt idx="67">
                  <c:v>2.8319999964769398</c:v>
                </c:pt>
                <c:pt idx="68">
                  <c:v>2.8319999964684102</c:v>
                </c:pt>
                <c:pt idx="69">
                  <c:v>2.8319999964598801</c:v>
                </c:pt>
                <c:pt idx="70">
                  <c:v>2.8319999964087001</c:v>
                </c:pt>
                <c:pt idx="71">
                  <c:v>2.8319999964001701</c:v>
                </c:pt>
                <c:pt idx="72">
                  <c:v>2.83199999639164</c:v>
                </c:pt>
                <c:pt idx="73">
                  <c:v>2.8319999963660498</c:v>
                </c:pt>
                <c:pt idx="74">
                  <c:v>2.8319999963575202</c:v>
                </c:pt>
                <c:pt idx="75">
                  <c:v>2.8319999963489901</c:v>
                </c:pt>
                <c:pt idx="76">
                  <c:v>2.8319999963404601</c:v>
                </c:pt>
                <c:pt idx="77">
                  <c:v>2.8319999963404601</c:v>
                </c:pt>
                <c:pt idx="78">
                  <c:v>2.83199999633193</c:v>
                </c:pt>
                <c:pt idx="79">
                  <c:v>2.83199999633193</c:v>
                </c:pt>
                <c:pt idx="80">
                  <c:v>2.83199999633193</c:v>
                </c:pt>
                <c:pt idx="81">
                  <c:v>2.83199999630633</c:v>
                </c:pt>
                <c:pt idx="82">
                  <c:v>2.8319999962978</c:v>
                </c:pt>
                <c:pt idx="83">
                  <c:v>2.8319999962892699</c:v>
                </c:pt>
                <c:pt idx="84">
                  <c:v>2.8319999962892699</c:v>
                </c:pt>
                <c:pt idx="85">
                  <c:v>2.8319999962892699</c:v>
                </c:pt>
                <c:pt idx="86">
                  <c:v>2.8319999962892699</c:v>
                </c:pt>
                <c:pt idx="87">
                  <c:v>2.8319999962892699</c:v>
                </c:pt>
                <c:pt idx="88">
                  <c:v>2.8319999962807398</c:v>
                </c:pt>
                <c:pt idx="89">
                  <c:v>2.8319999962722102</c:v>
                </c:pt>
                <c:pt idx="90">
                  <c:v>2.83199999624662</c:v>
                </c:pt>
                <c:pt idx="91">
                  <c:v>2.83199999623809</c:v>
                </c:pt>
                <c:pt idx="92">
                  <c:v>2.8319999962295599</c:v>
                </c:pt>
                <c:pt idx="93">
                  <c:v>2.8319999962210298</c:v>
                </c:pt>
                <c:pt idx="94">
                  <c:v>2.8319999962125002</c:v>
                </c:pt>
                <c:pt idx="95">
                  <c:v>2.8319999961783799</c:v>
                </c:pt>
                <c:pt idx="96">
                  <c:v>2.8319999961698499</c:v>
                </c:pt>
                <c:pt idx="97">
                  <c:v>2.8319999961613198</c:v>
                </c:pt>
                <c:pt idx="98">
                  <c:v>2.8319999961527902</c:v>
                </c:pt>
                <c:pt idx="99">
                  <c:v>2.8319999961272</c:v>
                </c:pt>
                <c:pt idx="100">
                  <c:v>2.8319999961186699</c:v>
                </c:pt>
                <c:pt idx="101">
                  <c:v>2.8319999961101301</c:v>
                </c:pt>
                <c:pt idx="102">
                  <c:v>2.8319999961016</c:v>
                </c:pt>
                <c:pt idx="103">
                  <c:v>2.83199999609307</c:v>
                </c:pt>
                <c:pt idx="104">
                  <c:v>2.8319999960674802</c:v>
                </c:pt>
                <c:pt idx="105">
                  <c:v>2.8319999960589501</c:v>
                </c:pt>
                <c:pt idx="106">
                  <c:v>2.8319999960589501</c:v>
                </c:pt>
                <c:pt idx="107">
                  <c:v>2.8319999960589501</c:v>
                </c:pt>
                <c:pt idx="108">
                  <c:v>2.8319999960504201</c:v>
                </c:pt>
                <c:pt idx="109">
                  <c:v>2.83199999604189</c:v>
                </c:pt>
                <c:pt idx="110">
                  <c:v>2.83199999604189</c:v>
                </c:pt>
                <c:pt idx="111">
                  <c:v>2.8319999960333599</c:v>
                </c:pt>
                <c:pt idx="112">
                  <c:v>2.8319999960333599</c:v>
                </c:pt>
                <c:pt idx="113">
                  <c:v>2.8319999959907101</c:v>
                </c:pt>
                <c:pt idx="114">
                  <c:v>2.61999999613136</c:v>
                </c:pt>
                <c:pt idx="115">
                  <c:v>2.6199999961231502</c:v>
                </c:pt>
                <c:pt idx="116">
                  <c:v>2.6199999960985099</c:v>
                </c:pt>
                <c:pt idx="117">
                  <c:v>2.6199999960902902</c:v>
                </c:pt>
                <c:pt idx="118">
                  <c:v>2.6199999960820799</c:v>
                </c:pt>
                <c:pt idx="119">
                  <c:v>2.61999999607387</c:v>
                </c:pt>
                <c:pt idx="120">
                  <c:v>2.6199999960656499</c:v>
                </c:pt>
                <c:pt idx="121">
                  <c:v>2.6199999960410101</c:v>
                </c:pt>
                <c:pt idx="122">
                  <c:v>2.6199999960328002</c:v>
                </c:pt>
                <c:pt idx="123">
                  <c:v>2.6199999960163698</c:v>
                </c:pt>
                <c:pt idx="124">
                  <c:v>2.6199999960081599</c:v>
                </c:pt>
                <c:pt idx="125">
                  <c:v>2.6199999959753</c:v>
                </c:pt>
                <c:pt idx="126">
                  <c:v>2.61999999595887</c:v>
                </c:pt>
                <c:pt idx="127">
                  <c:v>2.6199999959506601</c:v>
                </c:pt>
                <c:pt idx="128">
                  <c:v>2.6199999959260198</c:v>
                </c:pt>
                <c:pt idx="129">
                  <c:v>2.61999999591781</c:v>
                </c:pt>
                <c:pt idx="130">
                  <c:v>2.6199999959095899</c:v>
                </c:pt>
                <c:pt idx="131">
                  <c:v>2.61999999590138</c:v>
                </c:pt>
                <c:pt idx="132">
                  <c:v>2.6199999958931599</c:v>
                </c:pt>
                <c:pt idx="133">
                  <c:v>2.6199999958685201</c:v>
                </c:pt>
                <c:pt idx="134">
                  <c:v>2.6199999958520999</c:v>
                </c:pt>
                <c:pt idx="135">
                  <c:v>2.6199999958438802</c:v>
                </c:pt>
                <c:pt idx="136">
                  <c:v>2.6199999958438802</c:v>
                </c:pt>
                <c:pt idx="137">
                  <c:v>2.6199999958356699</c:v>
                </c:pt>
                <c:pt idx="138">
                  <c:v>2.61999999581103</c:v>
                </c:pt>
                <c:pt idx="139">
                  <c:v>2.61999999580281</c:v>
                </c:pt>
                <c:pt idx="140">
                  <c:v>2.6199999957946001</c:v>
                </c:pt>
                <c:pt idx="141">
                  <c:v>2.6199999957863902</c:v>
                </c:pt>
                <c:pt idx="142">
                  <c:v>2.6199999957781701</c:v>
                </c:pt>
                <c:pt idx="143">
                  <c:v>2.6199999957535298</c:v>
                </c:pt>
                <c:pt idx="144">
                  <c:v>2.6199999957453199</c:v>
                </c:pt>
                <c:pt idx="145">
                  <c:v>2.6199999957371101</c:v>
                </c:pt>
                <c:pt idx="146">
                  <c:v>2.61999999572889</c:v>
                </c:pt>
                <c:pt idx="147">
                  <c:v>2.6199999957206801</c:v>
                </c:pt>
                <c:pt idx="148">
                  <c:v>2.6199999956960398</c:v>
                </c:pt>
                <c:pt idx="149">
                  <c:v>2.6199999956878202</c:v>
                </c:pt>
                <c:pt idx="150">
                  <c:v>2.6199999956796098</c:v>
                </c:pt>
                <c:pt idx="151">
                  <c:v>2.6199999956714</c:v>
                </c:pt>
                <c:pt idx="152">
                  <c:v>2.6199999956631799</c:v>
                </c:pt>
                <c:pt idx="153">
                  <c:v>2.61999999563854</c:v>
                </c:pt>
                <c:pt idx="154">
                  <c:v>2.6199999956303301</c:v>
                </c:pt>
                <c:pt idx="155">
                  <c:v>2.6199999956221101</c:v>
                </c:pt>
                <c:pt idx="156">
                  <c:v>2.6199999956139002</c:v>
                </c:pt>
                <c:pt idx="157">
                  <c:v>2.6199999956056899</c:v>
                </c:pt>
                <c:pt idx="158">
                  <c:v>2.61999999556462</c:v>
                </c:pt>
                <c:pt idx="159">
                  <c:v>2.6199999955564</c:v>
                </c:pt>
                <c:pt idx="160">
                  <c:v>2.6199999955481901</c:v>
                </c:pt>
                <c:pt idx="161">
                  <c:v>2.6199999955235498</c:v>
                </c:pt>
                <c:pt idx="162">
                  <c:v>2.6199999955153399</c:v>
                </c:pt>
                <c:pt idx="163">
                  <c:v>2.6199999954989099</c:v>
                </c:pt>
                <c:pt idx="164">
                  <c:v>2.61999999546605</c:v>
                </c:pt>
                <c:pt idx="165">
                  <c:v>2.61999999546605</c:v>
                </c:pt>
                <c:pt idx="166">
                  <c:v>2.6199999954578401</c:v>
                </c:pt>
                <c:pt idx="167">
                  <c:v>2.6199999954496298</c:v>
                </c:pt>
                <c:pt idx="168">
                  <c:v>2.6199999954414102</c:v>
                </c:pt>
                <c:pt idx="169">
                  <c:v>2.6199999954331998</c:v>
                </c:pt>
                <c:pt idx="170">
                  <c:v>2.61999999540856</c:v>
                </c:pt>
                <c:pt idx="171">
                  <c:v>2.6199999954003399</c:v>
                </c:pt>
                <c:pt idx="172">
                  <c:v>2.61999999539213</c:v>
                </c:pt>
                <c:pt idx="173">
                  <c:v>2.6199999953839201</c:v>
                </c:pt>
                <c:pt idx="174">
                  <c:v>2.6199999953510602</c:v>
                </c:pt>
                <c:pt idx="175">
                  <c:v>2.6199999953428499</c:v>
                </c:pt>
                <c:pt idx="176">
                  <c:v>2.6199999953264199</c:v>
                </c:pt>
                <c:pt idx="177">
                  <c:v>2.61999999531821</c:v>
                </c:pt>
                <c:pt idx="178">
                  <c:v>2.6199999952853501</c:v>
                </c:pt>
                <c:pt idx="179">
                  <c:v>2.6199999952689299</c:v>
                </c:pt>
                <c:pt idx="180">
                  <c:v>2.6199999952607098</c:v>
                </c:pt>
                <c:pt idx="181">
                  <c:v>2.61999999523607</c:v>
                </c:pt>
                <c:pt idx="182">
                  <c:v>2.6199999952278601</c:v>
                </c:pt>
                <c:pt idx="183">
                  <c:v>2.61999999521964</c:v>
                </c:pt>
                <c:pt idx="184">
                  <c:v>2.6199999952114301</c:v>
                </c:pt>
                <c:pt idx="185">
                  <c:v>2.6199999952032198</c:v>
                </c:pt>
                <c:pt idx="186">
                  <c:v>2.61999999517858</c:v>
                </c:pt>
                <c:pt idx="187">
                  <c:v>2.6199999951703599</c:v>
                </c:pt>
                <c:pt idx="188">
                  <c:v>2.61999999516215</c:v>
                </c:pt>
                <c:pt idx="189">
                  <c:v>2.61999999514572</c:v>
                </c:pt>
                <c:pt idx="190">
                  <c:v>2.6199999951210802</c:v>
                </c:pt>
                <c:pt idx="191">
                  <c:v>2.6199999951128699</c:v>
                </c:pt>
                <c:pt idx="192">
                  <c:v>2.6199999951046502</c:v>
                </c:pt>
                <c:pt idx="193">
                  <c:v>2.6199999950964399</c:v>
                </c:pt>
                <c:pt idx="194">
                  <c:v>2.61999999508823</c:v>
                </c:pt>
                <c:pt idx="195">
                  <c:v>2.6199999950553701</c:v>
                </c:pt>
                <c:pt idx="196">
                  <c:v>2.6199999950471602</c:v>
                </c:pt>
                <c:pt idx="197">
                  <c:v>2.6199999950389401</c:v>
                </c:pt>
                <c:pt idx="198">
                  <c:v>2.6199999950307298</c:v>
                </c:pt>
                <c:pt idx="199">
                  <c:v>2.6199999950060899</c:v>
                </c:pt>
                <c:pt idx="200">
                  <c:v>2.6199999949978801</c:v>
                </c:pt>
                <c:pt idx="201">
                  <c:v>2.61999999498966</c:v>
                </c:pt>
                <c:pt idx="202">
                  <c:v>2.6199999949814501</c:v>
                </c:pt>
                <c:pt idx="203">
                  <c:v>2.61999999497323</c:v>
                </c:pt>
                <c:pt idx="204">
                  <c:v>2.6199999949485901</c:v>
                </c:pt>
                <c:pt idx="205">
                  <c:v>2.6199999949403798</c:v>
                </c:pt>
                <c:pt idx="206">
                  <c:v>2.61999999493217</c:v>
                </c:pt>
                <c:pt idx="207">
                  <c:v>2.6199999949239499</c:v>
                </c:pt>
                <c:pt idx="208">
                  <c:v>2.61999999491574</c:v>
                </c:pt>
                <c:pt idx="209">
                  <c:v>2.6199999948664598</c:v>
                </c:pt>
                <c:pt idx="210">
                  <c:v>2.6199999948582402</c:v>
                </c:pt>
                <c:pt idx="211">
                  <c:v>2.6199999948335999</c:v>
                </c:pt>
                <c:pt idx="212">
                  <c:v>2.61999999482539</c:v>
                </c:pt>
                <c:pt idx="213">
                  <c:v>2.6199999948171699</c:v>
                </c:pt>
                <c:pt idx="214">
                  <c:v>2.6199999948007502</c:v>
                </c:pt>
                <c:pt idx="215">
                  <c:v>2.6199999947678898</c:v>
                </c:pt>
                <c:pt idx="216">
                  <c:v>2.6199999947596799</c:v>
                </c:pt>
                <c:pt idx="217">
                  <c:v>2.6199999947103998</c:v>
                </c:pt>
                <c:pt idx="218">
                  <c:v>2.6199999947103998</c:v>
                </c:pt>
                <c:pt idx="219">
                  <c:v>2.6199999947021801</c:v>
                </c:pt>
                <c:pt idx="220">
                  <c:v>2.6199999946939698</c:v>
                </c:pt>
                <c:pt idx="221">
                  <c:v>2.6199999946857599</c:v>
                </c:pt>
                <c:pt idx="222">
                  <c:v>2.6199999946611099</c:v>
                </c:pt>
                <c:pt idx="223">
                  <c:v>2.6199999946529</c:v>
                </c:pt>
                <c:pt idx="224">
                  <c:v>2.6199999946446901</c:v>
                </c:pt>
                <c:pt idx="225">
                  <c:v>2.61999999463647</c:v>
                </c:pt>
                <c:pt idx="226">
                  <c:v>2.6199999946282602</c:v>
                </c:pt>
                <c:pt idx="227">
                  <c:v>2.6199999946200498</c:v>
                </c:pt>
                <c:pt idx="228">
                  <c:v>2.6199999946118302</c:v>
                </c:pt>
                <c:pt idx="229">
                  <c:v>2.6199999945461201</c:v>
                </c:pt>
                <c:pt idx="230">
                  <c:v>2.6199999945296999</c:v>
                </c:pt>
                <c:pt idx="231">
                  <c:v>2.6199999945050498</c:v>
                </c:pt>
                <c:pt idx="232">
                  <c:v>2.61999999449684</c:v>
                </c:pt>
                <c:pt idx="233">
                  <c:v>2.6199999944886301</c:v>
                </c:pt>
                <c:pt idx="234">
                  <c:v>2.61999999448041</c:v>
                </c:pt>
                <c:pt idx="235">
                  <c:v>2.6199999944722001</c:v>
                </c:pt>
                <c:pt idx="236">
                  <c:v>2.619999994349</c:v>
                </c:pt>
                <c:pt idx="237">
                  <c:v>2.619999994349</c:v>
                </c:pt>
                <c:pt idx="238">
                  <c:v>2.619999994349</c:v>
                </c:pt>
                <c:pt idx="239">
                  <c:v>2.6199999943407799</c:v>
                </c:pt>
                <c:pt idx="240">
                  <c:v>2.6199999943079302</c:v>
                </c:pt>
                <c:pt idx="241">
                  <c:v>2.6199999942997101</c:v>
                </c:pt>
                <c:pt idx="242">
                  <c:v>2.6199999942750698</c:v>
                </c:pt>
                <c:pt idx="243">
                  <c:v>2.6199999942668599</c:v>
                </c:pt>
                <c:pt idx="244">
                  <c:v>2.6199999942586398</c:v>
                </c:pt>
                <c:pt idx="245">
                  <c:v>2.6199999942011498</c:v>
                </c:pt>
                <c:pt idx="246">
                  <c:v>2.6199999941929399</c:v>
                </c:pt>
                <c:pt idx="247">
                  <c:v>2.6199999941847198</c:v>
                </c:pt>
                <c:pt idx="248">
                  <c:v>2.61999999414365</c:v>
                </c:pt>
                <c:pt idx="249">
                  <c:v>2.6199999941354402</c:v>
                </c:pt>
                <c:pt idx="250">
                  <c:v>2.6199999941354402</c:v>
                </c:pt>
                <c:pt idx="251">
                  <c:v>2.6199999941354402</c:v>
                </c:pt>
                <c:pt idx="252">
                  <c:v>2.6199999941272298</c:v>
                </c:pt>
                <c:pt idx="253">
                  <c:v>2.6199999941272298</c:v>
                </c:pt>
                <c:pt idx="254">
                  <c:v>2.6199999941272298</c:v>
                </c:pt>
                <c:pt idx="255">
                  <c:v>2.6199999941272298</c:v>
                </c:pt>
                <c:pt idx="256">
                  <c:v>2.6199999941272298</c:v>
                </c:pt>
                <c:pt idx="257">
                  <c:v>2.6199999941272298</c:v>
                </c:pt>
                <c:pt idx="258">
                  <c:v>2.6199999941272298</c:v>
                </c:pt>
                <c:pt idx="259">
                  <c:v>2.6199999941272298</c:v>
                </c:pt>
                <c:pt idx="260">
                  <c:v>2.6199999941272298</c:v>
                </c:pt>
                <c:pt idx="261">
                  <c:v>2.6199999941272298</c:v>
                </c:pt>
                <c:pt idx="262">
                  <c:v>2.6199999941190102</c:v>
                </c:pt>
                <c:pt idx="263">
                  <c:v>2.6199999941190102</c:v>
                </c:pt>
                <c:pt idx="264">
                  <c:v>2.6199999941190102</c:v>
                </c:pt>
                <c:pt idx="265">
                  <c:v>2.6199999941190102</c:v>
                </c:pt>
                <c:pt idx="266">
                  <c:v>2.6199999941190102</c:v>
                </c:pt>
                <c:pt idx="267">
                  <c:v>2.6199999941190102</c:v>
                </c:pt>
                <c:pt idx="268">
                  <c:v>2.6199999941190102</c:v>
                </c:pt>
                <c:pt idx="269">
                  <c:v>2.6199999941190102</c:v>
                </c:pt>
                <c:pt idx="270">
                  <c:v>2.6199999941190102</c:v>
                </c:pt>
                <c:pt idx="271">
                  <c:v>2.6199999941107999</c:v>
                </c:pt>
                <c:pt idx="272">
                  <c:v>2.6199999941107999</c:v>
                </c:pt>
                <c:pt idx="273">
                  <c:v>2.6199999941107999</c:v>
                </c:pt>
                <c:pt idx="274">
                  <c:v>2.6199999941107999</c:v>
                </c:pt>
                <c:pt idx="275">
                  <c:v>2.61999999408616</c:v>
                </c:pt>
                <c:pt idx="276">
                  <c:v>2.6199999940779399</c:v>
                </c:pt>
                <c:pt idx="277">
                  <c:v>2.6199999940779399</c:v>
                </c:pt>
                <c:pt idx="278">
                  <c:v>2.6199999940779399</c:v>
                </c:pt>
                <c:pt idx="279">
                  <c:v>2.6199999940615202</c:v>
                </c:pt>
                <c:pt idx="280">
                  <c:v>2.6199999940615202</c:v>
                </c:pt>
                <c:pt idx="281">
                  <c:v>2.6199999940615202</c:v>
                </c:pt>
                <c:pt idx="282">
                  <c:v>2.6199999940533001</c:v>
                </c:pt>
                <c:pt idx="283">
                  <c:v>2.6199999940533001</c:v>
                </c:pt>
                <c:pt idx="284">
                  <c:v>2.6199999940533001</c:v>
                </c:pt>
                <c:pt idx="285">
                  <c:v>2.6199999940533001</c:v>
                </c:pt>
                <c:pt idx="286">
                  <c:v>2.6199999940533001</c:v>
                </c:pt>
                <c:pt idx="287">
                  <c:v>2.6199999940533001</c:v>
                </c:pt>
                <c:pt idx="288">
                  <c:v>2.6199999940533001</c:v>
                </c:pt>
                <c:pt idx="289">
                  <c:v>2.6199999940533001</c:v>
                </c:pt>
                <c:pt idx="290">
                  <c:v>2.6199999940533001</c:v>
                </c:pt>
                <c:pt idx="291">
                  <c:v>2.6199999940533001</c:v>
                </c:pt>
                <c:pt idx="292">
                  <c:v>2.6199999940286598</c:v>
                </c:pt>
                <c:pt idx="293">
                  <c:v>2.6199999940286598</c:v>
                </c:pt>
                <c:pt idx="294">
                  <c:v>2.6199999940286598</c:v>
                </c:pt>
                <c:pt idx="295">
                  <c:v>2.6199999940286598</c:v>
                </c:pt>
                <c:pt idx="296">
                  <c:v>2.6199999940286598</c:v>
                </c:pt>
                <c:pt idx="297">
                  <c:v>2.6199999940286598</c:v>
                </c:pt>
                <c:pt idx="298">
                  <c:v>2.6199999940286598</c:v>
                </c:pt>
                <c:pt idx="299">
                  <c:v>2.6199999940286598</c:v>
                </c:pt>
                <c:pt idx="300">
                  <c:v>2.6199999940286598</c:v>
                </c:pt>
                <c:pt idx="301">
                  <c:v>2.6199999940286598</c:v>
                </c:pt>
                <c:pt idx="302">
                  <c:v>2.6199999940286598</c:v>
                </c:pt>
                <c:pt idx="303">
                  <c:v>2.6199999940286598</c:v>
                </c:pt>
                <c:pt idx="304">
                  <c:v>2.6199999940204499</c:v>
                </c:pt>
                <c:pt idx="305">
                  <c:v>2.6199999940204499</c:v>
                </c:pt>
                <c:pt idx="306">
                  <c:v>2.6199999940204499</c:v>
                </c:pt>
                <c:pt idx="307">
                  <c:v>2.6199999940204499</c:v>
                </c:pt>
                <c:pt idx="308">
                  <c:v>2.6199999940204499</c:v>
                </c:pt>
                <c:pt idx="309">
                  <c:v>2.6199999940204499</c:v>
                </c:pt>
                <c:pt idx="310">
                  <c:v>2.6199999940204499</c:v>
                </c:pt>
                <c:pt idx="311">
                  <c:v>2.6199999940204499</c:v>
                </c:pt>
                <c:pt idx="312">
                  <c:v>2.6199999940204499</c:v>
                </c:pt>
                <c:pt idx="313">
                  <c:v>2.6199999940204499</c:v>
                </c:pt>
                <c:pt idx="314">
                  <c:v>2.6199999940204499</c:v>
                </c:pt>
                <c:pt idx="315">
                  <c:v>2.6199999940204499</c:v>
                </c:pt>
                <c:pt idx="316">
                  <c:v>2.6199999940122298</c:v>
                </c:pt>
                <c:pt idx="317">
                  <c:v>2.6199999940122298</c:v>
                </c:pt>
                <c:pt idx="318">
                  <c:v>2.6199999940122298</c:v>
                </c:pt>
                <c:pt idx="319">
                  <c:v>2.6199999940122298</c:v>
                </c:pt>
                <c:pt idx="320">
                  <c:v>2.6199999940122298</c:v>
                </c:pt>
                <c:pt idx="321">
                  <c:v>2.6199999940122298</c:v>
                </c:pt>
                <c:pt idx="322">
                  <c:v>2.6199999940122298</c:v>
                </c:pt>
                <c:pt idx="323">
                  <c:v>2.6199999940122298</c:v>
                </c:pt>
                <c:pt idx="324">
                  <c:v>2.6199999940040199</c:v>
                </c:pt>
                <c:pt idx="325">
                  <c:v>2.6199999940040199</c:v>
                </c:pt>
                <c:pt idx="326">
                  <c:v>2.6199999940040199</c:v>
                </c:pt>
                <c:pt idx="327">
                  <c:v>2.6199999940040199</c:v>
                </c:pt>
                <c:pt idx="328">
                  <c:v>2.6199999940040199</c:v>
                </c:pt>
                <c:pt idx="329">
                  <c:v>2.6199999940040199</c:v>
                </c:pt>
                <c:pt idx="330">
                  <c:v>2.6199999940040199</c:v>
                </c:pt>
                <c:pt idx="331">
                  <c:v>2.6199999940040199</c:v>
                </c:pt>
                <c:pt idx="332">
                  <c:v>2.6199999940040199</c:v>
                </c:pt>
                <c:pt idx="333">
                  <c:v>2.6199999940040199</c:v>
                </c:pt>
                <c:pt idx="334">
                  <c:v>2.6199999940040199</c:v>
                </c:pt>
                <c:pt idx="335">
                  <c:v>2.6199999940040199</c:v>
                </c:pt>
                <c:pt idx="336">
                  <c:v>2.6199999940040199</c:v>
                </c:pt>
                <c:pt idx="337">
                  <c:v>2.6199999939958101</c:v>
                </c:pt>
                <c:pt idx="338">
                  <c:v>2.6199999939958101</c:v>
                </c:pt>
                <c:pt idx="339">
                  <c:v>2.6199999939958101</c:v>
                </c:pt>
                <c:pt idx="340">
                  <c:v>2.6199999939958101</c:v>
                </c:pt>
                <c:pt idx="341">
                  <c:v>2.6199999939958101</c:v>
                </c:pt>
                <c:pt idx="342">
                  <c:v>2.6199999939958101</c:v>
                </c:pt>
                <c:pt idx="343">
                  <c:v>2.6199999939958101</c:v>
                </c:pt>
                <c:pt idx="344">
                  <c:v>2.6199999939958101</c:v>
                </c:pt>
                <c:pt idx="345">
                  <c:v>2.6199999939958101</c:v>
                </c:pt>
                <c:pt idx="346">
                  <c:v>2.6199999939958101</c:v>
                </c:pt>
                <c:pt idx="347">
                  <c:v>2.6199999939711698</c:v>
                </c:pt>
                <c:pt idx="348">
                  <c:v>2.6199999939711698</c:v>
                </c:pt>
                <c:pt idx="349">
                  <c:v>2.6199999939711698</c:v>
                </c:pt>
                <c:pt idx="350">
                  <c:v>2.6199999939711698</c:v>
                </c:pt>
                <c:pt idx="351">
                  <c:v>2.6199999939711698</c:v>
                </c:pt>
                <c:pt idx="352">
                  <c:v>2.6199999939711698</c:v>
                </c:pt>
                <c:pt idx="353">
                  <c:v>2.6199999939711698</c:v>
                </c:pt>
                <c:pt idx="354">
                  <c:v>2.6199999939711698</c:v>
                </c:pt>
                <c:pt idx="355">
                  <c:v>2.6199999939711698</c:v>
                </c:pt>
                <c:pt idx="356">
                  <c:v>2.6199999939629501</c:v>
                </c:pt>
                <c:pt idx="357">
                  <c:v>2.6199999939629501</c:v>
                </c:pt>
                <c:pt idx="358">
                  <c:v>2.6199999939629501</c:v>
                </c:pt>
                <c:pt idx="359">
                  <c:v>2.6199999939629501</c:v>
                </c:pt>
                <c:pt idx="360">
                  <c:v>2.6199999939629501</c:v>
                </c:pt>
                <c:pt idx="361">
                  <c:v>2.6199999939629501</c:v>
                </c:pt>
                <c:pt idx="362">
                  <c:v>2.6199999939629501</c:v>
                </c:pt>
                <c:pt idx="363">
                  <c:v>2.6199999939547398</c:v>
                </c:pt>
                <c:pt idx="364">
                  <c:v>2.6199999939547398</c:v>
                </c:pt>
                <c:pt idx="365">
                  <c:v>2.6199999939547398</c:v>
                </c:pt>
                <c:pt idx="366">
                  <c:v>2.6199999939465299</c:v>
                </c:pt>
                <c:pt idx="367">
                  <c:v>2.6199999939465299</c:v>
                </c:pt>
                <c:pt idx="368">
                  <c:v>2.6199999939383098</c:v>
                </c:pt>
                <c:pt idx="369">
                  <c:v>2.6199999939383098</c:v>
                </c:pt>
                <c:pt idx="370">
                  <c:v>2.6199999939383098</c:v>
                </c:pt>
                <c:pt idx="371">
                  <c:v>2.6199999939383098</c:v>
                </c:pt>
                <c:pt idx="372">
                  <c:v>2.6199999939301</c:v>
                </c:pt>
                <c:pt idx="373">
                  <c:v>2.6199999939218799</c:v>
                </c:pt>
                <c:pt idx="374">
                  <c:v>2.61999999391367</c:v>
                </c:pt>
                <c:pt idx="375">
                  <c:v>2.6199999939054601</c:v>
                </c:pt>
                <c:pt idx="376">
                  <c:v>2.61999999389724</c:v>
                </c:pt>
                <c:pt idx="377">
                  <c:v>2.6199999938890302</c:v>
                </c:pt>
                <c:pt idx="378">
                  <c:v>2.61999999385618</c:v>
                </c:pt>
                <c:pt idx="379">
                  <c:v>2.6199999938479599</c:v>
                </c:pt>
                <c:pt idx="380">
                  <c:v>2.61999999383975</c:v>
                </c:pt>
                <c:pt idx="381">
                  <c:v>2.61999999383975</c:v>
                </c:pt>
                <c:pt idx="382">
                  <c:v>2.6199999938315299</c:v>
                </c:pt>
                <c:pt idx="383">
                  <c:v>2.6199999938315299</c:v>
                </c:pt>
                <c:pt idx="384">
                  <c:v>2.6199999938315299</c:v>
                </c:pt>
                <c:pt idx="385">
                  <c:v>2.6199999938233201</c:v>
                </c:pt>
                <c:pt idx="386">
                  <c:v>2.6199999938233201</c:v>
                </c:pt>
                <c:pt idx="387">
                  <c:v>2.6199999938151102</c:v>
                </c:pt>
                <c:pt idx="388">
                  <c:v>2.6199999938151102</c:v>
                </c:pt>
                <c:pt idx="389">
                  <c:v>2.6199999938068901</c:v>
                </c:pt>
                <c:pt idx="390">
                  <c:v>2.6199999938068901</c:v>
                </c:pt>
                <c:pt idx="391">
                  <c:v>2.6199999937986802</c:v>
                </c:pt>
                <c:pt idx="392">
                  <c:v>2.6199999937986802</c:v>
                </c:pt>
                <c:pt idx="393">
                  <c:v>2.6199999937904699</c:v>
                </c:pt>
                <c:pt idx="394">
                  <c:v>2.6199999937904699</c:v>
                </c:pt>
                <c:pt idx="395">
                  <c:v>2.6199999937822498</c:v>
                </c:pt>
                <c:pt idx="396">
                  <c:v>2.6199999937822498</c:v>
                </c:pt>
                <c:pt idx="397">
                  <c:v>2.6199999937740399</c:v>
                </c:pt>
                <c:pt idx="398">
                  <c:v>2.6199999937658198</c:v>
                </c:pt>
                <c:pt idx="399">
                  <c:v>2.61999999374118</c:v>
                </c:pt>
                <c:pt idx="400">
                  <c:v>2.61999999374118</c:v>
                </c:pt>
                <c:pt idx="401">
                  <c:v>2.6199999937329701</c:v>
                </c:pt>
                <c:pt idx="402">
                  <c:v>2.6199999937329701</c:v>
                </c:pt>
                <c:pt idx="403">
                  <c:v>2.6199999937247598</c:v>
                </c:pt>
                <c:pt idx="404">
                  <c:v>2.6199999937165401</c:v>
                </c:pt>
                <c:pt idx="405">
                  <c:v>2.6199999937165401</c:v>
                </c:pt>
                <c:pt idx="406">
                  <c:v>2.6199999937083298</c:v>
                </c:pt>
                <c:pt idx="407">
                  <c:v>2.6199999937083298</c:v>
                </c:pt>
                <c:pt idx="408">
                  <c:v>2.61999999368369</c:v>
                </c:pt>
                <c:pt idx="409">
                  <c:v>2.61999999368369</c:v>
                </c:pt>
                <c:pt idx="410">
                  <c:v>2.6199999936754699</c:v>
                </c:pt>
                <c:pt idx="411">
                  <c:v>2.61999999366726</c:v>
                </c:pt>
                <c:pt idx="412">
                  <c:v>2.61999999366726</c:v>
                </c:pt>
                <c:pt idx="413">
                  <c:v>2.6199999936590501</c:v>
                </c:pt>
                <c:pt idx="414">
                  <c:v>2.6199999936590501</c:v>
                </c:pt>
                <c:pt idx="415">
                  <c:v>2.6199999936179799</c:v>
                </c:pt>
                <c:pt idx="416">
                  <c:v>2.6199999936179799</c:v>
                </c:pt>
                <c:pt idx="417">
                  <c:v>2.6199999936097602</c:v>
                </c:pt>
                <c:pt idx="418">
                  <c:v>2.6199999936097602</c:v>
                </c:pt>
                <c:pt idx="419">
                  <c:v>2.6199999936015499</c:v>
                </c:pt>
                <c:pt idx="420">
                  <c:v>2.6199999936015499</c:v>
                </c:pt>
                <c:pt idx="421">
                  <c:v>2.61999999359334</c:v>
                </c:pt>
                <c:pt idx="422">
                  <c:v>2.61999999359334</c:v>
                </c:pt>
                <c:pt idx="423">
                  <c:v>2.6199999935687002</c:v>
                </c:pt>
                <c:pt idx="424">
                  <c:v>2.6199999935604801</c:v>
                </c:pt>
                <c:pt idx="425">
                  <c:v>2.6199999935604801</c:v>
                </c:pt>
                <c:pt idx="426">
                  <c:v>2.6199999935522702</c:v>
                </c:pt>
                <c:pt idx="427">
                  <c:v>2.6199999935358398</c:v>
                </c:pt>
                <c:pt idx="428">
                  <c:v>2.6199999935111999</c:v>
                </c:pt>
                <c:pt idx="429">
                  <c:v>2.6199999935111999</c:v>
                </c:pt>
                <c:pt idx="430">
                  <c:v>2.6199999935029901</c:v>
                </c:pt>
                <c:pt idx="431">
                  <c:v>2.6199999935029901</c:v>
                </c:pt>
                <c:pt idx="432">
                  <c:v>2.61999999349477</c:v>
                </c:pt>
                <c:pt idx="433">
                  <c:v>2.61999999349477</c:v>
                </c:pt>
                <c:pt idx="434">
                  <c:v>2.6199999934865601</c:v>
                </c:pt>
                <c:pt idx="435">
                  <c:v>2.6199999934865601</c:v>
                </c:pt>
                <c:pt idx="436">
                  <c:v>2.6199999934783502</c:v>
                </c:pt>
                <c:pt idx="437">
                  <c:v>2.6199999934783502</c:v>
                </c:pt>
                <c:pt idx="438">
                  <c:v>2.6199999934537099</c:v>
                </c:pt>
                <c:pt idx="439">
                  <c:v>2.6199999934537099</c:v>
                </c:pt>
                <c:pt idx="440">
                  <c:v>2.6199999934454898</c:v>
                </c:pt>
                <c:pt idx="441">
                  <c:v>2.6199999934454898</c:v>
                </c:pt>
                <c:pt idx="442">
                  <c:v>2.61999999343728</c:v>
                </c:pt>
                <c:pt idx="443">
                  <c:v>2.61999999343728</c:v>
                </c:pt>
                <c:pt idx="444">
                  <c:v>2.6199999934290599</c:v>
                </c:pt>
                <c:pt idx="445">
                  <c:v>2.6199999934290599</c:v>
                </c:pt>
                <c:pt idx="446">
                  <c:v>2.6199999934290599</c:v>
                </c:pt>
                <c:pt idx="447">
                  <c:v>2.61999999342085</c:v>
                </c:pt>
                <c:pt idx="448">
                  <c:v>2.61999999342085</c:v>
                </c:pt>
                <c:pt idx="449">
                  <c:v>2.6199999933962101</c:v>
                </c:pt>
                <c:pt idx="450">
                  <c:v>2.6199999933962101</c:v>
                </c:pt>
                <c:pt idx="451">
                  <c:v>2.6199999933879998</c:v>
                </c:pt>
                <c:pt idx="452">
                  <c:v>2.6199999933879998</c:v>
                </c:pt>
                <c:pt idx="453">
                  <c:v>2.6199999933797802</c:v>
                </c:pt>
                <c:pt idx="454">
                  <c:v>2.6199999933797802</c:v>
                </c:pt>
                <c:pt idx="455">
                  <c:v>2.6199999933715699</c:v>
                </c:pt>
                <c:pt idx="456">
                  <c:v>2.6199999933715699</c:v>
                </c:pt>
                <c:pt idx="457">
                  <c:v>2.6199999933633502</c:v>
                </c:pt>
                <c:pt idx="458">
                  <c:v>2.6199999933387099</c:v>
                </c:pt>
                <c:pt idx="459">
                  <c:v>2.6199999933387099</c:v>
                </c:pt>
                <c:pt idx="460">
                  <c:v>2.6199999933305</c:v>
                </c:pt>
                <c:pt idx="461">
                  <c:v>2.6199999933305</c:v>
                </c:pt>
                <c:pt idx="462">
                  <c:v>2.6199999933222902</c:v>
                </c:pt>
                <c:pt idx="463">
                  <c:v>2.6199999933222902</c:v>
                </c:pt>
                <c:pt idx="464">
                  <c:v>2.6199999933140701</c:v>
                </c:pt>
                <c:pt idx="465">
                  <c:v>2.6199999933140701</c:v>
                </c:pt>
                <c:pt idx="466">
                  <c:v>2.6199999933058602</c:v>
                </c:pt>
                <c:pt idx="467">
                  <c:v>2.6199999932812199</c:v>
                </c:pt>
                <c:pt idx="468">
                  <c:v>2.6199999932812199</c:v>
                </c:pt>
                <c:pt idx="469">
                  <c:v>2.6199999932729998</c:v>
                </c:pt>
                <c:pt idx="470">
                  <c:v>2.6199999932729998</c:v>
                </c:pt>
                <c:pt idx="471">
                  <c:v>2.6199999932647899</c:v>
                </c:pt>
                <c:pt idx="472">
                  <c:v>2.6199999932565801</c:v>
                </c:pt>
                <c:pt idx="473">
                  <c:v>2.61999999324836</c:v>
                </c:pt>
                <c:pt idx="474">
                  <c:v>2.6199999932237201</c:v>
                </c:pt>
                <c:pt idx="475">
                  <c:v>2.6199999932072999</c:v>
                </c:pt>
                <c:pt idx="476">
                  <c:v>2.6199999932072999</c:v>
                </c:pt>
                <c:pt idx="477">
                  <c:v>2.6199999931990798</c:v>
                </c:pt>
                <c:pt idx="478">
                  <c:v>2.6199999931990798</c:v>
                </c:pt>
                <c:pt idx="479">
                  <c:v>2.61999999319087</c:v>
                </c:pt>
                <c:pt idx="480">
                  <c:v>2.61999999319087</c:v>
                </c:pt>
                <c:pt idx="481">
                  <c:v>2.6199999931087299</c:v>
                </c:pt>
                <c:pt idx="482">
                  <c:v>2.6199999931087299</c:v>
                </c:pt>
                <c:pt idx="483">
                  <c:v>2.61999999310052</c:v>
                </c:pt>
                <c:pt idx="484">
                  <c:v>2.61999999310052</c:v>
                </c:pt>
                <c:pt idx="485">
                  <c:v>2.6199999930922999</c:v>
                </c:pt>
                <c:pt idx="486">
                  <c:v>2.6199999930922999</c:v>
                </c:pt>
                <c:pt idx="487">
                  <c:v>2.61999999308409</c:v>
                </c:pt>
                <c:pt idx="488">
                  <c:v>2.61999999308409</c:v>
                </c:pt>
                <c:pt idx="489">
                  <c:v>2.6199999930758802</c:v>
                </c:pt>
                <c:pt idx="490">
                  <c:v>2.6199999930758802</c:v>
                </c:pt>
                <c:pt idx="491">
                  <c:v>2.6199999930512399</c:v>
                </c:pt>
                <c:pt idx="492">
                  <c:v>2.6199999930512399</c:v>
                </c:pt>
                <c:pt idx="493">
                  <c:v>2.6199999930430198</c:v>
                </c:pt>
                <c:pt idx="494">
                  <c:v>2.6199999930430198</c:v>
                </c:pt>
                <c:pt idx="495">
                  <c:v>2.6199999930348099</c:v>
                </c:pt>
                <c:pt idx="496">
                  <c:v>2.6199999930348099</c:v>
                </c:pt>
                <c:pt idx="497">
                  <c:v>2.6199999930265898</c:v>
                </c:pt>
                <c:pt idx="498">
                  <c:v>2.6199999930265898</c:v>
                </c:pt>
                <c:pt idx="499">
                  <c:v>2.6199999930183799</c:v>
                </c:pt>
                <c:pt idx="500">
                  <c:v>2.6199999930183799</c:v>
                </c:pt>
                <c:pt idx="501">
                  <c:v>2.6199999929937401</c:v>
                </c:pt>
                <c:pt idx="502">
                  <c:v>2.6199999929937401</c:v>
                </c:pt>
                <c:pt idx="503">
                  <c:v>2.6199999929855302</c:v>
                </c:pt>
                <c:pt idx="504">
                  <c:v>2.6199999929855302</c:v>
                </c:pt>
                <c:pt idx="505">
                  <c:v>2.6199999929773101</c:v>
                </c:pt>
                <c:pt idx="506">
                  <c:v>2.6199999929773101</c:v>
                </c:pt>
                <c:pt idx="507">
                  <c:v>2.6199999929690998</c:v>
                </c:pt>
                <c:pt idx="508">
                  <c:v>2.6199999929690998</c:v>
                </c:pt>
                <c:pt idx="509">
                  <c:v>2.6199999929608899</c:v>
                </c:pt>
                <c:pt idx="510">
                  <c:v>2.6199999929608899</c:v>
                </c:pt>
                <c:pt idx="511">
                  <c:v>2.6199999929608899</c:v>
                </c:pt>
                <c:pt idx="512">
                  <c:v>2.6199999929362399</c:v>
                </c:pt>
                <c:pt idx="513">
                  <c:v>2.61999999292803</c:v>
                </c:pt>
                <c:pt idx="514">
                  <c:v>2.61999999292803</c:v>
                </c:pt>
                <c:pt idx="515">
                  <c:v>2.6199999929198201</c:v>
                </c:pt>
                <c:pt idx="516">
                  <c:v>2.6199999929198201</c:v>
                </c:pt>
                <c:pt idx="517">
                  <c:v>2.6199999929116</c:v>
                </c:pt>
                <c:pt idx="518">
                  <c:v>2.6199999929116</c:v>
                </c:pt>
                <c:pt idx="519">
                  <c:v>2.6199999929033901</c:v>
                </c:pt>
                <c:pt idx="520">
                  <c:v>2.6199999928787499</c:v>
                </c:pt>
                <c:pt idx="521">
                  <c:v>2.6199999928705302</c:v>
                </c:pt>
                <c:pt idx="522">
                  <c:v>2.6199999928705302</c:v>
                </c:pt>
                <c:pt idx="523">
                  <c:v>2.6199999928623199</c:v>
                </c:pt>
                <c:pt idx="524">
                  <c:v>2.6199999928623199</c:v>
                </c:pt>
                <c:pt idx="525">
                  <c:v>2.61999999285411</c:v>
                </c:pt>
                <c:pt idx="526">
                  <c:v>2.61999999285411</c:v>
                </c:pt>
                <c:pt idx="527">
                  <c:v>2.6199999928458899</c:v>
                </c:pt>
                <c:pt idx="528">
                  <c:v>2.6199999928458899</c:v>
                </c:pt>
                <c:pt idx="529">
                  <c:v>2.6199999928212501</c:v>
                </c:pt>
                <c:pt idx="530">
                  <c:v>2.6199999928130402</c:v>
                </c:pt>
                <c:pt idx="531">
                  <c:v>2.6199999928048299</c:v>
                </c:pt>
                <c:pt idx="532">
                  <c:v>2.6199999927966102</c:v>
                </c:pt>
                <c:pt idx="533">
                  <c:v>2.6199999927883999</c:v>
                </c:pt>
                <c:pt idx="534">
                  <c:v>2.6199999927637601</c:v>
                </c:pt>
                <c:pt idx="535">
                  <c:v>2.6199999927637601</c:v>
                </c:pt>
                <c:pt idx="536">
                  <c:v>2.61999999275554</c:v>
                </c:pt>
                <c:pt idx="537">
                  <c:v>2.67</c:v>
                </c:pt>
                <c:pt idx="538">
                  <c:v>2.67</c:v>
                </c:pt>
                <c:pt idx="539">
                  <c:v>2.6699999999922701</c:v>
                </c:pt>
                <c:pt idx="540">
                  <c:v>2.6699999999845399</c:v>
                </c:pt>
                <c:pt idx="541">
                  <c:v>2.66999999997681</c:v>
                </c:pt>
                <c:pt idx="542">
                  <c:v>2.6699999999536201</c:v>
                </c:pt>
                <c:pt idx="543">
                  <c:v>2.6699999999458899</c:v>
                </c:pt>
                <c:pt idx="544">
                  <c:v>2.6699999999381601</c:v>
                </c:pt>
                <c:pt idx="545">
                  <c:v>2.6699999999304298</c:v>
                </c:pt>
                <c:pt idx="546">
                  <c:v>2.6699999999226902</c:v>
                </c:pt>
                <c:pt idx="547">
                  <c:v>2.6699999998994999</c:v>
                </c:pt>
                <c:pt idx="548">
                  <c:v>2.6699999998917701</c:v>
                </c:pt>
                <c:pt idx="549">
                  <c:v>2.6699999998840398</c:v>
                </c:pt>
                <c:pt idx="550">
                  <c:v>2.66999999987631</c:v>
                </c:pt>
                <c:pt idx="551">
                  <c:v>2.6699999998685802</c:v>
                </c:pt>
                <c:pt idx="552">
                  <c:v>2.6699999998299302</c:v>
                </c:pt>
                <c:pt idx="553">
                  <c:v>2.6699999998221999</c:v>
                </c:pt>
                <c:pt idx="554">
                  <c:v>2.6699999998221999</c:v>
                </c:pt>
                <c:pt idx="555">
                  <c:v>2.6699999998144701</c:v>
                </c:pt>
                <c:pt idx="556">
                  <c:v>2.6699999998144701</c:v>
                </c:pt>
                <c:pt idx="557">
                  <c:v>2.6699999998144701</c:v>
                </c:pt>
                <c:pt idx="558">
                  <c:v>2.6699999998144701</c:v>
                </c:pt>
                <c:pt idx="559">
                  <c:v>2.6699999998144701</c:v>
                </c:pt>
                <c:pt idx="560">
                  <c:v>2.6699999997912802</c:v>
                </c:pt>
                <c:pt idx="561">
                  <c:v>2.6699999997912802</c:v>
                </c:pt>
                <c:pt idx="562">
                  <c:v>2.6699999997912802</c:v>
                </c:pt>
                <c:pt idx="563">
                  <c:v>2.6699999997912802</c:v>
                </c:pt>
                <c:pt idx="564">
                  <c:v>2.6699999997912802</c:v>
                </c:pt>
                <c:pt idx="565">
                  <c:v>2.6699999997912802</c:v>
                </c:pt>
                <c:pt idx="566">
                  <c:v>2.6699999997912802</c:v>
                </c:pt>
                <c:pt idx="567">
                  <c:v>2.6699999997912802</c:v>
                </c:pt>
                <c:pt idx="568">
                  <c:v>2.6699999997912802</c:v>
                </c:pt>
                <c:pt idx="569">
                  <c:v>2.6699999997912802</c:v>
                </c:pt>
                <c:pt idx="570">
                  <c:v>2.66999999978355</c:v>
                </c:pt>
                <c:pt idx="571">
                  <c:v>2.66999999978355</c:v>
                </c:pt>
                <c:pt idx="572">
                  <c:v>2.66999999978355</c:v>
                </c:pt>
                <c:pt idx="573">
                  <c:v>2.66999999978355</c:v>
                </c:pt>
                <c:pt idx="574">
                  <c:v>2.66999999978355</c:v>
                </c:pt>
                <c:pt idx="575">
                  <c:v>2.66999999978355</c:v>
                </c:pt>
                <c:pt idx="576">
                  <c:v>2.66999999978355</c:v>
                </c:pt>
                <c:pt idx="577">
                  <c:v>2.6699999997758201</c:v>
                </c:pt>
                <c:pt idx="578">
                  <c:v>2.6699999997680801</c:v>
                </c:pt>
                <c:pt idx="579">
                  <c:v>2.6699999997603499</c:v>
                </c:pt>
                <c:pt idx="580">
                  <c:v>2.66999999973716</c:v>
                </c:pt>
                <c:pt idx="581">
                  <c:v>2.6699999997294301</c:v>
                </c:pt>
                <c:pt idx="582">
                  <c:v>2.6699999997216999</c:v>
                </c:pt>
                <c:pt idx="583">
                  <c:v>2.6699999997139701</c:v>
                </c:pt>
                <c:pt idx="584">
                  <c:v>2.6699999997062398</c:v>
                </c:pt>
                <c:pt idx="585">
                  <c:v>2.6699999996830499</c:v>
                </c:pt>
                <c:pt idx="586">
                  <c:v>2.6699999996753201</c:v>
                </c:pt>
                <c:pt idx="587">
                  <c:v>2.6699999996675898</c:v>
                </c:pt>
                <c:pt idx="588">
                  <c:v>2.66999999965986</c:v>
                </c:pt>
                <c:pt idx="589">
                  <c:v>2.6699999996521302</c:v>
                </c:pt>
                <c:pt idx="590">
                  <c:v>2.6699999996289399</c:v>
                </c:pt>
                <c:pt idx="591">
                  <c:v>2.6699999996211998</c:v>
                </c:pt>
                <c:pt idx="592">
                  <c:v>2.6699999996211998</c:v>
                </c:pt>
                <c:pt idx="593">
                  <c:v>2.66999999961347</c:v>
                </c:pt>
                <c:pt idx="594">
                  <c:v>2.66999999961347</c:v>
                </c:pt>
                <c:pt idx="595">
                  <c:v>2.6699999996057402</c:v>
                </c:pt>
                <c:pt idx="596">
                  <c:v>2.6699999996057402</c:v>
                </c:pt>
                <c:pt idx="597">
                  <c:v>2.6699999995980099</c:v>
                </c:pt>
                <c:pt idx="598">
                  <c:v>2.6699999995980099</c:v>
                </c:pt>
                <c:pt idx="599">
                  <c:v>2.6699999995980099</c:v>
                </c:pt>
                <c:pt idx="600">
                  <c:v>2.66999999957482</c:v>
                </c:pt>
                <c:pt idx="601">
                  <c:v>2.66999999957482</c:v>
                </c:pt>
                <c:pt idx="602">
                  <c:v>2.6699999995670902</c:v>
                </c:pt>
                <c:pt idx="603">
                  <c:v>2.6699999995670902</c:v>
                </c:pt>
                <c:pt idx="604">
                  <c:v>2.66999999955936</c:v>
                </c:pt>
                <c:pt idx="605">
                  <c:v>2.66999999955936</c:v>
                </c:pt>
                <c:pt idx="606">
                  <c:v>2.6699999995516301</c:v>
                </c:pt>
                <c:pt idx="607">
                  <c:v>2.6699999995516301</c:v>
                </c:pt>
                <c:pt idx="608">
                  <c:v>2.6699999995129802</c:v>
                </c:pt>
                <c:pt idx="609">
                  <c:v>2.6699999995052499</c:v>
                </c:pt>
                <c:pt idx="610">
                  <c:v>2.6699999994975201</c:v>
                </c:pt>
                <c:pt idx="611">
                  <c:v>2.6699999994665902</c:v>
                </c:pt>
                <c:pt idx="612">
                  <c:v>2.6699999994665902</c:v>
                </c:pt>
                <c:pt idx="613">
                  <c:v>2.6699999994665902</c:v>
                </c:pt>
                <c:pt idx="614">
                  <c:v>2.6699999994588599</c:v>
                </c:pt>
                <c:pt idx="615">
                  <c:v>2.6699999994511301</c:v>
                </c:pt>
                <c:pt idx="616">
                  <c:v>2.6699999994433998</c:v>
                </c:pt>
                <c:pt idx="617">
                  <c:v>2.6699999994124801</c:v>
                </c:pt>
                <c:pt idx="618">
                  <c:v>2.6699999994047499</c:v>
                </c:pt>
                <c:pt idx="619">
                  <c:v>2.66999999939702</c:v>
                </c:pt>
                <c:pt idx="620">
                  <c:v>2.6699999993892898</c:v>
                </c:pt>
                <c:pt idx="621">
                  <c:v>2.66999999938156</c:v>
                </c:pt>
                <c:pt idx="622">
                  <c:v>2.6699999993506398</c:v>
                </c:pt>
                <c:pt idx="623">
                  <c:v>2.66999999934291</c:v>
                </c:pt>
                <c:pt idx="624">
                  <c:v>2.6699999993351802</c:v>
                </c:pt>
                <c:pt idx="625">
                  <c:v>2.6699999993351802</c:v>
                </c:pt>
                <c:pt idx="626">
                  <c:v>2.6699999993351802</c:v>
                </c:pt>
                <c:pt idx="627">
                  <c:v>2.6699999993351802</c:v>
                </c:pt>
                <c:pt idx="628">
                  <c:v>2.6699999993351802</c:v>
                </c:pt>
                <c:pt idx="629">
                  <c:v>2.6699999993351802</c:v>
                </c:pt>
                <c:pt idx="630">
                  <c:v>2.6699999993351802</c:v>
                </c:pt>
                <c:pt idx="631">
                  <c:v>2.6699999993274499</c:v>
                </c:pt>
                <c:pt idx="632">
                  <c:v>2.6699999993274499</c:v>
                </c:pt>
                <c:pt idx="633">
                  <c:v>2.66999999929652</c:v>
                </c:pt>
                <c:pt idx="634">
                  <c:v>2.6699999992887902</c:v>
                </c:pt>
                <c:pt idx="635">
                  <c:v>2.6699999992810599</c:v>
                </c:pt>
                <c:pt idx="636">
                  <c:v>2.6699999992501402</c:v>
                </c:pt>
                <c:pt idx="637">
                  <c:v>2.6699999992424099</c:v>
                </c:pt>
                <c:pt idx="638">
                  <c:v>2.6699999992346801</c:v>
                </c:pt>
                <c:pt idx="639">
                  <c:v>2.6699999992269499</c:v>
                </c:pt>
                <c:pt idx="640">
                  <c:v>2.6699999992269499</c:v>
                </c:pt>
                <c:pt idx="641">
                  <c:v>2.66999999921922</c:v>
                </c:pt>
                <c:pt idx="642">
                  <c:v>2.6699999991960301</c:v>
                </c:pt>
                <c:pt idx="643">
                  <c:v>2.6699999991882999</c:v>
                </c:pt>
                <c:pt idx="644">
                  <c:v>2.6699999991805701</c:v>
                </c:pt>
                <c:pt idx="645">
                  <c:v>2.66999999917283</c:v>
                </c:pt>
                <c:pt idx="646">
                  <c:v>2.6699999991650998</c:v>
                </c:pt>
                <c:pt idx="647">
                  <c:v>2.6699999991419099</c:v>
                </c:pt>
                <c:pt idx="648">
                  <c:v>2.6699999991341801</c:v>
                </c:pt>
                <c:pt idx="649">
                  <c:v>2.6699999991264498</c:v>
                </c:pt>
                <c:pt idx="650">
                  <c:v>2.66999999911872</c:v>
                </c:pt>
                <c:pt idx="651">
                  <c:v>2.6699999990877998</c:v>
                </c:pt>
                <c:pt idx="652">
                  <c:v>2.66999999908007</c:v>
                </c:pt>
                <c:pt idx="653">
                  <c:v>2.6699999990723402</c:v>
                </c:pt>
                <c:pt idx="654">
                  <c:v>2.6699999990646099</c:v>
                </c:pt>
                <c:pt idx="655">
                  <c:v>2.6699999990568801</c:v>
                </c:pt>
                <c:pt idx="656">
                  <c:v>2.6699999990336898</c:v>
                </c:pt>
                <c:pt idx="657">
                  <c:v>2.66999999902596</c:v>
                </c:pt>
                <c:pt idx="658">
                  <c:v>2.6699999990182199</c:v>
                </c:pt>
                <c:pt idx="659">
                  <c:v>2.6699999990104901</c:v>
                </c:pt>
                <c:pt idx="660">
                  <c:v>2.6699999990027599</c:v>
                </c:pt>
                <c:pt idx="661">
                  <c:v>2.66999999897957</c:v>
                </c:pt>
                <c:pt idx="662">
                  <c:v>2.6699999989718401</c:v>
                </c:pt>
                <c:pt idx="663">
                  <c:v>2.6699999989641099</c:v>
                </c:pt>
                <c:pt idx="664">
                  <c:v>2.6699999989563801</c:v>
                </c:pt>
                <c:pt idx="665">
                  <c:v>2.4749999990034901</c:v>
                </c:pt>
                <c:pt idx="666">
                  <c:v>2.4749999989739599</c:v>
                </c:pt>
                <c:pt idx="667">
                  <c:v>2.4749999989739599</c:v>
                </c:pt>
                <c:pt idx="668">
                  <c:v>2.4749999989665801</c:v>
                </c:pt>
                <c:pt idx="669">
                  <c:v>2.4749999989592002</c:v>
                </c:pt>
                <c:pt idx="670">
                  <c:v>2.4749999989518199</c:v>
                </c:pt>
                <c:pt idx="671">
                  <c:v>2.47499999894444</c:v>
                </c:pt>
                <c:pt idx="672">
                  <c:v>2.4749999989222902</c:v>
                </c:pt>
                <c:pt idx="673">
                  <c:v>2.4749999989149098</c:v>
                </c:pt>
                <c:pt idx="674">
                  <c:v>2.47499999890753</c:v>
                </c:pt>
                <c:pt idx="675">
                  <c:v>2.4749999989001501</c:v>
                </c:pt>
                <c:pt idx="676">
                  <c:v>2.47499999889276</c:v>
                </c:pt>
                <c:pt idx="677">
                  <c:v>2.4749999988706199</c:v>
                </c:pt>
                <c:pt idx="678">
                  <c:v>2.4749999988632401</c:v>
                </c:pt>
                <c:pt idx="679">
                  <c:v>2.4749999988632401</c:v>
                </c:pt>
                <c:pt idx="680">
                  <c:v>2.4749999988558602</c:v>
                </c:pt>
                <c:pt idx="681">
                  <c:v>2.4749999988558602</c:v>
                </c:pt>
                <c:pt idx="682">
                  <c:v>2.4749999988484799</c:v>
                </c:pt>
                <c:pt idx="683">
                  <c:v>2.4749999988189502</c:v>
                </c:pt>
                <c:pt idx="684">
                  <c:v>2.4749999988115698</c:v>
                </c:pt>
                <c:pt idx="685">
                  <c:v>2.47499999878942</c:v>
                </c:pt>
                <c:pt idx="686">
                  <c:v>2.4749999987672799</c:v>
                </c:pt>
                <c:pt idx="687">
                  <c:v>2.4749999987156102</c:v>
                </c:pt>
                <c:pt idx="688">
                  <c:v>2.4749999987156102</c:v>
                </c:pt>
                <c:pt idx="689">
                  <c:v>2.4749999987156102</c:v>
                </c:pt>
                <c:pt idx="690">
                  <c:v>2.4749999987156102</c:v>
                </c:pt>
                <c:pt idx="691">
                  <c:v>2.4749999987156102</c:v>
                </c:pt>
                <c:pt idx="692">
                  <c:v>2.4749999987156102</c:v>
                </c:pt>
                <c:pt idx="693">
                  <c:v>2.4749999987156102</c:v>
                </c:pt>
                <c:pt idx="694">
                  <c:v>2.4749999987156102</c:v>
                </c:pt>
                <c:pt idx="695">
                  <c:v>2.4749999987082298</c:v>
                </c:pt>
                <c:pt idx="696">
                  <c:v>2.4749999987082298</c:v>
                </c:pt>
                <c:pt idx="697">
                  <c:v>2.4749999987082298</c:v>
                </c:pt>
                <c:pt idx="698">
                  <c:v>2.4749999987082298</c:v>
                </c:pt>
                <c:pt idx="699">
                  <c:v>2.4749999987082298</c:v>
                </c:pt>
                <c:pt idx="700">
                  <c:v>2.4749999987082298</c:v>
                </c:pt>
                <c:pt idx="701">
                  <c:v>2.4749999987082298</c:v>
                </c:pt>
                <c:pt idx="702">
                  <c:v>2.4749999987082298</c:v>
                </c:pt>
                <c:pt idx="703">
                  <c:v>2.4749999987008402</c:v>
                </c:pt>
                <c:pt idx="704">
                  <c:v>2.4749999987008402</c:v>
                </c:pt>
                <c:pt idx="705">
                  <c:v>2.4749999987008402</c:v>
                </c:pt>
                <c:pt idx="706">
                  <c:v>2.4749999987008402</c:v>
                </c:pt>
                <c:pt idx="707">
                  <c:v>2.4749999987008402</c:v>
                </c:pt>
                <c:pt idx="708">
                  <c:v>2.4749999987008402</c:v>
                </c:pt>
                <c:pt idx="709">
                  <c:v>2.4749999986934599</c:v>
                </c:pt>
                <c:pt idx="710">
                  <c:v>2.4749999986934599</c:v>
                </c:pt>
                <c:pt idx="711">
                  <c:v>2.4749999986934599</c:v>
                </c:pt>
                <c:pt idx="712">
                  <c:v>2.4749999986934599</c:v>
                </c:pt>
                <c:pt idx="713">
                  <c:v>2.4749999986934599</c:v>
                </c:pt>
                <c:pt idx="714">
                  <c:v>2.4749999986934599</c:v>
                </c:pt>
                <c:pt idx="715">
                  <c:v>2.4749999986934599</c:v>
                </c:pt>
                <c:pt idx="716">
                  <c:v>2.4749999986934599</c:v>
                </c:pt>
                <c:pt idx="717">
                  <c:v>2.4749999986934599</c:v>
                </c:pt>
                <c:pt idx="718">
                  <c:v>2.4749999986934599</c:v>
                </c:pt>
                <c:pt idx="719">
                  <c:v>2.4749999986639399</c:v>
                </c:pt>
                <c:pt idx="720">
                  <c:v>2.4749999986639399</c:v>
                </c:pt>
                <c:pt idx="721">
                  <c:v>2.4749999986565601</c:v>
                </c:pt>
                <c:pt idx="722">
                  <c:v>2.4749999986565601</c:v>
                </c:pt>
                <c:pt idx="723">
                  <c:v>2.4749999986565601</c:v>
                </c:pt>
                <c:pt idx="724">
                  <c:v>2.4749999986565601</c:v>
                </c:pt>
                <c:pt idx="725">
                  <c:v>2.4749999986565601</c:v>
                </c:pt>
                <c:pt idx="726">
                  <c:v>2.4749999986565601</c:v>
                </c:pt>
                <c:pt idx="727">
                  <c:v>2.47499999864917</c:v>
                </c:pt>
                <c:pt idx="728">
                  <c:v>2.47499999864917</c:v>
                </c:pt>
                <c:pt idx="729">
                  <c:v>2.47499999864917</c:v>
                </c:pt>
                <c:pt idx="730">
                  <c:v>2.47499999864917</c:v>
                </c:pt>
                <c:pt idx="731">
                  <c:v>2.4749999986417901</c:v>
                </c:pt>
                <c:pt idx="732">
                  <c:v>2.4749999986417901</c:v>
                </c:pt>
                <c:pt idx="733">
                  <c:v>2.4749999986417901</c:v>
                </c:pt>
                <c:pt idx="734">
                  <c:v>2.4749999986417901</c:v>
                </c:pt>
                <c:pt idx="735">
                  <c:v>2.4749999986344098</c:v>
                </c:pt>
                <c:pt idx="736">
                  <c:v>2.4749999986344098</c:v>
                </c:pt>
                <c:pt idx="737">
                  <c:v>2.4749999986122702</c:v>
                </c:pt>
                <c:pt idx="738">
                  <c:v>2.4749999986122702</c:v>
                </c:pt>
                <c:pt idx="739">
                  <c:v>2.4749999986048801</c:v>
                </c:pt>
                <c:pt idx="740">
                  <c:v>2.4749999986048801</c:v>
                </c:pt>
                <c:pt idx="741">
                  <c:v>2.4749999985901199</c:v>
                </c:pt>
                <c:pt idx="742">
                  <c:v>2.4749999985901199</c:v>
                </c:pt>
                <c:pt idx="743">
                  <c:v>2.4749999985901199</c:v>
                </c:pt>
                <c:pt idx="744">
                  <c:v>2.4749999985901199</c:v>
                </c:pt>
                <c:pt idx="745">
                  <c:v>2.47499999858274</c:v>
                </c:pt>
                <c:pt idx="746">
                  <c:v>2.47499999858274</c:v>
                </c:pt>
                <c:pt idx="747">
                  <c:v>2.4749999985605902</c:v>
                </c:pt>
                <c:pt idx="748">
                  <c:v>2.4749999985605902</c:v>
                </c:pt>
                <c:pt idx="749">
                  <c:v>2.4749999985532098</c:v>
                </c:pt>
                <c:pt idx="750">
                  <c:v>2.4749999985532098</c:v>
                </c:pt>
                <c:pt idx="751">
                  <c:v>2.47499999854583</c:v>
                </c:pt>
                <c:pt idx="752">
                  <c:v>2.47499999854583</c:v>
                </c:pt>
                <c:pt idx="753">
                  <c:v>2.4749999985384501</c:v>
                </c:pt>
                <c:pt idx="754">
                  <c:v>2.4749999985384501</c:v>
                </c:pt>
                <c:pt idx="755">
                  <c:v>2.4749999985089199</c:v>
                </c:pt>
                <c:pt idx="756">
                  <c:v>2.4749999985089199</c:v>
                </c:pt>
                <c:pt idx="757">
                  <c:v>2.4749999985015401</c:v>
                </c:pt>
                <c:pt idx="758">
                  <c:v>2.4749999985015401</c:v>
                </c:pt>
                <c:pt idx="759">
                  <c:v>2.4749999984941602</c:v>
                </c:pt>
                <c:pt idx="760">
                  <c:v>2.4749999984941602</c:v>
                </c:pt>
                <c:pt idx="761">
                  <c:v>2.4749999984867799</c:v>
                </c:pt>
                <c:pt idx="762">
                  <c:v>2.4749999984867799</c:v>
                </c:pt>
                <c:pt idx="763">
                  <c:v>2.4749999984794</c:v>
                </c:pt>
                <c:pt idx="764">
                  <c:v>2.4749999984794</c:v>
                </c:pt>
                <c:pt idx="765">
                  <c:v>2.4749999984572502</c:v>
                </c:pt>
                <c:pt idx="766">
                  <c:v>2.4749999984572502</c:v>
                </c:pt>
                <c:pt idx="767">
                  <c:v>2.4749999984572502</c:v>
                </c:pt>
                <c:pt idx="768">
                  <c:v>2.4749999984572502</c:v>
                </c:pt>
                <c:pt idx="769">
                  <c:v>2.4749999984498698</c:v>
                </c:pt>
                <c:pt idx="770">
                  <c:v>2.4749999984498698</c:v>
                </c:pt>
                <c:pt idx="771">
                  <c:v>2.47499999844249</c:v>
                </c:pt>
                <c:pt idx="772">
                  <c:v>2.47499999844249</c:v>
                </c:pt>
                <c:pt idx="773">
                  <c:v>2.4749999984351101</c:v>
                </c:pt>
                <c:pt idx="774">
                  <c:v>2.4749999984351101</c:v>
                </c:pt>
                <c:pt idx="775">
                  <c:v>2.4749999984277302</c:v>
                </c:pt>
                <c:pt idx="776">
                  <c:v>2.4749999984277302</c:v>
                </c:pt>
                <c:pt idx="777">
                  <c:v>2.4749999984055799</c:v>
                </c:pt>
                <c:pt idx="778">
                  <c:v>2.4749999984055799</c:v>
                </c:pt>
                <c:pt idx="779">
                  <c:v>2.4749999983982001</c:v>
                </c:pt>
                <c:pt idx="780">
                  <c:v>2.4749999983982001</c:v>
                </c:pt>
                <c:pt idx="781">
                  <c:v>2.4749999983908202</c:v>
                </c:pt>
                <c:pt idx="782">
                  <c:v>2.4749999983908202</c:v>
                </c:pt>
                <c:pt idx="783">
                  <c:v>2.4749999983834399</c:v>
                </c:pt>
                <c:pt idx="784">
                  <c:v>2.4749999983834399</c:v>
                </c:pt>
                <c:pt idx="785">
                  <c:v>2.4749999983465298</c:v>
                </c:pt>
                <c:pt idx="786">
                  <c:v>2.4749999983465298</c:v>
                </c:pt>
                <c:pt idx="787">
                  <c:v>2.47499999833915</c:v>
                </c:pt>
                <c:pt idx="788">
                  <c:v>2.47499999833915</c:v>
                </c:pt>
                <c:pt idx="789">
                  <c:v>2.4749999983317701</c:v>
                </c:pt>
                <c:pt idx="790">
                  <c:v>2.4749999983317701</c:v>
                </c:pt>
                <c:pt idx="791">
                  <c:v>2.47499999832438</c:v>
                </c:pt>
                <c:pt idx="792">
                  <c:v>2.47499999832438</c:v>
                </c:pt>
                <c:pt idx="793">
                  <c:v>2.4749999983022399</c:v>
                </c:pt>
                <c:pt idx="794">
                  <c:v>2.4749999983022399</c:v>
                </c:pt>
                <c:pt idx="795">
                  <c:v>2.4749999982948601</c:v>
                </c:pt>
                <c:pt idx="796">
                  <c:v>2.4749999982948601</c:v>
                </c:pt>
                <c:pt idx="797">
                  <c:v>2.4749999982874802</c:v>
                </c:pt>
                <c:pt idx="798">
                  <c:v>2.4749999982874802</c:v>
                </c:pt>
                <c:pt idx="799">
                  <c:v>2.4749999982800999</c:v>
                </c:pt>
                <c:pt idx="800">
                  <c:v>2.4749999982800999</c:v>
                </c:pt>
                <c:pt idx="801">
                  <c:v>2.4749999982727098</c:v>
                </c:pt>
                <c:pt idx="802">
                  <c:v>2.4749999982727098</c:v>
                </c:pt>
                <c:pt idx="803">
                  <c:v>2.4749999982505702</c:v>
                </c:pt>
                <c:pt idx="804">
                  <c:v>2.4749999982505702</c:v>
                </c:pt>
                <c:pt idx="805">
                  <c:v>2.4749999982431898</c:v>
                </c:pt>
                <c:pt idx="806">
                  <c:v>2.4749999982431898</c:v>
                </c:pt>
                <c:pt idx="807">
                  <c:v>2.47499999823581</c:v>
                </c:pt>
                <c:pt idx="808">
                  <c:v>2.47499999823581</c:v>
                </c:pt>
                <c:pt idx="809">
                  <c:v>2.4749999982284199</c:v>
                </c:pt>
                <c:pt idx="810">
                  <c:v>2.4749999982284199</c:v>
                </c:pt>
                <c:pt idx="811">
                  <c:v>2.4749999981988999</c:v>
                </c:pt>
                <c:pt idx="812">
                  <c:v>2.4749999981988999</c:v>
                </c:pt>
                <c:pt idx="813">
                  <c:v>2.4749999981915201</c:v>
                </c:pt>
                <c:pt idx="814">
                  <c:v>2.4749999981915201</c:v>
                </c:pt>
                <c:pt idx="815">
                  <c:v>2.47499999818413</c:v>
                </c:pt>
                <c:pt idx="816">
                  <c:v>2.47499999818413</c:v>
                </c:pt>
                <c:pt idx="817">
                  <c:v>2.4749999981767501</c:v>
                </c:pt>
                <c:pt idx="818">
                  <c:v>2.4749999981767501</c:v>
                </c:pt>
                <c:pt idx="819">
                  <c:v>2.4749999981693702</c:v>
                </c:pt>
                <c:pt idx="820">
                  <c:v>2.4749999981693702</c:v>
                </c:pt>
                <c:pt idx="821">
                  <c:v>2.4749999981472302</c:v>
                </c:pt>
                <c:pt idx="822">
                  <c:v>2.4749999981472302</c:v>
                </c:pt>
                <c:pt idx="823">
                  <c:v>2.4749999981398498</c:v>
                </c:pt>
                <c:pt idx="824">
                  <c:v>2.4749999981398498</c:v>
                </c:pt>
                <c:pt idx="825">
                  <c:v>2.4749999981324602</c:v>
                </c:pt>
                <c:pt idx="826">
                  <c:v>2.4749999981324602</c:v>
                </c:pt>
                <c:pt idx="827">
                  <c:v>2.4749999981250799</c:v>
                </c:pt>
                <c:pt idx="828">
                  <c:v>2.4749999981250799</c:v>
                </c:pt>
                <c:pt idx="829">
                  <c:v>2.4749999981177</c:v>
                </c:pt>
                <c:pt idx="830">
                  <c:v>2.4749999981177</c:v>
                </c:pt>
                <c:pt idx="831">
                  <c:v>2.4749999980955599</c:v>
                </c:pt>
                <c:pt idx="832">
                  <c:v>2.4749999980955599</c:v>
                </c:pt>
                <c:pt idx="833">
                  <c:v>2.4749999980734101</c:v>
                </c:pt>
                <c:pt idx="834">
                  <c:v>2.4749999980734101</c:v>
                </c:pt>
                <c:pt idx="835">
                  <c:v>2.4749999980438799</c:v>
                </c:pt>
                <c:pt idx="836">
                  <c:v>2.4749999980438799</c:v>
                </c:pt>
                <c:pt idx="837">
                  <c:v>2.4749999980438799</c:v>
                </c:pt>
                <c:pt idx="838">
                  <c:v>2.4749999980438799</c:v>
                </c:pt>
                <c:pt idx="839">
                  <c:v>2.4749999980365001</c:v>
                </c:pt>
                <c:pt idx="840">
                  <c:v>2.4749999980365001</c:v>
                </c:pt>
                <c:pt idx="841">
                  <c:v>2.4749999980291202</c:v>
                </c:pt>
                <c:pt idx="842">
                  <c:v>2.4749999980291202</c:v>
                </c:pt>
                <c:pt idx="843">
                  <c:v>2.4749999980217399</c:v>
                </c:pt>
                <c:pt idx="844">
                  <c:v>2.4749999980217399</c:v>
                </c:pt>
                <c:pt idx="845">
                  <c:v>2.47499999801436</c:v>
                </c:pt>
                <c:pt idx="846">
                  <c:v>2.47499999801436</c:v>
                </c:pt>
                <c:pt idx="847">
                  <c:v>2.4749999979922102</c:v>
                </c:pt>
                <c:pt idx="848">
                  <c:v>2.4749999979922102</c:v>
                </c:pt>
                <c:pt idx="849">
                  <c:v>2.4749999979848298</c:v>
                </c:pt>
                <c:pt idx="850">
                  <c:v>2.4749999979848298</c:v>
                </c:pt>
                <c:pt idx="851">
                  <c:v>2.47499999797745</c:v>
                </c:pt>
                <c:pt idx="852">
                  <c:v>2.47499999797745</c:v>
                </c:pt>
                <c:pt idx="853">
                  <c:v>2.47499999797745</c:v>
                </c:pt>
                <c:pt idx="854">
                  <c:v>2.47499999797745</c:v>
                </c:pt>
                <c:pt idx="855">
                  <c:v>2.4749999979700701</c:v>
                </c:pt>
                <c:pt idx="856">
                  <c:v>2.4749999979700701</c:v>
                </c:pt>
                <c:pt idx="857">
                  <c:v>2.4749999979331601</c:v>
                </c:pt>
                <c:pt idx="858">
                  <c:v>2.4749999979331601</c:v>
                </c:pt>
                <c:pt idx="859">
                  <c:v>2.4749999979257802</c:v>
                </c:pt>
                <c:pt idx="860">
                  <c:v>2.4749999979257802</c:v>
                </c:pt>
                <c:pt idx="861">
                  <c:v>2.4749999979257802</c:v>
                </c:pt>
                <c:pt idx="862">
                  <c:v>2.4749999979257802</c:v>
                </c:pt>
                <c:pt idx="863">
                  <c:v>2.4749999979183999</c:v>
                </c:pt>
                <c:pt idx="864">
                  <c:v>2.4749999979183999</c:v>
                </c:pt>
                <c:pt idx="865">
                  <c:v>2.4749999978888702</c:v>
                </c:pt>
                <c:pt idx="866">
                  <c:v>2.4749999978888702</c:v>
                </c:pt>
                <c:pt idx="867">
                  <c:v>2.4749999978814898</c:v>
                </c:pt>
                <c:pt idx="868">
                  <c:v>2.4749999978814898</c:v>
                </c:pt>
                <c:pt idx="869">
                  <c:v>2.47499999787411</c:v>
                </c:pt>
                <c:pt idx="870">
                  <c:v>2.47499999787411</c:v>
                </c:pt>
                <c:pt idx="871">
                  <c:v>2.4749999978667301</c:v>
                </c:pt>
                <c:pt idx="872">
                  <c:v>2.4749999978667301</c:v>
                </c:pt>
                <c:pt idx="873">
                  <c:v>2.4749999978593502</c:v>
                </c:pt>
                <c:pt idx="874">
                  <c:v>2.4749999978593502</c:v>
                </c:pt>
                <c:pt idx="875">
                  <c:v>2.4749999978371999</c:v>
                </c:pt>
                <c:pt idx="876">
                  <c:v>2.4749999978371999</c:v>
                </c:pt>
                <c:pt idx="877">
                  <c:v>2.4749999978298201</c:v>
                </c:pt>
                <c:pt idx="878">
                  <c:v>2.4749999978298201</c:v>
                </c:pt>
                <c:pt idx="879">
                  <c:v>2.4749999978224402</c:v>
                </c:pt>
                <c:pt idx="880">
                  <c:v>2.4749999978224402</c:v>
                </c:pt>
                <c:pt idx="881">
                  <c:v>2.4749999978150599</c:v>
                </c:pt>
                <c:pt idx="882">
                  <c:v>2.4749999978150599</c:v>
                </c:pt>
                <c:pt idx="883">
                  <c:v>2.4749999978076702</c:v>
                </c:pt>
                <c:pt idx="884">
                  <c:v>2.4749999978076702</c:v>
                </c:pt>
                <c:pt idx="885">
                  <c:v>2.4749999977855301</c:v>
                </c:pt>
                <c:pt idx="886">
                  <c:v>2.4749999977855301</c:v>
                </c:pt>
                <c:pt idx="887">
                  <c:v>2.4749999977781498</c:v>
                </c:pt>
                <c:pt idx="888">
                  <c:v>2.4749999977781498</c:v>
                </c:pt>
                <c:pt idx="889">
                  <c:v>2.47499999777077</c:v>
                </c:pt>
                <c:pt idx="890">
                  <c:v>2.47499999777077</c:v>
                </c:pt>
                <c:pt idx="891">
                  <c:v>2.47499999777077</c:v>
                </c:pt>
                <c:pt idx="892">
                  <c:v>2.47499999777077</c:v>
                </c:pt>
                <c:pt idx="893">
                  <c:v>2.4749999977633901</c:v>
                </c:pt>
                <c:pt idx="894">
                  <c:v>2.4749999977633901</c:v>
                </c:pt>
                <c:pt idx="895">
                  <c:v>2.4749999977338599</c:v>
                </c:pt>
                <c:pt idx="896">
                  <c:v>2.4749999977338599</c:v>
                </c:pt>
                <c:pt idx="897">
                  <c:v>2.47499999772648</c:v>
                </c:pt>
                <c:pt idx="898">
                  <c:v>2.47499999772648</c:v>
                </c:pt>
                <c:pt idx="899">
                  <c:v>2.4749999977191002</c:v>
                </c:pt>
                <c:pt idx="900">
                  <c:v>2.4749999977191002</c:v>
                </c:pt>
                <c:pt idx="901">
                  <c:v>2.4749999977117101</c:v>
                </c:pt>
                <c:pt idx="902">
                  <c:v>2.4749999977117101</c:v>
                </c:pt>
                <c:pt idx="903">
                  <c:v>2.4749999977043302</c:v>
                </c:pt>
                <c:pt idx="904">
                  <c:v>2.4749999977043302</c:v>
                </c:pt>
                <c:pt idx="905">
                  <c:v>2.47499999766743</c:v>
                </c:pt>
                <c:pt idx="906">
                  <c:v>2.47499999766743</c:v>
                </c:pt>
                <c:pt idx="907">
                  <c:v>2.4749999976600399</c:v>
                </c:pt>
                <c:pt idx="908">
                  <c:v>2.4749999976600399</c:v>
                </c:pt>
                <c:pt idx="909">
                  <c:v>2.47499999765266</c:v>
                </c:pt>
                <c:pt idx="910">
                  <c:v>2.47499999765266</c:v>
                </c:pt>
                <c:pt idx="911">
                  <c:v>2.4749999976305199</c:v>
                </c:pt>
                <c:pt idx="912">
                  <c:v>2.4749999976305199</c:v>
                </c:pt>
                <c:pt idx="913">
                  <c:v>2.47499999762314</c:v>
                </c:pt>
                <c:pt idx="914">
                  <c:v>2.47499999762314</c:v>
                </c:pt>
                <c:pt idx="915">
                  <c:v>2.47499999761575</c:v>
                </c:pt>
                <c:pt idx="916">
                  <c:v>2.47499999761575</c:v>
                </c:pt>
                <c:pt idx="917">
                  <c:v>2.4749999976083701</c:v>
                </c:pt>
                <c:pt idx="918">
                  <c:v>2.4749999976083701</c:v>
                </c:pt>
                <c:pt idx="919">
                  <c:v>2.4749999975788501</c:v>
                </c:pt>
                <c:pt idx="920">
                  <c:v>2.4749999975788501</c:v>
                </c:pt>
                <c:pt idx="921">
                  <c:v>2.4749999975714601</c:v>
                </c:pt>
                <c:pt idx="922">
                  <c:v>2.4749999975714601</c:v>
                </c:pt>
                <c:pt idx="923">
                  <c:v>2.4749999975640802</c:v>
                </c:pt>
                <c:pt idx="924">
                  <c:v>2.4749999975640802</c:v>
                </c:pt>
                <c:pt idx="925">
                  <c:v>2.4749999975566999</c:v>
                </c:pt>
                <c:pt idx="926">
                  <c:v>2.4749999975566999</c:v>
                </c:pt>
                <c:pt idx="927">
                  <c:v>2.47499999754932</c:v>
                </c:pt>
                <c:pt idx="928">
                  <c:v>2.47499999754932</c:v>
                </c:pt>
                <c:pt idx="929">
                  <c:v>2.47499999754932</c:v>
                </c:pt>
                <c:pt idx="930">
                  <c:v>2.47499999754932</c:v>
                </c:pt>
                <c:pt idx="931">
                  <c:v>2.4749999975271799</c:v>
                </c:pt>
                <c:pt idx="932">
                  <c:v>2.4749999975271799</c:v>
                </c:pt>
                <c:pt idx="933">
                  <c:v>2.4749999975197898</c:v>
                </c:pt>
                <c:pt idx="934">
                  <c:v>2.4749999975197898</c:v>
                </c:pt>
                <c:pt idx="935">
                  <c:v>2.47499999751241</c:v>
                </c:pt>
                <c:pt idx="936">
                  <c:v>2.47499999751241</c:v>
                </c:pt>
                <c:pt idx="937">
                  <c:v>2.4749999975050301</c:v>
                </c:pt>
                <c:pt idx="938">
                  <c:v>2.4749999975050301</c:v>
                </c:pt>
                <c:pt idx="939">
                  <c:v>2.4749999974976502</c:v>
                </c:pt>
                <c:pt idx="940">
                  <c:v>2.4749999974976502</c:v>
                </c:pt>
                <c:pt idx="941">
                  <c:v>2.4749999974754999</c:v>
                </c:pt>
                <c:pt idx="942">
                  <c:v>2.4749999974754999</c:v>
                </c:pt>
                <c:pt idx="943">
                  <c:v>2.47499999746812</c:v>
                </c:pt>
                <c:pt idx="944">
                  <c:v>2.47499999746812</c:v>
                </c:pt>
                <c:pt idx="945">
                  <c:v>2.6760000000000002</c:v>
                </c:pt>
                <c:pt idx="946">
                  <c:v>2.6760000000000002</c:v>
                </c:pt>
                <c:pt idx="947">
                  <c:v>2.6760000000000002</c:v>
                </c:pt>
                <c:pt idx="948">
                  <c:v>2.6760000000000002</c:v>
                </c:pt>
                <c:pt idx="949">
                  <c:v>2.6760000000000002</c:v>
                </c:pt>
                <c:pt idx="950">
                  <c:v>2.6760000000000002</c:v>
                </c:pt>
                <c:pt idx="951">
                  <c:v>2.6759999999920199</c:v>
                </c:pt>
                <c:pt idx="952">
                  <c:v>2.6759999999920199</c:v>
                </c:pt>
                <c:pt idx="953">
                  <c:v>2.6759999999521198</c:v>
                </c:pt>
                <c:pt idx="954">
                  <c:v>2.6759999999521198</c:v>
                </c:pt>
                <c:pt idx="955">
                  <c:v>2.67599999994414</c:v>
                </c:pt>
                <c:pt idx="956">
                  <c:v>2.67599999994414</c:v>
                </c:pt>
                <c:pt idx="957">
                  <c:v>2.6759999999361601</c:v>
                </c:pt>
                <c:pt idx="958">
                  <c:v>2.6759999999361601</c:v>
                </c:pt>
                <c:pt idx="959">
                  <c:v>2.6759999999281798</c:v>
                </c:pt>
                <c:pt idx="960">
                  <c:v>2.6759999999281798</c:v>
                </c:pt>
                <c:pt idx="961">
                  <c:v>2.6759999999202</c:v>
                </c:pt>
                <c:pt idx="962">
                  <c:v>2.6759999999202</c:v>
                </c:pt>
                <c:pt idx="963">
                  <c:v>2.67599999989626</c:v>
                </c:pt>
                <c:pt idx="964">
                  <c:v>2.67599999989626</c:v>
                </c:pt>
                <c:pt idx="965">
                  <c:v>2.6759999998882802</c:v>
                </c:pt>
                <c:pt idx="966">
                  <c:v>2.6759999998882802</c:v>
                </c:pt>
                <c:pt idx="967">
                  <c:v>2.6759999998802999</c:v>
                </c:pt>
                <c:pt idx="968">
                  <c:v>2.6759999998802999</c:v>
                </c:pt>
                <c:pt idx="969">
                  <c:v>2.6759999998723201</c:v>
                </c:pt>
                <c:pt idx="970">
                  <c:v>2.6759999998723201</c:v>
                </c:pt>
                <c:pt idx="971">
                  <c:v>2.5739999998771701</c:v>
                </c:pt>
                <c:pt idx="972">
                  <c:v>2.5739999998771701</c:v>
                </c:pt>
                <c:pt idx="973">
                  <c:v>2.57399999986949</c:v>
                </c:pt>
                <c:pt idx="974">
                  <c:v>2.57399999986949</c:v>
                </c:pt>
                <c:pt idx="975">
                  <c:v>2.57399999984646</c:v>
                </c:pt>
                <c:pt idx="976">
                  <c:v>2.57399999984646</c:v>
                </c:pt>
                <c:pt idx="977">
                  <c:v>2.5739999998387901</c:v>
                </c:pt>
                <c:pt idx="978">
                  <c:v>2.5739999998387901</c:v>
                </c:pt>
                <c:pt idx="979">
                  <c:v>2.5739999998311101</c:v>
                </c:pt>
                <c:pt idx="980">
                  <c:v>2.5739999998311101</c:v>
                </c:pt>
                <c:pt idx="981">
                  <c:v>2.57399999982343</c:v>
                </c:pt>
                <c:pt idx="982">
                  <c:v>2.57399999982343</c:v>
                </c:pt>
                <c:pt idx="983">
                  <c:v>2.5739999997927301</c:v>
                </c:pt>
                <c:pt idx="984">
                  <c:v>2.5739999997927301</c:v>
                </c:pt>
                <c:pt idx="985">
                  <c:v>2.57399999978505</c:v>
                </c:pt>
                <c:pt idx="986">
                  <c:v>2.57399999978505</c:v>
                </c:pt>
                <c:pt idx="987">
                  <c:v>2.5739999997773699</c:v>
                </c:pt>
                <c:pt idx="988">
                  <c:v>2.5739999997773699</c:v>
                </c:pt>
                <c:pt idx="989">
                  <c:v>2.5739999997697001</c:v>
                </c:pt>
                <c:pt idx="990">
                  <c:v>2.5739999997697001</c:v>
                </c:pt>
                <c:pt idx="991">
                  <c:v>2.57399999976202</c:v>
                </c:pt>
                <c:pt idx="992">
                  <c:v>2.57399999976202</c:v>
                </c:pt>
                <c:pt idx="993">
                  <c:v>2.57399999973899</c:v>
                </c:pt>
                <c:pt idx="994">
                  <c:v>2.57399999973899</c:v>
                </c:pt>
                <c:pt idx="995">
                  <c:v>2.5739999997313099</c:v>
                </c:pt>
                <c:pt idx="996">
                  <c:v>2.5739999997313099</c:v>
                </c:pt>
                <c:pt idx="997">
                  <c:v>2.5739999997236298</c:v>
                </c:pt>
                <c:pt idx="998">
                  <c:v>2.5739999997236298</c:v>
                </c:pt>
                <c:pt idx="999">
                  <c:v>2.5739999997159599</c:v>
                </c:pt>
                <c:pt idx="1000">
                  <c:v>2.5739999997159599</c:v>
                </c:pt>
                <c:pt idx="1001">
                  <c:v>2.5739999997082799</c:v>
                </c:pt>
                <c:pt idx="1002">
                  <c:v>2.5739999997082799</c:v>
                </c:pt>
                <c:pt idx="1003">
                  <c:v>2.5739999996698999</c:v>
                </c:pt>
                <c:pt idx="1004">
                  <c:v>2.5739999996698999</c:v>
                </c:pt>
                <c:pt idx="1005">
                  <c:v>2.5739999996622198</c:v>
                </c:pt>
                <c:pt idx="1006">
                  <c:v>2.5739999996622198</c:v>
                </c:pt>
                <c:pt idx="1007">
                  <c:v>2.5739999996315102</c:v>
                </c:pt>
                <c:pt idx="1008">
                  <c:v>2.5739999996315102</c:v>
                </c:pt>
                <c:pt idx="1009">
                  <c:v>2.5739999996238399</c:v>
                </c:pt>
                <c:pt idx="1010">
                  <c:v>2.5739999996238399</c:v>
                </c:pt>
                <c:pt idx="1011">
                  <c:v>2.5739999996161602</c:v>
                </c:pt>
                <c:pt idx="1012">
                  <c:v>2.5739999996161602</c:v>
                </c:pt>
                <c:pt idx="1013">
                  <c:v>2.5739999996084801</c:v>
                </c:pt>
                <c:pt idx="1014">
                  <c:v>2.5739999996084801</c:v>
                </c:pt>
                <c:pt idx="1015">
                  <c:v>2.5739999996008001</c:v>
                </c:pt>
                <c:pt idx="1016">
                  <c:v>2.5739999996008001</c:v>
                </c:pt>
                <c:pt idx="1017">
                  <c:v>2.57399999957777</c:v>
                </c:pt>
                <c:pt idx="1018">
                  <c:v>2.57399999957777</c:v>
                </c:pt>
                <c:pt idx="1019">
                  <c:v>2.5739999995624201</c:v>
                </c:pt>
                <c:pt idx="1020">
                  <c:v>2.5739999995624201</c:v>
                </c:pt>
                <c:pt idx="1021">
                  <c:v>2.57399999955474</c:v>
                </c:pt>
                <c:pt idx="1022">
                  <c:v>2.57399999955474</c:v>
                </c:pt>
                <c:pt idx="1023">
                  <c:v>2.5739999995470701</c:v>
                </c:pt>
                <c:pt idx="1024">
                  <c:v>2.5739999995470701</c:v>
                </c:pt>
                <c:pt idx="1025">
                  <c:v>2.5739999995240401</c:v>
                </c:pt>
                <c:pt idx="1026">
                  <c:v>2.5739999995240401</c:v>
                </c:pt>
                <c:pt idx="1027">
                  <c:v>2.57399999951636</c:v>
                </c:pt>
                <c:pt idx="1028">
                  <c:v>2.57399999951636</c:v>
                </c:pt>
                <c:pt idx="1029">
                  <c:v>2.57399999950868</c:v>
                </c:pt>
                <c:pt idx="1030">
                  <c:v>2.57399999950868</c:v>
                </c:pt>
                <c:pt idx="1031">
                  <c:v>2.5739999995010101</c:v>
                </c:pt>
                <c:pt idx="1032">
                  <c:v>2.5739999995010101</c:v>
                </c:pt>
                <c:pt idx="1033">
                  <c:v>2.5739999994703</c:v>
                </c:pt>
                <c:pt idx="1034">
                  <c:v>2.5739999994703</c:v>
                </c:pt>
                <c:pt idx="1035">
                  <c:v>2.5739999994626199</c:v>
                </c:pt>
                <c:pt idx="1036">
                  <c:v>2.5739999994626199</c:v>
                </c:pt>
                <c:pt idx="1037">
                  <c:v>2.5739999994549398</c:v>
                </c:pt>
                <c:pt idx="1038">
                  <c:v>2.5739999994549398</c:v>
                </c:pt>
                <c:pt idx="1039">
                  <c:v>2.57399999944727</c:v>
                </c:pt>
                <c:pt idx="1040">
                  <c:v>2.57399999944727</c:v>
                </c:pt>
                <c:pt idx="1041">
                  <c:v>2.5739999994395899</c:v>
                </c:pt>
                <c:pt idx="1042">
                  <c:v>2.5739999994395899</c:v>
                </c:pt>
                <c:pt idx="1043">
                  <c:v>2.5739999994165599</c:v>
                </c:pt>
                <c:pt idx="1044">
                  <c:v>2.5739999994165599</c:v>
                </c:pt>
                <c:pt idx="1045">
                  <c:v>2.5739999994088798</c:v>
                </c:pt>
                <c:pt idx="1046">
                  <c:v>2.5739999994088798</c:v>
                </c:pt>
                <c:pt idx="1047">
                  <c:v>2.5739999994012099</c:v>
                </c:pt>
                <c:pt idx="1048">
                  <c:v>2.5739999994012099</c:v>
                </c:pt>
                <c:pt idx="1049">
                  <c:v>2.5739999993935299</c:v>
                </c:pt>
                <c:pt idx="1050">
                  <c:v>2.5739999993935299</c:v>
                </c:pt>
                <c:pt idx="1051">
                  <c:v>2.5739999993858498</c:v>
                </c:pt>
                <c:pt idx="1052">
                  <c:v>2.5739999993858498</c:v>
                </c:pt>
                <c:pt idx="1053">
                  <c:v>2.5739999993628202</c:v>
                </c:pt>
                <c:pt idx="1054">
                  <c:v>2.5739999993628202</c:v>
                </c:pt>
                <c:pt idx="1055">
                  <c:v>2.5739999993551499</c:v>
                </c:pt>
                <c:pt idx="1056">
                  <c:v>2.5739999993551499</c:v>
                </c:pt>
                <c:pt idx="1057">
                  <c:v>2.5739999993474698</c:v>
                </c:pt>
                <c:pt idx="1058">
                  <c:v>2.5739999993474698</c:v>
                </c:pt>
                <c:pt idx="1059">
                  <c:v>2.5739999993397902</c:v>
                </c:pt>
                <c:pt idx="1060">
                  <c:v>2.5739999993397902</c:v>
                </c:pt>
                <c:pt idx="1061">
                  <c:v>2.5739999993090898</c:v>
                </c:pt>
                <c:pt idx="1062">
                  <c:v>2.5739999993090898</c:v>
                </c:pt>
                <c:pt idx="1063">
                  <c:v>2.5739999993014102</c:v>
                </c:pt>
                <c:pt idx="1064">
                  <c:v>2.5739999993014102</c:v>
                </c:pt>
                <c:pt idx="1065">
                  <c:v>2.5739999992937301</c:v>
                </c:pt>
                <c:pt idx="1066">
                  <c:v>2.5739999992937301</c:v>
                </c:pt>
                <c:pt idx="1067">
                  <c:v>2.5739999992860501</c:v>
                </c:pt>
                <c:pt idx="1068">
                  <c:v>2.5739999992860501</c:v>
                </c:pt>
                <c:pt idx="1069">
                  <c:v>2.5739999992783802</c:v>
                </c:pt>
                <c:pt idx="1070">
                  <c:v>2.5739999992783802</c:v>
                </c:pt>
                <c:pt idx="1071">
                  <c:v>2.5739999992553502</c:v>
                </c:pt>
                <c:pt idx="1072">
                  <c:v>2.5739999992553502</c:v>
                </c:pt>
                <c:pt idx="1073">
                  <c:v>2.5739999992476701</c:v>
                </c:pt>
                <c:pt idx="1074">
                  <c:v>2.5739999992476701</c:v>
                </c:pt>
                <c:pt idx="1075">
                  <c:v>2.57399999923999</c:v>
                </c:pt>
                <c:pt idx="1076">
                  <c:v>2.57399999923999</c:v>
                </c:pt>
                <c:pt idx="1077">
                  <c:v>2.5739999992323201</c:v>
                </c:pt>
                <c:pt idx="1078">
                  <c:v>2.5739999992323201</c:v>
                </c:pt>
                <c:pt idx="1079">
                  <c:v>2.5739999992246401</c:v>
                </c:pt>
                <c:pt idx="1080">
                  <c:v>2.5739999992246401</c:v>
                </c:pt>
                <c:pt idx="1081">
                  <c:v>2.5739999992246401</c:v>
                </c:pt>
                <c:pt idx="1082">
                  <c:v>2.5739999992246401</c:v>
                </c:pt>
                <c:pt idx="1083">
                  <c:v>2.57399999920161</c:v>
                </c:pt>
                <c:pt idx="1084">
                  <c:v>2.57399999919393</c:v>
                </c:pt>
                <c:pt idx="1085">
                  <c:v>2.5739999991862601</c:v>
                </c:pt>
                <c:pt idx="1086">
                  <c:v>2.57399999917858</c:v>
                </c:pt>
                <c:pt idx="1087">
                  <c:v>2.5739999991478699</c:v>
                </c:pt>
                <c:pt idx="1088">
                  <c:v>2.5739999991402001</c:v>
                </c:pt>
                <c:pt idx="1089">
                  <c:v>2.57399999913252</c:v>
                </c:pt>
                <c:pt idx="1090">
                  <c:v>2.5739999991248399</c:v>
                </c:pt>
                <c:pt idx="1091">
                  <c:v>2.5739999991171598</c:v>
                </c:pt>
                <c:pt idx="1092">
                  <c:v>2.5739999990941298</c:v>
                </c:pt>
                <c:pt idx="1093">
                  <c:v>2.5739999990864599</c:v>
                </c:pt>
                <c:pt idx="1094">
                  <c:v>2.5739999990787799</c:v>
                </c:pt>
                <c:pt idx="1095">
                  <c:v>2.5739999990711002</c:v>
                </c:pt>
                <c:pt idx="1096">
                  <c:v>2.5739999990634299</c:v>
                </c:pt>
                <c:pt idx="1097">
                  <c:v>2.5739999990403999</c:v>
                </c:pt>
                <c:pt idx="1098">
                  <c:v>2.5739999990327198</c:v>
                </c:pt>
                <c:pt idx="1099">
                  <c:v>2.5739999990250402</c:v>
                </c:pt>
                <c:pt idx="1100">
                  <c:v>2.5739999990173699</c:v>
                </c:pt>
                <c:pt idx="1101">
                  <c:v>2.5739999989866602</c:v>
                </c:pt>
                <c:pt idx="1102">
                  <c:v>2.5739999989789801</c:v>
                </c:pt>
                <c:pt idx="1103">
                  <c:v>2.5739999989713001</c:v>
                </c:pt>
                <c:pt idx="1104">
                  <c:v>2.5739999989636302</c:v>
                </c:pt>
              </c:numCache>
            </c:numRef>
          </c:yVal>
          <c:smooth val="0"/>
          <c:extLst>
            <c:ext xmlns:c16="http://schemas.microsoft.com/office/drawing/2014/chart" uri="{C3380CC4-5D6E-409C-BE32-E72D297353CC}">
              <c16:uniqueId val="{00000005-0F8A-4C33-AD8B-4CF7516436C3}"/>
            </c:ext>
          </c:extLst>
        </c:ser>
        <c:ser>
          <c:idx val="0"/>
          <c:order val="4"/>
          <c:tx>
            <c:v>Upper Fail Limit</c:v>
          </c:tx>
          <c:spPr>
            <a:ln w="15875">
              <a:solidFill>
                <a:srgbClr val="FF0000"/>
              </a:solidFill>
              <a:prstDash val="dash"/>
            </a:ln>
          </c:spPr>
          <c:marker>
            <c:symbol val="none"/>
          </c:marker>
          <c:xVal>
            <c:numRef>
              <c:f>Active!$C$178:$C$4093</c:f>
              <c:numCache>
                <c:formatCode>m/d/yyyy\ h:mm</c:formatCode>
                <c:ptCount val="3916"/>
                <c:pt idx="0">
                  <c:v>44903.431250000001</c:v>
                </c:pt>
                <c:pt idx="1">
                  <c:v>44904.411527777775</c:v>
                </c:pt>
                <c:pt idx="2">
                  <c:v>44907.370104166665</c:v>
                </c:pt>
                <c:pt idx="3">
                  <c:v>44908.376261574071</c:v>
                </c:pt>
                <c:pt idx="4">
                  <c:v>44909.408506944441</c:v>
                </c:pt>
                <c:pt idx="5">
                  <c:v>44910.41207175926</c:v>
                </c:pt>
                <c:pt idx="6">
                  <c:v>44911.366076388891</c:v>
                </c:pt>
                <c:pt idx="7">
                  <c:v>44914.409224537034</c:v>
                </c:pt>
                <c:pt idx="8">
                  <c:v>44915.366157407407</c:v>
                </c:pt>
                <c:pt idx="9">
                  <c:v>44916.372847222221</c:v>
                </c:pt>
                <c:pt idx="10">
                  <c:v>44917.363368055558</c:v>
                </c:pt>
                <c:pt idx="11">
                  <c:v>44930.369618055556</c:v>
                </c:pt>
                <c:pt idx="12">
                  <c:v>44931.363761574074</c:v>
                </c:pt>
                <c:pt idx="13">
                  <c:v>44932.358796296299</c:v>
                </c:pt>
                <c:pt idx="14">
                  <c:v>44936.412465277775</c:v>
                </c:pt>
                <c:pt idx="15">
                  <c:v>44937.363483796296</c:v>
                </c:pt>
                <c:pt idx="16">
                  <c:v>44942.452314814815</c:v>
                </c:pt>
                <c:pt idx="17">
                  <c:v>44944.372384259259</c:v>
                </c:pt>
                <c:pt idx="18">
                  <c:v>44945.367685185185</c:v>
                </c:pt>
                <c:pt idx="19">
                  <c:v>44946.553252314814</c:v>
                </c:pt>
                <c:pt idx="20">
                  <c:v>44949.37641203704</c:v>
                </c:pt>
                <c:pt idx="21">
                  <c:v>44950.643391203703</c:v>
                </c:pt>
                <c:pt idx="22">
                  <c:v>44951.359212962961</c:v>
                </c:pt>
                <c:pt idx="23">
                  <c:v>44952.357870370368</c:v>
                </c:pt>
                <c:pt idx="24">
                  <c:v>44953.365011574075</c:v>
                </c:pt>
                <c:pt idx="25">
                  <c:v>44956.367488425924</c:v>
                </c:pt>
                <c:pt idx="26">
                  <c:v>44959.409513888888</c:v>
                </c:pt>
                <c:pt idx="27">
                  <c:v>44960.370682870373</c:v>
                </c:pt>
                <c:pt idx="28">
                  <c:v>44963.367361111108</c:v>
                </c:pt>
                <c:pt idx="29">
                  <c:v>44964.376898148148</c:v>
                </c:pt>
                <c:pt idx="30">
                  <c:v>44965.363576388889</c:v>
                </c:pt>
                <c:pt idx="31">
                  <c:v>44966.364490740743</c:v>
                </c:pt>
                <c:pt idx="32">
                  <c:v>44970.435671296298</c:v>
                </c:pt>
                <c:pt idx="33">
                  <c:v>44971.372465277775</c:v>
                </c:pt>
                <c:pt idx="34">
                  <c:v>44972.35837962963</c:v>
                </c:pt>
                <c:pt idx="35">
                  <c:v>44973.358229166668</c:v>
                </c:pt>
                <c:pt idx="36">
                  <c:v>44974.405925925923</c:v>
                </c:pt>
                <c:pt idx="37">
                  <c:v>44977.372743055559</c:v>
                </c:pt>
                <c:pt idx="38">
                  <c:v>44978.364710648151</c:v>
                </c:pt>
                <c:pt idx="39">
                  <c:v>44979.369780092595</c:v>
                </c:pt>
                <c:pt idx="40">
                  <c:v>44979.449988425928</c:v>
                </c:pt>
                <c:pt idx="41">
                  <c:v>44979.484988425924</c:v>
                </c:pt>
                <c:pt idx="42">
                  <c:v>44980.369004629632</c:v>
                </c:pt>
                <c:pt idx="43">
                  <c:v>44981.359768518516</c:v>
                </c:pt>
                <c:pt idx="44">
                  <c:v>44984.368437500001</c:v>
                </c:pt>
                <c:pt idx="45">
                  <c:v>44985.354733796295</c:v>
                </c:pt>
                <c:pt idx="46">
                  <c:v>44986.357800925929</c:v>
                </c:pt>
                <c:pt idx="47">
                  <c:v>44987.363287037035</c:v>
                </c:pt>
                <c:pt idx="48">
                  <c:v>44988.357997685183</c:v>
                </c:pt>
                <c:pt idx="49">
                  <c:v>44991.365555555552</c:v>
                </c:pt>
                <c:pt idx="50">
                  <c:v>44992.368993055556</c:v>
                </c:pt>
                <c:pt idx="51">
                  <c:v>44993.365787037037</c:v>
                </c:pt>
                <c:pt idx="52">
                  <c:v>44994.362546296295</c:v>
                </c:pt>
                <c:pt idx="53">
                  <c:v>44995.434108796297</c:v>
                </c:pt>
                <c:pt idx="54">
                  <c:v>44998.359456018516</c:v>
                </c:pt>
                <c:pt idx="55">
                  <c:v>44999.405775462961</c:v>
                </c:pt>
                <c:pt idx="56">
                  <c:v>45000.358067129629</c:v>
                </c:pt>
                <c:pt idx="57">
                  <c:v>45001.358796296299</c:v>
                </c:pt>
                <c:pt idx="58">
                  <c:v>45006.409050925926</c:v>
                </c:pt>
                <c:pt idx="59">
                  <c:v>45007.362604166665</c:v>
                </c:pt>
                <c:pt idx="60">
                  <c:v>45008.362453703703</c:v>
                </c:pt>
                <c:pt idx="61">
                  <c:v>45009.360972222225</c:v>
                </c:pt>
                <c:pt idx="62">
                  <c:v>45012.360358796293</c:v>
                </c:pt>
                <c:pt idx="63">
                  <c:v>45013.363877314812</c:v>
                </c:pt>
                <c:pt idx="64">
                  <c:v>45014.362951388888</c:v>
                </c:pt>
                <c:pt idx="65">
                  <c:v>45015.357743055552</c:v>
                </c:pt>
                <c:pt idx="66">
                  <c:v>45019.369745370372</c:v>
                </c:pt>
                <c:pt idx="67">
                  <c:v>45020.374837962961</c:v>
                </c:pt>
                <c:pt idx="68">
                  <c:v>45021.363912037035</c:v>
                </c:pt>
                <c:pt idx="69">
                  <c:v>45022.366516203707</c:v>
                </c:pt>
                <c:pt idx="70">
                  <c:v>45028.423263888886</c:v>
                </c:pt>
                <c:pt idx="71">
                  <c:v>45029.365520833337</c:v>
                </c:pt>
                <c:pt idx="72">
                  <c:v>45030.373043981483</c:v>
                </c:pt>
                <c:pt idx="73">
                  <c:v>45033.369050925925</c:v>
                </c:pt>
                <c:pt idx="74">
                  <c:v>45034.365173611113</c:v>
                </c:pt>
                <c:pt idx="75">
                  <c:v>45035.364386574074</c:v>
                </c:pt>
                <c:pt idx="76">
                  <c:v>45036.3672337963</c:v>
                </c:pt>
                <c:pt idx="77">
                  <c:v>45036.464618055557</c:v>
                </c:pt>
                <c:pt idx="78">
                  <c:v>45037.369340277779</c:v>
                </c:pt>
                <c:pt idx="79">
                  <c:v>45037.552314814813</c:v>
                </c:pt>
                <c:pt idx="80">
                  <c:v>45037.602881944447</c:v>
                </c:pt>
                <c:pt idx="81">
                  <c:v>45040.358298611114</c:v>
                </c:pt>
                <c:pt idx="82">
                  <c:v>45041.373229166667</c:v>
                </c:pt>
                <c:pt idx="83">
                  <c:v>45042.356180555558</c:v>
                </c:pt>
                <c:pt idx="84">
                  <c:v>45042.434236111112</c:v>
                </c:pt>
                <c:pt idx="85">
                  <c:v>45042.48165509259</c:v>
                </c:pt>
                <c:pt idx="86">
                  <c:v>45042.576053240744</c:v>
                </c:pt>
                <c:pt idx="87">
                  <c:v>45042.596087962964</c:v>
                </c:pt>
                <c:pt idx="88">
                  <c:v>45043.356909722221</c:v>
                </c:pt>
                <c:pt idx="89">
                  <c:v>45044.441018518519</c:v>
                </c:pt>
                <c:pt idx="90">
                  <c:v>45047.360127314816</c:v>
                </c:pt>
                <c:pt idx="91">
                  <c:v>45048.36377314815</c:v>
                </c:pt>
                <c:pt idx="92">
                  <c:v>45049.431585648148</c:v>
                </c:pt>
                <c:pt idx="93">
                  <c:v>45050.574699074074</c:v>
                </c:pt>
                <c:pt idx="94">
                  <c:v>45051.364247685182</c:v>
                </c:pt>
                <c:pt idx="95">
                  <c:v>45055.357928240737</c:v>
                </c:pt>
                <c:pt idx="96">
                  <c:v>45056.642083333332</c:v>
                </c:pt>
                <c:pt idx="97">
                  <c:v>45057.368368055555</c:v>
                </c:pt>
                <c:pt idx="98">
                  <c:v>45058.445601851854</c:v>
                </c:pt>
                <c:pt idx="99">
                  <c:v>45061.40347222222</c:v>
                </c:pt>
                <c:pt idx="100">
                  <c:v>45062.584409722222</c:v>
                </c:pt>
                <c:pt idx="101">
                  <c:v>45063.377974537034</c:v>
                </c:pt>
                <c:pt idx="102">
                  <c:v>45064.359548611108</c:v>
                </c:pt>
                <c:pt idx="103">
                  <c:v>45065.35837962963</c:v>
                </c:pt>
                <c:pt idx="104">
                  <c:v>45068.435752314814</c:v>
                </c:pt>
                <c:pt idx="105">
                  <c:v>45069.359166666669</c:v>
                </c:pt>
                <c:pt idx="106">
                  <c:v>45069.600381944445</c:v>
                </c:pt>
                <c:pt idx="107">
                  <c:v>45069.626400462963</c:v>
                </c:pt>
                <c:pt idx="108">
                  <c:v>45070.359444444446</c:v>
                </c:pt>
                <c:pt idx="109">
                  <c:v>45071.36277777778</c:v>
                </c:pt>
                <c:pt idx="110">
                  <c:v>45071.400138888886</c:v>
                </c:pt>
                <c:pt idx="111">
                  <c:v>45072.363055555557</c:v>
                </c:pt>
                <c:pt idx="112">
                  <c:v>45072.399953703702</c:v>
                </c:pt>
                <c:pt idx="113">
                  <c:v>45077.400277777779</c:v>
                </c:pt>
                <c:pt idx="114">
                  <c:v>45078.406041666669</c:v>
                </c:pt>
                <c:pt idx="115">
                  <c:v>45079.41300925926</c:v>
                </c:pt>
                <c:pt idx="116">
                  <c:v>45082.372002314813</c:v>
                </c:pt>
                <c:pt idx="117">
                  <c:v>45083.469837962963</c:v>
                </c:pt>
                <c:pt idx="118">
                  <c:v>45084.438715277778</c:v>
                </c:pt>
                <c:pt idx="119">
                  <c:v>45085.410682870373</c:v>
                </c:pt>
                <c:pt idx="120">
                  <c:v>45086.494432870371</c:v>
                </c:pt>
                <c:pt idx="121">
                  <c:v>45089.372349537036</c:v>
                </c:pt>
                <c:pt idx="122">
                  <c:v>45090.35670138889</c:v>
                </c:pt>
                <c:pt idx="123">
                  <c:v>45092.442986111113</c:v>
                </c:pt>
                <c:pt idx="124">
                  <c:v>45093.372361111113</c:v>
                </c:pt>
                <c:pt idx="125">
                  <c:v>45097.353067129632</c:v>
                </c:pt>
                <c:pt idx="126">
                  <c:v>45099.363298611112</c:v>
                </c:pt>
                <c:pt idx="127">
                  <c:v>45100.468252314815</c:v>
                </c:pt>
                <c:pt idx="128">
                  <c:v>45103.451516203706</c:v>
                </c:pt>
                <c:pt idx="129">
                  <c:v>45104.366307870368</c:v>
                </c:pt>
                <c:pt idx="130">
                  <c:v>45105.399293981478</c:v>
                </c:pt>
                <c:pt idx="131">
                  <c:v>45106.354953703703</c:v>
                </c:pt>
                <c:pt idx="132">
                  <c:v>45107.362592592595</c:v>
                </c:pt>
                <c:pt idx="133">
                  <c:v>45110.547592592593</c:v>
                </c:pt>
                <c:pt idx="134">
                  <c:v>45112.451597222222</c:v>
                </c:pt>
                <c:pt idx="135">
                  <c:v>45113.368217592593</c:v>
                </c:pt>
                <c:pt idx="136">
                  <c:v>45113.587951388887</c:v>
                </c:pt>
                <c:pt idx="137">
                  <c:v>45114.362581018519</c:v>
                </c:pt>
                <c:pt idx="138">
                  <c:v>45117.481921296298</c:v>
                </c:pt>
                <c:pt idx="139">
                  <c:v>45118.401354166665</c:v>
                </c:pt>
                <c:pt idx="140">
                  <c:v>45119.401342592595</c:v>
                </c:pt>
                <c:pt idx="141">
                  <c:v>45120.402013888888</c:v>
                </c:pt>
                <c:pt idx="142">
                  <c:v>45121.35460648148</c:v>
                </c:pt>
                <c:pt idx="143">
                  <c:v>45124.358993055554</c:v>
                </c:pt>
                <c:pt idx="144">
                  <c:v>45125.549571759257</c:v>
                </c:pt>
                <c:pt idx="145">
                  <c:v>45126.356134259258</c:v>
                </c:pt>
                <c:pt idx="146">
                  <c:v>45127.410243055558</c:v>
                </c:pt>
                <c:pt idx="147">
                  <c:v>45128.361180555556</c:v>
                </c:pt>
                <c:pt idx="148">
                  <c:v>45131.359791666669</c:v>
                </c:pt>
                <c:pt idx="149">
                  <c:v>45132.356157407405</c:v>
                </c:pt>
                <c:pt idx="150">
                  <c:v>45133.452453703707</c:v>
                </c:pt>
                <c:pt idx="151">
                  <c:v>45134.466493055559</c:v>
                </c:pt>
                <c:pt idx="152">
                  <c:v>45135.357442129629</c:v>
                </c:pt>
                <c:pt idx="153">
                  <c:v>45138.357673611114</c:v>
                </c:pt>
                <c:pt idx="154">
                  <c:v>45139.57539351852</c:v>
                </c:pt>
                <c:pt idx="155">
                  <c:v>45140.360266203701</c:v>
                </c:pt>
                <c:pt idx="156">
                  <c:v>45141.354872685188</c:v>
                </c:pt>
                <c:pt idx="157">
                  <c:v>45142.352685185186</c:v>
                </c:pt>
                <c:pt idx="158">
                  <c:v>45147.414363425924</c:v>
                </c:pt>
                <c:pt idx="159">
                  <c:v>45148.359293981484</c:v>
                </c:pt>
                <c:pt idx="160">
                  <c:v>45149.356435185182</c:v>
                </c:pt>
                <c:pt idx="161">
                  <c:v>45152.364548611113</c:v>
                </c:pt>
                <c:pt idx="162">
                  <c:v>45153.362222222226</c:v>
                </c:pt>
                <c:pt idx="163">
                  <c:v>45155.370625000003</c:v>
                </c:pt>
                <c:pt idx="164">
                  <c:v>45159.353171296294</c:v>
                </c:pt>
                <c:pt idx="165">
                  <c:v>45159.59511574074</c:v>
                </c:pt>
                <c:pt idx="166">
                  <c:v>45160.42559027778</c:v>
                </c:pt>
                <c:pt idx="167">
                  <c:v>45161.357974537037</c:v>
                </c:pt>
                <c:pt idx="168">
                  <c:v>45162.365856481483</c:v>
                </c:pt>
                <c:pt idx="169">
                  <c:v>45163.355752314812</c:v>
                </c:pt>
                <c:pt idx="170">
                  <c:v>45166.356226851851</c:v>
                </c:pt>
                <c:pt idx="171">
                  <c:v>45167.354398148149</c:v>
                </c:pt>
                <c:pt idx="172">
                  <c:v>45168.42659722222</c:v>
                </c:pt>
                <c:pt idx="173">
                  <c:v>45169.356388888889</c:v>
                </c:pt>
                <c:pt idx="174">
                  <c:v>45173.397453703707</c:v>
                </c:pt>
                <c:pt idx="175">
                  <c:v>45174.396284722221</c:v>
                </c:pt>
                <c:pt idx="176">
                  <c:v>45176.351944444446</c:v>
                </c:pt>
                <c:pt idx="177">
                  <c:v>45177.474317129629</c:v>
                </c:pt>
                <c:pt idx="178">
                  <c:v>45181.60974537037</c:v>
                </c:pt>
                <c:pt idx="179">
                  <c:v>45183.486145833333</c:v>
                </c:pt>
                <c:pt idx="180">
                  <c:v>45184.464907407404</c:v>
                </c:pt>
                <c:pt idx="181">
                  <c:v>45187.456192129626</c:v>
                </c:pt>
                <c:pt idx="182">
                  <c:v>45188.604629629626</c:v>
                </c:pt>
                <c:pt idx="183">
                  <c:v>45189.627650462964</c:v>
                </c:pt>
                <c:pt idx="184">
                  <c:v>45190.408356481479</c:v>
                </c:pt>
                <c:pt idx="185">
                  <c:v>45191.562210648146</c:v>
                </c:pt>
                <c:pt idx="186">
                  <c:v>45194.416261574072</c:v>
                </c:pt>
                <c:pt idx="187">
                  <c:v>45195.581134259257</c:v>
                </c:pt>
                <c:pt idx="188">
                  <c:v>45196.469930555555</c:v>
                </c:pt>
                <c:pt idx="189">
                  <c:v>45198.458692129629</c:v>
                </c:pt>
                <c:pt idx="190">
                  <c:v>45201.478067129632</c:v>
                </c:pt>
                <c:pt idx="191">
                  <c:v>45202.352083333331</c:v>
                </c:pt>
                <c:pt idx="192">
                  <c:v>45203.358495370368</c:v>
                </c:pt>
                <c:pt idx="193">
                  <c:v>45204.443333333336</c:v>
                </c:pt>
                <c:pt idx="194">
                  <c:v>45205.350208333337</c:v>
                </c:pt>
                <c:pt idx="195">
                  <c:v>45209.57534722222</c:v>
                </c:pt>
                <c:pt idx="196">
                  <c:v>45210.361377314817</c:v>
                </c:pt>
                <c:pt idx="197">
                  <c:v>45211.475902777776</c:v>
                </c:pt>
                <c:pt idx="198">
                  <c:v>45212.354421296295</c:v>
                </c:pt>
                <c:pt idx="199">
                  <c:v>45215.348171296297</c:v>
                </c:pt>
                <c:pt idx="200">
                  <c:v>45216.413935185185</c:v>
                </c:pt>
                <c:pt idx="201">
                  <c:v>45217.363622685189</c:v>
                </c:pt>
                <c:pt idx="202">
                  <c:v>45218.354386574072</c:v>
                </c:pt>
                <c:pt idx="203">
                  <c:v>45219.359629629631</c:v>
                </c:pt>
                <c:pt idx="204">
                  <c:v>45222.412847222222</c:v>
                </c:pt>
                <c:pt idx="205">
                  <c:v>45223.41128472222</c:v>
                </c:pt>
                <c:pt idx="206">
                  <c:v>45224.352268518516</c:v>
                </c:pt>
                <c:pt idx="207">
                  <c:v>45225.400289351855</c:v>
                </c:pt>
                <c:pt idx="208">
                  <c:v>45226.576469907406</c:v>
                </c:pt>
                <c:pt idx="209">
                  <c:v>45232.439131944448</c:v>
                </c:pt>
                <c:pt idx="210">
                  <c:v>45233.35659722222</c:v>
                </c:pt>
                <c:pt idx="211">
                  <c:v>45236.43478009259</c:v>
                </c:pt>
                <c:pt idx="212">
                  <c:v>45237.410196759258</c:v>
                </c:pt>
                <c:pt idx="213">
                  <c:v>45238.412303240744</c:v>
                </c:pt>
                <c:pt idx="214">
                  <c:v>45240.392500000002</c:v>
                </c:pt>
                <c:pt idx="215">
                  <c:v>45244.355150462965</c:v>
                </c:pt>
                <c:pt idx="216">
                  <c:v>45245.352048611108</c:v>
                </c:pt>
                <c:pt idx="217">
                  <c:v>45251.454409722224</c:v>
                </c:pt>
                <c:pt idx="218">
                  <c:v>45251.477222222224</c:v>
                </c:pt>
                <c:pt idx="219">
                  <c:v>45252.346689814818</c:v>
                </c:pt>
                <c:pt idx="220">
                  <c:v>45253.345671296294</c:v>
                </c:pt>
                <c:pt idx="221">
                  <c:v>45254.341296296298</c:v>
                </c:pt>
                <c:pt idx="222">
                  <c:v>45257.347048611111</c:v>
                </c:pt>
                <c:pt idx="223">
                  <c:v>45258.346307870372</c:v>
                </c:pt>
                <c:pt idx="224">
                  <c:v>45259.341539351852</c:v>
                </c:pt>
                <c:pt idx="225">
                  <c:v>45260.348298611112</c:v>
                </c:pt>
                <c:pt idx="226">
                  <c:v>45261.351770833331</c:v>
                </c:pt>
                <c:pt idx="227">
                  <c:v>45262.335219907407</c:v>
                </c:pt>
                <c:pt idx="228">
                  <c:v>45263.332152777781</c:v>
                </c:pt>
                <c:pt idx="229">
                  <c:v>45271.368125000001</c:v>
                </c:pt>
                <c:pt idx="230">
                  <c:v>45273.362222222226</c:v>
                </c:pt>
                <c:pt idx="231">
                  <c:v>45276.341006944444</c:v>
                </c:pt>
                <c:pt idx="232">
                  <c:v>45277.34375</c:v>
                </c:pt>
                <c:pt idx="233">
                  <c:v>45278.396701388891</c:v>
                </c:pt>
                <c:pt idx="234">
                  <c:v>45279.394259259258</c:v>
                </c:pt>
                <c:pt idx="235">
                  <c:v>45280.354895833334</c:v>
                </c:pt>
                <c:pt idx="236">
                  <c:v>45295.397916666669</c:v>
                </c:pt>
                <c:pt idx="237">
                  <c:v>45295.465844907405</c:v>
                </c:pt>
                <c:pt idx="238">
                  <c:v>45295.55809027778</c:v>
                </c:pt>
                <c:pt idx="239">
                  <c:v>45296.351469907408</c:v>
                </c:pt>
                <c:pt idx="240">
                  <c:v>45300.396018518521</c:v>
                </c:pt>
                <c:pt idx="241">
                  <c:v>45301.399606481478</c:v>
                </c:pt>
                <c:pt idx="242">
                  <c:v>45304.330717592595</c:v>
                </c:pt>
                <c:pt idx="243">
                  <c:v>45305.333460648151</c:v>
                </c:pt>
                <c:pt idx="244">
                  <c:v>45306.356689814813</c:v>
                </c:pt>
                <c:pt idx="245">
                  <c:v>45313.415023148147</c:v>
                </c:pt>
                <c:pt idx="246">
                  <c:v>45314.415613425925</c:v>
                </c:pt>
                <c:pt idx="247">
                  <c:v>45315.360046296293</c:v>
                </c:pt>
                <c:pt idx="248">
                  <c:v>45320.630104166667</c:v>
                </c:pt>
                <c:pt idx="249">
                  <c:v>45321.34578703704</c:v>
                </c:pt>
                <c:pt idx="250">
                  <c:v>45321.394375000003</c:v>
                </c:pt>
                <c:pt idx="251">
                  <c:v>45321.508344907408</c:v>
                </c:pt>
                <c:pt idx="252">
                  <c:v>45322.356585648151</c:v>
                </c:pt>
                <c:pt idx="253">
                  <c:v>45322.395208333335</c:v>
                </c:pt>
                <c:pt idx="254">
                  <c:v>45322.414756944447</c:v>
                </c:pt>
                <c:pt idx="255">
                  <c:v>45322.435486111113</c:v>
                </c:pt>
                <c:pt idx="256">
                  <c:v>45322.455277777779</c:v>
                </c:pt>
                <c:pt idx="257">
                  <c:v>45322.502534722225</c:v>
                </c:pt>
                <c:pt idx="258">
                  <c:v>45322.529398148145</c:v>
                </c:pt>
                <c:pt idx="259">
                  <c:v>45322.551712962966</c:v>
                </c:pt>
                <c:pt idx="260">
                  <c:v>45322.572557870371</c:v>
                </c:pt>
                <c:pt idx="261">
                  <c:v>45322.594710648147</c:v>
                </c:pt>
                <c:pt idx="262">
                  <c:v>45323.347638888888</c:v>
                </c:pt>
                <c:pt idx="263">
                  <c:v>45323.391932870371</c:v>
                </c:pt>
                <c:pt idx="264">
                  <c:v>45323.410914351851</c:v>
                </c:pt>
                <c:pt idx="265">
                  <c:v>45323.430173611108</c:v>
                </c:pt>
                <c:pt idx="266">
                  <c:v>45323.450277777774</c:v>
                </c:pt>
                <c:pt idx="267">
                  <c:v>45323.471041666664</c:v>
                </c:pt>
                <c:pt idx="268">
                  <c:v>45323.565405092595</c:v>
                </c:pt>
                <c:pt idx="269">
                  <c:v>45323.618634259263</c:v>
                </c:pt>
                <c:pt idx="270">
                  <c:v>45323.637511574074</c:v>
                </c:pt>
                <c:pt idx="271">
                  <c:v>45324.395092592589</c:v>
                </c:pt>
                <c:pt idx="272">
                  <c:v>45324.430474537039</c:v>
                </c:pt>
                <c:pt idx="273">
                  <c:v>45324.477060185185</c:v>
                </c:pt>
                <c:pt idx="274">
                  <c:v>45324.546481481484</c:v>
                </c:pt>
                <c:pt idx="275">
                  <c:v>45327.392604166664</c:v>
                </c:pt>
                <c:pt idx="276">
                  <c:v>45328.362071759257</c:v>
                </c:pt>
                <c:pt idx="277">
                  <c:v>45328.485300925924</c:v>
                </c:pt>
                <c:pt idx="278">
                  <c:v>45328.637858796297</c:v>
                </c:pt>
                <c:pt idx="279">
                  <c:v>45330.459340277775</c:v>
                </c:pt>
                <c:pt idx="280">
                  <c:v>45330.543692129628</c:v>
                </c:pt>
                <c:pt idx="281">
                  <c:v>45330.610173611109</c:v>
                </c:pt>
                <c:pt idx="282">
                  <c:v>45331.345706018517</c:v>
                </c:pt>
                <c:pt idx="283">
                  <c:v>45331.373344907406</c:v>
                </c:pt>
                <c:pt idx="284">
                  <c:v>45331.392893518518</c:v>
                </c:pt>
                <c:pt idx="285">
                  <c:v>45331.413344907407</c:v>
                </c:pt>
                <c:pt idx="286">
                  <c:v>45331.434050925927</c:v>
                </c:pt>
                <c:pt idx="287">
                  <c:v>45331.453877314816</c:v>
                </c:pt>
                <c:pt idx="288">
                  <c:v>45331.475069444445</c:v>
                </c:pt>
                <c:pt idx="289">
                  <c:v>45331.540092592593</c:v>
                </c:pt>
                <c:pt idx="290">
                  <c:v>45331.560486111113</c:v>
                </c:pt>
                <c:pt idx="291">
                  <c:v>45331.588159722225</c:v>
                </c:pt>
                <c:pt idx="292">
                  <c:v>45334.355162037034</c:v>
                </c:pt>
                <c:pt idx="293">
                  <c:v>45334.393043981479</c:v>
                </c:pt>
                <c:pt idx="294">
                  <c:v>45334.412094907406</c:v>
                </c:pt>
                <c:pt idx="295">
                  <c:v>45334.43240740741</c:v>
                </c:pt>
                <c:pt idx="296">
                  <c:v>45334.453043981484</c:v>
                </c:pt>
                <c:pt idx="297">
                  <c:v>45334.474374999998</c:v>
                </c:pt>
                <c:pt idx="298">
                  <c:v>45334.536944444444</c:v>
                </c:pt>
                <c:pt idx="299">
                  <c:v>45334.556168981479</c:v>
                </c:pt>
                <c:pt idx="300">
                  <c:v>45334.577361111114</c:v>
                </c:pt>
                <c:pt idx="301">
                  <c:v>45334.59684027778</c:v>
                </c:pt>
                <c:pt idx="302">
                  <c:v>45334.615949074076</c:v>
                </c:pt>
                <c:pt idx="303">
                  <c:v>45334.634965277779</c:v>
                </c:pt>
                <c:pt idx="304">
                  <c:v>45335.343009259261</c:v>
                </c:pt>
                <c:pt idx="305">
                  <c:v>45335.361817129633</c:v>
                </c:pt>
                <c:pt idx="306">
                  <c:v>45335.393599537034</c:v>
                </c:pt>
                <c:pt idx="307">
                  <c:v>45335.413495370369</c:v>
                </c:pt>
                <c:pt idx="308">
                  <c:v>45335.434618055559</c:v>
                </c:pt>
                <c:pt idx="309">
                  <c:v>45335.453842592593</c:v>
                </c:pt>
                <c:pt idx="310">
                  <c:v>45335.473032407404</c:v>
                </c:pt>
                <c:pt idx="311">
                  <c:v>45335.538553240738</c:v>
                </c:pt>
                <c:pt idx="312">
                  <c:v>45335.557812500003</c:v>
                </c:pt>
                <c:pt idx="313">
                  <c:v>45335.5781712963</c:v>
                </c:pt>
                <c:pt idx="314">
                  <c:v>45335.59946759259</c:v>
                </c:pt>
                <c:pt idx="315">
                  <c:v>45335.620347222219</c:v>
                </c:pt>
                <c:pt idx="316">
                  <c:v>45336.343599537038</c:v>
                </c:pt>
                <c:pt idx="317">
                  <c:v>45336.394687499997</c:v>
                </c:pt>
                <c:pt idx="318">
                  <c:v>45336.414189814815</c:v>
                </c:pt>
                <c:pt idx="319">
                  <c:v>45336.434224537035</c:v>
                </c:pt>
                <c:pt idx="320">
                  <c:v>45336.455810185187</c:v>
                </c:pt>
                <c:pt idx="321">
                  <c:v>45336.56108796296</c:v>
                </c:pt>
                <c:pt idx="322">
                  <c:v>45336.580208333333</c:v>
                </c:pt>
                <c:pt idx="323">
                  <c:v>45336.630798611113</c:v>
                </c:pt>
                <c:pt idx="324">
                  <c:v>45337.344155092593</c:v>
                </c:pt>
                <c:pt idx="325">
                  <c:v>45337.363275462965</c:v>
                </c:pt>
                <c:pt idx="326">
                  <c:v>45337.391828703701</c:v>
                </c:pt>
                <c:pt idx="327">
                  <c:v>45337.411296296297</c:v>
                </c:pt>
                <c:pt idx="328">
                  <c:v>45337.431967592594</c:v>
                </c:pt>
                <c:pt idx="329">
                  <c:v>45337.452106481483</c:v>
                </c:pt>
                <c:pt idx="330">
                  <c:v>45337.47210648148</c:v>
                </c:pt>
                <c:pt idx="331">
                  <c:v>45337.536990740744</c:v>
                </c:pt>
                <c:pt idx="332">
                  <c:v>45337.556111111109</c:v>
                </c:pt>
                <c:pt idx="333">
                  <c:v>45337.575972222221</c:v>
                </c:pt>
                <c:pt idx="334">
                  <c:v>45337.595902777779</c:v>
                </c:pt>
                <c:pt idx="335">
                  <c:v>45337.620057870372</c:v>
                </c:pt>
                <c:pt idx="336">
                  <c:v>45337.638888888891</c:v>
                </c:pt>
                <c:pt idx="337">
                  <c:v>45338.35460648148</c:v>
                </c:pt>
                <c:pt idx="338">
                  <c:v>45338.391435185185</c:v>
                </c:pt>
                <c:pt idx="339">
                  <c:v>45338.413159722222</c:v>
                </c:pt>
                <c:pt idx="340">
                  <c:v>45338.432812500003</c:v>
                </c:pt>
                <c:pt idx="341">
                  <c:v>45338.454456018517</c:v>
                </c:pt>
                <c:pt idx="342">
                  <c:v>45338.538252314815</c:v>
                </c:pt>
                <c:pt idx="343">
                  <c:v>45338.559351851851</c:v>
                </c:pt>
                <c:pt idx="344">
                  <c:v>45338.578680555554</c:v>
                </c:pt>
                <c:pt idx="345">
                  <c:v>45338.600219907406</c:v>
                </c:pt>
                <c:pt idx="346">
                  <c:v>45338.623287037037</c:v>
                </c:pt>
                <c:pt idx="347">
                  <c:v>45341.354699074072</c:v>
                </c:pt>
                <c:pt idx="348">
                  <c:v>45341.392650462964</c:v>
                </c:pt>
                <c:pt idx="349">
                  <c:v>45341.41201388889</c:v>
                </c:pt>
                <c:pt idx="350">
                  <c:v>45341.431481481479</c:v>
                </c:pt>
                <c:pt idx="351">
                  <c:v>45341.454652777778</c:v>
                </c:pt>
                <c:pt idx="352">
                  <c:v>45341.474409722221</c:v>
                </c:pt>
                <c:pt idx="353">
                  <c:v>45341.54115740741</c:v>
                </c:pt>
                <c:pt idx="354">
                  <c:v>45341.560277777775</c:v>
                </c:pt>
                <c:pt idx="355">
                  <c:v>45341.604953703703</c:v>
                </c:pt>
                <c:pt idx="356">
                  <c:v>45342.37709490741</c:v>
                </c:pt>
                <c:pt idx="357">
                  <c:v>45342.405509259261</c:v>
                </c:pt>
                <c:pt idx="358">
                  <c:v>45342.432662037034</c:v>
                </c:pt>
                <c:pt idx="359">
                  <c:v>45342.473553240743</c:v>
                </c:pt>
                <c:pt idx="360">
                  <c:v>45342.553067129629</c:v>
                </c:pt>
                <c:pt idx="361">
                  <c:v>45342.594155092593</c:v>
                </c:pt>
                <c:pt idx="362">
                  <c:v>45342.627743055556</c:v>
                </c:pt>
                <c:pt idx="363">
                  <c:v>45343.374039351853</c:v>
                </c:pt>
                <c:pt idx="364">
                  <c:v>45343.393796296295</c:v>
                </c:pt>
                <c:pt idx="365">
                  <c:v>45343.412627314814</c:v>
                </c:pt>
                <c:pt idx="366">
                  <c:v>45344.501770833333</c:v>
                </c:pt>
                <c:pt idx="367">
                  <c:v>45344.638599537036</c:v>
                </c:pt>
                <c:pt idx="368">
                  <c:v>45345.34547453704</c:v>
                </c:pt>
                <c:pt idx="369">
                  <c:v>45345.392268518517</c:v>
                </c:pt>
                <c:pt idx="370">
                  <c:v>45345.467997685184</c:v>
                </c:pt>
                <c:pt idx="371">
                  <c:v>45345.622569444444</c:v>
                </c:pt>
                <c:pt idx="372">
                  <c:v>45346.334131944444</c:v>
                </c:pt>
                <c:pt idx="373">
                  <c:v>45347.330011574071</c:v>
                </c:pt>
                <c:pt idx="374">
                  <c:v>45348.341087962966</c:v>
                </c:pt>
                <c:pt idx="375">
                  <c:v>45349.36105324074</c:v>
                </c:pt>
                <c:pt idx="376">
                  <c:v>45350.448645833334</c:v>
                </c:pt>
                <c:pt idx="377">
                  <c:v>45351.347199074073</c:v>
                </c:pt>
                <c:pt idx="378">
                  <c:v>45355.341435185182</c:v>
                </c:pt>
                <c:pt idx="379">
                  <c:v>45356.34983796296</c:v>
                </c:pt>
                <c:pt idx="380">
                  <c:v>45357.348703703705</c:v>
                </c:pt>
                <c:pt idx="381">
                  <c:v>45357.616747685184</c:v>
                </c:pt>
                <c:pt idx="382">
                  <c:v>45358.344652777778</c:v>
                </c:pt>
                <c:pt idx="383">
                  <c:v>45358.394583333335</c:v>
                </c:pt>
                <c:pt idx="384">
                  <c:v>45358.54210648148</c:v>
                </c:pt>
                <c:pt idx="385">
                  <c:v>45359.346053240741</c:v>
                </c:pt>
                <c:pt idx="386">
                  <c:v>45359.550439814811</c:v>
                </c:pt>
                <c:pt idx="387">
                  <c:v>45360.331331018519</c:v>
                </c:pt>
                <c:pt idx="388">
                  <c:v>45360.545717592591</c:v>
                </c:pt>
                <c:pt idx="389">
                  <c:v>45361.329814814817</c:v>
                </c:pt>
                <c:pt idx="390">
                  <c:v>45361.525185185186</c:v>
                </c:pt>
                <c:pt idx="391">
                  <c:v>45362.344236111108</c:v>
                </c:pt>
                <c:pt idx="392">
                  <c:v>45362.560069444444</c:v>
                </c:pt>
                <c:pt idx="393">
                  <c:v>45363.34134259259</c:v>
                </c:pt>
                <c:pt idx="394">
                  <c:v>45363.53738425926</c:v>
                </c:pt>
                <c:pt idx="395">
                  <c:v>45364.342604166668</c:v>
                </c:pt>
                <c:pt idx="396">
                  <c:v>45364.540405092594</c:v>
                </c:pt>
                <c:pt idx="397">
                  <c:v>45365.349293981482</c:v>
                </c:pt>
                <c:pt idx="398">
                  <c:v>45366.345092592594</c:v>
                </c:pt>
                <c:pt idx="399">
                  <c:v>45369.39162037037</c:v>
                </c:pt>
                <c:pt idx="400">
                  <c:v>45369.486331018517</c:v>
                </c:pt>
                <c:pt idx="401">
                  <c:v>45370.343912037039</c:v>
                </c:pt>
                <c:pt idx="402">
                  <c:v>45370.5544212963</c:v>
                </c:pt>
                <c:pt idx="403">
                  <c:v>45371.555601851855</c:v>
                </c:pt>
                <c:pt idx="404">
                  <c:v>45372.340601851851</c:v>
                </c:pt>
                <c:pt idx="405">
                  <c:v>45372.5859837963</c:v>
                </c:pt>
                <c:pt idx="406">
                  <c:v>45373.340821759259</c:v>
                </c:pt>
                <c:pt idx="407">
                  <c:v>45373.486331018517</c:v>
                </c:pt>
                <c:pt idx="408">
                  <c:v>45376.36146990741</c:v>
                </c:pt>
                <c:pt idx="409">
                  <c:v>45376.537256944444</c:v>
                </c:pt>
                <c:pt idx="410">
                  <c:v>45377.353252314817</c:v>
                </c:pt>
                <c:pt idx="411">
                  <c:v>45378.347048611111</c:v>
                </c:pt>
                <c:pt idx="412">
                  <c:v>45378.559814814813</c:v>
                </c:pt>
                <c:pt idx="413">
                  <c:v>45379.351412037038</c:v>
                </c:pt>
                <c:pt idx="414">
                  <c:v>45379.543645833335</c:v>
                </c:pt>
                <c:pt idx="415">
                  <c:v>45384.347696759258</c:v>
                </c:pt>
                <c:pt idx="416">
                  <c:v>45384.539236111108</c:v>
                </c:pt>
                <c:pt idx="417">
                  <c:v>45385.350405092591</c:v>
                </c:pt>
                <c:pt idx="418">
                  <c:v>45385.476446759261</c:v>
                </c:pt>
                <c:pt idx="419">
                  <c:v>45386.390462962961</c:v>
                </c:pt>
                <c:pt idx="420">
                  <c:v>45386.5393287037</c:v>
                </c:pt>
                <c:pt idx="421">
                  <c:v>45387.347962962966</c:v>
                </c:pt>
                <c:pt idx="422">
                  <c:v>45387.534502314818</c:v>
                </c:pt>
                <c:pt idx="423">
                  <c:v>45390.357557870368</c:v>
                </c:pt>
                <c:pt idx="424">
                  <c:v>45391.344375000001</c:v>
                </c:pt>
                <c:pt idx="425">
                  <c:v>45391.540810185186</c:v>
                </c:pt>
                <c:pt idx="426">
                  <c:v>45392.350462962961</c:v>
                </c:pt>
                <c:pt idx="427">
                  <c:v>45394.34</c:v>
                </c:pt>
                <c:pt idx="428">
                  <c:v>45397.414444444446</c:v>
                </c:pt>
                <c:pt idx="429">
                  <c:v>45397.535810185182</c:v>
                </c:pt>
                <c:pt idx="430">
                  <c:v>45398.348564814813</c:v>
                </c:pt>
                <c:pt idx="431">
                  <c:v>45398.537175925929</c:v>
                </c:pt>
                <c:pt idx="432">
                  <c:v>45399.344363425924</c:v>
                </c:pt>
                <c:pt idx="433">
                  <c:v>45399.53502314815</c:v>
                </c:pt>
                <c:pt idx="434">
                  <c:v>45400.34615740741</c:v>
                </c:pt>
                <c:pt idx="435">
                  <c:v>45400.539236111108</c:v>
                </c:pt>
                <c:pt idx="436">
                  <c:v>45401.343958333331</c:v>
                </c:pt>
                <c:pt idx="437">
                  <c:v>45401.552118055559</c:v>
                </c:pt>
                <c:pt idx="438">
                  <c:v>45404.357222222221</c:v>
                </c:pt>
                <c:pt idx="439">
                  <c:v>45404.536574074074</c:v>
                </c:pt>
                <c:pt idx="440">
                  <c:v>45405.352673611109</c:v>
                </c:pt>
                <c:pt idx="441">
                  <c:v>45405.536840277775</c:v>
                </c:pt>
                <c:pt idx="442">
                  <c:v>45406.349421296298</c:v>
                </c:pt>
                <c:pt idx="443">
                  <c:v>45406.596759259257</c:v>
                </c:pt>
                <c:pt idx="444">
                  <c:v>45407.333356481482</c:v>
                </c:pt>
                <c:pt idx="445">
                  <c:v>45407.463773148149</c:v>
                </c:pt>
                <c:pt idx="446">
                  <c:v>45407.557071759256</c:v>
                </c:pt>
                <c:pt idx="447">
                  <c:v>45408.345891203702</c:v>
                </c:pt>
                <c:pt idx="448">
                  <c:v>45408.460104166668</c:v>
                </c:pt>
                <c:pt idx="449">
                  <c:v>45411.354317129626</c:v>
                </c:pt>
                <c:pt idx="450">
                  <c:v>45411.54184027778</c:v>
                </c:pt>
                <c:pt idx="451">
                  <c:v>45412.34611111111</c:v>
                </c:pt>
                <c:pt idx="452">
                  <c:v>45412.551550925928</c:v>
                </c:pt>
                <c:pt idx="453">
                  <c:v>45413.346388888887</c:v>
                </c:pt>
                <c:pt idx="454">
                  <c:v>45413.585277777776</c:v>
                </c:pt>
                <c:pt idx="455">
                  <c:v>45414.348807870374</c:v>
                </c:pt>
                <c:pt idx="456">
                  <c:v>45414.535868055558</c:v>
                </c:pt>
                <c:pt idx="457">
                  <c:v>45415.350277777776</c:v>
                </c:pt>
                <c:pt idx="458">
                  <c:v>45418.357407407406</c:v>
                </c:pt>
                <c:pt idx="459">
                  <c:v>45418.533946759257</c:v>
                </c:pt>
                <c:pt idx="460">
                  <c:v>45419.343599537038</c:v>
                </c:pt>
                <c:pt idx="461">
                  <c:v>45419.538229166668</c:v>
                </c:pt>
                <c:pt idx="462">
                  <c:v>45420.353032407409</c:v>
                </c:pt>
                <c:pt idx="463">
                  <c:v>45420.537939814814</c:v>
                </c:pt>
                <c:pt idx="464">
                  <c:v>45421.346689814818</c:v>
                </c:pt>
                <c:pt idx="465">
                  <c:v>45421.547268518516</c:v>
                </c:pt>
                <c:pt idx="466">
                  <c:v>45422.541064814817</c:v>
                </c:pt>
                <c:pt idx="467">
                  <c:v>45425.357152777775</c:v>
                </c:pt>
                <c:pt idx="468">
                  <c:v>45425.544039351851</c:v>
                </c:pt>
                <c:pt idx="469">
                  <c:v>45426.353090277778</c:v>
                </c:pt>
                <c:pt idx="470">
                  <c:v>45426.537974537037</c:v>
                </c:pt>
                <c:pt idx="471">
                  <c:v>45427.402627314812</c:v>
                </c:pt>
                <c:pt idx="472">
                  <c:v>45428.356493055559</c:v>
                </c:pt>
                <c:pt idx="473">
                  <c:v>45429.340891203705</c:v>
                </c:pt>
                <c:pt idx="474">
                  <c:v>45432.347384259258</c:v>
                </c:pt>
                <c:pt idx="475">
                  <c:v>45434.340648148151</c:v>
                </c:pt>
                <c:pt idx="476">
                  <c:v>45434.54415509259</c:v>
                </c:pt>
                <c:pt idx="477">
                  <c:v>45435.342303240737</c:v>
                </c:pt>
                <c:pt idx="478">
                  <c:v>45435.536157407405</c:v>
                </c:pt>
                <c:pt idx="479">
                  <c:v>45436.344513888886</c:v>
                </c:pt>
                <c:pt idx="480">
                  <c:v>45436.533761574072</c:v>
                </c:pt>
                <c:pt idx="481">
                  <c:v>45446.352152777778</c:v>
                </c:pt>
                <c:pt idx="482">
                  <c:v>45446.538229166668</c:v>
                </c:pt>
                <c:pt idx="483">
                  <c:v>45447.343981481485</c:v>
                </c:pt>
                <c:pt idx="484">
                  <c:v>45447.532210648147</c:v>
                </c:pt>
                <c:pt idx="485">
                  <c:v>45448.34070601852</c:v>
                </c:pt>
                <c:pt idx="486">
                  <c:v>45448.532060185185</c:v>
                </c:pt>
                <c:pt idx="487">
                  <c:v>45449.337037037039</c:v>
                </c:pt>
                <c:pt idx="488">
                  <c:v>45449.463819444441</c:v>
                </c:pt>
                <c:pt idx="489">
                  <c:v>45450.344629629632</c:v>
                </c:pt>
                <c:pt idx="490">
                  <c:v>45450.535150462965</c:v>
                </c:pt>
                <c:pt idx="491">
                  <c:v>45453.338877314818</c:v>
                </c:pt>
                <c:pt idx="492">
                  <c:v>45453.531608796293</c:v>
                </c:pt>
                <c:pt idx="493">
                  <c:v>45454.348483796297</c:v>
                </c:pt>
                <c:pt idx="494">
                  <c:v>45454.53528935185</c:v>
                </c:pt>
                <c:pt idx="495">
                  <c:v>45455.347314814811</c:v>
                </c:pt>
                <c:pt idx="496">
                  <c:v>45455.536134259259</c:v>
                </c:pt>
                <c:pt idx="497">
                  <c:v>45456.347511574073</c:v>
                </c:pt>
                <c:pt idx="498">
                  <c:v>45456.534085648149</c:v>
                </c:pt>
                <c:pt idx="499">
                  <c:v>45457.385671296295</c:v>
                </c:pt>
                <c:pt idx="500">
                  <c:v>45457.53224537037</c:v>
                </c:pt>
                <c:pt idx="501">
                  <c:v>45460.359502314815</c:v>
                </c:pt>
                <c:pt idx="502">
                  <c:v>45460.576597222222</c:v>
                </c:pt>
                <c:pt idx="503">
                  <c:v>45461.3359375</c:v>
                </c:pt>
                <c:pt idx="504">
                  <c:v>45461.529409722221</c:v>
                </c:pt>
                <c:pt idx="505">
                  <c:v>45462.340266203704</c:v>
                </c:pt>
                <c:pt idx="506">
                  <c:v>45462.535810185182</c:v>
                </c:pt>
                <c:pt idx="507">
                  <c:v>45463.335960648146</c:v>
                </c:pt>
                <c:pt idx="508">
                  <c:v>45463.532430555555</c:v>
                </c:pt>
                <c:pt idx="509">
                  <c:v>45464.337546296294</c:v>
                </c:pt>
                <c:pt idx="510">
                  <c:v>45464.531678240739</c:v>
                </c:pt>
                <c:pt idx="511">
                  <c:v>45464.553229166668</c:v>
                </c:pt>
                <c:pt idx="512">
                  <c:v>45467.335694444446</c:v>
                </c:pt>
                <c:pt idx="513">
                  <c:v>45468.337905092594</c:v>
                </c:pt>
                <c:pt idx="514">
                  <c:v>45468.530671296299</c:v>
                </c:pt>
                <c:pt idx="515">
                  <c:v>45469.336423611108</c:v>
                </c:pt>
                <c:pt idx="516">
                  <c:v>45469.530486111114</c:v>
                </c:pt>
                <c:pt idx="517">
                  <c:v>45470.337650462963</c:v>
                </c:pt>
                <c:pt idx="518">
                  <c:v>45470.534178240741</c:v>
                </c:pt>
                <c:pt idx="519">
                  <c:v>45471.336689814816</c:v>
                </c:pt>
                <c:pt idx="520">
                  <c:v>45474.335185185184</c:v>
                </c:pt>
                <c:pt idx="521">
                  <c:v>45475.340752314813</c:v>
                </c:pt>
                <c:pt idx="522">
                  <c:v>45475.530347222222</c:v>
                </c:pt>
                <c:pt idx="523">
                  <c:v>45476.336053240739</c:v>
                </c:pt>
                <c:pt idx="524">
                  <c:v>45476.535729166666</c:v>
                </c:pt>
                <c:pt idx="525">
                  <c:v>45477.335729166669</c:v>
                </c:pt>
                <c:pt idx="526">
                  <c:v>45477.534560185188</c:v>
                </c:pt>
                <c:pt idx="527">
                  <c:v>45478.335300925923</c:v>
                </c:pt>
                <c:pt idx="528">
                  <c:v>45478.532326388886</c:v>
                </c:pt>
                <c:pt idx="529">
                  <c:v>45481.339791666665</c:v>
                </c:pt>
                <c:pt idx="530">
                  <c:v>45482.576990740738</c:v>
                </c:pt>
                <c:pt idx="531">
                  <c:v>45483.343576388892</c:v>
                </c:pt>
                <c:pt idx="532">
                  <c:v>45484.407581018517</c:v>
                </c:pt>
                <c:pt idx="533">
                  <c:v>45485.337685185186</c:v>
                </c:pt>
                <c:pt idx="534">
                  <c:v>45488.395729166667</c:v>
                </c:pt>
                <c:pt idx="535">
                  <c:v>45488.583425925928</c:v>
                </c:pt>
                <c:pt idx="536">
                  <c:v>45489.398009259261</c:v>
                </c:pt>
                <c:pt idx="537">
                  <c:v>45489.469965277778</c:v>
                </c:pt>
                <c:pt idx="538">
                  <c:v>45489.585798611108</c:v>
                </c:pt>
                <c:pt idx="539">
                  <c:v>45490.392997685187</c:v>
                </c:pt>
                <c:pt idx="540">
                  <c:v>45491.390555555554</c:v>
                </c:pt>
                <c:pt idx="541">
                  <c:v>45492.344108796293</c:v>
                </c:pt>
                <c:pt idx="542">
                  <c:v>45495.341099537036</c:v>
                </c:pt>
                <c:pt idx="543">
                  <c:v>45496.339432870373</c:v>
                </c:pt>
                <c:pt idx="544">
                  <c:v>45497.340173611112</c:v>
                </c:pt>
                <c:pt idx="545">
                  <c:v>45498.344456018516</c:v>
                </c:pt>
                <c:pt idx="546">
                  <c:v>45499.341458333336</c:v>
                </c:pt>
                <c:pt idx="547">
                  <c:v>45502.346828703703</c:v>
                </c:pt>
                <c:pt idx="548">
                  <c:v>45503.349988425929</c:v>
                </c:pt>
                <c:pt idx="549">
                  <c:v>45504.34952546296</c:v>
                </c:pt>
                <c:pt idx="550">
                  <c:v>45505.340682870374</c:v>
                </c:pt>
                <c:pt idx="551">
                  <c:v>45506.339687500003</c:v>
                </c:pt>
                <c:pt idx="552">
                  <c:v>45511.339201388888</c:v>
                </c:pt>
                <c:pt idx="553">
                  <c:v>45512.340983796297</c:v>
                </c:pt>
                <c:pt idx="554">
                  <c:v>45512.612546296295</c:v>
                </c:pt>
                <c:pt idx="555">
                  <c:v>45513.422152777777</c:v>
                </c:pt>
                <c:pt idx="556">
                  <c:v>45513.443101851852</c:v>
                </c:pt>
                <c:pt idx="557">
                  <c:v>45513.462210648147</c:v>
                </c:pt>
                <c:pt idx="558">
                  <c:v>45513.508518518516</c:v>
                </c:pt>
                <c:pt idx="559">
                  <c:v>45513.534247685187</c:v>
                </c:pt>
                <c:pt idx="560">
                  <c:v>45516.350092592591</c:v>
                </c:pt>
                <c:pt idx="561">
                  <c:v>45516.387476851851</c:v>
                </c:pt>
                <c:pt idx="562">
                  <c:v>45516.424201388887</c:v>
                </c:pt>
                <c:pt idx="563">
                  <c:v>45516.448634259257</c:v>
                </c:pt>
                <c:pt idx="564">
                  <c:v>45516.467824074076</c:v>
                </c:pt>
                <c:pt idx="565">
                  <c:v>45516.536874999998</c:v>
                </c:pt>
                <c:pt idx="566">
                  <c:v>45516.555810185186</c:v>
                </c:pt>
                <c:pt idx="567">
                  <c:v>45516.574895833335</c:v>
                </c:pt>
                <c:pt idx="568">
                  <c:v>45516.595138888886</c:v>
                </c:pt>
                <c:pt idx="569">
                  <c:v>45516.614189814813</c:v>
                </c:pt>
                <c:pt idx="570">
                  <c:v>45517.339837962965</c:v>
                </c:pt>
                <c:pt idx="571">
                  <c:v>45517.391319444447</c:v>
                </c:pt>
                <c:pt idx="572">
                  <c:v>45517.411168981482</c:v>
                </c:pt>
                <c:pt idx="573">
                  <c:v>45517.44332175926</c:v>
                </c:pt>
                <c:pt idx="574">
                  <c:v>45517.463703703703</c:v>
                </c:pt>
                <c:pt idx="575">
                  <c:v>45517.535497685189</c:v>
                </c:pt>
                <c:pt idx="576">
                  <c:v>45517.566620370373</c:v>
                </c:pt>
                <c:pt idx="577">
                  <c:v>45518.342407407406</c:v>
                </c:pt>
                <c:pt idx="578">
                  <c:v>45519.340428240743</c:v>
                </c:pt>
                <c:pt idx="579">
                  <c:v>45520.350486111114</c:v>
                </c:pt>
                <c:pt idx="580">
                  <c:v>45523.346770833334</c:v>
                </c:pt>
                <c:pt idx="581">
                  <c:v>45524.343599537038</c:v>
                </c:pt>
                <c:pt idx="582">
                  <c:v>45525.340914351851</c:v>
                </c:pt>
                <c:pt idx="583">
                  <c:v>45526.340277777781</c:v>
                </c:pt>
                <c:pt idx="584">
                  <c:v>45527.343854166669</c:v>
                </c:pt>
                <c:pt idx="585">
                  <c:v>45530.351307870369</c:v>
                </c:pt>
                <c:pt idx="586">
                  <c:v>45531.410868055558</c:v>
                </c:pt>
                <c:pt idx="587">
                  <c:v>45532.339456018519</c:v>
                </c:pt>
                <c:pt idx="588">
                  <c:v>45533.347974537035</c:v>
                </c:pt>
                <c:pt idx="589">
                  <c:v>45534.352442129632</c:v>
                </c:pt>
                <c:pt idx="590">
                  <c:v>45537.388472222221</c:v>
                </c:pt>
                <c:pt idx="591">
                  <c:v>45538.407523148147</c:v>
                </c:pt>
                <c:pt idx="592">
                  <c:v>45538.543078703704</c:v>
                </c:pt>
                <c:pt idx="593">
                  <c:v>45539.333506944444</c:v>
                </c:pt>
                <c:pt idx="594">
                  <c:v>45539.567962962959</c:v>
                </c:pt>
                <c:pt idx="595">
                  <c:v>45540.348993055559</c:v>
                </c:pt>
                <c:pt idx="596">
                  <c:v>45540.559606481482</c:v>
                </c:pt>
                <c:pt idx="597">
                  <c:v>45541.344618055555</c:v>
                </c:pt>
                <c:pt idx="598">
                  <c:v>45541.533379629633</c:v>
                </c:pt>
                <c:pt idx="599">
                  <c:v>45541.554988425924</c:v>
                </c:pt>
                <c:pt idx="600">
                  <c:v>45544.347986111112</c:v>
                </c:pt>
                <c:pt idx="601">
                  <c:v>45544.468923611108</c:v>
                </c:pt>
                <c:pt idx="602">
                  <c:v>45545.339594907404</c:v>
                </c:pt>
                <c:pt idx="603">
                  <c:v>45545.529722222222</c:v>
                </c:pt>
                <c:pt idx="604">
                  <c:v>45546.342094907406</c:v>
                </c:pt>
                <c:pt idx="605">
                  <c:v>45546.535138888888</c:v>
                </c:pt>
                <c:pt idx="606">
                  <c:v>45547.342291666668</c:v>
                </c:pt>
                <c:pt idx="607">
                  <c:v>45547.533229166664</c:v>
                </c:pt>
                <c:pt idx="608">
                  <c:v>45552.541967592595</c:v>
                </c:pt>
                <c:pt idx="609">
                  <c:v>45553.399826388886</c:v>
                </c:pt>
                <c:pt idx="610">
                  <c:v>45554.345451388886</c:v>
                </c:pt>
                <c:pt idx="611">
                  <c:v>45558.38616898148</c:v>
                </c:pt>
                <c:pt idx="612">
                  <c:v>45558.436863425923</c:v>
                </c:pt>
                <c:pt idx="613">
                  <c:v>45558.541643518518</c:v>
                </c:pt>
                <c:pt idx="614">
                  <c:v>45559.339328703703</c:v>
                </c:pt>
                <c:pt idx="615">
                  <c:v>45560.592326388891</c:v>
                </c:pt>
                <c:pt idx="616">
                  <c:v>45561.430185185185</c:v>
                </c:pt>
                <c:pt idx="617">
                  <c:v>45565.531423611108</c:v>
                </c:pt>
                <c:pt idx="618">
                  <c:v>45566.346400462964</c:v>
                </c:pt>
                <c:pt idx="619">
                  <c:v>45567.349803240744</c:v>
                </c:pt>
                <c:pt idx="620">
                  <c:v>45568.335324074076</c:v>
                </c:pt>
                <c:pt idx="621">
                  <c:v>45569.336724537039</c:v>
                </c:pt>
                <c:pt idx="622">
                  <c:v>45573.451203703706</c:v>
                </c:pt>
                <c:pt idx="623">
                  <c:v>45574.387638888889</c:v>
                </c:pt>
                <c:pt idx="624">
                  <c:v>45575.419259259259</c:v>
                </c:pt>
                <c:pt idx="625">
                  <c:v>45575.49664351852</c:v>
                </c:pt>
                <c:pt idx="626">
                  <c:v>45575.548993055556</c:v>
                </c:pt>
                <c:pt idx="627">
                  <c:v>45575.569456018522</c:v>
                </c:pt>
                <c:pt idx="628">
                  <c:v>45575.592233796298</c:v>
                </c:pt>
                <c:pt idx="629">
                  <c:v>45575.613217592596</c:v>
                </c:pt>
                <c:pt idx="630">
                  <c:v>45575.633425925924</c:v>
                </c:pt>
                <c:pt idx="631">
                  <c:v>45576.335590277777</c:v>
                </c:pt>
                <c:pt idx="632">
                  <c:v>45576.434490740743</c:v>
                </c:pt>
                <c:pt idx="633">
                  <c:v>45580.429768518516</c:v>
                </c:pt>
                <c:pt idx="634">
                  <c:v>45581.344525462962</c:v>
                </c:pt>
                <c:pt idx="635">
                  <c:v>45582.340856481482</c:v>
                </c:pt>
                <c:pt idx="636">
                  <c:v>45586.337557870371</c:v>
                </c:pt>
                <c:pt idx="637">
                  <c:v>45587.346956018519</c:v>
                </c:pt>
                <c:pt idx="638">
                  <c:v>45588.339583333334</c:v>
                </c:pt>
                <c:pt idx="639">
                  <c:v>45589.33803240741</c:v>
                </c:pt>
                <c:pt idx="640">
                  <c:v>45589.445277777777</c:v>
                </c:pt>
                <c:pt idx="641">
                  <c:v>45590.343726851854</c:v>
                </c:pt>
                <c:pt idx="642">
                  <c:v>45593.416076388887</c:v>
                </c:pt>
                <c:pt idx="643">
                  <c:v>45594.340902777774</c:v>
                </c:pt>
                <c:pt idx="644">
                  <c:v>45595.416631944441</c:v>
                </c:pt>
                <c:pt idx="645">
                  <c:v>45596.341307870367</c:v>
                </c:pt>
                <c:pt idx="646">
                  <c:v>45597.334826388891</c:v>
                </c:pt>
                <c:pt idx="647">
                  <c:v>45600.406215277777</c:v>
                </c:pt>
                <c:pt idx="648">
                  <c:v>45601.340115740742</c:v>
                </c:pt>
                <c:pt idx="649">
                  <c:v>45602.341099537036</c:v>
                </c:pt>
                <c:pt idx="650">
                  <c:v>45603.337847222225</c:v>
                </c:pt>
                <c:pt idx="651">
                  <c:v>45607.34648148148</c:v>
                </c:pt>
                <c:pt idx="652">
                  <c:v>45608.35</c:v>
                </c:pt>
                <c:pt idx="653">
                  <c:v>45609.347488425927</c:v>
                </c:pt>
                <c:pt idx="654">
                  <c:v>45610.342210648145</c:v>
                </c:pt>
                <c:pt idx="655">
                  <c:v>45611.337060185186</c:v>
                </c:pt>
                <c:pt idx="656">
                  <c:v>45614.349826388891</c:v>
                </c:pt>
                <c:pt idx="657">
                  <c:v>45615.342210648145</c:v>
                </c:pt>
                <c:pt idx="658">
                  <c:v>45616.341956018521</c:v>
                </c:pt>
                <c:pt idx="659">
                  <c:v>45617.347129629627</c:v>
                </c:pt>
                <c:pt idx="660">
                  <c:v>45618.340717592589</c:v>
                </c:pt>
                <c:pt idx="661">
                  <c:v>45621.341296296298</c:v>
                </c:pt>
                <c:pt idx="662">
                  <c:v>45622.341215277775</c:v>
                </c:pt>
                <c:pt idx="663">
                  <c:v>45623.618576388886</c:v>
                </c:pt>
                <c:pt idx="664">
                  <c:v>45624.33865740741</c:v>
                </c:pt>
                <c:pt idx="665">
                  <c:v>45624.614560185182</c:v>
                </c:pt>
                <c:pt idx="666">
                  <c:v>45628.404618055552</c:v>
                </c:pt>
                <c:pt idx="667">
                  <c:v>45628.535381944443</c:v>
                </c:pt>
                <c:pt idx="668">
                  <c:v>45629.349328703705</c:v>
                </c:pt>
                <c:pt idx="669">
                  <c:v>45630.392141203702</c:v>
                </c:pt>
                <c:pt idx="670">
                  <c:v>45631.347662037035</c:v>
                </c:pt>
                <c:pt idx="671">
                  <c:v>45632.384236111109</c:v>
                </c:pt>
                <c:pt idx="672">
                  <c:v>45635.38422453704</c:v>
                </c:pt>
                <c:pt idx="673">
                  <c:v>45636.340624999997</c:v>
                </c:pt>
                <c:pt idx="674">
                  <c:v>45637.338333333333</c:v>
                </c:pt>
                <c:pt idx="675">
                  <c:v>45638.340115740742</c:v>
                </c:pt>
                <c:pt idx="676">
                  <c:v>45639.340115740742</c:v>
                </c:pt>
                <c:pt idx="677">
                  <c:v>45642.341296296298</c:v>
                </c:pt>
                <c:pt idx="678">
                  <c:v>45643.433425925927</c:v>
                </c:pt>
                <c:pt idx="679">
                  <c:v>45643.529826388891</c:v>
                </c:pt>
                <c:pt idx="680">
                  <c:v>45644.34511574074</c:v>
                </c:pt>
                <c:pt idx="681">
                  <c:v>45644.38553240741</c:v>
                </c:pt>
                <c:pt idx="682">
                  <c:v>45645.344085648147</c:v>
                </c:pt>
                <c:pt idx="683">
                  <c:v>45649.340081018519</c:v>
                </c:pt>
                <c:pt idx="684">
                  <c:v>45650.33021990741</c:v>
                </c:pt>
                <c:pt idx="685">
                  <c:v>45653.37773148148</c:v>
                </c:pt>
                <c:pt idx="686">
                  <c:v>45656.371412037035</c:v>
                </c:pt>
                <c:pt idx="687">
                  <c:v>45663.380555555559</c:v>
                </c:pt>
                <c:pt idx="688">
                  <c:v>45663.380555555559</c:v>
                </c:pt>
                <c:pt idx="689">
                  <c:v>45663.42224537037</c:v>
                </c:pt>
                <c:pt idx="690">
                  <c:v>45663.42224537037</c:v>
                </c:pt>
                <c:pt idx="691">
                  <c:v>45663.45171296296</c:v>
                </c:pt>
                <c:pt idx="692">
                  <c:v>45663.45171296296</c:v>
                </c:pt>
                <c:pt idx="693">
                  <c:v>45663.523217592592</c:v>
                </c:pt>
                <c:pt idx="694">
                  <c:v>45663.523217592592</c:v>
                </c:pt>
                <c:pt idx="695">
                  <c:v>45664.332557870373</c:v>
                </c:pt>
                <c:pt idx="696">
                  <c:v>45664.332557870373</c:v>
                </c:pt>
                <c:pt idx="697">
                  <c:v>45664.387303240743</c:v>
                </c:pt>
                <c:pt idx="698">
                  <c:v>45664.387303240743</c:v>
                </c:pt>
                <c:pt idx="699">
                  <c:v>45664.523032407407</c:v>
                </c:pt>
                <c:pt idx="700">
                  <c:v>45664.523032407407</c:v>
                </c:pt>
                <c:pt idx="701">
                  <c:v>45664.545185185183</c:v>
                </c:pt>
                <c:pt idx="702">
                  <c:v>45664.545185185183</c:v>
                </c:pt>
                <c:pt idx="703">
                  <c:v>45665.334699074076</c:v>
                </c:pt>
                <c:pt idx="704">
                  <c:v>45665.334699074076</c:v>
                </c:pt>
                <c:pt idx="705">
                  <c:v>45665.380856481483</c:v>
                </c:pt>
                <c:pt idx="706">
                  <c:v>45665.380856481483</c:v>
                </c:pt>
                <c:pt idx="707">
                  <c:v>45665.530104166668</c:v>
                </c:pt>
                <c:pt idx="708">
                  <c:v>45665.530104166668</c:v>
                </c:pt>
                <c:pt idx="709">
                  <c:v>45666.340891203705</c:v>
                </c:pt>
                <c:pt idx="710">
                  <c:v>45666.340891203705</c:v>
                </c:pt>
                <c:pt idx="711">
                  <c:v>45666.378877314812</c:v>
                </c:pt>
                <c:pt idx="712">
                  <c:v>45666.378877314812</c:v>
                </c:pt>
                <c:pt idx="713">
                  <c:v>45666.526689814818</c:v>
                </c:pt>
                <c:pt idx="714">
                  <c:v>45666.526689814818</c:v>
                </c:pt>
                <c:pt idx="715">
                  <c:v>45666.545914351853</c:v>
                </c:pt>
                <c:pt idx="716">
                  <c:v>45666.545914351853</c:v>
                </c:pt>
                <c:pt idx="717">
                  <c:v>45666.565555555557</c:v>
                </c:pt>
                <c:pt idx="718">
                  <c:v>45666.565555555557</c:v>
                </c:pt>
                <c:pt idx="719">
                  <c:v>45670.348229166666</c:v>
                </c:pt>
                <c:pt idx="720">
                  <c:v>45670.348229166666</c:v>
                </c:pt>
                <c:pt idx="721">
                  <c:v>45671.336458333331</c:v>
                </c:pt>
                <c:pt idx="722">
                  <c:v>45671.336458333331</c:v>
                </c:pt>
                <c:pt idx="723">
                  <c:v>45671.52553240741</c:v>
                </c:pt>
                <c:pt idx="724">
                  <c:v>45671.52553240741</c:v>
                </c:pt>
                <c:pt idx="725">
                  <c:v>45671.545138888891</c:v>
                </c:pt>
                <c:pt idx="726">
                  <c:v>45671.545138888891</c:v>
                </c:pt>
                <c:pt idx="727">
                  <c:v>45672.337893518517</c:v>
                </c:pt>
                <c:pt idx="728">
                  <c:v>45672.337893518517</c:v>
                </c:pt>
                <c:pt idx="729">
                  <c:v>45672.565659722219</c:v>
                </c:pt>
                <c:pt idx="730">
                  <c:v>45672.565659722219</c:v>
                </c:pt>
                <c:pt idx="731">
                  <c:v>45673.334467592591</c:v>
                </c:pt>
                <c:pt idx="732">
                  <c:v>45673.334467592591</c:v>
                </c:pt>
                <c:pt idx="733">
                  <c:v>45673.5549537037</c:v>
                </c:pt>
                <c:pt idx="734">
                  <c:v>45673.5549537037</c:v>
                </c:pt>
                <c:pt idx="735">
                  <c:v>45674.335694444446</c:v>
                </c:pt>
                <c:pt idx="736">
                  <c:v>45674.335694444446</c:v>
                </c:pt>
                <c:pt idx="737">
                  <c:v>45677.341493055559</c:v>
                </c:pt>
                <c:pt idx="738">
                  <c:v>45677.341493055559</c:v>
                </c:pt>
                <c:pt idx="739">
                  <c:v>45678.335289351853</c:v>
                </c:pt>
                <c:pt idx="740">
                  <c:v>45678.335289351853</c:v>
                </c:pt>
                <c:pt idx="741">
                  <c:v>45680.340729166666</c:v>
                </c:pt>
                <c:pt idx="742">
                  <c:v>45680.340729166666</c:v>
                </c:pt>
                <c:pt idx="743">
                  <c:v>45680.404074074075</c:v>
                </c:pt>
                <c:pt idx="744">
                  <c:v>45680.404074074075</c:v>
                </c:pt>
                <c:pt idx="745">
                  <c:v>45681.341527777775</c:v>
                </c:pt>
                <c:pt idx="746">
                  <c:v>45681.341527777775</c:v>
                </c:pt>
                <c:pt idx="747">
                  <c:v>45684.339432870373</c:v>
                </c:pt>
                <c:pt idx="748">
                  <c:v>45684.339432870373</c:v>
                </c:pt>
                <c:pt idx="749">
                  <c:v>45685.336296296293</c:v>
                </c:pt>
                <c:pt idx="750">
                  <c:v>45685.336296296293</c:v>
                </c:pt>
                <c:pt idx="751">
                  <c:v>45686.338229166664</c:v>
                </c:pt>
                <c:pt idx="752">
                  <c:v>45686.338229166664</c:v>
                </c:pt>
                <c:pt idx="753">
                  <c:v>45687.338506944441</c:v>
                </c:pt>
                <c:pt idx="754">
                  <c:v>45687.338506944441</c:v>
                </c:pt>
                <c:pt idx="755">
                  <c:v>45691.3437962963</c:v>
                </c:pt>
                <c:pt idx="756">
                  <c:v>45691.3437962963</c:v>
                </c:pt>
                <c:pt idx="757">
                  <c:v>45692.333113425928</c:v>
                </c:pt>
                <c:pt idx="758">
                  <c:v>45692.333113425928</c:v>
                </c:pt>
                <c:pt idx="759">
                  <c:v>45693.402222222219</c:v>
                </c:pt>
                <c:pt idx="760">
                  <c:v>45693.402222222219</c:v>
                </c:pt>
                <c:pt idx="761">
                  <c:v>45694.33525462963</c:v>
                </c:pt>
                <c:pt idx="762">
                  <c:v>45694.33525462963</c:v>
                </c:pt>
                <c:pt idx="763">
                  <c:v>45695.33425925926</c:v>
                </c:pt>
                <c:pt idx="764">
                  <c:v>45695.33425925926</c:v>
                </c:pt>
                <c:pt idx="765">
                  <c:v>45698.414236111108</c:v>
                </c:pt>
                <c:pt idx="766">
                  <c:v>45698.414236111108</c:v>
                </c:pt>
                <c:pt idx="767">
                  <c:v>45698.433217592596</c:v>
                </c:pt>
                <c:pt idx="768">
                  <c:v>45698.433217592596</c:v>
                </c:pt>
                <c:pt idx="769">
                  <c:v>45699.337083333332</c:v>
                </c:pt>
                <c:pt idx="770">
                  <c:v>45699.337083333332</c:v>
                </c:pt>
                <c:pt idx="771">
                  <c:v>45700.347997685189</c:v>
                </c:pt>
                <c:pt idx="772">
                  <c:v>45700.347997685189</c:v>
                </c:pt>
                <c:pt idx="773">
                  <c:v>45701.329745370371</c:v>
                </c:pt>
                <c:pt idx="774">
                  <c:v>45701.329745370371</c:v>
                </c:pt>
                <c:pt idx="775">
                  <c:v>45702.336747685185</c:v>
                </c:pt>
                <c:pt idx="776">
                  <c:v>45702.336747685185</c:v>
                </c:pt>
                <c:pt idx="777">
                  <c:v>45705.336099537039</c:v>
                </c:pt>
                <c:pt idx="778">
                  <c:v>45705.336099537039</c:v>
                </c:pt>
                <c:pt idx="779">
                  <c:v>45706.340451388889</c:v>
                </c:pt>
                <c:pt idx="780">
                  <c:v>45706.340451388889</c:v>
                </c:pt>
                <c:pt idx="781">
                  <c:v>45707.337071759262</c:v>
                </c:pt>
                <c:pt idx="782">
                  <c:v>45707.337071759262</c:v>
                </c:pt>
                <c:pt idx="783">
                  <c:v>45708.336817129632</c:v>
                </c:pt>
                <c:pt idx="784">
                  <c:v>45708.336817129632</c:v>
                </c:pt>
                <c:pt idx="785">
                  <c:v>45713.334421296298</c:v>
                </c:pt>
                <c:pt idx="786">
                  <c:v>45713.334421296298</c:v>
                </c:pt>
                <c:pt idx="787">
                  <c:v>45714.339768518519</c:v>
                </c:pt>
                <c:pt idx="788">
                  <c:v>45714.339768518519</c:v>
                </c:pt>
                <c:pt idx="789">
                  <c:v>45715.341134259259</c:v>
                </c:pt>
                <c:pt idx="790">
                  <c:v>45715.341134259259</c:v>
                </c:pt>
                <c:pt idx="791">
                  <c:v>45716.349895833337</c:v>
                </c:pt>
                <c:pt idx="792">
                  <c:v>45716.349895833337</c:v>
                </c:pt>
                <c:pt idx="793">
                  <c:v>45719.344525462962</c:v>
                </c:pt>
                <c:pt idx="794">
                  <c:v>45719.344525462962</c:v>
                </c:pt>
                <c:pt idx="795">
                  <c:v>45720.335752314815</c:v>
                </c:pt>
                <c:pt idx="796">
                  <c:v>45720.335752314815</c:v>
                </c:pt>
                <c:pt idx="797">
                  <c:v>45721.33697916667</c:v>
                </c:pt>
                <c:pt idx="798">
                  <c:v>45721.33697916667</c:v>
                </c:pt>
                <c:pt idx="799">
                  <c:v>45722.343726851854</c:v>
                </c:pt>
                <c:pt idx="800">
                  <c:v>45722.343726851854</c:v>
                </c:pt>
                <c:pt idx="801">
                  <c:v>45723.332708333335</c:v>
                </c:pt>
                <c:pt idx="802">
                  <c:v>45723.332708333335</c:v>
                </c:pt>
                <c:pt idx="803">
                  <c:v>45726.339756944442</c:v>
                </c:pt>
                <c:pt idx="804">
                  <c:v>45726.339756944442</c:v>
                </c:pt>
                <c:pt idx="805">
                  <c:v>45727.394120370373</c:v>
                </c:pt>
                <c:pt idx="806">
                  <c:v>45727.394120370373</c:v>
                </c:pt>
                <c:pt idx="807">
                  <c:v>45728.430196759262</c:v>
                </c:pt>
                <c:pt idx="808">
                  <c:v>45728.430196759262</c:v>
                </c:pt>
                <c:pt idx="809">
                  <c:v>45729.339745370373</c:v>
                </c:pt>
                <c:pt idx="810">
                  <c:v>45729.339745370373</c:v>
                </c:pt>
                <c:pt idx="811">
                  <c:v>45733.34034722222</c:v>
                </c:pt>
                <c:pt idx="812">
                  <c:v>45733.34034722222</c:v>
                </c:pt>
                <c:pt idx="813">
                  <c:v>45734.336712962962</c:v>
                </c:pt>
                <c:pt idx="814">
                  <c:v>45734.336712962962</c:v>
                </c:pt>
                <c:pt idx="815">
                  <c:v>45735.348043981481</c:v>
                </c:pt>
                <c:pt idx="816">
                  <c:v>45735.348043981481</c:v>
                </c:pt>
                <c:pt idx="817">
                  <c:v>45736.346284722225</c:v>
                </c:pt>
                <c:pt idx="818">
                  <c:v>45736.346284722225</c:v>
                </c:pt>
                <c:pt idx="819">
                  <c:v>45737.385000000002</c:v>
                </c:pt>
                <c:pt idx="820">
                  <c:v>45737.385000000002</c:v>
                </c:pt>
                <c:pt idx="821">
                  <c:v>45740.34207175926</c:v>
                </c:pt>
                <c:pt idx="822">
                  <c:v>45740.34207175926</c:v>
                </c:pt>
                <c:pt idx="823">
                  <c:v>45741.391099537039</c:v>
                </c:pt>
                <c:pt idx="824">
                  <c:v>45741.391099537039</c:v>
                </c:pt>
                <c:pt idx="825">
                  <c:v>45742.391944444447</c:v>
                </c:pt>
                <c:pt idx="826">
                  <c:v>45742.391944444447</c:v>
                </c:pt>
                <c:pt idx="827">
                  <c:v>45743.418553240743</c:v>
                </c:pt>
                <c:pt idx="828">
                  <c:v>45743.418553240743</c:v>
                </c:pt>
                <c:pt idx="829">
                  <c:v>45744.390694444446</c:v>
                </c:pt>
                <c:pt idx="830">
                  <c:v>45744.390694444446</c:v>
                </c:pt>
                <c:pt idx="831">
                  <c:v>45747.441851851851</c:v>
                </c:pt>
                <c:pt idx="832">
                  <c:v>45747.441851851851</c:v>
                </c:pt>
                <c:pt idx="833">
                  <c:v>45750.379270833335</c:v>
                </c:pt>
                <c:pt idx="834">
                  <c:v>45750.379270833335</c:v>
                </c:pt>
                <c:pt idx="835">
                  <c:v>45754.34002314815</c:v>
                </c:pt>
                <c:pt idx="836">
                  <c:v>45754.34002314815</c:v>
                </c:pt>
                <c:pt idx="837">
                  <c:v>45754.521469907406</c:v>
                </c:pt>
                <c:pt idx="838">
                  <c:v>45754.521469907406</c:v>
                </c:pt>
                <c:pt idx="839">
                  <c:v>45755.376585648148</c:v>
                </c:pt>
                <c:pt idx="840">
                  <c:v>45755.376585648148</c:v>
                </c:pt>
                <c:pt idx="841">
                  <c:v>45756.345833333333</c:v>
                </c:pt>
                <c:pt idx="842">
                  <c:v>45756.345833333333</c:v>
                </c:pt>
                <c:pt idx="843">
                  <c:v>45757.37709490741</c:v>
                </c:pt>
                <c:pt idx="844">
                  <c:v>45757.37709490741</c:v>
                </c:pt>
                <c:pt idx="845">
                  <c:v>45758.332696759258</c:v>
                </c:pt>
                <c:pt idx="846">
                  <c:v>45758.332696759258</c:v>
                </c:pt>
                <c:pt idx="847">
                  <c:v>45761.338055555556</c:v>
                </c:pt>
                <c:pt idx="848">
                  <c:v>45761.338055555556</c:v>
                </c:pt>
                <c:pt idx="849">
                  <c:v>45762.330381944441</c:v>
                </c:pt>
                <c:pt idx="850">
                  <c:v>45762.330381944441</c:v>
                </c:pt>
                <c:pt idx="851">
                  <c:v>45763.342060185183</c:v>
                </c:pt>
                <c:pt idx="852">
                  <c:v>45763.342060185183</c:v>
                </c:pt>
                <c:pt idx="853">
                  <c:v>45763.455312500002</c:v>
                </c:pt>
                <c:pt idx="854">
                  <c:v>45763.455312500002</c:v>
                </c:pt>
                <c:pt idx="855">
                  <c:v>45764.331689814811</c:v>
                </c:pt>
                <c:pt idx="856">
                  <c:v>45764.331689814811</c:v>
                </c:pt>
                <c:pt idx="857">
                  <c:v>45769.380416666667</c:v>
                </c:pt>
                <c:pt idx="858">
                  <c:v>45769.380416666667</c:v>
                </c:pt>
                <c:pt idx="859">
                  <c:v>45770.328402777777</c:v>
                </c:pt>
                <c:pt idx="860">
                  <c:v>45770.328402777777</c:v>
                </c:pt>
                <c:pt idx="861">
                  <c:v>45770.415092592593</c:v>
                </c:pt>
                <c:pt idx="862">
                  <c:v>45770.415092592593</c:v>
                </c:pt>
                <c:pt idx="863">
                  <c:v>45771.33871527778</c:v>
                </c:pt>
                <c:pt idx="864">
                  <c:v>45771.33871527778</c:v>
                </c:pt>
                <c:pt idx="865">
                  <c:v>45775.34443287037</c:v>
                </c:pt>
                <c:pt idx="866">
                  <c:v>45775.34443287037</c:v>
                </c:pt>
                <c:pt idx="867">
                  <c:v>45776.338263888887</c:v>
                </c:pt>
                <c:pt idx="868">
                  <c:v>45776.338263888887</c:v>
                </c:pt>
                <c:pt idx="869">
                  <c:v>45777.341770833336</c:v>
                </c:pt>
                <c:pt idx="870">
                  <c:v>45777.341770833336</c:v>
                </c:pt>
                <c:pt idx="871">
                  <c:v>45778.460532407407</c:v>
                </c:pt>
                <c:pt idx="872">
                  <c:v>45778.460532407407</c:v>
                </c:pt>
                <c:pt idx="873">
                  <c:v>45779.340567129628</c:v>
                </c:pt>
                <c:pt idx="874">
                  <c:v>45779.340567129628</c:v>
                </c:pt>
                <c:pt idx="875">
                  <c:v>45782.338402777779</c:v>
                </c:pt>
                <c:pt idx="876">
                  <c:v>45782.338402777779</c:v>
                </c:pt>
                <c:pt idx="877">
                  <c:v>45783.336562500001</c:v>
                </c:pt>
                <c:pt idx="878">
                  <c:v>45783.336562500001</c:v>
                </c:pt>
                <c:pt idx="879">
                  <c:v>45784.343807870369</c:v>
                </c:pt>
                <c:pt idx="880">
                  <c:v>45784.343807870369</c:v>
                </c:pt>
                <c:pt idx="881">
                  <c:v>45785.330636574072</c:v>
                </c:pt>
                <c:pt idx="882">
                  <c:v>45785.330636574072</c:v>
                </c:pt>
                <c:pt idx="883">
                  <c:v>45786.374814814815</c:v>
                </c:pt>
                <c:pt idx="884">
                  <c:v>45786.374814814815</c:v>
                </c:pt>
                <c:pt idx="885">
                  <c:v>45789.377395833333</c:v>
                </c:pt>
                <c:pt idx="886">
                  <c:v>45789.377395833333</c:v>
                </c:pt>
                <c:pt idx="887">
                  <c:v>45790.338483796295</c:v>
                </c:pt>
                <c:pt idx="888">
                  <c:v>45790.338483796295</c:v>
                </c:pt>
                <c:pt idx="889">
                  <c:v>45791.34270833333</c:v>
                </c:pt>
                <c:pt idx="890">
                  <c:v>45791.34270833333</c:v>
                </c:pt>
                <c:pt idx="891">
                  <c:v>45791.417557870373</c:v>
                </c:pt>
                <c:pt idx="892">
                  <c:v>45791.417557870373</c:v>
                </c:pt>
                <c:pt idx="893">
                  <c:v>45792.337766203702</c:v>
                </c:pt>
                <c:pt idx="894">
                  <c:v>45792.337766203702</c:v>
                </c:pt>
                <c:pt idx="895">
                  <c:v>45796.337071759262</c:v>
                </c:pt>
                <c:pt idx="896">
                  <c:v>45796.337071759262</c:v>
                </c:pt>
                <c:pt idx="897">
                  <c:v>45797.342106481483</c:v>
                </c:pt>
                <c:pt idx="898">
                  <c:v>45797.342106481483</c:v>
                </c:pt>
                <c:pt idx="899">
                  <c:v>45798.330613425926</c:v>
                </c:pt>
                <c:pt idx="900">
                  <c:v>45798.330613425926</c:v>
                </c:pt>
                <c:pt idx="901">
                  <c:v>45799.383321759262</c:v>
                </c:pt>
                <c:pt idx="902">
                  <c:v>45799.383321759262</c:v>
                </c:pt>
                <c:pt idx="903">
                  <c:v>45800.380428240744</c:v>
                </c:pt>
                <c:pt idx="904">
                  <c:v>45800.380428240744</c:v>
                </c:pt>
                <c:pt idx="905">
                  <c:v>45805.344907407409</c:v>
                </c:pt>
                <c:pt idx="906">
                  <c:v>45805.344907407409</c:v>
                </c:pt>
                <c:pt idx="907">
                  <c:v>45806.346273148149</c:v>
                </c:pt>
                <c:pt idx="908">
                  <c:v>45806.346273148149</c:v>
                </c:pt>
                <c:pt idx="909">
                  <c:v>45807.33971064815</c:v>
                </c:pt>
                <c:pt idx="910">
                  <c:v>45807.33971064815</c:v>
                </c:pt>
                <c:pt idx="911">
                  <c:v>45810.344236111108</c:v>
                </c:pt>
                <c:pt idx="912">
                  <c:v>45810.344236111108</c:v>
                </c:pt>
                <c:pt idx="913">
                  <c:v>45811.338101851848</c:v>
                </c:pt>
                <c:pt idx="914">
                  <c:v>45811.338101851848</c:v>
                </c:pt>
                <c:pt idx="915">
                  <c:v>45812.332743055558</c:v>
                </c:pt>
                <c:pt idx="916">
                  <c:v>45812.332743055558</c:v>
                </c:pt>
                <c:pt idx="917">
                  <c:v>45813.32984953704</c:v>
                </c:pt>
                <c:pt idx="918">
                  <c:v>45813.32984953704</c:v>
                </c:pt>
                <c:pt idx="919">
                  <c:v>45817.386296296296</c:v>
                </c:pt>
                <c:pt idx="920">
                  <c:v>45817.386296296296</c:v>
                </c:pt>
                <c:pt idx="921">
                  <c:v>45818.337847222225</c:v>
                </c:pt>
                <c:pt idx="922">
                  <c:v>45818.337847222225</c:v>
                </c:pt>
                <c:pt idx="923">
                  <c:v>45819.342627314814</c:v>
                </c:pt>
                <c:pt idx="924">
                  <c:v>45819.342627314814</c:v>
                </c:pt>
                <c:pt idx="925">
                  <c:v>45820.419699074075</c:v>
                </c:pt>
                <c:pt idx="926">
                  <c:v>45820.419699074075</c:v>
                </c:pt>
                <c:pt idx="927">
                  <c:v>45821.330995370372</c:v>
                </c:pt>
                <c:pt idx="928">
                  <c:v>45821.330995370372</c:v>
                </c:pt>
                <c:pt idx="929">
                  <c:v>45821.389930555553</c:v>
                </c:pt>
                <c:pt idx="930">
                  <c:v>45821.389930555553</c:v>
                </c:pt>
                <c:pt idx="931">
                  <c:v>45824.379004629627</c:v>
                </c:pt>
                <c:pt idx="932">
                  <c:v>45824.379004629627</c:v>
                </c:pt>
                <c:pt idx="933">
                  <c:v>45825.32949074074</c:v>
                </c:pt>
                <c:pt idx="934">
                  <c:v>45825.32949074074</c:v>
                </c:pt>
                <c:pt idx="935">
                  <c:v>45826.333321759259</c:v>
                </c:pt>
                <c:pt idx="936">
                  <c:v>45826.333321759259</c:v>
                </c:pt>
                <c:pt idx="937">
                  <c:v>45827.382013888891</c:v>
                </c:pt>
                <c:pt idx="938">
                  <c:v>45827.382013888891</c:v>
                </c:pt>
                <c:pt idx="939">
                  <c:v>45828.385000000002</c:v>
                </c:pt>
                <c:pt idx="940">
                  <c:v>45828.385000000002</c:v>
                </c:pt>
                <c:pt idx="941">
                  <c:v>45831.344421296293</c:v>
                </c:pt>
                <c:pt idx="942">
                  <c:v>45831.344421296293</c:v>
                </c:pt>
                <c:pt idx="943">
                  <c:v>45832.333148148151</c:v>
                </c:pt>
                <c:pt idx="944">
                  <c:v>45832.333148148151</c:v>
                </c:pt>
                <c:pt idx="945">
                  <c:v>45832.42796296296</c:v>
                </c:pt>
                <c:pt idx="946">
                  <c:v>45832.42796296296</c:v>
                </c:pt>
                <c:pt idx="947">
                  <c:v>45832.467673611114</c:v>
                </c:pt>
                <c:pt idx="948">
                  <c:v>45832.467673611114</c:v>
                </c:pt>
                <c:pt idx="949">
                  <c:v>45832.500451388885</c:v>
                </c:pt>
                <c:pt idx="950">
                  <c:v>45832.500451388885</c:v>
                </c:pt>
                <c:pt idx="951">
                  <c:v>45833.379224537035</c:v>
                </c:pt>
                <c:pt idx="952">
                  <c:v>45833.379224537035</c:v>
                </c:pt>
                <c:pt idx="953">
                  <c:v>45838.336585648147</c:v>
                </c:pt>
                <c:pt idx="954">
                  <c:v>45838.336585648147</c:v>
                </c:pt>
                <c:pt idx="955">
                  <c:v>45839.342951388891</c:v>
                </c:pt>
                <c:pt idx="956">
                  <c:v>45839.342951388891</c:v>
                </c:pt>
                <c:pt idx="957">
                  <c:v>45840.330590277779</c:v>
                </c:pt>
                <c:pt idx="958">
                  <c:v>45840.330590277779</c:v>
                </c:pt>
                <c:pt idx="959">
                  <c:v>45841.332696759258</c:v>
                </c:pt>
                <c:pt idx="960">
                  <c:v>45841.332696759258</c:v>
                </c:pt>
                <c:pt idx="961">
                  <c:v>45842.337719907409</c:v>
                </c:pt>
                <c:pt idx="962">
                  <c:v>45842.337719907409</c:v>
                </c:pt>
                <c:pt idx="963">
                  <c:v>45845.33320601852</c:v>
                </c:pt>
                <c:pt idx="964">
                  <c:v>45845.33320601852</c:v>
                </c:pt>
                <c:pt idx="965">
                  <c:v>45846.332951388889</c:v>
                </c:pt>
                <c:pt idx="966">
                  <c:v>45846.332951388889</c:v>
                </c:pt>
                <c:pt idx="967">
                  <c:v>45847.327384259261</c:v>
                </c:pt>
                <c:pt idx="968">
                  <c:v>45847.327384259261</c:v>
                </c:pt>
                <c:pt idx="969">
                  <c:v>45848.320092592592</c:v>
                </c:pt>
                <c:pt idx="970">
                  <c:v>45848.320092592592</c:v>
                </c:pt>
                <c:pt idx="971">
                  <c:v>45848.565844907411</c:v>
                </c:pt>
                <c:pt idx="972">
                  <c:v>45848.565844907411</c:v>
                </c:pt>
                <c:pt idx="973">
                  <c:v>45849.319733796299</c:v>
                </c:pt>
                <c:pt idx="974">
                  <c:v>45849.319733796299</c:v>
                </c:pt>
                <c:pt idx="975">
                  <c:v>45852.333518518521</c:v>
                </c:pt>
                <c:pt idx="976">
                  <c:v>45852.333518518521</c:v>
                </c:pt>
                <c:pt idx="977">
                  <c:v>45853.335231481484</c:v>
                </c:pt>
                <c:pt idx="978">
                  <c:v>45853.335231481484</c:v>
                </c:pt>
                <c:pt idx="979">
                  <c:v>45854.319062499999</c:v>
                </c:pt>
                <c:pt idx="980">
                  <c:v>45854.319062499999</c:v>
                </c:pt>
                <c:pt idx="981">
                  <c:v>45855.318182870367</c:v>
                </c:pt>
                <c:pt idx="982">
                  <c:v>45855.318182870367</c:v>
                </c:pt>
                <c:pt idx="983">
                  <c:v>45859.320335648146</c:v>
                </c:pt>
                <c:pt idx="984">
                  <c:v>45859.320335648146</c:v>
                </c:pt>
                <c:pt idx="985">
                  <c:v>45860.31790509259</c:v>
                </c:pt>
                <c:pt idx="986">
                  <c:v>45860.31790509259</c:v>
                </c:pt>
                <c:pt idx="987">
                  <c:v>45861.40053240741</c:v>
                </c:pt>
                <c:pt idx="988">
                  <c:v>45861.40053240741</c:v>
                </c:pt>
                <c:pt idx="989">
                  <c:v>45862.340601851851</c:v>
                </c:pt>
                <c:pt idx="990">
                  <c:v>45862.340601851851</c:v>
                </c:pt>
                <c:pt idx="991">
                  <c:v>45863.334606481483</c:v>
                </c:pt>
                <c:pt idx="992">
                  <c:v>45863.334606481483</c:v>
                </c:pt>
                <c:pt idx="993">
                  <c:v>45866.335358796299</c:v>
                </c:pt>
                <c:pt idx="994">
                  <c:v>45866.335358796299</c:v>
                </c:pt>
                <c:pt idx="995">
                  <c:v>45867.322997685187</c:v>
                </c:pt>
                <c:pt idx="996">
                  <c:v>45867.322997685187</c:v>
                </c:pt>
                <c:pt idx="997">
                  <c:v>45868.328194444446</c:v>
                </c:pt>
                <c:pt idx="998">
                  <c:v>45868.328194444446</c:v>
                </c:pt>
                <c:pt idx="999">
                  <c:v>45869.330590277779</c:v>
                </c:pt>
                <c:pt idx="1000">
                  <c:v>45869.330590277779</c:v>
                </c:pt>
                <c:pt idx="1001">
                  <c:v>45870.340092592596</c:v>
                </c:pt>
                <c:pt idx="1002">
                  <c:v>45870.340092592596</c:v>
                </c:pt>
                <c:pt idx="1003">
                  <c:v>45875.327939814815</c:v>
                </c:pt>
                <c:pt idx="1004">
                  <c:v>45875.327939814815</c:v>
                </c:pt>
                <c:pt idx="1005">
                  <c:v>45876.330405092594</c:v>
                </c:pt>
                <c:pt idx="1006">
                  <c:v>45876.330405092594</c:v>
                </c:pt>
                <c:pt idx="1007">
                  <c:v>45880.329212962963</c:v>
                </c:pt>
                <c:pt idx="1008">
                  <c:v>45880.329212962963</c:v>
                </c:pt>
                <c:pt idx="1009">
                  <c:v>45881.332094907404</c:v>
                </c:pt>
                <c:pt idx="1010">
                  <c:v>45881.332094907404</c:v>
                </c:pt>
                <c:pt idx="1011">
                  <c:v>45882.316944444443</c:v>
                </c:pt>
                <c:pt idx="1012">
                  <c:v>45882.316944444443</c:v>
                </c:pt>
                <c:pt idx="1013">
                  <c:v>45883.319050925929</c:v>
                </c:pt>
                <c:pt idx="1014">
                  <c:v>45883.319050925929</c:v>
                </c:pt>
                <c:pt idx="1015">
                  <c:v>45884.318136574075</c:v>
                </c:pt>
                <c:pt idx="1016">
                  <c:v>45884.318136574075</c:v>
                </c:pt>
                <c:pt idx="1017">
                  <c:v>45887.346597222226</c:v>
                </c:pt>
                <c:pt idx="1018">
                  <c:v>45887.346597222226</c:v>
                </c:pt>
                <c:pt idx="1019">
                  <c:v>45889.317002314812</c:v>
                </c:pt>
                <c:pt idx="1020">
                  <c:v>45889.317002314812</c:v>
                </c:pt>
                <c:pt idx="1021">
                  <c:v>45890.328657407408</c:v>
                </c:pt>
                <c:pt idx="1022">
                  <c:v>45890.328657407408</c:v>
                </c:pt>
                <c:pt idx="1023">
                  <c:v>45891.321400462963</c:v>
                </c:pt>
                <c:pt idx="1024">
                  <c:v>45891.321400462963</c:v>
                </c:pt>
                <c:pt idx="1025">
                  <c:v>45894.329085648147</c:v>
                </c:pt>
                <c:pt idx="1026">
                  <c:v>45894.329085648147</c:v>
                </c:pt>
                <c:pt idx="1027">
                  <c:v>45895.328553240739</c:v>
                </c:pt>
                <c:pt idx="1028">
                  <c:v>45895.328553240739</c:v>
                </c:pt>
                <c:pt idx="1029">
                  <c:v>45896.333194444444</c:v>
                </c:pt>
                <c:pt idx="1030">
                  <c:v>45896.333194444444</c:v>
                </c:pt>
                <c:pt idx="1031">
                  <c:v>45897.323368055557</c:v>
                </c:pt>
                <c:pt idx="1032">
                  <c:v>45897.323368055557</c:v>
                </c:pt>
                <c:pt idx="1033">
                  <c:v>45901.325138888889</c:v>
                </c:pt>
                <c:pt idx="1034">
                  <c:v>45901.325138888889</c:v>
                </c:pt>
                <c:pt idx="1035">
                  <c:v>45902.335879629631</c:v>
                </c:pt>
                <c:pt idx="1036">
                  <c:v>45902.335879629631</c:v>
                </c:pt>
                <c:pt idx="1037">
                  <c:v>45903.318865740737</c:v>
                </c:pt>
                <c:pt idx="1038">
                  <c:v>45903.318865740737</c:v>
                </c:pt>
                <c:pt idx="1039">
                  <c:v>45904.535439814812</c:v>
                </c:pt>
                <c:pt idx="1040">
                  <c:v>45904.535439814812</c:v>
                </c:pt>
                <c:pt idx="1041">
                  <c:v>45905.316828703704</c:v>
                </c:pt>
                <c:pt idx="1042">
                  <c:v>45905.316828703704</c:v>
                </c:pt>
                <c:pt idx="1043">
                  <c:v>45908.329097222224</c:v>
                </c:pt>
                <c:pt idx="1044">
                  <c:v>45908.329097222224</c:v>
                </c:pt>
                <c:pt idx="1045">
                  <c:v>45909.325671296298</c:v>
                </c:pt>
                <c:pt idx="1046">
                  <c:v>45909.325671296298</c:v>
                </c:pt>
                <c:pt idx="1047">
                  <c:v>45910.326053240744</c:v>
                </c:pt>
                <c:pt idx="1048">
                  <c:v>45910.326053240744</c:v>
                </c:pt>
                <c:pt idx="1049">
                  <c:v>45911.331782407404</c:v>
                </c:pt>
                <c:pt idx="1050">
                  <c:v>45911.331782407404</c:v>
                </c:pt>
                <c:pt idx="1051">
                  <c:v>45912.319490740738</c:v>
                </c:pt>
                <c:pt idx="1052">
                  <c:v>45912.319490740738</c:v>
                </c:pt>
                <c:pt idx="1053">
                  <c:v>45915.324999999997</c:v>
                </c:pt>
                <c:pt idx="1054">
                  <c:v>45915.324999999997</c:v>
                </c:pt>
                <c:pt idx="1055">
                  <c:v>45916.313761574071</c:v>
                </c:pt>
                <c:pt idx="1056">
                  <c:v>45916.313761574071</c:v>
                </c:pt>
                <c:pt idx="1057">
                  <c:v>45917.328298611108</c:v>
                </c:pt>
                <c:pt idx="1058">
                  <c:v>45917.328298611108</c:v>
                </c:pt>
                <c:pt idx="1059">
                  <c:v>45918.324490740742</c:v>
                </c:pt>
                <c:pt idx="1060">
                  <c:v>45918.324490740742</c:v>
                </c:pt>
                <c:pt idx="1061">
                  <c:v>45922.339108796295</c:v>
                </c:pt>
                <c:pt idx="1062">
                  <c:v>45922.339108796295</c:v>
                </c:pt>
                <c:pt idx="1063">
                  <c:v>45923.32885416667</c:v>
                </c:pt>
                <c:pt idx="1064">
                  <c:v>45923.32885416667</c:v>
                </c:pt>
                <c:pt idx="1065">
                  <c:v>45924.317858796298</c:v>
                </c:pt>
                <c:pt idx="1066">
                  <c:v>45924.317858796298</c:v>
                </c:pt>
                <c:pt idx="1067">
                  <c:v>45925.34003472222</c:v>
                </c:pt>
                <c:pt idx="1068">
                  <c:v>45925.34003472222</c:v>
                </c:pt>
                <c:pt idx="1069">
                  <c:v>45926.317499999997</c:v>
                </c:pt>
                <c:pt idx="1070">
                  <c:v>45926.317499999997</c:v>
                </c:pt>
                <c:pt idx="1071">
                  <c:v>45929.325046296297</c:v>
                </c:pt>
                <c:pt idx="1072">
                  <c:v>45929.325046296297</c:v>
                </c:pt>
                <c:pt idx="1073">
                  <c:v>45930.329340277778</c:v>
                </c:pt>
                <c:pt idx="1074">
                  <c:v>45930.329340277778</c:v>
                </c:pt>
                <c:pt idx="1075">
                  <c:v>45931.329965277779</c:v>
                </c:pt>
                <c:pt idx="1076">
                  <c:v>45931.329965277779</c:v>
                </c:pt>
                <c:pt idx="1077">
                  <c:v>45932.32534722222</c:v>
                </c:pt>
                <c:pt idx="1078">
                  <c:v>45932.32534722222</c:v>
                </c:pt>
                <c:pt idx="1079">
                  <c:v>45933.326145833336</c:v>
                </c:pt>
                <c:pt idx="1080">
                  <c:v>45933.326145833336</c:v>
                </c:pt>
                <c:pt idx="1081">
                  <c:v>45933.429849537039</c:v>
                </c:pt>
                <c:pt idx="1082">
                  <c:v>45933.429849537039</c:v>
                </c:pt>
                <c:pt idx="1083">
                  <c:v>45936.317766203705</c:v>
                </c:pt>
                <c:pt idx="1084">
                  <c:v>45937.330081018517</c:v>
                </c:pt>
                <c:pt idx="1085">
                  <c:v>45938.329548611109</c:v>
                </c:pt>
                <c:pt idx="1086">
                  <c:v>45939.387453703705</c:v>
                </c:pt>
                <c:pt idx="1087">
                  <c:v>45943.334444444445</c:v>
                </c:pt>
                <c:pt idx="1088">
                  <c:v>45944.33556712963</c:v>
                </c:pt>
                <c:pt idx="1089">
                  <c:v>45945.328483796293</c:v>
                </c:pt>
                <c:pt idx="1090">
                  <c:v>45946.329386574071</c:v>
                </c:pt>
                <c:pt idx="1091">
                  <c:v>45947.330474537041</c:v>
                </c:pt>
                <c:pt idx="1092">
                  <c:v>45950.331655092596</c:v>
                </c:pt>
                <c:pt idx="1093">
                  <c:v>45951.328969907408</c:v>
                </c:pt>
                <c:pt idx="1094">
                  <c:v>45952.329942129632</c:v>
                </c:pt>
                <c:pt idx="1095">
                  <c:v>45953.333703703705</c:v>
                </c:pt>
                <c:pt idx="1096">
                  <c:v>45954.328460648147</c:v>
                </c:pt>
                <c:pt idx="1097">
                  <c:v>45957.327222222222</c:v>
                </c:pt>
                <c:pt idx="1098">
                  <c:v>45958.32503472222</c:v>
                </c:pt>
                <c:pt idx="1099">
                  <c:v>45959.336226851854</c:v>
                </c:pt>
                <c:pt idx="1100">
                  <c:v>45960.326215277775</c:v>
                </c:pt>
                <c:pt idx="1101">
                  <c:v>45964.332743055558</c:v>
                </c:pt>
                <c:pt idx="1102">
                  <c:v>45965.324884259258</c:v>
                </c:pt>
                <c:pt idx="1103">
                  <c:v>45966.324062500003</c:v>
                </c:pt>
                <c:pt idx="1104">
                  <c:v>45967.31832175926</c:v>
                </c:pt>
              </c:numCache>
            </c:numRef>
          </c:xVal>
          <c:yVal>
            <c:numRef>
              <c:f>Active!$P$178:$P$4093</c:f>
              <c:numCache>
                <c:formatCode>0.000</c:formatCode>
                <c:ptCount val="3916"/>
                <c:pt idx="0">
                  <c:v>3.5099999974416298</c:v>
                </c:pt>
                <c:pt idx="1">
                  <c:v>3.5099999974329901</c:v>
                </c:pt>
                <c:pt idx="2">
                  <c:v>3.5099999974070601</c:v>
                </c:pt>
                <c:pt idx="3">
                  <c:v>3.5099999973984102</c:v>
                </c:pt>
                <c:pt idx="4">
                  <c:v>3.50999999738977</c:v>
                </c:pt>
                <c:pt idx="5">
                  <c:v>3.5099999973811302</c:v>
                </c:pt>
                <c:pt idx="6">
                  <c:v>3.5099999973724798</c:v>
                </c:pt>
                <c:pt idx="7">
                  <c:v>3.5099999973465601</c:v>
                </c:pt>
                <c:pt idx="8">
                  <c:v>3.5099999973379101</c:v>
                </c:pt>
                <c:pt idx="9">
                  <c:v>3.5099999973292699</c:v>
                </c:pt>
                <c:pt idx="10">
                  <c:v>3.5099999973206302</c:v>
                </c:pt>
                <c:pt idx="11">
                  <c:v>3.5099999972082601</c:v>
                </c:pt>
                <c:pt idx="12">
                  <c:v>3.5099999971996199</c:v>
                </c:pt>
                <c:pt idx="13">
                  <c:v>3.5099999971909801</c:v>
                </c:pt>
                <c:pt idx="14">
                  <c:v>3.50999999715641</c:v>
                </c:pt>
                <c:pt idx="15">
                  <c:v>3.50999999714776</c:v>
                </c:pt>
                <c:pt idx="16">
                  <c:v>3.5099999971045501</c:v>
                </c:pt>
                <c:pt idx="17">
                  <c:v>3.50999999708726</c:v>
                </c:pt>
                <c:pt idx="18">
                  <c:v>3.5099999970786202</c:v>
                </c:pt>
                <c:pt idx="19">
                  <c:v>3.5099999970699698</c:v>
                </c:pt>
                <c:pt idx="20">
                  <c:v>3.5099999970440501</c:v>
                </c:pt>
                <c:pt idx="21">
                  <c:v>3.5099999970354001</c:v>
                </c:pt>
                <c:pt idx="22">
                  <c:v>3.5099999970267599</c:v>
                </c:pt>
                <c:pt idx="23">
                  <c:v>3.5099999970181202</c:v>
                </c:pt>
                <c:pt idx="24">
                  <c:v>3.5099999970094702</c:v>
                </c:pt>
                <c:pt idx="25">
                  <c:v>3.5099999969835398</c:v>
                </c:pt>
                <c:pt idx="26">
                  <c:v>3.5099999969576099</c:v>
                </c:pt>
                <c:pt idx="27">
                  <c:v>3.5099999969489701</c:v>
                </c:pt>
                <c:pt idx="28">
                  <c:v>3.5099999969230402</c:v>
                </c:pt>
                <c:pt idx="29">
                  <c:v>3.5099999969144</c:v>
                </c:pt>
                <c:pt idx="30">
                  <c:v>3.5099999969057598</c:v>
                </c:pt>
                <c:pt idx="31">
                  <c:v>3.5099999968971098</c:v>
                </c:pt>
                <c:pt idx="32">
                  <c:v>3.5099999968625402</c:v>
                </c:pt>
                <c:pt idx="33">
                  <c:v>3.5099999968539</c:v>
                </c:pt>
                <c:pt idx="34">
                  <c:v>3.50999999684525</c:v>
                </c:pt>
                <c:pt idx="35">
                  <c:v>3.5099999968366098</c:v>
                </c:pt>
                <c:pt idx="36">
                  <c:v>3.50999999682797</c:v>
                </c:pt>
                <c:pt idx="37">
                  <c:v>3.5099999968020401</c:v>
                </c:pt>
                <c:pt idx="38">
                  <c:v>3.5099999967933901</c:v>
                </c:pt>
                <c:pt idx="39">
                  <c:v>3.5099999967847499</c:v>
                </c:pt>
                <c:pt idx="40">
                  <c:v>3.5099999967847499</c:v>
                </c:pt>
                <c:pt idx="41">
                  <c:v>3.5099999967847499</c:v>
                </c:pt>
                <c:pt idx="42">
                  <c:v>3.5099999967761102</c:v>
                </c:pt>
                <c:pt idx="43">
                  <c:v>3.5099999967674602</c:v>
                </c:pt>
                <c:pt idx="44">
                  <c:v>3.5239999967840401</c:v>
                </c:pt>
                <c:pt idx="45">
                  <c:v>3.52399999677551</c:v>
                </c:pt>
                <c:pt idx="46">
                  <c:v>3.5239999967669799</c:v>
                </c:pt>
                <c:pt idx="47">
                  <c:v>3.5239999967584499</c:v>
                </c:pt>
                <c:pt idx="48">
                  <c:v>3.5239999967499198</c:v>
                </c:pt>
                <c:pt idx="49">
                  <c:v>3.5239999967243198</c:v>
                </c:pt>
                <c:pt idx="50">
                  <c:v>3.5239999967157898</c:v>
                </c:pt>
                <c:pt idx="51">
                  <c:v>3.5239999967072602</c:v>
                </c:pt>
                <c:pt idx="52">
                  <c:v>3.5239999966987301</c:v>
                </c:pt>
                <c:pt idx="53">
                  <c:v>3.5239999966902</c:v>
                </c:pt>
                <c:pt idx="54">
                  <c:v>3.5239999966646098</c:v>
                </c:pt>
                <c:pt idx="55">
                  <c:v>3.5239999966560802</c:v>
                </c:pt>
                <c:pt idx="56">
                  <c:v>3.5239999966475501</c:v>
                </c:pt>
                <c:pt idx="57">
                  <c:v>3.5239999966390201</c:v>
                </c:pt>
                <c:pt idx="58">
                  <c:v>3.5239999965963702</c:v>
                </c:pt>
                <c:pt idx="59">
                  <c:v>3.5239999965878401</c:v>
                </c:pt>
                <c:pt idx="60">
                  <c:v>3.5239999965793101</c:v>
                </c:pt>
                <c:pt idx="61">
                  <c:v>3.52399999657078</c:v>
                </c:pt>
                <c:pt idx="62">
                  <c:v>3.5239999965451898</c:v>
                </c:pt>
                <c:pt idx="63">
                  <c:v>3.52399999653665</c:v>
                </c:pt>
                <c:pt idx="64">
                  <c:v>3.5239999965281199</c:v>
                </c:pt>
                <c:pt idx="65">
                  <c:v>3.5239999965195898</c:v>
                </c:pt>
                <c:pt idx="66">
                  <c:v>3.52399999648547</c:v>
                </c:pt>
                <c:pt idx="67">
                  <c:v>3.52399999647694</c:v>
                </c:pt>
                <c:pt idx="68">
                  <c:v>3.5239999964684099</c:v>
                </c:pt>
                <c:pt idx="69">
                  <c:v>3.5239999964598798</c:v>
                </c:pt>
                <c:pt idx="70">
                  <c:v>3.5239999964086999</c:v>
                </c:pt>
                <c:pt idx="71">
                  <c:v>3.5239999964001698</c:v>
                </c:pt>
                <c:pt idx="72">
                  <c:v>3.5239999963916402</c:v>
                </c:pt>
                <c:pt idx="73">
                  <c:v>3.52399999636605</c:v>
                </c:pt>
                <c:pt idx="74">
                  <c:v>3.5239999963575199</c:v>
                </c:pt>
                <c:pt idx="75">
                  <c:v>3.5239999963489899</c:v>
                </c:pt>
                <c:pt idx="76">
                  <c:v>3.5239999963404598</c:v>
                </c:pt>
                <c:pt idx="77">
                  <c:v>3.5239999963404598</c:v>
                </c:pt>
                <c:pt idx="78">
                  <c:v>3.5239999963319302</c:v>
                </c:pt>
                <c:pt idx="79">
                  <c:v>3.5239999963319302</c:v>
                </c:pt>
                <c:pt idx="80">
                  <c:v>3.5239999963319302</c:v>
                </c:pt>
                <c:pt idx="81">
                  <c:v>3.5239999963063302</c:v>
                </c:pt>
                <c:pt idx="82">
                  <c:v>3.5239999962978001</c:v>
                </c:pt>
                <c:pt idx="83">
                  <c:v>3.5239999962892701</c:v>
                </c:pt>
                <c:pt idx="84">
                  <c:v>3.5239999962892701</c:v>
                </c:pt>
                <c:pt idx="85">
                  <c:v>3.5239999962892701</c:v>
                </c:pt>
                <c:pt idx="86">
                  <c:v>3.5239999962892701</c:v>
                </c:pt>
                <c:pt idx="87">
                  <c:v>3.5239999962892701</c:v>
                </c:pt>
                <c:pt idx="88">
                  <c:v>3.52399999628074</c:v>
                </c:pt>
                <c:pt idx="89">
                  <c:v>3.5239999962722099</c:v>
                </c:pt>
                <c:pt idx="90">
                  <c:v>3.5239999962466202</c:v>
                </c:pt>
                <c:pt idx="91">
                  <c:v>3.5239999962380901</c:v>
                </c:pt>
                <c:pt idx="92">
                  <c:v>3.5239999962295601</c:v>
                </c:pt>
                <c:pt idx="93">
                  <c:v>3.52399999622103</c:v>
                </c:pt>
                <c:pt idx="94">
                  <c:v>3.5239999962124999</c:v>
                </c:pt>
                <c:pt idx="95">
                  <c:v>3.5239999961783801</c:v>
                </c:pt>
                <c:pt idx="96">
                  <c:v>3.52399999616985</c:v>
                </c:pt>
                <c:pt idx="97">
                  <c:v>3.52399999616132</c:v>
                </c:pt>
                <c:pt idx="98">
                  <c:v>3.5239999961527899</c:v>
                </c:pt>
                <c:pt idx="99">
                  <c:v>3.5239999961272002</c:v>
                </c:pt>
                <c:pt idx="100">
                  <c:v>3.5239999961186701</c:v>
                </c:pt>
                <c:pt idx="101">
                  <c:v>3.5239999961101298</c:v>
                </c:pt>
                <c:pt idx="102">
                  <c:v>3.5239999961016002</c:v>
                </c:pt>
                <c:pt idx="103">
                  <c:v>3.5239999960930701</c:v>
                </c:pt>
                <c:pt idx="104">
                  <c:v>3.5239999960674799</c:v>
                </c:pt>
                <c:pt idx="105">
                  <c:v>3.5239999960589499</c:v>
                </c:pt>
                <c:pt idx="106">
                  <c:v>3.5239999960589499</c:v>
                </c:pt>
                <c:pt idx="107">
                  <c:v>3.5239999960589499</c:v>
                </c:pt>
                <c:pt idx="108">
                  <c:v>3.5239999960504198</c:v>
                </c:pt>
                <c:pt idx="109">
                  <c:v>3.5239999960418902</c:v>
                </c:pt>
                <c:pt idx="110">
                  <c:v>3.5239999960418902</c:v>
                </c:pt>
                <c:pt idx="111">
                  <c:v>3.5239999960333601</c:v>
                </c:pt>
                <c:pt idx="112">
                  <c:v>3.5239999960333601</c:v>
                </c:pt>
                <c:pt idx="113">
                  <c:v>3.5239999959907098</c:v>
                </c:pt>
                <c:pt idx="114">
                  <c:v>3.4999999961313599</c:v>
                </c:pt>
                <c:pt idx="115">
                  <c:v>3.49999999612315</c:v>
                </c:pt>
                <c:pt idx="116">
                  <c:v>3.4999999960985102</c:v>
                </c:pt>
                <c:pt idx="117">
                  <c:v>3.4999999960902901</c:v>
                </c:pt>
                <c:pt idx="118">
                  <c:v>3.4999999960820798</c:v>
                </c:pt>
                <c:pt idx="119">
                  <c:v>3.4999999960738699</c:v>
                </c:pt>
                <c:pt idx="120">
                  <c:v>3.4999999960656498</c:v>
                </c:pt>
                <c:pt idx="121">
                  <c:v>3.49999999604101</c:v>
                </c:pt>
                <c:pt idx="122">
                  <c:v>3.4999999960328001</c:v>
                </c:pt>
                <c:pt idx="123">
                  <c:v>3.4999999960163701</c:v>
                </c:pt>
                <c:pt idx="124">
                  <c:v>3.4999999960081598</c:v>
                </c:pt>
                <c:pt idx="125">
                  <c:v>3.4999999959752999</c:v>
                </c:pt>
                <c:pt idx="126">
                  <c:v>3.4999999959588699</c:v>
                </c:pt>
                <c:pt idx="127">
                  <c:v>3.49999999595066</c:v>
                </c:pt>
                <c:pt idx="128">
                  <c:v>3.4999999959260202</c:v>
                </c:pt>
                <c:pt idx="129">
                  <c:v>3.4999999959178099</c:v>
                </c:pt>
                <c:pt idx="130">
                  <c:v>3.4999999959095902</c:v>
                </c:pt>
                <c:pt idx="131">
                  <c:v>3.4999999959013799</c:v>
                </c:pt>
                <c:pt idx="132">
                  <c:v>3.4999999958931598</c:v>
                </c:pt>
                <c:pt idx="133">
                  <c:v>3.49999999586852</c:v>
                </c:pt>
                <c:pt idx="134">
                  <c:v>3.4999999958521002</c:v>
                </c:pt>
                <c:pt idx="135">
                  <c:v>3.4999999958438801</c:v>
                </c:pt>
                <c:pt idx="136">
                  <c:v>3.4999999958438801</c:v>
                </c:pt>
                <c:pt idx="137">
                  <c:v>3.4999999958356698</c:v>
                </c:pt>
                <c:pt idx="138">
                  <c:v>3.4999999958110299</c:v>
                </c:pt>
                <c:pt idx="139">
                  <c:v>3.4999999958028098</c:v>
                </c:pt>
                <c:pt idx="140">
                  <c:v>3.4999999957946</c:v>
                </c:pt>
                <c:pt idx="141">
                  <c:v>3.4999999957863901</c:v>
                </c:pt>
                <c:pt idx="142">
                  <c:v>3.49999999577817</c:v>
                </c:pt>
                <c:pt idx="143">
                  <c:v>3.4999999957535302</c:v>
                </c:pt>
                <c:pt idx="144">
                  <c:v>3.4999999957453198</c:v>
                </c:pt>
                <c:pt idx="145">
                  <c:v>3.49999999573711</c:v>
                </c:pt>
                <c:pt idx="146">
                  <c:v>3.4999999957288899</c:v>
                </c:pt>
                <c:pt idx="147">
                  <c:v>3.49999999572068</c:v>
                </c:pt>
                <c:pt idx="148">
                  <c:v>3.4999999956960401</c:v>
                </c:pt>
                <c:pt idx="149">
                  <c:v>3.4999999956878201</c:v>
                </c:pt>
                <c:pt idx="150">
                  <c:v>3.4999999956796102</c:v>
                </c:pt>
                <c:pt idx="151">
                  <c:v>3.4999999956713999</c:v>
                </c:pt>
                <c:pt idx="152">
                  <c:v>3.4999999956631802</c:v>
                </c:pt>
                <c:pt idx="153">
                  <c:v>3.4999999956385399</c:v>
                </c:pt>
                <c:pt idx="154">
                  <c:v>3.49999999563033</c:v>
                </c:pt>
                <c:pt idx="155">
                  <c:v>3.4999999956221099</c:v>
                </c:pt>
                <c:pt idx="156">
                  <c:v>3.4999999956139001</c:v>
                </c:pt>
                <c:pt idx="157">
                  <c:v>3.4999999956056902</c:v>
                </c:pt>
                <c:pt idx="158">
                  <c:v>3.4999999955646199</c:v>
                </c:pt>
                <c:pt idx="159">
                  <c:v>3.4999999955563998</c:v>
                </c:pt>
                <c:pt idx="160">
                  <c:v>3.49999999554819</c:v>
                </c:pt>
                <c:pt idx="161">
                  <c:v>3.4999999955235501</c:v>
                </c:pt>
                <c:pt idx="162">
                  <c:v>3.4999999955153398</c:v>
                </c:pt>
                <c:pt idx="163">
                  <c:v>3.4999999954989098</c:v>
                </c:pt>
                <c:pt idx="164">
                  <c:v>3.4999999954660499</c:v>
                </c:pt>
                <c:pt idx="165">
                  <c:v>3.4999999954660499</c:v>
                </c:pt>
                <c:pt idx="166">
                  <c:v>3.49999999545784</c:v>
                </c:pt>
                <c:pt idx="167">
                  <c:v>3.4999999954496301</c:v>
                </c:pt>
                <c:pt idx="168">
                  <c:v>3.4999999954414101</c:v>
                </c:pt>
                <c:pt idx="169">
                  <c:v>3.4999999954332002</c:v>
                </c:pt>
                <c:pt idx="170">
                  <c:v>3.4999999954085599</c:v>
                </c:pt>
                <c:pt idx="171">
                  <c:v>3.4999999954003398</c:v>
                </c:pt>
                <c:pt idx="172">
                  <c:v>3.4999999953921299</c:v>
                </c:pt>
                <c:pt idx="173">
                  <c:v>3.49999999538392</c:v>
                </c:pt>
                <c:pt idx="174">
                  <c:v>3.4999999953510601</c:v>
                </c:pt>
                <c:pt idx="175">
                  <c:v>3.4999999953428498</c:v>
                </c:pt>
                <c:pt idx="176">
                  <c:v>3.4999999953264198</c:v>
                </c:pt>
                <c:pt idx="177">
                  <c:v>3.4999999953182099</c:v>
                </c:pt>
                <c:pt idx="178">
                  <c:v>3.49999999528535</c:v>
                </c:pt>
                <c:pt idx="179">
                  <c:v>3.4999999952689298</c:v>
                </c:pt>
                <c:pt idx="180">
                  <c:v>3.4999999952607102</c:v>
                </c:pt>
                <c:pt idx="181">
                  <c:v>3.4999999952360699</c:v>
                </c:pt>
                <c:pt idx="182">
                  <c:v>3.49999999522786</c:v>
                </c:pt>
                <c:pt idx="183">
                  <c:v>3.4999999952196399</c:v>
                </c:pt>
                <c:pt idx="184">
                  <c:v>3.49999999521143</c:v>
                </c:pt>
                <c:pt idx="185">
                  <c:v>3.4999999952032201</c:v>
                </c:pt>
                <c:pt idx="186">
                  <c:v>3.4999999951785798</c:v>
                </c:pt>
                <c:pt idx="187">
                  <c:v>3.4999999951703602</c:v>
                </c:pt>
                <c:pt idx="188">
                  <c:v>3.4999999951621499</c:v>
                </c:pt>
                <c:pt idx="189">
                  <c:v>3.4999999951457199</c:v>
                </c:pt>
                <c:pt idx="190">
                  <c:v>3.4999999951210801</c:v>
                </c:pt>
                <c:pt idx="191">
                  <c:v>3.4999999951128702</c:v>
                </c:pt>
                <c:pt idx="192">
                  <c:v>3.4999999951046501</c:v>
                </c:pt>
                <c:pt idx="193">
                  <c:v>3.4999999950964402</c:v>
                </c:pt>
                <c:pt idx="194">
                  <c:v>3.4999999950882299</c:v>
                </c:pt>
                <c:pt idx="195">
                  <c:v>3.49999999505537</c:v>
                </c:pt>
                <c:pt idx="196">
                  <c:v>3.4999999950471601</c:v>
                </c:pt>
                <c:pt idx="197">
                  <c:v>3.49999999503894</c:v>
                </c:pt>
                <c:pt idx="198">
                  <c:v>3.4999999950307301</c:v>
                </c:pt>
                <c:pt idx="199">
                  <c:v>3.4999999950060898</c:v>
                </c:pt>
                <c:pt idx="200">
                  <c:v>3.4999999949978799</c:v>
                </c:pt>
                <c:pt idx="201">
                  <c:v>3.4999999949896599</c:v>
                </c:pt>
                <c:pt idx="202">
                  <c:v>3.49999999498145</c:v>
                </c:pt>
                <c:pt idx="203">
                  <c:v>3.4999999949732299</c:v>
                </c:pt>
                <c:pt idx="204">
                  <c:v>3.49999999494859</c:v>
                </c:pt>
                <c:pt idx="205">
                  <c:v>3.4999999949403802</c:v>
                </c:pt>
                <c:pt idx="206">
                  <c:v>3.4999999949321698</c:v>
                </c:pt>
                <c:pt idx="207">
                  <c:v>3.4999999949239502</c:v>
                </c:pt>
                <c:pt idx="208">
                  <c:v>3.4999999949157399</c:v>
                </c:pt>
                <c:pt idx="209">
                  <c:v>3.4999999948664602</c:v>
                </c:pt>
                <c:pt idx="210">
                  <c:v>3.4999999948582401</c:v>
                </c:pt>
                <c:pt idx="211">
                  <c:v>3.4999999948335998</c:v>
                </c:pt>
                <c:pt idx="212">
                  <c:v>3.4999999948253899</c:v>
                </c:pt>
                <c:pt idx="213">
                  <c:v>3.4999999948171698</c:v>
                </c:pt>
                <c:pt idx="214">
                  <c:v>3.4999999948007501</c:v>
                </c:pt>
                <c:pt idx="215">
                  <c:v>3.4999999947678901</c:v>
                </c:pt>
                <c:pt idx="216">
                  <c:v>3.4999999947596798</c:v>
                </c:pt>
                <c:pt idx="217">
                  <c:v>3.4999999947104001</c:v>
                </c:pt>
                <c:pt idx="218">
                  <c:v>3.4999999947104001</c:v>
                </c:pt>
                <c:pt idx="219">
                  <c:v>3.49999999470218</c:v>
                </c:pt>
                <c:pt idx="220">
                  <c:v>3.4999999946939702</c:v>
                </c:pt>
                <c:pt idx="221">
                  <c:v>3.4999999946857598</c:v>
                </c:pt>
                <c:pt idx="222">
                  <c:v>3.4999999946611098</c:v>
                </c:pt>
                <c:pt idx="223">
                  <c:v>3.4999999946528999</c:v>
                </c:pt>
                <c:pt idx="224">
                  <c:v>3.49999999464469</c:v>
                </c:pt>
                <c:pt idx="225">
                  <c:v>3.4999999946364699</c:v>
                </c:pt>
                <c:pt idx="226">
                  <c:v>3.4999999946282601</c:v>
                </c:pt>
                <c:pt idx="227">
                  <c:v>3.4999999946200502</c:v>
                </c:pt>
                <c:pt idx="228">
                  <c:v>3.4999999946118301</c:v>
                </c:pt>
                <c:pt idx="229">
                  <c:v>3.49999999454612</c:v>
                </c:pt>
                <c:pt idx="230">
                  <c:v>3.4999999945296998</c:v>
                </c:pt>
                <c:pt idx="231">
                  <c:v>3.4999999945050502</c:v>
                </c:pt>
                <c:pt idx="232">
                  <c:v>3.4999999944968399</c:v>
                </c:pt>
                <c:pt idx="233">
                  <c:v>3.49999999448863</c:v>
                </c:pt>
                <c:pt idx="234">
                  <c:v>3.4999999944804099</c:v>
                </c:pt>
                <c:pt idx="235">
                  <c:v>3.4999999944722</c:v>
                </c:pt>
                <c:pt idx="236">
                  <c:v>3.4999999943489999</c:v>
                </c:pt>
                <c:pt idx="237">
                  <c:v>3.4999999943489999</c:v>
                </c:pt>
                <c:pt idx="238">
                  <c:v>3.4999999943489999</c:v>
                </c:pt>
                <c:pt idx="239">
                  <c:v>3.4999999943407798</c:v>
                </c:pt>
                <c:pt idx="240">
                  <c:v>3.4999999943079301</c:v>
                </c:pt>
                <c:pt idx="241">
                  <c:v>3.49999999429971</c:v>
                </c:pt>
                <c:pt idx="242">
                  <c:v>3.4999999942750701</c:v>
                </c:pt>
                <c:pt idx="243">
                  <c:v>3.4999999942668598</c:v>
                </c:pt>
                <c:pt idx="244">
                  <c:v>3.4999999942586402</c:v>
                </c:pt>
                <c:pt idx="245">
                  <c:v>3.4999999942011502</c:v>
                </c:pt>
                <c:pt idx="246">
                  <c:v>3.4999999941929398</c:v>
                </c:pt>
                <c:pt idx="247">
                  <c:v>3.4999999941847202</c:v>
                </c:pt>
                <c:pt idx="248">
                  <c:v>3.4999999941436499</c:v>
                </c:pt>
                <c:pt idx="249">
                  <c:v>3.4999999941354401</c:v>
                </c:pt>
                <c:pt idx="250">
                  <c:v>3.4999999941354401</c:v>
                </c:pt>
                <c:pt idx="251">
                  <c:v>3.4999999941354401</c:v>
                </c:pt>
                <c:pt idx="252">
                  <c:v>3.4999999941272302</c:v>
                </c:pt>
                <c:pt idx="253">
                  <c:v>3.4999999941272302</c:v>
                </c:pt>
                <c:pt idx="254">
                  <c:v>3.4999999941272302</c:v>
                </c:pt>
                <c:pt idx="255">
                  <c:v>3.4999999941272302</c:v>
                </c:pt>
                <c:pt idx="256">
                  <c:v>3.4999999941272302</c:v>
                </c:pt>
                <c:pt idx="257">
                  <c:v>3.4999999941272302</c:v>
                </c:pt>
                <c:pt idx="258">
                  <c:v>3.4999999941272302</c:v>
                </c:pt>
                <c:pt idx="259">
                  <c:v>3.4999999941272302</c:v>
                </c:pt>
                <c:pt idx="260">
                  <c:v>3.4999999941272302</c:v>
                </c:pt>
                <c:pt idx="261">
                  <c:v>3.4999999941272302</c:v>
                </c:pt>
                <c:pt idx="262">
                  <c:v>3.4999999941190101</c:v>
                </c:pt>
                <c:pt idx="263">
                  <c:v>3.4999999941190101</c:v>
                </c:pt>
                <c:pt idx="264">
                  <c:v>3.4999999941190101</c:v>
                </c:pt>
                <c:pt idx="265">
                  <c:v>3.4999999941190101</c:v>
                </c:pt>
                <c:pt idx="266">
                  <c:v>3.4999999941190101</c:v>
                </c:pt>
                <c:pt idx="267">
                  <c:v>3.4999999941190101</c:v>
                </c:pt>
                <c:pt idx="268">
                  <c:v>3.4999999941190101</c:v>
                </c:pt>
                <c:pt idx="269">
                  <c:v>3.4999999941190101</c:v>
                </c:pt>
                <c:pt idx="270">
                  <c:v>3.4999999941190101</c:v>
                </c:pt>
                <c:pt idx="271">
                  <c:v>3.4999999941108002</c:v>
                </c:pt>
                <c:pt idx="272">
                  <c:v>3.4999999941108002</c:v>
                </c:pt>
                <c:pt idx="273">
                  <c:v>3.4999999941108002</c:v>
                </c:pt>
                <c:pt idx="274">
                  <c:v>3.4999999941108002</c:v>
                </c:pt>
                <c:pt idx="275">
                  <c:v>3.4999999940861599</c:v>
                </c:pt>
                <c:pt idx="276">
                  <c:v>3.4999999940779398</c:v>
                </c:pt>
                <c:pt idx="277">
                  <c:v>3.4999999940779398</c:v>
                </c:pt>
                <c:pt idx="278">
                  <c:v>3.4999999940779398</c:v>
                </c:pt>
                <c:pt idx="279">
                  <c:v>3.4999999940615201</c:v>
                </c:pt>
                <c:pt idx="280">
                  <c:v>3.4999999940615201</c:v>
                </c:pt>
                <c:pt idx="281">
                  <c:v>3.4999999940615201</c:v>
                </c:pt>
                <c:pt idx="282">
                  <c:v>3.4999999940533</c:v>
                </c:pt>
                <c:pt idx="283">
                  <c:v>3.4999999940533</c:v>
                </c:pt>
                <c:pt idx="284">
                  <c:v>3.4999999940533</c:v>
                </c:pt>
                <c:pt idx="285">
                  <c:v>3.4999999940533</c:v>
                </c:pt>
                <c:pt idx="286">
                  <c:v>3.4999999940533</c:v>
                </c:pt>
                <c:pt idx="287">
                  <c:v>3.4999999940533</c:v>
                </c:pt>
                <c:pt idx="288">
                  <c:v>3.4999999940533</c:v>
                </c:pt>
                <c:pt idx="289">
                  <c:v>3.4999999940533</c:v>
                </c:pt>
                <c:pt idx="290">
                  <c:v>3.4999999940533</c:v>
                </c:pt>
                <c:pt idx="291">
                  <c:v>3.4999999940533</c:v>
                </c:pt>
                <c:pt idx="292">
                  <c:v>3.4999999940286601</c:v>
                </c:pt>
                <c:pt idx="293">
                  <c:v>3.4999999940286601</c:v>
                </c:pt>
                <c:pt idx="294">
                  <c:v>3.4999999940286601</c:v>
                </c:pt>
                <c:pt idx="295">
                  <c:v>3.4999999940286601</c:v>
                </c:pt>
                <c:pt idx="296">
                  <c:v>3.4999999940286601</c:v>
                </c:pt>
                <c:pt idx="297">
                  <c:v>3.4999999940286601</c:v>
                </c:pt>
                <c:pt idx="298">
                  <c:v>3.4999999940286601</c:v>
                </c:pt>
                <c:pt idx="299">
                  <c:v>3.4999999940286601</c:v>
                </c:pt>
                <c:pt idx="300">
                  <c:v>3.4999999940286601</c:v>
                </c:pt>
                <c:pt idx="301">
                  <c:v>3.4999999940286601</c:v>
                </c:pt>
                <c:pt idx="302">
                  <c:v>3.4999999940286601</c:v>
                </c:pt>
                <c:pt idx="303">
                  <c:v>3.4999999940286601</c:v>
                </c:pt>
                <c:pt idx="304">
                  <c:v>3.4999999940204498</c:v>
                </c:pt>
                <c:pt idx="305">
                  <c:v>3.4999999940204498</c:v>
                </c:pt>
                <c:pt idx="306">
                  <c:v>3.4999999940204498</c:v>
                </c:pt>
                <c:pt idx="307">
                  <c:v>3.4999999940204498</c:v>
                </c:pt>
                <c:pt idx="308">
                  <c:v>3.4999999940204498</c:v>
                </c:pt>
                <c:pt idx="309">
                  <c:v>3.4999999940204498</c:v>
                </c:pt>
                <c:pt idx="310">
                  <c:v>3.4999999940204498</c:v>
                </c:pt>
                <c:pt idx="311">
                  <c:v>3.4999999940204498</c:v>
                </c:pt>
                <c:pt idx="312">
                  <c:v>3.4999999940204498</c:v>
                </c:pt>
                <c:pt idx="313">
                  <c:v>3.4999999940204498</c:v>
                </c:pt>
                <c:pt idx="314">
                  <c:v>3.4999999940204498</c:v>
                </c:pt>
                <c:pt idx="315">
                  <c:v>3.4999999940204498</c:v>
                </c:pt>
                <c:pt idx="316">
                  <c:v>3.4999999940122302</c:v>
                </c:pt>
                <c:pt idx="317">
                  <c:v>3.4999999940122302</c:v>
                </c:pt>
                <c:pt idx="318">
                  <c:v>3.4999999940122302</c:v>
                </c:pt>
                <c:pt idx="319">
                  <c:v>3.4999999940122302</c:v>
                </c:pt>
                <c:pt idx="320">
                  <c:v>3.4999999940122302</c:v>
                </c:pt>
                <c:pt idx="321">
                  <c:v>3.4999999940122302</c:v>
                </c:pt>
                <c:pt idx="322">
                  <c:v>3.4999999940122302</c:v>
                </c:pt>
                <c:pt idx="323">
                  <c:v>3.4999999940122302</c:v>
                </c:pt>
                <c:pt idx="324">
                  <c:v>3.4999999940040198</c:v>
                </c:pt>
                <c:pt idx="325">
                  <c:v>3.4999999940040198</c:v>
                </c:pt>
                <c:pt idx="326">
                  <c:v>3.4999999940040198</c:v>
                </c:pt>
                <c:pt idx="327">
                  <c:v>3.4999999940040198</c:v>
                </c:pt>
                <c:pt idx="328">
                  <c:v>3.4999999940040198</c:v>
                </c:pt>
                <c:pt idx="329">
                  <c:v>3.4999999940040198</c:v>
                </c:pt>
                <c:pt idx="330">
                  <c:v>3.4999999940040198</c:v>
                </c:pt>
                <c:pt idx="331">
                  <c:v>3.4999999940040198</c:v>
                </c:pt>
                <c:pt idx="332">
                  <c:v>3.4999999940040198</c:v>
                </c:pt>
                <c:pt idx="333">
                  <c:v>3.4999999940040198</c:v>
                </c:pt>
                <c:pt idx="334">
                  <c:v>3.4999999940040198</c:v>
                </c:pt>
                <c:pt idx="335">
                  <c:v>3.4999999940040198</c:v>
                </c:pt>
                <c:pt idx="336">
                  <c:v>3.4999999940040198</c:v>
                </c:pt>
                <c:pt idx="337">
                  <c:v>3.49999999399581</c:v>
                </c:pt>
                <c:pt idx="338">
                  <c:v>3.49999999399581</c:v>
                </c:pt>
                <c:pt idx="339">
                  <c:v>3.49999999399581</c:v>
                </c:pt>
                <c:pt idx="340">
                  <c:v>3.49999999399581</c:v>
                </c:pt>
                <c:pt idx="341">
                  <c:v>3.49999999399581</c:v>
                </c:pt>
                <c:pt idx="342">
                  <c:v>3.49999999399581</c:v>
                </c:pt>
                <c:pt idx="343">
                  <c:v>3.49999999399581</c:v>
                </c:pt>
                <c:pt idx="344">
                  <c:v>3.49999999399581</c:v>
                </c:pt>
                <c:pt idx="345">
                  <c:v>3.49999999399581</c:v>
                </c:pt>
                <c:pt idx="346">
                  <c:v>3.49999999399581</c:v>
                </c:pt>
                <c:pt idx="347">
                  <c:v>3.4999999939711701</c:v>
                </c:pt>
                <c:pt idx="348">
                  <c:v>3.4999999939711701</c:v>
                </c:pt>
                <c:pt idx="349">
                  <c:v>3.4999999939711701</c:v>
                </c:pt>
                <c:pt idx="350">
                  <c:v>3.4999999939711701</c:v>
                </c:pt>
                <c:pt idx="351">
                  <c:v>3.4999999939711701</c:v>
                </c:pt>
                <c:pt idx="352">
                  <c:v>3.4999999939711701</c:v>
                </c:pt>
                <c:pt idx="353">
                  <c:v>3.4999999939711701</c:v>
                </c:pt>
                <c:pt idx="354">
                  <c:v>3.4999999939711701</c:v>
                </c:pt>
                <c:pt idx="355">
                  <c:v>3.4999999939711701</c:v>
                </c:pt>
                <c:pt idx="356">
                  <c:v>3.49999999396295</c:v>
                </c:pt>
                <c:pt idx="357">
                  <c:v>3.49999999396295</c:v>
                </c:pt>
                <c:pt idx="358">
                  <c:v>3.49999999396295</c:v>
                </c:pt>
                <c:pt idx="359">
                  <c:v>3.49999999396295</c:v>
                </c:pt>
                <c:pt idx="360">
                  <c:v>3.49999999396295</c:v>
                </c:pt>
                <c:pt idx="361">
                  <c:v>3.49999999396295</c:v>
                </c:pt>
                <c:pt idx="362">
                  <c:v>3.49999999396295</c:v>
                </c:pt>
                <c:pt idx="363">
                  <c:v>3.4999999939547402</c:v>
                </c:pt>
                <c:pt idx="364">
                  <c:v>3.4999999939547402</c:v>
                </c:pt>
                <c:pt idx="365">
                  <c:v>3.4999999939547402</c:v>
                </c:pt>
                <c:pt idx="366">
                  <c:v>3.4999999939465201</c:v>
                </c:pt>
                <c:pt idx="367">
                  <c:v>3.4999999939465201</c:v>
                </c:pt>
                <c:pt idx="368">
                  <c:v>3.4999999939383102</c:v>
                </c:pt>
                <c:pt idx="369">
                  <c:v>3.4999999939383102</c:v>
                </c:pt>
                <c:pt idx="370">
                  <c:v>3.4999999939383102</c:v>
                </c:pt>
                <c:pt idx="371">
                  <c:v>3.4999999939383102</c:v>
                </c:pt>
                <c:pt idx="372">
                  <c:v>3.4999999939300999</c:v>
                </c:pt>
                <c:pt idx="373">
                  <c:v>3.4999999939218802</c:v>
                </c:pt>
                <c:pt idx="374">
                  <c:v>3.4999999939136699</c:v>
                </c:pt>
                <c:pt idx="375">
                  <c:v>3.49999999390546</c:v>
                </c:pt>
                <c:pt idx="376">
                  <c:v>3.4999999938972399</c:v>
                </c:pt>
                <c:pt idx="377">
                  <c:v>3.49999999388903</c:v>
                </c:pt>
                <c:pt idx="378">
                  <c:v>3.4999999938561799</c:v>
                </c:pt>
                <c:pt idx="379">
                  <c:v>3.4999999938479598</c:v>
                </c:pt>
                <c:pt idx="380">
                  <c:v>3.4999999938397499</c:v>
                </c:pt>
                <c:pt idx="381">
                  <c:v>3.4999999938397499</c:v>
                </c:pt>
                <c:pt idx="382">
                  <c:v>3.4999999938315298</c:v>
                </c:pt>
                <c:pt idx="383">
                  <c:v>3.4999999938315298</c:v>
                </c:pt>
                <c:pt idx="384">
                  <c:v>3.4999999938315298</c:v>
                </c:pt>
                <c:pt idx="385">
                  <c:v>3.4999999938233199</c:v>
                </c:pt>
                <c:pt idx="386">
                  <c:v>3.4999999938233199</c:v>
                </c:pt>
                <c:pt idx="387">
                  <c:v>3.4999999938151101</c:v>
                </c:pt>
                <c:pt idx="388">
                  <c:v>3.4999999938151101</c:v>
                </c:pt>
                <c:pt idx="389">
                  <c:v>3.49999999380689</c:v>
                </c:pt>
                <c:pt idx="390">
                  <c:v>3.49999999380689</c:v>
                </c:pt>
                <c:pt idx="391">
                  <c:v>3.4999999937986801</c:v>
                </c:pt>
                <c:pt idx="392">
                  <c:v>3.4999999937986801</c:v>
                </c:pt>
                <c:pt idx="393">
                  <c:v>3.4999999937904702</c:v>
                </c:pt>
                <c:pt idx="394">
                  <c:v>3.4999999937904702</c:v>
                </c:pt>
                <c:pt idx="395">
                  <c:v>3.4999999937822501</c:v>
                </c:pt>
                <c:pt idx="396">
                  <c:v>3.4999999937822501</c:v>
                </c:pt>
                <c:pt idx="397">
                  <c:v>3.4999999937740398</c:v>
                </c:pt>
                <c:pt idx="398">
                  <c:v>3.4999999937658202</c:v>
                </c:pt>
                <c:pt idx="399">
                  <c:v>3.4999999937411799</c:v>
                </c:pt>
                <c:pt idx="400">
                  <c:v>3.4999999937411799</c:v>
                </c:pt>
                <c:pt idx="401">
                  <c:v>3.49999999373297</c:v>
                </c:pt>
                <c:pt idx="402">
                  <c:v>3.49999999373297</c:v>
                </c:pt>
                <c:pt idx="403">
                  <c:v>3.4999999937247601</c:v>
                </c:pt>
                <c:pt idx="404">
                  <c:v>3.49999999371654</c:v>
                </c:pt>
                <c:pt idx="405">
                  <c:v>3.49999999371654</c:v>
                </c:pt>
                <c:pt idx="406">
                  <c:v>3.4999999937083301</c:v>
                </c:pt>
                <c:pt idx="407">
                  <c:v>3.4999999937083301</c:v>
                </c:pt>
                <c:pt idx="408">
                  <c:v>3.4999999936836899</c:v>
                </c:pt>
                <c:pt idx="409">
                  <c:v>3.4999999936836899</c:v>
                </c:pt>
                <c:pt idx="410">
                  <c:v>3.4999999936754702</c:v>
                </c:pt>
                <c:pt idx="411">
                  <c:v>3.4999999936672599</c:v>
                </c:pt>
                <c:pt idx="412">
                  <c:v>3.4999999936672599</c:v>
                </c:pt>
                <c:pt idx="413">
                  <c:v>3.49999999365905</c:v>
                </c:pt>
                <c:pt idx="414">
                  <c:v>3.49999999365905</c:v>
                </c:pt>
                <c:pt idx="415">
                  <c:v>3.4999999936179802</c:v>
                </c:pt>
                <c:pt idx="416">
                  <c:v>3.4999999936179802</c:v>
                </c:pt>
                <c:pt idx="417">
                  <c:v>3.4999999936097601</c:v>
                </c:pt>
                <c:pt idx="418">
                  <c:v>3.4999999936097601</c:v>
                </c:pt>
                <c:pt idx="419">
                  <c:v>3.4999999936015498</c:v>
                </c:pt>
                <c:pt idx="420">
                  <c:v>3.4999999936015498</c:v>
                </c:pt>
                <c:pt idx="421">
                  <c:v>3.4999999935933399</c:v>
                </c:pt>
                <c:pt idx="422">
                  <c:v>3.4999999935933399</c:v>
                </c:pt>
                <c:pt idx="423">
                  <c:v>3.4999999935687001</c:v>
                </c:pt>
                <c:pt idx="424">
                  <c:v>3.49999999356048</c:v>
                </c:pt>
                <c:pt idx="425">
                  <c:v>3.49999999356048</c:v>
                </c:pt>
                <c:pt idx="426">
                  <c:v>3.4999999935522701</c:v>
                </c:pt>
                <c:pt idx="427">
                  <c:v>3.4999999935358401</c:v>
                </c:pt>
                <c:pt idx="428">
                  <c:v>3.4999999935111998</c:v>
                </c:pt>
                <c:pt idx="429">
                  <c:v>3.4999999935111998</c:v>
                </c:pt>
                <c:pt idx="430">
                  <c:v>3.49999999350299</c:v>
                </c:pt>
                <c:pt idx="431">
                  <c:v>3.49999999350299</c:v>
                </c:pt>
                <c:pt idx="432">
                  <c:v>3.4999999934947699</c:v>
                </c:pt>
                <c:pt idx="433">
                  <c:v>3.4999999934947699</c:v>
                </c:pt>
                <c:pt idx="434">
                  <c:v>3.49999999348656</c:v>
                </c:pt>
                <c:pt idx="435">
                  <c:v>3.49999999348656</c:v>
                </c:pt>
                <c:pt idx="436">
                  <c:v>3.4999999934783501</c:v>
                </c:pt>
                <c:pt idx="437">
                  <c:v>3.4999999934783501</c:v>
                </c:pt>
                <c:pt idx="438">
                  <c:v>3.4999999934537001</c:v>
                </c:pt>
                <c:pt idx="439">
                  <c:v>3.4999999934537001</c:v>
                </c:pt>
                <c:pt idx="440">
                  <c:v>3.4999999934454902</c:v>
                </c:pt>
                <c:pt idx="441">
                  <c:v>3.4999999934454902</c:v>
                </c:pt>
                <c:pt idx="442">
                  <c:v>3.4999999934372799</c:v>
                </c:pt>
                <c:pt idx="443">
                  <c:v>3.4999999934372799</c:v>
                </c:pt>
                <c:pt idx="444">
                  <c:v>3.4999999934290602</c:v>
                </c:pt>
                <c:pt idx="445">
                  <c:v>3.4999999934290602</c:v>
                </c:pt>
                <c:pt idx="446">
                  <c:v>3.4999999934290602</c:v>
                </c:pt>
                <c:pt idx="447">
                  <c:v>3.4999999934208499</c:v>
                </c:pt>
                <c:pt idx="448">
                  <c:v>3.4999999934208499</c:v>
                </c:pt>
                <c:pt idx="449">
                  <c:v>3.49999999339621</c:v>
                </c:pt>
                <c:pt idx="450">
                  <c:v>3.49999999339621</c:v>
                </c:pt>
                <c:pt idx="451">
                  <c:v>3.4999999933880002</c:v>
                </c:pt>
                <c:pt idx="452">
                  <c:v>3.4999999933880002</c:v>
                </c:pt>
                <c:pt idx="453">
                  <c:v>3.4999999933797801</c:v>
                </c:pt>
                <c:pt idx="454">
                  <c:v>3.4999999933797801</c:v>
                </c:pt>
                <c:pt idx="455">
                  <c:v>3.4999999933715702</c:v>
                </c:pt>
                <c:pt idx="456">
                  <c:v>3.4999999933715702</c:v>
                </c:pt>
                <c:pt idx="457">
                  <c:v>3.4999999933633501</c:v>
                </c:pt>
                <c:pt idx="458">
                  <c:v>3.4999999933387098</c:v>
                </c:pt>
                <c:pt idx="459">
                  <c:v>3.4999999933387098</c:v>
                </c:pt>
                <c:pt idx="460">
                  <c:v>3.4999999933304999</c:v>
                </c:pt>
                <c:pt idx="461">
                  <c:v>3.4999999933304999</c:v>
                </c:pt>
                <c:pt idx="462">
                  <c:v>3.4999999933222901</c:v>
                </c:pt>
                <c:pt idx="463">
                  <c:v>3.4999999933222901</c:v>
                </c:pt>
                <c:pt idx="464">
                  <c:v>3.49999999331407</c:v>
                </c:pt>
                <c:pt idx="465">
                  <c:v>3.49999999331407</c:v>
                </c:pt>
                <c:pt idx="466">
                  <c:v>3.4999999933058601</c:v>
                </c:pt>
                <c:pt idx="467">
                  <c:v>3.4999999932812198</c:v>
                </c:pt>
                <c:pt idx="468">
                  <c:v>3.4999999932812198</c:v>
                </c:pt>
                <c:pt idx="469">
                  <c:v>3.4999999932730002</c:v>
                </c:pt>
                <c:pt idx="470">
                  <c:v>3.4999999932730002</c:v>
                </c:pt>
                <c:pt idx="471">
                  <c:v>3.4999999932647898</c:v>
                </c:pt>
                <c:pt idx="472">
                  <c:v>3.49999999325658</c:v>
                </c:pt>
                <c:pt idx="473">
                  <c:v>3.4999999932483599</c:v>
                </c:pt>
                <c:pt idx="474">
                  <c:v>3.49999999322372</c:v>
                </c:pt>
                <c:pt idx="475">
                  <c:v>3.49999999320729</c:v>
                </c:pt>
                <c:pt idx="476">
                  <c:v>3.49999999320729</c:v>
                </c:pt>
                <c:pt idx="477">
                  <c:v>3.4999999931990802</c:v>
                </c:pt>
                <c:pt idx="478">
                  <c:v>3.4999999931990802</c:v>
                </c:pt>
                <c:pt idx="479">
                  <c:v>3.4999999931908699</c:v>
                </c:pt>
                <c:pt idx="480">
                  <c:v>3.4999999931908699</c:v>
                </c:pt>
                <c:pt idx="481">
                  <c:v>3.4999999931087298</c:v>
                </c:pt>
                <c:pt idx="482">
                  <c:v>3.4999999931087298</c:v>
                </c:pt>
                <c:pt idx="483">
                  <c:v>3.4999999931005199</c:v>
                </c:pt>
                <c:pt idx="484">
                  <c:v>3.4999999931005199</c:v>
                </c:pt>
                <c:pt idx="485">
                  <c:v>3.4999999930922998</c:v>
                </c:pt>
                <c:pt idx="486">
                  <c:v>3.4999999930922998</c:v>
                </c:pt>
                <c:pt idx="487">
                  <c:v>3.4999999930840899</c:v>
                </c:pt>
                <c:pt idx="488">
                  <c:v>3.4999999930840899</c:v>
                </c:pt>
                <c:pt idx="489">
                  <c:v>3.4999999930758801</c:v>
                </c:pt>
                <c:pt idx="490">
                  <c:v>3.4999999930758801</c:v>
                </c:pt>
                <c:pt idx="491">
                  <c:v>3.4999999930512402</c:v>
                </c:pt>
                <c:pt idx="492">
                  <c:v>3.4999999930512402</c:v>
                </c:pt>
                <c:pt idx="493">
                  <c:v>3.4999999930430201</c:v>
                </c:pt>
                <c:pt idx="494">
                  <c:v>3.4999999930430201</c:v>
                </c:pt>
                <c:pt idx="495">
                  <c:v>3.4999999930348098</c:v>
                </c:pt>
                <c:pt idx="496">
                  <c:v>3.4999999930348098</c:v>
                </c:pt>
                <c:pt idx="497">
                  <c:v>3.4999999930265902</c:v>
                </c:pt>
                <c:pt idx="498">
                  <c:v>3.4999999930265902</c:v>
                </c:pt>
                <c:pt idx="499">
                  <c:v>3.4999999930183798</c:v>
                </c:pt>
                <c:pt idx="500">
                  <c:v>3.4999999930183798</c:v>
                </c:pt>
                <c:pt idx="501">
                  <c:v>3.49999999299374</c:v>
                </c:pt>
                <c:pt idx="502">
                  <c:v>3.49999999299374</c:v>
                </c:pt>
                <c:pt idx="503">
                  <c:v>3.4999999929855301</c:v>
                </c:pt>
                <c:pt idx="504">
                  <c:v>3.4999999929855301</c:v>
                </c:pt>
                <c:pt idx="505">
                  <c:v>3.49999999297731</c:v>
                </c:pt>
                <c:pt idx="506">
                  <c:v>3.49999999297731</c:v>
                </c:pt>
                <c:pt idx="507">
                  <c:v>3.4999999929691001</c:v>
                </c:pt>
                <c:pt idx="508">
                  <c:v>3.4999999929691001</c:v>
                </c:pt>
                <c:pt idx="509">
                  <c:v>3.49999999296088</c:v>
                </c:pt>
                <c:pt idx="510">
                  <c:v>3.49999999296088</c:v>
                </c:pt>
                <c:pt idx="511">
                  <c:v>3.49999999296088</c:v>
                </c:pt>
                <c:pt idx="512">
                  <c:v>3.4999999929362402</c:v>
                </c:pt>
                <c:pt idx="513">
                  <c:v>3.4999999929280299</c:v>
                </c:pt>
                <c:pt idx="514">
                  <c:v>3.4999999929280299</c:v>
                </c:pt>
                <c:pt idx="515">
                  <c:v>3.49999999291982</c:v>
                </c:pt>
                <c:pt idx="516">
                  <c:v>3.49999999291982</c:v>
                </c:pt>
                <c:pt idx="517">
                  <c:v>3.4999999929115999</c:v>
                </c:pt>
                <c:pt idx="518">
                  <c:v>3.4999999929115999</c:v>
                </c:pt>
                <c:pt idx="519">
                  <c:v>3.49999999290339</c:v>
                </c:pt>
                <c:pt idx="520">
                  <c:v>3.4999999928787502</c:v>
                </c:pt>
                <c:pt idx="521">
                  <c:v>3.4999999928705301</c:v>
                </c:pt>
                <c:pt idx="522">
                  <c:v>3.4999999928705301</c:v>
                </c:pt>
                <c:pt idx="523">
                  <c:v>3.4999999928623202</c:v>
                </c:pt>
                <c:pt idx="524">
                  <c:v>3.4999999928623202</c:v>
                </c:pt>
                <c:pt idx="525">
                  <c:v>3.4999999928541099</c:v>
                </c:pt>
                <c:pt idx="526">
                  <c:v>3.4999999928541099</c:v>
                </c:pt>
                <c:pt idx="527">
                  <c:v>3.4999999928458898</c:v>
                </c:pt>
                <c:pt idx="528">
                  <c:v>3.4999999928458898</c:v>
                </c:pt>
                <c:pt idx="529">
                  <c:v>3.49999999282125</c:v>
                </c:pt>
                <c:pt idx="530">
                  <c:v>3.4999999928130401</c:v>
                </c:pt>
                <c:pt idx="531">
                  <c:v>3.4999999928048302</c:v>
                </c:pt>
                <c:pt idx="532">
                  <c:v>3.4999999927966101</c:v>
                </c:pt>
                <c:pt idx="533">
                  <c:v>3.4999999927883998</c:v>
                </c:pt>
                <c:pt idx="534">
                  <c:v>3.4999999927637599</c:v>
                </c:pt>
                <c:pt idx="535">
                  <c:v>3.4999999927637599</c:v>
                </c:pt>
                <c:pt idx="536">
                  <c:v>3.4999999927555399</c:v>
                </c:pt>
                <c:pt idx="537">
                  <c:v>3.09</c:v>
                </c:pt>
                <c:pt idx="538">
                  <c:v>3.09</c:v>
                </c:pt>
                <c:pt idx="539">
                  <c:v>3.08999999999227</c:v>
                </c:pt>
                <c:pt idx="540">
                  <c:v>3.0899999999845398</c:v>
                </c:pt>
                <c:pt idx="541">
                  <c:v>3.08999999997681</c:v>
                </c:pt>
                <c:pt idx="542">
                  <c:v>3.0899999999536201</c:v>
                </c:pt>
                <c:pt idx="543">
                  <c:v>3.0899999999458898</c:v>
                </c:pt>
                <c:pt idx="544">
                  <c:v>3.08999999993816</c:v>
                </c:pt>
                <c:pt idx="545">
                  <c:v>3.0899999999304302</c:v>
                </c:pt>
                <c:pt idx="546">
                  <c:v>3.0899999999226901</c:v>
                </c:pt>
                <c:pt idx="547">
                  <c:v>3.0899999998994998</c:v>
                </c:pt>
                <c:pt idx="548">
                  <c:v>3.08999999989177</c:v>
                </c:pt>
                <c:pt idx="549">
                  <c:v>3.0899999998840402</c:v>
                </c:pt>
                <c:pt idx="550">
                  <c:v>3.0899999998763099</c:v>
                </c:pt>
                <c:pt idx="551">
                  <c:v>3.0899999998685801</c:v>
                </c:pt>
                <c:pt idx="552">
                  <c:v>3.0899999998299301</c:v>
                </c:pt>
                <c:pt idx="553">
                  <c:v>3.0899999998221999</c:v>
                </c:pt>
                <c:pt idx="554">
                  <c:v>3.0899999998221999</c:v>
                </c:pt>
                <c:pt idx="555">
                  <c:v>3.08999999981447</c:v>
                </c:pt>
                <c:pt idx="556">
                  <c:v>3.08999999981447</c:v>
                </c:pt>
                <c:pt idx="557">
                  <c:v>3.08999999981447</c:v>
                </c:pt>
                <c:pt idx="558">
                  <c:v>3.08999999981447</c:v>
                </c:pt>
                <c:pt idx="559">
                  <c:v>3.08999999981447</c:v>
                </c:pt>
                <c:pt idx="560">
                  <c:v>3.0899999997912801</c:v>
                </c:pt>
                <c:pt idx="561">
                  <c:v>3.0899999997912801</c:v>
                </c:pt>
                <c:pt idx="562">
                  <c:v>3.0899999997912801</c:v>
                </c:pt>
                <c:pt idx="563">
                  <c:v>3.0899999997912801</c:v>
                </c:pt>
                <c:pt idx="564">
                  <c:v>3.0899999997912801</c:v>
                </c:pt>
                <c:pt idx="565">
                  <c:v>3.0899999997912801</c:v>
                </c:pt>
                <c:pt idx="566">
                  <c:v>3.0899999997912801</c:v>
                </c:pt>
                <c:pt idx="567">
                  <c:v>3.0899999997912801</c:v>
                </c:pt>
                <c:pt idx="568">
                  <c:v>3.0899999997912801</c:v>
                </c:pt>
                <c:pt idx="569">
                  <c:v>3.0899999997912801</c:v>
                </c:pt>
                <c:pt idx="570">
                  <c:v>3.0899999997835499</c:v>
                </c:pt>
                <c:pt idx="571">
                  <c:v>3.0899999997835499</c:v>
                </c:pt>
                <c:pt idx="572">
                  <c:v>3.0899999997835499</c:v>
                </c:pt>
                <c:pt idx="573">
                  <c:v>3.0899999997835499</c:v>
                </c:pt>
                <c:pt idx="574">
                  <c:v>3.0899999997835499</c:v>
                </c:pt>
                <c:pt idx="575">
                  <c:v>3.0899999997835499</c:v>
                </c:pt>
                <c:pt idx="576">
                  <c:v>3.0899999997835499</c:v>
                </c:pt>
                <c:pt idx="577">
                  <c:v>3.0899999997758201</c:v>
                </c:pt>
                <c:pt idx="578">
                  <c:v>3.08999999976808</c:v>
                </c:pt>
                <c:pt idx="579">
                  <c:v>3.0899999997603498</c:v>
                </c:pt>
                <c:pt idx="580">
                  <c:v>3.0899999997371599</c:v>
                </c:pt>
                <c:pt idx="581">
                  <c:v>3.0899999997294301</c:v>
                </c:pt>
                <c:pt idx="582">
                  <c:v>3.0899999997216998</c:v>
                </c:pt>
                <c:pt idx="583">
                  <c:v>3.08999999971397</c:v>
                </c:pt>
                <c:pt idx="584">
                  <c:v>3.0899999997062402</c:v>
                </c:pt>
                <c:pt idx="585">
                  <c:v>3.0899999996830498</c:v>
                </c:pt>
                <c:pt idx="586">
                  <c:v>3.08999999967532</c:v>
                </c:pt>
                <c:pt idx="587">
                  <c:v>3.0899999996675902</c:v>
                </c:pt>
                <c:pt idx="588">
                  <c:v>3.0899999996598599</c:v>
                </c:pt>
                <c:pt idx="589">
                  <c:v>3.0899999996521301</c:v>
                </c:pt>
                <c:pt idx="590">
                  <c:v>3.08999999962893</c:v>
                </c:pt>
                <c:pt idx="591">
                  <c:v>3.0899999996212002</c:v>
                </c:pt>
                <c:pt idx="592">
                  <c:v>3.0899999996212002</c:v>
                </c:pt>
                <c:pt idx="593">
                  <c:v>3.0899999996134699</c:v>
                </c:pt>
                <c:pt idx="594">
                  <c:v>3.0899999996134699</c:v>
                </c:pt>
                <c:pt idx="595">
                  <c:v>3.0899999996057401</c:v>
                </c:pt>
                <c:pt idx="596">
                  <c:v>3.0899999996057401</c:v>
                </c:pt>
                <c:pt idx="597">
                  <c:v>3.0899999995980099</c:v>
                </c:pt>
                <c:pt idx="598">
                  <c:v>3.0899999995980099</c:v>
                </c:pt>
                <c:pt idx="599">
                  <c:v>3.0899999995980099</c:v>
                </c:pt>
                <c:pt idx="600">
                  <c:v>3.08999999957482</c:v>
                </c:pt>
                <c:pt idx="601">
                  <c:v>3.08999999957482</c:v>
                </c:pt>
                <c:pt idx="602">
                  <c:v>3.0899999995670901</c:v>
                </c:pt>
                <c:pt idx="603">
                  <c:v>3.0899999995670901</c:v>
                </c:pt>
                <c:pt idx="604">
                  <c:v>3.0899999995593599</c:v>
                </c:pt>
                <c:pt idx="605">
                  <c:v>3.0899999995593599</c:v>
                </c:pt>
                <c:pt idx="606">
                  <c:v>3.0899999995516301</c:v>
                </c:pt>
                <c:pt idx="607">
                  <c:v>3.0899999995516301</c:v>
                </c:pt>
                <c:pt idx="608">
                  <c:v>3.0899999995129801</c:v>
                </c:pt>
                <c:pt idx="609">
                  <c:v>3.0899999995052498</c:v>
                </c:pt>
                <c:pt idx="610">
                  <c:v>3.08999999949752</c:v>
                </c:pt>
                <c:pt idx="611">
                  <c:v>3.0899999994665901</c:v>
                </c:pt>
                <c:pt idx="612">
                  <c:v>3.0899999994665901</c:v>
                </c:pt>
                <c:pt idx="613">
                  <c:v>3.0899999994665901</c:v>
                </c:pt>
                <c:pt idx="614">
                  <c:v>3.0899999994588598</c:v>
                </c:pt>
                <c:pt idx="615">
                  <c:v>3.08999999945113</c:v>
                </c:pt>
                <c:pt idx="616">
                  <c:v>3.0899999994434002</c:v>
                </c:pt>
                <c:pt idx="617">
                  <c:v>3.08999999941248</c:v>
                </c:pt>
                <c:pt idx="618">
                  <c:v>3.0899999994047498</c:v>
                </c:pt>
                <c:pt idx="619">
                  <c:v>3.08999999939702</c:v>
                </c:pt>
                <c:pt idx="620">
                  <c:v>3.0899999993892902</c:v>
                </c:pt>
                <c:pt idx="621">
                  <c:v>3.0899999993815599</c:v>
                </c:pt>
                <c:pt idx="622">
                  <c:v>3.0899999993506402</c:v>
                </c:pt>
                <c:pt idx="623">
                  <c:v>3.0899999993429099</c:v>
                </c:pt>
                <c:pt idx="624">
                  <c:v>3.0899999993351801</c:v>
                </c:pt>
                <c:pt idx="625">
                  <c:v>3.0899999993351801</c:v>
                </c:pt>
                <c:pt idx="626">
                  <c:v>3.0899999993351801</c:v>
                </c:pt>
                <c:pt idx="627">
                  <c:v>3.0899999993351801</c:v>
                </c:pt>
                <c:pt idx="628">
                  <c:v>3.0899999993351801</c:v>
                </c:pt>
                <c:pt idx="629">
                  <c:v>3.0899999993351801</c:v>
                </c:pt>
                <c:pt idx="630">
                  <c:v>3.0899999993351801</c:v>
                </c:pt>
                <c:pt idx="631">
                  <c:v>3.0899999993274498</c:v>
                </c:pt>
                <c:pt idx="632">
                  <c:v>3.0899999993274498</c:v>
                </c:pt>
                <c:pt idx="633">
                  <c:v>3.0899999992965199</c:v>
                </c:pt>
                <c:pt idx="634">
                  <c:v>3.0899999992887901</c:v>
                </c:pt>
                <c:pt idx="635">
                  <c:v>3.0899999992810598</c:v>
                </c:pt>
                <c:pt idx="636">
                  <c:v>3.0899999992501401</c:v>
                </c:pt>
                <c:pt idx="637">
                  <c:v>3.0899999992424099</c:v>
                </c:pt>
                <c:pt idx="638">
                  <c:v>3.0899999992346801</c:v>
                </c:pt>
                <c:pt idx="639">
                  <c:v>3.0899999992269498</c:v>
                </c:pt>
                <c:pt idx="640">
                  <c:v>3.0899999992269498</c:v>
                </c:pt>
                <c:pt idx="641">
                  <c:v>3.08999999921922</c:v>
                </c:pt>
                <c:pt idx="642">
                  <c:v>3.0899999991960301</c:v>
                </c:pt>
                <c:pt idx="643">
                  <c:v>3.0899999991882998</c:v>
                </c:pt>
                <c:pt idx="644">
                  <c:v>3.08999999918057</c:v>
                </c:pt>
                <c:pt idx="645">
                  <c:v>3.08999999917283</c:v>
                </c:pt>
                <c:pt idx="646">
                  <c:v>3.0899999991651002</c:v>
                </c:pt>
                <c:pt idx="647">
                  <c:v>3.0899999991419098</c:v>
                </c:pt>
                <c:pt idx="648">
                  <c:v>3.08999999913418</c:v>
                </c:pt>
                <c:pt idx="649">
                  <c:v>3.0899999991264502</c:v>
                </c:pt>
                <c:pt idx="650">
                  <c:v>3.0899999991187199</c:v>
                </c:pt>
                <c:pt idx="651">
                  <c:v>3.0899999990878002</c:v>
                </c:pt>
                <c:pt idx="652">
                  <c:v>3.0899999990800699</c:v>
                </c:pt>
                <c:pt idx="653">
                  <c:v>3.0899999990723401</c:v>
                </c:pt>
                <c:pt idx="654">
                  <c:v>3.0899999990646099</c:v>
                </c:pt>
                <c:pt idx="655">
                  <c:v>3.0899999990568801</c:v>
                </c:pt>
                <c:pt idx="656">
                  <c:v>3.0899999990336902</c:v>
                </c:pt>
                <c:pt idx="657">
                  <c:v>3.0899999990259599</c:v>
                </c:pt>
                <c:pt idx="658">
                  <c:v>3.0899999990182199</c:v>
                </c:pt>
                <c:pt idx="659">
                  <c:v>3.0899999990104901</c:v>
                </c:pt>
                <c:pt idx="660">
                  <c:v>3.0899999990027598</c:v>
                </c:pt>
                <c:pt idx="661">
                  <c:v>3.0899999989795699</c:v>
                </c:pt>
                <c:pt idx="662">
                  <c:v>3.0899999989718401</c:v>
                </c:pt>
                <c:pt idx="663">
                  <c:v>3.0899999989641098</c:v>
                </c:pt>
                <c:pt idx="664">
                  <c:v>3.08999999895638</c:v>
                </c:pt>
                <c:pt idx="665">
                  <c:v>3.0249999990034899</c:v>
                </c:pt>
                <c:pt idx="666">
                  <c:v>3.0249999989739602</c:v>
                </c:pt>
                <c:pt idx="667">
                  <c:v>3.0249999989739602</c:v>
                </c:pt>
                <c:pt idx="668">
                  <c:v>3.0249999989665799</c:v>
                </c:pt>
                <c:pt idx="669">
                  <c:v>3.0249999989592</c:v>
                </c:pt>
                <c:pt idx="670">
                  <c:v>3.0249999989518201</c:v>
                </c:pt>
                <c:pt idx="671">
                  <c:v>3.0249999989444398</c:v>
                </c:pt>
                <c:pt idx="672">
                  <c:v>3.02499999892229</c:v>
                </c:pt>
                <c:pt idx="673">
                  <c:v>3.0249999989149101</c:v>
                </c:pt>
                <c:pt idx="674">
                  <c:v>3.0249999989075298</c:v>
                </c:pt>
                <c:pt idx="675">
                  <c:v>3.0249999989001499</c:v>
                </c:pt>
                <c:pt idx="676">
                  <c:v>3.0249999988927598</c:v>
                </c:pt>
                <c:pt idx="677">
                  <c:v>3.0249999988706202</c:v>
                </c:pt>
                <c:pt idx="678">
                  <c:v>3.0249999988632399</c:v>
                </c:pt>
                <c:pt idx="679">
                  <c:v>3.0249999988632399</c:v>
                </c:pt>
                <c:pt idx="680">
                  <c:v>3.02499999885586</c:v>
                </c:pt>
                <c:pt idx="681">
                  <c:v>3.02499999885586</c:v>
                </c:pt>
                <c:pt idx="682">
                  <c:v>3.0249999988484801</c:v>
                </c:pt>
                <c:pt idx="683">
                  <c:v>3.02499999881895</c:v>
                </c:pt>
                <c:pt idx="684">
                  <c:v>3.0249999988115701</c:v>
                </c:pt>
                <c:pt idx="685">
                  <c:v>3.0249999987894198</c:v>
                </c:pt>
                <c:pt idx="686">
                  <c:v>3.0249999987672802</c:v>
                </c:pt>
                <c:pt idx="687">
                  <c:v>3.02499999871561</c:v>
                </c:pt>
                <c:pt idx="688">
                  <c:v>3.02499999871561</c:v>
                </c:pt>
                <c:pt idx="689">
                  <c:v>3.02499999871561</c:v>
                </c:pt>
                <c:pt idx="690">
                  <c:v>3.02499999871561</c:v>
                </c:pt>
                <c:pt idx="691">
                  <c:v>3.02499999871561</c:v>
                </c:pt>
                <c:pt idx="692">
                  <c:v>3.02499999871561</c:v>
                </c:pt>
                <c:pt idx="693">
                  <c:v>3.02499999871561</c:v>
                </c:pt>
                <c:pt idx="694">
                  <c:v>3.02499999871561</c:v>
                </c:pt>
                <c:pt idx="695">
                  <c:v>3.0249999987082301</c:v>
                </c:pt>
                <c:pt idx="696">
                  <c:v>3.0249999987082301</c:v>
                </c:pt>
                <c:pt idx="697">
                  <c:v>3.0249999987082301</c:v>
                </c:pt>
                <c:pt idx="698">
                  <c:v>3.0249999987082301</c:v>
                </c:pt>
                <c:pt idx="699">
                  <c:v>3.0249999987082301</c:v>
                </c:pt>
                <c:pt idx="700">
                  <c:v>3.0249999987082301</c:v>
                </c:pt>
                <c:pt idx="701">
                  <c:v>3.0249999987082301</c:v>
                </c:pt>
                <c:pt idx="702">
                  <c:v>3.0249999987082301</c:v>
                </c:pt>
                <c:pt idx="703">
                  <c:v>3.02499999870084</c:v>
                </c:pt>
                <c:pt idx="704">
                  <c:v>3.02499999870084</c:v>
                </c:pt>
                <c:pt idx="705">
                  <c:v>3.02499999870084</c:v>
                </c:pt>
                <c:pt idx="706">
                  <c:v>3.02499999870084</c:v>
                </c:pt>
                <c:pt idx="707">
                  <c:v>3.02499999870084</c:v>
                </c:pt>
                <c:pt idx="708">
                  <c:v>3.02499999870084</c:v>
                </c:pt>
                <c:pt idx="709">
                  <c:v>3.0249999986934601</c:v>
                </c:pt>
                <c:pt idx="710">
                  <c:v>3.0249999986934601</c:v>
                </c:pt>
                <c:pt idx="711">
                  <c:v>3.0249999986934601</c:v>
                </c:pt>
                <c:pt idx="712">
                  <c:v>3.0249999986934601</c:v>
                </c:pt>
                <c:pt idx="713">
                  <c:v>3.0249999986934601</c:v>
                </c:pt>
                <c:pt idx="714">
                  <c:v>3.0249999986934601</c:v>
                </c:pt>
                <c:pt idx="715">
                  <c:v>3.0249999986934601</c:v>
                </c:pt>
                <c:pt idx="716">
                  <c:v>3.0249999986934601</c:v>
                </c:pt>
                <c:pt idx="717">
                  <c:v>3.0249999986934601</c:v>
                </c:pt>
                <c:pt idx="718">
                  <c:v>3.0249999986934601</c:v>
                </c:pt>
                <c:pt idx="719">
                  <c:v>3.0249999986639402</c:v>
                </c:pt>
                <c:pt idx="720">
                  <c:v>3.0249999986639402</c:v>
                </c:pt>
                <c:pt idx="721">
                  <c:v>3.0249999986565599</c:v>
                </c:pt>
                <c:pt idx="722">
                  <c:v>3.0249999986565599</c:v>
                </c:pt>
                <c:pt idx="723">
                  <c:v>3.0249999986565599</c:v>
                </c:pt>
                <c:pt idx="724">
                  <c:v>3.0249999986565599</c:v>
                </c:pt>
                <c:pt idx="725">
                  <c:v>3.0249999986565599</c:v>
                </c:pt>
                <c:pt idx="726">
                  <c:v>3.0249999986565599</c:v>
                </c:pt>
                <c:pt idx="727">
                  <c:v>3.0249999986491698</c:v>
                </c:pt>
                <c:pt idx="728">
                  <c:v>3.0249999986491698</c:v>
                </c:pt>
                <c:pt idx="729">
                  <c:v>3.0249999986491698</c:v>
                </c:pt>
                <c:pt idx="730">
                  <c:v>3.0249999986491698</c:v>
                </c:pt>
                <c:pt idx="731">
                  <c:v>3.0249999986417899</c:v>
                </c:pt>
                <c:pt idx="732">
                  <c:v>3.0249999986417899</c:v>
                </c:pt>
                <c:pt idx="733">
                  <c:v>3.0249999986417899</c:v>
                </c:pt>
                <c:pt idx="734">
                  <c:v>3.0249999986417899</c:v>
                </c:pt>
                <c:pt idx="735">
                  <c:v>3.02499999863441</c:v>
                </c:pt>
                <c:pt idx="736">
                  <c:v>3.02499999863441</c:v>
                </c:pt>
                <c:pt idx="737">
                  <c:v>3.02499999861227</c:v>
                </c:pt>
                <c:pt idx="738">
                  <c:v>3.02499999861227</c:v>
                </c:pt>
                <c:pt idx="739">
                  <c:v>3.0249999986048799</c:v>
                </c:pt>
                <c:pt idx="740">
                  <c:v>3.0249999986048799</c:v>
                </c:pt>
                <c:pt idx="741">
                  <c:v>3.0249999985901201</c:v>
                </c:pt>
                <c:pt idx="742">
                  <c:v>3.0249999985901201</c:v>
                </c:pt>
                <c:pt idx="743">
                  <c:v>3.0249999985901201</c:v>
                </c:pt>
                <c:pt idx="744">
                  <c:v>3.0249999985901201</c:v>
                </c:pt>
                <c:pt idx="745">
                  <c:v>3.0249999985827398</c:v>
                </c:pt>
                <c:pt idx="746">
                  <c:v>3.0249999985827398</c:v>
                </c:pt>
                <c:pt idx="747">
                  <c:v>3.02499999856059</c:v>
                </c:pt>
                <c:pt idx="748">
                  <c:v>3.02499999856059</c:v>
                </c:pt>
                <c:pt idx="749">
                  <c:v>3.0249999985532101</c:v>
                </c:pt>
                <c:pt idx="750">
                  <c:v>3.0249999985532101</c:v>
                </c:pt>
                <c:pt idx="751">
                  <c:v>3.0249999985458298</c:v>
                </c:pt>
                <c:pt idx="752">
                  <c:v>3.0249999985458298</c:v>
                </c:pt>
                <c:pt idx="753">
                  <c:v>3.0249999985384499</c:v>
                </c:pt>
                <c:pt idx="754">
                  <c:v>3.0249999985384499</c:v>
                </c:pt>
                <c:pt idx="755">
                  <c:v>3.0249999985089202</c:v>
                </c:pt>
                <c:pt idx="756">
                  <c:v>3.0249999985089202</c:v>
                </c:pt>
                <c:pt idx="757">
                  <c:v>3.0249999985015399</c:v>
                </c:pt>
                <c:pt idx="758">
                  <c:v>3.0249999985015399</c:v>
                </c:pt>
                <c:pt idx="759">
                  <c:v>3.02499999849416</c:v>
                </c:pt>
                <c:pt idx="760">
                  <c:v>3.02499999849416</c:v>
                </c:pt>
                <c:pt idx="761">
                  <c:v>3.0249999984867801</c:v>
                </c:pt>
                <c:pt idx="762">
                  <c:v>3.0249999984867801</c:v>
                </c:pt>
                <c:pt idx="763">
                  <c:v>3.0249999984793998</c:v>
                </c:pt>
                <c:pt idx="764">
                  <c:v>3.0249999984793998</c:v>
                </c:pt>
                <c:pt idx="765">
                  <c:v>3.02499999845725</c:v>
                </c:pt>
                <c:pt idx="766">
                  <c:v>3.02499999845725</c:v>
                </c:pt>
                <c:pt idx="767">
                  <c:v>3.02499999845725</c:v>
                </c:pt>
                <c:pt idx="768">
                  <c:v>3.02499999845725</c:v>
                </c:pt>
                <c:pt idx="769">
                  <c:v>3.0249999984498701</c:v>
                </c:pt>
                <c:pt idx="770">
                  <c:v>3.0249999984498701</c:v>
                </c:pt>
                <c:pt idx="771">
                  <c:v>3.0249999984424898</c:v>
                </c:pt>
                <c:pt idx="772">
                  <c:v>3.0249999984424898</c:v>
                </c:pt>
                <c:pt idx="773">
                  <c:v>3.0249999984351099</c:v>
                </c:pt>
                <c:pt idx="774">
                  <c:v>3.0249999984351099</c:v>
                </c:pt>
                <c:pt idx="775">
                  <c:v>3.02499999842773</c:v>
                </c:pt>
                <c:pt idx="776">
                  <c:v>3.02499999842773</c:v>
                </c:pt>
                <c:pt idx="777">
                  <c:v>3.0249999984055802</c:v>
                </c:pt>
                <c:pt idx="778">
                  <c:v>3.0249999984055802</c:v>
                </c:pt>
                <c:pt idx="779">
                  <c:v>3.0249999983981999</c:v>
                </c:pt>
                <c:pt idx="780">
                  <c:v>3.0249999983981999</c:v>
                </c:pt>
                <c:pt idx="781">
                  <c:v>3.02499999839082</c:v>
                </c:pt>
                <c:pt idx="782">
                  <c:v>3.02499999839082</c:v>
                </c:pt>
                <c:pt idx="783">
                  <c:v>3.0249999983834401</c:v>
                </c:pt>
                <c:pt idx="784">
                  <c:v>3.0249999983834401</c:v>
                </c:pt>
                <c:pt idx="785">
                  <c:v>3.0249999983465301</c:v>
                </c:pt>
                <c:pt idx="786">
                  <c:v>3.0249999983465301</c:v>
                </c:pt>
                <c:pt idx="787">
                  <c:v>3.0249999983391498</c:v>
                </c:pt>
                <c:pt idx="788">
                  <c:v>3.0249999983391498</c:v>
                </c:pt>
                <c:pt idx="789">
                  <c:v>3.0249999983317699</c:v>
                </c:pt>
                <c:pt idx="790">
                  <c:v>3.0249999983317699</c:v>
                </c:pt>
                <c:pt idx="791">
                  <c:v>3.0249999983243798</c:v>
                </c:pt>
                <c:pt idx="792">
                  <c:v>3.0249999983243798</c:v>
                </c:pt>
                <c:pt idx="793">
                  <c:v>3.0249999983022402</c:v>
                </c:pt>
                <c:pt idx="794">
                  <c:v>3.0249999983022402</c:v>
                </c:pt>
                <c:pt idx="795">
                  <c:v>3.0249999982948599</c:v>
                </c:pt>
                <c:pt idx="796">
                  <c:v>3.0249999982948599</c:v>
                </c:pt>
                <c:pt idx="797">
                  <c:v>3.02499999828748</c:v>
                </c:pt>
                <c:pt idx="798">
                  <c:v>3.02499999828748</c:v>
                </c:pt>
                <c:pt idx="799">
                  <c:v>3.0249999982801001</c:v>
                </c:pt>
                <c:pt idx="800">
                  <c:v>3.0249999982801001</c:v>
                </c:pt>
                <c:pt idx="801">
                  <c:v>3.02499999827271</c:v>
                </c:pt>
                <c:pt idx="802">
                  <c:v>3.02499999827271</c:v>
                </c:pt>
                <c:pt idx="803">
                  <c:v>3.02499999825057</c:v>
                </c:pt>
                <c:pt idx="804">
                  <c:v>3.02499999825057</c:v>
                </c:pt>
                <c:pt idx="805">
                  <c:v>3.0249999982431901</c:v>
                </c:pt>
                <c:pt idx="806">
                  <c:v>3.0249999982431901</c:v>
                </c:pt>
                <c:pt idx="807">
                  <c:v>3.0249999982358098</c:v>
                </c:pt>
                <c:pt idx="808">
                  <c:v>3.0249999982358098</c:v>
                </c:pt>
                <c:pt idx="809">
                  <c:v>3.0249999982284201</c:v>
                </c:pt>
                <c:pt idx="810">
                  <c:v>3.0249999982284201</c:v>
                </c:pt>
                <c:pt idx="811">
                  <c:v>3.0249999981989002</c:v>
                </c:pt>
                <c:pt idx="812">
                  <c:v>3.0249999981989002</c:v>
                </c:pt>
                <c:pt idx="813">
                  <c:v>3.0249999981915199</c:v>
                </c:pt>
                <c:pt idx="814">
                  <c:v>3.0249999981915199</c:v>
                </c:pt>
                <c:pt idx="815">
                  <c:v>3.0249999981841298</c:v>
                </c:pt>
                <c:pt idx="816">
                  <c:v>3.0249999981841298</c:v>
                </c:pt>
                <c:pt idx="817">
                  <c:v>3.0249999981767499</c:v>
                </c:pt>
                <c:pt idx="818">
                  <c:v>3.0249999981767499</c:v>
                </c:pt>
                <c:pt idx="819">
                  <c:v>3.02499999816937</c:v>
                </c:pt>
                <c:pt idx="820">
                  <c:v>3.02499999816937</c:v>
                </c:pt>
                <c:pt idx="821">
                  <c:v>3.02499999814723</c:v>
                </c:pt>
                <c:pt idx="822">
                  <c:v>3.02499999814723</c:v>
                </c:pt>
                <c:pt idx="823">
                  <c:v>3.0249999981398501</c:v>
                </c:pt>
                <c:pt idx="824">
                  <c:v>3.0249999981398501</c:v>
                </c:pt>
                <c:pt idx="825">
                  <c:v>3.02499999813246</c:v>
                </c:pt>
                <c:pt idx="826">
                  <c:v>3.02499999813246</c:v>
                </c:pt>
                <c:pt idx="827">
                  <c:v>3.0249999981250801</c:v>
                </c:pt>
                <c:pt idx="828">
                  <c:v>3.0249999981250801</c:v>
                </c:pt>
                <c:pt idx="829">
                  <c:v>3.0249999981176998</c:v>
                </c:pt>
                <c:pt idx="830">
                  <c:v>3.0249999981176998</c:v>
                </c:pt>
                <c:pt idx="831">
                  <c:v>3.0249999980955602</c:v>
                </c:pt>
                <c:pt idx="832">
                  <c:v>3.0249999980955602</c:v>
                </c:pt>
                <c:pt idx="833">
                  <c:v>3.0249999980734099</c:v>
                </c:pt>
                <c:pt idx="834">
                  <c:v>3.0249999980734099</c:v>
                </c:pt>
                <c:pt idx="835">
                  <c:v>3.0249999980438802</c:v>
                </c:pt>
                <c:pt idx="836">
                  <c:v>3.0249999980438802</c:v>
                </c:pt>
                <c:pt idx="837">
                  <c:v>3.0249999980438802</c:v>
                </c:pt>
                <c:pt idx="838">
                  <c:v>3.0249999980438802</c:v>
                </c:pt>
                <c:pt idx="839">
                  <c:v>3.0249999980364999</c:v>
                </c:pt>
                <c:pt idx="840">
                  <c:v>3.0249999980364999</c:v>
                </c:pt>
                <c:pt idx="841">
                  <c:v>3.02499999802912</c:v>
                </c:pt>
                <c:pt idx="842">
                  <c:v>3.02499999802912</c:v>
                </c:pt>
                <c:pt idx="843">
                  <c:v>3.0249999980217401</c:v>
                </c:pt>
                <c:pt idx="844">
                  <c:v>3.0249999980217401</c:v>
                </c:pt>
                <c:pt idx="845">
                  <c:v>3.0249999980143598</c:v>
                </c:pt>
                <c:pt idx="846">
                  <c:v>3.0249999980143598</c:v>
                </c:pt>
                <c:pt idx="847">
                  <c:v>3.02499999799221</c:v>
                </c:pt>
                <c:pt idx="848">
                  <c:v>3.02499999799221</c:v>
                </c:pt>
                <c:pt idx="849">
                  <c:v>3.0249999979848301</c:v>
                </c:pt>
                <c:pt idx="850">
                  <c:v>3.0249999979848301</c:v>
                </c:pt>
                <c:pt idx="851">
                  <c:v>3.0249999979774498</c:v>
                </c:pt>
                <c:pt idx="852">
                  <c:v>3.0249999979774498</c:v>
                </c:pt>
                <c:pt idx="853">
                  <c:v>3.0249999979774498</c:v>
                </c:pt>
                <c:pt idx="854">
                  <c:v>3.0249999979774498</c:v>
                </c:pt>
                <c:pt idx="855">
                  <c:v>3.0249999979700699</c:v>
                </c:pt>
                <c:pt idx="856">
                  <c:v>3.0249999979700699</c:v>
                </c:pt>
                <c:pt idx="857">
                  <c:v>3.0249999979331599</c:v>
                </c:pt>
                <c:pt idx="858">
                  <c:v>3.0249999979331599</c:v>
                </c:pt>
                <c:pt idx="859">
                  <c:v>3.02499999792578</c:v>
                </c:pt>
                <c:pt idx="860">
                  <c:v>3.02499999792578</c:v>
                </c:pt>
                <c:pt idx="861">
                  <c:v>3.02499999792578</c:v>
                </c:pt>
                <c:pt idx="862">
                  <c:v>3.02499999792578</c:v>
                </c:pt>
                <c:pt idx="863">
                  <c:v>3.0249999979184001</c:v>
                </c:pt>
                <c:pt idx="864">
                  <c:v>3.0249999979184001</c:v>
                </c:pt>
                <c:pt idx="865">
                  <c:v>3.02499999788887</c:v>
                </c:pt>
                <c:pt idx="866">
                  <c:v>3.02499999788887</c:v>
                </c:pt>
                <c:pt idx="867">
                  <c:v>3.0249999978814901</c:v>
                </c:pt>
                <c:pt idx="868">
                  <c:v>3.0249999978814901</c:v>
                </c:pt>
                <c:pt idx="869">
                  <c:v>3.0249999978741098</c:v>
                </c:pt>
                <c:pt idx="870">
                  <c:v>3.0249999978741098</c:v>
                </c:pt>
                <c:pt idx="871">
                  <c:v>3.0249999978667299</c:v>
                </c:pt>
                <c:pt idx="872">
                  <c:v>3.0249999978667299</c:v>
                </c:pt>
                <c:pt idx="873">
                  <c:v>3.02499999785935</c:v>
                </c:pt>
                <c:pt idx="874">
                  <c:v>3.02499999785935</c:v>
                </c:pt>
                <c:pt idx="875">
                  <c:v>3.0249999978372002</c:v>
                </c:pt>
                <c:pt idx="876">
                  <c:v>3.0249999978372002</c:v>
                </c:pt>
                <c:pt idx="877">
                  <c:v>3.0249999978298199</c:v>
                </c:pt>
                <c:pt idx="878">
                  <c:v>3.0249999978298199</c:v>
                </c:pt>
                <c:pt idx="879">
                  <c:v>3.02499999782244</c:v>
                </c:pt>
                <c:pt idx="880">
                  <c:v>3.02499999782244</c:v>
                </c:pt>
                <c:pt idx="881">
                  <c:v>3.0249999978150601</c:v>
                </c:pt>
                <c:pt idx="882">
                  <c:v>3.0249999978150601</c:v>
                </c:pt>
                <c:pt idx="883">
                  <c:v>3.02499999780767</c:v>
                </c:pt>
                <c:pt idx="884">
                  <c:v>3.02499999780767</c:v>
                </c:pt>
                <c:pt idx="885">
                  <c:v>3.02499999778553</c:v>
                </c:pt>
                <c:pt idx="886">
                  <c:v>3.02499999778553</c:v>
                </c:pt>
                <c:pt idx="887">
                  <c:v>3.0249999977781501</c:v>
                </c:pt>
                <c:pt idx="888">
                  <c:v>3.0249999977781501</c:v>
                </c:pt>
                <c:pt idx="889">
                  <c:v>3.0249999977707702</c:v>
                </c:pt>
                <c:pt idx="890">
                  <c:v>3.0249999977707702</c:v>
                </c:pt>
                <c:pt idx="891">
                  <c:v>3.0249999977707702</c:v>
                </c:pt>
                <c:pt idx="892">
                  <c:v>3.0249999977707702</c:v>
                </c:pt>
                <c:pt idx="893">
                  <c:v>3.0249999977633899</c:v>
                </c:pt>
                <c:pt idx="894">
                  <c:v>3.0249999977633899</c:v>
                </c:pt>
                <c:pt idx="895">
                  <c:v>3.0249999977338602</c:v>
                </c:pt>
                <c:pt idx="896">
                  <c:v>3.0249999977338602</c:v>
                </c:pt>
                <c:pt idx="897">
                  <c:v>3.0249999977264799</c:v>
                </c:pt>
                <c:pt idx="898">
                  <c:v>3.0249999977264799</c:v>
                </c:pt>
                <c:pt idx="899">
                  <c:v>3.0249999977191</c:v>
                </c:pt>
                <c:pt idx="900">
                  <c:v>3.0249999977191</c:v>
                </c:pt>
                <c:pt idx="901">
                  <c:v>3.0249999977117099</c:v>
                </c:pt>
                <c:pt idx="902">
                  <c:v>3.0249999977117099</c:v>
                </c:pt>
                <c:pt idx="903">
                  <c:v>3.02499999770433</c:v>
                </c:pt>
                <c:pt idx="904">
                  <c:v>3.02499999770433</c:v>
                </c:pt>
                <c:pt idx="905">
                  <c:v>3.02499999766742</c:v>
                </c:pt>
                <c:pt idx="906">
                  <c:v>3.02499999766742</c:v>
                </c:pt>
                <c:pt idx="907">
                  <c:v>3.0249999976600401</c:v>
                </c:pt>
                <c:pt idx="908">
                  <c:v>3.0249999976600401</c:v>
                </c:pt>
                <c:pt idx="909">
                  <c:v>3.0249999976526598</c:v>
                </c:pt>
                <c:pt idx="910">
                  <c:v>3.0249999976526598</c:v>
                </c:pt>
                <c:pt idx="911">
                  <c:v>3.0249999976305202</c:v>
                </c:pt>
                <c:pt idx="912">
                  <c:v>3.0249999976305202</c:v>
                </c:pt>
                <c:pt idx="913">
                  <c:v>3.0249999976231399</c:v>
                </c:pt>
                <c:pt idx="914">
                  <c:v>3.0249999976231399</c:v>
                </c:pt>
                <c:pt idx="915">
                  <c:v>3.0249999976157498</c:v>
                </c:pt>
                <c:pt idx="916">
                  <c:v>3.0249999976157498</c:v>
                </c:pt>
                <c:pt idx="917">
                  <c:v>3.0249999976083699</c:v>
                </c:pt>
                <c:pt idx="918">
                  <c:v>3.0249999976083699</c:v>
                </c:pt>
                <c:pt idx="919">
                  <c:v>3.02499999757885</c:v>
                </c:pt>
                <c:pt idx="920">
                  <c:v>3.02499999757885</c:v>
                </c:pt>
                <c:pt idx="921">
                  <c:v>3.0249999975714599</c:v>
                </c:pt>
                <c:pt idx="922">
                  <c:v>3.0249999975714599</c:v>
                </c:pt>
                <c:pt idx="923">
                  <c:v>3.02499999756408</c:v>
                </c:pt>
                <c:pt idx="924">
                  <c:v>3.02499999756408</c:v>
                </c:pt>
                <c:pt idx="925">
                  <c:v>3.0249999975567001</c:v>
                </c:pt>
                <c:pt idx="926">
                  <c:v>3.0249999975567001</c:v>
                </c:pt>
                <c:pt idx="927">
                  <c:v>3.0249999975493198</c:v>
                </c:pt>
                <c:pt idx="928">
                  <c:v>3.0249999975493198</c:v>
                </c:pt>
                <c:pt idx="929">
                  <c:v>3.0249999975493198</c:v>
                </c:pt>
                <c:pt idx="930">
                  <c:v>3.0249999975493198</c:v>
                </c:pt>
                <c:pt idx="931">
                  <c:v>3.0249999975271802</c:v>
                </c:pt>
                <c:pt idx="932">
                  <c:v>3.0249999975271802</c:v>
                </c:pt>
                <c:pt idx="933">
                  <c:v>3.0249999975197901</c:v>
                </c:pt>
                <c:pt idx="934">
                  <c:v>3.0249999975197901</c:v>
                </c:pt>
                <c:pt idx="935">
                  <c:v>3.0249999975124102</c:v>
                </c:pt>
                <c:pt idx="936">
                  <c:v>3.0249999975124102</c:v>
                </c:pt>
                <c:pt idx="937">
                  <c:v>3.0249999975050299</c:v>
                </c:pt>
                <c:pt idx="938">
                  <c:v>3.0249999975050299</c:v>
                </c:pt>
                <c:pt idx="939">
                  <c:v>3.02499999749765</c:v>
                </c:pt>
                <c:pt idx="940">
                  <c:v>3.02499999749765</c:v>
                </c:pt>
                <c:pt idx="941">
                  <c:v>3.0249999974755002</c:v>
                </c:pt>
                <c:pt idx="942">
                  <c:v>3.0249999974755002</c:v>
                </c:pt>
                <c:pt idx="943">
                  <c:v>3.0249999974681199</c:v>
                </c:pt>
                <c:pt idx="944">
                  <c:v>3.0249999974681199</c:v>
                </c:pt>
                <c:pt idx="945">
                  <c:v>3.27</c:v>
                </c:pt>
                <c:pt idx="946">
                  <c:v>3.27</c:v>
                </c:pt>
                <c:pt idx="947">
                  <c:v>3.27</c:v>
                </c:pt>
                <c:pt idx="948">
                  <c:v>3.27</c:v>
                </c:pt>
                <c:pt idx="949">
                  <c:v>3.27</c:v>
                </c:pt>
                <c:pt idx="950">
                  <c:v>3.27</c:v>
                </c:pt>
                <c:pt idx="951">
                  <c:v>3.2699999999920202</c:v>
                </c:pt>
                <c:pt idx="952">
                  <c:v>3.2699999999920202</c:v>
                </c:pt>
                <c:pt idx="953">
                  <c:v>3.2699999999521201</c:v>
                </c:pt>
                <c:pt idx="954">
                  <c:v>3.2699999999521201</c:v>
                </c:pt>
                <c:pt idx="955">
                  <c:v>3.2699999999441398</c:v>
                </c:pt>
                <c:pt idx="956">
                  <c:v>3.2699999999441398</c:v>
                </c:pt>
                <c:pt idx="957">
                  <c:v>3.26999999993616</c:v>
                </c:pt>
                <c:pt idx="958">
                  <c:v>3.26999999993616</c:v>
                </c:pt>
                <c:pt idx="959">
                  <c:v>3.2699999999281801</c:v>
                </c:pt>
                <c:pt idx="960">
                  <c:v>3.2699999999281801</c:v>
                </c:pt>
                <c:pt idx="961">
                  <c:v>3.2699999999201999</c:v>
                </c:pt>
                <c:pt idx="962">
                  <c:v>3.2699999999201999</c:v>
                </c:pt>
                <c:pt idx="963">
                  <c:v>3.2699999998962599</c:v>
                </c:pt>
                <c:pt idx="964">
                  <c:v>3.2699999998962599</c:v>
                </c:pt>
                <c:pt idx="965">
                  <c:v>3.2699999998882801</c:v>
                </c:pt>
                <c:pt idx="966">
                  <c:v>3.2699999998882801</c:v>
                </c:pt>
                <c:pt idx="967">
                  <c:v>3.2699999998803002</c:v>
                </c:pt>
                <c:pt idx="968">
                  <c:v>3.2699999998803002</c:v>
                </c:pt>
                <c:pt idx="969">
                  <c:v>3.2699999998723199</c:v>
                </c:pt>
                <c:pt idx="970">
                  <c:v>3.2699999998723199</c:v>
                </c:pt>
                <c:pt idx="971">
                  <c:v>3.1459999998771702</c:v>
                </c:pt>
                <c:pt idx="972">
                  <c:v>3.1459999998771702</c:v>
                </c:pt>
                <c:pt idx="973">
                  <c:v>3.1459999998694901</c:v>
                </c:pt>
                <c:pt idx="974">
                  <c:v>3.1459999998694901</c:v>
                </c:pt>
                <c:pt idx="975">
                  <c:v>3.1459999998464601</c:v>
                </c:pt>
                <c:pt idx="976">
                  <c:v>3.1459999998464601</c:v>
                </c:pt>
                <c:pt idx="977">
                  <c:v>3.1459999998387902</c:v>
                </c:pt>
                <c:pt idx="978">
                  <c:v>3.1459999998387902</c:v>
                </c:pt>
                <c:pt idx="979">
                  <c:v>3.1459999998311101</c:v>
                </c:pt>
                <c:pt idx="980">
                  <c:v>3.1459999998311101</c:v>
                </c:pt>
                <c:pt idx="981">
                  <c:v>3.14599999982343</c:v>
                </c:pt>
                <c:pt idx="982">
                  <c:v>3.14599999982343</c:v>
                </c:pt>
                <c:pt idx="983">
                  <c:v>3.1459999997927302</c:v>
                </c:pt>
                <c:pt idx="984">
                  <c:v>3.1459999997927302</c:v>
                </c:pt>
                <c:pt idx="985">
                  <c:v>3.1459999997850501</c:v>
                </c:pt>
                <c:pt idx="986">
                  <c:v>3.1459999997850501</c:v>
                </c:pt>
                <c:pt idx="987">
                  <c:v>3.14599999977737</c:v>
                </c:pt>
                <c:pt idx="988">
                  <c:v>3.14599999977737</c:v>
                </c:pt>
                <c:pt idx="989">
                  <c:v>3.1459999997697001</c:v>
                </c:pt>
                <c:pt idx="990">
                  <c:v>3.1459999997697001</c:v>
                </c:pt>
                <c:pt idx="991">
                  <c:v>3.14599999976202</c:v>
                </c:pt>
                <c:pt idx="992">
                  <c:v>3.14599999976202</c:v>
                </c:pt>
                <c:pt idx="993">
                  <c:v>3.14599999973899</c:v>
                </c:pt>
                <c:pt idx="994">
                  <c:v>3.14599999973899</c:v>
                </c:pt>
                <c:pt idx="995">
                  <c:v>3.1459999997313099</c:v>
                </c:pt>
                <c:pt idx="996">
                  <c:v>3.1459999997313099</c:v>
                </c:pt>
                <c:pt idx="997">
                  <c:v>3.1459999997236299</c:v>
                </c:pt>
                <c:pt idx="998">
                  <c:v>3.1459999997236299</c:v>
                </c:pt>
                <c:pt idx="999">
                  <c:v>3.14599999971596</c:v>
                </c:pt>
                <c:pt idx="1000">
                  <c:v>3.14599999971596</c:v>
                </c:pt>
                <c:pt idx="1001">
                  <c:v>3.1459999997082799</c:v>
                </c:pt>
                <c:pt idx="1002">
                  <c:v>3.1459999997082799</c:v>
                </c:pt>
                <c:pt idx="1003">
                  <c:v>3.1459999996699</c:v>
                </c:pt>
                <c:pt idx="1004">
                  <c:v>3.1459999996699</c:v>
                </c:pt>
                <c:pt idx="1005">
                  <c:v>3.1459999996622199</c:v>
                </c:pt>
                <c:pt idx="1006">
                  <c:v>3.1459999996622199</c:v>
                </c:pt>
                <c:pt idx="1007">
                  <c:v>3.1459999996315098</c:v>
                </c:pt>
                <c:pt idx="1008">
                  <c:v>3.1459999996315098</c:v>
                </c:pt>
                <c:pt idx="1009">
                  <c:v>3.1459999996238399</c:v>
                </c:pt>
                <c:pt idx="1010">
                  <c:v>3.1459999996238399</c:v>
                </c:pt>
                <c:pt idx="1011">
                  <c:v>3.1459999996161598</c:v>
                </c:pt>
                <c:pt idx="1012">
                  <c:v>3.1459999996161598</c:v>
                </c:pt>
                <c:pt idx="1013">
                  <c:v>3.1459999996084802</c:v>
                </c:pt>
                <c:pt idx="1014">
                  <c:v>3.1459999996084802</c:v>
                </c:pt>
                <c:pt idx="1015">
                  <c:v>3.1459999996008099</c:v>
                </c:pt>
                <c:pt idx="1016">
                  <c:v>3.1459999996008099</c:v>
                </c:pt>
                <c:pt idx="1017">
                  <c:v>3.1459999995777701</c:v>
                </c:pt>
                <c:pt idx="1018">
                  <c:v>3.1459999995777701</c:v>
                </c:pt>
                <c:pt idx="1019">
                  <c:v>3.1459999995624202</c:v>
                </c:pt>
                <c:pt idx="1020">
                  <c:v>3.1459999995624202</c:v>
                </c:pt>
                <c:pt idx="1021">
                  <c:v>3.1459999995547401</c:v>
                </c:pt>
                <c:pt idx="1022">
                  <c:v>3.1459999995547401</c:v>
                </c:pt>
                <c:pt idx="1023">
                  <c:v>3.1459999995470702</c:v>
                </c:pt>
                <c:pt idx="1024">
                  <c:v>3.1459999995470702</c:v>
                </c:pt>
                <c:pt idx="1025">
                  <c:v>3.1459999995240402</c:v>
                </c:pt>
                <c:pt idx="1026">
                  <c:v>3.1459999995240402</c:v>
                </c:pt>
                <c:pt idx="1027">
                  <c:v>3.1459999995163601</c:v>
                </c:pt>
                <c:pt idx="1028">
                  <c:v>3.1459999995163601</c:v>
                </c:pt>
                <c:pt idx="1029">
                  <c:v>3.14599999950868</c:v>
                </c:pt>
                <c:pt idx="1030">
                  <c:v>3.14599999950868</c:v>
                </c:pt>
                <c:pt idx="1031">
                  <c:v>3.1459999995010102</c:v>
                </c:pt>
                <c:pt idx="1032">
                  <c:v>3.1459999995010102</c:v>
                </c:pt>
                <c:pt idx="1033">
                  <c:v>3.1459999994703001</c:v>
                </c:pt>
                <c:pt idx="1034">
                  <c:v>3.1459999994703001</c:v>
                </c:pt>
                <c:pt idx="1035">
                  <c:v>3.14599999946262</c:v>
                </c:pt>
                <c:pt idx="1036">
                  <c:v>3.14599999946262</c:v>
                </c:pt>
                <c:pt idx="1037">
                  <c:v>3.1459999994549399</c:v>
                </c:pt>
                <c:pt idx="1038">
                  <c:v>3.1459999994549399</c:v>
                </c:pt>
                <c:pt idx="1039">
                  <c:v>3.14599999944727</c:v>
                </c:pt>
                <c:pt idx="1040">
                  <c:v>3.14599999944727</c:v>
                </c:pt>
                <c:pt idx="1041">
                  <c:v>3.14599999943959</c:v>
                </c:pt>
                <c:pt idx="1042">
                  <c:v>3.14599999943959</c:v>
                </c:pt>
                <c:pt idx="1043">
                  <c:v>3.1459999994165599</c:v>
                </c:pt>
                <c:pt idx="1044">
                  <c:v>3.1459999994165599</c:v>
                </c:pt>
                <c:pt idx="1045">
                  <c:v>3.1459999994088799</c:v>
                </c:pt>
                <c:pt idx="1046">
                  <c:v>3.1459999994088799</c:v>
                </c:pt>
                <c:pt idx="1047">
                  <c:v>3.14599999940121</c:v>
                </c:pt>
                <c:pt idx="1048">
                  <c:v>3.14599999940121</c:v>
                </c:pt>
                <c:pt idx="1049">
                  <c:v>3.1459999993935299</c:v>
                </c:pt>
                <c:pt idx="1050">
                  <c:v>3.1459999993935299</c:v>
                </c:pt>
                <c:pt idx="1051">
                  <c:v>3.1459999993858498</c:v>
                </c:pt>
                <c:pt idx="1052">
                  <c:v>3.1459999993858498</c:v>
                </c:pt>
                <c:pt idx="1053">
                  <c:v>3.1459999993628198</c:v>
                </c:pt>
                <c:pt idx="1054">
                  <c:v>3.1459999993628198</c:v>
                </c:pt>
                <c:pt idx="1055">
                  <c:v>3.14599999935515</c:v>
                </c:pt>
                <c:pt idx="1056">
                  <c:v>3.14599999935515</c:v>
                </c:pt>
                <c:pt idx="1057">
                  <c:v>3.1459999993474699</c:v>
                </c:pt>
                <c:pt idx="1058">
                  <c:v>3.1459999993474699</c:v>
                </c:pt>
                <c:pt idx="1059">
                  <c:v>3.1459999993397898</c:v>
                </c:pt>
                <c:pt idx="1060">
                  <c:v>3.1459999993397898</c:v>
                </c:pt>
                <c:pt idx="1061">
                  <c:v>3.1459999993090899</c:v>
                </c:pt>
                <c:pt idx="1062">
                  <c:v>3.1459999993090899</c:v>
                </c:pt>
                <c:pt idx="1063">
                  <c:v>3.1459999993014098</c:v>
                </c:pt>
                <c:pt idx="1064">
                  <c:v>3.1459999993014098</c:v>
                </c:pt>
                <c:pt idx="1065">
                  <c:v>3.1459999992937302</c:v>
                </c:pt>
                <c:pt idx="1066">
                  <c:v>3.1459999992937302</c:v>
                </c:pt>
                <c:pt idx="1067">
                  <c:v>3.1459999992860599</c:v>
                </c:pt>
                <c:pt idx="1068">
                  <c:v>3.1459999992860599</c:v>
                </c:pt>
                <c:pt idx="1069">
                  <c:v>3.1459999992783798</c:v>
                </c:pt>
                <c:pt idx="1070">
                  <c:v>3.1459999992783798</c:v>
                </c:pt>
                <c:pt idx="1071">
                  <c:v>3.1459999992553498</c:v>
                </c:pt>
                <c:pt idx="1072">
                  <c:v>3.1459999992553498</c:v>
                </c:pt>
                <c:pt idx="1073">
                  <c:v>3.1459999992476702</c:v>
                </c:pt>
                <c:pt idx="1074">
                  <c:v>3.1459999992476702</c:v>
                </c:pt>
                <c:pt idx="1075">
                  <c:v>3.1459999992399901</c:v>
                </c:pt>
                <c:pt idx="1076">
                  <c:v>3.1459999992399901</c:v>
                </c:pt>
                <c:pt idx="1077">
                  <c:v>3.1459999992323202</c:v>
                </c:pt>
                <c:pt idx="1078">
                  <c:v>3.1459999992323202</c:v>
                </c:pt>
                <c:pt idx="1079">
                  <c:v>3.1459999992246401</c:v>
                </c:pt>
                <c:pt idx="1080">
                  <c:v>3.1459999992246401</c:v>
                </c:pt>
                <c:pt idx="1081">
                  <c:v>3.1459999992246401</c:v>
                </c:pt>
                <c:pt idx="1082">
                  <c:v>3.1459999992246401</c:v>
                </c:pt>
                <c:pt idx="1083">
                  <c:v>3.1459999992016101</c:v>
                </c:pt>
                <c:pt idx="1084">
                  <c:v>3.14599999919393</c:v>
                </c:pt>
                <c:pt idx="1085">
                  <c:v>3.1459999991862602</c:v>
                </c:pt>
                <c:pt idx="1086">
                  <c:v>3.1459999991785801</c:v>
                </c:pt>
                <c:pt idx="1087">
                  <c:v>3.14599999914787</c:v>
                </c:pt>
                <c:pt idx="1088">
                  <c:v>3.1459999991402001</c:v>
                </c:pt>
                <c:pt idx="1089">
                  <c:v>3.14599999913252</c:v>
                </c:pt>
                <c:pt idx="1090">
                  <c:v>3.14599999912484</c:v>
                </c:pt>
                <c:pt idx="1091">
                  <c:v>3.1459999991171599</c:v>
                </c:pt>
                <c:pt idx="1092">
                  <c:v>3.1459999990941299</c:v>
                </c:pt>
                <c:pt idx="1093">
                  <c:v>3.14599999908646</c:v>
                </c:pt>
                <c:pt idx="1094">
                  <c:v>3.1459999990787799</c:v>
                </c:pt>
                <c:pt idx="1095">
                  <c:v>3.1459999990710998</c:v>
                </c:pt>
                <c:pt idx="1096">
                  <c:v>3.14599999906343</c:v>
                </c:pt>
                <c:pt idx="1097">
                  <c:v>3.1459999990404</c:v>
                </c:pt>
                <c:pt idx="1098">
                  <c:v>3.1459999990327199</c:v>
                </c:pt>
                <c:pt idx="1099">
                  <c:v>3.1459999990250398</c:v>
                </c:pt>
                <c:pt idx="1100">
                  <c:v>3.1459999990173699</c:v>
                </c:pt>
                <c:pt idx="1101">
                  <c:v>3.1459999989866598</c:v>
                </c:pt>
                <c:pt idx="1102">
                  <c:v>3.1459999989789802</c:v>
                </c:pt>
                <c:pt idx="1103">
                  <c:v>3.1459999989713001</c:v>
                </c:pt>
                <c:pt idx="1104">
                  <c:v>3.1459999989636298</c:v>
                </c:pt>
              </c:numCache>
            </c:numRef>
          </c:yVal>
          <c:smooth val="0"/>
          <c:extLst>
            <c:ext xmlns:c16="http://schemas.microsoft.com/office/drawing/2014/chart" uri="{C3380CC4-5D6E-409C-BE32-E72D297353CC}">
              <c16:uniqueId val="{00000006-0F8A-4C33-AD8B-4CF7516436C3}"/>
            </c:ext>
          </c:extLst>
        </c:ser>
        <c:dLbls>
          <c:showLegendKey val="0"/>
          <c:showVal val="0"/>
          <c:showCatName val="0"/>
          <c:showSerName val="0"/>
          <c:showPercent val="0"/>
          <c:showBubbleSize val="0"/>
        </c:dLbls>
        <c:axId val="487405999"/>
        <c:axId val="487412239"/>
      </c:scatterChart>
      <c:valAx>
        <c:axId val="487405999"/>
        <c:scaling>
          <c:orientation val="minMax"/>
          <c:max val="46000"/>
          <c:min val="44890"/>
        </c:scaling>
        <c:delete val="0"/>
        <c:axPos val="b"/>
        <c:majorGridlines>
          <c:spPr>
            <a:ln>
              <a:solidFill>
                <a:schemeClr val="tx1">
                  <a:lumMod val="75000"/>
                </a:schemeClr>
              </a:solidFill>
            </a:ln>
          </c:spPr>
        </c:majorGridlines>
        <c:title>
          <c:tx>
            <c:rich>
              <a:bodyPr rot="0" vert="horz"/>
              <a:lstStyle/>
              <a:p>
                <a:pPr>
                  <a:defRPr sz="1600"/>
                </a:pPr>
                <a:r>
                  <a:rPr lang="en-US" sz="1600"/>
                  <a:t>Date</a:t>
                </a:r>
              </a:p>
            </c:rich>
          </c:tx>
          <c:overlay val="0"/>
          <c:spPr>
            <a:noFill/>
            <a:ln>
              <a:noFill/>
            </a:ln>
            <a:effectLst/>
          </c:spPr>
        </c:title>
        <c:numFmt formatCode="m/d/yyyy" sourceLinked="0"/>
        <c:majorTickMark val="none"/>
        <c:minorTickMark val="none"/>
        <c:tickLblPos val="nextTo"/>
        <c:spPr>
          <a:noFill/>
          <a:ln w="9525" cap="flat" cmpd="sng" algn="ctr">
            <a:solidFill>
              <a:schemeClr val="tx1">
                <a:lumMod val="75000"/>
              </a:schemeClr>
            </a:solidFill>
            <a:round/>
          </a:ln>
          <a:effectLst/>
        </c:spPr>
        <c:txPr>
          <a:bodyPr rot="-60000000" vert="horz"/>
          <a:lstStyle/>
          <a:p>
            <a:pPr>
              <a:defRPr sz="1400"/>
            </a:pPr>
            <a:endParaRPr lang="en-US"/>
          </a:p>
        </c:txPr>
        <c:crossAx val="487412239"/>
        <c:crosses val="autoZero"/>
        <c:crossBetween val="midCat"/>
        <c:majorUnit val="150"/>
      </c:valAx>
      <c:valAx>
        <c:axId val="487412239"/>
        <c:scaling>
          <c:orientation val="minMax"/>
          <c:max val="4"/>
          <c:min val="2"/>
        </c:scaling>
        <c:delete val="0"/>
        <c:axPos val="l"/>
        <c:majorGridlines>
          <c:spPr>
            <a:ln w="9525" cap="flat" cmpd="sng" algn="ctr">
              <a:solidFill>
                <a:schemeClr val="tx1">
                  <a:lumMod val="75000"/>
                </a:schemeClr>
              </a:solidFill>
              <a:round/>
            </a:ln>
            <a:effectLst/>
          </c:spPr>
        </c:majorGridlines>
        <c:title>
          <c:tx>
            <c:rich>
              <a:bodyPr rot="-5400000" vert="horz"/>
              <a:lstStyle/>
              <a:p>
                <a:pPr>
                  <a:defRPr sz="1600"/>
                </a:pPr>
                <a:r>
                  <a:rPr lang="en-US" sz="1600"/>
                  <a:t>U235 effective (g)</a:t>
                </a:r>
              </a:p>
            </c:rich>
          </c:tx>
          <c:overlay val="0"/>
          <c:spPr>
            <a:noFill/>
            <a:ln>
              <a:noFill/>
            </a:ln>
            <a:effectLst/>
          </c:spPr>
        </c:title>
        <c:numFmt formatCode="0.00" sourceLinked="0"/>
        <c:majorTickMark val="none"/>
        <c:minorTickMark val="none"/>
        <c:tickLblPos val="nextTo"/>
        <c:spPr>
          <a:noFill/>
          <a:ln w="9525" cap="flat" cmpd="sng" algn="ctr">
            <a:solidFill>
              <a:schemeClr val="tx1">
                <a:lumMod val="75000"/>
              </a:schemeClr>
            </a:solidFill>
            <a:round/>
          </a:ln>
          <a:effectLst/>
        </c:spPr>
        <c:txPr>
          <a:bodyPr rot="-60000000" vert="horz"/>
          <a:lstStyle/>
          <a:p>
            <a:pPr>
              <a:defRPr sz="1400"/>
            </a:pPr>
            <a:endParaRPr lang="en-US"/>
          </a:p>
        </c:txPr>
        <c:crossAx val="487405999"/>
        <c:crosses val="autoZero"/>
        <c:crossBetween val="midCat"/>
      </c:valAx>
      <c:spPr>
        <a:ln>
          <a:solidFill>
            <a:schemeClr val="tx1"/>
          </a:solidFill>
        </a:ln>
      </c:spPr>
    </c:plotArea>
    <c:legend>
      <c:legendPos val="r"/>
      <c:layout>
        <c:manualLayout>
          <c:xMode val="edge"/>
          <c:yMode val="edge"/>
          <c:x val="0"/>
          <c:y val="0.81882851784184063"/>
          <c:w val="0.55216463097650537"/>
          <c:h val="0.18002655661368819"/>
        </c:manualLayout>
      </c:layout>
      <c:overlay val="0"/>
      <c:spPr>
        <a:noFill/>
        <a:ln>
          <a:noFill/>
        </a:ln>
        <a:effectLst/>
      </c:spPr>
      <c:txPr>
        <a:bodyPr rot="0" vert="horz"/>
        <a:lstStyle/>
        <a:p>
          <a:pPr>
            <a:defRPr sz="1800"/>
          </a:pPr>
          <a:endParaRPr lang="en-US"/>
        </a:p>
      </c:txPr>
    </c:legend>
    <c:plotVisOnly val="1"/>
    <c:dispBlanksAs val="gap"/>
    <c:showDLblsOverMax val="0"/>
    <c:extLst/>
  </c:chart>
  <c:txPr>
    <a:bodyPr/>
    <a:lstStyle/>
    <a:p>
      <a:pPr>
        <a:defRPr>
          <a:solidFill>
            <a:schemeClr val="bg2">
              <a:lumMod val="10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450568678915133E-2"/>
          <c:y val="4.0070230947159002E-2"/>
          <c:w val="0.845209973753281"/>
          <c:h val="0.64842291973777255"/>
        </c:manualLayout>
      </c:layout>
      <c:scatterChart>
        <c:scatterStyle val="lineMarker"/>
        <c:varyColors val="0"/>
        <c:ser>
          <c:idx val="1"/>
          <c:order val="0"/>
          <c:tx>
            <c:v>U235eff(g)</c:v>
          </c:tx>
          <c:spPr>
            <a:ln>
              <a:noFill/>
            </a:ln>
          </c:spPr>
          <c:marker>
            <c:symbol val="circle"/>
            <c:size val="4"/>
            <c:spPr>
              <a:solidFill>
                <a:srgbClr val="00B050"/>
              </a:solidFill>
              <a:ln>
                <a:solidFill>
                  <a:srgbClr val="00B050"/>
                </a:solidFill>
              </a:ln>
            </c:spPr>
          </c:marker>
          <c:xVal>
            <c:numRef>
              <c:f>Active!$C$178:$C$4093</c:f>
              <c:numCache>
                <c:formatCode>m/d/yyyy\ h:mm</c:formatCode>
                <c:ptCount val="3916"/>
                <c:pt idx="0">
                  <c:v>44903.431250000001</c:v>
                </c:pt>
                <c:pt idx="1">
                  <c:v>44904.411527777775</c:v>
                </c:pt>
                <c:pt idx="2">
                  <c:v>44907.370104166665</c:v>
                </c:pt>
                <c:pt idx="3">
                  <c:v>44908.376261574071</c:v>
                </c:pt>
                <c:pt idx="4">
                  <c:v>44909.408506944441</c:v>
                </c:pt>
                <c:pt idx="5">
                  <c:v>44910.41207175926</c:v>
                </c:pt>
                <c:pt idx="6">
                  <c:v>44911.366076388891</c:v>
                </c:pt>
                <c:pt idx="7">
                  <c:v>44914.409224537034</c:v>
                </c:pt>
                <c:pt idx="8">
                  <c:v>44915.366157407407</c:v>
                </c:pt>
                <c:pt idx="9">
                  <c:v>44916.372847222221</c:v>
                </c:pt>
                <c:pt idx="10">
                  <c:v>44917.363368055558</c:v>
                </c:pt>
                <c:pt idx="11">
                  <c:v>44930.369618055556</c:v>
                </c:pt>
                <c:pt idx="12">
                  <c:v>44931.363761574074</c:v>
                </c:pt>
                <c:pt idx="13">
                  <c:v>44932.358796296299</c:v>
                </c:pt>
                <c:pt idx="14">
                  <c:v>44936.412465277775</c:v>
                </c:pt>
                <c:pt idx="15">
                  <c:v>44937.363483796296</c:v>
                </c:pt>
                <c:pt idx="16">
                  <c:v>44942.452314814815</c:v>
                </c:pt>
                <c:pt idx="17">
                  <c:v>44944.372384259259</c:v>
                </c:pt>
                <c:pt idx="18">
                  <c:v>44945.367685185185</c:v>
                </c:pt>
                <c:pt idx="19">
                  <c:v>44946.553252314814</c:v>
                </c:pt>
                <c:pt idx="20">
                  <c:v>44949.37641203704</c:v>
                </c:pt>
                <c:pt idx="21">
                  <c:v>44950.643391203703</c:v>
                </c:pt>
                <c:pt idx="22">
                  <c:v>44951.359212962961</c:v>
                </c:pt>
                <c:pt idx="23">
                  <c:v>44952.357870370368</c:v>
                </c:pt>
                <c:pt idx="24">
                  <c:v>44953.365011574075</c:v>
                </c:pt>
                <c:pt idx="25">
                  <c:v>44956.367488425924</c:v>
                </c:pt>
                <c:pt idx="26">
                  <c:v>44959.409513888888</c:v>
                </c:pt>
                <c:pt idx="27">
                  <c:v>44960.370682870373</c:v>
                </c:pt>
                <c:pt idx="28">
                  <c:v>44963.367361111108</c:v>
                </c:pt>
                <c:pt idx="29">
                  <c:v>44964.376898148148</c:v>
                </c:pt>
                <c:pt idx="30">
                  <c:v>44965.363576388889</c:v>
                </c:pt>
                <c:pt idx="31">
                  <c:v>44966.364490740743</c:v>
                </c:pt>
                <c:pt idx="32">
                  <c:v>44970.435671296298</c:v>
                </c:pt>
                <c:pt idx="33">
                  <c:v>44971.372465277775</c:v>
                </c:pt>
                <c:pt idx="34">
                  <c:v>44972.35837962963</c:v>
                </c:pt>
                <c:pt idx="35">
                  <c:v>44973.358229166668</c:v>
                </c:pt>
                <c:pt idx="36">
                  <c:v>44974.405925925923</c:v>
                </c:pt>
                <c:pt idx="37">
                  <c:v>44977.372743055559</c:v>
                </c:pt>
                <c:pt idx="38">
                  <c:v>44978.364710648151</c:v>
                </c:pt>
                <c:pt idx="39">
                  <c:v>44979.369780092595</c:v>
                </c:pt>
                <c:pt idx="40">
                  <c:v>44979.449988425928</c:v>
                </c:pt>
                <c:pt idx="41">
                  <c:v>44979.484988425924</c:v>
                </c:pt>
                <c:pt idx="42">
                  <c:v>44980.369004629632</c:v>
                </c:pt>
                <c:pt idx="43">
                  <c:v>44981.359768518516</c:v>
                </c:pt>
                <c:pt idx="44">
                  <c:v>44984.368437500001</c:v>
                </c:pt>
                <c:pt idx="45">
                  <c:v>44985.354733796295</c:v>
                </c:pt>
                <c:pt idx="46">
                  <c:v>44986.357800925929</c:v>
                </c:pt>
                <c:pt idx="47">
                  <c:v>44987.363287037035</c:v>
                </c:pt>
                <c:pt idx="48">
                  <c:v>44988.357997685183</c:v>
                </c:pt>
                <c:pt idx="49">
                  <c:v>44991.365555555552</c:v>
                </c:pt>
                <c:pt idx="50">
                  <c:v>44992.368993055556</c:v>
                </c:pt>
                <c:pt idx="51">
                  <c:v>44993.365787037037</c:v>
                </c:pt>
                <c:pt idx="52">
                  <c:v>44994.362546296295</c:v>
                </c:pt>
                <c:pt idx="53">
                  <c:v>44995.434108796297</c:v>
                </c:pt>
                <c:pt idx="54">
                  <c:v>44998.359456018516</c:v>
                </c:pt>
                <c:pt idx="55">
                  <c:v>44999.405775462961</c:v>
                </c:pt>
                <c:pt idx="56">
                  <c:v>45000.358067129629</c:v>
                </c:pt>
                <c:pt idx="57">
                  <c:v>45001.358796296299</c:v>
                </c:pt>
                <c:pt idx="58">
                  <c:v>45006.409050925926</c:v>
                </c:pt>
                <c:pt idx="59">
                  <c:v>45007.362604166665</c:v>
                </c:pt>
                <c:pt idx="60">
                  <c:v>45008.362453703703</c:v>
                </c:pt>
                <c:pt idx="61">
                  <c:v>45009.360972222225</c:v>
                </c:pt>
                <c:pt idx="62">
                  <c:v>45012.360358796293</c:v>
                </c:pt>
                <c:pt idx="63">
                  <c:v>45013.363877314812</c:v>
                </c:pt>
                <c:pt idx="64">
                  <c:v>45014.362951388888</c:v>
                </c:pt>
                <c:pt idx="65">
                  <c:v>45015.357743055552</c:v>
                </c:pt>
                <c:pt idx="66">
                  <c:v>45019.369745370372</c:v>
                </c:pt>
                <c:pt idx="67">
                  <c:v>45020.374837962961</c:v>
                </c:pt>
                <c:pt idx="68">
                  <c:v>45021.363912037035</c:v>
                </c:pt>
                <c:pt idx="69">
                  <c:v>45022.366516203707</c:v>
                </c:pt>
                <c:pt idx="70">
                  <c:v>45028.423263888886</c:v>
                </c:pt>
                <c:pt idx="71">
                  <c:v>45029.365520833337</c:v>
                </c:pt>
                <c:pt idx="72">
                  <c:v>45030.373043981483</c:v>
                </c:pt>
                <c:pt idx="73">
                  <c:v>45033.369050925925</c:v>
                </c:pt>
                <c:pt idx="74">
                  <c:v>45034.365173611113</c:v>
                </c:pt>
                <c:pt idx="75">
                  <c:v>45035.364386574074</c:v>
                </c:pt>
                <c:pt idx="76">
                  <c:v>45036.3672337963</c:v>
                </c:pt>
                <c:pt idx="77">
                  <c:v>45036.464618055557</c:v>
                </c:pt>
                <c:pt idx="78">
                  <c:v>45037.369340277779</c:v>
                </c:pt>
                <c:pt idx="79">
                  <c:v>45037.552314814813</c:v>
                </c:pt>
                <c:pt idx="80">
                  <c:v>45037.602881944447</c:v>
                </c:pt>
                <c:pt idx="81">
                  <c:v>45040.358298611114</c:v>
                </c:pt>
                <c:pt idx="82">
                  <c:v>45041.373229166667</c:v>
                </c:pt>
                <c:pt idx="83">
                  <c:v>45042.356180555558</c:v>
                </c:pt>
                <c:pt idx="84">
                  <c:v>45042.434236111112</c:v>
                </c:pt>
                <c:pt idx="85">
                  <c:v>45042.48165509259</c:v>
                </c:pt>
                <c:pt idx="86">
                  <c:v>45042.576053240744</c:v>
                </c:pt>
                <c:pt idx="87">
                  <c:v>45042.596087962964</c:v>
                </c:pt>
                <c:pt idx="88">
                  <c:v>45043.356909722221</c:v>
                </c:pt>
                <c:pt idx="89">
                  <c:v>45044.441018518519</c:v>
                </c:pt>
                <c:pt idx="90">
                  <c:v>45047.360127314816</c:v>
                </c:pt>
                <c:pt idx="91">
                  <c:v>45048.36377314815</c:v>
                </c:pt>
                <c:pt idx="92">
                  <c:v>45049.431585648148</c:v>
                </c:pt>
                <c:pt idx="93">
                  <c:v>45050.574699074074</c:v>
                </c:pt>
                <c:pt idx="94">
                  <c:v>45051.364247685182</c:v>
                </c:pt>
                <c:pt idx="95">
                  <c:v>45055.357928240737</c:v>
                </c:pt>
                <c:pt idx="96">
                  <c:v>45056.642083333332</c:v>
                </c:pt>
                <c:pt idx="97">
                  <c:v>45057.368368055555</c:v>
                </c:pt>
                <c:pt idx="98">
                  <c:v>45058.445601851854</c:v>
                </c:pt>
                <c:pt idx="99">
                  <c:v>45061.40347222222</c:v>
                </c:pt>
                <c:pt idx="100">
                  <c:v>45062.584409722222</c:v>
                </c:pt>
                <c:pt idx="101">
                  <c:v>45063.377974537034</c:v>
                </c:pt>
                <c:pt idx="102">
                  <c:v>45064.359548611108</c:v>
                </c:pt>
                <c:pt idx="103">
                  <c:v>45065.35837962963</c:v>
                </c:pt>
                <c:pt idx="104">
                  <c:v>45068.435752314814</c:v>
                </c:pt>
                <c:pt idx="105">
                  <c:v>45069.359166666669</c:v>
                </c:pt>
                <c:pt idx="106">
                  <c:v>45069.600381944445</c:v>
                </c:pt>
                <c:pt idx="107">
                  <c:v>45069.626400462963</c:v>
                </c:pt>
                <c:pt idx="108">
                  <c:v>45070.359444444446</c:v>
                </c:pt>
                <c:pt idx="109">
                  <c:v>45071.36277777778</c:v>
                </c:pt>
                <c:pt idx="110">
                  <c:v>45071.400138888886</c:v>
                </c:pt>
                <c:pt idx="111">
                  <c:v>45072.363055555557</c:v>
                </c:pt>
                <c:pt idx="112">
                  <c:v>45072.399953703702</c:v>
                </c:pt>
                <c:pt idx="113">
                  <c:v>45077.400277777779</c:v>
                </c:pt>
                <c:pt idx="114">
                  <c:v>45078.406041666669</c:v>
                </c:pt>
                <c:pt idx="115">
                  <c:v>45079.41300925926</c:v>
                </c:pt>
                <c:pt idx="116">
                  <c:v>45082.372002314813</c:v>
                </c:pt>
                <c:pt idx="117">
                  <c:v>45083.469837962963</c:v>
                </c:pt>
                <c:pt idx="118">
                  <c:v>45084.438715277778</c:v>
                </c:pt>
                <c:pt idx="119">
                  <c:v>45085.410682870373</c:v>
                </c:pt>
                <c:pt idx="120">
                  <c:v>45086.494432870371</c:v>
                </c:pt>
                <c:pt idx="121">
                  <c:v>45089.372349537036</c:v>
                </c:pt>
                <c:pt idx="122">
                  <c:v>45090.35670138889</c:v>
                </c:pt>
                <c:pt idx="123">
                  <c:v>45092.442986111113</c:v>
                </c:pt>
                <c:pt idx="124">
                  <c:v>45093.372361111113</c:v>
                </c:pt>
                <c:pt idx="125">
                  <c:v>45097.353067129632</c:v>
                </c:pt>
                <c:pt idx="126">
                  <c:v>45099.363298611112</c:v>
                </c:pt>
                <c:pt idx="127">
                  <c:v>45100.468252314815</c:v>
                </c:pt>
                <c:pt idx="128">
                  <c:v>45103.451516203706</c:v>
                </c:pt>
                <c:pt idx="129">
                  <c:v>45104.366307870368</c:v>
                </c:pt>
                <c:pt idx="130">
                  <c:v>45105.399293981478</c:v>
                </c:pt>
                <c:pt idx="131">
                  <c:v>45106.354953703703</c:v>
                </c:pt>
                <c:pt idx="132">
                  <c:v>45107.362592592595</c:v>
                </c:pt>
                <c:pt idx="133">
                  <c:v>45110.547592592593</c:v>
                </c:pt>
                <c:pt idx="134">
                  <c:v>45112.451597222222</c:v>
                </c:pt>
                <c:pt idx="135">
                  <c:v>45113.368217592593</c:v>
                </c:pt>
                <c:pt idx="136">
                  <c:v>45113.587951388887</c:v>
                </c:pt>
                <c:pt idx="137">
                  <c:v>45114.362581018519</c:v>
                </c:pt>
                <c:pt idx="138">
                  <c:v>45117.481921296298</c:v>
                </c:pt>
                <c:pt idx="139">
                  <c:v>45118.401354166665</c:v>
                </c:pt>
                <c:pt idx="140">
                  <c:v>45119.401342592595</c:v>
                </c:pt>
                <c:pt idx="141">
                  <c:v>45120.402013888888</c:v>
                </c:pt>
                <c:pt idx="142">
                  <c:v>45121.35460648148</c:v>
                </c:pt>
                <c:pt idx="143">
                  <c:v>45124.358993055554</c:v>
                </c:pt>
                <c:pt idx="144">
                  <c:v>45125.549571759257</c:v>
                </c:pt>
                <c:pt idx="145">
                  <c:v>45126.356134259258</c:v>
                </c:pt>
                <c:pt idx="146">
                  <c:v>45127.410243055558</c:v>
                </c:pt>
                <c:pt idx="147">
                  <c:v>45128.361180555556</c:v>
                </c:pt>
                <c:pt idx="148">
                  <c:v>45131.359791666669</c:v>
                </c:pt>
                <c:pt idx="149">
                  <c:v>45132.356157407405</c:v>
                </c:pt>
                <c:pt idx="150">
                  <c:v>45133.452453703707</c:v>
                </c:pt>
                <c:pt idx="151">
                  <c:v>45134.466493055559</c:v>
                </c:pt>
                <c:pt idx="152">
                  <c:v>45135.357442129629</c:v>
                </c:pt>
                <c:pt idx="153">
                  <c:v>45138.357673611114</c:v>
                </c:pt>
                <c:pt idx="154">
                  <c:v>45139.57539351852</c:v>
                </c:pt>
                <c:pt idx="155">
                  <c:v>45140.360266203701</c:v>
                </c:pt>
                <c:pt idx="156">
                  <c:v>45141.354872685188</c:v>
                </c:pt>
                <c:pt idx="157">
                  <c:v>45142.352685185186</c:v>
                </c:pt>
                <c:pt idx="158">
                  <c:v>45147.414363425924</c:v>
                </c:pt>
                <c:pt idx="159">
                  <c:v>45148.359293981484</c:v>
                </c:pt>
                <c:pt idx="160">
                  <c:v>45149.356435185182</c:v>
                </c:pt>
                <c:pt idx="161">
                  <c:v>45152.364548611113</c:v>
                </c:pt>
                <c:pt idx="162">
                  <c:v>45153.362222222226</c:v>
                </c:pt>
                <c:pt idx="163">
                  <c:v>45155.370625000003</c:v>
                </c:pt>
                <c:pt idx="164">
                  <c:v>45159.353171296294</c:v>
                </c:pt>
                <c:pt idx="165">
                  <c:v>45159.59511574074</c:v>
                </c:pt>
                <c:pt idx="166">
                  <c:v>45160.42559027778</c:v>
                </c:pt>
                <c:pt idx="167">
                  <c:v>45161.357974537037</c:v>
                </c:pt>
                <c:pt idx="168">
                  <c:v>45162.365856481483</c:v>
                </c:pt>
                <c:pt idx="169">
                  <c:v>45163.355752314812</c:v>
                </c:pt>
                <c:pt idx="170">
                  <c:v>45166.356226851851</c:v>
                </c:pt>
                <c:pt idx="171">
                  <c:v>45167.354398148149</c:v>
                </c:pt>
                <c:pt idx="172">
                  <c:v>45168.42659722222</c:v>
                </c:pt>
                <c:pt idx="173">
                  <c:v>45169.356388888889</c:v>
                </c:pt>
                <c:pt idx="174">
                  <c:v>45173.397453703707</c:v>
                </c:pt>
                <c:pt idx="175">
                  <c:v>45174.396284722221</c:v>
                </c:pt>
                <c:pt idx="176">
                  <c:v>45176.351944444446</c:v>
                </c:pt>
                <c:pt idx="177">
                  <c:v>45177.474317129629</c:v>
                </c:pt>
                <c:pt idx="178">
                  <c:v>45181.60974537037</c:v>
                </c:pt>
                <c:pt idx="179">
                  <c:v>45183.486145833333</c:v>
                </c:pt>
                <c:pt idx="180">
                  <c:v>45184.464907407404</c:v>
                </c:pt>
                <c:pt idx="181">
                  <c:v>45187.456192129626</c:v>
                </c:pt>
                <c:pt idx="182">
                  <c:v>45188.604629629626</c:v>
                </c:pt>
                <c:pt idx="183">
                  <c:v>45189.627650462964</c:v>
                </c:pt>
                <c:pt idx="184">
                  <c:v>45190.408356481479</c:v>
                </c:pt>
                <c:pt idx="185">
                  <c:v>45191.562210648146</c:v>
                </c:pt>
                <c:pt idx="186">
                  <c:v>45194.416261574072</c:v>
                </c:pt>
                <c:pt idx="187">
                  <c:v>45195.581134259257</c:v>
                </c:pt>
                <c:pt idx="188">
                  <c:v>45196.469930555555</c:v>
                </c:pt>
                <c:pt idx="189">
                  <c:v>45198.458692129629</c:v>
                </c:pt>
                <c:pt idx="190">
                  <c:v>45201.478067129632</c:v>
                </c:pt>
                <c:pt idx="191">
                  <c:v>45202.352083333331</c:v>
                </c:pt>
                <c:pt idx="192">
                  <c:v>45203.358495370368</c:v>
                </c:pt>
                <c:pt idx="193">
                  <c:v>45204.443333333336</c:v>
                </c:pt>
                <c:pt idx="194">
                  <c:v>45205.350208333337</c:v>
                </c:pt>
                <c:pt idx="195">
                  <c:v>45209.57534722222</c:v>
                </c:pt>
                <c:pt idx="196">
                  <c:v>45210.361377314817</c:v>
                </c:pt>
                <c:pt idx="197">
                  <c:v>45211.475902777776</c:v>
                </c:pt>
                <c:pt idx="198">
                  <c:v>45212.354421296295</c:v>
                </c:pt>
                <c:pt idx="199">
                  <c:v>45215.348171296297</c:v>
                </c:pt>
                <c:pt idx="200">
                  <c:v>45216.413935185185</c:v>
                </c:pt>
                <c:pt idx="201">
                  <c:v>45217.363622685189</c:v>
                </c:pt>
                <c:pt idx="202">
                  <c:v>45218.354386574072</c:v>
                </c:pt>
                <c:pt idx="203">
                  <c:v>45219.359629629631</c:v>
                </c:pt>
                <c:pt idx="204">
                  <c:v>45222.412847222222</c:v>
                </c:pt>
                <c:pt idx="205">
                  <c:v>45223.41128472222</c:v>
                </c:pt>
                <c:pt idx="206">
                  <c:v>45224.352268518516</c:v>
                </c:pt>
                <c:pt idx="207">
                  <c:v>45225.400289351855</c:v>
                </c:pt>
                <c:pt idx="208">
                  <c:v>45226.576469907406</c:v>
                </c:pt>
                <c:pt idx="209">
                  <c:v>45232.439131944448</c:v>
                </c:pt>
                <c:pt idx="210">
                  <c:v>45233.35659722222</c:v>
                </c:pt>
                <c:pt idx="211">
                  <c:v>45236.43478009259</c:v>
                </c:pt>
                <c:pt idx="212">
                  <c:v>45237.410196759258</c:v>
                </c:pt>
                <c:pt idx="213">
                  <c:v>45238.412303240744</c:v>
                </c:pt>
                <c:pt idx="214">
                  <c:v>45240.392500000002</c:v>
                </c:pt>
                <c:pt idx="215">
                  <c:v>45244.355150462965</c:v>
                </c:pt>
                <c:pt idx="216">
                  <c:v>45245.352048611108</c:v>
                </c:pt>
                <c:pt idx="217">
                  <c:v>45251.454409722224</c:v>
                </c:pt>
                <c:pt idx="218">
                  <c:v>45251.477222222224</c:v>
                </c:pt>
                <c:pt idx="219">
                  <c:v>45252.346689814818</c:v>
                </c:pt>
                <c:pt idx="220">
                  <c:v>45253.345671296294</c:v>
                </c:pt>
                <c:pt idx="221">
                  <c:v>45254.341296296298</c:v>
                </c:pt>
                <c:pt idx="222">
                  <c:v>45257.347048611111</c:v>
                </c:pt>
                <c:pt idx="223">
                  <c:v>45258.346307870372</c:v>
                </c:pt>
                <c:pt idx="224">
                  <c:v>45259.341539351852</c:v>
                </c:pt>
                <c:pt idx="225">
                  <c:v>45260.348298611112</c:v>
                </c:pt>
                <c:pt idx="226">
                  <c:v>45261.351770833331</c:v>
                </c:pt>
                <c:pt idx="227">
                  <c:v>45262.335219907407</c:v>
                </c:pt>
                <c:pt idx="228">
                  <c:v>45263.332152777781</c:v>
                </c:pt>
                <c:pt idx="229">
                  <c:v>45271.368125000001</c:v>
                </c:pt>
                <c:pt idx="230">
                  <c:v>45273.362222222226</c:v>
                </c:pt>
                <c:pt idx="231">
                  <c:v>45276.341006944444</c:v>
                </c:pt>
                <c:pt idx="232">
                  <c:v>45277.34375</c:v>
                </c:pt>
                <c:pt idx="233">
                  <c:v>45278.396701388891</c:v>
                </c:pt>
                <c:pt idx="234">
                  <c:v>45279.394259259258</c:v>
                </c:pt>
                <c:pt idx="235">
                  <c:v>45280.354895833334</c:v>
                </c:pt>
                <c:pt idx="236">
                  <c:v>45295.397916666669</c:v>
                </c:pt>
                <c:pt idx="237">
                  <c:v>45295.465844907405</c:v>
                </c:pt>
                <c:pt idx="238">
                  <c:v>45295.55809027778</c:v>
                </c:pt>
                <c:pt idx="239">
                  <c:v>45296.351469907408</c:v>
                </c:pt>
                <c:pt idx="240">
                  <c:v>45300.396018518521</c:v>
                </c:pt>
                <c:pt idx="241">
                  <c:v>45301.399606481478</c:v>
                </c:pt>
                <c:pt idx="242">
                  <c:v>45304.330717592595</c:v>
                </c:pt>
                <c:pt idx="243">
                  <c:v>45305.333460648151</c:v>
                </c:pt>
                <c:pt idx="244">
                  <c:v>45306.356689814813</c:v>
                </c:pt>
                <c:pt idx="245">
                  <c:v>45313.415023148147</c:v>
                </c:pt>
                <c:pt idx="246">
                  <c:v>45314.415613425925</c:v>
                </c:pt>
                <c:pt idx="247">
                  <c:v>45315.360046296293</c:v>
                </c:pt>
                <c:pt idx="248">
                  <c:v>45320.630104166667</c:v>
                </c:pt>
                <c:pt idx="249">
                  <c:v>45321.34578703704</c:v>
                </c:pt>
                <c:pt idx="250">
                  <c:v>45321.394375000003</c:v>
                </c:pt>
                <c:pt idx="251">
                  <c:v>45321.508344907408</c:v>
                </c:pt>
                <c:pt idx="252">
                  <c:v>45322.356585648151</c:v>
                </c:pt>
                <c:pt idx="253">
                  <c:v>45322.395208333335</c:v>
                </c:pt>
                <c:pt idx="254">
                  <c:v>45322.414756944447</c:v>
                </c:pt>
                <c:pt idx="255">
                  <c:v>45322.435486111113</c:v>
                </c:pt>
                <c:pt idx="256">
                  <c:v>45322.455277777779</c:v>
                </c:pt>
                <c:pt idx="257">
                  <c:v>45322.502534722225</c:v>
                </c:pt>
                <c:pt idx="258">
                  <c:v>45322.529398148145</c:v>
                </c:pt>
                <c:pt idx="259">
                  <c:v>45322.551712962966</c:v>
                </c:pt>
                <c:pt idx="260">
                  <c:v>45322.572557870371</c:v>
                </c:pt>
                <c:pt idx="261">
                  <c:v>45322.594710648147</c:v>
                </c:pt>
                <c:pt idx="262">
                  <c:v>45323.347638888888</c:v>
                </c:pt>
                <c:pt idx="263">
                  <c:v>45323.391932870371</c:v>
                </c:pt>
                <c:pt idx="264">
                  <c:v>45323.410914351851</c:v>
                </c:pt>
                <c:pt idx="265">
                  <c:v>45323.430173611108</c:v>
                </c:pt>
                <c:pt idx="266">
                  <c:v>45323.450277777774</c:v>
                </c:pt>
                <c:pt idx="267">
                  <c:v>45323.471041666664</c:v>
                </c:pt>
                <c:pt idx="268">
                  <c:v>45323.565405092595</c:v>
                </c:pt>
                <c:pt idx="269">
                  <c:v>45323.618634259263</c:v>
                </c:pt>
                <c:pt idx="270">
                  <c:v>45323.637511574074</c:v>
                </c:pt>
                <c:pt idx="271">
                  <c:v>45324.395092592589</c:v>
                </c:pt>
                <c:pt idx="272">
                  <c:v>45324.430474537039</c:v>
                </c:pt>
                <c:pt idx="273">
                  <c:v>45324.477060185185</c:v>
                </c:pt>
                <c:pt idx="274">
                  <c:v>45324.546481481484</c:v>
                </c:pt>
                <c:pt idx="275">
                  <c:v>45327.392604166664</c:v>
                </c:pt>
                <c:pt idx="276">
                  <c:v>45328.362071759257</c:v>
                </c:pt>
                <c:pt idx="277">
                  <c:v>45328.485300925924</c:v>
                </c:pt>
                <c:pt idx="278">
                  <c:v>45328.637858796297</c:v>
                </c:pt>
                <c:pt idx="279">
                  <c:v>45330.459340277775</c:v>
                </c:pt>
                <c:pt idx="280">
                  <c:v>45330.543692129628</c:v>
                </c:pt>
                <c:pt idx="281">
                  <c:v>45330.610173611109</c:v>
                </c:pt>
                <c:pt idx="282">
                  <c:v>45331.345706018517</c:v>
                </c:pt>
                <c:pt idx="283">
                  <c:v>45331.373344907406</c:v>
                </c:pt>
                <c:pt idx="284">
                  <c:v>45331.392893518518</c:v>
                </c:pt>
                <c:pt idx="285">
                  <c:v>45331.413344907407</c:v>
                </c:pt>
                <c:pt idx="286">
                  <c:v>45331.434050925927</c:v>
                </c:pt>
                <c:pt idx="287">
                  <c:v>45331.453877314816</c:v>
                </c:pt>
                <c:pt idx="288">
                  <c:v>45331.475069444445</c:v>
                </c:pt>
                <c:pt idx="289">
                  <c:v>45331.540092592593</c:v>
                </c:pt>
                <c:pt idx="290">
                  <c:v>45331.560486111113</c:v>
                </c:pt>
                <c:pt idx="291">
                  <c:v>45331.588159722225</c:v>
                </c:pt>
                <c:pt idx="292">
                  <c:v>45334.355162037034</c:v>
                </c:pt>
                <c:pt idx="293">
                  <c:v>45334.393043981479</c:v>
                </c:pt>
                <c:pt idx="294">
                  <c:v>45334.412094907406</c:v>
                </c:pt>
                <c:pt idx="295">
                  <c:v>45334.43240740741</c:v>
                </c:pt>
                <c:pt idx="296">
                  <c:v>45334.453043981484</c:v>
                </c:pt>
                <c:pt idx="297">
                  <c:v>45334.474374999998</c:v>
                </c:pt>
                <c:pt idx="298">
                  <c:v>45334.536944444444</c:v>
                </c:pt>
                <c:pt idx="299">
                  <c:v>45334.556168981479</c:v>
                </c:pt>
                <c:pt idx="300">
                  <c:v>45334.577361111114</c:v>
                </c:pt>
                <c:pt idx="301">
                  <c:v>45334.59684027778</c:v>
                </c:pt>
                <c:pt idx="302">
                  <c:v>45334.615949074076</c:v>
                </c:pt>
                <c:pt idx="303">
                  <c:v>45334.634965277779</c:v>
                </c:pt>
                <c:pt idx="304">
                  <c:v>45335.343009259261</c:v>
                </c:pt>
                <c:pt idx="305">
                  <c:v>45335.361817129633</c:v>
                </c:pt>
                <c:pt idx="306">
                  <c:v>45335.393599537034</c:v>
                </c:pt>
                <c:pt idx="307">
                  <c:v>45335.413495370369</c:v>
                </c:pt>
                <c:pt idx="308">
                  <c:v>45335.434618055559</c:v>
                </c:pt>
                <c:pt idx="309">
                  <c:v>45335.453842592593</c:v>
                </c:pt>
                <c:pt idx="310">
                  <c:v>45335.473032407404</c:v>
                </c:pt>
                <c:pt idx="311">
                  <c:v>45335.538553240738</c:v>
                </c:pt>
                <c:pt idx="312">
                  <c:v>45335.557812500003</c:v>
                </c:pt>
                <c:pt idx="313">
                  <c:v>45335.5781712963</c:v>
                </c:pt>
                <c:pt idx="314">
                  <c:v>45335.59946759259</c:v>
                </c:pt>
                <c:pt idx="315">
                  <c:v>45335.620347222219</c:v>
                </c:pt>
                <c:pt idx="316">
                  <c:v>45336.343599537038</c:v>
                </c:pt>
                <c:pt idx="317">
                  <c:v>45336.394687499997</c:v>
                </c:pt>
                <c:pt idx="318">
                  <c:v>45336.414189814815</c:v>
                </c:pt>
                <c:pt idx="319">
                  <c:v>45336.434224537035</c:v>
                </c:pt>
                <c:pt idx="320">
                  <c:v>45336.455810185187</c:v>
                </c:pt>
                <c:pt idx="321">
                  <c:v>45336.56108796296</c:v>
                </c:pt>
                <c:pt idx="322">
                  <c:v>45336.580208333333</c:v>
                </c:pt>
                <c:pt idx="323">
                  <c:v>45336.630798611113</c:v>
                </c:pt>
                <c:pt idx="324">
                  <c:v>45337.344155092593</c:v>
                </c:pt>
                <c:pt idx="325">
                  <c:v>45337.363275462965</c:v>
                </c:pt>
                <c:pt idx="326">
                  <c:v>45337.391828703701</c:v>
                </c:pt>
                <c:pt idx="327">
                  <c:v>45337.411296296297</c:v>
                </c:pt>
                <c:pt idx="328">
                  <c:v>45337.431967592594</c:v>
                </c:pt>
                <c:pt idx="329">
                  <c:v>45337.452106481483</c:v>
                </c:pt>
                <c:pt idx="330">
                  <c:v>45337.47210648148</c:v>
                </c:pt>
                <c:pt idx="331">
                  <c:v>45337.536990740744</c:v>
                </c:pt>
                <c:pt idx="332">
                  <c:v>45337.556111111109</c:v>
                </c:pt>
                <c:pt idx="333">
                  <c:v>45337.575972222221</c:v>
                </c:pt>
                <c:pt idx="334">
                  <c:v>45337.595902777779</c:v>
                </c:pt>
                <c:pt idx="335">
                  <c:v>45337.620057870372</c:v>
                </c:pt>
                <c:pt idx="336">
                  <c:v>45337.638888888891</c:v>
                </c:pt>
                <c:pt idx="337">
                  <c:v>45338.35460648148</c:v>
                </c:pt>
                <c:pt idx="338">
                  <c:v>45338.391435185185</c:v>
                </c:pt>
                <c:pt idx="339">
                  <c:v>45338.413159722222</c:v>
                </c:pt>
                <c:pt idx="340">
                  <c:v>45338.432812500003</c:v>
                </c:pt>
                <c:pt idx="341">
                  <c:v>45338.454456018517</c:v>
                </c:pt>
                <c:pt idx="342">
                  <c:v>45338.538252314815</c:v>
                </c:pt>
                <c:pt idx="343">
                  <c:v>45338.559351851851</c:v>
                </c:pt>
                <c:pt idx="344">
                  <c:v>45338.578680555554</c:v>
                </c:pt>
                <c:pt idx="345">
                  <c:v>45338.600219907406</c:v>
                </c:pt>
                <c:pt idx="346">
                  <c:v>45338.623287037037</c:v>
                </c:pt>
                <c:pt idx="347">
                  <c:v>45341.354699074072</c:v>
                </c:pt>
                <c:pt idx="348">
                  <c:v>45341.392650462964</c:v>
                </c:pt>
                <c:pt idx="349">
                  <c:v>45341.41201388889</c:v>
                </c:pt>
                <c:pt idx="350">
                  <c:v>45341.431481481479</c:v>
                </c:pt>
                <c:pt idx="351">
                  <c:v>45341.454652777778</c:v>
                </c:pt>
                <c:pt idx="352">
                  <c:v>45341.474409722221</c:v>
                </c:pt>
                <c:pt idx="353">
                  <c:v>45341.54115740741</c:v>
                </c:pt>
                <c:pt idx="354">
                  <c:v>45341.560277777775</c:v>
                </c:pt>
                <c:pt idx="355">
                  <c:v>45341.604953703703</c:v>
                </c:pt>
                <c:pt idx="356">
                  <c:v>45342.37709490741</c:v>
                </c:pt>
                <c:pt idx="357">
                  <c:v>45342.405509259261</c:v>
                </c:pt>
                <c:pt idx="358">
                  <c:v>45342.432662037034</c:v>
                </c:pt>
                <c:pt idx="359">
                  <c:v>45342.473553240743</c:v>
                </c:pt>
                <c:pt idx="360">
                  <c:v>45342.553067129629</c:v>
                </c:pt>
                <c:pt idx="361">
                  <c:v>45342.594155092593</c:v>
                </c:pt>
                <c:pt idx="362">
                  <c:v>45342.627743055556</c:v>
                </c:pt>
                <c:pt idx="363">
                  <c:v>45343.374039351853</c:v>
                </c:pt>
                <c:pt idx="364">
                  <c:v>45343.393796296295</c:v>
                </c:pt>
                <c:pt idx="365">
                  <c:v>45343.412627314814</c:v>
                </c:pt>
                <c:pt idx="366">
                  <c:v>45344.501770833333</c:v>
                </c:pt>
                <c:pt idx="367">
                  <c:v>45344.638599537036</c:v>
                </c:pt>
                <c:pt idx="368">
                  <c:v>45345.34547453704</c:v>
                </c:pt>
                <c:pt idx="369">
                  <c:v>45345.392268518517</c:v>
                </c:pt>
                <c:pt idx="370">
                  <c:v>45345.467997685184</c:v>
                </c:pt>
                <c:pt idx="371">
                  <c:v>45345.622569444444</c:v>
                </c:pt>
                <c:pt idx="372">
                  <c:v>45346.334131944444</c:v>
                </c:pt>
                <c:pt idx="373">
                  <c:v>45347.330011574071</c:v>
                </c:pt>
                <c:pt idx="374">
                  <c:v>45348.341087962966</c:v>
                </c:pt>
                <c:pt idx="375">
                  <c:v>45349.36105324074</c:v>
                </c:pt>
                <c:pt idx="376">
                  <c:v>45350.448645833334</c:v>
                </c:pt>
                <c:pt idx="377">
                  <c:v>45351.347199074073</c:v>
                </c:pt>
                <c:pt idx="378">
                  <c:v>45355.341435185182</c:v>
                </c:pt>
                <c:pt idx="379">
                  <c:v>45356.34983796296</c:v>
                </c:pt>
                <c:pt idx="380">
                  <c:v>45357.348703703705</c:v>
                </c:pt>
                <c:pt idx="381">
                  <c:v>45357.616747685184</c:v>
                </c:pt>
                <c:pt idx="382">
                  <c:v>45358.344652777778</c:v>
                </c:pt>
                <c:pt idx="383">
                  <c:v>45358.394583333335</c:v>
                </c:pt>
                <c:pt idx="384">
                  <c:v>45358.54210648148</c:v>
                </c:pt>
                <c:pt idx="385">
                  <c:v>45359.346053240741</c:v>
                </c:pt>
                <c:pt idx="386">
                  <c:v>45359.550439814811</c:v>
                </c:pt>
                <c:pt idx="387">
                  <c:v>45360.331331018519</c:v>
                </c:pt>
                <c:pt idx="388">
                  <c:v>45360.545717592591</c:v>
                </c:pt>
                <c:pt idx="389">
                  <c:v>45361.329814814817</c:v>
                </c:pt>
                <c:pt idx="390">
                  <c:v>45361.525185185186</c:v>
                </c:pt>
                <c:pt idx="391">
                  <c:v>45362.344236111108</c:v>
                </c:pt>
                <c:pt idx="392">
                  <c:v>45362.560069444444</c:v>
                </c:pt>
                <c:pt idx="393">
                  <c:v>45363.34134259259</c:v>
                </c:pt>
                <c:pt idx="394">
                  <c:v>45363.53738425926</c:v>
                </c:pt>
                <c:pt idx="395">
                  <c:v>45364.342604166668</c:v>
                </c:pt>
                <c:pt idx="396">
                  <c:v>45364.540405092594</c:v>
                </c:pt>
                <c:pt idx="397">
                  <c:v>45365.349293981482</c:v>
                </c:pt>
                <c:pt idx="398">
                  <c:v>45366.345092592594</c:v>
                </c:pt>
                <c:pt idx="399">
                  <c:v>45369.39162037037</c:v>
                </c:pt>
                <c:pt idx="400">
                  <c:v>45369.486331018517</c:v>
                </c:pt>
                <c:pt idx="401">
                  <c:v>45370.343912037039</c:v>
                </c:pt>
                <c:pt idx="402">
                  <c:v>45370.5544212963</c:v>
                </c:pt>
                <c:pt idx="403">
                  <c:v>45371.555601851855</c:v>
                </c:pt>
                <c:pt idx="404">
                  <c:v>45372.340601851851</c:v>
                </c:pt>
                <c:pt idx="405">
                  <c:v>45372.5859837963</c:v>
                </c:pt>
                <c:pt idx="406">
                  <c:v>45373.340821759259</c:v>
                </c:pt>
                <c:pt idx="407">
                  <c:v>45373.486331018517</c:v>
                </c:pt>
                <c:pt idx="408">
                  <c:v>45376.36146990741</c:v>
                </c:pt>
                <c:pt idx="409">
                  <c:v>45376.537256944444</c:v>
                </c:pt>
                <c:pt idx="410">
                  <c:v>45377.353252314817</c:v>
                </c:pt>
                <c:pt idx="411">
                  <c:v>45378.347048611111</c:v>
                </c:pt>
                <c:pt idx="412">
                  <c:v>45378.559814814813</c:v>
                </c:pt>
                <c:pt idx="413">
                  <c:v>45379.351412037038</c:v>
                </c:pt>
                <c:pt idx="414">
                  <c:v>45379.543645833335</c:v>
                </c:pt>
                <c:pt idx="415">
                  <c:v>45384.347696759258</c:v>
                </c:pt>
                <c:pt idx="416">
                  <c:v>45384.539236111108</c:v>
                </c:pt>
                <c:pt idx="417">
                  <c:v>45385.350405092591</c:v>
                </c:pt>
                <c:pt idx="418">
                  <c:v>45385.476446759261</c:v>
                </c:pt>
                <c:pt idx="419">
                  <c:v>45386.390462962961</c:v>
                </c:pt>
                <c:pt idx="420">
                  <c:v>45386.5393287037</c:v>
                </c:pt>
                <c:pt idx="421">
                  <c:v>45387.347962962966</c:v>
                </c:pt>
                <c:pt idx="422">
                  <c:v>45387.534502314818</c:v>
                </c:pt>
                <c:pt idx="423">
                  <c:v>45390.357557870368</c:v>
                </c:pt>
                <c:pt idx="424">
                  <c:v>45391.344375000001</c:v>
                </c:pt>
                <c:pt idx="425">
                  <c:v>45391.540810185186</c:v>
                </c:pt>
                <c:pt idx="426">
                  <c:v>45392.350462962961</c:v>
                </c:pt>
                <c:pt idx="427">
                  <c:v>45394.34</c:v>
                </c:pt>
                <c:pt idx="428">
                  <c:v>45397.414444444446</c:v>
                </c:pt>
                <c:pt idx="429">
                  <c:v>45397.535810185182</c:v>
                </c:pt>
                <c:pt idx="430">
                  <c:v>45398.348564814813</c:v>
                </c:pt>
                <c:pt idx="431">
                  <c:v>45398.537175925929</c:v>
                </c:pt>
                <c:pt idx="432">
                  <c:v>45399.344363425924</c:v>
                </c:pt>
                <c:pt idx="433">
                  <c:v>45399.53502314815</c:v>
                </c:pt>
                <c:pt idx="434">
                  <c:v>45400.34615740741</c:v>
                </c:pt>
                <c:pt idx="435">
                  <c:v>45400.539236111108</c:v>
                </c:pt>
                <c:pt idx="436">
                  <c:v>45401.343958333331</c:v>
                </c:pt>
                <c:pt idx="437">
                  <c:v>45401.552118055559</c:v>
                </c:pt>
                <c:pt idx="438">
                  <c:v>45404.357222222221</c:v>
                </c:pt>
                <c:pt idx="439">
                  <c:v>45404.536574074074</c:v>
                </c:pt>
                <c:pt idx="440">
                  <c:v>45405.352673611109</c:v>
                </c:pt>
                <c:pt idx="441">
                  <c:v>45405.536840277775</c:v>
                </c:pt>
                <c:pt idx="442">
                  <c:v>45406.349421296298</c:v>
                </c:pt>
                <c:pt idx="443">
                  <c:v>45406.596759259257</c:v>
                </c:pt>
                <c:pt idx="444">
                  <c:v>45407.333356481482</c:v>
                </c:pt>
                <c:pt idx="445">
                  <c:v>45407.463773148149</c:v>
                </c:pt>
                <c:pt idx="446">
                  <c:v>45407.557071759256</c:v>
                </c:pt>
                <c:pt idx="447">
                  <c:v>45408.345891203702</c:v>
                </c:pt>
                <c:pt idx="448">
                  <c:v>45408.460104166668</c:v>
                </c:pt>
                <c:pt idx="449">
                  <c:v>45411.354317129626</c:v>
                </c:pt>
                <c:pt idx="450">
                  <c:v>45411.54184027778</c:v>
                </c:pt>
                <c:pt idx="451">
                  <c:v>45412.34611111111</c:v>
                </c:pt>
                <c:pt idx="452">
                  <c:v>45412.551550925928</c:v>
                </c:pt>
                <c:pt idx="453">
                  <c:v>45413.346388888887</c:v>
                </c:pt>
                <c:pt idx="454">
                  <c:v>45413.585277777776</c:v>
                </c:pt>
                <c:pt idx="455">
                  <c:v>45414.348807870374</c:v>
                </c:pt>
                <c:pt idx="456">
                  <c:v>45414.535868055558</c:v>
                </c:pt>
                <c:pt idx="457">
                  <c:v>45415.350277777776</c:v>
                </c:pt>
                <c:pt idx="458">
                  <c:v>45418.357407407406</c:v>
                </c:pt>
                <c:pt idx="459">
                  <c:v>45418.533946759257</c:v>
                </c:pt>
                <c:pt idx="460">
                  <c:v>45419.343599537038</c:v>
                </c:pt>
                <c:pt idx="461">
                  <c:v>45419.538229166668</c:v>
                </c:pt>
                <c:pt idx="462">
                  <c:v>45420.353032407409</c:v>
                </c:pt>
                <c:pt idx="463">
                  <c:v>45420.537939814814</c:v>
                </c:pt>
                <c:pt idx="464">
                  <c:v>45421.346689814818</c:v>
                </c:pt>
                <c:pt idx="465">
                  <c:v>45421.547268518516</c:v>
                </c:pt>
                <c:pt idx="466">
                  <c:v>45422.541064814817</c:v>
                </c:pt>
                <c:pt idx="467">
                  <c:v>45425.357152777775</c:v>
                </c:pt>
                <c:pt idx="468">
                  <c:v>45425.544039351851</c:v>
                </c:pt>
                <c:pt idx="469">
                  <c:v>45426.353090277778</c:v>
                </c:pt>
                <c:pt idx="470">
                  <c:v>45426.537974537037</c:v>
                </c:pt>
                <c:pt idx="471">
                  <c:v>45427.402627314812</c:v>
                </c:pt>
                <c:pt idx="472">
                  <c:v>45428.356493055559</c:v>
                </c:pt>
                <c:pt idx="473">
                  <c:v>45429.340891203705</c:v>
                </c:pt>
                <c:pt idx="474">
                  <c:v>45432.347384259258</c:v>
                </c:pt>
                <c:pt idx="475">
                  <c:v>45434.340648148151</c:v>
                </c:pt>
                <c:pt idx="476">
                  <c:v>45434.54415509259</c:v>
                </c:pt>
                <c:pt idx="477">
                  <c:v>45435.342303240737</c:v>
                </c:pt>
                <c:pt idx="478">
                  <c:v>45435.536157407405</c:v>
                </c:pt>
                <c:pt idx="479">
                  <c:v>45436.344513888886</c:v>
                </c:pt>
                <c:pt idx="480">
                  <c:v>45436.533761574072</c:v>
                </c:pt>
                <c:pt idx="481">
                  <c:v>45446.352152777778</c:v>
                </c:pt>
                <c:pt idx="482">
                  <c:v>45446.538229166668</c:v>
                </c:pt>
                <c:pt idx="483">
                  <c:v>45447.343981481485</c:v>
                </c:pt>
                <c:pt idx="484">
                  <c:v>45447.532210648147</c:v>
                </c:pt>
                <c:pt idx="485">
                  <c:v>45448.34070601852</c:v>
                </c:pt>
                <c:pt idx="486">
                  <c:v>45448.532060185185</c:v>
                </c:pt>
                <c:pt idx="487">
                  <c:v>45449.337037037039</c:v>
                </c:pt>
                <c:pt idx="488">
                  <c:v>45449.463819444441</c:v>
                </c:pt>
                <c:pt idx="489">
                  <c:v>45450.344629629632</c:v>
                </c:pt>
                <c:pt idx="490">
                  <c:v>45450.535150462965</c:v>
                </c:pt>
                <c:pt idx="491">
                  <c:v>45453.338877314818</c:v>
                </c:pt>
                <c:pt idx="492">
                  <c:v>45453.531608796293</c:v>
                </c:pt>
                <c:pt idx="493">
                  <c:v>45454.348483796297</c:v>
                </c:pt>
                <c:pt idx="494">
                  <c:v>45454.53528935185</c:v>
                </c:pt>
                <c:pt idx="495">
                  <c:v>45455.347314814811</c:v>
                </c:pt>
                <c:pt idx="496">
                  <c:v>45455.536134259259</c:v>
                </c:pt>
                <c:pt idx="497">
                  <c:v>45456.347511574073</c:v>
                </c:pt>
                <c:pt idx="498">
                  <c:v>45456.534085648149</c:v>
                </c:pt>
                <c:pt idx="499">
                  <c:v>45457.385671296295</c:v>
                </c:pt>
                <c:pt idx="500">
                  <c:v>45457.53224537037</c:v>
                </c:pt>
                <c:pt idx="501">
                  <c:v>45460.359502314815</c:v>
                </c:pt>
                <c:pt idx="502">
                  <c:v>45460.576597222222</c:v>
                </c:pt>
                <c:pt idx="503">
                  <c:v>45461.3359375</c:v>
                </c:pt>
                <c:pt idx="504">
                  <c:v>45461.529409722221</c:v>
                </c:pt>
                <c:pt idx="505">
                  <c:v>45462.340266203704</c:v>
                </c:pt>
                <c:pt idx="506">
                  <c:v>45462.535810185182</c:v>
                </c:pt>
                <c:pt idx="507">
                  <c:v>45463.335960648146</c:v>
                </c:pt>
                <c:pt idx="508">
                  <c:v>45463.532430555555</c:v>
                </c:pt>
                <c:pt idx="509">
                  <c:v>45464.337546296294</c:v>
                </c:pt>
                <c:pt idx="510">
                  <c:v>45464.531678240739</c:v>
                </c:pt>
                <c:pt idx="511">
                  <c:v>45464.553229166668</c:v>
                </c:pt>
                <c:pt idx="512">
                  <c:v>45467.335694444446</c:v>
                </c:pt>
                <c:pt idx="513">
                  <c:v>45468.337905092594</c:v>
                </c:pt>
                <c:pt idx="514">
                  <c:v>45468.530671296299</c:v>
                </c:pt>
                <c:pt idx="515">
                  <c:v>45469.336423611108</c:v>
                </c:pt>
                <c:pt idx="516">
                  <c:v>45469.530486111114</c:v>
                </c:pt>
                <c:pt idx="517">
                  <c:v>45470.337650462963</c:v>
                </c:pt>
                <c:pt idx="518">
                  <c:v>45470.534178240741</c:v>
                </c:pt>
                <c:pt idx="519">
                  <c:v>45471.336689814816</c:v>
                </c:pt>
                <c:pt idx="520">
                  <c:v>45474.335185185184</c:v>
                </c:pt>
                <c:pt idx="521">
                  <c:v>45475.340752314813</c:v>
                </c:pt>
                <c:pt idx="522">
                  <c:v>45475.530347222222</c:v>
                </c:pt>
                <c:pt idx="523">
                  <c:v>45476.336053240739</c:v>
                </c:pt>
                <c:pt idx="524">
                  <c:v>45476.535729166666</c:v>
                </c:pt>
                <c:pt idx="525">
                  <c:v>45477.335729166669</c:v>
                </c:pt>
                <c:pt idx="526">
                  <c:v>45477.534560185188</c:v>
                </c:pt>
                <c:pt idx="527">
                  <c:v>45478.335300925923</c:v>
                </c:pt>
                <c:pt idx="528">
                  <c:v>45478.532326388886</c:v>
                </c:pt>
                <c:pt idx="529">
                  <c:v>45481.339791666665</c:v>
                </c:pt>
                <c:pt idx="530">
                  <c:v>45482.576990740738</c:v>
                </c:pt>
                <c:pt idx="531">
                  <c:v>45483.343576388892</c:v>
                </c:pt>
                <c:pt idx="532">
                  <c:v>45484.407581018517</c:v>
                </c:pt>
                <c:pt idx="533">
                  <c:v>45485.337685185186</c:v>
                </c:pt>
                <c:pt idx="534">
                  <c:v>45488.395729166667</c:v>
                </c:pt>
                <c:pt idx="535">
                  <c:v>45488.583425925928</c:v>
                </c:pt>
                <c:pt idx="536">
                  <c:v>45489.398009259261</c:v>
                </c:pt>
                <c:pt idx="537">
                  <c:v>45489.469965277778</c:v>
                </c:pt>
                <c:pt idx="538">
                  <c:v>45489.585798611108</c:v>
                </c:pt>
                <c:pt idx="539">
                  <c:v>45490.392997685187</c:v>
                </c:pt>
                <c:pt idx="540">
                  <c:v>45491.390555555554</c:v>
                </c:pt>
                <c:pt idx="541">
                  <c:v>45492.344108796293</c:v>
                </c:pt>
                <c:pt idx="542">
                  <c:v>45495.341099537036</c:v>
                </c:pt>
                <c:pt idx="543">
                  <c:v>45496.339432870373</c:v>
                </c:pt>
                <c:pt idx="544">
                  <c:v>45497.340173611112</c:v>
                </c:pt>
                <c:pt idx="545">
                  <c:v>45498.344456018516</c:v>
                </c:pt>
                <c:pt idx="546">
                  <c:v>45499.341458333336</c:v>
                </c:pt>
                <c:pt idx="547">
                  <c:v>45502.346828703703</c:v>
                </c:pt>
                <c:pt idx="548">
                  <c:v>45503.349988425929</c:v>
                </c:pt>
                <c:pt idx="549">
                  <c:v>45504.34952546296</c:v>
                </c:pt>
                <c:pt idx="550">
                  <c:v>45505.340682870374</c:v>
                </c:pt>
                <c:pt idx="551">
                  <c:v>45506.339687500003</c:v>
                </c:pt>
                <c:pt idx="552">
                  <c:v>45511.339201388888</c:v>
                </c:pt>
                <c:pt idx="553">
                  <c:v>45512.340983796297</c:v>
                </c:pt>
                <c:pt idx="554">
                  <c:v>45512.612546296295</c:v>
                </c:pt>
                <c:pt idx="555">
                  <c:v>45513.422152777777</c:v>
                </c:pt>
                <c:pt idx="556">
                  <c:v>45513.443101851852</c:v>
                </c:pt>
                <c:pt idx="557">
                  <c:v>45513.462210648147</c:v>
                </c:pt>
                <c:pt idx="558">
                  <c:v>45513.508518518516</c:v>
                </c:pt>
                <c:pt idx="559">
                  <c:v>45513.534247685187</c:v>
                </c:pt>
                <c:pt idx="560">
                  <c:v>45516.350092592591</c:v>
                </c:pt>
                <c:pt idx="561">
                  <c:v>45516.387476851851</c:v>
                </c:pt>
                <c:pt idx="562">
                  <c:v>45516.424201388887</c:v>
                </c:pt>
                <c:pt idx="563">
                  <c:v>45516.448634259257</c:v>
                </c:pt>
                <c:pt idx="564">
                  <c:v>45516.467824074076</c:v>
                </c:pt>
                <c:pt idx="565">
                  <c:v>45516.536874999998</c:v>
                </c:pt>
                <c:pt idx="566">
                  <c:v>45516.555810185186</c:v>
                </c:pt>
                <c:pt idx="567">
                  <c:v>45516.574895833335</c:v>
                </c:pt>
                <c:pt idx="568">
                  <c:v>45516.595138888886</c:v>
                </c:pt>
                <c:pt idx="569">
                  <c:v>45516.614189814813</c:v>
                </c:pt>
                <c:pt idx="570">
                  <c:v>45517.339837962965</c:v>
                </c:pt>
                <c:pt idx="571">
                  <c:v>45517.391319444447</c:v>
                </c:pt>
                <c:pt idx="572">
                  <c:v>45517.411168981482</c:v>
                </c:pt>
                <c:pt idx="573">
                  <c:v>45517.44332175926</c:v>
                </c:pt>
                <c:pt idx="574">
                  <c:v>45517.463703703703</c:v>
                </c:pt>
                <c:pt idx="575">
                  <c:v>45517.535497685189</c:v>
                </c:pt>
                <c:pt idx="576">
                  <c:v>45517.566620370373</c:v>
                </c:pt>
                <c:pt idx="577">
                  <c:v>45518.342407407406</c:v>
                </c:pt>
                <c:pt idx="578">
                  <c:v>45519.340428240743</c:v>
                </c:pt>
                <c:pt idx="579">
                  <c:v>45520.350486111114</c:v>
                </c:pt>
                <c:pt idx="580">
                  <c:v>45523.346770833334</c:v>
                </c:pt>
                <c:pt idx="581">
                  <c:v>45524.343599537038</c:v>
                </c:pt>
                <c:pt idx="582">
                  <c:v>45525.340914351851</c:v>
                </c:pt>
                <c:pt idx="583">
                  <c:v>45526.340277777781</c:v>
                </c:pt>
                <c:pt idx="584">
                  <c:v>45527.343854166669</c:v>
                </c:pt>
                <c:pt idx="585">
                  <c:v>45530.351307870369</c:v>
                </c:pt>
                <c:pt idx="586">
                  <c:v>45531.410868055558</c:v>
                </c:pt>
                <c:pt idx="587">
                  <c:v>45532.339456018519</c:v>
                </c:pt>
                <c:pt idx="588">
                  <c:v>45533.347974537035</c:v>
                </c:pt>
                <c:pt idx="589">
                  <c:v>45534.352442129632</c:v>
                </c:pt>
                <c:pt idx="590">
                  <c:v>45537.388472222221</c:v>
                </c:pt>
                <c:pt idx="591">
                  <c:v>45538.407523148147</c:v>
                </c:pt>
                <c:pt idx="592">
                  <c:v>45538.543078703704</c:v>
                </c:pt>
                <c:pt idx="593">
                  <c:v>45539.333506944444</c:v>
                </c:pt>
                <c:pt idx="594">
                  <c:v>45539.567962962959</c:v>
                </c:pt>
                <c:pt idx="595">
                  <c:v>45540.348993055559</c:v>
                </c:pt>
                <c:pt idx="596">
                  <c:v>45540.559606481482</c:v>
                </c:pt>
                <c:pt idx="597">
                  <c:v>45541.344618055555</c:v>
                </c:pt>
                <c:pt idx="598">
                  <c:v>45541.533379629633</c:v>
                </c:pt>
                <c:pt idx="599">
                  <c:v>45541.554988425924</c:v>
                </c:pt>
                <c:pt idx="600">
                  <c:v>45544.347986111112</c:v>
                </c:pt>
                <c:pt idx="601">
                  <c:v>45544.468923611108</c:v>
                </c:pt>
                <c:pt idx="602">
                  <c:v>45545.339594907404</c:v>
                </c:pt>
                <c:pt idx="603">
                  <c:v>45545.529722222222</c:v>
                </c:pt>
                <c:pt idx="604">
                  <c:v>45546.342094907406</c:v>
                </c:pt>
                <c:pt idx="605">
                  <c:v>45546.535138888888</c:v>
                </c:pt>
                <c:pt idx="606">
                  <c:v>45547.342291666668</c:v>
                </c:pt>
                <c:pt idx="607">
                  <c:v>45547.533229166664</c:v>
                </c:pt>
                <c:pt idx="608">
                  <c:v>45552.541967592595</c:v>
                </c:pt>
                <c:pt idx="609">
                  <c:v>45553.399826388886</c:v>
                </c:pt>
                <c:pt idx="610">
                  <c:v>45554.345451388886</c:v>
                </c:pt>
                <c:pt idx="611">
                  <c:v>45558.38616898148</c:v>
                </c:pt>
                <c:pt idx="612">
                  <c:v>45558.436863425923</c:v>
                </c:pt>
                <c:pt idx="613">
                  <c:v>45558.541643518518</c:v>
                </c:pt>
                <c:pt idx="614">
                  <c:v>45559.339328703703</c:v>
                </c:pt>
                <c:pt idx="615">
                  <c:v>45560.592326388891</c:v>
                </c:pt>
                <c:pt idx="616">
                  <c:v>45561.430185185185</c:v>
                </c:pt>
                <c:pt idx="617">
                  <c:v>45565.531423611108</c:v>
                </c:pt>
                <c:pt idx="618">
                  <c:v>45566.346400462964</c:v>
                </c:pt>
                <c:pt idx="619">
                  <c:v>45567.349803240744</c:v>
                </c:pt>
                <c:pt idx="620">
                  <c:v>45568.335324074076</c:v>
                </c:pt>
                <c:pt idx="621">
                  <c:v>45569.336724537039</c:v>
                </c:pt>
                <c:pt idx="622">
                  <c:v>45573.451203703706</c:v>
                </c:pt>
                <c:pt idx="623">
                  <c:v>45574.387638888889</c:v>
                </c:pt>
                <c:pt idx="624">
                  <c:v>45575.419259259259</c:v>
                </c:pt>
                <c:pt idx="625">
                  <c:v>45575.49664351852</c:v>
                </c:pt>
                <c:pt idx="626">
                  <c:v>45575.548993055556</c:v>
                </c:pt>
                <c:pt idx="627">
                  <c:v>45575.569456018522</c:v>
                </c:pt>
                <c:pt idx="628">
                  <c:v>45575.592233796298</c:v>
                </c:pt>
                <c:pt idx="629">
                  <c:v>45575.613217592596</c:v>
                </c:pt>
                <c:pt idx="630">
                  <c:v>45575.633425925924</c:v>
                </c:pt>
                <c:pt idx="631">
                  <c:v>45576.335590277777</c:v>
                </c:pt>
                <c:pt idx="632">
                  <c:v>45576.434490740743</c:v>
                </c:pt>
                <c:pt idx="633">
                  <c:v>45580.429768518516</c:v>
                </c:pt>
                <c:pt idx="634">
                  <c:v>45581.344525462962</c:v>
                </c:pt>
                <c:pt idx="635">
                  <c:v>45582.340856481482</c:v>
                </c:pt>
                <c:pt idx="636">
                  <c:v>45586.337557870371</c:v>
                </c:pt>
                <c:pt idx="637">
                  <c:v>45587.346956018519</c:v>
                </c:pt>
                <c:pt idx="638">
                  <c:v>45588.339583333334</c:v>
                </c:pt>
                <c:pt idx="639">
                  <c:v>45589.33803240741</c:v>
                </c:pt>
                <c:pt idx="640">
                  <c:v>45589.445277777777</c:v>
                </c:pt>
                <c:pt idx="641">
                  <c:v>45590.343726851854</c:v>
                </c:pt>
                <c:pt idx="642">
                  <c:v>45593.416076388887</c:v>
                </c:pt>
                <c:pt idx="643">
                  <c:v>45594.340902777774</c:v>
                </c:pt>
                <c:pt idx="644">
                  <c:v>45595.416631944441</c:v>
                </c:pt>
                <c:pt idx="645">
                  <c:v>45596.341307870367</c:v>
                </c:pt>
                <c:pt idx="646">
                  <c:v>45597.334826388891</c:v>
                </c:pt>
                <c:pt idx="647">
                  <c:v>45600.406215277777</c:v>
                </c:pt>
                <c:pt idx="648">
                  <c:v>45601.340115740742</c:v>
                </c:pt>
                <c:pt idx="649">
                  <c:v>45602.341099537036</c:v>
                </c:pt>
                <c:pt idx="650">
                  <c:v>45603.337847222225</c:v>
                </c:pt>
                <c:pt idx="651">
                  <c:v>45607.34648148148</c:v>
                </c:pt>
                <c:pt idx="652">
                  <c:v>45608.35</c:v>
                </c:pt>
                <c:pt idx="653">
                  <c:v>45609.347488425927</c:v>
                </c:pt>
                <c:pt idx="654">
                  <c:v>45610.342210648145</c:v>
                </c:pt>
                <c:pt idx="655">
                  <c:v>45611.337060185186</c:v>
                </c:pt>
                <c:pt idx="656">
                  <c:v>45614.349826388891</c:v>
                </c:pt>
                <c:pt idx="657">
                  <c:v>45615.342210648145</c:v>
                </c:pt>
                <c:pt idx="658">
                  <c:v>45616.341956018521</c:v>
                </c:pt>
                <c:pt idx="659">
                  <c:v>45617.347129629627</c:v>
                </c:pt>
                <c:pt idx="660">
                  <c:v>45618.340717592589</c:v>
                </c:pt>
                <c:pt idx="661">
                  <c:v>45621.341296296298</c:v>
                </c:pt>
                <c:pt idx="662">
                  <c:v>45622.341215277775</c:v>
                </c:pt>
                <c:pt idx="663">
                  <c:v>45623.618576388886</c:v>
                </c:pt>
                <c:pt idx="664">
                  <c:v>45624.33865740741</c:v>
                </c:pt>
                <c:pt idx="665">
                  <c:v>45624.614560185182</c:v>
                </c:pt>
                <c:pt idx="666">
                  <c:v>45628.404618055552</c:v>
                </c:pt>
                <c:pt idx="667">
                  <c:v>45628.535381944443</c:v>
                </c:pt>
                <c:pt idx="668">
                  <c:v>45629.349328703705</c:v>
                </c:pt>
                <c:pt idx="669">
                  <c:v>45630.392141203702</c:v>
                </c:pt>
                <c:pt idx="670">
                  <c:v>45631.347662037035</c:v>
                </c:pt>
                <c:pt idx="671">
                  <c:v>45632.384236111109</c:v>
                </c:pt>
                <c:pt idx="672">
                  <c:v>45635.38422453704</c:v>
                </c:pt>
                <c:pt idx="673">
                  <c:v>45636.340624999997</c:v>
                </c:pt>
                <c:pt idx="674">
                  <c:v>45637.338333333333</c:v>
                </c:pt>
                <c:pt idx="675">
                  <c:v>45638.340115740742</c:v>
                </c:pt>
                <c:pt idx="676">
                  <c:v>45639.340115740742</c:v>
                </c:pt>
                <c:pt idx="677">
                  <c:v>45642.341296296298</c:v>
                </c:pt>
                <c:pt idx="678">
                  <c:v>45643.433425925927</c:v>
                </c:pt>
                <c:pt idx="679">
                  <c:v>45643.529826388891</c:v>
                </c:pt>
                <c:pt idx="680">
                  <c:v>45644.34511574074</c:v>
                </c:pt>
                <c:pt idx="681">
                  <c:v>45644.38553240741</c:v>
                </c:pt>
                <c:pt idx="682">
                  <c:v>45645.344085648147</c:v>
                </c:pt>
                <c:pt idx="683">
                  <c:v>45649.340081018519</c:v>
                </c:pt>
                <c:pt idx="684">
                  <c:v>45650.33021990741</c:v>
                </c:pt>
                <c:pt idx="685">
                  <c:v>45653.37773148148</c:v>
                </c:pt>
                <c:pt idx="686">
                  <c:v>45656.371412037035</c:v>
                </c:pt>
                <c:pt idx="687">
                  <c:v>45663.380555555559</c:v>
                </c:pt>
                <c:pt idx="688">
                  <c:v>45663.380555555559</c:v>
                </c:pt>
                <c:pt idx="689">
                  <c:v>45663.42224537037</c:v>
                </c:pt>
                <c:pt idx="690">
                  <c:v>45663.42224537037</c:v>
                </c:pt>
                <c:pt idx="691">
                  <c:v>45663.45171296296</c:v>
                </c:pt>
                <c:pt idx="692">
                  <c:v>45663.45171296296</c:v>
                </c:pt>
                <c:pt idx="693">
                  <c:v>45663.523217592592</c:v>
                </c:pt>
                <c:pt idx="694">
                  <c:v>45663.523217592592</c:v>
                </c:pt>
                <c:pt idx="695">
                  <c:v>45664.332557870373</c:v>
                </c:pt>
                <c:pt idx="696">
                  <c:v>45664.332557870373</c:v>
                </c:pt>
                <c:pt idx="697">
                  <c:v>45664.387303240743</c:v>
                </c:pt>
                <c:pt idx="698">
                  <c:v>45664.387303240743</c:v>
                </c:pt>
                <c:pt idx="699">
                  <c:v>45664.523032407407</c:v>
                </c:pt>
                <c:pt idx="700">
                  <c:v>45664.523032407407</c:v>
                </c:pt>
                <c:pt idx="701">
                  <c:v>45664.545185185183</c:v>
                </c:pt>
                <c:pt idx="702">
                  <c:v>45664.545185185183</c:v>
                </c:pt>
                <c:pt idx="703">
                  <c:v>45665.334699074076</c:v>
                </c:pt>
                <c:pt idx="704">
                  <c:v>45665.334699074076</c:v>
                </c:pt>
                <c:pt idx="705">
                  <c:v>45665.380856481483</c:v>
                </c:pt>
                <c:pt idx="706">
                  <c:v>45665.380856481483</c:v>
                </c:pt>
                <c:pt idx="707">
                  <c:v>45665.530104166668</c:v>
                </c:pt>
                <c:pt idx="708">
                  <c:v>45665.530104166668</c:v>
                </c:pt>
                <c:pt idx="709">
                  <c:v>45666.340891203705</c:v>
                </c:pt>
                <c:pt idx="710">
                  <c:v>45666.340891203705</c:v>
                </c:pt>
                <c:pt idx="711">
                  <c:v>45666.378877314812</c:v>
                </c:pt>
                <c:pt idx="712">
                  <c:v>45666.378877314812</c:v>
                </c:pt>
                <c:pt idx="713">
                  <c:v>45666.526689814818</c:v>
                </c:pt>
                <c:pt idx="714">
                  <c:v>45666.526689814818</c:v>
                </c:pt>
                <c:pt idx="715">
                  <c:v>45666.545914351853</c:v>
                </c:pt>
                <c:pt idx="716">
                  <c:v>45666.545914351853</c:v>
                </c:pt>
                <c:pt idx="717">
                  <c:v>45666.565555555557</c:v>
                </c:pt>
                <c:pt idx="718">
                  <c:v>45666.565555555557</c:v>
                </c:pt>
                <c:pt idx="719">
                  <c:v>45670.348229166666</c:v>
                </c:pt>
                <c:pt idx="720">
                  <c:v>45670.348229166666</c:v>
                </c:pt>
                <c:pt idx="721">
                  <c:v>45671.336458333331</c:v>
                </c:pt>
                <c:pt idx="722">
                  <c:v>45671.336458333331</c:v>
                </c:pt>
                <c:pt idx="723">
                  <c:v>45671.52553240741</c:v>
                </c:pt>
                <c:pt idx="724">
                  <c:v>45671.52553240741</c:v>
                </c:pt>
                <c:pt idx="725">
                  <c:v>45671.545138888891</c:v>
                </c:pt>
                <c:pt idx="726">
                  <c:v>45671.545138888891</c:v>
                </c:pt>
                <c:pt idx="727">
                  <c:v>45672.337893518517</c:v>
                </c:pt>
                <c:pt idx="728">
                  <c:v>45672.337893518517</c:v>
                </c:pt>
                <c:pt idx="729">
                  <c:v>45672.565659722219</c:v>
                </c:pt>
                <c:pt idx="730">
                  <c:v>45672.565659722219</c:v>
                </c:pt>
                <c:pt idx="731">
                  <c:v>45673.334467592591</c:v>
                </c:pt>
                <c:pt idx="732">
                  <c:v>45673.334467592591</c:v>
                </c:pt>
                <c:pt idx="733">
                  <c:v>45673.5549537037</c:v>
                </c:pt>
                <c:pt idx="734">
                  <c:v>45673.5549537037</c:v>
                </c:pt>
                <c:pt idx="735">
                  <c:v>45674.335694444446</c:v>
                </c:pt>
                <c:pt idx="736">
                  <c:v>45674.335694444446</c:v>
                </c:pt>
                <c:pt idx="737">
                  <c:v>45677.341493055559</c:v>
                </c:pt>
                <c:pt idx="738">
                  <c:v>45677.341493055559</c:v>
                </c:pt>
                <c:pt idx="739">
                  <c:v>45678.335289351853</c:v>
                </c:pt>
                <c:pt idx="740">
                  <c:v>45678.335289351853</c:v>
                </c:pt>
                <c:pt idx="741">
                  <c:v>45680.340729166666</c:v>
                </c:pt>
                <c:pt idx="742">
                  <c:v>45680.340729166666</c:v>
                </c:pt>
                <c:pt idx="743">
                  <c:v>45680.404074074075</c:v>
                </c:pt>
                <c:pt idx="744">
                  <c:v>45680.404074074075</c:v>
                </c:pt>
                <c:pt idx="745">
                  <c:v>45681.341527777775</c:v>
                </c:pt>
                <c:pt idx="746">
                  <c:v>45681.341527777775</c:v>
                </c:pt>
                <c:pt idx="747">
                  <c:v>45684.339432870373</c:v>
                </c:pt>
                <c:pt idx="748">
                  <c:v>45684.339432870373</c:v>
                </c:pt>
                <c:pt idx="749">
                  <c:v>45685.336296296293</c:v>
                </c:pt>
                <c:pt idx="750">
                  <c:v>45685.336296296293</c:v>
                </c:pt>
                <c:pt idx="751">
                  <c:v>45686.338229166664</c:v>
                </c:pt>
                <c:pt idx="752">
                  <c:v>45686.338229166664</c:v>
                </c:pt>
                <c:pt idx="753">
                  <c:v>45687.338506944441</c:v>
                </c:pt>
                <c:pt idx="754">
                  <c:v>45687.338506944441</c:v>
                </c:pt>
                <c:pt idx="755">
                  <c:v>45691.3437962963</c:v>
                </c:pt>
                <c:pt idx="756">
                  <c:v>45691.3437962963</c:v>
                </c:pt>
                <c:pt idx="757">
                  <c:v>45692.333113425928</c:v>
                </c:pt>
                <c:pt idx="758">
                  <c:v>45692.333113425928</c:v>
                </c:pt>
                <c:pt idx="759">
                  <c:v>45693.402222222219</c:v>
                </c:pt>
                <c:pt idx="760">
                  <c:v>45693.402222222219</c:v>
                </c:pt>
                <c:pt idx="761">
                  <c:v>45694.33525462963</c:v>
                </c:pt>
                <c:pt idx="762">
                  <c:v>45694.33525462963</c:v>
                </c:pt>
                <c:pt idx="763">
                  <c:v>45695.33425925926</c:v>
                </c:pt>
                <c:pt idx="764">
                  <c:v>45695.33425925926</c:v>
                </c:pt>
                <c:pt idx="765">
                  <c:v>45698.414236111108</c:v>
                </c:pt>
                <c:pt idx="766">
                  <c:v>45698.414236111108</c:v>
                </c:pt>
                <c:pt idx="767">
                  <c:v>45698.433217592596</c:v>
                </c:pt>
                <c:pt idx="768">
                  <c:v>45698.433217592596</c:v>
                </c:pt>
                <c:pt idx="769">
                  <c:v>45699.337083333332</c:v>
                </c:pt>
                <c:pt idx="770">
                  <c:v>45699.337083333332</c:v>
                </c:pt>
                <c:pt idx="771">
                  <c:v>45700.347997685189</c:v>
                </c:pt>
                <c:pt idx="772">
                  <c:v>45700.347997685189</c:v>
                </c:pt>
                <c:pt idx="773">
                  <c:v>45701.329745370371</c:v>
                </c:pt>
                <c:pt idx="774">
                  <c:v>45701.329745370371</c:v>
                </c:pt>
                <c:pt idx="775">
                  <c:v>45702.336747685185</c:v>
                </c:pt>
                <c:pt idx="776">
                  <c:v>45702.336747685185</c:v>
                </c:pt>
                <c:pt idx="777">
                  <c:v>45705.336099537039</c:v>
                </c:pt>
                <c:pt idx="778">
                  <c:v>45705.336099537039</c:v>
                </c:pt>
                <c:pt idx="779">
                  <c:v>45706.340451388889</c:v>
                </c:pt>
                <c:pt idx="780">
                  <c:v>45706.340451388889</c:v>
                </c:pt>
                <c:pt idx="781">
                  <c:v>45707.337071759262</c:v>
                </c:pt>
                <c:pt idx="782">
                  <c:v>45707.337071759262</c:v>
                </c:pt>
                <c:pt idx="783">
                  <c:v>45708.336817129632</c:v>
                </c:pt>
                <c:pt idx="784">
                  <c:v>45708.336817129632</c:v>
                </c:pt>
                <c:pt idx="785">
                  <c:v>45713.334421296298</c:v>
                </c:pt>
                <c:pt idx="786">
                  <c:v>45713.334421296298</c:v>
                </c:pt>
                <c:pt idx="787">
                  <c:v>45714.339768518519</c:v>
                </c:pt>
                <c:pt idx="788">
                  <c:v>45714.339768518519</c:v>
                </c:pt>
                <c:pt idx="789">
                  <c:v>45715.341134259259</c:v>
                </c:pt>
                <c:pt idx="790">
                  <c:v>45715.341134259259</c:v>
                </c:pt>
                <c:pt idx="791">
                  <c:v>45716.349895833337</c:v>
                </c:pt>
                <c:pt idx="792">
                  <c:v>45716.349895833337</c:v>
                </c:pt>
                <c:pt idx="793">
                  <c:v>45719.344525462962</c:v>
                </c:pt>
                <c:pt idx="794">
                  <c:v>45719.344525462962</c:v>
                </c:pt>
                <c:pt idx="795">
                  <c:v>45720.335752314815</c:v>
                </c:pt>
                <c:pt idx="796">
                  <c:v>45720.335752314815</c:v>
                </c:pt>
                <c:pt idx="797">
                  <c:v>45721.33697916667</c:v>
                </c:pt>
                <c:pt idx="798">
                  <c:v>45721.33697916667</c:v>
                </c:pt>
                <c:pt idx="799">
                  <c:v>45722.343726851854</c:v>
                </c:pt>
                <c:pt idx="800">
                  <c:v>45722.343726851854</c:v>
                </c:pt>
                <c:pt idx="801">
                  <c:v>45723.332708333335</c:v>
                </c:pt>
                <c:pt idx="802">
                  <c:v>45723.332708333335</c:v>
                </c:pt>
                <c:pt idx="803">
                  <c:v>45726.339756944442</c:v>
                </c:pt>
                <c:pt idx="804">
                  <c:v>45726.339756944442</c:v>
                </c:pt>
                <c:pt idx="805">
                  <c:v>45727.394120370373</c:v>
                </c:pt>
                <c:pt idx="806">
                  <c:v>45727.394120370373</c:v>
                </c:pt>
                <c:pt idx="807">
                  <c:v>45728.430196759262</c:v>
                </c:pt>
                <c:pt idx="808">
                  <c:v>45728.430196759262</c:v>
                </c:pt>
                <c:pt idx="809">
                  <c:v>45729.339745370373</c:v>
                </c:pt>
                <c:pt idx="810">
                  <c:v>45729.339745370373</c:v>
                </c:pt>
                <c:pt idx="811">
                  <c:v>45733.34034722222</c:v>
                </c:pt>
                <c:pt idx="812">
                  <c:v>45733.34034722222</c:v>
                </c:pt>
                <c:pt idx="813">
                  <c:v>45734.336712962962</c:v>
                </c:pt>
                <c:pt idx="814">
                  <c:v>45734.336712962962</c:v>
                </c:pt>
                <c:pt idx="815">
                  <c:v>45735.348043981481</c:v>
                </c:pt>
                <c:pt idx="816">
                  <c:v>45735.348043981481</c:v>
                </c:pt>
                <c:pt idx="817">
                  <c:v>45736.346284722225</c:v>
                </c:pt>
                <c:pt idx="818">
                  <c:v>45736.346284722225</c:v>
                </c:pt>
                <c:pt idx="819">
                  <c:v>45737.385000000002</c:v>
                </c:pt>
                <c:pt idx="820">
                  <c:v>45737.385000000002</c:v>
                </c:pt>
                <c:pt idx="821">
                  <c:v>45740.34207175926</c:v>
                </c:pt>
                <c:pt idx="822">
                  <c:v>45740.34207175926</c:v>
                </c:pt>
                <c:pt idx="823">
                  <c:v>45741.391099537039</c:v>
                </c:pt>
                <c:pt idx="824">
                  <c:v>45741.391099537039</c:v>
                </c:pt>
                <c:pt idx="825">
                  <c:v>45742.391944444447</c:v>
                </c:pt>
                <c:pt idx="826">
                  <c:v>45742.391944444447</c:v>
                </c:pt>
                <c:pt idx="827">
                  <c:v>45743.418553240743</c:v>
                </c:pt>
                <c:pt idx="828">
                  <c:v>45743.418553240743</c:v>
                </c:pt>
                <c:pt idx="829">
                  <c:v>45744.390694444446</c:v>
                </c:pt>
                <c:pt idx="830">
                  <c:v>45744.390694444446</c:v>
                </c:pt>
                <c:pt idx="831">
                  <c:v>45747.441851851851</c:v>
                </c:pt>
                <c:pt idx="832">
                  <c:v>45747.441851851851</c:v>
                </c:pt>
                <c:pt idx="833">
                  <c:v>45750.379270833335</c:v>
                </c:pt>
                <c:pt idx="834">
                  <c:v>45750.379270833335</c:v>
                </c:pt>
                <c:pt idx="835">
                  <c:v>45754.34002314815</c:v>
                </c:pt>
                <c:pt idx="836">
                  <c:v>45754.34002314815</c:v>
                </c:pt>
                <c:pt idx="837">
                  <c:v>45754.521469907406</c:v>
                </c:pt>
                <c:pt idx="838">
                  <c:v>45754.521469907406</c:v>
                </c:pt>
                <c:pt idx="839">
                  <c:v>45755.376585648148</c:v>
                </c:pt>
                <c:pt idx="840">
                  <c:v>45755.376585648148</c:v>
                </c:pt>
                <c:pt idx="841">
                  <c:v>45756.345833333333</c:v>
                </c:pt>
                <c:pt idx="842">
                  <c:v>45756.345833333333</c:v>
                </c:pt>
                <c:pt idx="843">
                  <c:v>45757.37709490741</c:v>
                </c:pt>
                <c:pt idx="844">
                  <c:v>45757.37709490741</c:v>
                </c:pt>
                <c:pt idx="845">
                  <c:v>45758.332696759258</c:v>
                </c:pt>
                <c:pt idx="846">
                  <c:v>45758.332696759258</c:v>
                </c:pt>
                <c:pt idx="847">
                  <c:v>45761.338055555556</c:v>
                </c:pt>
                <c:pt idx="848">
                  <c:v>45761.338055555556</c:v>
                </c:pt>
                <c:pt idx="849">
                  <c:v>45762.330381944441</c:v>
                </c:pt>
                <c:pt idx="850">
                  <c:v>45762.330381944441</c:v>
                </c:pt>
                <c:pt idx="851">
                  <c:v>45763.342060185183</c:v>
                </c:pt>
                <c:pt idx="852">
                  <c:v>45763.342060185183</c:v>
                </c:pt>
                <c:pt idx="853">
                  <c:v>45763.455312500002</c:v>
                </c:pt>
                <c:pt idx="854">
                  <c:v>45763.455312500002</c:v>
                </c:pt>
                <c:pt idx="855">
                  <c:v>45764.331689814811</c:v>
                </c:pt>
                <c:pt idx="856">
                  <c:v>45764.331689814811</c:v>
                </c:pt>
                <c:pt idx="857">
                  <c:v>45769.380416666667</c:v>
                </c:pt>
                <c:pt idx="858">
                  <c:v>45769.380416666667</c:v>
                </c:pt>
                <c:pt idx="859">
                  <c:v>45770.328402777777</c:v>
                </c:pt>
                <c:pt idx="860">
                  <c:v>45770.328402777777</c:v>
                </c:pt>
                <c:pt idx="861">
                  <c:v>45770.415092592593</c:v>
                </c:pt>
                <c:pt idx="862">
                  <c:v>45770.415092592593</c:v>
                </c:pt>
                <c:pt idx="863">
                  <c:v>45771.33871527778</c:v>
                </c:pt>
                <c:pt idx="864">
                  <c:v>45771.33871527778</c:v>
                </c:pt>
                <c:pt idx="865">
                  <c:v>45775.34443287037</c:v>
                </c:pt>
                <c:pt idx="866">
                  <c:v>45775.34443287037</c:v>
                </c:pt>
                <c:pt idx="867">
                  <c:v>45776.338263888887</c:v>
                </c:pt>
                <c:pt idx="868">
                  <c:v>45776.338263888887</c:v>
                </c:pt>
                <c:pt idx="869">
                  <c:v>45777.341770833336</c:v>
                </c:pt>
                <c:pt idx="870">
                  <c:v>45777.341770833336</c:v>
                </c:pt>
                <c:pt idx="871">
                  <c:v>45778.460532407407</c:v>
                </c:pt>
                <c:pt idx="872">
                  <c:v>45778.460532407407</c:v>
                </c:pt>
                <c:pt idx="873">
                  <c:v>45779.340567129628</c:v>
                </c:pt>
                <c:pt idx="874">
                  <c:v>45779.340567129628</c:v>
                </c:pt>
                <c:pt idx="875">
                  <c:v>45782.338402777779</c:v>
                </c:pt>
                <c:pt idx="876">
                  <c:v>45782.338402777779</c:v>
                </c:pt>
                <c:pt idx="877">
                  <c:v>45783.336562500001</c:v>
                </c:pt>
                <c:pt idx="878">
                  <c:v>45783.336562500001</c:v>
                </c:pt>
                <c:pt idx="879">
                  <c:v>45784.343807870369</c:v>
                </c:pt>
                <c:pt idx="880">
                  <c:v>45784.343807870369</c:v>
                </c:pt>
                <c:pt idx="881">
                  <c:v>45785.330636574072</c:v>
                </c:pt>
                <c:pt idx="882">
                  <c:v>45785.330636574072</c:v>
                </c:pt>
                <c:pt idx="883">
                  <c:v>45786.374814814815</c:v>
                </c:pt>
                <c:pt idx="884">
                  <c:v>45786.374814814815</c:v>
                </c:pt>
                <c:pt idx="885">
                  <c:v>45789.377395833333</c:v>
                </c:pt>
                <c:pt idx="886">
                  <c:v>45789.377395833333</c:v>
                </c:pt>
                <c:pt idx="887">
                  <c:v>45790.338483796295</c:v>
                </c:pt>
                <c:pt idx="888">
                  <c:v>45790.338483796295</c:v>
                </c:pt>
                <c:pt idx="889">
                  <c:v>45791.34270833333</c:v>
                </c:pt>
                <c:pt idx="890">
                  <c:v>45791.34270833333</c:v>
                </c:pt>
                <c:pt idx="891">
                  <c:v>45791.417557870373</c:v>
                </c:pt>
                <c:pt idx="892">
                  <c:v>45791.417557870373</c:v>
                </c:pt>
                <c:pt idx="893">
                  <c:v>45792.337766203702</c:v>
                </c:pt>
                <c:pt idx="894">
                  <c:v>45792.337766203702</c:v>
                </c:pt>
                <c:pt idx="895">
                  <c:v>45796.337071759262</c:v>
                </c:pt>
                <c:pt idx="896">
                  <c:v>45796.337071759262</c:v>
                </c:pt>
                <c:pt idx="897">
                  <c:v>45797.342106481483</c:v>
                </c:pt>
                <c:pt idx="898">
                  <c:v>45797.342106481483</c:v>
                </c:pt>
                <c:pt idx="899">
                  <c:v>45798.330613425926</c:v>
                </c:pt>
                <c:pt idx="900">
                  <c:v>45798.330613425926</c:v>
                </c:pt>
                <c:pt idx="901">
                  <c:v>45799.383321759262</c:v>
                </c:pt>
                <c:pt idx="902">
                  <c:v>45799.383321759262</c:v>
                </c:pt>
                <c:pt idx="903">
                  <c:v>45800.380428240744</c:v>
                </c:pt>
                <c:pt idx="904">
                  <c:v>45800.380428240744</c:v>
                </c:pt>
                <c:pt idx="905">
                  <c:v>45805.344907407409</c:v>
                </c:pt>
                <c:pt idx="906">
                  <c:v>45805.344907407409</c:v>
                </c:pt>
                <c:pt idx="907">
                  <c:v>45806.346273148149</c:v>
                </c:pt>
                <c:pt idx="908">
                  <c:v>45806.346273148149</c:v>
                </c:pt>
                <c:pt idx="909">
                  <c:v>45807.33971064815</c:v>
                </c:pt>
                <c:pt idx="910">
                  <c:v>45807.33971064815</c:v>
                </c:pt>
                <c:pt idx="911">
                  <c:v>45810.344236111108</c:v>
                </c:pt>
                <c:pt idx="912">
                  <c:v>45810.344236111108</c:v>
                </c:pt>
                <c:pt idx="913">
                  <c:v>45811.338101851848</c:v>
                </c:pt>
                <c:pt idx="914">
                  <c:v>45811.338101851848</c:v>
                </c:pt>
                <c:pt idx="915">
                  <c:v>45812.332743055558</c:v>
                </c:pt>
                <c:pt idx="916">
                  <c:v>45812.332743055558</c:v>
                </c:pt>
                <c:pt idx="917">
                  <c:v>45813.32984953704</c:v>
                </c:pt>
                <c:pt idx="918">
                  <c:v>45813.32984953704</c:v>
                </c:pt>
                <c:pt idx="919">
                  <c:v>45817.386296296296</c:v>
                </c:pt>
                <c:pt idx="920">
                  <c:v>45817.386296296296</c:v>
                </c:pt>
                <c:pt idx="921">
                  <c:v>45818.337847222225</c:v>
                </c:pt>
                <c:pt idx="922">
                  <c:v>45818.337847222225</c:v>
                </c:pt>
                <c:pt idx="923">
                  <c:v>45819.342627314814</c:v>
                </c:pt>
                <c:pt idx="924">
                  <c:v>45819.342627314814</c:v>
                </c:pt>
                <c:pt idx="925">
                  <c:v>45820.419699074075</c:v>
                </c:pt>
                <c:pt idx="926">
                  <c:v>45820.419699074075</c:v>
                </c:pt>
                <c:pt idx="927">
                  <c:v>45821.330995370372</c:v>
                </c:pt>
                <c:pt idx="928">
                  <c:v>45821.330995370372</c:v>
                </c:pt>
                <c:pt idx="929">
                  <c:v>45821.389930555553</c:v>
                </c:pt>
                <c:pt idx="930">
                  <c:v>45821.389930555553</c:v>
                </c:pt>
                <c:pt idx="931">
                  <c:v>45824.379004629627</c:v>
                </c:pt>
                <c:pt idx="932">
                  <c:v>45824.379004629627</c:v>
                </c:pt>
                <c:pt idx="933">
                  <c:v>45825.32949074074</c:v>
                </c:pt>
                <c:pt idx="934">
                  <c:v>45825.32949074074</c:v>
                </c:pt>
                <c:pt idx="935">
                  <c:v>45826.333321759259</c:v>
                </c:pt>
                <c:pt idx="936">
                  <c:v>45826.333321759259</c:v>
                </c:pt>
                <c:pt idx="937">
                  <c:v>45827.382013888891</c:v>
                </c:pt>
                <c:pt idx="938">
                  <c:v>45827.382013888891</c:v>
                </c:pt>
                <c:pt idx="939">
                  <c:v>45828.385000000002</c:v>
                </c:pt>
                <c:pt idx="940">
                  <c:v>45828.385000000002</c:v>
                </c:pt>
                <c:pt idx="941">
                  <c:v>45831.344421296293</c:v>
                </c:pt>
                <c:pt idx="942">
                  <c:v>45831.344421296293</c:v>
                </c:pt>
                <c:pt idx="943">
                  <c:v>45832.333148148151</c:v>
                </c:pt>
                <c:pt idx="944">
                  <c:v>45832.333148148151</c:v>
                </c:pt>
                <c:pt idx="945">
                  <c:v>45832.42796296296</c:v>
                </c:pt>
                <c:pt idx="946">
                  <c:v>45832.42796296296</c:v>
                </c:pt>
                <c:pt idx="947">
                  <c:v>45832.467673611114</c:v>
                </c:pt>
                <c:pt idx="948">
                  <c:v>45832.467673611114</c:v>
                </c:pt>
                <c:pt idx="949">
                  <c:v>45832.500451388885</c:v>
                </c:pt>
                <c:pt idx="950">
                  <c:v>45832.500451388885</c:v>
                </c:pt>
                <c:pt idx="951">
                  <c:v>45833.379224537035</c:v>
                </c:pt>
                <c:pt idx="952">
                  <c:v>45833.379224537035</c:v>
                </c:pt>
                <c:pt idx="953">
                  <c:v>45838.336585648147</c:v>
                </c:pt>
                <c:pt idx="954">
                  <c:v>45838.336585648147</c:v>
                </c:pt>
                <c:pt idx="955">
                  <c:v>45839.342951388891</c:v>
                </c:pt>
                <c:pt idx="956">
                  <c:v>45839.342951388891</c:v>
                </c:pt>
                <c:pt idx="957">
                  <c:v>45840.330590277779</c:v>
                </c:pt>
                <c:pt idx="958">
                  <c:v>45840.330590277779</c:v>
                </c:pt>
                <c:pt idx="959">
                  <c:v>45841.332696759258</c:v>
                </c:pt>
                <c:pt idx="960">
                  <c:v>45841.332696759258</c:v>
                </c:pt>
                <c:pt idx="961">
                  <c:v>45842.337719907409</c:v>
                </c:pt>
                <c:pt idx="962">
                  <c:v>45842.337719907409</c:v>
                </c:pt>
                <c:pt idx="963">
                  <c:v>45845.33320601852</c:v>
                </c:pt>
                <c:pt idx="964">
                  <c:v>45845.33320601852</c:v>
                </c:pt>
                <c:pt idx="965">
                  <c:v>45846.332951388889</c:v>
                </c:pt>
                <c:pt idx="966">
                  <c:v>45846.332951388889</c:v>
                </c:pt>
                <c:pt idx="967">
                  <c:v>45847.327384259261</c:v>
                </c:pt>
                <c:pt idx="968">
                  <c:v>45847.327384259261</c:v>
                </c:pt>
                <c:pt idx="969">
                  <c:v>45848.320092592592</c:v>
                </c:pt>
                <c:pt idx="970">
                  <c:v>45848.320092592592</c:v>
                </c:pt>
                <c:pt idx="971">
                  <c:v>45848.565844907411</c:v>
                </c:pt>
                <c:pt idx="972">
                  <c:v>45848.565844907411</c:v>
                </c:pt>
                <c:pt idx="973">
                  <c:v>45849.319733796299</c:v>
                </c:pt>
                <c:pt idx="974">
                  <c:v>45849.319733796299</c:v>
                </c:pt>
                <c:pt idx="975">
                  <c:v>45852.333518518521</c:v>
                </c:pt>
                <c:pt idx="976">
                  <c:v>45852.333518518521</c:v>
                </c:pt>
                <c:pt idx="977">
                  <c:v>45853.335231481484</c:v>
                </c:pt>
                <c:pt idx="978">
                  <c:v>45853.335231481484</c:v>
                </c:pt>
                <c:pt idx="979">
                  <c:v>45854.319062499999</c:v>
                </c:pt>
                <c:pt idx="980">
                  <c:v>45854.319062499999</c:v>
                </c:pt>
                <c:pt idx="981">
                  <c:v>45855.318182870367</c:v>
                </c:pt>
                <c:pt idx="982">
                  <c:v>45855.318182870367</c:v>
                </c:pt>
                <c:pt idx="983">
                  <c:v>45859.320335648146</c:v>
                </c:pt>
                <c:pt idx="984">
                  <c:v>45859.320335648146</c:v>
                </c:pt>
                <c:pt idx="985">
                  <c:v>45860.31790509259</c:v>
                </c:pt>
                <c:pt idx="986">
                  <c:v>45860.31790509259</c:v>
                </c:pt>
                <c:pt idx="987">
                  <c:v>45861.40053240741</c:v>
                </c:pt>
                <c:pt idx="988">
                  <c:v>45861.40053240741</c:v>
                </c:pt>
                <c:pt idx="989">
                  <c:v>45862.340601851851</c:v>
                </c:pt>
                <c:pt idx="990">
                  <c:v>45862.340601851851</c:v>
                </c:pt>
                <c:pt idx="991">
                  <c:v>45863.334606481483</c:v>
                </c:pt>
                <c:pt idx="992">
                  <c:v>45863.334606481483</c:v>
                </c:pt>
                <c:pt idx="993">
                  <c:v>45866.335358796299</c:v>
                </c:pt>
                <c:pt idx="994">
                  <c:v>45866.335358796299</c:v>
                </c:pt>
                <c:pt idx="995">
                  <c:v>45867.322997685187</c:v>
                </c:pt>
                <c:pt idx="996">
                  <c:v>45867.322997685187</c:v>
                </c:pt>
                <c:pt idx="997">
                  <c:v>45868.328194444446</c:v>
                </c:pt>
                <c:pt idx="998">
                  <c:v>45868.328194444446</c:v>
                </c:pt>
                <c:pt idx="999">
                  <c:v>45869.330590277779</c:v>
                </c:pt>
                <c:pt idx="1000">
                  <c:v>45869.330590277779</c:v>
                </c:pt>
                <c:pt idx="1001">
                  <c:v>45870.340092592596</c:v>
                </c:pt>
                <c:pt idx="1002">
                  <c:v>45870.340092592596</c:v>
                </c:pt>
                <c:pt idx="1003">
                  <c:v>45875.327939814815</c:v>
                </c:pt>
                <c:pt idx="1004">
                  <c:v>45875.327939814815</c:v>
                </c:pt>
                <c:pt idx="1005">
                  <c:v>45876.330405092594</c:v>
                </c:pt>
                <c:pt idx="1006">
                  <c:v>45876.330405092594</c:v>
                </c:pt>
                <c:pt idx="1007">
                  <c:v>45880.329212962963</c:v>
                </c:pt>
                <c:pt idx="1008">
                  <c:v>45880.329212962963</c:v>
                </c:pt>
                <c:pt idx="1009">
                  <c:v>45881.332094907404</c:v>
                </c:pt>
                <c:pt idx="1010">
                  <c:v>45881.332094907404</c:v>
                </c:pt>
                <c:pt idx="1011">
                  <c:v>45882.316944444443</c:v>
                </c:pt>
                <c:pt idx="1012">
                  <c:v>45882.316944444443</c:v>
                </c:pt>
                <c:pt idx="1013">
                  <c:v>45883.319050925929</c:v>
                </c:pt>
                <c:pt idx="1014">
                  <c:v>45883.319050925929</c:v>
                </c:pt>
                <c:pt idx="1015">
                  <c:v>45884.318136574075</c:v>
                </c:pt>
                <c:pt idx="1016">
                  <c:v>45884.318136574075</c:v>
                </c:pt>
                <c:pt idx="1017">
                  <c:v>45887.346597222226</c:v>
                </c:pt>
                <c:pt idx="1018">
                  <c:v>45887.346597222226</c:v>
                </c:pt>
                <c:pt idx="1019">
                  <c:v>45889.317002314812</c:v>
                </c:pt>
                <c:pt idx="1020">
                  <c:v>45889.317002314812</c:v>
                </c:pt>
                <c:pt idx="1021">
                  <c:v>45890.328657407408</c:v>
                </c:pt>
                <c:pt idx="1022">
                  <c:v>45890.328657407408</c:v>
                </c:pt>
                <c:pt idx="1023">
                  <c:v>45891.321400462963</c:v>
                </c:pt>
                <c:pt idx="1024">
                  <c:v>45891.321400462963</c:v>
                </c:pt>
                <c:pt idx="1025">
                  <c:v>45894.329085648147</c:v>
                </c:pt>
                <c:pt idx="1026">
                  <c:v>45894.329085648147</c:v>
                </c:pt>
                <c:pt idx="1027">
                  <c:v>45895.328553240739</c:v>
                </c:pt>
                <c:pt idx="1028">
                  <c:v>45895.328553240739</c:v>
                </c:pt>
                <c:pt idx="1029">
                  <c:v>45896.333194444444</c:v>
                </c:pt>
                <c:pt idx="1030">
                  <c:v>45896.333194444444</c:v>
                </c:pt>
                <c:pt idx="1031">
                  <c:v>45897.323368055557</c:v>
                </c:pt>
                <c:pt idx="1032">
                  <c:v>45897.323368055557</c:v>
                </c:pt>
                <c:pt idx="1033">
                  <c:v>45901.325138888889</c:v>
                </c:pt>
                <c:pt idx="1034">
                  <c:v>45901.325138888889</c:v>
                </c:pt>
                <c:pt idx="1035">
                  <c:v>45902.335879629631</c:v>
                </c:pt>
                <c:pt idx="1036">
                  <c:v>45902.335879629631</c:v>
                </c:pt>
                <c:pt idx="1037">
                  <c:v>45903.318865740737</c:v>
                </c:pt>
                <c:pt idx="1038">
                  <c:v>45903.318865740737</c:v>
                </c:pt>
                <c:pt idx="1039">
                  <c:v>45904.535439814812</c:v>
                </c:pt>
                <c:pt idx="1040">
                  <c:v>45904.535439814812</c:v>
                </c:pt>
                <c:pt idx="1041">
                  <c:v>45905.316828703704</c:v>
                </c:pt>
                <c:pt idx="1042">
                  <c:v>45905.316828703704</c:v>
                </c:pt>
                <c:pt idx="1043">
                  <c:v>45908.329097222224</c:v>
                </c:pt>
                <c:pt idx="1044">
                  <c:v>45908.329097222224</c:v>
                </c:pt>
                <c:pt idx="1045">
                  <c:v>45909.325671296298</c:v>
                </c:pt>
                <c:pt idx="1046">
                  <c:v>45909.325671296298</c:v>
                </c:pt>
                <c:pt idx="1047">
                  <c:v>45910.326053240744</c:v>
                </c:pt>
                <c:pt idx="1048">
                  <c:v>45910.326053240744</c:v>
                </c:pt>
                <c:pt idx="1049">
                  <c:v>45911.331782407404</c:v>
                </c:pt>
                <c:pt idx="1050">
                  <c:v>45911.331782407404</c:v>
                </c:pt>
                <c:pt idx="1051">
                  <c:v>45912.319490740738</c:v>
                </c:pt>
                <c:pt idx="1052">
                  <c:v>45912.319490740738</c:v>
                </c:pt>
                <c:pt idx="1053">
                  <c:v>45915.324999999997</c:v>
                </c:pt>
                <c:pt idx="1054">
                  <c:v>45915.324999999997</c:v>
                </c:pt>
                <c:pt idx="1055">
                  <c:v>45916.313761574071</c:v>
                </c:pt>
                <c:pt idx="1056">
                  <c:v>45916.313761574071</c:v>
                </c:pt>
                <c:pt idx="1057">
                  <c:v>45917.328298611108</c:v>
                </c:pt>
                <c:pt idx="1058">
                  <c:v>45917.328298611108</c:v>
                </c:pt>
                <c:pt idx="1059">
                  <c:v>45918.324490740742</c:v>
                </c:pt>
                <c:pt idx="1060">
                  <c:v>45918.324490740742</c:v>
                </c:pt>
                <c:pt idx="1061">
                  <c:v>45922.339108796295</c:v>
                </c:pt>
                <c:pt idx="1062">
                  <c:v>45922.339108796295</c:v>
                </c:pt>
                <c:pt idx="1063">
                  <c:v>45923.32885416667</c:v>
                </c:pt>
                <c:pt idx="1064">
                  <c:v>45923.32885416667</c:v>
                </c:pt>
                <c:pt idx="1065">
                  <c:v>45924.317858796298</c:v>
                </c:pt>
                <c:pt idx="1066">
                  <c:v>45924.317858796298</c:v>
                </c:pt>
                <c:pt idx="1067">
                  <c:v>45925.34003472222</c:v>
                </c:pt>
                <c:pt idx="1068">
                  <c:v>45925.34003472222</c:v>
                </c:pt>
                <c:pt idx="1069">
                  <c:v>45926.317499999997</c:v>
                </c:pt>
                <c:pt idx="1070">
                  <c:v>45926.317499999997</c:v>
                </c:pt>
                <c:pt idx="1071">
                  <c:v>45929.325046296297</c:v>
                </c:pt>
                <c:pt idx="1072">
                  <c:v>45929.325046296297</c:v>
                </c:pt>
                <c:pt idx="1073">
                  <c:v>45930.329340277778</c:v>
                </c:pt>
                <c:pt idx="1074">
                  <c:v>45930.329340277778</c:v>
                </c:pt>
                <c:pt idx="1075">
                  <c:v>45931.329965277779</c:v>
                </c:pt>
                <c:pt idx="1076">
                  <c:v>45931.329965277779</c:v>
                </c:pt>
                <c:pt idx="1077">
                  <c:v>45932.32534722222</c:v>
                </c:pt>
                <c:pt idx="1078">
                  <c:v>45932.32534722222</c:v>
                </c:pt>
                <c:pt idx="1079">
                  <c:v>45933.326145833336</c:v>
                </c:pt>
                <c:pt idx="1080">
                  <c:v>45933.326145833336</c:v>
                </c:pt>
                <c:pt idx="1081">
                  <c:v>45933.429849537039</c:v>
                </c:pt>
                <c:pt idx="1082">
                  <c:v>45933.429849537039</c:v>
                </c:pt>
                <c:pt idx="1083">
                  <c:v>45936.317766203705</c:v>
                </c:pt>
                <c:pt idx="1084">
                  <c:v>45937.330081018517</c:v>
                </c:pt>
                <c:pt idx="1085">
                  <c:v>45938.329548611109</c:v>
                </c:pt>
                <c:pt idx="1086">
                  <c:v>45939.387453703705</c:v>
                </c:pt>
                <c:pt idx="1087">
                  <c:v>45943.334444444445</c:v>
                </c:pt>
                <c:pt idx="1088">
                  <c:v>45944.33556712963</c:v>
                </c:pt>
                <c:pt idx="1089">
                  <c:v>45945.328483796293</c:v>
                </c:pt>
                <c:pt idx="1090">
                  <c:v>45946.329386574071</c:v>
                </c:pt>
                <c:pt idx="1091">
                  <c:v>45947.330474537041</c:v>
                </c:pt>
                <c:pt idx="1092">
                  <c:v>45950.331655092596</c:v>
                </c:pt>
                <c:pt idx="1093">
                  <c:v>45951.328969907408</c:v>
                </c:pt>
                <c:pt idx="1094">
                  <c:v>45952.329942129632</c:v>
                </c:pt>
                <c:pt idx="1095">
                  <c:v>45953.333703703705</c:v>
                </c:pt>
                <c:pt idx="1096">
                  <c:v>45954.328460648147</c:v>
                </c:pt>
                <c:pt idx="1097">
                  <c:v>45957.327222222222</c:v>
                </c:pt>
                <c:pt idx="1098">
                  <c:v>45958.32503472222</c:v>
                </c:pt>
                <c:pt idx="1099">
                  <c:v>45959.336226851854</c:v>
                </c:pt>
                <c:pt idx="1100">
                  <c:v>45960.326215277775</c:v>
                </c:pt>
                <c:pt idx="1101">
                  <c:v>45964.332743055558</c:v>
                </c:pt>
                <c:pt idx="1102">
                  <c:v>45965.324884259258</c:v>
                </c:pt>
                <c:pt idx="1103">
                  <c:v>45966.324062500003</c:v>
                </c:pt>
                <c:pt idx="1104">
                  <c:v>45967.31832175926</c:v>
                </c:pt>
              </c:numCache>
            </c:numRef>
          </c:xVal>
          <c:yVal>
            <c:numRef>
              <c:f>Active!$L$178:$L$4093</c:f>
              <c:numCache>
                <c:formatCode>0.0000</c:formatCode>
                <c:ptCount val="3916"/>
                <c:pt idx="0">
                  <c:v>3.3287031720523799</c:v>
                </c:pt>
                <c:pt idx="1">
                  <c:v>3.2612018437308201</c:v>
                </c:pt>
                <c:pt idx="2">
                  <c:v>3.2899183248982902</c:v>
                </c:pt>
                <c:pt idx="3">
                  <c:v>3.27458261785682</c:v>
                </c:pt>
                <c:pt idx="4">
                  <c:v>3.30248212883878</c:v>
                </c:pt>
                <c:pt idx="5">
                  <c:v>3.3260626503542201</c:v>
                </c:pt>
                <c:pt idx="6">
                  <c:v>3.3564754885302701</c:v>
                </c:pt>
                <c:pt idx="7">
                  <c:v>3.3043807506265002</c:v>
                </c:pt>
                <c:pt idx="8">
                  <c:v>3.3592657806159298</c:v>
                </c:pt>
                <c:pt idx="9">
                  <c:v>3.3291758358049601</c:v>
                </c:pt>
                <c:pt idx="10">
                  <c:v>3.3160774851136301</c:v>
                </c:pt>
                <c:pt idx="11">
                  <c:v>3.29686708461844</c:v>
                </c:pt>
                <c:pt idx="12">
                  <c:v>3.04911935897618</c:v>
                </c:pt>
                <c:pt idx="13">
                  <c:v>3.0319042217344401</c:v>
                </c:pt>
                <c:pt idx="14">
                  <c:v>3.0452976930478401</c:v>
                </c:pt>
                <c:pt idx="15">
                  <c:v>3.0574270344469201</c:v>
                </c:pt>
                <c:pt idx="16">
                  <c:v>3.1060942225674699</c:v>
                </c:pt>
                <c:pt idx="17">
                  <c:v>3.14927322375847</c:v>
                </c:pt>
                <c:pt idx="18">
                  <c:v>3.1240101994977998</c:v>
                </c:pt>
                <c:pt idx="19">
                  <c:v>3.1220398070565101</c:v>
                </c:pt>
                <c:pt idx="20">
                  <c:v>3.14952326726891</c:v>
                </c:pt>
                <c:pt idx="21">
                  <c:v>3.06259224248419</c:v>
                </c:pt>
                <c:pt idx="22">
                  <c:v>3.10552034155684</c:v>
                </c:pt>
                <c:pt idx="23">
                  <c:v>3.1096699779505599</c:v>
                </c:pt>
                <c:pt idx="24">
                  <c:v>3.0586194492492398</c:v>
                </c:pt>
                <c:pt idx="25">
                  <c:v>3.0836596952826301</c:v>
                </c:pt>
                <c:pt idx="26">
                  <c:v>3.0773332825586701</c:v>
                </c:pt>
                <c:pt idx="27">
                  <c:v>3.0930412497742101</c:v>
                </c:pt>
                <c:pt idx="28">
                  <c:v>3.0480286115030499</c:v>
                </c:pt>
                <c:pt idx="29">
                  <c:v>3.1486122723019099</c:v>
                </c:pt>
                <c:pt idx="30">
                  <c:v>3.3702350649359101</c:v>
                </c:pt>
                <c:pt idx="31">
                  <c:v>3.1461564762875098</c:v>
                </c:pt>
                <c:pt idx="32">
                  <c:v>3.0528100452979698</c:v>
                </c:pt>
                <c:pt idx="33">
                  <c:v>3.0539571722039498</c:v>
                </c:pt>
                <c:pt idx="34">
                  <c:v>3.0662232374893099</c:v>
                </c:pt>
                <c:pt idx="35">
                  <c:v>3.0721268699332702</c:v>
                </c:pt>
                <c:pt idx="36">
                  <c:v>3.1862186331347302</c:v>
                </c:pt>
                <c:pt idx="37">
                  <c:v>3.10814362445225</c:v>
                </c:pt>
                <c:pt idx="38">
                  <c:v>3.0756486875996898</c:v>
                </c:pt>
                <c:pt idx="39">
                  <c:v>0.96515159540971696</c:v>
                </c:pt>
                <c:pt idx="40">
                  <c:v>0.99747788553402705</c:v>
                </c:pt>
                <c:pt idx="41">
                  <c:v>3.0098105530813699</c:v>
                </c:pt>
                <c:pt idx="42">
                  <c:v>3.0011142508543398</c:v>
                </c:pt>
                <c:pt idx="43">
                  <c:v>3.0643089427945802</c:v>
                </c:pt>
                <c:pt idx="44">
                  <c:v>3.1061408248481399</c:v>
                </c:pt>
                <c:pt idx="45">
                  <c:v>3.0342572569166002</c:v>
                </c:pt>
                <c:pt idx="46">
                  <c:v>2.9934500968982101</c:v>
                </c:pt>
                <c:pt idx="47">
                  <c:v>3.1872773404853501</c:v>
                </c:pt>
                <c:pt idx="48">
                  <c:v>3.2131376413271999</c:v>
                </c:pt>
                <c:pt idx="49">
                  <c:v>3.1800421359583599</c:v>
                </c:pt>
                <c:pt idx="50">
                  <c:v>3.13216984856918</c:v>
                </c:pt>
                <c:pt idx="51">
                  <c:v>3.1651077276589001</c:v>
                </c:pt>
                <c:pt idx="52">
                  <c:v>3.1385530660090701</c:v>
                </c:pt>
                <c:pt idx="53">
                  <c:v>3.0446099017958801</c:v>
                </c:pt>
                <c:pt idx="54">
                  <c:v>3.13227348714774</c:v>
                </c:pt>
                <c:pt idx="55">
                  <c:v>3.0956605363663998</c:v>
                </c:pt>
                <c:pt idx="56">
                  <c:v>3.03383235090359</c:v>
                </c:pt>
                <c:pt idx="57">
                  <c:v>3.0046137732006502</c:v>
                </c:pt>
                <c:pt idx="58">
                  <c:v>3.0557172331091298</c:v>
                </c:pt>
                <c:pt idx="59">
                  <c:v>3.0006685743736101</c:v>
                </c:pt>
                <c:pt idx="60">
                  <c:v>3.0486869135283499</c:v>
                </c:pt>
                <c:pt idx="61">
                  <c:v>3.0206974287079502</c:v>
                </c:pt>
                <c:pt idx="62">
                  <c:v>3.06558568723054</c:v>
                </c:pt>
                <c:pt idx="63">
                  <c:v>3.0864039933221101</c:v>
                </c:pt>
                <c:pt idx="64">
                  <c:v>3.0802387393860799</c:v>
                </c:pt>
                <c:pt idx="65">
                  <c:v>3.0572542449742701</c:v>
                </c:pt>
                <c:pt idx="66">
                  <c:v>3.0867131493443201</c:v>
                </c:pt>
                <c:pt idx="67">
                  <c:v>3.0692784203414401</c:v>
                </c:pt>
                <c:pt idx="68">
                  <c:v>3.0709014625947799</c:v>
                </c:pt>
                <c:pt idx="69">
                  <c:v>3.0401056378510298</c:v>
                </c:pt>
                <c:pt idx="70">
                  <c:v>3.0534205873092901</c:v>
                </c:pt>
                <c:pt idx="71">
                  <c:v>2.9878387338329602</c:v>
                </c:pt>
                <c:pt idx="72">
                  <c:v>3.0106004475675601</c:v>
                </c:pt>
                <c:pt idx="73">
                  <c:v>2.9861800199611999</c:v>
                </c:pt>
                <c:pt idx="74">
                  <c:v>2.9632517743731599</c:v>
                </c:pt>
                <c:pt idx="75">
                  <c:v>2.96935754447696</c:v>
                </c:pt>
                <c:pt idx="76">
                  <c:v>2.9292081475501499</c:v>
                </c:pt>
                <c:pt idx="77">
                  <c:v>2.9200468155945201</c:v>
                </c:pt>
                <c:pt idx="78">
                  <c:v>2.9344302053695901</c:v>
                </c:pt>
                <c:pt idx="79">
                  <c:v>2.8848887665379701</c:v>
                </c:pt>
                <c:pt idx="80">
                  <c:v>2.88890055218305</c:v>
                </c:pt>
                <c:pt idx="81">
                  <c:v>2.8903747291317399</c:v>
                </c:pt>
                <c:pt idx="82">
                  <c:v>2.9011439701736101</c:v>
                </c:pt>
                <c:pt idx="83">
                  <c:v>2.9242292196560702</c:v>
                </c:pt>
                <c:pt idx="84">
                  <c:v>2.9613726246229199</c:v>
                </c:pt>
                <c:pt idx="85">
                  <c:v>2.99671606050872</c:v>
                </c:pt>
                <c:pt idx="86">
                  <c:v>2.9938437148982899</c:v>
                </c:pt>
                <c:pt idx="87">
                  <c:v>2.9977537283401401</c:v>
                </c:pt>
                <c:pt idx="88">
                  <c:v>2.9492850734094498</c:v>
                </c:pt>
                <c:pt idx="89">
                  <c:v>2.9945034953830798</c:v>
                </c:pt>
                <c:pt idx="90">
                  <c:v>2.9829628532677401</c:v>
                </c:pt>
                <c:pt idx="91">
                  <c:v>2.9880733123877699</c:v>
                </c:pt>
                <c:pt idx="92">
                  <c:v>3.0129886328759099</c:v>
                </c:pt>
                <c:pt idx="93">
                  <c:v>2.9926376999217501</c:v>
                </c:pt>
                <c:pt idx="94">
                  <c:v>2.922066794195</c:v>
                </c:pt>
                <c:pt idx="95">
                  <c:v>2.9442564810944698</c:v>
                </c:pt>
                <c:pt idx="96">
                  <c:v>2.9262855729472199</c:v>
                </c:pt>
                <c:pt idx="97">
                  <c:v>2.9369340946680902</c:v>
                </c:pt>
                <c:pt idx="98">
                  <c:v>2.9294963043109101</c:v>
                </c:pt>
                <c:pt idx="99">
                  <c:v>2.9530313786366098</c:v>
                </c:pt>
                <c:pt idx="100">
                  <c:v>2.9157903964015301</c:v>
                </c:pt>
                <c:pt idx="101">
                  <c:v>2.9575733623853599</c:v>
                </c:pt>
                <c:pt idx="102">
                  <c:v>3.0459223704549601</c:v>
                </c:pt>
                <c:pt idx="103">
                  <c:v>2.9893196986264701</c:v>
                </c:pt>
                <c:pt idx="104">
                  <c:v>3.0145528663424299</c:v>
                </c:pt>
                <c:pt idx="105">
                  <c:v>2.9177431879963902</c:v>
                </c:pt>
                <c:pt idx="106">
                  <c:v>2.9587478104966101</c:v>
                </c:pt>
                <c:pt idx="107">
                  <c:v>2.1992857497265299</c:v>
                </c:pt>
                <c:pt idx="108">
                  <c:v>2.9169652600260099</c:v>
                </c:pt>
                <c:pt idx="109">
                  <c:v>2.82127284221938</c:v>
                </c:pt>
                <c:pt idx="110">
                  <c:v>2.8370628643257101</c:v>
                </c:pt>
                <c:pt idx="111">
                  <c:v>2.8148074571589099</c:v>
                </c:pt>
                <c:pt idx="112">
                  <c:v>2.8358274494717999</c:v>
                </c:pt>
                <c:pt idx="113">
                  <c:v>2.8635007805235499</c:v>
                </c:pt>
                <c:pt idx="114">
                  <c:v>2.7989525621244802</c:v>
                </c:pt>
                <c:pt idx="115">
                  <c:v>2.8476752975085802</c:v>
                </c:pt>
                <c:pt idx="116">
                  <c:v>2.7965101234749601</c:v>
                </c:pt>
                <c:pt idx="117">
                  <c:v>2.88414895025246</c:v>
                </c:pt>
                <c:pt idx="118">
                  <c:v>2.8845136058211001</c:v>
                </c:pt>
                <c:pt idx="119">
                  <c:v>2.8120577224604499</c:v>
                </c:pt>
                <c:pt idx="120">
                  <c:v>2.8533368353091602</c:v>
                </c:pt>
                <c:pt idx="121">
                  <c:v>2.7811821930681599</c:v>
                </c:pt>
                <c:pt idx="122">
                  <c:v>2.81545265604327</c:v>
                </c:pt>
                <c:pt idx="123">
                  <c:v>2.82194645922816</c:v>
                </c:pt>
                <c:pt idx="124">
                  <c:v>2.82246997465464</c:v>
                </c:pt>
                <c:pt idx="125">
                  <c:v>2.8113745443536202</c:v>
                </c:pt>
                <c:pt idx="126">
                  <c:v>2.8378617770480998</c:v>
                </c:pt>
                <c:pt idx="127">
                  <c:v>2.8309510285255102</c:v>
                </c:pt>
                <c:pt idx="128">
                  <c:v>2.8704936628977502</c:v>
                </c:pt>
                <c:pt idx="129">
                  <c:v>2.83111932727298</c:v>
                </c:pt>
                <c:pt idx="130">
                  <c:v>2.8929261579172101</c:v>
                </c:pt>
                <c:pt idx="131">
                  <c:v>2.7928429463117199</c:v>
                </c:pt>
                <c:pt idx="132">
                  <c:v>2.8070301015588899</c:v>
                </c:pt>
                <c:pt idx="133">
                  <c:v>2.8455518171675198</c:v>
                </c:pt>
                <c:pt idx="134">
                  <c:v>2.7767204054113601</c:v>
                </c:pt>
                <c:pt idx="135">
                  <c:v>2.7380015020547099</c:v>
                </c:pt>
                <c:pt idx="136">
                  <c:v>2.7764556873995199</c:v>
                </c:pt>
                <c:pt idx="137">
                  <c:v>2.78825001413583</c:v>
                </c:pt>
                <c:pt idx="138">
                  <c:v>2.7655988103070799</c:v>
                </c:pt>
                <c:pt idx="139">
                  <c:v>2.8180206274814301</c:v>
                </c:pt>
                <c:pt idx="140">
                  <c:v>2.81879051289541</c:v>
                </c:pt>
                <c:pt idx="141">
                  <c:v>2.83383875565888</c:v>
                </c:pt>
                <c:pt idx="142">
                  <c:v>2.8049902165718401</c:v>
                </c:pt>
                <c:pt idx="143">
                  <c:v>2.8348731109171501</c:v>
                </c:pt>
                <c:pt idx="144">
                  <c:v>2.8239743317185102</c:v>
                </c:pt>
                <c:pt idx="145">
                  <c:v>2.8066641241512</c:v>
                </c:pt>
                <c:pt idx="146">
                  <c:v>2.8168006631329701</c:v>
                </c:pt>
                <c:pt idx="147">
                  <c:v>2.8179091934739202</c:v>
                </c:pt>
                <c:pt idx="148">
                  <c:v>2.7708637155329598</c:v>
                </c:pt>
                <c:pt idx="149">
                  <c:v>2.75720473962317</c:v>
                </c:pt>
                <c:pt idx="150">
                  <c:v>2.84896251609698</c:v>
                </c:pt>
                <c:pt idx="151">
                  <c:v>2.8439390437340699</c:v>
                </c:pt>
                <c:pt idx="152">
                  <c:v>2.8232276544188499</c:v>
                </c:pt>
                <c:pt idx="153">
                  <c:v>2.8210634541033399</c:v>
                </c:pt>
                <c:pt idx="154">
                  <c:v>2.80469920210234</c:v>
                </c:pt>
                <c:pt idx="155">
                  <c:v>2.77995822998788</c:v>
                </c:pt>
                <c:pt idx="156">
                  <c:v>2.82710860805064</c:v>
                </c:pt>
                <c:pt idx="157">
                  <c:v>2.7593486954031299</c:v>
                </c:pt>
                <c:pt idx="158">
                  <c:v>2.8477175867900599</c:v>
                </c:pt>
                <c:pt idx="159">
                  <c:v>2.8276153405304099</c:v>
                </c:pt>
                <c:pt idx="160">
                  <c:v>2.80287532023485</c:v>
                </c:pt>
                <c:pt idx="161">
                  <c:v>2.8687621540307702</c:v>
                </c:pt>
                <c:pt idx="162">
                  <c:v>2.8546373434005101</c:v>
                </c:pt>
                <c:pt idx="163">
                  <c:v>2.84393597915451</c:v>
                </c:pt>
                <c:pt idx="164">
                  <c:v>2.82734827278074</c:v>
                </c:pt>
                <c:pt idx="165">
                  <c:v>2.78901451831736</c:v>
                </c:pt>
                <c:pt idx="166">
                  <c:v>2.8124681112047401</c:v>
                </c:pt>
                <c:pt idx="167">
                  <c:v>2.7982335553529101</c:v>
                </c:pt>
                <c:pt idx="168">
                  <c:v>2.8117092360994902</c:v>
                </c:pt>
                <c:pt idx="169">
                  <c:v>2.8147074322408598</c:v>
                </c:pt>
                <c:pt idx="170">
                  <c:v>2.7989839053483099</c:v>
                </c:pt>
                <c:pt idx="171">
                  <c:v>2.83115886209954</c:v>
                </c:pt>
                <c:pt idx="172">
                  <c:v>2.8158790174946602</c:v>
                </c:pt>
                <c:pt idx="173">
                  <c:v>2.8912120276867501</c:v>
                </c:pt>
                <c:pt idx="174">
                  <c:v>2.80666210920457</c:v>
                </c:pt>
                <c:pt idx="175">
                  <c:v>2.8525319356631602</c:v>
                </c:pt>
                <c:pt idx="176">
                  <c:v>3.0163613343868501</c:v>
                </c:pt>
                <c:pt idx="177">
                  <c:v>3.0017781268391999</c:v>
                </c:pt>
                <c:pt idx="178">
                  <c:v>3.0413251986179501</c:v>
                </c:pt>
                <c:pt idx="179">
                  <c:v>2.9921417104508898</c:v>
                </c:pt>
                <c:pt idx="180">
                  <c:v>3.0118761363492501</c:v>
                </c:pt>
                <c:pt idx="181">
                  <c:v>3.0139715262557298</c:v>
                </c:pt>
                <c:pt idx="182">
                  <c:v>3.01155168472908</c:v>
                </c:pt>
                <c:pt idx="183">
                  <c:v>3.0145837273484002</c:v>
                </c:pt>
                <c:pt idx="184">
                  <c:v>3.0466435627696602</c:v>
                </c:pt>
                <c:pt idx="185">
                  <c:v>3.0182282177757802</c:v>
                </c:pt>
                <c:pt idx="186">
                  <c:v>2.9894085423120602</c:v>
                </c:pt>
                <c:pt idx="187">
                  <c:v>2.97031422718725</c:v>
                </c:pt>
                <c:pt idx="188">
                  <c:v>3.0523114619722902</c:v>
                </c:pt>
                <c:pt idx="189">
                  <c:v>2.9847019308429701</c:v>
                </c:pt>
                <c:pt idx="190">
                  <c:v>2.9950499570279101</c:v>
                </c:pt>
                <c:pt idx="191">
                  <c:v>2.9673349253315702</c:v>
                </c:pt>
                <c:pt idx="192">
                  <c:v>3.00998215588361</c:v>
                </c:pt>
                <c:pt idx="193">
                  <c:v>2.9540676763684899</c:v>
                </c:pt>
                <c:pt idx="194">
                  <c:v>2.97661813656386</c:v>
                </c:pt>
                <c:pt idx="195">
                  <c:v>2.88804186398478</c:v>
                </c:pt>
                <c:pt idx="196">
                  <c:v>2.8462460415470998</c:v>
                </c:pt>
                <c:pt idx="197">
                  <c:v>2.8337244812413198</c:v>
                </c:pt>
                <c:pt idx="198">
                  <c:v>2.90364368013319</c:v>
                </c:pt>
                <c:pt idx="199">
                  <c:v>2.9198880217797898</c:v>
                </c:pt>
                <c:pt idx="200">
                  <c:v>2.8902881965773601</c:v>
                </c:pt>
                <c:pt idx="201">
                  <c:v>2.8669680931408101</c:v>
                </c:pt>
                <c:pt idx="202">
                  <c:v>2.8723179120714901</c:v>
                </c:pt>
                <c:pt idx="203">
                  <c:v>2.8795265832711201</c:v>
                </c:pt>
                <c:pt idx="204">
                  <c:v>2.8629931699765101</c:v>
                </c:pt>
                <c:pt idx="205">
                  <c:v>2.8222927534837301</c:v>
                </c:pt>
                <c:pt idx="206">
                  <c:v>2.8410880163374399</c:v>
                </c:pt>
                <c:pt idx="207">
                  <c:v>2.7877365106532102</c:v>
                </c:pt>
                <c:pt idx="208">
                  <c:v>2.7896662715386902</c:v>
                </c:pt>
                <c:pt idx="209">
                  <c:v>2.84678460230844</c:v>
                </c:pt>
                <c:pt idx="210">
                  <c:v>2.8194826027079798</c:v>
                </c:pt>
                <c:pt idx="211">
                  <c:v>2.78708172634484</c:v>
                </c:pt>
                <c:pt idx="212">
                  <c:v>2.80958363365581</c:v>
                </c:pt>
                <c:pt idx="213">
                  <c:v>2.8017877919490002</c:v>
                </c:pt>
                <c:pt idx="214">
                  <c:v>2.8036465120854301</c:v>
                </c:pt>
                <c:pt idx="215">
                  <c:v>2.7880042454814502</c:v>
                </c:pt>
                <c:pt idx="216">
                  <c:v>2.8063346809667</c:v>
                </c:pt>
                <c:pt idx="217">
                  <c:v>2.7474495834593098</c:v>
                </c:pt>
                <c:pt idx="218">
                  <c:v>2.7426584333700998</c:v>
                </c:pt>
                <c:pt idx="219">
                  <c:v>2.7912363670820799</c:v>
                </c:pt>
                <c:pt idx="220">
                  <c:v>2.7331800797236498</c:v>
                </c:pt>
                <c:pt idx="221">
                  <c:v>2.76245174151788</c:v>
                </c:pt>
                <c:pt idx="222">
                  <c:v>2.82120655396223</c:v>
                </c:pt>
                <c:pt idx="223">
                  <c:v>2.7682348741671001</c:v>
                </c:pt>
                <c:pt idx="224">
                  <c:v>2.7522280316301102</c:v>
                </c:pt>
                <c:pt idx="225">
                  <c:v>2.8196012704288398</c:v>
                </c:pt>
                <c:pt idx="226">
                  <c:v>2.8337312205104501</c:v>
                </c:pt>
                <c:pt idx="227">
                  <c:v>2.7911118501696199</c:v>
                </c:pt>
                <c:pt idx="228">
                  <c:v>2.8720599959323598</c:v>
                </c:pt>
                <c:pt idx="229">
                  <c:v>2.9183385273324798</c:v>
                </c:pt>
                <c:pt idx="230">
                  <c:v>2.9306067246184302</c:v>
                </c:pt>
                <c:pt idx="231">
                  <c:v>2.9471737266778799</c:v>
                </c:pt>
                <c:pt idx="232">
                  <c:v>2.9170894343589899</c:v>
                </c:pt>
                <c:pt idx="233">
                  <c:v>2.9114523331740898</c:v>
                </c:pt>
                <c:pt idx="234">
                  <c:v>2.8643614886216699</c:v>
                </c:pt>
                <c:pt idx="235">
                  <c:v>2.8340397851186698</c:v>
                </c:pt>
                <c:pt idx="236">
                  <c:v>2.7869029103457099</c:v>
                </c:pt>
                <c:pt idx="237">
                  <c:v>2.7376465091874</c:v>
                </c:pt>
                <c:pt idx="238">
                  <c:v>2.7598753537774399</c:v>
                </c:pt>
                <c:pt idx="239">
                  <c:v>2.77289742968021</c:v>
                </c:pt>
                <c:pt idx="240">
                  <c:v>2.7837009438795302</c:v>
                </c:pt>
                <c:pt idx="241">
                  <c:v>2.8197423449704102</c:v>
                </c:pt>
                <c:pt idx="242">
                  <c:v>2.7672025510865899</c:v>
                </c:pt>
                <c:pt idx="243">
                  <c:v>2.7527014890522001</c:v>
                </c:pt>
                <c:pt idx="244">
                  <c:v>2.7683228784508702</c:v>
                </c:pt>
                <c:pt idx="245">
                  <c:v>2.7515238742593899</c:v>
                </c:pt>
                <c:pt idx="246">
                  <c:v>2.7903115988100602</c:v>
                </c:pt>
                <c:pt idx="247">
                  <c:v>2.74261738605172</c:v>
                </c:pt>
                <c:pt idx="248">
                  <c:v>3.0387367292079199</c:v>
                </c:pt>
                <c:pt idx="249">
                  <c:v>161.43132132063499</c:v>
                </c:pt>
                <c:pt idx="250">
                  <c:v>113.014589724521</c:v>
                </c:pt>
                <c:pt idx="251">
                  <c:v>2.8740458932547002</c:v>
                </c:pt>
                <c:pt idx="252">
                  <c:v>28.053241986034401</c:v>
                </c:pt>
                <c:pt idx="253">
                  <c:v>38.496718464697601</c:v>
                </c:pt>
                <c:pt idx="254">
                  <c:v>36.829970820328498</c:v>
                </c:pt>
                <c:pt idx="255">
                  <c:v>34.4186120217989</c:v>
                </c:pt>
                <c:pt idx="256">
                  <c:v>34.812323531088602</c:v>
                </c:pt>
                <c:pt idx="257">
                  <c:v>44.307154211880402</c:v>
                </c:pt>
                <c:pt idx="258">
                  <c:v>52.5965243783914</c:v>
                </c:pt>
                <c:pt idx="259">
                  <c:v>56.927627461079602</c:v>
                </c:pt>
                <c:pt idx="260">
                  <c:v>58.141222182022901</c:v>
                </c:pt>
                <c:pt idx="261">
                  <c:v>48.461297840512799</c:v>
                </c:pt>
                <c:pt idx="262">
                  <c:v>48.722773320896998</c:v>
                </c:pt>
                <c:pt idx="263">
                  <c:v>53.1055825622757</c:v>
                </c:pt>
                <c:pt idx="264">
                  <c:v>48.980655741819199</c:v>
                </c:pt>
                <c:pt idx="265">
                  <c:v>46.410115627566803</c:v>
                </c:pt>
                <c:pt idx="266">
                  <c:v>42.525568707351901</c:v>
                </c:pt>
                <c:pt idx="267">
                  <c:v>36.645202283196298</c:v>
                </c:pt>
                <c:pt idx="268">
                  <c:v>2.3764113758255001</c:v>
                </c:pt>
                <c:pt idx="269">
                  <c:v>2.4076026714636001</c:v>
                </c:pt>
                <c:pt idx="270">
                  <c:v>2.4028246024987099</c:v>
                </c:pt>
                <c:pt idx="271">
                  <c:v>2.4072916303819798</c:v>
                </c:pt>
                <c:pt idx="272">
                  <c:v>2.3900916846896298</c:v>
                </c:pt>
                <c:pt idx="273">
                  <c:v>2.3977481540264098</c:v>
                </c:pt>
                <c:pt idx="274">
                  <c:v>2.3956725531426</c:v>
                </c:pt>
                <c:pt idx="275">
                  <c:v>2.4202025327250301</c:v>
                </c:pt>
                <c:pt idx="276">
                  <c:v>2.4107272405787601</c:v>
                </c:pt>
                <c:pt idx="277">
                  <c:v>2.4796690516258</c:v>
                </c:pt>
                <c:pt idx="278">
                  <c:v>2.4835012498892599</c:v>
                </c:pt>
                <c:pt idx="279">
                  <c:v>180.46237026068499</c:v>
                </c:pt>
                <c:pt idx="280">
                  <c:v>46.859407997815602</c:v>
                </c:pt>
                <c:pt idx="281">
                  <c:v>40.1410449231103</c:v>
                </c:pt>
                <c:pt idx="282">
                  <c:v>509.56169524100301</c:v>
                </c:pt>
                <c:pt idx="283">
                  <c:v>452.20501896782599</c:v>
                </c:pt>
                <c:pt idx="284">
                  <c:v>412.74049610603703</c:v>
                </c:pt>
                <c:pt idx="285">
                  <c:v>378.46904580958602</c:v>
                </c:pt>
                <c:pt idx="286">
                  <c:v>340.79975142503798</c:v>
                </c:pt>
                <c:pt idx="287">
                  <c:v>302.87289615107198</c:v>
                </c:pt>
                <c:pt idx="288">
                  <c:v>269.69032399106902</c:v>
                </c:pt>
                <c:pt idx="289">
                  <c:v>252.11053607065401</c:v>
                </c:pt>
                <c:pt idx="290">
                  <c:v>256.96100094330097</c:v>
                </c:pt>
                <c:pt idx="291">
                  <c:v>292.43229406424399</c:v>
                </c:pt>
                <c:pt idx="292">
                  <c:v>183.70573150409101</c:v>
                </c:pt>
                <c:pt idx="293">
                  <c:v>102.44118160721</c:v>
                </c:pt>
                <c:pt idx="294">
                  <c:v>57.694697584760497</c:v>
                </c:pt>
                <c:pt idx="295">
                  <c:v>41.325072074132898</c:v>
                </c:pt>
                <c:pt idx="296">
                  <c:v>36.534329772457902</c:v>
                </c:pt>
                <c:pt idx="297">
                  <c:v>38.755134511258099</c:v>
                </c:pt>
                <c:pt idx="298">
                  <c:v>18.642210732966198</c:v>
                </c:pt>
                <c:pt idx="299">
                  <c:v>13.257293057195501</c:v>
                </c:pt>
                <c:pt idx="300">
                  <c:v>9.8935294597914698</c:v>
                </c:pt>
                <c:pt idx="301">
                  <c:v>8.0140120318406094</c:v>
                </c:pt>
                <c:pt idx="302">
                  <c:v>7.6395765423809499</c:v>
                </c:pt>
                <c:pt idx="303">
                  <c:v>6.1393882504187802</c:v>
                </c:pt>
                <c:pt idx="304">
                  <c:v>174.34656740900999</c:v>
                </c:pt>
                <c:pt idx="305">
                  <c:v>149.77589750315801</c:v>
                </c:pt>
                <c:pt idx="306">
                  <c:v>87.297408224588807</c:v>
                </c:pt>
                <c:pt idx="307">
                  <c:v>49.644777111626098</c:v>
                </c:pt>
                <c:pt idx="308">
                  <c:v>14.4978470504052</c:v>
                </c:pt>
                <c:pt idx="309">
                  <c:v>2.9025459102603199</c:v>
                </c:pt>
                <c:pt idx="310">
                  <c:v>2.6691629870857598</c:v>
                </c:pt>
                <c:pt idx="311">
                  <c:v>2.6923001746570798</c:v>
                </c:pt>
                <c:pt idx="312">
                  <c:v>2.6595386544359698</c:v>
                </c:pt>
                <c:pt idx="313">
                  <c:v>2.6762911978289998</c:v>
                </c:pt>
                <c:pt idx="314">
                  <c:v>2.6965263960265</c:v>
                </c:pt>
                <c:pt idx="315">
                  <c:v>2.6794563881096498</c:v>
                </c:pt>
                <c:pt idx="316">
                  <c:v>137.456552174525</c:v>
                </c:pt>
                <c:pt idx="317">
                  <c:v>151.22058709651699</c:v>
                </c:pt>
                <c:pt idx="318">
                  <c:v>130.01431302911601</c:v>
                </c:pt>
                <c:pt idx="319">
                  <c:v>95.576598855609106</c:v>
                </c:pt>
                <c:pt idx="320">
                  <c:v>65.880323329992606</c:v>
                </c:pt>
                <c:pt idx="321">
                  <c:v>61.135128786727201</c:v>
                </c:pt>
                <c:pt idx="322">
                  <c:v>53.558325607761098</c:v>
                </c:pt>
                <c:pt idx="323">
                  <c:v>48.263161992154302</c:v>
                </c:pt>
                <c:pt idx="324">
                  <c:v>56.926585273492897</c:v>
                </c:pt>
                <c:pt idx="325">
                  <c:v>42.939523716186898</c:v>
                </c:pt>
                <c:pt idx="326">
                  <c:v>34.6194310409076</c:v>
                </c:pt>
                <c:pt idx="327">
                  <c:v>27.351082436767399</c:v>
                </c:pt>
                <c:pt idx="328">
                  <c:v>21.4451882630316</c:v>
                </c:pt>
                <c:pt idx="329">
                  <c:v>16.180959166072601</c:v>
                </c:pt>
                <c:pt idx="330">
                  <c:v>12.915866492251901</c:v>
                </c:pt>
                <c:pt idx="331">
                  <c:v>10.721768293525701</c:v>
                </c:pt>
                <c:pt idx="332">
                  <c:v>7.0653288971689499</c:v>
                </c:pt>
                <c:pt idx="333">
                  <c:v>4.19448234734487</c:v>
                </c:pt>
                <c:pt idx="334">
                  <c:v>3.1558832735306499</c:v>
                </c:pt>
                <c:pt idx="335">
                  <c:v>2.9645491240652602</c:v>
                </c:pt>
                <c:pt idx="336">
                  <c:v>2.6959018742091501</c:v>
                </c:pt>
                <c:pt idx="337">
                  <c:v>22.126979181256399</c:v>
                </c:pt>
                <c:pt idx="338">
                  <c:v>8.4153348533588996</c:v>
                </c:pt>
                <c:pt idx="339">
                  <c:v>2.6896894738142501</c:v>
                </c:pt>
                <c:pt idx="340">
                  <c:v>2.5415803613656198</c:v>
                </c:pt>
                <c:pt idx="341">
                  <c:v>2.53171806593808</c:v>
                </c:pt>
                <c:pt idx="342">
                  <c:v>2.5274316131371801</c:v>
                </c:pt>
                <c:pt idx="343">
                  <c:v>2.5204314389781501</c:v>
                </c:pt>
                <c:pt idx="344">
                  <c:v>2.5120224713000701</c:v>
                </c:pt>
                <c:pt idx="345">
                  <c:v>2.50841717625869</c:v>
                </c:pt>
                <c:pt idx="346">
                  <c:v>2.5407232495128</c:v>
                </c:pt>
                <c:pt idx="347">
                  <c:v>2.6391317544796302</c:v>
                </c:pt>
                <c:pt idx="348">
                  <c:v>2.5998265644388101</c:v>
                </c:pt>
                <c:pt idx="349">
                  <c:v>2.59963261789439</c:v>
                </c:pt>
                <c:pt idx="350">
                  <c:v>2.6270802014781398</c:v>
                </c:pt>
                <c:pt idx="351">
                  <c:v>2.6100341056201102</c:v>
                </c:pt>
                <c:pt idx="352">
                  <c:v>2.5747170696083499</c:v>
                </c:pt>
                <c:pt idx="353">
                  <c:v>2.60267466259937</c:v>
                </c:pt>
                <c:pt idx="354">
                  <c:v>2.5849749663038799</c:v>
                </c:pt>
                <c:pt idx="355">
                  <c:v>2.5875066092779799</c:v>
                </c:pt>
                <c:pt idx="356">
                  <c:v>2.46800657001284</c:v>
                </c:pt>
                <c:pt idx="357">
                  <c:v>2.3815739773787801</c:v>
                </c:pt>
                <c:pt idx="358">
                  <c:v>2.3527827947077999</c:v>
                </c:pt>
                <c:pt idx="359">
                  <c:v>2.57931024741531</c:v>
                </c:pt>
                <c:pt idx="360">
                  <c:v>2.5742742339301601</c:v>
                </c:pt>
                <c:pt idx="361">
                  <c:v>2.6105586817047102</c:v>
                </c:pt>
                <c:pt idx="362">
                  <c:v>6.8107235522884197</c:v>
                </c:pt>
                <c:pt idx="363">
                  <c:v>2.9422759495056598</c:v>
                </c:pt>
                <c:pt idx="364">
                  <c:v>2.9411443989238002</c:v>
                </c:pt>
                <c:pt idx="365">
                  <c:v>2.94431314958211</c:v>
                </c:pt>
                <c:pt idx="366">
                  <c:v>2.7549181251786701</c:v>
                </c:pt>
                <c:pt idx="367">
                  <c:v>2.8505805666757</c:v>
                </c:pt>
                <c:pt idx="368">
                  <c:v>2.7876499065588201</c:v>
                </c:pt>
                <c:pt idx="369">
                  <c:v>2.74985250373651</c:v>
                </c:pt>
                <c:pt idx="370">
                  <c:v>2.8462765721405301</c:v>
                </c:pt>
                <c:pt idx="371">
                  <c:v>2.9148877679662601</c:v>
                </c:pt>
                <c:pt idx="372">
                  <c:v>2.9277394653328499</c:v>
                </c:pt>
                <c:pt idx="373">
                  <c:v>2.93601989684826</c:v>
                </c:pt>
                <c:pt idx="374">
                  <c:v>2.9350405648256501</c:v>
                </c:pt>
                <c:pt idx="375">
                  <c:v>2.8693492434885202</c:v>
                </c:pt>
                <c:pt idx="376">
                  <c:v>2.8929274274255099</c:v>
                </c:pt>
                <c:pt idx="377">
                  <c:v>2.8837537615281099</c:v>
                </c:pt>
                <c:pt idx="378">
                  <c:v>2.9363156763806502</c:v>
                </c:pt>
                <c:pt idx="379">
                  <c:v>2.9160401248080299</c:v>
                </c:pt>
                <c:pt idx="380">
                  <c:v>2.9386809546610801</c:v>
                </c:pt>
                <c:pt idx="381">
                  <c:v>2.8867256218736799</c:v>
                </c:pt>
                <c:pt idx="382">
                  <c:v>2.92319250281846</c:v>
                </c:pt>
                <c:pt idx="383">
                  <c:v>2.9201126211928101</c:v>
                </c:pt>
                <c:pt idx="384">
                  <c:v>2.9122650235637</c:v>
                </c:pt>
                <c:pt idx="385">
                  <c:v>2.8670937322709098</c:v>
                </c:pt>
                <c:pt idx="386">
                  <c:v>2.8508715314698998</c:v>
                </c:pt>
                <c:pt idx="387">
                  <c:v>2.9163447662823501</c:v>
                </c:pt>
                <c:pt idx="388">
                  <c:v>2.9509886506418201</c:v>
                </c:pt>
                <c:pt idx="389">
                  <c:v>2.9219970373567801</c:v>
                </c:pt>
                <c:pt idx="390">
                  <c:v>2.9078636214986799</c:v>
                </c:pt>
                <c:pt idx="391">
                  <c:v>2.8989371382448601</c:v>
                </c:pt>
                <c:pt idx="392">
                  <c:v>2.9311537209762801</c:v>
                </c:pt>
                <c:pt idx="393">
                  <c:v>2.8872495082015801</c:v>
                </c:pt>
                <c:pt idx="394">
                  <c:v>2.9051461249388102</c:v>
                </c:pt>
                <c:pt idx="395">
                  <c:v>2.8896501322328598</c:v>
                </c:pt>
                <c:pt idx="396">
                  <c:v>2.9247220984600699</c:v>
                </c:pt>
                <c:pt idx="397">
                  <c:v>2.9429210035445199</c:v>
                </c:pt>
                <c:pt idx="398">
                  <c:v>2.8783526727220998</c:v>
                </c:pt>
                <c:pt idx="399">
                  <c:v>2.9267554365052302</c:v>
                </c:pt>
                <c:pt idx="400">
                  <c:v>2.87222315988899</c:v>
                </c:pt>
                <c:pt idx="401">
                  <c:v>2.90146708293419</c:v>
                </c:pt>
                <c:pt idx="402">
                  <c:v>2.8833198713400399</c:v>
                </c:pt>
                <c:pt idx="403">
                  <c:v>2.8599358646032398</c:v>
                </c:pt>
                <c:pt idx="404">
                  <c:v>2.8986630372772102</c:v>
                </c:pt>
                <c:pt idx="405">
                  <c:v>2.9198877214782102</c:v>
                </c:pt>
                <c:pt idx="406">
                  <c:v>2.8865886455892</c:v>
                </c:pt>
                <c:pt idx="407">
                  <c:v>2.87337843333626</c:v>
                </c:pt>
                <c:pt idx="408">
                  <c:v>2.9443148003356399</c:v>
                </c:pt>
                <c:pt idx="409">
                  <c:v>2.9034241575831801</c:v>
                </c:pt>
                <c:pt idx="410">
                  <c:v>2.91601033398568</c:v>
                </c:pt>
                <c:pt idx="411">
                  <c:v>2.8985217180249401</c:v>
                </c:pt>
                <c:pt idx="412">
                  <c:v>2.91429636880956</c:v>
                </c:pt>
                <c:pt idx="413">
                  <c:v>2.9105628210404202</c:v>
                </c:pt>
                <c:pt idx="414">
                  <c:v>2.9212918156780199</c:v>
                </c:pt>
                <c:pt idx="415">
                  <c:v>2.8759544786430902</c:v>
                </c:pt>
                <c:pt idx="416">
                  <c:v>2.8910262893408598</c:v>
                </c:pt>
                <c:pt idx="417">
                  <c:v>2.9198004435891698</c:v>
                </c:pt>
                <c:pt idx="418">
                  <c:v>2.9339584854302601</c:v>
                </c:pt>
                <c:pt idx="419">
                  <c:v>2.917584268163</c:v>
                </c:pt>
                <c:pt idx="420">
                  <c:v>2.9241834251543999</c:v>
                </c:pt>
                <c:pt idx="421">
                  <c:v>2.9406830893292799</c:v>
                </c:pt>
                <c:pt idx="422">
                  <c:v>2.9114319813497</c:v>
                </c:pt>
                <c:pt idx="423">
                  <c:v>2.9169897586475102</c:v>
                </c:pt>
                <c:pt idx="424">
                  <c:v>2.9570116770407</c:v>
                </c:pt>
                <c:pt idx="425">
                  <c:v>2.90401571488123</c:v>
                </c:pt>
                <c:pt idx="426">
                  <c:v>2.9209400345567902</c:v>
                </c:pt>
                <c:pt idx="427">
                  <c:v>2.8899411725979798</c:v>
                </c:pt>
                <c:pt idx="428">
                  <c:v>2.9211718307348602</c:v>
                </c:pt>
                <c:pt idx="429">
                  <c:v>2.9125031325997002</c:v>
                </c:pt>
                <c:pt idx="430">
                  <c:v>2.89855608734146</c:v>
                </c:pt>
                <c:pt idx="431">
                  <c:v>2.9144297193500099</c:v>
                </c:pt>
                <c:pt idx="432">
                  <c:v>2.8726548343633298</c:v>
                </c:pt>
                <c:pt idx="433">
                  <c:v>2.9283146050506699</c:v>
                </c:pt>
                <c:pt idx="434">
                  <c:v>2.89218120342787</c:v>
                </c:pt>
                <c:pt idx="435">
                  <c:v>2.8737823256934099</c:v>
                </c:pt>
                <c:pt idx="436">
                  <c:v>2.9149086994312698</c:v>
                </c:pt>
                <c:pt idx="437">
                  <c:v>2.9229899022503698</c:v>
                </c:pt>
                <c:pt idx="438">
                  <c:v>2.8884791174037998</c:v>
                </c:pt>
                <c:pt idx="439">
                  <c:v>2.8506341694027002</c:v>
                </c:pt>
                <c:pt idx="440">
                  <c:v>2.8920976469482098</c:v>
                </c:pt>
                <c:pt idx="441">
                  <c:v>2.8635611610081</c:v>
                </c:pt>
                <c:pt idx="442">
                  <c:v>2.8891113627067999</c:v>
                </c:pt>
                <c:pt idx="443">
                  <c:v>2.87500213543996</c:v>
                </c:pt>
                <c:pt idx="444">
                  <c:v>1.5733193155115299E-2</c:v>
                </c:pt>
                <c:pt idx="445">
                  <c:v>2.8987751760363998</c:v>
                </c:pt>
                <c:pt idx="446">
                  <c:v>2.90837421983086</c:v>
                </c:pt>
                <c:pt idx="447">
                  <c:v>2.9249696696125098</c:v>
                </c:pt>
                <c:pt idx="448">
                  <c:v>2.9048484715795699</c:v>
                </c:pt>
                <c:pt idx="449">
                  <c:v>2.9172803143167201</c:v>
                </c:pt>
                <c:pt idx="450">
                  <c:v>2.9046769730611701</c:v>
                </c:pt>
                <c:pt idx="451">
                  <c:v>2.9042864829350701</c:v>
                </c:pt>
                <c:pt idx="452">
                  <c:v>2.9012303244686599</c:v>
                </c:pt>
                <c:pt idx="453">
                  <c:v>2.8871517508763098</c:v>
                </c:pt>
                <c:pt idx="454">
                  <c:v>2.9049585579462498</c:v>
                </c:pt>
                <c:pt idx="455">
                  <c:v>2.9001868330932101</c:v>
                </c:pt>
                <c:pt idx="456">
                  <c:v>2.8724657849517299</c:v>
                </c:pt>
                <c:pt idx="457">
                  <c:v>2.8967475655583002</c:v>
                </c:pt>
                <c:pt idx="458">
                  <c:v>2.91567559610086</c:v>
                </c:pt>
                <c:pt idx="459">
                  <c:v>2.88304090644829</c:v>
                </c:pt>
                <c:pt idx="460">
                  <c:v>2.9141847239461098</c:v>
                </c:pt>
                <c:pt idx="461">
                  <c:v>2.8763647797598799</c:v>
                </c:pt>
                <c:pt idx="462">
                  <c:v>2.9019117088971602</c:v>
                </c:pt>
                <c:pt idx="463">
                  <c:v>2.9251310197021798</c:v>
                </c:pt>
                <c:pt idx="464">
                  <c:v>2.9229628831497898</c:v>
                </c:pt>
                <c:pt idx="465">
                  <c:v>2.87367190436035</c:v>
                </c:pt>
                <c:pt idx="466">
                  <c:v>2.8636432227101398</c:v>
                </c:pt>
                <c:pt idx="467">
                  <c:v>2.9269250692279298</c:v>
                </c:pt>
                <c:pt idx="468">
                  <c:v>2.9193558382857399</c:v>
                </c:pt>
                <c:pt idx="469">
                  <c:v>2.9060800939284199</c:v>
                </c:pt>
                <c:pt idx="470">
                  <c:v>2.8911737159018802</c:v>
                </c:pt>
                <c:pt idx="471">
                  <c:v>2.9431980650177398</c:v>
                </c:pt>
                <c:pt idx="472">
                  <c:v>2.9502355722128502</c:v>
                </c:pt>
                <c:pt idx="473">
                  <c:v>2.89100036945934</c:v>
                </c:pt>
                <c:pt idx="474">
                  <c:v>2.9519597455353699</c:v>
                </c:pt>
                <c:pt idx="475">
                  <c:v>2.97941021859942</c:v>
                </c:pt>
                <c:pt idx="476">
                  <c:v>2.9596583563490801</c:v>
                </c:pt>
                <c:pt idx="477">
                  <c:v>2.9635233691860301</c:v>
                </c:pt>
                <c:pt idx="478">
                  <c:v>2.9384587391283801</c:v>
                </c:pt>
                <c:pt idx="479">
                  <c:v>2.9228195442512099</c:v>
                </c:pt>
                <c:pt idx="480">
                  <c:v>2.9029138431315502</c:v>
                </c:pt>
                <c:pt idx="481">
                  <c:v>2.9098286614779498</c:v>
                </c:pt>
                <c:pt idx="482">
                  <c:v>2.8838780061940001</c:v>
                </c:pt>
                <c:pt idx="483">
                  <c:v>2.9241635192221902</c:v>
                </c:pt>
                <c:pt idx="484">
                  <c:v>2.9303250298560202</c:v>
                </c:pt>
                <c:pt idx="485">
                  <c:v>2.9507108228460401</c:v>
                </c:pt>
                <c:pt idx="486">
                  <c:v>2.91572973635011</c:v>
                </c:pt>
                <c:pt idx="487">
                  <c:v>2.96258772482705</c:v>
                </c:pt>
                <c:pt idx="488">
                  <c:v>2.94947718732374</c:v>
                </c:pt>
                <c:pt idx="489">
                  <c:v>2.9584153516169902</c:v>
                </c:pt>
                <c:pt idx="490">
                  <c:v>2.93634976478732</c:v>
                </c:pt>
                <c:pt idx="491">
                  <c:v>2.9262934529834901</c:v>
                </c:pt>
                <c:pt idx="492">
                  <c:v>2.9061767318656599</c:v>
                </c:pt>
                <c:pt idx="493">
                  <c:v>2.9174917955040902</c:v>
                </c:pt>
                <c:pt idx="494">
                  <c:v>2.91297544762782</c:v>
                </c:pt>
                <c:pt idx="495">
                  <c:v>2.9266916096514199</c:v>
                </c:pt>
                <c:pt idx="496">
                  <c:v>2.9214898183498401</c:v>
                </c:pt>
                <c:pt idx="497">
                  <c:v>2.88885987153889</c:v>
                </c:pt>
                <c:pt idx="498">
                  <c:v>2.90455013120381</c:v>
                </c:pt>
                <c:pt idx="499">
                  <c:v>2.8959907805546701</c:v>
                </c:pt>
                <c:pt idx="500">
                  <c:v>2.8749808650387001</c:v>
                </c:pt>
                <c:pt idx="501">
                  <c:v>2.8268719069629098</c:v>
                </c:pt>
                <c:pt idx="502">
                  <c:v>2.79145197043445</c:v>
                </c:pt>
                <c:pt idx="503">
                  <c:v>2.8609937941857302</c:v>
                </c:pt>
                <c:pt idx="504">
                  <c:v>2.82027862259313</c:v>
                </c:pt>
                <c:pt idx="505">
                  <c:v>2.81372329571442</c:v>
                </c:pt>
                <c:pt idx="506">
                  <c:v>2.82982825078322</c:v>
                </c:pt>
                <c:pt idx="507">
                  <c:v>2.7943550784689402</c:v>
                </c:pt>
                <c:pt idx="508">
                  <c:v>2.8203509732780199</c:v>
                </c:pt>
                <c:pt idx="509">
                  <c:v>2.7678908896427199</c:v>
                </c:pt>
                <c:pt idx="510">
                  <c:v>2.7468168606183201</c:v>
                </c:pt>
                <c:pt idx="511">
                  <c:v>2.7556893623316698</c:v>
                </c:pt>
                <c:pt idx="512">
                  <c:v>2.7794774546250798</c:v>
                </c:pt>
                <c:pt idx="513">
                  <c:v>2.7668298654105401</c:v>
                </c:pt>
                <c:pt idx="514">
                  <c:v>2.7609424197313301</c:v>
                </c:pt>
                <c:pt idx="515">
                  <c:v>2.7559631201284001</c:v>
                </c:pt>
                <c:pt idx="516">
                  <c:v>2.8022574303771699</c:v>
                </c:pt>
                <c:pt idx="517">
                  <c:v>2.7718223265641502</c:v>
                </c:pt>
                <c:pt idx="518">
                  <c:v>2.8141614016046801</c:v>
                </c:pt>
                <c:pt idx="519">
                  <c:v>2.7486500676866799</c:v>
                </c:pt>
                <c:pt idx="520">
                  <c:v>2.75175306375586</c:v>
                </c:pt>
                <c:pt idx="521">
                  <c:v>2.7508511488733198</c:v>
                </c:pt>
                <c:pt idx="522">
                  <c:v>2.71388153338015</c:v>
                </c:pt>
                <c:pt idx="523">
                  <c:v>2.74309355068341</c:v>
                </c:pt>
                <c:pt idx="524">
                  <c:v>2.7865586420947501</c:v>
                </c:pt>
                <c:pt idx="525">
                  <c:v>2.7412155177597102</c:v>
                </c:pt>
                <c:pt idx="526">
                  <c:v>2.7345120386851498</c:v>
                </c:pt>
                <c:pt idx="527">
                  <c:v>2.7473210395330598</c:v>
                </c:pt>
                <c:pt idx="528">
                  <c:v>2.7488586614840802</c:v>
                </c:pt>
                <c:pt idx="529">
                  <c:v>2.7592654836662001</c:v>
                </c:pt>
                <c:pt idx="530">
                  <c:v>2.7305744953575601</c:v>
                </c:pt>
                <c:pt idx="531">
                  <c:v>2.7175824000498001</c:v>
                </c:pt>
                <c:pt idx="532">
                  <c:v>2.7919285478087001</c:v>
                </c:pt>
                <c:pt idx="533">
                  <c:v>2.8239194451570699</c:v>
                </c:pt>
                <c:pt idx="534">
                  <c:v>2.7518870091713898</c:v>
                </c:pt>
                <c:pt idx="535">
                  <c:v>2.7860632464195798</c:v>
                </c:pt>
                <c:pt idx="536">
                  <c:v>2.7847465846872099</c:v>
                </c:pt>
                <c:pt idx="537">
                  <c:v>2.75421990226249</c:v>
                </c:pt>
                <c:pt idx="538">
                  <c:v>2.73192704741572</c:v>
                </c:pt>
                <c:pt idx="539">
                  <c:v>2.7620025543565401</c:v>
                </c:pt>
                <c:pt idx="540">
                  <c:v>2.7350434364445699</c:v>
                </c:pt>
                <c:pt idx="541">
                  <c:v>2.7398812473116898</c:v>
                </c:pt>
                <c:pt idx="542">
                  <c:v>2.7673176660994399</c:v>
                </c:pt>
                <c:pt idx="543">
                  <c:v>2.7548224412910498</c:v>
                </c:pt>
                <c:pt idx="544">
                  <c:v>2.7571308873676301</c:v>
                </c:pt>
                <c:pt idx="545">
                  <c:v>2.7402088426749098</c:v>
                </c:pt>
                <c:pt idx="546">
                  <c:v>2.7644433561455402</c:v>
                </c:pt>
                <c:pt idx="547">
                  <c:v>2.7768144016694398</c:v>
                </c:pt>
                <c:pt idx="548">
                  <c:v>2.73989121940637</c:v>
                </c:pt>
                <c:pt idx="549">
                  <c:v>2.7465766786191699</c:v>
                </c:pt>
                <c:pt idx="550">
                  <c:v>2.7058958733615901</c:v>
                </c:pt>
                <c:pt idx="551">
                  <c:v>2.6889486029031602</c:v>
                </c:pt>
                <c:pt idx="552">
                  <c:v>2.7273743341885299</c:v>
                </c:pt>
                <c:pt idx="553">
                  <c:v>2.7680625714378002</c:v>
                </c:pt>
                <c:pt idx="554">
                  <c:v>2.57172033568447</c:v>
                </c:pt>
                <c:pt idx="555">
                  <c:v>2.5853200863449102</c:v>
                </c:pt>
                <c:pt idx="556">
                  <c:v>2.5860998966042801</c:v>
                </c:pt>
                <c:pt idx="557">
                  <c:v>2.6066247655161501</c:v>
                </c:pt>
                <c:pt idx="558">
                  <c:v>2.5738155374511198</c:v>
                </c:pt>
                <c:pt idx="559">
                  <c:v>2.5892109685456499</c:v>
                </c:pt>
                <c:pt idx="560">
                  <c:v>2.5965165368012002</c:v>
                </c:pt>
                <c:pt idx="561">
                  <c:v>2.6119717805484002</c:v>
                </c:pt>
                <c:pt idx="562">
                  <c:v>2.6079735455992599</c:v>
                </c:pt>
                <c:pt idx="563">
                  <c:v>2.5956416305103001</c:v>
                </c:pt>
                <c:pt idx="564">
                  <c:v>2.6224683101570601</c:v>
                </c:pt>
                <c:pt idx="565">
                  <c:v>2.5988311584088399</c:v>
                </c:pt>
                <c:pt idx="566">
                  <c:v>2.61816747062112</c:v>
                </c:pt>
                <c:pt idx="567">
                  <c:v>2.5829270527797998</c:v>
                </c:pt>
                <c:pt idx="568">
                  <c:v>2.6009236603765702</c:v>
                </c:pt>
                <c:pt idx="569">
                  <c:v>2.6015332981622099</c:v>
                </c:pt>
                <c:pt idx="570">
                  <c:v>2.6196037693379699</c:v>
                </c:pt>
                <c:pt idx="571">
                  <c:v>6.85475224582793</c:v>
                </c:pt>
                <c:pt idx="572">
                  <c:v>6.7623690080508201</c:v>
                </c:pt>
                <c:pt idx="573">
                  <c:v>1.7457487880940701</c:v>
                </c:pt>
                <c:pt idx="574">
                  <c:v>2.7216916635851498</c:v>
                </c:pt>
                <c:pt idx="575">
                  <c:v>6.8403240017279696</c:v>
                </c:pt>
                <c:pt idx="576">
                  <c:v>2.97518361767992</c:v>
                </c:pt>
                <c:pt idx="577">
                  <c:v>2.8365440322751101</c:v>
                </c:pt>
                <c:pt idx="578">
                  <c:v>2.82870731672516</c:v>
                </c:pt>
                <c:pt idx="579">
                  <c:v>2.9123008433823001</c:v>
                </c:pt>
                <c:pt idx="580">
                  <c:v>2.9350902150677798</c:v>
                </c:pt>
                <c:pt idx="581">
                  <c:v>2.9043371073119499</c:v>
                </c:pt>
                <c:pt idx="582">
                  <c:v>2.90255318783134</c:v>
                </c:pt>
                <c:pt idx="583">
                  <c:v>2.8970236878872799</c:v>
                </c:pt>
                <c:pt idx="584">
                  <c:v>2.8763165252152101</c:v>
                </c:pt>
                <c:pt idx="585">
                  <c:v>2.9055500660622502</c:v>
                </c:pt>
                <c:pt idx="586">
                  <c:v>2.9090024246393198</c:v>
                </c:pt>
                <c:pt idx="587">
                  <c:v>2.8885692478721001</c:v>
                </c:pt>
                <c:pt idx="588">
                  <c:v>2.8109955352145799</c:v>
                </c:pt>
                <c:pt idx="589">
                  <c:v>2.8410256928033202</c:v>
                </c:pt>
                <c:pt idx="590">
                  <c:v>2.8925694940970201</c:v>
                </c:pt>
                <c:pt idx="591">
                  <c:v>2.95867045297702</c:v>
                </c:pt>
                <c:pt idx="592">
                  <c:v>2.8679677104383599</c:v>
                </c:pt>
                <c:pt idx="593">
                  <c:v>2.8667090470318799</c:v>
                </c:pt>
                <c:pt idx="594">
                  <c:v>2.8819411890433102</c:v>
                </c:pt>
                <c:pt idx="595">
                  <c:v>2.8489862451505301</c:v>
                </c:pt>
                <c:pt idx="596">
                  <c:v>2.84409220336393</c:v>
                </c:pt>
                <c:pt idx="597">
                  <c:v>2.81674785088236</c:v>
                </c:pt>
                <c:pt idx="598">
                  <c:v>2.8420758438212501</c:v>
                </c:pt>
                <c:pt idx="599">
                  <c:v>2.8702114497176301</c:v>
                </c:pt>
                <c:pt idx="600">
                  <c:v>2.8353774411814801</c:v>
                </c:pt>
                <c:pt idx="601">
                  <c:v>2.8208967390741302</c:v>
                </c:pt>
                <c:pt idx="602">
                  <c:v>2.7862209787442098</c:v>
                </c:pt>
                <c:pt idx="603">
                  <c:v>2.8019486542972398</c:v>
                </c:pt>
                <c:pt idx="604">
                  <c:v>2.7902825827589401</c:v>
                </c:pt>
                <c:pt idx="605">
                  <c:v>2.8097812983608699</c:v>
                </c:pt>
                <c:pt idx="606">
                  <c:v>2.8323364337697901</c:v>
                </c:pt>
                <c:pt idx="607">
                  <c:v>2.8187061743970001</c:v>
                </c:pt>
                <c:pt idx="608">
                  <c:v>2.82327450460753</c:v>
                </c:pt>
                <c:pt idx="609">
                  <c:v>2.7908512327536701</c:v>
                </c:pt>
                <c:pt idx="610">
                  <c:v>2.88345950831178</c:v>
                </c:pt>
                <c:pt idx="611">
                  <c:v>2.92293588379603</c:v>
                </c:pt>
                <c:pt idx="612">
                  <c:v>2.8475933518608798</c:v>
                </c:pt>
                <c:pt idx="613">
                  <c:v>2.8910784117997399</c:v>
                </c:pt>
                <c:pt idx="614">
                  <c:v>2.8352313418880999</c:v>
                </c:pt>
                <c:pt idx="615">
                  <c:v>2.8677940330621499</c:v>
                </c:pt>
                <c:pt idx="616">
                  <c:v>2.87481275099517</c:v>
                </c:pt>
                <c:pt idx="617">
                  <c:v>2.8432932850930599</c:v>
                </c:pt>
                <c:pt idx="618">
                  <c:v>2.8756008732072398</c:v>
                </c:pt>
                <c:pt idx="619">
                  <c:v>2.9070564492057702</c:v>
                </c:pt>
                <c:pt idx="620">
                  <c:v>2.87819091555947</c:v>
                </c:pt>
                <c:pt idx="621">
                  <c:v>2.86794074562513</c:v>
                </c:pt>
                <c:pt idx="622">
                  <c:v>2.8389849845696902</c:v>
                </c:pt>
                <c:pt idx="623">
                  <c:v>2.8492034676682998</c:v>
                </c:pt>
                <c:pt idx="624">
                  <c:v>2.7789582989349699</c:v>
                </c:pt>
                <c:pt idx="625">
                  <c:v>5.16313450355001</c:v>
                </c:pt>
                <c:pt idx="626">
                  <c:v>5.2573932847534799</c:v>
                </c:pt>
                <c:pt idx="627">
                  <c:v>4.6098135545441696</c:v>
                </c:pt>
                <c:pt idx="628">
                  <c:v>3.9936102503484001</c:v>
                </c:pt>
                <c:pt idx="629">
                  <c:v>2.76824863496322</c:v>
                </c:pt>
                <c:pt idx="630">
                  <c:v>2.7416847366694301</c:v>
                </c:pt>
                <c:pt idx="631">
                  <c:v>2.7550251775434602</c:v>
                </c:pt>
                <c:pt idx="632">
                  <c:v>2.7510047479690698</c:v>
                </c:pt>
                <c:pt idx="633">
                  <c:v>2.7675199568908502</c:v>
                </c:pt>
                <c:pt idx="634">
                  <c:v>2.7569223040707</c:v>
                </c:pt>
                <c:pt idx="635">
                  <c:v>2.7536914708613498</c:v>
                </c:pt>
                <c:pt idx="636">
                  <c:v>2.7501306452707399</c:v>
                </c:pt>
                <c:pt idx="637">
                  <c:v>2.79593201898874</c:v>
                </c:pt>
                <c:pt idx="638">
                  <c:v>2.7516794899806301</c:v>
                </c:pt>
                <c:pt idx="639">
                  <c:v>2.7682028637165699</c:v>
                </c:pt>
                <c:pt idx="640">
                  <c:v>2.79733235567232</c:v>
                </c:pt>
                <c:pt idx="641">
                  <c:v>2.7665388158780799</c:v>
                </c:pt>
                <c:pt idx="642">
                  <c:v>2.7824197809111202</c:v>
                </c:pt>
                <c:pt idx="643">
                  <c:v>2.7467794537449799</c:v>
                </c:pt>
                <c:pt idx="644">
                  <c:v>2.7703788317872999</c:v>
                </c:pt>
                <c:pt idx="645">
                  <c:v>2.77401217423431</c:v>
                </c:pt>
                <c:pt idx="646">
                  <c:v>2.7701797585528798</c:v>
                </c:pt>
                <c:pt idx="647">
                  <c:v>2.7671977968194899</c:v>
                </c:pt>
                <c:pt idx="648">
                  <c:v>2.79869102112833</c:v>
                </c:pt>
                <c:pt idx="649">
                  <c:v>2.7692258210216498</c:v>
                </c:pt>
                <c:pt idx="650">
                  <c:v>2.82082697927919</c:v>
                </c:pt>
                <c:pt idx="651">
                  <c:v>2.80502941793047</c:v>
                </c:pt>
                <c:pt idx="652">
                  <c:v>2.7800069738822399</c:v>
                </c:pt>
                <c:pt idx="653">
                  <c:v>2.7984722605119199</c:v>
                </c:pt>
                <c:pt idx="654">
                  <c:v>2.7753379304513701</c:v>
                </c:pt>
                <c:pt idx="655">
                  <c:v>2.7898535103655</c:v>
                </c:pt>
                <c:pt idx="656">
                  <c:v>2.8201045173545798</c:v>
                </c:pt>
                <c:pt idx="657">
                  <c:v>2.82086038893291</c:v>
                </c:pt>
                <c:pt idx="658">
                  <c:v>2.8084985348740501</c:v>
                </c:pt>
                <c:pt idx="659">
                  <c:v>2.8105914849830098</c:v>
                </c:pt>
                <c:pt idx="660">
                  <c:v>2.8577827221746999</c:v>
                </c:pt>
                <c:pt idx="661">
                  <c:v>2.8082091275917298</c:v>
                </c:pt>
                <c:pt idx="662">
                  <c:v>2.7778236490885799</c:v>
                </c:pt>
                <c:pt idx="663">
                  <c:v>0</c:v>
                </c:pt>
                <c:pt idx="664">
                  <c:v>2.8881345307786699</c:v>
                </c:pt>
                <c:pt idx="665">
                  <c:v>2.7826805819159</c:v>
                </c:pt>
                <c:pt idx="666">
                  <c:v>2.78205231172034</c:v>
                </c:pt>
                <c:pt idx="667">
                  <c:v>2.7474990881393202</c:v>
                </c:pt>
                <c:pt idx="668">
                  <c:v>2.8687490274967402</c:v>
                </c:pt>
                <c:pt idx="669">
                  <c:v>2.8110848256836598</c:v>
                </c:pt>
                <c:pt idx="670">
                  <c:v>2.7872557271206402</c:v>
                </c:pt>
                <c:pt idx="671">
                  <c:v>2.7748548114525602</c:v>
                </c:pt>
                <c:pt idx="672">
                  <c:v>2.78391652272391</c:v>
                </c:pt>
                <c:pt idx="673">
                  <c:v>2.8488821466603098</c:v>
                </c:pt>
                <c:pt idx="674">
                  <c:v>2.78149154445576</c:v>
                </c:pt>
                <c:pt idx="675">
                  <c:v>2.8438328023893198</c:v>
                </c:pt>
                <c:pt idx="676">
                  <c:v>2.8547680112070699</c:v>
                </c:pt>
                <c:pt idx="677">
                  <c:v>2.81723460531741</c:v>
                </c:pt>
                <c:pt idx="678">
                  <c:v>2.9291890839771</c:v>
                </c:pt>
                <c:pt idx="679">
                  <c:v>2.8651197014063499</c:v>
                </c:pt>
                <c:pt idx="680">
                  <c:v>1.4875270407230599E-2</c:v>
                </c:pt>
                <c:pt idx="681">
                  <c:v>2.8446149019703002</c:v>
                </c:pt>
                <c:pt idx="682">
                  <c:v>2.8401896696911901</c:v>
                </c:pt>
                <c:pt idx="683">
                  <c:v>2.8607991427566102</c:v>
                </c:pt>
                <c:pt idx="684">
                  <c:v>2.8244966740663302</c:v>
                </c:pt>
                <c:pt idx="685">
                  <c:v>2.8488381294636702</c:v>
                </c:pt>
                <c:pt idx="686">
                  <c:v>2.8578234762288299</c:v>
                </c:pt>
                <c:pt idx="687">
                  <c:v>6.1108309013150803</c:v>
                </c:pt>
                <c:pt idx="688">
                  <c:v>6.1108309013150803</c:v>
                </c:pt>
                <c:pt idx="689">
                  <c:v>3.4304175855318499</c:v>
                </c:pt>
                <c:pt idx="690">
                  <c:v>3.4304175855318499</c:v>
                </c:pt>
                <c:pt idx="691">
                  <c:v>3.1116263756860501</c:v>
                </c:pt>
                <c:pt idx="692">
                  <c:v>3.1116263756860501</c:v>
                </c:pt>
                <c:pt idx="693">
                  <c:v>2.9478643236317299</c:v>
                </c:pt>
                <c:pt idx="694">
                  <c:v>2.9478643236317299</c:v>
                </c:pt>
                <c:pt idx="695">
                  <c:v>3.4003918617517099</c:v>
                </c:pt>
                <c:pt idx="696">
                  <c:v>3.4003918617517099</c:v>
                </c:pt>
                <c:pt idx="697">
                  <c:v>2.9889923695421401</c:v>
                </c:pt>
                <c:pt idx="698">
                  <c:v>2.9889923695421401</c:v>
                </c:pt>
                <c:pt idx="699">
                  <c:v>3.0778022835772001</c:v>
                </c:pt>
                <c:pt idx="700">
                  <c:v>3.0778022835772001</c:v>
                </c:pt>
                <c:pt idx="701">
                  <c:v>2.9033064997780902</c:v>
                </c:pt>
                <c:pt idx="702">
                  <c:v>2.9033064997780902</c:v>
                </c:pt>
                <c:pt idx="703">
                  <c:v>3.1809246397575102</c:v>
                </c:pt>
                <c:pt idx="704">
                  <c:v>3.1809246397575102</c:v>
                </c:pt>
                <c:pt idx="705">
                  <c:v>2.9242694979718298</c:v>
                </c:pt>
                <c:pt idx="706">
                  <c:v>2.9242694979718298</c:v>
                </c:pt>
                <c:pt idx="707">
                  <c:v>2.8665641413174701</c:v>
                </c:pt>
                <c:pt idx="708">
                  <c:v>2.8665641413174701</c:v>
                </c:pt>
                <c:pt idx="709">
                  <c:v>3.2644834783027701</c:v>
                </c:pt>
                <c:pt idx="710">
                  <c:v>3.2644834783027701</c:v>
                </c:pt>
                <c:pt idx="711">
                  <c:v>2.9176654113884299</c:v>
                </c:pt>
                <c:pt idx="712">
                  <c:v>2.9176654113884299</c:v>
                </c:pt>
                <c:pt idx="713">
                  <c:v>3.0483053817404802</c:v>
                </c:pt>
                <c:pt idx="714">
                  <c:v>3.0483053817404802</c:v>
                </c:pt>
                <c:pt idx="715">
                  <c:v>2.93115731810125</c:v>
                </c:pt>
                <c:pt idx="716">
                  <c:v>2.93115731810125</c:v>
                </c:pt>
                <c:pt idx="717">
                  <c:v>2.8901615508915999</c:v>
                </c:pt>
                <c:pt idx="718">
                  <c:v>2.8901615508915999</c:v>
                </c:pt>
                <c:pt idx="719">
                  <c:v>2.6061374116746201</c:v>
                </c:pt>
                <c:pt idx="720">
                  <c:v>2.6061374116746201</c:v>
                </c:pt>
                <c:pt idx="721">
                  <c:v>2.6269669597495602</c:v>
                </c:pt>
                <c:pt idx="722">
                  <c:v>2.6269669597495602</c:v>
                </c:pt>
                <c:pt idx="723">
                  <c:v>2.5352335356515798</c:v>
                </c:pt>
                <c:pt idx="724">
                  <c:v>2.5352335356515798</c:v>
                </c:pt>
                <c:pt idx="725">
                  <c:v>2.5625817573037502</c:v>
                </c:pt>
                <c:pt idx="726">
                  <c:v>2.5625817573037502</c:v>
                </c:pt>
                <c:pt idx="727">
                  <c:v>2.5899343234479302</c:v>
                </c:pt>
                <c:pt idx="728">
                  <c:v>2.5899343234479302</c:v>
                </c:pt>
                <c:pt idx="729">
                  <c:v>2.6040230738697501</c:v>
                </c:pt>
                <c:pt idx="730">
                  <c:v>2.6040230738697501</c:v>
                </c:pt>
                <c:pt idx="731">
                  <c:v>2.5658783674651202</c:v>
                </c:pt>
                <c:pt idx="732">
                  <c:v>2.5658783674651202</c:v>
                </c:pt>
                <c:pt idx="733">
                  <c:v>2.58556579567334</c:v>
                </c:pt>
                <c:pt idx="734">
                  <c:v>2.58556579567334</c:v>
                </c:pt>
                <c:pt idx="735">
                  <c:v>2.5653078915063898</c:v>
                </c:pt>
                <c:pt idx="736">
                  <c:v>2.5653078915063898</c:v>
                </c:pt>
                <c:pt idx="737">
                  <c:v>2.5979355945640199</c:v>
                </c:pt>
                <c:pt idx="738">
                  <c:v>2.5979355945640199</c:v>
                </c:pt>
                <c:pt idx="739">
                  <c:v>2.57381627637454</c:v>
                </c:pt>
                <c:pt idx="740">
                  <c:v>2.57381627637454</c:v>
                </c:pt>
                <c:pt idx="741">
                  <c:v>3.84652343929679</c:v>
                </c:pt>
                <c:pt idx="742">
                  <c:v>3.84652343929679</c:v>
                </c:pt>
                <c:pt idx="743">
                  <c:v>2.7098352789972702</c:v>
                </c:pt>
                <c:pt idx="744">
                  <c:v>2.7098352789972702</c:v>
                </c:pt>
                <c:pt idx="745">
                  <c:v>2.8393667720542202</c:v>
                </c:pt>
                <c:pt idx="746">
                  <c:v>2.8393667720542202</c:v>
                </c:pt>
                <c:pt idx="747">
                  <c:v>2.6950228509806098</c:v>
                </c:pt>
                <c:pt idx="748">
                  <c:v>2.6950228509806098</c:v>
                </c:pt>
                <c:pt idx="749">
                  <c:v>2.6883461622964</c:v>
                </c:pt>
                <c:pt idx="750">
                  <c:v>2.6883461622964</c:v>
                </c:pt>
                <c:pt idx="751">
                  <c:v>2.6716081720452101</c:v>
                </c:pt>
                <c:pt idx="752">
                  <c:v>2.6716081720452101</c:v>
                </c:pt>
                <c:pt idx="753">
                  <c:v>2.66969376671591</c:v>
                </c:pt>
                <c:pt idx="754">
                  <c:v>2.66969376671591</c:v>
                </c:pt>
                <c:pt idx="755">
                  <c:v>2.7086072678820798</c:v>
                </c:pt>
                <c:pt idx="756">
                  <c:v>2.7086072678820798</c:v>
                </c:pt>
                <c:pt idx="757">
                  <c:v>2.5986745404029801</c:v>
                </c:pt>
                <c:pt idx="758">
                  <c:v>2.5986745404029801</c:v>
                </c:pt>
                <c:pt idx="759">
                  <c:v>2.5906955437780299</c:v>
                </c:pt>
                <c:pt idx="760">
                  <c:v>2.5906955437780299</c:v>
                </c:pt>
                <c:pt idx="761">
                  <c:v>2.5745014728854398</c:v>
                </c:pt>
                <c:pt idx="762">
                  <c:v>2.5745014728854398</c:v>
                </c:pt>
                <c:pt idx="763">
                  <c:v>2.8057851514279601</c:v>
                </c:pt>
                <c:pt idx="764">
                  <c:v>2.8057851514279601</c:v>
                </c:pt>
                <c:pt idx="765">
                  <c:v>4.8428305266407401</c:v>
                </c:pt>
                <c:pt idx="766">
                  <c:v>4.8428305266407401</c:v>
                </c:pt>
                <c:pt idx="767">
                  <c:v>2.87588714725754</c:v>
                </c:pt>
                <c:pt idx="768">
                  <c:v>2.87588714725754</c:v>
                </c:pt>
                <c:pt idx="769">
                  <c:v>2.6909828239231</c:v>
                </c:pt>
                <c:pt idx="770">
                  <c:v>2.6909828239231</c:v>
                </c:pt>
                <c:pt idx="771">
                  <c:v>2.5762569237791202</c:v>
                </c:pt>
                <c:pt idx="772">
                  <c:v>2.5762569237791202</c:v>
                </c:pt>
                <c:pt idx="773">
                  <c:v>2.52295040793414</c:v>
                </c:pt>
                <c:pt idx="774">
                  <c:v>2.52295040793414</c:v>
                </c:pt>
                <c:pt idx="775">
                  <c:v>2.54498425074609</c:v>
                </c:pt>
                <c:pt idx="776">
                  <c:v>2.54498425074609</c:v>
                </c:pt>
                <c:pt idx="777">
                  <c:v>2.5352236524539</c:v>
                </c:pt>
                <c:pt idx="778">
                  <c:v>2.5352236524539</c:v>
                </c:pt>
                <c:pt idx="779">
                  <c:v>2.5728591811214199</c:v>
                </c:pt>
                <c:pt idx="780">
                  <c:v>2.5728591811214199</c:v>
                </c:pt>
                <c:pt idx="781">
                  <c:v>2.5415846309935199</c:v>
                </c:pt>
                <c:pt idx="782">
                  <c:v>2.5415846309935199</c:v>
                </c:pt>
                <c:pt idx="783">
                  <c:v>2.5697642100846201</c:v>
                </c:pt>
                <c:pt idx="784">
                  <c:v>2.5697642100846201</c:v>
                </c:pt>
                <c:pt idx="785">
                  <c:v>2.5687843159219099</c:v>
                </c:pt>
                <c:pt idx="786">
                  <c:v>2.5687843159219099</c:v>
                </c:pt>
                <c:pt idx="787">
                  <c:v>2.5734262247138702</c:v>
                </c:pt>
                <c:pt idx="788">
                  <c:v>2.5734262247138702</c:v>
                </c:pt>
                <c:pt idx="789">
                  <c:v>2.5782405940786002</c:v>
                </c:pt>
                <c:pt idx="790">
                  <c:v>2.5782405940786002</c:v>
                </c:pt>
                <c:pt idx="791">
                  <c:v>2.6034687831965599</c:v>
                </c:pt>
                <c:pt idx="792">
                  <c:v>2.6034687831965599</c:v>
                </c:pt>
                <c:pt idx="793">
                  <c:v>2.55041009207233</c:v>
                </c:pt>
                <c:pt idx="794">
                  <c:v>2.55041009207233</c:v>
                </c:pt>
                <c:pt idx="795">
                  <c:v>2.5698008973068101</c:v>
                </c:pt>
                <c:pt idx="796">
                  <c:v>2.5698008973068101</c:v>
                </c:pt>
                <c:pt idx="797">
                  <c:v>2.5412296194524799</c:v>
                </c:pt>
                <c:pt idx="798">
                  <c:v>2.5412296194524799</c:v>
                </c:pt>
                <c:pt idx="799">
                  <c:v>2.5552725552771198</c:v>
                </c:pt>
                <c:pt idx="800">
                  <c:v>2.5552725552771198</c:v>
                </c:pt>
                <c:pt idx="801">
                  <c:v>2.5454196074067301</c:v>
                </c:pt>
                <c:pt idx="802">
                  <c:v>2.5454196074067301</c:v>
                </c:pt>
                <c:pt idx="803">
                  <c:v>2.5746901090616698</c:v>
                </c:pt>
                <c:pt idx="804">
                  <c:v>2.5746901090616698</c:v>
                </c:pt>
                <c:pt idx="805">
                  <c:v>2.5397751630879899</c:v>
                </c:pt>
                <c:pt idx="806">
                  <c:v>2.5397751630879899</c:v>
                </c:pt>
                <c:pt idx="807">
                  <c:v>2.5821462303903702</c:v>
                </c:pt>
                <c:pt idx="808">
                  <c:v>2.5821462303903702</c:v>
                </c:pt>
                <c:pt idx="809">
                  <c:v>2.5650185521361499</c:v>
                </c:pt>
                <c:pt idx="810">
                  <c:v>2.5650185521361499</c:v>
                </c:pt>
                <c:pt idx="811">
                  <c:v>2.5750953086056101</c:v>
                </c:pt>
                <c:pt idx="812">
                  <c:v>2.5750953086056101</c:v>
                </c:pt>
                <c:pt idx="813">
                  <c:v>2.5717036598421599</c:v>
                </c:pt>
                <c:pt idx="814">
                  <c:v>2.5717036598421599</c:v>
                </c:pt>
                <c:pt idx="815">
                  <c:v>2.5525460405518898</c:v>
                </c:pt>
                <c:pt idx="816">
                  <c:v>2.5525460405518898</c:v>
                </c:pt>
                <c:pt idx="817">
                  <c:v>2.58563213457805</c:v>
                </c:pt>
                <c:pt idx="818">
                  <c:v>2.58563213457805</c:v>
                </c:pt>
                <c:pt idx="819">
                  <c:v>2.6300280649724601</c:v>
                </c:pt>
                <c:pt idx="820">
                  <c:v>2.6300280649724601</c:v>
                </c:pt>
                <c:pt idx="821">
                  <c:v>2.5833123909013902</c:v>
                </c:pt>
                <c:pt idx="822">
                  <c:v>2.5833123909013902</c:v>
                </c:pt>
                <c:pt idx="823">
                  <c:v>2.6026738200224901</c:v>
                </c:pt>
                <c:pt idx="824">
                  <c:v>2.6026738200224901</c:v>
                </c:pt>
                <c:pt idx="825">
                  <c:v>2.5538642503425599</c:v>
                </c:pt>
                <c:pt idx="826">
                  <c:v>2.5538642503425599</c:v>
                </c:pt>
                <c:pt idx="827">
                  <c:v>2.54520481518884</c:v>
                </c:pt>
                <c:pt idx="828">
                  <c:v>2.54520481518884</c:v>
                </c:pt>
                <c:pt idx="829">
                  <c:v>2.59250336852097</c:v>
                </c:pt>
                <c:pt idx="830">
                  <c:v>2.59250336852097</c:v>
                </c:pt>
                <c:pt idx="831">
                  <c:v>2.5957101972567602</c:v>
                </c:pt>
                <c:pt idx="832">
                  <c:v>2.5957101972567602</c:v>
                </c:pt>
                <c:pt idx="833">
                  <c:v>2.6111442100913398</c:v>
                </c:pt>
                <c:pt idx="834">
                  <c:v>2.6111442100913398</c:v>
                </c:pt>
                <c:pt idx="835">
                  <c:v>2.6233851833961799</c:v>
                </c:pt>
                <c:pt idx="836">
                  <c:v>2.6233851833961799</c:v>
                </c:pt>
                <c:pt idx="837">
                  <c:v>2.6093548744629702</c:v>
                </c:pt>
                <c:pt idx="838">
                  <c:v>2.6093548744629702</c:v>
                </c:pt>
                <c:pt idx="839">
                  <c:v>2.6449744451068899</c:v>
                </c:pt>
                <c:pt idx="840">
                  <c:v>2.6449744451068899</c:v>
                </c:pt>
                <c:pt idx="841">
                  <c:v>2.6099032323235298</c:v>
                </c:pt>
                <c:pt idx="842">
                  <c:v>2.6099032323235298</c:v>
                </c:pt>
                <c:pt idx="843">
                  <c:v>2.53416032960655</c:v>
                </c:pt>
                <c:pt idx="844">
                  <c:v>2.53416032960655</c:v>
                </c:pt>
                <c:pt idx="845">
                  <c:v>2.5010966498715899</c:v>
                </c:pt>
                <c:pt idx="846">
                  <c:v>2.5010966498715899</c:v>
                </c:pt>
                <c:pt idx="847">
                  <c:v>2.59804807977366</c:v>
                </c:pt>
                <c:pt idx="848">
                  <c:v>2.59804807977366</c:v>
                </c:pt>
                <c:pt idx="849">
                  <c:v>2.57506829334215</c:v>
                </c:pt>
                <c:pt idx="850">
                  <c:v>2.57506829334215</c:v>
                </c:pt>
                <c:pt idx="851">
                  <c:v>2.5805518389093098</c:v>
                </c:pt>
                <c:pt idx="852">
                  <c:v>2.5805518389093098</c:v>
                </c:pt>
                <c:pt idx="853">
                  <c:v>2.5489702170206101</c:v>
                </c:pt>
                <c:pt idx="854">
                  <c:v>2.5489702170206101</c:v>
                </c:pt>
                <c:pt idx="855">
                  <c:v>2.53528223012139</c:v>
                </c:pt>
                <c:pt idx="856">
                  <c:v>2.53528223012139</c:v>
                </c:pt>
                <c:pt idx="857">
                  <c:v>2.5565460379909699</c:v>
                </c:pt>
                <c:pt idx="858">
                  <c:v>2.5565460379909699</c:v>
                </c:pt>
                <c:pt idx="859">
                  <c:v>2.5611707711502798</c:v>
                </c:pt>
                <c:pt idx="860">
                  <c:v>2.5611707711502798</c:v>
                </c:pt>
                <c:pt idx="861">
                  <c:v>4.1615243532444302</c:v>
                </c:pt>
                <c:pt idx="862">
                  <c:v>4.1615243532444302</c:v>
                </c:pt>
                <c:pt idx="863">
                  <c:v>2.5514250431824799</c:v>
                </c:pt>
                <c:pt idx="864">
                  <c:v>2.5514250431824799</c:v>
                </c:pt>
                <c:pt idx="865">
                  <c:v>2.5558626507617999</c:v>
                </c:pt>
                <c:pt idx="866">
                  <c:v>2.5558626507617999</c:v>
                </c:pt>
                <c:pt idx="867">
                  <c:v>2.5825069344503802</c:v>
                </c:pt>
                <c:pt idx="868">
                  <c:v>2.5825069344503802</c:v>
                </c:pt>
                <c:pt idx="869">
                  <c:v>2.5119058452553999</c:v>
                </c:pt>
                <c:pt idx="870">
                  <c:v>2.5119058452553999</c:v>
                </c:pt>
                <c:pt idx="871">
                  <c:v>2.5158019004178298</c:v>
                </c:pt>
                <c:pt idx="872">
                  <c:v>2.5158019004178298</c:v>
                </c:pt>
                <c:pt idx="873">
                  <c:v>2.5478478785708201</c:v>
                </c:pt>
                <c:pt idx="874">
                  <c:v>2.5478478785708201</c:v>
                </c:pt>
                <c:pt idx="875">
                  <c:v>2.5603829151240798</c:v>
                </c:pt>
                <c:pt idx="876">
                  <c:v>2.5603829151240798</c:v>
                </c:pt>
                <c:pt idx="877">
                  <c:v>2.53254057558877</c:v>
                </c:pt>
                <c:pt idx="878">
                  <c:v>2.53254057558877</c:v>
                </c:pt>
                <c:pt idx="879">
                  <c:v>2.4994573763623702</c:v>
                </c:pt>
                <c:pt idx="880">
                  <c:v>2.4994573763623702</c:v>
                </c:pt>
                <c:pt idx="881">
                  <c:v>2.5109591671809199</c:v>
                </c:pt>
                <c:pt idx="882">
                  <c:v>2.5109591671809199</c:v>
                </c:pt>
                <c:pt idx="883">
                  <c:v>2.5296220394981899</c:v>
                </c:pt>
                <c:pt idx="884">
                  <c:v>2.5296220394981899</c:v>
                </c:pt>
                <c:pt idx="885">
                  <c:v>2.5462149441339301</c:v>
                </c:pt>
                <c:pt idx="886">
                  <c:v>2.5462149441339301</c:v>
                </c:pt>
                <c:pt idx="887">
                  <c:v>2.5164124974702502</c:v>
                </c:pt>
                <c:pt idx="888">
                  <c:v>2.5164124974702502</c:v>
                </c:pt>
                <c:pt idx="889">
                  <c:v>2.46056554667974</c:v>
                </c:pt>
                <c:pt idx="890">
                  <c:v>2.46056554667974</c:v>
                </c:pt>
                <c:pt idx="891">
                  <c:v>2.4943944482141398</c:v>
                </c:pt>
                <c:pt idx="892">
                  <c:v>2.4943944482141398</c:v>
                </c:pt>
                <c:pt idx="893">
                  <c:v>2.52244278456542</c:v>
                </c:pt>
                <c:pt idx="894">
                  <c:v>2.52244278456542</c:v>
                </c:pt>
                <c:pt idx="895">
                  <c:v>2.55696753451037</c:v>
                </c:pt>
                <c:pt idx="896">
                  <c:v>2.55696753451037</c:v>
                </c:pt>
                <c:pt idx="897">
                  <c:v>2.5047639386653802</c:v>
                </c:pt>
                <c:pt idx="898">
                  <c:v>2.5047639386653802</c:v>
                </c:pt>
                <c:pt idx="899">
                  <c:v>2.5485601219758101</c:v>
                </c:pt>
                <c:pt idx="900">
                  <c:v>2.5485601219758101</c:v>
                </c:pt>
                <c:pt idx="901">
                  <c:v>2.5478806646777699</c:v>
                </c:pt>
                <c:pt idx="902">
                  <c:v>2.5478806646777699</c:v>
                </c:pt>
                <c:pt idx="903">
                  <c:v>2.5815755092204999</c:v>
                </c:pt>
                <c:pt idx="904">
                  <c:v>2.5815755092204999</c:v>
                </c:pt>
                <c:pt idx="905">
                  <c:v>2.5692318321577599</c:v>
                </c:pt>
                <c:pt idx="906">
                  <c:v>2.5692318321577599</c:v>
                </c:pt>
                <c:pt idx="907">
                  <c:v>2.5895300116205102</c:v>
                </c:pt>
                <c:pt idx="908">
                  <c:v>2.5895300116205102</c:v>
                </c:pt>
                <c:pt idx="909">
                  <c:v>2.5701369898039101</c:v>
                </c:pt>
                <c:pt idx="910">
                  <c:v>2.5701369898039101</c:v>
                </c:pt>
                <c:pt idx="911">
                  <c:v>2.5972767153591101</c:v>
                </c:pt>
                <c:pt idx="912">
                  <c:v>2.5972767153591101</c:v>
                </c:pt>
                <c:pt idx="913">
                  <c:v>2.5489516120256099</c:v>
                </c:pt>
                <c:pt idx="914">
                  <c:v>2.5489516120256099</c:v>
                </c:pt>
                <c:pt idx="915">
                  <c:v>2.5620857657633098</c:v>
                </c:pt>
                <c:pt idx="916">
                  <c:v>2.5620857657633098</c:v>
                </c:pt>
                <c:pt idx="917">
                  <c:v>2.5986640015077702</c:v>
                </c:pt>
                <c:pt idx="918">
                  <c:v>2.5986640015077702</c:v>
                </c:pt>
                <c:pt idx="919">
                  <c:v>2.5818752916976799</c:v>
                </c:pt>
                <c:pt idx="920">
                  <c:v>2.5818752916976799</c:v>
                </c:pt>
                <c:pt idx="921">
                  <c:v>2.6080644290742399</c:v>
                </c:pt>
                <c:pt idx="922">
                  <c:v>2.6080644290742399</c:v>
                </c:pt>
                <c:pt idx="923">
                  <c:v>2.5907316243415299</c:v>
                </c:pt>
                <c:pt idx="924">
                  <c:v>2.5907316243415299</c:v>
                </c:pt>
                <c:pt idx="925">
                  <c:v>2.5816976395236799</c:v>
                </c:pt>
                <c:pt idx="926">
                  <c:v>2.5816976395236799</c:v>
                </c:pt>
                <c:pt idx="927">
                  <c:v>1.29387284470792E-2</c:v>
                </c:pt>
                <c:pt idx="928">
                  <c:v>1.29387284470792E-2</c:v>
                </c:pt>
                <c:pt idx="929">
                  <c:v>2.5387910456104898</c:v>
                </c:pt>
                <c:pt idx="930">
                  <c:v>2.5387910456104898</c:v>
                </c:pt>
                <c:pt idx="931">
                  <c:v>2.5697269323545302</c:v>
                </c:pt>
                <c:pt idx="932">
                  <c:v>2.5697269323545302</c:v>
                </c:pt>
                <c:pt idx="933">
                  <c:v>2.52935652339354</c:v>
                </c:pt>
                <c:pt idx="934">
                  <c:v>2.52935652339354</c:v>
                </c:pt>
                <c:pt idx="935">
                  <c:v>2.5199167959541802</c:v>
                </c:pt>
                <c:pt idx="936">
                  <c:v>2.5199167959541802</c:v>
                </c:pt>
                <c:pt idx="937">
                  <c:v>2.51210737208664</c:v>
                </c:pt>
                <c:pt idx="938">
                  <c:v>2.51210737208664</c:v>
                </c:pt>
                <c:pt idx="939">
                  <c:v>2.59201320897987</c:v>
                </c:pt>
                <c:pt idx="940">
                  <c:v>2.59201320897987</c:v>
                </c:pt>
                <c:pt idx="941">
                  <c:v>2.5870651116871102</c:v>
                </c:pt>
                <c:pt idx="942">
                  <c:v>2.5870651116871102</c:v>
                </c:pt>
                <c:pt idx="943">
                  <c:v>2.5142467977996601</c:v>
                </c:pt>
                <c:pt idx="944">
                  <c:v>2.5142467977996601</c:v>
                </c:pt>
                <c:pt idx="945">
                  <c:v>6.2809823230473798</c:v>
                </c:pt>
                <c:pt idx="946">
                  <c:v>6.2809823230473798</c:v>
                </c:pt>
                <c:pt idx="947">
                  <c:v>6.2720671365257799</c:v>
                </c:pt>
                <c:pt idx="948">
                  <c:v>6.2720671365257799</c:v>
                </c:pt>
                <c:pt idx="949">
                  <c:v>6.4132473243783501</c:v>
                </c:pt>
                <c:pt idx="950">
                  <c:v>6.4132473243783501</c:v>
                </c:pt>
                <c:pt idx="951">
                  <c:v>3.05711324833461</c:v>
                </c:pt>
                <c:pt idx="952">
                  <c:v>3.05711324833461</c:v>
                </c:pt>
                <c:pt idx="953">
                  <c:v>6.9209947540391799</c:v>
                </c:pt>
                <c:pt idx="954">
                  <c:v>6.9209947540391799</c:v>
                </c:pt>
                <c:pt idx="955">
                  <c:v>6.8306790141133202</c:v>
                </c:pt>
                <c:pt idx="956">
                  <c:v>6.8306790141133202</c:v>
                </c:pt>
                <c:pt idx="957">
                  <c:v>6.8553190942777</c:v>
                </c:pt>
                <c:pt idx="958">
                  <c:v>6.8553190942777</c:v>
                </c:pt>
                <c:pt idx="959">
                  <c:v>6.8672200497698901</c:v>
                </c:pt>
                <c:pt idx="960">
                  <c:v>6.8672200497698901</c:v>
                </c:pt>
                <c:pt idx="961">
                  <c:v>6.81013400940334</c:v>
                </c:pt>
                <c:pt idx="962">
                  <c:v>6.81013400940334</c:v>
                </c:pt>
                <c:pt idx="963">
                  <c:v>6.76662482811569</c:v>
                </c:pt>
                <c:pt idx="964">
                  <c:v>6.76662482811569</c:v>
                </c:pt>
                <c:pt idx="965">
                  <c:v>6.8117936753081798</c:v>
                </c:pt>
                <c:pt idx="966">
                  <c:v>6.8117936753081798</c:v>
                </c:pt>
                <c:pt idx="967">
                  <c:v>6.5779831545781802</c:v>
                </c:pt>
                <c:pt idx="968">
                  <c:v>6.5779831545781802</c:v>
                </c:pt>
                <c:pt idx="969">
                  <c:v>6.4532568979831701</c:v>
                </c:pt>
                <c:pt idx="970">
                  <c:v>6.4532568979831701</c:v>
                </c:pt>
                <c:pt idx="971">
                  <c:v>2.8195910019573902</c:v>
                </c:pt>
                <c:pt idx="972">
                  <c:v>2.8195910019573902</c:v>
                </c:pt>
                <c:pt idx="973">
                  <c:v>2.86995446179799</c:v>
                </c:pt>
                <c:pt idx="974">
                  <c:v>2.86995446179799</c:v>
                </c:pt>
                <c:pt idx="975">
                  <c:v>2.99630449289615</c:v>
                </c:pt>
                <c:pt idx="976">
                  <c:v>2.99630449289615</c:v>
                </c:pt>
                <c:pt idx="977">
                  <c:v>2.9270676034285401</c:v>
                </c:pt>
                <c:pt idx="978">
                  <c:v>2.9270676034285401</c:v>
                </c:pt>
                <c:pt idx="979">
                  <c:v>2.9231280298284701</c:v>
                </c:pt>
                <c:pt idx="980">
                  <c:v>2.9231280298284701</c:v>
                </c:pt>
                <c:pt idx="981">
                  <c:v>2.8778458886535598</c:v>
                </c:pt>
                <c:pt idx="982">
                  <c:v>2.8778458886535598</c:v>
                </c:pt>
                <c:pt idx="983">
                  <c:v>2.9631092656120099</c:v>
                </c:pt>
                <c:pt idx="984">
                  <c:v>2.9631092656120099</c:v>
                </c:pt>
                <c:pt idx="985">
                  <c:v>2.8833341481434398</c:v>
                </c:pt>
                <c:pt idx="986">
                  <c:v>2.8833341481434398</c:v>
                </c:pt>
                <c:pt idx="987">
                  <c:v>2.9272778035078502</c:v>
                </c:pt>
                <c:pt idx="988">
                  <c:v>2.9272778035078502</c:v>
                </c:pt>
                <c:pt idx="989">
                  <c:v>2.9029584578007799</c:v>
                </c:pt>
                <c:pt idx="990">
                  <c:v>2.9029584578007799</c:v>
                </c:pt>
                <c:pt idx="991">
                  <c:v>2.9120766631949002</c:v>
                </c:pt>
                <c:pt idx="992">
                  <c:v>2.9120766631949002</c:v>
                </c:pt>
                <c:pt idx="993">
                  <c:v>2.8967827360274101</c:v>
                </c:pt>
                <c:pt idx="994">
                  <c:v>2.8967827360274101</c:v>
                </c:pt>
                <c:pt idx="995">
                  <c:v>2.90968878893091</c:v>
                </c:pt>
                <c:pt idx="996">
                  <c:v>2.90968878893091</c:v>
                </c:pt>
                <c:pt idx="997">
                  <c:v>2.8984223915802199</c:v>
                </c:pt>
                <c:pt idx="998">
                  <c:v>2.8984223915802199</c:v>
                </c:pt>
                <c:pt idx="999">
                  <c:v>2.8676884048494502</c:v>
                </c:pt>
                <c:pt idx="1000">
                  <c:v>2.8676884048494502</c:v>
                </c:pt>
                <c:pt idx="1001">
                  <c:v>2.8580081529102599</c:v>
                </c:pt>
                <c:pt idx="1002">
                  <c:v>2.8580081529102599</c:v>
                </c:pt>
                <c:pt idx="1003">
                  <c:v>2.8348407292021398</c:v>
                </c:pt>
                <c:pt idx="1004">
                  <c:v>2.8348407292021398</c:v>
                </c:pt>
                <c:pt idx="1005">
                  <c:v>2.85640562557175</c:v>
                </c:pt>
                <c:pt idx="1006">
                  <c:v>2.85640562557175</c:v>
                </c:pt>
                <c:pt idx="1007">
                  <c:v>2.9070347367754801</c:v>
                </c:pt>
                <c:pt idx="1008">
                  <c:v>2.9070347367754801</c:v>
                </c:pt>
                <c:pt idx="1009">
                  <c:v>2.8417526626018699</c:v>
                </c:pt>
                <c:pt idx="1010">
                  <c:v>2.8417526626018699</c:v>
                </c:pt>
                <c:pt idx="1011">
                  <c:v>2.86720493455607</c:v>
                </c:pt>
                <c:pt idx="1012">
                  <c:v>2.86720493455607</c:v>
                </c:pt>
                <c:pt idx="1013">
                  <c:v>2.8540252312828298</c:v>
                </c:pt>
                <c:pt idx="1014">
                  <c:v>2.8540252312828298</c:v>
                </c:pt>
                <c:pt idx="1015">
                  <c:v>2.88304094874991</c:v>
                </c:pt>
                <c:pt idx="1016">
                  <c:v>2.88304094874991</c:v>
                </c:pt>
                <c:pt idx="1017">
                  <c:v>2.8257994489596499</c:v>
                </c:pt>
                <c:pt idx="1018">
                  <c:v>2.8257994489596499</c:v>
                </c:pt>
                <c:pt idx="1019">
                  <c:v>2.86476957833611</c:v>
                </c:pt>
                <c:pt idx="1020">
                  <c:v>2.86476957833611</c:v>
                </c:pt>
                <c:pt idx="1021">
                  <c:v>2.8314004564875099</c:v>
                </c:pt>
                <c:pt idx="1022">
                  <c:v>2.8314004564875099</c:v>
                </c:pt>
                <c:pt idx="1023">
                  <c:v>2.8532166527684999</c:v>
                </c:pt>
                <c:pt idx="1024">
                  <c:v>2.8532166527684999</c:v>
                </c:pt>
                <c:pt idx="1025">
                  <c:v>2.8718262781675099</c:v>
                </c:pt>
                <c:pt idx="1026">
                  <c:v>2.8718262781675099</c:v>
                </c:pt>
                <c:pt idx="1027">
                  <c:v>2.9198548541301599</c:v>
                </c:pt>
                <c:pt idx="1028">
                  <c:v>2.9198548541301599</c:v>
                </c:pt>
                <c:pt idx="1029">
                  <c:v>2.8977840884887698</c:v>
                </c:pt>
                <c:pt idx="1030">
                  <c:v>2.8977840884887698</c:v>
                </c:pt>
                <c:pt idx="1031">
                  <c:v>2.8820894377556598</c:v>
                </c:pt>
                <c:pt idx="1032">
                  <c:v>2.8820894377556598</c:v>
                </c:pt>
                <c:pt idx="1033">
                  <c:v>2.9078653655342599</c:v>
                </c:pt>
                <c:pt idx="1034">
                  <c:v>2.9078653655342599</c:v>
                </c:pt>
                <c:pt idx="1035">
                  <c:v>2.8845559763984898</c:v>
                </c:pt>
                <c:pt idx="1036">
                  <c:v>2.8845559763984898</c:v>
                </c:pt>
                <c:pt idx="1037">
                  <c:v>2.8267819815021</c:v>
                </c:pt>
                <c:pt idx="1038">
                  <c:v>2.8267819815021</c:v>
                </c:pt>
                <c:pt idx="1039">
                  <c:v>2.8008500788203898</c:v>
                </c:pt>
                <c:pt idx="1040">
                  <c:v>2.8008500788203898</c:v>
                </c:pt>
                <c:pt idx="1041">
                  <c:v>2.7947517907775201</c:v>
                </c:pt>
                <c:pt idx="1042">
                  <c:v>2.7947517907775201</c:v>
                </c:pt>
                <c:pt idx="1043">
                  <c:v>2.7756051627903502</c:v>
                </c:pt>
                <c:pt idx="1044">
                  <c:v>2.7756051627903502</c:v>
                </c:pt>
                <c:pt idx="1045">
                  <c:v>2.86242596360173</c:v>
                </c:pt>
                <c:pt idx="1046">
                  <c:v>2.86242596360173</c:v>
                </c:pt>
                <c:pt idx="1047">
                  <c:v>2.8477552919291398</c:v>
                </c:pt>
                <c:pt idx="1048">
                  <c:v>2.8477552919291398</c:v>
                </c:pt>
                <c:pt idx="1049">
                  <c:v>2.7992753977313201</c:v>
                </c:pt>
                <c:pt idx="1050">
                  <c:v>2.7992753977313201</c:v>
                </c:pt>
                <c:pt idx="1051">
                  <c:v>2.7878537215319601</c:v>
                </c:pt>
                <c:pt idx="1052">
                  <c:v>2.7878537215319601</c:v>
                </c:pt>
                <c:pt idx="1053">
                  <c:v>2.8396931947507</c:v>
                </c:pt>
                <c:pt idx="1054">
                  <c:v>2.8396931947507</c:v>
                </c:pt>
                <c:pt idx="1055">
                  <c:v>2.8501431405206699</c:v>
                </c:pt>
                <c:pt idx="1056">
                  <c:v>2.8501431405206699</c:v>
                </c:pt>
                <c:pt idx="1057">
                  <c:v>2.8103194454046601</c:v>
                </c:pt>
                <c:pt idx="1058">
                  <c:v>2.8103194454046601</c:v>
                </c:pt>
                <c:pt idx="1059">
                  <c:v>2.8303460185912601</c:v>
                </c:pt>
                <c:pt idx="1060">
                  <c:v>2.8303460185912601</c:v>
                </c:pt>
                <c:pt idx="1061">
                  <c:v>2.8435100329501601</c:v>
                </c:pt>
                <c:pt idx="1062">
                  <c:v>2.8435100329501601</c:v>
                </c:pt>
                <c:pt idx="1063">
                  <c:v>2.8599573256677502</c:v>
                </c:pt>
                <c:pt idx="1064">
                  <c:v>2.8599573256677502</c:v>
                </c:pt>
                <c:pt idx="1065">
                  <c:v>2.8651794182577501</c:v>
                </c:pt>
                <c:pt idx="1066">
                  <c:v>2.8651794182577501</c:v>
                </c:pt>
                <c:pt idx="1067">
                  <c:v>2.87247358301313</c:v>
                </c:pt>
                <c:pt idx="1068">
                  <c:v>2.87247358301313</c:v>
                </c:pt>
                <c:pt idx="1069">
                  <c:v>2.8335578173465499</c:v>
                </c:pt>
                <c:pt idx="1070">
                  <c:v>2.8335578173465499</c:v>
                </c:pt>
                <c:pt idx="1071">
                  <c:v>2.8107482254445699</c:v>
                </c:pt>
                <c:pt idx="1072">
                  <c:v>2.8107482254445699</c:v>
                </c:pt>
                <c:pt idx="1073">
                  <c:v>2.7901818802887202</c:v>
                </c:pt>
                <c:pt idx="1074">
                  <c:v>2.7901818802887202</c:v>
                </c:pt>
                <c:pt idx="1075">
                  <c:v>2.8017209298259802</c:v>
                </c:pt>
                <c:pt idx="1076">
                  <c:v>2.8017209298259802</c:v>
                </c:pt>
                <c:pt idx="1077">
                  <c:v>2.8997201008377398</c:v>
                </c:pt>
                <c:pt idx="1078">
                  <c:v>2.8997201008377398</c:v>
                </c:pt>
                <c:pt idx="1079">
                  <c:v>2.8207034410743099</c:v>
                </c:pt>
                <c:pt idx="1080">
                  <c:v>2.8207034410743099</c:v>
                </c:pt>
                <c:pt idx="1081">
                  <c:v>2.8194252532348498</c:v>
                </c:pt>
                <c:pt idx="1082">
                  <c:v>2.8194252532348498</c:v>
                </c:pt>
                <c:pt idx="1083">
                  <c:v>2.8022744376395399</c:v>
                </c:pt>
                <c:pt idx="1084">
                  <c:v>2.8242420973715898</c:v>
                </c:pt>
                <c:pt idx="1085">
                  <c:v>2.8592030008521099</c:v>
                </c:pt>
                <c:pt idx="1086">
                  <c:v>2.83175920332457</c:v>
                </c:pt>
                <c:pt idx="1087">
                  <c:v>2.8190147764209001</c:v>
                </c:pt>
                <c:pt idx="1088">
                  <c:v>2.8361738190388701</c:v>
                </c:pt>
                <c:pt idx="1089">
                  <c:v>2.8299416966895898</c:v>
                </c:pt>
                <c:pt idx="1090">
                  <c:v>2.8101526122962102</c:v>
                </c:pt>
                <c:pt idx="1091">
                  <c:v>2.8074618070234298</c:v>
                </c:pt>
                <c:pt idx="1092">
                  <c:v>2.81320258370405</c:v>
                </c:pt>
                <c:pt idx="1093">
                  <c:v>2.84251845880787</c:v>
                </c:pt>
                <c:pt idx="1094">
                  <c:v>2.8376315612508098</c:v>
                </c:pt>
                <c:pt idx="1095">
                  <c:v>2.81406358033315</c:v>
                </c:pt>
                <c:pt idx="1096">
                  <c:v>2.7572512943883298</c:v>
                </c:pt>
                <c:pt idx="1097">
                  <c:v>2.7713850655133001</c:v>
                </c:pt>
                <c:pt idx="1098">
                  <c:v>2.7915888027563698</c:v>
                </c:pt>
                <c:pt idx="1099">
                  <c:v>2.7706253137021899</c:v>
                </c:pt>
                <c:pt idx="1100">
                  <c:v>2.8581431303261602</c:v>
                </c:pt>
                <c:pt idx="1101">
                  <c:v>2.82291152220286</c:v>
                </c:pt>
                <c:pt idx="1102">
                  <c:v>2.7846743146993802</c:v>
                </c:pt>
                <c:pt idx="1103">
                  <c:v>2.8296972173709301</c:v>
                </c:pt>
                <c:pt idx="1104">
                  <c:v>2.7944659375132801</c:v>
                </c:pt>
              </c:numCache>
            </c:numRef>
          </c:yVal>
          <c:smooth val="0"/>
          <c:extLst>
            <c:ext xmlns:c16="http://schemas.microsoft.com/office/drawing/2014/chart" uri="{C3380CC4-5D6E-409C-BE32-E72D297353CC}">
              <c16:uniqueId val="{00000000-4D86-4E08-8FE1-77CFA1757EEE}"/>
            </c:ext>
          </c:extLst>
        </c:ser>
        <c:ser>
          <c:idx val="6"/>
          <c:order val="1"/>
          <c:tx>
            <c:v>Upper Warning Limit</c:v>
          </c:tx>
          <c:spPr>
            <a:ln w="15875">
              <a:solidFill>
                <a:srgbClr val="0070C0"/>
              </a:solidFill>
              <a:prstDash val="dash"/>
            </a:ln>
          </c:spPr>
          <c:marker>
            <c:spPr>
              <a:ln>
                <a:noFill/>
              </a:ln>
            </c:spPr>
          </c:marker>
          <c:xVal>
            <c:numRef>
              <c:f>Active!$C$178:$C$4093</c:f>
              <c:numCache>
                <c:formatCode>m/d/yyyy\ h:mm</c:formatCode>
                <c:ptCount val="3916"/>
                <c:pt idx="0">
                  <c:v>44903.431250000001</c:v>
                </c:pt>
                <c:pt idx="1">
                  <c:v>44904.411527777775</c:v>
                </c:pt>
                <c:pt idx="2">
                  <c:v>44907.370104166665</c:v>
                </c:pt>
                <c:pt idx="3">
                  <c:v>44908.376261574071</c:v>
                </c:pt>
                <c:pt idx="4">
                  <c:v>44909.408506944441</c:v>
                </c:pt>
                <c:pt idx="5">
                  <c:v>44910.41207175926</c:v>
                </c:pt>
                <c:pt idx="6">
                  <c:v>44911.366076388891</c:v>
                </c:pt>
                <c:pt idx="7">
                  <c:v>44914.409224537034</c:v>
                </c:pt>
                <c:pt idx="8">
                  <c:v>44915.366157407407</c:v>
                </c:pt>
                <c:pt idx="9">
                  <c:v>44916.372847222221</c:v>
                </c:pt>
                <c:pt idx="10">
                  <c:v>44917.363368055558</c:v>
                </c:pt>
                <c:pt idx="11">
                  <c:v>44930.369618055556</c:v>
                </c:pt>
                <c:pt idx="12">
                  <c:v>44931.363761574074</c:v>
                </c:pt>
                <c:pt idx="13">
                  <c:v>44932.358796296299</c:v>
                </c:pt>
                <c:pt idx="14">
                  <c:v>44936.412465277775</c:v>
                </c:pt>
                <c:pt idx="15">
                  <c:v>44937.363483796296</c:v>
                </c:pt>
                <c:pt idx="16">
                  <c:v>44942.452314814815</c:v>
                </c:pt>
                <c:pt idx="17">
                  <c:v>44944.372384259259</c:v>
                </c:pt>
                <c:pt idx="18">
                  <c:v>44945.367685185185</c:v>
                </c:pt>
                <c:pt idx="19">
                  <c:v>44946.553252314814</c:v>
                </c:pt>
                <c:pt idx="20">
                  <c:v>44949.37641203704</c:v>
                </c:pt>
                <c:pt idx="21">
                  <c:v>44950.643391203703</c:v>
                </c:pt>
                <c:pt idx="22">
                  <c:v>44951.359212962961</c:v>
                </c:pt>
                <c:pt idx="23">
                  <c:v>44952.357870370368</c:v>
                </c:pt>
                <c:pt idx="24">
                  <c:v>44953.365011574075</c:v>
                </c:pt>
                <c:pt idx="25">
                  <c:v>44956.367488425924</c:v>
                </c:pt>
                <c:pt idx="26">
                  <c:v>44959.409513888888</c:v>
                </c:pt>
                <c:pt idx="27">
                  <c:v>44960.370682870373</c:v>
                </c:pt>
                <c:pt idx="28">
                  <c:v>44963.367361111108</c:v>
                </c:pt>
                <c:pt idx="29">
                  <c:v>44964.376898148148</c:v>
                </c:pt>
                <c:pt idx="30">
                  <c:v>44965.363576388889</c:v>
                </c:pt>
                <c:pt idx="31">
                  <c:v>44966.364490740743</c:v>
                </c:pt>
                <c:pt idx="32">
                  <c:v>44970.435671296298</c:v>
                </c:pt>
                <c:pt idx="33">
                  <c:v>44971.372465277775</c:v>
                </c:pt>
                <c:pt idx="34">
                  <c:v>44972.35837962963</c:v>
                </c:pt>
                <c:pt idx="35">
                  <c:v>44973.358229166668</c:v>
                </c:pt>
                <c:pt idx="36">
                  <c:v>44974.405925925923</c:v>
                </c:pt>
                <c:pt idx="37">
                  <c:v>44977.372743055559</c:v>
                </c:pt>
                <c:pt idx="38">
                  <c:v>44978.364710648151</c:v>
                </c:pt>
                <c:pt idx="39">
                  <c:v>44979.369780092595</c:v>
                </c:pt>
                <c:pt idx="40">
                  <c:v>44979.449988425928</c:v>
                </c:pt>
                <c:pt idx="41">
                  <c:v>44979.484988425924</c:v>
                </c:pt>
                <c:pt idx="42">
                  <c:v>44980.369004629632</c:v>
                </c:pt>
                <c:pt idx="43">
                  <c:v>44981.359768518516</c:v>
                </c:pt>
                <c:pt idx="44">
                  <c:v>44984.368437500001</c:v>
                </c:pt>
                <c:pt idx="45">
                  <c:v>44985.354733796295</c:v>
                </c:pt>
                <c:pt idx="46">
                  <c:v>44986.357800925929</c:v>
                </c:pt>
                <c:pt idx="47">
                  <c:v>44987.363287037035</c:v>
                </c:pt>
                <c:pt idx="48">
                  <c:v>44988.357997685183</c:v>
                </c:pt>
                <c:pt idx="49">
                  <c:v>44991.365555555552</c:v>
                </c:pt>
                <c:pt idx="50">
                  <c:v>44992.368993055556</c:v>
                </c:pt>
                <c:pt idx="51">
                  <c:v>44993.365787037037</c:v>
                </c:pt>
                <c:pt idx="52">
                  <c:v>44994.362546296295</c:v>
                </c:pt>
                <c:pt idx="53">
                  <c:v>44995.434108796297</c:v>
                </c:pt>
                <c:pt idx="54">
                  <c:v>44998.359456018516</c:v>
                </c:pt>
                <c:pt idx="55">
                  <c:v>44999.405775462961</c:v>
                </c:pt>
                <c:pt idx="56">
                  <c:v>45000.358067129629</c:v>
                </c:pt>
                <c:pt idx="57">
                  <c:v>45001.358796296299</c:v>
                </c:pt>
                <c:pt idx="58">
                  <c:v>45006.409050925926</c:v>
                </c:pt>
                <c:pt idx="59">
                  <c:v>45007.362604166665</c:v>
                </c:pt>
                <c:pt idx="60">
                  <c:v>45008.362453703703</c:v>
                </c:pt>
                <c:pt idx="61">
                  <c:v>45009.360972222225</c:v>
                </c:pt>
                <c:pt idx="62">
                  <c:v>45012.360358796293</c:v>
                </c:pt>
                <c:pt idx="63">
                  <c:v>45013.363877314812</c:v>
                </c:pt>
                <c:pt idx="64">
                  <c:v>45014.362951388888</c:v>
                </c:pt>
                <c:pt idx="65">
                  <c:v>45015.357743055552</c:v>
                </c:pt>
                <c:pt idx="66">
                  <c:v>45019.369745370372</c:v>
                </c:pt>
                <c:pt idx="67">
                  <c:v>45020.374837962961</c:v>
                </c:pt>
                <c:pt idx="68">
                  <c:v>45021.363912037035</c:v>
                </c:pt>
                <c:pt idx="69">
                  <c:v>45022.366516203707</c:v>
                </c:pt>
                <c:pt idx="70">
                  <c:v>45028.423263888886</c:v>
                </c:pt>
                <c:pt idx="71">
                  <c:v>45029.365520833337</c:v>
                </c:pt>
                <c:pt idx="72">
                  <c:v>45030.373043981483</c:v>
                </c:pt>
                <c:pt idx="73">
                  <c:v>45033.369050925925</c:v>
                </c:pt>
                <c:pt idx="74">
                  <c:v>45034.365173611113</c:v>
                </c:pt>
                <c:pt idx="75">
                  <c:v>45035.364386574074</c:v>
                </c:pt>
                <c:pt idx="76">
                  <c:v>45036.3672337963</c:v>
                </c:pt>
                <c:pt idx="77">
                  <c:v>45036.464618055557</c:v>
                </c:pt>
                <c:pt idx="78">
                  <c:v>45037.369340277779</c:v>
                </c:pt>
                <c:pt idx="79">
                  <c:v>45037.552314814813</c:v>
                </c:pt>
                <c:pt idx="80">
                  <c:v>45037.602881944447</c:v>
                </c:pt>
                <c:pt idx="81">
                  <c:v>45040.358298611114</c:v>
                </c:pt>
                <c:pt idx="82">
                  <c:v>45041.373229166667</c:v>
                </c:pt>
                <c:pt idx="83">
                  <c:v>45042.356180555558</c:v>
                </c:pt>
                <c:pt idx="84">
                  <c:v>45042.434236111112</c:v>
                </c:pt>
                <c:pt idx="85">
                  <c:v>45042.48165509259</c:v>
                </c:pt>
                <c:pt idx="86">
                  <c:v>45042.576053240744</c:v>
                </c:pt>
                <c:pt idx="87">
                  <c:v>45042.596087962964</c:v>
                </c:pt>
                <c:pt idx="88">
                  <c:v>45043.356909722221</c:v>
                </c:pt>
                <c:pt idx="89">
                  <c:v>45044.441018518519</c:v>
                </c:pt>
                <c:pt idx="90">
                  <c:v>45047.360127314816</c:v>
                </c:pt>
                <c:pt idx="91">
                  <c:v>45048.36377314815</c:v>
                </c:pt>
                <c:pt idx="92">
                  <c:v>45049.431585648148</c:v>
                </c:pt>
                <c:pt idx="93">
                  <c:v>45050.574699074074</c:v>
                </c:pt>
                <c:pt idx="94">
                  <c:v>45051.364247685182</c:v>
                </c:pt>
                <c:pt idx="95">
                  <c:v>45055.357928240737</c:v>
                </c:pt>
                <c:pt idx="96">
                  <c:v>45056.642083333332</c:v>
                </c:pt>
                <c:pt idx="97">
                  <c:v>45057.368368055555</c:v>
                </c:pt>
                <c:pt idx="98">
                  <c:v>45058.445601851854</c:v>
                </c:pt>
                <c:pt idx="99">
                  <c:v>45061.40347222222</c:v>
                </c:pt>
                <c:pt idx="100">
                  <c:v>45062.584409722222</c:v>
                </c:pt>
                <c:pt idx="101">
                  <c:v>45063.377974537034</c:v>
                </c:pt>
                <c:pt idx="102">
                  <c:v>45064.359548611108</c:v>
                </c:pt>
                <c:pt idx="103">
                  <c:v>45065.35837962963</c:v>
                </c:pt>
                <c:pt idx="104">
                  <c:v>45068.435752314814</c:v>
                </c:pt>
                <c:pt idx="105">
                  <c:v>45069.359166666669</c:v>
                </c:pt>
                <c:pt idx="106">
                  <c:v>45069.600381944445</c:v>
                </c:pt>
                <c:pt idx="107">
                  <c:v>45069.626400462963</c:v>
                </c:pt>
                <c:pt idx="108">
                  <c:v>45070.359444444446</c:v>
                </c:pt>
                <c:pt idx="109">
                  <c:v>45071.36277777778</c:v>
                </c:pt>
                <c:pt idx="110">
                  <c:v>45071.400138888886</c:v>
                </c:pt>
                <c:pt idx="111">
                  <c:v>45072.363055555557</c:v>
                </c:pt>
                <c:pt idx="112">
                  <c:v>45072.399953703702</c:v>
                </c:pt>
                <c:pt idx="113">
                  <c:v>45077.400277777779</c:v>
                </c:pt>
                <c:pt idx="114">
                  <c:v>45078.406041666669</c:v>
                </c:pt>
                <c:pt idx="115">
                  <c:v>45079.41300925926</c:v>
                </c:pt>
                <c:pt idx="116">
                  <c:v>45082.372002314813</c:v>
                </c:pt>
                <c:pt idx="117">
                  <c:v>45083.469837962963</c:v>
                </c:pt>
                <c:pt idx="118">
                  <c:v>45084.438715277778</c:v>
                </c:pt>
                <c:pt idx="119">
                  <c:v>45085.410682870373</c:v>
                </c:pt>
                <c:pt idx="120">
                  <c:v>45086.494432870371</c:v>
                </c:pt>
                <c:pt idx="121">
                  <c:v>45089.372349537036</c:v>
                </c:pt>
                <c:pt idx="122">
                  <c:v>45090.35670138889</c:v>
                </c:pt>
                <c:pt idx="123">
                  <c:v>45092.442986111113</c:v>
                </c:pt>
                <c:pt idx="124">
                  <c:v>45093.372361111113</c:v>
                </c:pt>
                <c:pt idx="125">
                  <c:v>45097.353067129632</c:v>
                </c:pt>
                <c:pt idx="126">
                  <c:v>45099.363298611112</c:v>
                </c:pt>
                <c:pt idx="127">
                  <c:v>45100.468252314815</c:v>
                </c:pt>
                <c:pt idx="128">
                  <c:v>45103.451516203706</c:v>
                </c:pt>
                <c:pt idx="129">
                  <c:v>45104.366307870368</c:v>
                </c:pt>
                <c:pt idx="130">
                  <c:v>45105.399293981478</c:v>
                </c:pt>
                <c:pt idx="131">
                  <c:v>45106.354953703703</c:v>
                </c:pt>
                <c:pt idx="132">
                  <c:v>45107.362592592595</c:v>
                </c:pt>
                <c:pt idx="133">
                  <c:v>45110.547592592593</c:v>
                </c:pt>
                <c:pt idx="134">
                  <c:v>45112.451597222222</c:v>
                </c:pt>
                <c:pt idx="135">
                  <c:v>45113.368217592593</c:v>
                </c:pt>
                <c:pt idx="136">
                  <c:v>45113.587951388887</c:v>
                </c:pt>
                <c:pt idx="137">
                  <c:v>45114.362581018519</c:v>
                </c:pt>
                <c:pt idx="138">
                  <c:v>45117.481921296298</c:v>
                </c:pt>
                <c:pt idx="139">
                  <c:v>45118.401354166665</c:v>
                </c:pt>
                <c:pt idx="140">
                  <c:v>45119.401342592595</c:v>
                </c:pt>
                <c:pt idx="141">
                  <c:v>45120.402013888888</c:v>
                </c:pt>
                <c:pt idx="142">
                  <c:v>45121.35460648148</c:v>
                </c:pt>
                <c:pt idx="143">
                  <c:v>45124.358993055554</c:v>
                </c:pt>
                <c:pt idx="144">
                  <c:v>45125.549571759257</c:v>
                </c:pt>
                <c:pt idx="145">
                  <c:v>45126.356134259258</c:v>
                </c:pt>
                <c:pt idx="146">
                  <c:v>45127.410243055558</c:v>
                </c:pt>
                <c:pt idx="147">
                  <c:v>45128.361180555556</c:v>
                </c:pt>
                <c:pt idx="148">
                  <c:v>45131.359791666669</c:v>
                </c:pt>
                <c:pt idx="149">
                  <c:v>45132.356157407405</c:v>
                </c:pt>
                <c:pt idx="150">
                  <c:v>45133.452453703707</c:v>
                </c:pt>
                <c:pt idx="151">
                  <c:v>45134.466493055559</c:v>
                </c:pt>
                <c:pt idx="152">
                  <c:v>45135.357442129629</c:v>
                </c:pt>
                <c:pt idx="153">
                  <c:v>45138.357673611114</c:v>
                </c:pt>
                <c:pt idx="154">
                  <c:v>45139.57539351852</c:v>
                </c:pt>
                <c:pt idx="155">
                  <c:v>45140.360266203701</c:v>
                </c:pt>
                <c:pt idx="156">
                  <c:v>45141.354872685188</c:v>
                </c:pt>
                <c:pt idx="157">
                  <c:v>45142.352685185186</c:v>
                </c:pt>
                <c:pt idx="158">
                  <c:v>45147.414363425924</c:v>
                </c:pt>
                <c:pt idx="159">
                  <c:v>45148.359293981484</c:v>
                </c:pt>
                <c:pt idx="160">
                  <c:v>45149.356435185182</c:v>
                </c:pt>
                <c:pt idx="161">
                  <c:v>45152.364548611113</c:v>
                </c:pt>
                <c:pt idx="162">
                  <c:v>45153.362222222226</c:v>
                </c:pt>
                <c:pt idx="163">
                  <c:v>45155.370625000003</c:v>
                </c:pt>
                <c:pt idx="164">
                  <c:v>45159.353171296294</c:v>
                </c:pt>
                <c:pt idx="165">
                  <c:v>45159.59511574074</c:v>
                </c:pt>
                <c:pt idx="166">
                  <c:v>45160.42559027778</c:v>
                </c:pt>
                <c:pt idx="167">
                  <c:v>45161.357974537037</c:v>
                </c:pt>
                <c:pt idx="168">
                  <c:v>45162.365856481483</c:v>
                </c:pt>
                <c:pt idx="169">
                  <c:v>45163.355752314812</c:v>
                </c:pt>
                <c:pt idx="170">
                  <c:v>45166.356226851851</c:v>
                </c:pt>
                <c:pt idx="171">
                  <c:v>45167.354398148149</c:v>
                </c:pt>
                <c:pt idx="172">
                  <c:v>45168.42659722222</c:v>
                </c:pt>
                <c:pt idx="173">
                  <c:v>45169.356388888889</c:v>
                </c:pt>
                <c:pt idx="174">
                  <c:v>45173.397453703707</c:v>
                </c:pt>
                <c:pt idx="175">
                  <c:v>45174.396284722221</c:v>
                </c:pt>
                <c:pt idx="176">
                  <c:v>45176.351944444446</c:v>
                </c:pt>
                <c:pt idx="177">
                  <c:v>45177.474317129629</c:v>
                </c:pt>
                <c:pt idx="178">
                  <c:v>45181.60974537037</c:v>
                </c:pt>
                <c:pt idx="179">
                  <c:v>45183.486145833333</c:v>
                </c:pt>
                <c:pt idx="180">
                  <c:v>45184.464907407404</c:v>
                </c:pt>
                <c:pt idx="181">
                  <c:v>45187.456192129626</c:v>
                </c:pt>
                <c:pt idx="182">
                  <c:v>45188.604629629626</c:v>
                </c:pt>
                <c:pt idx="183">
                  <c:v>45189.627650462964</c:v>
                </c:pt>
                <c:pt idx="184">
                  <c:v>45190.408356481479</c:v>
                </c:pt>
                <c:pt idx="185">
                  <c:v>45191.562210648146</c:v>
                </c:pt>
                <c:pt idx="186">
                  <c:v>45194.416261574072</c:v>
                </c:pt>
                <c:pt idx="187">
                  <c:v>45195.581134259257</c:v>
                </c:pt>
                <c:pt idx="188">
                  <c:v>45196.469930555555</c:v>
                </c:pt>
                <c:pt idx="189">
                  <c:v>45198.458692129629</c:v>
                </c:pt>
                <c:pt idx="190">
                  <c:v>45201.478067129632</c:v>
                </c:pt>
                <c:pt idx="191">
                  <c:v>45202.352083333331</c:v>
                </c:pt>
                <c:pt idx="192">
                  <c:v>45203.358495370368</c:v>
                </c:pt>
                <c:pt idx="193">
                  <c:v>45204.443333333336</c:v>
                </c:pt>
                <c:pt idx="194">
                  <c:v>45205.350208333337</c:v>
                </c:pt>
                <c:pt idx="195">
                  <c:v>45209.57534722222</c:v>
                </c:pt>
                <c:pt idx="196">
                  <c:v>45210.361377314817</c:v>
                </c:pt>
                <c:pt idx="197">
                  <c:v>45211.475902777776</c:v>
                </c:pt>
                <c:pt idx="198">
                  <c:v>45212.354421296295</c:v>
                </c:pt>
                <c:pt idx="199">
                  <c:v>45215.348171296297</c:v>
                </c:pt>
                <c:pt idx="200">
                  <c:v>45216.413935185185</c:v>
                </c:pt>
                <c:pt idx="201">
                  <c:v>45217.363622685189</c:v>
                </c:pt>
                <c:pt idx="202">
                  <c:v>45218.354386574072</c:v>
                </c:pt>
                <c:pt idx="203">
                  <c:v>45219.359629629631</c:v>
                </c:pt>
                <c:pt idx="204">
                  <c:v>45222.412847222222</c:v>
                </c:pt>
                <c:pt idx="205">
                  <c:v>45223.41128472222</c:v>
                </c:pt>
                <c:pt idx="206">
                  <c:v>45224.352268518516</c:v>
                </c:pt>
                <c:pt idx="207">
                  <c:v>45225.400289351855</c:v>
                </c:pt>
                <c:pt idx="208">
                  <c:v>45226.576469907406</c:v>
                </c:pt>
                <c:pt idx="209">
                  <c:v>45232.439131944448</c:v>
                </c:pt>
                <c:pt idx="210">
                  <c:v>45233.35659722222</c:v>
                </c:pt>
                <c:pt idx="211">
                  <c:v>45236.43478009259</c:v>
                </c:pt>
                <c:pt idx="212">
                  <c:v>45237.410196759258</c:v>
                </c:pt>
                <c:pt idx="213">
                  <c:v>45238.412303240744</c:v>
                </c:pt>
                <c:pt idx="214">
                  <c:v>45240.392500000002</c:v>
                </c:pt>
                <c:pt idx="215">
                  <c:v>45244.355150462965</c:v>
                </c:pt>
                <c:pt idx="216">
                  <c:v>45245.352048611108</c:v>
                </c:pt>
                <c:pt idx="217">
                  <c:v>45251.454409722224</c:v>
                </c:pt>
                <c:pt idx="218">
                  <c:v>45251.477222222224</c:v>
                </c:pt>
                <c:pt idx="219">
                  <c:v>45252.346689814818</c:v>
                </c:pt>
                <c:pt idx="220">
                  <c:v>45253.345671296294</c:v>
                </c:pt>
                <c:pt idx="221">
                  <c:v>45254.341296296298</c:v>
                </c:pt>
                <c:pt idx="222">
                  <c:v>45257.347048611111</c:v>
                </c:pt>
                <c:pt idx="223">
                  <c:v>45258.346307870372</c:v>
                </c:pt>
                <c:pt idx="224">
                  <c:v>45259.341539351852</c:v>
                </c:pt>
                <c:pt idx="225">
                  <c:v>45260.348298611112</c:v>
                </c:pt>
                <c:pt idx="226">
                  <c:v>45261.351770833331</c:v>
                </c:pt>
                <c:pt idx="227">
                  <c:v>45262.335219907407</c:v>
                </c:pt>
                <c:pt idx="228">
                  <c:v>45263.332152777781</c:v>
                </c:pt>
                <c:pt idx="229">
                  <c:v>45271.368125000001</c:v>
                </c:pt>
                <c:pt idx="230">
                  <c:v>45273.362222222226</c:v>
                </c:pt>
                <c:pt idx="231">
                  <c:v>45276.341006944444</c:v>
                </c:pt>
                <c:pt idx="232">
                  <c:v>45277.34375</c:v>
                </c:pt>
                <c:pt idx="233">
                  <c:v>45278.396701388891</c:v>
                </c:pt>
                <c:pt idx="234">
                  <c:v>45279.394259259258</c:v>
                </c:pt>
                <c:pt idx="235">
                  <c:v>45280.354895833334</c:v>
                </c:pt>
                <c:pt idx="236">
                  <c:v>45295.397916666669</c:v>
                </c:pt>
                <c:pt idx="237">
                  <c:v>45295.465844907405</c:v>
                </c:pt>
                <c:pt idx="238">
                  <c:v>45295.55809027778</c:v>
                </c:pt>
                <c:pt idx="239">
                  <c:v>45296.351469907408</c:v>
                </c:pt>
                <c:pt idx="240">
                  <c:v>45300.396018518521</c:v>
                </c:pt>
                <c:pt idx="241">
                  <c:v>45301.399606481478</c:v>
                </c:pt>
                <c:pt idx="242">
                  <c:v>45304.330717592595</c:v>
                </c:pt>
                <c:pt idx="243">
                  <c:v>45305.333460648151</c:v>
                </c:pt>
                <c:pt idx="244">
                  <c:v>45306.356689814813</c:v>
                </c:pt>
                <c:pt idx="245">
                  <c:v>45313.415023148147</c:v>
                </c:pt>
                <c:pt idx="246">
                  <c:v>45314.415613425925</c:v>
                </c:pt>
                <c:pt idx="247">
                  <c:v>45315.360046296293</c:v>
                </c:pt>
                <c:pt idx="248">
                  <c:v>45320.630104166667</c:v>
                </c:pt>
                <c:pt idx="249">
                  <c:v>45321.34578703704</c:v>
                </c:pt>
                <c:pt idx="250">
                  <c:v>45321.394375000003</c:v>
                </c:pt>
                <c:pt idx="251">
                  <c:v>45321.508344907408</c:v>
                </c:pt>
                <c:pt idx="252">
                  <c:v>45322.356585648151</c:v>
                </c:pt>
                <c:pt idx="253">
                  <c:v>45322.395208333335</c:v>
                </c:pt>
                <c:pt idx="254">
                  <c:v>45322.414756944447</c:v>
                </c:pt>
                <c:pt idx="255">
                  <c:v>45322.435486111113</c:v>
                </c:pt>
                <c:pt idx="256">
                  <c:v>45322.455277777779</c:v>
                </c:pt>
                <c:pt idx="257">
                  <c:v>45322.502534722225</c:v>
                </c:pt>
                <c:pt idx="258">
                  <c:v>45322.529398148145</c:v>
                </c:pt>
                <c:pt idx="259">
                  <c:v>45322.551712962966</c:v>
                </c:pt>
                <c:pt idx="260">
                  <c:v>45322.572557870371</c:v>
                </c:pt>
                <c:pt idx="261">
                  <c:v>45322.594710648147</c:v>
                </c:pt>
                <c:pt idx="262">
                  <c:v>45323.347638888888</c:v>
                </c:pt>
                <c:pt idx="263">
                  <c:v>45323.391932870371</c:v>
                </c:pt>
                <c:pt idx="264">
                  <c:v>45323.410914351851</c:v>
                </c:pt>
                <c:pt idx="265">
                  <c:v>45323.430173611108</c:v>
                </c:pt>
                <c:pt idx="266">
                  <c:v>45323.450277777774</c:v>
                </c:pt>
                <c:pt idx="267">
                  <c:v>45323.471041666664</c:v>
                </c:pt>
                <c:pt idx="268">
                  <c:v>45323.565405092595</c:v>
                </c:pt>
                <c:pt idx="269">
                  <c:v>45323.618634259263</c:v>
                </c:pt>
                <c:pt idx="270">
                  <c:v>45323.637511574074</c:v>
                </c:pt>
                <c:pt idx="271">
                  <c:v>45324.395092592589</c:v>
                </c:pt>
                <c:pt idx="272">
                  <c:v>45324.430474537039</c:v>
                </c:pt>
                <c:pt idx="273">
                  <c:v>45324.477060185185</c:v>
                </c:pt>
                <c:pt idx="274">
                  <c:v>45324.546481481484</c:v>
                </c:pt>
                <c:pt idx="275">
                  <c:v>45327.392604166664</c:v>
                </c:pt>
                <c:pt idx="276">
                  <c:v>45328.362071759257</c:v>
                </c:pt>
                <c:pt idx="277">
                  <c:v>45328.485300925924</c:v>
                </c:pt>
                <c:pt idx="278">
                  <c:v>45328.637858796297</c:v>
                </c:pt>
                <c:pt idx="279">
                  <c:v>45330.459340277775</c:v>
                </c:pt>
                <c:pt idx="280">
                  <c:v>45330.543692129628</c:v>
                </c:pt>
                <c:pt idx="281">
                  <c:v>45330.610173611109</c:v>
                </c:pt>
                <c:pt idx="282">
                  <c:v>45331.345706018517</c:v>
                </c:pt>
                <c:pt idx="283">
                  <c:v>45331.373344907406</c:v>
                </c:pt>
                <c:pt idx="284">
                  <c:v>45331.392893518518</c:v>
                </c:pt>
                <c:pt idx="285">
                  <c:v>45331.413344907407</c:v>
                </c:pt>
                <c:pt idx="286">
                  <c:v>45331.434050925927</c:v>
                </c:pt>
                <c:pt idx="287">
                  <c:v>45331.453877314816</c:v>
                </c:pt>
                <c:pt idx="288">
                  <c:v>45331.475069444445</c:v>
                </c:pt>
                <c:pt idx="289">
                  <c:v>45331.540092592593</c:v>
                </c:pt>
                <c:pt idx="290">
                  <c:v>45331.560486111113</c:v>
                </c:pt>
                <c:pt idx="291">
                  <c:v>45331.588159722225</c:v>
                </c:pt>
                <c:pt idx="292">
                  <c:v>45334.355162037034</c:v>
                </c:pt>
                <c:pt idx="293">
                  <c:v>45334.393043981479</c:v>
                </c:pt>
                <c:pt idx="294">
                  <c:v>45334.412094907406</c:v>
                </c:pt>
                <c:pt idx="295">
                  <c:v>45334.43240740741</c:v>
                </c:pt>
                <c:pt idx="296">
                  <c:v>45334.453043981484</c:v>
                </c:pt>
                <c:pt idx="297">
                  <c:v>45334.474374999998</c:v>
                </c:pt>
                <c:pt idx="298">
                  <c:v>45334.536944444444</c:v>
                </c:pt>
                <c:pt idx="299">
                  <c:v>45334.556168981479</c:v>
                </c:pt>
                <c:pt idx="300">
                  <c:v>45334.577361111114</c:v>
                </c:pt>
                <c:pt idx="301">
                  <c:v>45334.59684027778</c:v>
                </c:pt>
                <c:pt idx="302">
                  <c:v>45334.615949074076</c:v>
                </c:pt>
                <c:pt idx="303">
                  <c:v>45334.634965277779</c:v>
                </c:pt>
                <c:pt idx="304">
                  <c:v>45335.343009259261</c:v>
                </c:pt>
                <c:pt idx="305">
                  <c:v>45335.361817129633</c:v>
                </c:pt>
                <c:pt idx="306">
                  <c:v>45335.393599537034</c:v>
                </c:pt>
                <c:pt idx="307">
                  <c:v>45335.413495370369</c:v>
                </c:pt>
                <c:pt idx="308">
                  <c:v>45335.434618055559</c:v>
                </c:pt>
                <c:pt idx="309">
                  <c:v>45335.453842592593</c:v>
                </c:pt>
                <c:pt idx="310">
                  <c:v>45335.473032407404</c:v>
                </c:pt>
                <c:pt idx="311">
                  <c:v>45335.538553240738</c:v>
                </c:pt>
                <c:pt idx="312">
                  <c:v>45335.557812500003</c:v>
                </c:pt>
                <c:pt idx="313">
                  <c:v>45335.5781712963</c:v>
                </c:pt>
                <c:pt idx="314">
                  <c:v>45335.59946759259</c:v>
                </c:pt>
                <c:pt idx="315">
                  <c:v>45335.620347222219</c:v>
                </c:pt>
                <c:pt idx="316">
                  <c:v>45336.343599537038</c:v>
                </c:pt>
                <c:pt idx="317">
                  <c:v>45336.394687499997</c:v>
                </c:pt>
                <c:pt idx="318">
                  <c:v>45336.414189814815</c:v>
                </c:pt>
                <c:pt idx="319">
                  <c:v>45336.434224537035</c:v>
                </c:pt>
                <c:pt idx="320">
                  <c:v>45336.455810185187</c:v>
                </c:pt>
                <c:pt idx="321">
                  <c:v>45336.56108796296</c:v>
                </c:pt>
                <c:pt idx="322">
                  <c:v>45336.580208333333</c:v>
                </c:pt>
                <c:pt idx="323">
                  <c:v>45336.630798611113</c:v>
                </c:pt>
                <c:pt idx="324">
                  <c:v>45337.344155092593</c:v>
                </c:pt>
                <c:pt idx="325">
                  <c:v>45337.363275462965</c:v>
                </c:pt>
                <c:pt idx="326">
                  <c:v>45337.391828703701</c:v>
                </c:pt>
                <c:pt idx="327">
                  <c:v>45337.411296296297</c:v>
                </c:pt>
                <c:pt idx="328">
                  <c:v>45337.431967592594</c:v>
                </c:pt>
                <c:pt idx="329">
                  <c:v>45337.452106481483</c:v>
                </c:pt>
                <c:pt idx="330">
                  <c:v>45337.47210648148</c:v>
                </c:pt>
                <c:pt idx="331">
                  <c:v>45337.536990740744</c:v>
                </c:pt>
                <c:pt idx="332">
                  <c:v>45337.556111111109</c:v>
                </c:pt>
                <c:pt idx="333">
                  <c:v>45337.575972222221</c:v>
                </c:pt>
                <c:pt idx="334">
                  <c:v>45337.595902777779</c:v>
                </c:pt>
                <c:pt idx="335">
                  <c:v>45337.620057870372</c:v>
                </c:pt>
                <c:pt idx="336">
                  <c:v>45337.638888888891</c:v>
                </c:pt>
                <c:pt idx="337">
                  <c:v>45338.35460648148</c:v>
                </c:pt>
                <c:pt idx="338">
                  <c:v>45338.391435185185</c:v>
                </c:pt>
                <c:pt idx="339">
                  <c:v>45338.413159722222</c:v>
                </c:pt>
                <c:pt idx="340">
                  <c:v>45338.432812500003</c:v>
                </c:pt>
                <c:pt idx="341">
                  <c:v>45338.454456018517</c:v>
                </c:pt>
                <c:pt idx="342">
                  <c:v>45338.538252314815</c:v>
                </c:pt>
                <c:pt idx="343">
                  <c:v>45338.559351851851</c:v>
                </c:pt>
                <c:pt idx="344">
                  <c:v>45338.578680555554</c:v>
                </c:pt>
                <c:pt idx="345">
                  <c:v>45338.600219907406</c:v>
                </c:pt>
                <c:pt idx="346">
                  <c:v>45338.623287037037</c:v>
                </c:pt>
                <c:pt idx="347">
                  <c:v>45341.354699074072</c:v>
                </c:pt>
                <c:pt idx="348">
                  <c:v>45341.392650462964</c:v>
                </c:pt>
                <c:pt idx="349">
                  <c:v>45341.41201388889</c:v>
                </c:pt>
                <c:pt idx="350">
                  <c:v>45341.431481481479</c:v>
                </c:pt>
                <c:pt idx="351">
                  <c:v>45341.454652777778</c:v>
                </c:pt>
                <c:pt idx="352">
                  <c:v>45341.474409722221</c:v>
                </c:pt>
                <c:pt idx="353">
                  <c:v>45341.54115740741</c:v>
                </c:pt>
                <c:pt idx="354">
                  <c:v>45341.560277777775</c:v>
                </c:pt>
                <c:pt idx="355">
                  <c:v>45341.604953703703</c:v>
                </c:pt>
                <c:pt idx="356">
                  <c:v>45342.37709490741</c:v>
                </c:pt>
                <c:pt idx="357">
                  <c:v>45342.405509259261</c:v>
                </c:pt>
                <c:pt idx="358">
                  <c:v>45342.432662037034</c:v>
                </c:pt>
                <c:pt idx="359">
                  <c:v>45342.473553240743</c:v>
                </c:pt>
                <c:pt idx="360">
                  <c:v>45342.553067129629</c:v>
                </c:pt>
                <c:pt idx="361">
                  <c:v>45342.594155092593</c:v>
                </c:pt>
                <c:pt idx="362">
                  <c:v>45342.627743055556</c:v>
                </c:pt>
                <c:pt idx="363">
                  <c:v>45343.374039351853</c:v>
                </c:pt>
                <c:pt idx="364">
                  <c:v>45343.393796296295</c:v>
                </c:pt>
                <c:pt idx="365">
                  <c:v>45343.412627314814</c:v>
                </c:pt>
                <c:pt idx="366">
                  <c:v>45344.501770833333</c:v>
                </c:pt>
                <c:pt idx="367">
                  <c:v>45344.638599537036</c:v>
                </c:pt>
                <c:pt idx="368">
                  <c:v>45345.34547453704</c:v>
                </c:pt>
                <c:pt idx="369">
                  <c:v>45345.392268518517</c:v>
                </c:pt>
                <c:pt idx="370">
                  <c:v>45345.467997685184</c:v>
                </c:pt>
                <c:pt idx="371">
                  <c:v>45345.622569444444</c:v>
                </c:pt>
                <c:pt idx="372">
                  <c:v>45346.334131944444</c:v>
                </c:pt>
                <c:pt idx="373">
                  <c:v>45347.330011574071</c:v>
                </c:pt>
                <c:pt idx="374">
                  <c:v>45348.341087962966</c:v>
                </c:pt>
                <c:pt idx="375">
                  <c:v>45349.36105324074</c:v>
                </c:pt>
                <c:pt idx="376">
                  <c:v>45350.448645833334</c:v>
                </c:pt>
                <c:pt idx="377">
                  <c:v>45351.347199074073</c:v>
                </c:pt>
                <c:pt idx="378">
                  <c:v>45355.341435185182</c:v>
                </c:pt>
                <c:pt idx="379">
                  <c:v>45356.34983796296</c:v>
                </c:pt>
                <c:pt idx="380">
                  <c:v>45357.348703703705</c:v>
                </c:pt>
                <c:pt idx="381">
                  <c:v>45357.616747685184</c:v>
                </c:pt>
                <c:pt idx="382">
                  <c:v>45358.344652777778</c:v>
                </c:pt>
                <c:pt idx="383">
                  <c:v>45358.394583333335</c:v>
                </c:pt>
                <c:pt idx="384">
                  <c:v>45358.54210648148</c:v>
                </c:pt>
                <c:pt idx="385">
                  <c:v>45359.346053240741</c:v>
                </c:pt>
                <c:pt idx="386">
                  <c:v>45359.550439814811</c:v>
                </c:pt>
                <c:pt idx="387">
                  <c:v>45360.331331018519</c:v>
                </c:pt>
                <c:pt idx="388">
                  <c:v>45360.545717592591</c:v>
                </c:pt>
                <c:pt idx="389">
                  <c:v>45361.329814814817</c:v>
                </c:pt>
                <c:pt idx="390">
                  <c:v>45361.525185185186</c:v>
                </c:pt>
                <c:pt idx="391">
                  <c:v>45362.344236111108</c:v>
                </c:pt>
                <c:pt idx="392">
                  <c:v>45362.560069444444</c:v>
                </c:pt>
                <c:pt idx="393">
                  <c:v>45363.34134259259</c:v>
                </c:pt>
                <c:pt idx="394">
                  <c:v>45363.53738425926</c:v>
                </c:pt>
                <c:pt idx="395">
                  <c:v>45364.342604166668</c:v>
                </c:pt>
                <c:pt idx="396">
                  <c:v>45364.540405092594</c:v>
                </c:pt>
                <c:pt idx="397">
                  <c:v>45365.349293981482</c:v>
                </c:pt>
                <c:pt idx="398">
                  <c:v>45366.345092592594</c:v>
                </c:pt>
                <c:pt idx="399">
                  <c:v>45369.39162037037</c:v>
                </c:pt>
                <c:pt idx="400">
                  <c:v>45369.486331018517</c:v>
                </c:pt>
                <c:pt idx="401">
                  <c:v>45370.343912037039</c:v>
                </c:pt>
                <c:pt idx="402">
                  <c:v>45370.5544212963</c:v>
                </c:pt>
                <c:pt idx="403">
                  <c:v>45371.555601851855</c:v>
                </c:pt>
                <c:pt idx="404">
                  <c:v>45372.340601851851</c:v>
                </c:pt>
                <c:pt idx="405">
                  <c:v>45372.5859837963</c:v>
                </c:pt>
                <c:pt idx="406">
                  <c:v>45373.340821759259</c:v>
                </c:pt>
                <c:pt idx="407">
                  <c:v>45373.486331018517</c:v>
                </c:pt>
                <c:pt idx="408">
                  <c:v>45376.36146990741</c:v>
                </c:pt>
                <c:pt idx="409">
                  <c:v>45376.537256944444</c:v>
                </c:pt>
                <c:pt idx="410">
                  <c:v>45377.353252314817</c:v>
                </c:pt>
                <c:pt idx="411">
                  <c:v>45378.347048611111</c:v>
                </c:pt>
                <c:pt idx="412">
                  <c:v>45378.559814814813</c:v>
                </c:pt>
                <c:pt idx="413">
                  <c:v>45379.351412037038</c:v>
                </c:pt>
                <c:pt idx="414">
                  <c:v>45379.543645833335</c:v>
                </c:pt>
                <c:pt idx="415">
                  <c:v>45384.347696759258</c:v>
                </c:pt>
                <c:pt idx="416">
                  <c:v>45384.539236111108</c:v>
                </c:pt>
                <c:pt idx="417">
                  <c:v>45385.350405092591</c:v>
                </c:pt>
                <c:pt idx="418">
                  <c:v>45385.476446759261</c:v>
                </c:pt>
                <c:pt idx="419">
                  <c:v>45386.390462962961</c:v>
                </c:pt>
                <c:pt idx="420">
                  <c:v>45386.5393287037</c:v>
                </c:pt>
                <c:pt idx="421">
                  <c:v>45387.347962962966</c:v>
                </c:pt>
                <c:pt idx="422">
                  <c:v>45387.534502314818</c:v>
                </c:pt>
                <c:pt idx="423">
                  <c:v>45390.357557870368</c:v>
                </c:pt>
                <c:pt idx="424">
                  <c:v>45391.344375000001</c:v>
                </c:pt>
                <c:pt idx="425">
                  <c:v>45391.540810185186</c:v>
                </c:pt>
                <c:pt idx="426">
                  <c:v>45392.350462962961</c:v>
                </c:pt>
                <c:pt idx="427">
                  <c:v>45394.34</c:v>
                </c:pt>
                <c:pt idx="428">
                  <c:v>45397.414444444446</c:v>
                </c:pt>
                <c:pt idx="429">
                  <c:v>45397.535810185182</c:v>
                </c:pt>
                <c:pt idx="430">
                  <c:v>45398.348564814813</c:v>
                </c:pt>
                <c:pt idx="431">
                  <c:v>45398.537175925929</c:v>
                </c:pt>
                <c:pt idx="432">
                  <c:v>45399.344363425924</c:v>
                </c:pt>
                <c:pt idx="433">
                  <c:v>45399.53502314815</c:v>
                </c:pt>
                <c:pt idx="434">
                  <c:v>45400.34615740741</c:v>
                </c:pt>
                <c:pt idx="435">
                  <c:v>45400.539236111108</c:v>
                </c:pt>
                <c:pt idx="436">
                  <c:v>45401.343958333331</c:v>
                </c:pt>
                <c:pt idx="437">
                  <c:v>45401.552118055559</c:v>
                </c:pt>
                <c:pt idx="438">
                  <c:v>45404.357222222221</c:v>
                </c:pt>
                <c:pt idx="439">
                  <c:v>45404.536574074074</c:v>
                </c:pt>
                <c:pt idx="440">
                  <c:v>45405.352673611109</c:v>
                </c:pt>
                <c:pt idx="441">
                  <c:v>45405.536840277775</c:v>
                </c:pt>
                <c:pt idx="442">
                  <c:v>45406.349421296298</c:v>
                </c:pt>
                <c:pt idx="443">
                  <c:v>45406.596759259257</c:v>
                </c:pt>
                <c:pt idx="444">
                  <c:v>45407.333356481482</c:v>
                </c:pt>
                <c:pt idx="445">
                  <c:v>45407.463773148149</c:v>
                </c:pt>
                <c:pt idx="446">
                  <c:v>45407.557071759256</c:v>
                </c:pt>
                <c:pt idx="447">
                  <c:v>45408.345891203702</c:v>
                </c:pt>
                <c:pt idx="448">
                  <c:v>45408.460104166668</c:v>
                </c:pt>
                <c:pt idx="449">
                  <c:v>45411.354317129626</c:v>
                </c:pt>
                <c:pt idx="450">
                  <c:v>45411.54184027778</c:v>
                </c:pt>
                <c:pt idx="451">
                  <c:v>45412.34611111111</c:v>
                </c:pt>
                <c:pt idx="452">
                  <c:v>45412.551550925928</c:v>
                </c:pt>
                <c:pt idx="453">
                  <c:v>45413.346388888887</c:v>
                </c:pt>
                <c:pt idx="454">
                  <c:v>45413.585277777776</c:v>
                </c:pt>
                <c:pt idx="455">
                  <c:v>45414.348807870374</c:v>
                </c:pt>
                <c:pt idx="456">
                  <c:v>45414.535868055558</c:v>
                </c:pt>
                <c:pt idx="457">
                  <c:v>45415.350277777776</c:v>
                </c:pt>
                <c:pt idx="458">
                  <c:v>45418.357407407406</c:v>
                </c:pt>
                <c:pt idx="459">
                  <c:v>45418.533946759257</c:v>
                </c:pt>
                <c:pt idx="460">
                  <c:v>45419.343599537038</c:v>
                </c:pt>
                <c:pt idx="461">
                  <c:v>45419.538229166668</c:v>
                </c:pt>
                <c:pt idx="462">
                  <c:v>45420.353032407409</c:v>
                </c:pt>
                <c:pt idx="463">
                  <c:v>45420.537939814814</c:v>
                </c:pt>
                <c:pt idx="464">
                  <c:v>45421.346689814818</c:v>
                </c:pt>
                <c:pt idx="465">
                  <c:v>45421.547268518516</c:v>
                </c:pt>
                <c:pt idx="466">
                  <c:v>45422.541064814817</c:v>
                </c:pt>
                <c:pt idx="467">
                  <c:v>45425.357152777775</c:v>
                </c:pt>
                <c:pt idx="468">
                  <c:v>45425.544039351851</c:v>
                </c:pt>
                <c:pt idx="469">
                  <c:v>45426.353090277778</c:v>
                </c:pt>
                <c:pt idx="470">
                  <c:v>45426.537974537037</c:v>
                </c:pt>
                <c:pt idx="471">
                  <c:v>45427.402627314812</c:v>
                </c:pt>
                <c:pt idx="472">
                  <c:v>45428.356493055559</c:v>
                </c:pt>
                <c:pt idx="473">
                  <c:v>45429.340891203705</c:v>
                </c:pt>
                <c:pt idx="474">
                  <c:v>45432.347384259258</c:v>
                </c:pt>
                <c:pt idx="475">
                  <c:v>45434.340648148151</c:v>
                </c:pt>
                <c:pt idx="476">
                  <c:v>45434.54415509259</c:v>
                </c:pt>
                <c:pt idx="477">
                  <c:v>45435.342303240737</c:v>
                </c:pt>
                <c:pt idx="478">
                  <c:v>45435.536157407405</c:v>
                </c:pt>
                <c:pt idx="479">
                  <c:v>45436.344513888886</c:v>
                </c:pt>
                <c:pt idx="480">
                  <c:v>45436.533761574072</c:v>
                </c:pt>
                <c:pt idx="481">
                  <c:v>45446.352152777778</c:v>
                </c:pt>
                <c:pt idx="482">
                  <c:v>45446.538229166668</c:v>
                </c:pt>
                <c:pt idx="483">
                  <c:v>45447.343981481485</c:v>
                </c:pt>
                <c:pt idx="484">
                  <c:v>45447.532210648147</c:v>
                </c:pt>
                <c:pt idx="485">
                  <c:v>45448.34070601852</c:v>
                </c:pt>
                <c:pt idx="486">
                  <c:v>45448.532060185185</c:v>
                </c:pt>
                <c:pt idx="487">
                  <c:v>45449.337037037039</c:v>
                </c:pt>
                <c:pt idx="488">
                  <c:v>45449.463819444441</c:v>
                </c:pt>
                <c:pt idx="489">
                  <c:v>45450.344629629632</c:v>
                </c:pt>
                <c:pt idx="490">
                  <c:v>45450.535150462965</c:v>
                </c:pt>
                <c:pt idx="491">
                  <c:v>45453.338877314818</c:v>
                </c:pt>
                <c:pt idx="492">
                  <c:v>45453.531608796293</c:v>
                </c:pt>
                <c:pt idx="493">
                  <c:v>45454.348483796297</c:v>
                </c:pt>
                <c:pt idx="494">
                  <c:v>45454.53528935185</c:v>
                </c:pt>
                <c:pt idx="495">
                  <c:v>45455.347314814811</c:v>
                </c:pt>
                <c:pt idx="496">
                  <c:v>45455.536134259259</c:v>
                </c:pt>
                <c:pt idx="497">
                  <c:v>45456.347511574073</c:v>
                </c:pt>
                <c:pt idx="498">
                  <c:v>45456.534085648149</c:v>
                </c:pt>
                <c:pt idx="499">
                  <c:v>45457.385671296295</c:v>
                </c:pt>
                <c:pt idx="500">
                  <c:v>45457.53224537037</c:v>
                </c:pt>
                <c:pt idx="501">
                  <c:v>45460.359502314815</c:v>
                </c:pt>
                <c:pt idx="502">
                  <c:v>45460.576597222222</c:v>
                </c:pt>
                <c:pt idx="503">
                  <c:v>45461.3359375</c:v>
                </c:pt>
                <c:pt idx="504">
                  <c:v>45461.529409722221</c:v>
                </c:pt>
                <c:pt idx="505">
                  <c:v>45462.340266203704</c:v>
                </c:pt>
                <c:pt idx="506">
                  <c:v>45462.535810185182</c:v>
                </c:pt>
                <c:pt idx="507">
                  <c:v>45463.335960648146</c:v>
                </c:pt>
                <c:pt idx="508">
                  <c:v>45463.532430555555</c:v>
                </c:pt>
                <c:pt idx="509">
                  <c:v>45464.337546296294</c:v>
                </c:pt>
                <c:pt idx="510">
                  <c:v>45464.531678240739</c:v>
                </c:pt>
                <c:pt idx="511">
                  <c:v>45464.553229166668</c:v>
                </c:pt>
                <c:pt idx="512">
                  <c:v>45467.335694444446</c:v>
                </c:pt>
                <c:pt idx="513">
                  <c:v>45468.337905092594</c:v>
                </c:pt>
                <c:pt idx="514">
                  <c:v>45468.530671296299</c:v>
                </c:pt>
                <c:pt idx="515">
                  <c:v>45469.336423611108</c:v>
                </c:pt>
                <c:pt idx="516">
                  <c:v>45469.530486111114</c:v>
                </c:pt>
                <c:pt idx="517">
                  <c:v>45470.337650462963</c:v>
                </c:pt>
                <c:pt idx="518">
                  <c:v>45470.534178240741</c:v>
                </c:pt>
                <c:pt idx="519">
                  <c:v>45471.336689814816</c:v>
                </c:pt>
                <c:pt idx="520">
                  <c:v>45474.335185185184</c:v>
                </c:pt>
                <c:pt idx="521">
                  <c:v>45475.340752314813</c:v>
                </c:pt>
                <c:pt idx="522">
                  <c:v>45475.530347222222</c:v>
                </c:pt>
                <c:pt idx="523">
                  <c:v>45476.336053240739</c:v>
                </c:pt>
                <c:pt idx="524">
                  <c:v>45476.535729166666</c:v>
                </c:pt>
                <c:pt idx="525">
                  <c:v>45477.335729166669</c:v>
                </c:pt>
                <c:pt idx="526">
                  <c:v>45477.534560185188</c:v>
                </c:pt>
                <c:pt idx="527">
                  <c:v>45478.335300925923</c:v>
                </c:pt>
                <c:pt idx="528">
                  <c:v>45478.532326388886</c:v>
                </c:pt>
                <c:pt idx="529">
                  <c:v>45481.339791666665</c:v>
                </c:pt>
                <c:pt idx="530">
                  <c:v>45482.576990740738</c:v>
                </c:pt>
                <c:pt idx="531">
                  <c:v>45483.343576388892</c:v>
                </c:pt>
                <c:pt idx="532">
                  <c:v>45484.407581018517</c:v>
                </c:pt>
                <c:pt idx="533">
                  <c:v>45485.337685185186</c:v>
                </c:pt>
                <c:pt idx="534">
                  <c:v>45488.395729166667</c:v>
                </c:pt>
                <c:pt idx="535">
                  <c:v>45488.583425925928</c:v>
                </c:pt>
                <c:pt idx="536">
                  <c:v>45489.398009259261</c:v>
                </c:pt>
                <c:pt idx="537">
                  <c:v>45489.469965277778</c:v>
                </c:pt>
                <c:pt idx="538">
                  <c:v>45489.585798611108</c:v>
                </c:pt>
                <c:pt idx="539">
                  <c:v>45490.392997685187</c:v>
                </c:pt>
                <c:pt idx="540">
                  <c:v>45491.390555555554</c:v>
                </c:pt>
                <c:pt idx="541">
                  <c:v>45492.344108796293</c:v>
                </c:pt>
                <c:pt idx="542">
                  <c:v>45495.341099537036</c:v>
                </c:pt>
                <c:pt idx="543">
                  <c:v>45496.339432870373</c:v>
                </c:pt>
                <c:pt idx="544">
                  <c:v>45497.340173611112</c:v>
                </c:pt>
                <c:pt idx="545">
                  <c:v>45498.344456018516</c:v>
                </c:pt>
                <c:pt idx="546">
                  <c:v>45499.341458333336</c:v>
                </c:pt>
                <c:pt idx="547">
                  <c:v>45502.346828703703</c:v>
                </c:pt>
                <c:pt idx="548">
                  <c:v>45503.349988425929</c:v>
                </c:pt>
                <c:pt idx="549">
                  <c:v>45504.34952546296</c:v>
                </c:pt>
                <c:pt idx="550">
                  <c:v>45505.340682870374</c:v>
                </c:pt>
                <c:pt idx="551">
                  <c:v>45506.339687500003</c:v>
                </c:pt>
                <c:pt idx="552">
                  <c:v>45511.339201388888</c:v>
                </c:pt>
                <c:pt idx="553">
                  <c:v>45512.340983796297</c:v>
                </c:pt>
                <c:pt idx="554">
                  <c:v>45512.612546296295</c:v>
                </c:pt>
                <c:pt idx="555">
                  <c:v>45513.422152777777</c:v>
                </c:pt>
                <c:pt idx="556">
                  <c:v>45513.443101851852</c:v>
                </c:pt>
                <c:pt idx="557">
                  <c:v>45513.462210648147</c:v>
                </c:pt>
                <c:pt idx="558">
                  <c:v>45513.508518518516</c:v>
                </c:pt>
                <c:pt idx="559">
                  <c:v>45513.534247685187</c:v>
                </c:pt>
                <c:pt idx="560">
                  <c:v>45516.350092592591</c:v>
                </c:pt>
                <c:pt idx="561">
                  <c:v>45516.387476851851</c:v>
                </c:pt>
                <c:pt idx="562">
                  <c:v>45516.424201388887</c:v>
                </c:pt>
                <c:pt idx="563">
                  <c:v>45516.448634259257</c:v>
                </c:pt>
                <c:pt idx="564">
                  <c:v>45516.467824074076</c:v>
                </c:pt>
                <c:pt idx="565">
                  <c:v>45516.536874999998</c:v>
                </c:pt>
                <c:pt idx="566">
                  <c:v>45516.555810185186</c:v>
                </c:pt>
                <c:pt idx="567">
                  <c:v>45516.574895833335</c:v>
                </c:pt>
                <c:pt idx="568">
                  <c:v>45516.595138888886</c:v>
                </c:pt>
                <c:pt idx="569">
                  <c:v>45516.614189814813</c:v>
                </c:pt>
                <c:pt idx="570">
                  <c:v>45517.339837962965</c:v>
                </c:pt>
                <c:pt idx="571">
                  <c:v>45517.391319444447</c:v>
                </c:pt>
                <c:pt idx="572">
                  <c:v>45517.411168981482</c:v>
                </c:pt>
                <c:pt idx="573">
                  <c:v>45517.44332175926</c:v>
                </c:pt>
                <c:pt idx="574">
                  <c:v>45517.463703703703</c:v>
                </c:pt>
                <c:pt idx="575">
                  <c:v>45517.535497685189</c:v>
                </c:pt>
                <c:pt idx="576">
                  <c:v>45517.566620370373</c:v>
                </c:pt>
                <c:pt idx="577">
                  <c:v>45518.342407407406</c:v>
                </c:pt>
                <c:pt idx="578">
                  <c:v>45519.340428240743</c:v>
                </c:pt>
                <c:pt idx="579">
                  <c:v>45520.350486111114</c:v>
                </c:pt>
                <c:pt idx="580">
                  <c:v>45523.346770833334</c:v>
                </c:pt>
                <c:pt idx="581">
                  <c:v>45524.343599537038</c:v>
                </c:pt>
                <c:pt idx="582">
                  <c:v>45525.340914351851</c:v>
                </c:pt>
                <c:pt idx="583">
                  <c:v>45526.340277777781</c:v>
                </c:pt>
                <c:pt idx="584">
                  <c:v>45527.343854166669</c:v>
                </c:pt>
                <c:pt idx="585">
                  <c:v>45530.351307870369</c:v>
                </c:pt>
                <c:pt idx="586">
                  <c:v>45531.410868055558</c:v>
                </c:pt>
                <c:pt idx="587">
                  <c:v>45532.339456018519</c:v>
                </c:pt>
                <c:pt idx="588">
                  <c:v>45533.347974537035</c:v>
                </c:pt>
                <c:pt idx="589">
                  <c:v>45534.352442129632</c:v>
                </c:pt>
                <c:pt idx="590">
                  <c:v>45537.388472222221</c:v>
                </c:pt>
                <c:pt idx="591">
                  <c:v>45538.407523148147</c:v>
                </c:pt>
                <c:pt idx="592">
                  <c:v>45538.543078703704</c:v>
                </c:pt>
                <c:pt idx="593">
                  <c:v>45539.333506944444</c:v>
                </c:pt>
                <c:pt idx="594">
                  <c:v>45539.567962962959</c:v>
                </c:pt>
                <c:pt idx="595">
                  <c:v>45540.348993055559</c:v>
                </c:pt>
                <c:pt idx="596">
                  <c:v>45540.559606481482</c:v>
                </c:pt>
                <c:pt idx="597">
                  <c:v>45541.344618055555</c:v>
                </c:pt>
                <c:pt idx="598">
                  <c:v>45541.533379629633</c:v>
                </c:pt>
                <c:pt idx="599">
                  <c:v>45541.554988425924</c:v>
                </c:pt>
                <c:pt idx="600">
                  <c:v>45544.347986111112</c:v>
                </c:pt>
                <c:pt idx="601">
                  <c:v>45544.468923611108</c:v>
                </c:pt>
                <c:pt idx="602">
                  <c:v>45545.339594907404</c:v>
                </c:pt>
                <c:pt idx="603">
                  <c:v>45545.529722222222</c:v>
                </c:pt>
                <c:pt idx="604">
                  <c:v>45546.342094907406</c:v>
                </c:pt>
                <c:pt idx="605">
                  <c:v>45546.535138888888</c:v>
                </c:pt>
                <c:pt idx="606">
                  <c:v>45547.342291666668</c:v>
                </c:pt>
                <c:pt idx="607">
                  <c:v>45547.533229166664</c:v>
                </c:pt>
                <c:pt idx="608">
                  <c:v>45552.541967592595</c:v>
                </c:pt>
                <c:pt idx="609">
                  <c:v>45553.399826388886</c:v>
                </c:pt>
                <c:pt idx="610">
                  <c:v>45554.345451388886</c:v>
                </c:pt>
                <c:pt idx="611">
                  <c:v>45558.38616898148</c:v>
                </c:pt>
                <c:pt idx="612">
                  <c:v>45558.436863425923</c:v>
                </c:pt>
                <c:pt idx="613">
                  <c:v>45558.541643518518</c:v>
                </c:pt>
                <c:pt idx="614">
                  <c:v>45559.339328703703</c:v>
                </c:pt>
                <c:pt idx="615">
                  <c:v>45560.592326388891</c:v>
                </c:pt>
                <c:pt idx="616">
                  <c:v>45561.430185185185</c:v>
                </c:pt>
                <c:pt idx="617">
                  <c:v>45565.531423611108</c:v>
                </c:pt>
                <c:pt idx="618">
                  <c:v>45566.346400462964</c:v>
                </c:pt>
                <c:pt idx="619">
                  <c:v>45567.349803240744</c:v>
                </c:pt>
                <c:pt idx="620">
                  <c:v>45568.335324074076</c:v>
                </c:pt>
                <c:pt idx="621">
                  <c:v>45569.336724537039</c:v>
                </c:pt>
                <c:pt idx="622">
                  <c:v>45573.451203703706</c:v>
                </c:pt>
                <c:pt idx="623">
                  <c:v>45574.387638888889</c:v>
                </c:pt>
                <c:pt idx="624">
                  <c:v>45575.419259259259</c:v>
                </c:pt>
                <c:pt idx="625">
                  <c:v>45575.49664351852</c:v>
                </c:pt>
                <c:pt idx="626">
                  <c:v>45575.548993055556</c:v>
                </c:pt>
                <c:pt idx="627">
                  <c:v>45575.569456018522</c:v>
                </c:pt>
                <c:pt idx="628">
                  <c:v>45575.592233796298</c:v>
                </c:pt>
                <c:pt idx="629">
                  <c:v>45575.613217592596</c:v>
                </c:pt>
                <c:pt idx="630">
                  <c:v>45575.633425925924</c:v>
                </c:pt>
                <c:pt idx="631">
                  <c:v>45576.335590277777</c:v>
                </c:pt>
                <c:pt idx="632">
                  <c:v>45576.434490740743</c:v>
                </c:pt>
                <c:pt idx="633">
                  <c:v>45580.429768518516</c:v>
                </c:pt>
                <c:pt idx="634">
                  <c:v>45581.344525462962</c:v>
                </c:pt>
                <c:pt idx="635">
                  <c:v>45582.340856481482</c:v>
                </c:pt>
                <c:pt idx="636">
                  <c:v>45586.337557870371</c:v>
                </c:pt>
                <c:pt idx="637">
                  <c:v>45587.346956018519</c:v>
                </c:pt>
                <c:pt idx="638">
                  <c:v>45588.339583333334</c:v>
                </c:pt>
                <c:pt idx="639">
                  <c:v>45589.33803240741</c:v>
                </c:pt>
                <c:pt idx="640">
                  <c:v>45589.445277777777</c:v>
                </c:pt>
                <c:pt idx="641">
                  <c:v>45590.343726851854</c:v>
                </c:pt>
                <c:pt idx="642">
                  <c:v>45593.416076388887</c:v>
                </c:pt>
                <c:pt idx="643">
                  <c:v>45594.340902777774</c:v>
                </c:pt>
                <c:pt idx="644">
                  <c:v>45595.416631944441</c:v>
                </c:pt>
                <c:pt idx="645">
                  <c:v>45596.341307870367</c:v>
                </c:pt>
                <c:pt idx="646">
                  <c:v>45597.334826388891</c:v>
                </c:pt>
                <c:pt idx="647">
                  <c:v>45600.406215277777</c:v>
                </c:pt>
                <c:pt idx="648">
                  <c:v>45601.340115740742</c:v>
                </c:pt>
                <c:pt idx="649">
                  <c:v>45602.341099537036</c:v>
                </c:pt>
                <c:pt idx="650">
                  <c:v>45603.337847222225</c:v>
                </c:pt>
                <c:pt idx="651">
                  <c:v>45607.34648148148</c:v>
                </c:pt>
                <c:pt idx="652">
                  <c:v>45608.35</c:v>
                </c:pt>
                <c:pt idx="653">
                  <c:v>45609.347488425927</c:v>
                </c:pt>
                <c:pt idx="654">
                  <c:v>45610.342210648145</c:v>
                </c:pt>
                <c:pt idx="655">
                  <c:v>45611.337060185186</c:v>
                </c:pt>
                <c:pt idx="656">
                  <c:v>45614.349826388891</c:v>
                </c:pt>
                <c:pt idx="657">
                  <c:v>45615.342210648145</c:v>
                </c:pt>
                <c:pt idx="658">
                  <c:v>45616.341956018521</c:v>
                </c:pt>
                <c:pt idx="659">
                  <c:v>45617.347129629627</c:v>
                </c:pt>
                <c:pt idx="660">
                  <c:v>45618.340717592589</c:v>
                </c:pt>
                <c:pt idx="661">
                  <c:v>45621.341296296298</c:v>
                </c:pt>
                <c:pt idx="662">
                  <c:v>45622.341215277775</c:v>
                </c:pt>
                <c:pt idx="663">
                  <c:v>45623.618576388886</c:v>
                </c:pt>
                <c:pt idx="664">
                  <c:v>45624.33865740741</c:v>
                </c:pt>
                <c:pt idx="665">
                  <c:v>45624.614560185182</c:v>
                </c:pt>
                <c:pt idx="666">
                  <c:v>45628.404618055552</c:v>
                </c:pt>
                <c:pt idx="667">
                  <c:v>45628.535381944443</c:v>
                </c:pt>
                <c:pt idx="668">
                  <c:v>45629.349328703705</c:v>
                </c:pt>
                <c:pt idx="669">
                  <c:v>45630.392141203702</c:v>
                </c:pt>
                <c:pt idx="670">
                  <c:v>45631.347662037035</c:v>
                </c:pt>
                <c:pt idx="671">
                  <c:v>45632.384236111109</c:v>
                </c:pt>
                <c:pt idx="672">
                  <c:v>45635.38422453704</c:v>
                </c:pt>
                <c:pt idx="673">
                  <c:v>45636.340624999997</c:v>
                </c:pt>
                <c:pt idx="674">
                  <c:v>45637.338333333333</c:v>
                </c:pt>
                <c:pt idx="675">
                  <c:v>45638.340115740742</c:v>
                </c:pt>
                <c:pt idx="676">
                  <c:v>45639.340115740742</c:v>
                </c:pt>
                <c:pt idx="677">
                  <c:v>45642.341296296298</c:v>
                </c:pt>
                <c:pt idx="678">
                  <c:v>45643.433425925927</c:v>
                </c:pt>
                <c:pt idx="679">
                  <c:v>45643.529826388891</c:v>
                </c:pt>
                <c:pt idx="680">
                  <c:v>45644.34511574074</c:v>
                </c:pt>
                <c:pt idx="681">
                  <c:v>45644.38553240741</c:v>
                </c:pt>
                <c:pt idx="682">
                  <c:v>45645.344085648147</c:v>
                </c:pt>
                <c:pt idx="683">
                  <c:v>45649.340081018519</c:v>
                </c:pt>
                <c:pt idx="684">
                  <c:v>45650.33021990741</c:v>
                </c:pt>
                <c:pt idx="685">
                  <c:v>45653.37773148148</c:v>
                </c:pt>
                <c:pt idx="686">
                  <c:v>45656.371412037035</c:v>
                </c:pt>
                <c:pt idx="687">
                  <c:v>45663.380555555559</c:v>
                </c:pt>
                <c:pt idx="688">
                  <c:v>45663.380555555559</c:v>
                </c:pt>
                <c:pt idx="689">
                  <c:v>45663.42224537037</c:v>
                </c:pt>
                <c:pt idx="690">
                  <c:v>45663.42224537037</c:v>
                </c:pt>
                <c:pt idx="691">
                  <c:v>45663.45171296296</c:v>
                </c:pt>
                <c:pt idx="692">
                  <c:v>45663.45171296296</c:v>
                </c:pt>
                <c:pt idx="693">
                  <c:v>45663.523217592592</c:v>
                </c:pt>
                <c:pt idx="694">
                  <c:v>45663.523217592592</c:v>
                </c:pt>
                <c:pt idx="695">
                  <c:v>45664.332557870373</c:v>
                </c:pt>
                <c:pt idx="696">
                  <c:v>45664.332557870373</c:v>
                </c:pt>
                <c:pt idx="697">
                  <c:v>45664.387303240743</c:v>
                </c:pt>
                <c:pt idx="698">
                  <c:v>45664.387303240743</c:v>
                </c:pt>
                <c:pt idx="699">
                  <c:v>45664.523032407407</c:v>
                </c:pt>
                <c:pt idx="700">
                  <c:v>45664.523032407407</c:v>
                </c:pt>
                <c:pt idx="701">
                  <c:v>45664.545185185183</c:v>
                </c:pt>
                <c:pt idx="702">
                  <c:v>45664.545185185183</c:v>
                </c:pt>
                <c:pt idx="703">
                  <c:v>45665.334699074076</c:v>
                </c:pt>
                <c:pt idx="704">
                  <c:v>45665.334699074076</c:v>
                </c:pt>
                <c:pt idx="705">
                  <c:v>45665.380856481483</c:v>
                </c:pt>
                <c:pt idx="706">
                  <c:v>45665.380856481483</c:v>
                </c:pt>
                <c:pt idx="707">
                  <c:v>45665.530104166668</c:v>
                </c:pt>
                <c:pt idx="708">
                  <c:v>45665.530104166668</c:v>
                </c:pt>
                <c:pt idx="709">
                  <c:v>45666.340891203705</c:v>
                </c:pt>
                <c:pt idx="710">
                  <c:v>45666.340891203705</c:v>
                </c:pt>
                <c:pt idx="711">
                  <c:v>45666.378877314812</c:v>
                </c:pt>
                <c:pt idx="712">
                  <c:v>45666.378877314812</c:v>
                </c:pt>
                <c:pt idx="713">
                  <c:v>45666.526689814818</c:v>
                </c:pt>
                <c:pt idx="714">
                  <c:v>45666.526689814818</c:v>
                </c:pt>
                <c:pt idx="715">
                  <c:v>45666.545914351853</c:v>
                </c:pt>
                <c:pt idx="716">
                  <c:v>45666.545914351853</c:v>
                </c:pt>
                <c:pt idx="717">
                  <c:v>45666.565555555557</c:v>
                </c:pt>
                <c:pt idx="718">
                  <c:v>45666.565555555557</c:v>
                </c:pt>
                <c:pt idx="719">
                  <c:v>45670.348229166666</c:v>
                </c:pt>
                <c:pt idx="720">
                  <c:v>45670.348229166666</c:v>
                </c:pt>
                <c:pt idx="721">
                  <c:v>45671.336458333331</c:v>
                </c:pt>
                <c:pt idx="722">
                  <c:v>45671.336458333331</c:v>
                </c:pt>
                <c:pt idx="723">
                  <c:v>45671.52553240741</c:v>
                </c:pt>
                <c:pt idx="724">
                  <c:v>45671.52553240741</c:v>
                </c:pt>
                <c:pt idx="725">
                  <c:v>45671.545138888891</c:v>
                </c:pt>
                <c:pt idx="726">
                  <c:v>45671.545138888891</c:v>
                </c:pt>
                <c:pt idx="727">
                  <c:v>45672.337893518517</c:v>
                </c:pt>
                <c:pt idx="728">
                  <c:v>45672.337893518517</c:v>
                </c:pt>
                <c:pt idx="729">
                  <c:v>45672.565659722219</c:v>
                </c:pt>
                <c:pt idx="730">
                  <c:v>45672.565659722219</c:v>
                </c:pt>
                <c:pt idx="731">
                  <c:v>45673.334467592591</c:v>
                </c:pt>
                <c:pt idx="732">
                  <c:v>45673.334467592591</c:v>
                </c:pt>
                <c:pt idx="733">
                  <c:v>45673.5549537037</c:v>
                </c:pt>
                <c:pt idx="734">
                  <c:v>45673.5549537037</c:v>
                </c:pt>
                <c:pt idx="735">
                  <c:v>45674.335694444446</c:v>
                </c:pt>
                <c:pt idx="736">
                  <c:v>45674.335694444446</c:v>
                </c:pt>
                <c:pt idx="737">
                  <c:v>45677.341493055559</c:v>
                </c:pt>
                <c:pt idx="738">
                  <c:v>45677.341493055559</c:v>
                </c:pt>
                <c:pt idx="739">
                  <c:v>45678.335289351853</c:v>
                </c:pt>
                <c:pt idx="740">
                  <c:v>45678.335289351853</c:v>
                </c:pt>
                <c:pt idx="741">
                  <c:v>45680.340729166666</c:v>
                </c:pt>
                <c:pt idx="742">
                  <c:v>45680.340729166666</c:v>
                </c:pt>
                <c:pt idx="743">
                  <c:v>45680.404074074075</c:v>
                </c:pt>
                <c:pt idx="744">
                  <c:v>45680.404074074075</c:v>
                </c:pt>
                <c:pt idx="745">
                  <c:v>45681.341527777775</c:v>
                </c:pt>
                <c:pt idx="746">
                  <c:v>45681.341527777775</c:v>
                </c:pt>
                <c:pt idx="747">
                  <c:v>45684.339432870373</c:v>
                </c:pt>
                <c:pt idx="748">
                  <c:v>45684.339432870373</c:v>
                </c:pt>
                <c:pt idx="749">
                  <c:v>45685.336296296293</c:v>
                </c:pt>
                <c:pt idx="750">
                  <c:v>45685.336296296293</c:v>
                </c:pt>
                <c:pt idx="751">
                  <c:v>45686.338229166664</c:v>
                </c:pt>
                <c:pt idx="752">
                  <c:v>45686.338229166664</c:v>
                </c:pt>
                <c:pt idx="753">
                  <c:v>45687.338506944441</c:v>
                </c:pt>
                <c:pt idx="754">
                  <c:v>45687.338506944441</c:v>
                </c:pt>
                <c:pt idx="755">
                  <c:v>45691.3437962963</c:v>
                </c:pt>
                <c:pt idx="756">
                  <c:v>45691.3437962963</c:v>
                </c:pt>
                <c:pt idx="757">
                  <c:v>45692.333113425928</c:v>
                </c:pt>
                <c:pt idx="758">
                  <c:v>45692.333113425928</c:v>
                </c:pt>
                <c:pt idx="759">
                  <c:v>45693.402222222219</c:v>
                </c:pt>
                <c:pt idx="760">
                  <c:v>45693.402222222219</c:v>
                </c:pt>
                <c:pt idx="761">
                  <c:v>45694.33525462963</c:v>
                </c:pt>
                <c:pt idx="762">
                  <c:v>45694.33525462963</c:v>
                </c:pt>
                <c:pt idx="763">
                  <c:v>45695.33425925926</c:v>
                </c:pt>
                <c:pt idx="764">
                  <c:v>45695.33425925926</c:v>
                </c:pt>
                <c:pt idx="765">
                  <c:v>45698.414236111108</c:v>
                </c:pt>
                <c:pt idx="766">
                  <c:v>45698.414236111108</c:v>
                </c:pt>
                <c:pt idx="767">
                  <c:v>45698.433217592596</c:v>
                </c:pt>
                <c:pt idx="768">
                  <c:v>45698.433217592596</c:v>
                </c:pt>
                <c:pt idx="769">
                  <c:v>45699.337083333332</c:v>
                </c:pt>
                <c:pt idx="770">
                  <c:v>45699.337083333332</c:v>
                </c:pt>
                <c:pt idx="771">
                  <c:v>45700.347997685189</c:v>
                </c:pt>
                <c:pt idx="772">
                  <c:v>45700.347997685189</c:v>
                </c:pt>
                <c:pt idx="773">
                  <c:v>45701.329745370371</c:v>
                </c:pt>
                <c:pt idx="774">
                  <c:v>45701.329745370371</c:v>
                </c:pt>
                <c:pt idx="775">
                  <c:v>45702.336747685185</c:v>
                </c:pt>
                <c:pt idx="776">
                  <c:v>45702.336747685185</c:v>
                </c:pt>
                <c:pt idx="777">
                  <c:v>45705.336099537039</c:v>
                </c:pt>
                <c:pt idx="778">
                  <c:v>45705.336099537039</c:v>
                </c:pt>
                <c:pt idx="779">
                  <c:v>45706.340451388889</c:v>
                </c:pt>
                <c:pt idx="780">
                  <c:v>45706.340451388889</c:v>
                </c:pt>
                <c:pt idx="781">
                  <c:v>45707.337071759262</c:v>
                </c:pt>
                <c:pt idx="782">
                  <c:v>45707.337071759262</c:v>
                </c:pt>
                <c:pt idx="783">
                  <c:v>45708.336817129632</c:v>
                </c:pt>
                <c:pt idx="784">
                  <c:v>45708.336817129632</c:v>
                </c:pt>
                <c:pt idx="785">
                  <c:v>45713.334421296298</c:v>
                </c:pt>
                <c:pt idx="786">
                  <c:v>45713.334421296298</c:v>
                </c:pt>
                <c:pt idx="787">
                  <c:v>45714.339768518519</c:v>
                </c:pt>
                <c:pt idx="788">
                  <c:v>45714.339768518519</c:v>
                </c:pt>
                <c:pt idx="789">
                  <c:v>45715.341134259259</c:v>
                </c:pt>
                <c:pt idx="790">
                  <c:v>45715.341134259259</c:v>
                </c:pt>
                <c:pt idx="791">
                  <c:v>45716.349895833337</c:v>
                </c:pt>
                <c:pt idx="792">
                  <c:v>45716.349895833337</c:v>
                </c:pt>
                <c:pt idx="793">
                  <c:v>45719.344525462962</c:v>
                </c:pt>
                <c:pt idx="794">
                  <c:v>45719.344525462962</c:v>
                </c:pt>
                <c:pt idx="795">
                  <c:v>45720.335752314815</c:v>
                </c:pt>
                <c:pt idx="796">
                  <c:v>45720.335752314815</c:v>
                </c:pt>
                <c:pt idx="797">
                  <c:v>45721.33697916667</c:v>
                </c:pt>
                <c:pt idx="798">
                  <c:v>45721.33697916667</c:v>
                </c:pt>
                <c:pt idx="799">
                  <c:v>45722.343726851854</c:v>
                </c:pt>
                <c:pt idx="800">
                  <c:v>45722.343726851854</c:v>
                </c:pt>
                <c:pt idx="801">
                  <c:v>45723.332708333335</c:v>
                </c:pt>
                <c:pt idx="802">
                  <c:v>45723.332708333335</c:v>
                </c:pt>
                <c:pt idx="803">
                  <c:v>45726.339756944442</c:v>
                </c:pt>
                <c:pt idx="804">
                  <c:v>45726.339756944442</c:v>
                </c:pt>
                <c:pt idx="805">
                  <c:v>45727.394120370373</c:v>
                </c:pt>
                <c:pt idx="806">
                  <c:v>45727.394120370373</c:v>
                </c:pt>
                <c:pt idx="807">
                  <c:v>45728.430196759262</c:v>
                </c:pt>
                <c:pt idx="808">
                  <c:v>45728.430196759262</c:v>
                </c:pt>
                <c:pt idx="809">
                  <c:v>45729.339745370373</c:v>
                </c:pt>
                <c:pt idx="810">
                  <c:v>45729.339745370373</c:v>
                </c:pt>
                <c:pt idx="811">
                  <c:v>45733.34034722222</c:v>
                </c:pt>
                <c:pt idx="812">
                  <c:v>45733.34034722222</c:v>
                </c:pt>
                <c:pt idx="813">
                  <c:v>45734.336712962962</c:v>
                </c:pt>
                <c:pt idx="814">
                  <c:v>45734.336712962962</c:v>
                </c:pt>
                <c:pt idx="815">
                  <c:v>45735.348043981481</c:v>
                </c:pt>
                <c:pt idx="816">
                  <c:v>45735.348043981481</c:v>
                </c:pt>
                <c:pt idx="817">
                  <c:v>45736.346284722225</c:v>
                </c:pt>
                <c:pt idx="818">
                  <c:v>45736.346284722225</c:v>
                </c:pt>
                <c:pt idx="819">
                  <c:v>45737.385000000002</c:v>
                </c:pt>
                <c:pt idx="820">
                  <c:v>45737.385000000002</c:v>
                </c:pt>
                <c:pt idx="821">
                  <c:v>45740.34207175926</c:v>
                </c:pt>
                <c:pt idx="822">
                  <c:v>45740.34207175926</c:v>
                </c:pt>
                <c:pt idx="823">
                  <c:v>45741.391099537039</c:v>
                </c:pt>
                <c:pt idx="824">
                  <c:v>45741.391099537039</c:v>
                </c:pt>
                <c:pt idx="825">
                  <c:v>45742.391944444447</c:v>
                </c:pt>
                <c:pt idx="826">
                  <c:v>45742.391944444447</c:v>
                </c:pt>
                <c:pt idx="827">
                  <c:v>45743.418553240743</c:v>
                </c:pt>
                <c:pt idx="828">
                  <c:v>45743.418553240743</c:v>
                </c:pt>
                <c:pt idx="829">
                  <c:v>45744.390694444446</c:v>
                </c:pt>
                <c:pt idx="830">
                  <c:v>45744.390694444446</c:v>
                </c:pt>
                <c:pt idx="831">
                  <c:v>45747.441851851851</c:v>
                </c:pt>
                <c:pt idx="832">
                  <c:v>45747.441851851851</c:v>
                </c:pt>
                <c:pt idx="833">
                  <c:v>45750.379270833335</c:v>
                </c:pt>
                <c:pt idx="834">
                  <c:v>45750.379270833335</c:v>
                </c:pt>
                <c:pt idx="835">
                  <c:v>45754.34002314815</c:v>
                </c:pt>
                <c:pt idx="836">
                  <c:v>45754.34002314815</c:v>
                </c:pt>
                <c:pt idx="837">
                  <c:v>45754.521469907406</c:v>
                </c:pt>
                <c:pt idx="838">
                  <c:v>45754.521469907406</c:v>
                </c:pt>
                <c:pt idx="839">
                  <c:v>45755.376585648148</c:v>
                </c:pt>
                <c:pt idx="840">
                  <c:v>45755.376585648148</c:v>
                </c:pt>
                <c:pt idx="841">
                  <c:v>45756.345833333333</c:v>
                </c:pt>
                <c:pt idx="842">
                  <c:v>45756.345833333333</c:v>
                </c:pt>
                <c:pt idx="843">
                  <c:v>45757.37709490741</c:v>
                </c:pt>
                <c:pt idx="844">
                  <c:v>45757.37709490741</c:v>
                </c:pt>
                <c:pt idx="845">
                  <c:v>45758.332696759258</c:v>
                </c:pt>
                <c:pt idx="846">
                  <c:v>45758.332696759258</c:v>
                </c:pt>
                <c:pt idx="847">
                  <c:v>45761.338055555556</c:v>
                </c:pt>
                <c:pt idx="848">
                  <c:v>45761.338055555556</c:v>
                </c:pt>
                <c:pt idx="849">
                  <c:v>45762.330381944441</c:v>
                </c:pt>
                <c:pt idx="850">
                  <c:v>45762.330381944441</c:v>
                </c:pt>
                <c:pt idx="851">
                  <c:v>45763.342060185183</c:v>
                </c:pt>
                <c:pt idx="852">
                  <c:v>45763.342060185183</c:v>
                </c:pt>
                <c:pt idx="853">
                  <c:v>45763.455312500002</c:v>
                </c:pt>
                <c:pt idx="854">
                  <c:v>45763.455312500002</c:v>
                </c:pt>
                <c:pt idx="855">
                  <c:v>45764.331689814811</c:v>
                </c:pt>
                <c:pt idx="856">
                  <c:v>45764.331689814811</c:v>
                </c:pt>
                <c:pt idx="857">
                  <c:v>45769.380416666667</c:v>
                </c:pt>
                <c:pt idx="858">
                  <c:v>45769.380416666667</c:v>
                </c:pt>
                <c:pt idx="859">
                  <c:v>45770.328402777777</c:v>
                </c:pt>
                <c:pt idx="860">
                  <c:v>45770.328402777777</c:v>
                </c:pt>
                <c:pt idx="861">
                  <c:v>45770.415092592593</c:v>
                </c:pt>
                <c:pt idx="862">
                  <c:v>45770.415092592593</c:v>
                </c:pt>
                <c:pt idx="863">
                  <c:v>45771.33871527778</c:v>
                </c:pt>
                <c:pt idx="864">
                  <c:v>45771.33871527778</c:v>
                </c:pt>
                <c:pt idx="865">
                  <c:v>45775.34443287037</c:v>
                </c:pt>
                <c:pt idx="866">
                  <c:v>45775.34443287037</c:v>
                </c:pt>
                <c:pt idx="867">
                  <c:v>45776.338263888887</c:v>
                </c:pt>
                <c:pt idx="868">
                  <c:v>45776.338263888887</c:v>
                </c:pt>
                <c:pt idx="869">
                  <c:v>45777.341770833336</c:v>
                </c:pt>
                <c:pt idx="870">
                  <c:v>45777.341770833336</c:v>
                </c:pt>
                <c:pt idx="871">
                  <c:v>45778.460532407407</c:v>
                </c:pt>
                <c:pt idx="872">
                  <c:v>45778.460532407407</c:v>
                </c:pt>
                <c:pt idx="873">
                  <c:v>45779.340567129628</c:v>
                </c:pt>
                <c:pt idx="874">
                  <c:v>45779.340567129628</c:v>
                </c:pt>
                <c:pt idx="875">
                  <c:v>45782.338402777779</c:v>
                </c:pt>
                <c:pt idx="876">
                  <c:v>45782.338402777779</c:v>
                </c:pt>
                <c:pt idx="877">
                  <c:v>45783.336562500001</c:v>
                </c:pt>
                <c:pt idx="878">
                  <c:v>45783.336562500001</c:v>
                </c:pt>
                <c:pt idx="879">
                  <c:v>45784.343807870369</c:v>
                </c:pt>
                <c:pt idx="880">
                  <c:v>45784.343807870369</c:v>
                </c:pt>
                <c:pt idx="881">
                  <c:v>45785.330636574072</c:v>
                </c:pt>
                <c:pt idx="882">
                  <c:v>45785.330636574072</c:v>
                </c:pt>
                <c:pt idx="883">
                  <c:v>45786.374814814815</c:v>
                </c:pt>
                <c:pt idx="884">
                  <c:v>45786.374814814815</c:v>
                </c:pt>
                <c:pt idx="885">
                  <c:v>45789.377395833333</c:v>
                </c:pt>
                <c:pt idx="886">
                  <c:v>45789.377395833333</c:v>
                </c:pt>
                <c:pt idx="887">
                  <c:v>45790.338483796295</c:v>
                </c:pt>
                <c:pt idx="888">
                  <c:v>45790.338483796295</c:v>
                </c:pt>
                <c:pt idx="889">
                  <c:v>45791.34270833333</c:v>
                </c:pt>
                <c:pt idx="890">
                  <c:v>45791.34270833333</c:v>
                </c:pt>
                <c:pt idx="891">
                  <c:v>45791.417557870373</c:v>
                </c:pt>
                <c:pt idx="892">
                  <c:v>45791.417557870373</c:v>
                </c:pt>
                <c:pt idx="893">
                  <c:v>45792.337766203702</c:v>
                </c:pt>
                <c:pt idx="894">
                  <c:v>45792.337766203702</c:v>
                </c:pt>
                <c:pt idx="895">
                  <c:v>45796.337071759262</c:v>
                </c:pt>
                <c:pt idx="896">
                  <c:v>45796.337071759262</c:v>
                </c:pt>
                <c:pt idx="897">
                  <c:v>45797.342106481483</c:v>
                </c:pt>
                <c:pt idx="898">
                  <c:v>45797.342106481483</c:v>
                </c:pt>
                <c:pt idx="899">
                  <c:v>45798.330613425926</c:v>
                </c:pt>
                <c:pt idx="900">
                  <c:v>45798.330613425926</c:v>
                </c:pt>
                <c:pt idx="901">
                  <c:v>45799.383321759262</c:v>
                </c:pt>
                <c:pt idx="902">
                  <c:v>45799.383321759262</c:v>
                </c:pt>
                <c:pt idx="903">
                  <c:v>45800.380428240744</c:v>
                </c:pt>
                <c:pt idx="904">
                  <c:v>45800.380428240744</c:v>
                </c:pt>
                <c:pt idx="905">
                  <c:v>45805.344907407409</c:v>
                </c:pt>
                <c:pt idx="906">
                  <c:v>45805.344907407409</c:v>
                </c:pt>
                <c:pt idx="907">
                  <c:v>45806.346273148149</c:v>
                </c:pt>
                <c:pt idx="908">
                  <c:v>45806.346273148149</c:v>
                </c:pt>
                <c:pt idx="909">
                  <c:v>45807.33971064815</c:v>
                </c:pt>
                <c:pt idx="910">
                  <c:v>45807.33971064815</c:v>
                </c:pt>
                <c:pt idx="911">
                  <c:v>45810.344236111108</c:v>
                </c:pt>
                <c:pt idx="912">
                  <c:v>45810.344236111108</c:v>
                </c:pt>
                <c:pt idx="913">
                  <c:v>45811.338101851848</c:v>
                </c:pt>
                <c:pt idx="914">
                  <c:v>45811.338101851848</c:v>
                </c:pt>
                <c:pt idx="915">
                  <c:v>45812.332743055558</c:v>
                </c:pt>
                <c:pt idx="916">
                  <c:v>45812.332743055558</c:v>
                </c:pt>
                <c:pt idx="917">
                  <c:v>45813.32984953704</c:v>
                </c:pt>
                <c:pt idx="918">
                  <c:v>45813.32984953704</c:v>
                </c:pt>
                <c:pt idx="919">
                  <c:v>45817.386296296296</c:v>
                </c:pt>
                <c:pt idx="920">
                  <c:v>45817.386296296296</c:v>
                </c:pt>
                <c:pt idx="921">
                  <c:v>45818.337847222225</c:v>
                </c:pt>
                <c:pt idx="922">
                  <c:v>45818.337847222225</c:v>
                </c:pt>
                <c:pt idx="923">
                  <c:v>45819.342627314814</c:v>
                </c:pt>
                <c:pt idx="924">
                  <c:v>45819.342627314814</c:v>
                </c:pt>
                <c:pt idx="925">
                  <c:v>45820.419699074075</c:v>
                </c:pt>
                <c:pt idx="926">
                  <c:v>45820.419699074075</c:v>
                </c:pt>
                <c:pt idx="927">
                  <c:v>45821.330995370372</c:v>
                </c:pt>
                <c:pt idx="928">
                  <c:v>45821.330995370372</c:v>
                </c:pt>
                <c:pt idx="929">
                  <c:v>45821.389930555553</c:v>
                </c:pt>
                <c:pt idx="930">
                  <c:v>45821.389930555553</c:v>
                </c:pt>
                <c:pt idx="931">
                  <c:v>45824.379004629627</c:v>
                </c:pt>
                <c:pt idx="932">
                  <c:v>45824.379004629627</c:v>
                </c:pt>
                <c:pt idx="933">
                  <c:v>45825.32949074074</c:v>
                </c:pt>
                <c:pt idx="934">
                  <c:v>45825.32949074074</c:v>
                </c:pt>
                <c:pt idx="935">
                  <c:v>45826.333321759259</c:v>
                </c:pt>
                <c:pt idx="936">
                  <c:v>45826.333321759259</c:v>
                </c:pt>
                <c:pt idx="937">
                  <c:v>45827.382013888891</c:v>
                </c:pt>
                <c:pt idx="938">
                  <c:v>45827.382013888891</c:v>
                </c:pt>
                <c:pt idx="939">
                  <c:v>45828.385000000002</c:v>
                </c:pt>
                <c:pt idx="940">
                  <c:v>45828.385000000002</c:v>
                </c:pt>
                <c:pt idx="941">
                  <c:v>45831.344421296293</c:v>
                </c:pt>
                <c:pt idx="942">
                  <c:v>45831.344421296293</c:v>
                </c:pt>
                <c:pt idx="943">
                  <c:v>45832.333148148151</c:v>
                </c:pt>
                <c:pt idx="944">
                  <c:v>45832.333148148151</c:v>
                </c:pt>
                <c:pt idx="945">
                  <c:v>45832.42796296296</c:v>
                </c:pt>
                <c:pt idx="946">
                  <c:v>45832.42796296296</c:v>
                </c:pt>
                <c:pt idx="947">
                  <c:v>45832.467673611114</c:v>
                </c:pt>
                <c:pt idx="948">
                  <c:v>45832.467673611114</c:v>
                </c:pt>
                <c:pt idx="949">
                  <c:v>45832.500451388885</c:v>
                </c:pt>
                <c:pt idx="950">
                  <c:v>45832.500451388885</c:v>
                </c:pt>
                <c:pt idx="951">
                  <c:v>45833.379224537035</c:v>
                </c:pt>
                <c:pt idx="952">
                  <c:v>45833.379224537035</c:v>
                </c:pt>
                <c:pt idx="953">
                  <c:v>45838.336585648147</c:v>
                </c:pt>
                <c:pt idx="954">
                  <c:v>45838.336585648147</c:v>
                </c:pt>
                <c:pt idx="955">
                  <c:v>45839.342951388891</c:v>
                </c:pt>
                <c:pt idx="956">
                  <c:v>45839.342951388891</c:v>
                </c:pt>
                <c:pt idx="957">
                  <c:v>45840.330590277779</c:v>
                </c:pt>
                <c:pt idx="958">
                  <c:v>45840.330590277779</c:v>
                </c:pt>
                <c:pt idx="959">
                  <c:v>45841.332696759258</c:v>
                </c:pt>
                <c:pt idx="960">
                  <c:v>45841.332696759258</c:v>
                </c:pt>
                <c:pt idx="961">
                  <c:v>45842.337719907409</c:v>
                </c:pt>
                <c:pt idx="962">
                  <c:v>45842.337719907409</c:v>
                </c:pt>
                <c:pt idx="963">
                  <c:v>45845.33320601852</c:v>
                </c:pt>
                <c:pt idx="964">
                  <c:v>45845.33320601852</c:v>
                </c:pt>
                <c:pt idx="965">
                  <c:v>45846.332951388889</c:v>
                </c:pt>
                <c:pt idx="966">
                  <c:v>45846.332951388889</c:v>
                </c:pt>
                <c:pt idx="967">
                  <c:v>45847.327384259261</c:v>
                </c:pt>
                <c:pt idx="968">
                  <c:v>45847.327384259261</c:v>
                </c:pt>
                <c:pt idx="969">
                  <c:v>45848.320092592592</c:v>
                </c:pt>
                <c:pt idx="970">
                  <c:v>45848.320092592592</c:v>
                </c:pt>
                <c:pt idx="971">
                  <c:v>45848.565844907411</c:v>
                </c:pt>
                <c:pt idx="972">
                  <c:v>45848.565844907411</c:v>
                </c:pt>
                <c:pt idx="973">
                  <c:v>45849.319733796299</c:v>
                </c:pt>
                <c:pt idx="974">
                  <c:v>45849.319733796299</c:v>
                </c:pt>
                <c:pt idx="975">
                  <c:v>45852.333518518521</c:v>
                </c:pt>
                <c:pt idx="976">
                  <c:v>45852.333518518521</c:v>
                </c:pt>
                <c:pt idx="977">
                  <c:v>45853.335231481484</c:v>
                </c:pt>
                <c:pt idx="978">
                  <c:v>45853.335231481484</c:v>
                </c:pt>
                <c:pt idx="979">
                  <c:v>45854.319062499999</c:v>
                </c:pt>
                <c:pt idx="980">
                  <c:v>45854.319062499999</c:v>
                </c:pt>
                <c:pt idx="981">
                  <c:v>45855.318182870367</c:v>
                </c:pt>
                <c:pt idx="982">
                  <c:v>45855.318182870367</c:v>
                </c:pt>
                <c:pt idx="983">
                  <c:v>45859.320335648146</c:v>
                </c:pt>
                <c:pt idx="984">
                  <c:v>45859.320335648146</c:v>
                </c:pt>
                <c:pt idx="985">
                  <c:v>45860.31790509259</c:v>
                </c:pt>
                <c:pt idx="986">
                  <c:v>45860.31790509259</c:v>
                </c:pt>
                <c:pt idx="987">
                  <c:v>45861.40053240741</c:v>
                </c:pt>
                <c:pt idx="988">
                  <c:v>45861.40053240741</c:v>
                </c:pt>
                <c:pt idx="989">
                  <c:v>45862.340601851851</c:v>
                </c:pt>
                <c:pt idx="990">
                  <c:v>45862.340601851851</c:v>
                </c:pt>
                <c:pt idx="991">
                  <c:v>45863.334606481483</c:v>
                </c:pt>
                <c:pt idx="992">
                  <c:v>45863.334606481483</c:v>
                </c:pt>
                <c:pt idx="993">
                  <c:v>45866.335358796299</c:v>
                </c:pt>
                <c:pt idx="994">
                  <c:v>45866.335358796299</c:v>
                </c:pt>
                <c:pt idx="995">
                  <c:v>45867.322997685187</c:v>
                </c:pt>
                <c:pt idx="996">
                  <c:v>45867.322997685187</c:v>
                </c:pt>
                <c:pt idx="997">
                  <c:v>45868.328194444446</c:v>
                </c:pt>
                <c:pt idx="998">
                  <c:v>45868.328194444446</c:v>
                </c:pt>
                <c:pt idx="999">
                  <c:v>45869.330590277779</c:v>
                </c:pt>
                <c:pt idx="1000">
                  <c:v>45869.330590277779</c:v>
                </c:pt>
                <c:pt idx="1001">
                  <c:v>45870.340092592596</c:v>
                </c:pt>
                <c:pt idx="1002">
                  <c:v>45870.340092592596</c:v>
                </c:pt>
                <c:pt idx="1003">
                  <c:v>45875.327939814815</c:v>
                </c:pt>
                <c:pt idx="1004">
                  <c:v>45875.327939814815</c:v>
                </c:pt>
                <c:pt idx="1005">
                  <c:v>45876.330405092594</c:v>
                </c:pt>
                <c:pt idx="1006">
                  <c:v>45876.330405092594</c:v>
                </c:pt>
                <c:pt idx="1007">
                  <c:v>45880.329212962963</c:v>
                </c:pt>
                <c:pt idx="1008">
                  <c:v>45880.329212962963</c:v>
                </c:pt>
                <c:pt idx="1009">
                  <c:v>45881.332094907404</c:v>
                </c:pt>
                <c:pt idx="1010">
                  <c:v>45881.332094907404</c:v>
                </c:pt>
                <c:pt idx="1011">
                  <c:v>45882.316944444443</c:v>
                </c:pt>
                <c:pt idx="1012">
                  <c:v>45882.316944444443</c:v>
                </c:pt>
                <c:pt idx="1013">
                  <c:v>45883.319050925929</c:v>
                </c:pt>
                <c:pt idx="1014">
                  <c:v>45883.319050925929</c:v>
                </c:pt>
                <c:pt idx="1015">
                  <c:v>45884.318136574075</c:v>
                </c:pt>
                <c:pt idx="1016">
                  <c:v>45884.318136574075</c:v>
                </c:pt>
                <c:pt idx="1017">
                  <c:v>45887.346597222226</c:v>
                </c:pt>
                <c:pt idx="1018">
                  <c:v>45887.346597222226</c:v>
                </c:pt>
                <c:pt idx="1019">
                  <c:v>45889.317002314812</c:v>
                </c:pt>
                <c:pt idx="1020">
                  <c:v>45889.317002314812</c:v>
                </c:pt>
                <c:pt idx="1021">
                  <c:v>45890.328657407408</c:v>
                </c:pt>
                <c:pt idx="1022">
                  <c:v>45890.328657407408</c:v>
                </c:pt>
                <c:pt idx="1023">
                  <c:v>45891.321400462963</c:v>
                </c:pt>
                <c:pt idx="1024">
                  <c:v>45891.321400462963</c:v>
                </c:pt>
                <c:pt idx="1025">
                  <c:v>45894.329085648147</c:v>
                </c:pt>
                <c:pt idx="1026">
                  <c:v>45894.329085648147</c:v>
                </c:pt>
                <c:pt idx="1027">
                  <c:v>45895.328553240739</c:v>
                </c:pt>
                <c:pt idx="1028">
                  <c:v>45895.328553240739</c:v>
                </c:pt>
                <c:pt idx="1029">
                  <c:v>45896.333194444444</c:v>
                </c:pt>
                <c:pt idx="1030">
                  <c:v>45896.333194444444</c:v>
                </c:pt>
                <c:pt idx="1031">
                  <c:v>45897.323368055557</c:v>
                </c:pt>
                <c:pt idx="1032">
                  <c:v>45897.323368055557</c:v>
                </c:pt>
                <c:pt idx="1033">
                  <c:v>45901.325138888889</c:v>
                </c:pt>
                <c:pt idx="1034">
                  <c:v>45901.325138888889</c:v>
                </c:pt>
                <c:pt idx="1035">
                  <c:v>45902.335879629631</c:v>
                </c:pt>
                <c:pt idx="1036">
                  <c:v>45902.335879629631</c:v>
                </c:pt>
                <c:pt idx="1037">
                  <c:v>45903.318865740737</c:v>
                </c:pt>
                <c:pt idx="1038">
                  <c:v>45903.318865740737</c:v>
                </c:pt>
                <c:pt idx="1039">
                  <c:v>45904.535439814812</c:v>
                </c:pt>
                <c:pt idx="1040">
                  <c:v>45904.535439814812</c:v>
                </c:pt>
                <c:pt idx="1041">
                  <c:v>45905.316828703704</c:v>
                </c:pt>
                <c:pt idx="1042">
                  <c:v>45905.316828703704</c:v>
                </c:pt>
                <c:pt idx="1043">
                  <c:v>45908.329097222224</c:v>
                </c:pt>
                <c:pt idx="1044">
                  <c:v>45908.329097222224</c:v>
                </c:pt>
                <c:pt idx="1045">
                  <c:v>45909.325671296298</c:v>
                </c:pt>
                <c:pt idx="1046">
                  <c:v>45909.325671296298</c:v>
                </c:pt>
                <c:pt idx="1047">
                  <c:v>45910.326053240744</c:v>
                </c:pt>
                <c:pt idx="1048">
                  <c:v>45910.326053240744</c:v>
                </c:pt>
                <c:pt idx="1049">
                  <c:v>45911.331782407404</c:v>
                </c:pt>
                <c:pt idx="1050">
                  <c:v>45911.331782407404</c:v>
                </c:pt>
                <c:pt idx="1051">
                  <c:v>45912.319490740738</c:v>
                </c:pt>
                <c:pt idx="1052">
                  <c:v>45912.319490740738</c:v>
                </c:pt>
                <c:pt idx="1053">
                  <c:v>45915.324999999997</c:v>
                </c:pt>
                <c:pt idx="1054">
                  <c:v>45915.324999999997</c:v>
                </c:pt>
                <c:pt idx="1055">
                  <c:v>45916.313761574071</c:v>
                </c:pt>
                <c:pt idx="1056">
                  <c:v>45916.313761574071</c:v>
                </c:pt>
                <c:pt idx="1057">
                  <c:v>45917.328298611108</c:v>
                </c:pt>
                <c:pt idx="1058">
                  <c:v>45917.328298611108</c:v>
                </c:pt>
                <c:pt idx="1059">
                  <c:v>45918.324490740742</c:v>
                </c:pt>
                <c:pt idx="1060">
                  <c:v>45918.324490740742</c:v>
                </c:pt>
                <c:pt idx="1061">
                  <c:v>45922.339108796295</c:v>
                </c:pt>
                <c:pt idx="1062">
                  <c:v>45922.339108796295</c:v>
                </c:pt>
                <c:pt idx="1063">
                  <c:v>45923.32885416667</c:v>
                </c:pt>
                <c:pt idx="1064">
                  <c:v>45923.32885416667</c:v>
                </c:pt>
                <c:pt idx="1065">
                  <c:v>45924.317858796298</c:v>
                </c:pt>
                <c:pt idx="1066">
                  <c:v>45924.317858796298</c:v>
                </c:pt>
                <c:pt idx="1067">
                  <c:v>45925.34003472222</c:v>
                </c:pt>
                <c:pt idx="1068">
                  <c:v>45925.34003472222</c:v>
                </c:pt>
                <c:pt idx="1069">
                  <c:v>45926.317499999997</c:v>
                </c:pt>
                <c:pt idx="1070">
                  <c:v>45926.317499999997</c:v>
                </c:pt>
                <c:pt idx="1071">
                  <c:v>45929.325046296297</c:v>
                </c:pt>
                <c:pt idx="1072">
                  <c:v>45929.325046296297</c:v>
                </c:pt>
                <c:pt idx="1073">
                  <c:v>45930.329340277778</c:v>
                </c:pt>
                <c:pt idx="1074">
                  <c:v>45930.329340277778</c:v>
                </c:pt>
                <c:pt idx="1075">
                  <c:v>45931.329965277779</c:v>
                </c:pt>
                <c:pt idx="1076">
                  <c:v>45931.329965277779</c:v>
                </c:pt>
                <c:pt idx="1077">
                  <c:v>45932.32534722222</c:v>
                </c:pt>
                <c:pt idx="1078">
                  <c:v>45932.32534722222</c:v>
                </c:pt>
                <c:pt idx="1079">
                  <c:v>45933.326145833336</c:v>
                </c:pt>
                <c:pt idx="1080">
                  <c:v>45933.326145833336</c:v>
                </c:pt>
                <c:pt idx="1081">
                  <c:v>45933.429849537039</c:v>
                </c:pt>
                <c:pt idx="1082">
                  <c:v>45933.429849537039</c:v>
                </c:pt>
                <c:pt idx="1083">
                  <c:v>45936.317766203705</c:v>
                </c:pt>
                <c:pt idx="1084">
                  <c:v>45937.330081018517</c:v>
                </c:pt>
                <c:pt idx="1085">
                  <c:v>45938.329548611109</c:v>
                </c:pt>
                <c:pt idx="1086">
                  <c:v>45939.387453703705</c:v>
                </c:pt>
                <c:pt idx="1087">
                  <c:v>45943.334444444445</c:v>
                </c:pt>
                <c:pt idx="1088">
                  <c:v>45944.33556712963</c:v>
                </c:pt>
                <c:pt idx="1089">
                  <c:v>45945.328483796293</c:v>
                </c:pt>
                <c:pt idx="1090">
                  <c:v>45946.329386574071</c:v>
                </c:pt>
                <c:pt idx="1091">
                  <c:v>45947.330474537041</c:v>
                </c:pt>
                <c:pt idx="1092">
                  <c:v>45950.331655092596</c:v>
                </c:pt>
                <c:pt idx="1093">
                  <c:v>45951.328969907408</c:v>
                </c:pt>
                <c:pt idx="1094">
                  <c:v>45952.329942129632</c:v>
                </c:pt>
                <c:pt idx="1095">
                  <c:v>45953.333703703705</c:v>
                </c:pt>
                <c:pt idx="1096">
                  <c:v>45954.328460648147</c:v>
                </c:pt>
                <c:pt idx="1097">
                  <c:v>45957.327222222222</c:v>
                </c:pt>
                <c:pt idx="1098">
                  <c:v>45958.32503472222</c:v>
                </c:pt>
                <c:pt idx="1099">
                  <c:v>45959.336226851854</c:v>
                </c:pt>
                <c:pt idx="1100">
                  <c:v>45960.326215277775</c:v>
                </c:pt>
                <c:pt idx="1101">
                  <c:v>45964.332743055558</c:v>
                </c:pt>
                <c:pt idx="1102">
                  <c:v>45965.324884259258</c:v>
                </c:pt>
                <c:pt idx="1103">
                  <c:v>45966.324062500003</c:v>
                </c:pt>
                <c:pt idx="1104">
                  <c:v>45967.31832175926</c:v>
                </c:pt>
              </c:numCache>
            </c:numRef>
          </c:xVal>
          <c:yVal>
            <c:numRef>
              <c:f>Active!$Q$178:$Q$4093</c:f>
              <c:numCache>
                <c:formatCode>0.000</c:formatCode>
                <c:ptCount val="3916"/>
                <c:pt idx="0">
                  <c:v>3.41999999744163</c:v>
                </c:pt>
                <c:pt idx="1">
                  <c:v>3.4199999974329902</c:v>
                </c:pt>
                <c:pt idx="2">
                  <c:v>3.4199999974070598</c:v>
                </c:pt>
                <c:pt idx="3">
                  <c:v>3.4199999973984099</c:v>
                </c:pt>
                <c:pt idx="4">
                  <c:v>3.4199999973897701</c:v>
                </c:pt>
                <c:pt idx="5">
                  <c:v>3.4199999973811299</c:v>
                </c:pt>
                <c:pt idx="6">
                  <c:v>3.4199999973724799</c:v>
                </c:pt>
                <c:pt idx="7">
                  <c:v>3.4199999973465598</c:v>
                </c:pt>
                <c:pt idx="8">
                  <c:v>3.4199999973379098</c:v>
                </c:pt>
                <c:pt idx="9">
                  <c:v>3.4199999973292701</c:v>
                </c:pt>
                <c:pt idx="10">
                  <c:v>3.4199999973206299</c:v>
                </c:pt>
                <c:pt idx="11">
                  <c:v>3.41999999720827</c:v>
                </c:pt>
                <c:pt idx="12">
                  <c:v>3.41999999719962</c:v>
                </c:pt>
                <c:pt idx="13">
                  <c:v>3.4199999971909798</c:v>
                </c:pt>
                <c:pt idx="14">
                  <c:v>3.4199999971564101</c:v>
                </c:pt>
                <c:pt idx="15">
                  <c:v>3.4199999971477602</c:v>
                </c:pt>
                <c:pt idx="16">
                  <c:v>3.4199999971045498</c:v>
                </c:pt>
                <c:pt idx="17">
                  <c:v>3.4199999970872601</c:v>
                </c:pt>
                <c:pt idx="18">
                  <c:v>3.4199999970786199</c:v>
                </c:pt>
                <c:pt idx="19">
                  <c:v>3.4199999970699699</c:v>
                </c:pt>
                <c:pt idx="20">
                  <c:v>3.4199999970440502</c:v>
                </c:pt>
                <c:pt idx="21">
                  <c:v>3.4199999970353998</c:v>
                </c:pt>
                <c:pt idx="22">
                  <c:v>3.4199999970267601</c:v>
                </c:pt>
                <c:pt idx="23">
                  <c:v>3.4199999970181199</c:v>
                </c:pt>
                <c:pt idx="24">
                  <c:v>3.4199999970094699</c:v>
                </c:pt>
                <c:pt idx="25">
                  <c:v>3.41999999698354</c:v>
                </c:pt>
                <c:pt idx="26">
                  <c:v>3.41999999695761</c:v>
                </c:pt>
                <c:pt idx="27">
                  <c:v>3.4199999969489698</c:v>
                </c:pt>
                <c:pt idx="28">
                  <c:v>3.4199999969230399</c:v>
                </c:pt>
                <c:pt idx="29">
                  <c:v>3.4199999969144002</c:v>
                </c:pt>
                <c:pt idx="30">
                  <c:v>3.41999999690576</c:v>
                </c:pt>
                <c:pt idx="31">
                  <c:v>3.41999999689711</c:v>
                </c:pt>
                <c:pt idx="32">
                  <c:v>3.4199999968625399</c:v>
                </c:pt>
                <c:pt idx="33">
                  <c:v>3.4199999968539001</c:v>
                </c:pt>
                <c:pt idx="34">
                  <c:v>3.4199999968452501</c:v>
                </c:pt>
                <c:pt idx="35">
                  <c:v>3.4199999968366099</c:v>
                </c:pt>
                <c:pt idx="36">
                  <c:v>3.4199999968279702</c:v>
                </c:pt>
                <c:pt idx="37">
                  <c:v>3.4199999968020398</c:v>
                </c:pt>
                <c:pt idx="38">
                  <c:v>3.4199999967933898</c:v>
                </c:pt>
                <c:pt idx="39">
                  <c:v>3.4199999967847501</c:v>
                </c:pt>
                <c:pt idx="40">
                  <c:v>3.4199999967847501</c:v>
                </c:pt>
                <c:pt idx="41">
                  <c:v>3.4199999967847501</c:v>
                </c:pt>
                <c:pt idx="42">
                  <c:v>3.4199999967761099</c:v>
                </c:pt>
                <c:pt idx="43">
                  <c:v>3.4199999967674599</c:v>
                </c:pt>
                <c:pt idx="44">
                  <c:v>3.4089999967840399</c:v>
                </c:pt>
                <c:pt idx="45">
                  <c:v>3.4089999967755098</c:v>
                </c:pt>
                <c:pt idx="46">
                  <c:v>3.4089999967669802</c:v>
                </c:pt>
                <c:pt idx="47">
                  <c:v>3.4089999967584501</c:v>
                </c:pt>
                <c:pt idx="48">
                  <c:v>3.40899999674992</c:v>
                </c:pt>
                <c:pt idx="49">
                  <c:v>3.4089999967243201</c:v>
                </c:pt>
                <c:pt idx="50">
                  <c:v>3.40899999671579</c:v>
                </c:pt>
                <c:pt idx="51">
                  <c:v>3.4089999967072599</c:v>
                </c:pt>
                <c:pt idx="52">
                  <c:v>3.4089999966987299</c:v>
                </c:pt>
                <c:pt idx="53">
                  <c:v>3.4089999966901998</c:v>
                </c:pt>
                <c:pt idx="54">
                  <c:v>3.4089999966646101</c:v>
                </c:pt>
                <c:pt idx="55">
                  <c:v>3.40899999665608</c:v>
                </c:pt>
                <c:pt idx="56">
                  <c:v>3.4089999966475499</c:v>
                </c:pt>
                <c:pt idx="57">
                  <c:v>3.4089999966390199</c:v>
                </c:pt>
                <c:pt idx="58">
                  <c:v>3.40899999659637</c:v>
                </c:pt>
                <c:pt idx="59">
                  <c:v>3.4089999965878399</c:v>
                </c:pt>
                <c:pt idx="60">
                  <c:v>3.4089999965793099</c:v>
                </c:pt>
                <c:pt idx="61">
                  <c:v>3.4089999965707798</c:v>
                </c:pt>
                <c:pt idx="62">
                  <c:v>3.40899999654519</c:v>
                </c:pt>
                <c:pt idx="63">
                  <c:v>3.4089999965366502</c:v>
                </c:pt>
                <c:pt idx="64">
                  <c:v>3.4089999965281201</c:v>
                </c:pt>
                <c:pt idx="65">
                  <c:v>3.4089999965195901</c:v>
                </c:pt>
                <c:pt idx="66">
                  <c:v>3.4089999964854698</c:v>
                </c:pt>
                <c:pt idx="67">
                  <c:v>3.4089999964769402</c:v>
                </c:pt>
                <c:pt idx="68">
                  <c:v>3.4089999964684101</c:v>
                </c:pt>
                <c:pt idx="69">
                  <c:v>3.4089999964598801</c:v>
                </c:pt>
                <c:pt idx="70">
                  <c:v>3.4089999964087001</c:v>
                </c:pt>
                <c:pt idx="71">
                  <c:v>3.40899999640017</c:v>
                </c:pt>
                <c:pt idx="72">
                  <c:v>3.40899999639164</c:v>
                </c:pt>
                <c:pt idx="73">
                  <c:v>3.4089999963660498</c:v>
                </c:pt>
                <c:pt idx="74">
                  <c:v>3.4089999963575202</c:v>
                </c:pt>
                <c:pt idx="75">
                  <c:v>3.4089999963489901</c:v>
                </c:pt>
                <c:pt idx="76">
                  <c:v>3.40899999634046</c:v>
                </c:pt>
                <c:pt idx="77">
                  <c:v>3.40899999634046</c:v>
                </c:pt>
                <c:pt idx="78">
                  <c:v>3.40899999633193</c:v>
                </c:pt>
                <c:pt idx="79">
                  <c:v>3.40899999633193</c:v>
                </c:pt>
                <c:pt idx="80">
                  <c:v>3.40899999633193</c:v>
                </c:pt>
                <c:pt idx="81">
                  <c:v>3.40899999630633</c:v>
                </c:pt>
                <c:pt idx="82">
                  <c:v>3.4089999962977999</c:v>
                </c:pt>
                <c:pt idx="83">
                  <c:v>3.4089999962892699</c:v>
                </c:pt>
                <c:pt idx="84">
                  <c:v>3.4089999962892699</c:v>
                </c:pt>
                <c:pt idx="85">
                  <c:v>3.4089999962892699</c:v>
                </c:pt>
                <c:pt idx="86">
                  <c:v>3.4089999962892699</c:v>
                </c:pt>
                <c:pt idx="87">
                  <c:v>3.4089999962892699</c:v>
                </c:pt>
                <c:pt idx="88">
                  <c:v>3.4089999962807398</c:v>
                </c:pt>
                <c:pt idx="89">
                  <c:v>3.4089999962722102</c:v>
                </c:pt>
                <c:pt idx="90">
                  <c:v>3.40899999624662</c:v>
                </c:pt>
                <c:pt idx="91">
                  <c:v>3.4089999962380899</c:v>
                </c:pt>
                <c:pt idx="92">
                  <c:v>3.4089999962295598</c:v>
                </c:pt>
                <c:pt idx="93">
                  <c:v>3.4089999962210298</c:v>
                </c:pt>
                <c:pt idx="94">
                  <c:v>3.4089999962125002</c:v>
                </c:pt>
                <c:pt idx="95">
                  <c:v>3.4089999961783799</c:v>
                </c:pt>
                <c:pt idx="96">
                  <c:v>3.4089999961698498</c:v>
                </c:pt>
                <c:pt idx="97">
                  <c:v>3.4089999961613202</c:v>
                </c:pt>
                <c:pt idx="98">
                  <c:v>3.4089999961527901</c:v>
                </c:pt>
                <c:pt idx="99">
                  <c:v>3.4089999961271999</c:v>
                </c:pt>
                <c:pt idx="100">
                  <c:v>3.4089999961186699</c:v>
                </c:pt>
                <c:pt idx="101">
                  <c:v>3.40899999611013</c:v>
                </c:pt>
                <c:pt idx="102">
                  <c:v>3.4089999961016</c:v>
                </c:pt>
                <c:pt idx="103">
                  <c:v>3.4089999960930699</c:v>
                </c:pt>
                <c:pt idx="104">
                  <c:v>3.4089999960674802</c:v>
                </c:pt>
                <c:pt idx="105">
                  <c:v>3.4089999960589501</c:v>
                </c:pt>
                <c:pt idx="106">
                  <c:v>3.4089999960589501</c:v>
                </c:pt>
                <c:pt idx="107">
                  <c:v>3.4089999960589501</c:v>
                </c:pt>
                <c:pt idx="108">
                  <c:v>3.40899999605042</c:v>
                </c:pt>
                <c:pt idx="109">
                  <c:v>3.40899999604189</c:v>
                </c:pt>
                <c:pt idx="110">
                  <c:v>3.40899999604189</c:v>
                </c:pt>
                <c:pt idx="111">
                  <c:v>3.4089999960333599</c:v>
                </c:pt>
                <c:pt idx="112">
                  <c:v>3.4089999960333599</c:v>
                </c:pt>
                <c:pt idx="113">
                  <c:v>3.40899999599071</c:v>
                </c:pt>
                <c:pt idx="114">
                  <c:v>3.3599999961313598</c:v>
                </c:pt>
                <c:pt idx="115">
                  <c:v>3.3599999961231499</c:v>
                </c:pt>
                <c:pt idx="116">
                  <c:v>3.3599999960985101</c:v>
                </c:pt>
                <c:pt idx="117">
                  <c:v>3.35999999609029</c:v>
                </c:pt>
                <c:pt idx="118">
                  <c:v>3.3599999960820801</c:v>
                </c:pt>
                <c:pt idx="119">
                  <c:v>3.3599999960738698</c:v>
                </c:pt>
                <c:pt idx="120">
                  <c:v>3.3599999960656501</c:v>
                </c:pt>
                <c:pt idx="121">
                  <c:v>3.3599999960410099</c:v>
                </c:pt>
                <c:pt idx="122">
                  <c:v>3.3599999960328</c:v>
                </c:pt>
                <c:pt idx="123">
                  <c:v>3.35999999601637</c:v>
                </c:pt>
                <c:pt idx="124">
                  <c:v>3.3599999960081601</c:v>
                </c:pt>
                <c:pt idx="125">
                  <c:v>3.3599999959753002</c:v>
                </c:pt>
                <c:pt idx="126">
                  <c:v>3.3599999959588698</c:v>
                </c:pt>
                <c:pt idx="127">
                  <c:v>3.3599999959506599</c:v>
                </c:pt>
                <c:pt idx="128">
                  <c:v>3.3599999959260201</c:v>
                </c:pt>
                <c:pt idx="129">
                  <c:v>3.3599999959178102</c:v>
                </c:pt>
                <c:pt idx="130">
                  <c:v>3.3599999959095901</c:v>
                </c:pt>
                <c:pt idx="131">
                  <c:v>3.3599999959013802</c:v>
                </c:pt>
                <c:pt idx="132">
                  <c:v>3.3599999958931601</c:v>
                </c:pt>
                <c:pt idx="133">
                  <c:v>3.3599999958685198</c:v>
                </c:pt>
                <c:pt idx="134">
                  <c:v>3.3599999958521001</c:v>
                </c:pt>
                <c:pt idx="135">
                  <c:v>3.35999999584388</c:v>
                </c:pt>
                <c:pt idx="136">
                  <c:v>3.35999999584388</c:v>
                </c:pt>
                <c:pt idx="137">
                  <c:v>3.3599999958356701</c:v>
                </c:pt>
                <c:pt idx="138">
                  <c:v>3.3599999958110298</c:v>
                </c:pt>
                <c:pt idx="139">
                  <c:v>3.3599999958028102</c:v>
                </c:pt>
                <c:pt idx="140">
                  <c:v>3.3599999957945998</c:v>
                </c:pt>
                <c:pt idx="141">
                  <c:v>3.35999999578639</c:v>
                </c:pt>
                <c:pt idx="142">
                  <c:v>3.3599999957781699</c:v>
                </c:pt>
                <c:pt idx="143">
                  <c:v>3.35999999575353</c:v>
                </c:pt>
                <c:pt idx="144">
                  <c:v>3.3599999957453202</c:v>
                </c:pt>
                <c:pt idx="145">
                  <c:v>3.3599999957371001</c:v>
                </c:pt>
                <c:pt idx="146">
                  <c:v>3.3599999957288902</c:v>
                </c:pt>
                <c:pt idx="147">
                  <c:v>3.3599999957206799</c:v>
                </c:pt>
                <c:pt idx="148">
                  <c:v>3.35999999569604</c:v>
                </c:pt>
                <c:pt idx="149">
                  <c:v>3.3599999956878199</c:v>
                </c:pt>
                <c:pt idx="150">
                  <c:v>3.3599999956796101</c:v>
                </c:pt>
                <c:pt idx="151">
                  <c:v>3.3599999956714002</c:v>
                </c:pt>
                <c:pt idx="152">
                  <c:v>3.3599999956631801</c:v>
                </c:pt>
                <c:pt idx="153">
                  <c:v>3.3599999956385398</c:v>
                </c:pt>
                <c:pt idx="154">
                  <c:v>3.3599999956303299</c:v>
                </c:pt>
                <c:pt idx="155">
                  <c:v>3.3599999956221098</c:v>
                </c:pt>
                <c:pt idx="156">
                  <c:v>3.3599999956138999</c:v>
                </c:pt>
                <c:pt idx="157">
                  <c:v>3.3599999956056901</c:v>
                </c:pt>
                <c:pt idx="158">
                  <c:v>3.3599999955646198</c:v>
                </c:pt>
                <c:pt idx="159">
                  <c:v>3.3599999955564002</c:v>
                </c:pt>
                <c:pt idx="160">
                  <c:v>3.3599999955481898</c:v>
                </c:pt>
                <c:pt idx="161">
                  <c:v>3.35999999552355</c:v>
                </c:pt>
                <c:pt idx="162">
                  <c:v>3.3599999955153401</c:v>
                </c:pt>
                <c:pt idx="163">
                  <c:v>3.3599999954989102</c:v>
                </c:pt>
                <c:pt idx="164">
                  <c:v>3.3599999954660502</c:v>
                </c:pt>
                <c:pt idx="165">
                  <c:v>3.3599999954660502</c:v>
                </c:pt>
                <c:pt idx="166">
                  <c:v>3.3599999954578399</c:v>
                </c:pt>
                <c:pt idx="167">
                  <c:v>3.35999999544963</c:v>
                </c:pt>
                <c:pt idx="168">
                  <c:v>3.3599999954414099</c:v>
                </c:pt>
                <c:pt idx="169">
                  <c:v>3.3599999954332</c:v>
                </c:pt>
                <c:pt idx="170">
                  <c:v>3.3599999954085602</c:v>
                </c:pt>
                <c:pt idx="171">
                  <c:v>3.3599999954003401</c:v>
                </c:pt>
                <c:pt idx="172">
                  <c:v>3.3599999953921298</c:v>
                </c:pt>
                <c:pt idx="173">
                  <c:v>3.3599999953839199</c:v>
                </c:pt>
                <c:pt idx="174">
                  <c:v>3.35999999535106</c:v>
                </c:pt>
                <c:pt idx="175">
                  <c:v>3.3599999953428501</c:v>
                </c:pt>
                <c:pt idx="176">
                  <c:v>3.3599999953264201</c:v>
                </c:pt>
                <c:pt idx="177">
                  <c:v>3.3599999953182098</c:v>
                </c:pt>
                <c:pt idx="178">
                  <c:v>3.3599999952853499</c:v>
                </c:pt>
                <c:pt idx="179">
                  <c:v>3.3599999952689301</c:v>
                </c:pt>
                <c:pt idx="180">
                  <c:v>3.35999999526071</c:v>
                </c:pt>
                <c:pt idx="181">
                  <c:v>3.3599999952360702</c:v>
                </c:pt>
                <c:pt idx="182">
                  <c:v>3.3599999952278599</c:v>
                </c:pt>
                <c:pt idx="183">
                  <c:v>3.3599999952196402</c:v>
                </c:pt>
                <c:pt idx="184">
                  <c:v>3.3599999952114299</c:v>
                </c:pt>
                <c:pt idx="185">
                  <c:v>3.35999999520322</c:v>
                </c:pt>
                <c:pt idx="186">
                  <c:v>3.3599999951785802</c:v>
                </c:pt>
                <c:pt idx="187">
                  <c:v>3.3599999951703601</c:v>
                </c:pt>
                <c:pt idx="188">
                  <c:v>3.3599999951621502</c:v>
                </c:pt>
                <c:pt idx="189">
                  <c:v>3.3599999951457198</c:v>
                </c:pt>
                <c:pt idx="190">
                  <c:v>3.3599999951210799</c:v>
                </c:pt>
                <c:pt idx="191">
                  <c:v>3.3599999951128701</c:v>
                </c:pt>
                <c:pt idx="192">
                  <c:v>3.35999999510465</c:v>
                </c:pt>
                <c:pt idx="193">
                  <c:v>3.3599999950964401</c:v>
                </c:pt>
                <c:pt idx="194">
                  <c:v>3.3599999950882302</c:v>
                </c:pt>
                <c:pt idx="195">
                  <c:v>3.3599999950553698</c:v>
                </c:pt>
                <c:pt idx="196">
                  <c:v>3.35999999504716</c:v>
                </c:pt>
                <c:pt idx="197">
                  <c:v>3.3599999950389399</c:v>
                </c:pt>
                <c:pt idx="198">
                  <c:v>3.35999999503073</c:v>
                </c:pt>
                <c:pt idx="199">
                  <c:v>3.3599999950060901</c:v>
                </c:pt>
                <c:pt idx="200">
                  <c:v>3.3599999949978701</c:v>
                </c:pt>
                <c:pt idx="201">
                  <c:v>3.3599999949896602</c:v>
                </c:pt>
                <c:pt idx="202">
                  <c:v>3.3599999949814499</c:v>
                </c:pt>
                <c:pt idx="203">
                  <c:v>3.3599999949732302</c:v>
                </c:pt>
                <c:pt idx="204">
                  <c:v>3.3599999949485899</c:v>
                </c:pt>
                <c:pt idx="205">
                  <c:v>3.35999999494038</c:v>
                </c:pt>
                <c:pt idx="206">
                  <c:v>3.3599999949321702</c:v>
                </c:pt>
                <c:pt idx="207">
                  <c:v>3.3599999949239501</c:v>
                </c:pt>
                <c:pt idx="208">
                  <c:v>3.3599999949157402</c:v>
                </c:pt>
                <c:pt idx="209">
                  <c:v>3.3599999948664601</c:v>
                </c:pt>
                <c:pt idx="210">
                  <c:v>3.35999999485824</c:v>
                </c:pt>
                <c:pt idx="211">
                  <c:v>3.3599999948336001</c:v>
                </c:pt>
                <c:pt idx="212">
                  <c:v>3.3599999948253898</c:v>
                </c:pt>
                <c:pt idx="213">
                  <c:v>3.3599999948171702</c:v>
                </c:pt>
                <c:pt idx="214">
                  <c:v>3.35999999480075</c:v>
                </c:pt>
                <c:pt idx="215">
                  <c:v>3.35999999476789</c:v>
                </c:pt>
                <c:pt idx="216">
                  <c:v>3.3599999947596801</c:v>
                </c:pt>
                <c:pt idx="217">
                  <c:v>3.3599999947104</c:v>
                </c:pt>
                <c:pt idx="218">
                  <c:v>3.3599999947104</c:v>
                </c:pt>
                <c:pt idx="219">
                  <c:v>3.3599999947021799</c:v>
                </c:pt>
                <c:pt idx="220">
                  <c:v>3.35999999469397</c:v>
                </c:pt>
                <c:pt idx="221">
                  <c:v>3.3599999946857602</c:v>
                </c:pt>
                <c:pt idx="222">
                  <c:v>3.3599999946611101</c:v>
                </c:pt>
                <c:pt idx="223">
                  <c:v>3.3599999946528998</c:v>
                </c:pt>
                <c:pt idx="224">
                  <c:v>3.3599999946446899</c:v>
                </c:pt>
                <c:pt idx="225">
                  <c:v>3.3599999946364698</c:v>
                </c:pt>
                <c:pt idx="226">
                  <c:v>3.3599999946282599</c:v>
                </c:pt>
                <c:pt idx="227">
                  <c:v>3.3599999946200501</c:v>
                </c:pt>
                <c:pt idx="228">
                  <c:v>3.35999999461183</c:v>
                </c:pt>
                <c:pt idx="229">
                  <c:v>3.3599999945461199</c:v>
                </c:pt>
                <c:pt idx="230">
                  <c:v>3.3599999945297001</c:v>
                </c:pt>
                <c:pt idx="231">
                  <c:v>3.35999999450505</c:v>
                </c:pt>
                <c:pt idx="232">
                  <c:v>3.3599999944968402</c:v>
                </c:pt>
                <c:pt idx="233">
                  <c:v>3.3599999944886298</c:v>
                </c:pt>
                <c:pt idx="234">
                  <c:v>3.3599999944804102</c:v>
                </c:pt>
                <c:pt idx="235">
                  <c:v>3.3599999944721999</c:v>
                </c:pt>
                <c:pt idx="236">
                  <c:v>3.35999999434899</c:v>
                </c:pt>
                <c:pt idx="237">
                  <c:v>3.35999999434899</c:v>
                </c:pt>
                <c:pt idx="238">
                  <c:v>3.35999999434899</c:v>
                </c:pt>
                <c:pt idx="239">
                  <c:v>3.3599999943407801</c:v>
                </c:pt>
                <c:pt idx="240">
                  <c:v>3.3599999943079299</c:v>
                </c:pt>
                <c:pt idx="241">
                  <c:v>3.3599999942997099</c:v>
                </c:pt>
                <c:pt idx="242">
                  <c:v>3.35999999427507</c:v>
                </c:pt>
                <c:pt idx="243">
                  <c:v>3.3599999942668601</c:v>
                </c:pt>
                <c:pt idx="244">
                  <c:v>3.35999999425864</c:v>
                </c:pt>
                <c:pt idx="245">
                  <c:v>3.35999999420115</c:v>
                </c:pt>
                <c:pt idx="246">
                  <c:v>3.3599999941929402</c:v>
                </c:pt>
                <c:pt idx="247">
                  <c:v>3.3599999941847201</c:v>
                </c:pt>
                <c:pt idx="248">
                  <c:v>3.3599999941436498</c:v>
                </c:pt>
                <c:pt idx="249">
                  <c:v>3.3599999941354399</c:v>
                </c:pt>
                <c:pt idx="250">
                  <c:v>3.3599999941354399</c:v>
                </c:pt>
                <c:pt idx="251">
                  <c:v>3.3599999941354399</c:v>
                </c:pt>
                <c:pt idx="252">
                  <c:v>3.35999999412723</c:v>
                </c:pt>
                <c:pt idx="253">
                  <c:v>3.35999999412723</c:v>
                </c:pt>
                <c:pt idx="254">
                  <c:v>3.35999999412723</c:v>
                </c:pt>
                <c:pt idx="255">
                  <c:v>3.35999999412723</c:v>
                </c:pt>
                <c:pt idx="256">
                  <c:v>3.35999999412723</c:v>
                </c:pt>
                <c:pt idx="257">
                  <c:v>3.35999999412723</c:v>
                </c:pt>
                <c:pt idx="258">
                  <c:v>3.35999999412723</c:v>
                </c:pt>
                <c:pt idx="259">
                  <c:v>3.35999999412723</c:v>
                </c:pt>
                <c:pt idx="260">
                  <c:v>3.35999999412723</c:v>
                </c:pt>
                <c:pt idx="261">
                  <c:v>3.35999999412723</c:v>
                </c:pt>
                <c:pt idx="262">
                  <c:v>3.35999999411901</c:v>
                </c:pt>
                <c:pt idx="263">
                  <c:v>3.35999999411901</c:v>
                </c:pt>
                <c:pt idx="264">
                  <c:v>3.35999999411901</c:v>
                </c:pt>
                <c:pt idx="265">
                  <c:v>3.35999999411901</c:v>
                </c:pt>
                <c:pt idx="266">
                  <c:v>3.35999999411901</c:v>
                </c:pt>
                <c:pt idx="267">
                  <c:v>3.35999999411901</c:v>
                </c:pt>
                <c:pt idx="268">
                  <c:v>3.35999999411901</c:v>
                </c:pt>
                <c:pt idx="269">
                  <c:v>3.35999999411901</c:v>
                </c:pt>
                <c:pt idx="270">
                  <c:v>3.35999999411901</c:v>
                </c:pt>
                <c:pt idx="271">
                  <c:v>3.3599999941108001</c:v>
                </c:pt>
                <c:pt idx="272">
                  <c:v>3.3599999941108001</c:v>
                </c:pt>
                <c:pt idx="273">
                  <c:v>3.3599999941108001</c:v>
                </c:pt>
                <c:pt idx="274">
                  <c:v>3.3599999941108001</c:v>
                </c:pt>
                <c:pt idx="275">
                  <c:v>3.3599999940861598</c:v>
                </c:pt>
                <c:pt idx="276">
                  <c:v>3.3599999940779401</c:v>
                </c:pt>
                <c:pt idx="277">
                  <c:v>3.3599999940779401</c:v>
                </c:pt>
                <c:pt idx="278">
                  <c:v>3.3599999940779401</c:v>
                </c:pt>
                <c:pt idx="279">
                  <c:v>3.3599999940615199</c:v>
                </c:pt>
                <c:pt idx="280">
                  <c:v>3.3599999940615199</c:v>
                </c:pt>
                <c:pt idx="281">
                  <c:v>3.3599999940615199</c:v>
                </c:pt>
                <c:pt idx="282">
                  <c:v>3.3599999940532999</c:v>
                </c:pt>
                <c:pt idx="283">
                  <c:v>3.3599999940532999</c:v>
                </c:pt>
                <c:pt idx="284">
                  <c:v>3.3599999940532999</c:v>
                </c:pt>
                <c:pt idx="285">
                  <c:v>3.3599999940532999</c:v>
                </c:pt>
                <c:pt idx="286">
                  <c:v>3.3599999940532999</c:v>
                </c:pt>
                <c:pt idx="287">
                  <c:v>3.3599999940532999</c:v>
                </c:pt>
                <c:pt idx="288">
                  <c:v>3.3599999940532999</c:v>
                </c:pt>
                <c:pt idx="289">
                  <c:v>3.3599999940532999</c:v>
                </c:pt>
                <c:pt idx="290">
                  <c:v>3.3599999940532999</c:v>
                </c:pt>
                <c:pt idx="291">
                  <c:v>3.3599999940532999</c:v>
                </c:pt>
                <c:pt idx="292">
                  <c:v>3.35999999402866</c:v>
                </c:pt>
                <c:pt idx="293">
                  <c:v>3.35999999402866</c:v>
                </c:pt>
                <c:pt idx="294">
                  <c:v>3.35999999402866</c:v>
                </c:pt>
                <c:pt idx="295">
                  <c:v>3.35999999402866</c:v>
                </c:pt>
                <c:pt idx="296">
                  <c:v>3.35999999402866</c:v>
                </c:pt>
                <c:pt idx="297">
                  <c:v>3.35999999402866</c:v>
                </c:pt>
                <c:pt idx="298">
                  <c:v>3.35999999402866</c:v>
                </c:pt>
                <c:pt idx="299">
                  <c:v>3.35999999402866</c:v>
                </c:pt>
                <c:pt idx="300">
                  <c:v>3.35999999402866</c:v>
                </c:pt>
                <c:pt idx="301">
                  <c:v>3.35999999402866</c:v>
                </c:pt>
                <c:pt idx="302">
                  <c:v>3.35999999402866</c:v>
                </c:pt>
                <c:pt idx="303">
                  <c:v>3.35999999402866</c:v>
                </c:pt>
                <c:pt idx="304">
                  <c:v>3.3599999940204501</c:v>
                </c:pt>
                <c:pt idx="305">
                  <c:v>3.3599999940204501</c:v>
                </c:pt>
                <c:pt idx="306">
                  <c:v>3.3599999940204501</c:v>
                </c:pt>
                <c:pt idx="307">
                  <c:v>3.3599999940204501</c:v>
                </c:pt>
                <c:pt idx="308">
                  <c:v>3.3599999940204501</c:v>
                </c:pt>
                <c:pt idx="309">
                  <c:v>3.3599999940204501</c:v>
                </c:pt>
                <c:pt idx="310">
                  <c:v>3.3599999940204501</c:v>
                </c:pt>
                <c:pt idx="311">
                  <c:v>3.3599999940204501</c:v>
                </c:pt>
                <c:pt idx="312">
                  <c:v>3.3599999940204501</c:v>
                </c:pt>
                <c:pt idx="313">
                  <c:v>3.3599999940204501</c:v>
                </c:pt>
                <c:pt idx="314">
                  <c:v>3.3599999940204501</c:v>
                </c:pt>
                <c:pt idx="315">
                  <c:v>3.3599999940204501</c:v>
                </c:pt>
                <c:pt idx="316">
                  <c:v>3.35999999401223</c:v>
                </c:pt>
                <c:pt idx="317">
                  <c:v>3.35999999401223</c:v>
                </c:pt>
                <c:pt idx="318">
                  <c:v>3.35999999401223</c:v>
                </c:pt>
                <c:pt idx="319">
                  <c:v>3.35999999401223</c:v>
                </c:pt>
                <c:pt idx="320">
                  <c:v>3.35999999401223</c:v>
                </c:pt>
                <c:pt idx="321">
                  <c:v>3.35999999401223</c:v>
                </c:pt>
                <c:pt idx="322">
                  <c:v>3.35999999401223</c:v>
                </c:pt>
                <c:pt idx="323">
                  <c:v>3.35999999401223</c:v>
                </c:pt>
                <c:pt idx="324">
                  <c:v>3.3599999940040202</c:v>
                </c:pt>
                <c:pt idx="325">
                  <c:v>3.3599999940040202</c:v>
                </c:pt>
                <c:pt idx="326">
                  <c:v>3.3599999940040202</c:v>
                </c:pt>
                <c:pt idx="327">
                  <c:v>3.3599999940040202</c:v>
                </c:pt>
                <c:pt idx="328">
                  <c:v>3.3599999940040202</c:v>
                </c:pt>
                <c:pt idx="329">
                  <c:v>3.3599999940040202</c:v>
                </c:pt>
                <c:pt idx="330">
                  <c:v>3.3599999940040202</c:v>
                </c:pt>
                <c:pt idx="331">
                  <c:v>3.3599999940040202</c:v>
                </c:pt>
                <c:pt idx="332">
                  <c:v>3.3599999940040202</c:v>
                </c:pt>
                <c:pt idx="333">
                  <c:v>3.3599999940040202</c:v>
                </c:pt>
                <c:pt idx="334">
                  <c:v>3.3599999940040202</c:v>
                </c:pt>
                <c:pt idx="335">
                  <c:v>3.3599999940040202</c:v>
                </c:pt>
                <c:pt idx="336">
                  <c:v>3.3599999940040202</c:v>
                </c:pt>
                <c:pt idx="337">
                  <c:v>3.3599999939958098</c:v>
                </c:pt>
                <c:pt idx="338">
                  <c:v>3.3599999939958098</c:v>
                </c:pt>
                <c:pt idx="339">
                  <c:v>3.3599999939958098</c:v>
                </c:pt>
                <c:pt idx="340">
                  <c:v>3.3599999939958098</c:v>
                </c:pt>
                <c:pt idx="341">
                  <c:v>3.3599999939958098</c:v>
                </c:pt>
                <c:pt idx="342">
                  <c:v>3.3599999939958098</c:v>
                </c:pt>
                <c:pt idx="343">
                  <c:v>3.3599999939958098</c:v>
                </c:pt>
                <c:pt idx="344">
                  <c:v>3.3599999939958098</c:v>
                </c:pt>
                <c:pt idx="345">
                  <c:v>3.3599999939958098</c:v>
                </c:pt>
                <c:pt idx="346">
                  <c:v>3.3599999939958098</c:v>
                </c:pt>
                <c:pt idx="347">
                  <c:v>3.35999999397117</c:v>
                </c:pt>
                <c:pt idx="348">
                  <c:v>3.35999999397117</c:v>
                </c:pt>
                <c:pt idx="349">
                  <c:v>3.35999999397117</c:v>
                </c:pt>
                <c:pt idx="350">
                  <c:v>3.35999999397117</c:v>
                </c:pt>
                <c:pt idx="351">
                  <c:v>3.35999999397117</c:v>
                </c:pt>
                <c:pt idx="352">
                  <c:v>3.35999999397117</c:v>
                </c:pt>
                <c:pt idx="353">
                  <c:v>3.35999999397117</c:v>
                </c:pt>
                <c:pt idx="354">
                  <c:v>3.35999999397117</c:v>
                </c:pt>
                <c:pt idx="355">
                  <c:v>3.35999999397117</c:v>
                </c:pt>
                <c:pt idx="356">
                  <c:v>3.3599999939629499</c:v>
                </c:pt>
                <c:pt idx="357">
                  <c:v>3.3599999939629499</c:v>
                </c:pt>
                <c:pt idx="358">
                  <c:v>3.3599999939629499</c:v>
                </c:pt>
                <c:pt idx="359">
                  <c:v>3.3599999939629499</c:v>
                </c:pt>
                <c:pt idx="360">
                  <c:v>3.3599999939629499</c:v>
                </c:pt>
                <c:pt idx="361">
                  <c:v>3.3599999939629499</c:v>
                </c:pt>
                <c:pt idx="362">
                  <c:v>3.3599999939629499</c:v>
                </c:pt>
                <c:pt idx="363">
                  <c:v>3.35999999395474</c:v>
                </c:pt>
                <c:pt idx="364">
                  <c:v>3.35999999395474</c:v>
                </c:pt>
                <c:pt idx="365">
                  <c:v>3.35999999395474</c:v>
                </c:pt>
                <c:pt idx="366">
                  <c:v>3.3599999939465199</c:v>
                </c:pt>
                <c:pt idx="367">
                  <c:v>3.3599999939465199</c:v>
                </c:pt>
                <c:pt idx="368">
                  <c:v>3.3599999939383101</c:v>
                </c:pt>
                <c:pt idx="369">
                  <c:v>3.3599999939383101</c:v>
                </c:pt>
                <c:pt idx="370">
                  <c:v>3.3599999939383101</c:v>
                </c:pt>
                <c:pt idx="371">
                  <c:v>3.3599999939383101</c:v>
                </c:pt>
                <c:pt idx="372">
                  <c:v>3.3599999939301002</c:v>
                </c:pt>
                <c:pt idx="373">
                  <c:v>3.3599999939218801</c:v>
                </c:pt>
                <c:pt idx="374">
                  <c:v>3.3599999939136702</c:v>
                </c:pt>
                <c:pt idx="375">
                  <c:v>3.3599999939054599</c:v>
                </c:pt>
                <c:pt idx="376">
                  <c:v>3.3599999938972398</c:v>
                </c:pt>
                <c:pt idx="377">
                  <c:v>3.3599999938890299</c:v>
                </c:pt>
                <c:pt idx="378">
                  <c:v>3.35999999385617</c:v>
                </c:pt>
                <c:pt idx="379">
                  <c:v>3.3599999938479601</c:v>
                </c:pt>
                <c:pt idx="380">
                  <c:v>3.3599999938397498</c:v>
                </c:pt>
                <c:pt idx="381">
                  <c:v>3.3599999938397498</c:v>
                </c:pt>
                <c:pt idx="382">
                  <c:v>3.3599999938315301</c:v>
                </c:pt>
                <c:pt idx="383">
                  <c:v>3.3599999938315301</c:v>
                </c:pt>
                <c:pt idx="384">
                  <c:v>3.3599999938315301</c:v>
                </c:pt>
                <c:pt idx="385">
                  <c:v>3.3599999938233198</c:v>
                </c:pt>
                <c:pt idx="386">
                  <c:v>3.3599999938233198</c:v>
                </c:pt>
                <c:pt idx="387">
                  <c:v>3.3599999938151099</c:v>
                </c:pt>
                <c:pt idx="388">
                  <c:v>3.3599999938151099</c:v>
                </c:pt>
                <c:pt idx="389">
                  <c:v>3.3599999938068899</c:v>
                </c:pt>
                <c:pt idx="390">
                  <c:v>3.3599999938068899</c:v>
                </c:pt>
                <c:pt idx="391">
                  <c:v>3.35999999379868</c:v>
                </c:pt>
                <c:pt idx="392">
                  <c:v>3.35999999379868</c:v>
                </c:pt>
                <c:pt idx="393">
                  <c:v>3.3599999937904701</c:v>
                </c:pt>
                <c:pt idx="394">
                  <c:v>3.3599999937904701</c:v>
                </c:pt>
                <c:pt idx="395">
                  <c:v>3.35999999378225</c:v>
                </c:pt>
                <c:pt idx="396">
                  <c:v>3.35999999378225</c:v>
                </c:pt>
                <c:pt idx="397">
                  <c:v>3.3599999937740401</c:v>
                </c:pt>
                <c:pt idx="398">
                  <c:v>3.35999999376582</c:v>
                </c:pt>
                <c:pt idx="399">
                  <c:v>3.3599999937411802</c:v>
                </c:pt>
                <c:pt idx="400">
                  <c:v>3.3599999937411802</c:v>
                </c:pt>
                <c:pt idx="401">
                  <c:v>3.3599999937329699</c:v>
                </c:pt>
                <c:pt idx="402">
                  <c:v>3.3599999937329699</c:v>
                </c:pt>
                <c:pt idx="403">
                  <c:v>3.35999999372476</c:v>
                </c:pt>
                <c:pt idx="404">
                  <c:v>3.3599999937165399</c:v>
                </c:pt>
                <c:pt idx="405">
                  <c:v>3.3599999937165399</c:v>
                </c:pt>
                <c:pt idx="406">
                  <c:v>3.35999999370833</c:v>
                </c:pt>
                <c:pt idx="407">
                  <c:v>3.35999999370833</c:v>
                </c:pt>
                <c:pt idx="408">
                  <c:v>3.3599999936836902</c:v>
                </c:pt>
                <c:pt idx="409">
                  <c:v>3.3599999936836902</c:v>
                </c:pt>
                <c:pt idx="410">
                  <c:v>3.3599999936754701</c:v>
                </c:pt>
                <c:pt idx="411">
                  <c:v>3.3599999936672602</c:v>
                </c:pt>
                <c:pt idx="412">
                  <c:v>3.3599999936672602</c:v>
                </c:pt>
                <c:pt idx="413">
                  <c:v>3.3599999936590499</c:v>
                </c:pt>
                <c:pt idx="414">
                  <c:v>3.3599999936590499</c:v>
                </c:pt>
                <c:pt idx="415">
                  <c:v>3.3599999936179801</c:v>
                </c:pt>
                <c:pt idx="416">
                  <c:v>3.3599999936179801</c:v>
                </c:pt>
                <c:pt idx="417">
                  <c:v>3.35999999360976</c:v>
                </c:pt>
                <c:pt idx="418">
                  <c:v>3.35999999360976</c:v>
                </c:pt>
                <c:pt idx="419">
                  <c:v>3.3599999936015501</c:v>
                </c:pt>
                <c:pt idx="420">
                  <c:v>3.3599999936015501</c:v>
                </c:pt>
                <c:pt idx="421">
                  <c:v>3.3599999935933398</c:v>
                </c:pt>
                <c:pt idx="422">
                  <c:v>3.3599999935933398</c:v>
                </c:pt>
                <c:pt idx="423">
                  <c:v>3.3599999935686999</c:v>
                </c:pt>
                <c:pt idx="424">
                  <c:v>3.3599999935604798</c:v>
                </c:pt>
                <c:pt idx="425">
                  <c:v>3.3599999935604798</c:v>
                </c:pt>
                <c:pt idx="426">
                  <c:v>3.35999999355227</c:v>
                </c:pt>
                <c:pt idx="427">
                  <c:v>3.35999999353584</c:v>
                </c:pt>
                <c:pt idx="428">
                  <c:v>3.3599999935112002</c:v>
                </c:pt>
                <c:pt idx="429">
                  <c:v>3.3599999935112002</c:v>
                </c:pt>
                <c:pt idx="430">
                  <c:v>3.3599999935029898</c:v>
                </c:pt>
                <c:pt idx="431">
                  <c:v>3.3599999935029898</c:v>
                </c:pt>
                <c:pt idx="432">
                  <c:v>3.3599999934947702</c:v>
                </c:pt>
                <c:pt idx="433">
                  <c:v>3.3599999934947702</c:v>
                </c:pt>
                <c:pt idx="434">
                  <c:v>3.3599999934865599</c:v>
                </c:pt>
                <c:pt idx="435">
                  <c:v>3.3599999934865599</c:v>
                </c:pt>
                <c:pt idx="436">
                  <c:v>3.35999999347835</c:v>
                </c:pt>
                <c:pt idx="437">
                  <c:v>3.35999999347835</c:v>
                </c:pt>
                <c:pt idx="438">
                  <c:v>3.3599999934536999</c:v>
                </c:pt>
                <c:pt idx="439">
                  <c:v>3.3599999934536999</c:v>
                </c:pt>
                <c:pt idx="440">
                  <c:v>3.3599999934454901</c:v>
                </c:pt>
                <c:pt idx="441">
                  <c:v>3.3599999934454901</c:v>
                </c:pt>
                <c:pt idx="442">
                  <c:v>3.3599999934372802</c:v>
                </c:pt>
                <c:pt idx="443">
                  <c:v>3.3599999934372802</c:v>
                </c:pt>
                <c:pt idx="444">
                  <c:v>3.3599999934290601</c:v>
                </c:pt>
                <c:pt idx="445">
                  <c:v>3.3599999934290601</c:v>
                </c:pt>
                <c:pt idx="446">
                  <c:v>3.3599999934290601</c:v>
                </c:pt>
                <c:pt idx="447">
                  <c:v>3.3599999934208502</c:v>
                </c:pt>
                <c:pt idx="448">
                  <c:v>3.3599999934208502</c:v>
                </c:pt>
                <c:pt idx="449">
                  <c:v>3.3599999933962099</c:v>
                </c:pt>
                <c:pt idx="450">
                  <c:v>3.3599999933962099</c:v>
                </c:pt>
                <c:pt idx="451">
                  <c:v>3.359999993388</c:v>
                </c:pt>
                <c:pt idx="452">
                  <c:v>3.359999993388</c:v>
                </c:pt>
                <c:pt idx="453">
                  <c:v>3.3599999933797799</c:v>
                </c:pt>
                <c:pt idx="454">
                  <c:v>3.3599999933797799</c:v>
                </c:pt>
                <c:pt idx="455">
                  <c:v>3.3599999933715701</c:v>
                </c:pt>
                <c:pt idx="456">
                  <c:v>3.3599999933715701</c:v>
                </c:pt>
                <c:pt idx="457">
                  <c:v>3.35999999336335</c:v>
                </c:pt>
                <c:pt idx="458">
                  <c:v>3.3599999933387101</c:v>
                </c:pt>
                <c:pt idx="459">
                  <c:v>3.3599999933387101</c:v>
                </c:pt>
                <c:pt idx="460">
                  <c:v>3.3599999933304998</c:v>
                </c:pt>
                <c:pt idx="461">
                  <c:v>3.3599999933304998</c:v>
                </c:pt>
                <c:pt idx="462">
                  <c:v>3.3599999933222899</c:v>
                </c:pt>
                <c:pt idx="463">
                  <c:v>3.3599999933222899</c:v>
                </c:pt>
                <c:pt idx="464">
                  <c:v>3.3599999933140698</c:v>
                </c:pt>
                <c:pt idx="465">
                  <c:v>3.3599999933140698</c:v>
                </c:pt>
                <c:pt idx="466">
                  <c:v>3.35999999330586</c:v>
                </c:pt>
                <c:pt idx="467">
                  <c:v>3.3599999932812201</c:v>
                </c:pt>
                <c:pt idx="468">
                  <c:v>3.3599999932812201</c:v>
                </c:pt>
                <c:pt idx="469">
                  <c:v>3.359999993273</c:v>
                </c:pt>
                <c:pt idx="470">
                  <c:v>3.359999993273</c:v>
                </c:pt>
                <c:pt idx="471">
                  <c:v>3.3599999932647902</c:v>
                </c:pt>
                <c:pt idx="472">
                  <c:v>3.3599999932565798</c:v>
                </c:pt>
                <c:pt idx="473">
                  <c:v>3.3599999932483602</c:v>
                </c:pt>
                <c:pt idx="474">
                  <c:v>3.3599999932237199</c:v>
                </c:pt>
                <c:pt idx="475">
                  <c:v>3.3599999932072899</c:v>
                </c:pt>
                <c:pt idx="476">
                  <c:v>3.3599999932072899</c:v>
                </c:pt>
                <c:pt idx="477">
                  <c:v>3.35999999319908</c:v>
                </c:pt>
                <c:pt idx="478">
                  <c:v>3.35999999319908</c:v>
                </c:pt>
                <c:pt idx="479">
                  <c:v>3.3599999931908702</c:v>
                </c:pt>
                <c:pt idx="480">
                  <c:v>3.3599999931908702</c:v>
                </c:pt>
                <c:pt idx="481">
                  <c:v>3.3599999931087301</c:v>
                </c:pt>
                <c:pt idx="482">
                  <c:v>3.3599999931087301</c:v>
                </c:pt>
                <c:pt idx="483">
                  <c:v>3.3599999931005202</c:v>
                </c:pt>
                <c:pt idx="484">
                  <c:v>3.3599999931005202</c:v>
                </c:pt>
                <c:pt idx="485">
                  <c:v>3.3599999930923001</c:v>
                </c:pt>
                <c:pt idx="486">
                  <c:v>3.3599999930923001</c:v>
                </c:pt>
                <c:pt idx="487">
                  <c:v>3.3599999930840898</c:v>
                </c:pt>
                <c:pt idx="488">
                  <c:v>3.3599999930840898</c:v>
                </c:pt>
                <c:pt idx="489">
                  <c:v>3.3599999930758799</c:v>
                </c:pt>
                <c:pt idx="490">
                  <c:v>3.3599999930758799</c:v>
                </c:pt>
                <c:pt idx="491">
                  <c:v>3.3599999930512401</c:v>
                </c:pt>
                <c:pt idx="492">
                  <c:v>3.3599999930512401</c:v>
                </c:pt>
                <c:pt idx="493">
                  <c:v>3.35999999304302</c:v>
                </c:pt>
                <c:pt idx="494">
                  <c:v>3.35999999304302</c:v>
                </c:pt>
                <c:pt idx="495">
                  <c:v>3.3599999930348101</c:v>
                </c:pt>
                <c:pt idx="496">
                  <c:v>3.3599999930348101</c:v>
                </c:pt>
                <c:pt idx="497">
                  <c:v>3.35999999302659</c:v>
                </c:pt>
                <c:pt idx="498">
                  <c:v>3.35999999302659</c:v>
                </c:pt>
                <c:pt idx="499">
                  <c:v>3.3599999930183801</c:v>
                </c:pt>
                <c:pt idx="500">
                  <c:v>3.3599999930183801</c:v>
                </c:pt>
                <c:pt idx="501">
                  <c:v>3.3599999929937399</c:v>
                </c:pt>
                <c:pt idx="502">
                  <c:v>3.3599999929937399</c:v>
                </c:pt>
                <c:pt idx="503">
                  <c:v>3.35999999298553</c:v>
                </c:pt>
                <c:pt idx="504">
                  <c:v>3.35999999298553</c:v>
                </c:pt>
                <c:pt idx="505">
                  <c:v>3.3599999929773099</c:v>
                </c:pt>
                <c:pt idx="506">
                  <c:v>3.3599999929773099</c:v>
                </c:pt>
                <c:pt idx="507">
                  <c:v>3.3599999929691</c:v>
                </c:pt>
                <c:pt idx="508">
                  <c:v>3.3599999929691</c:v>
                </c:pt>
                <c:pt idx="509">
                  <c:v>3.3599999929608799</c:v>
                </c:pt>
                <c:pt idx="510">
                  <c:v>3.3599999929608799</c:v>
                </c:pt>
                <c:pt idx="511">
                  <c:v>3.3599999929608799</c:v>
                </c:pt>
                <c:pt idx="512">
                  <c:v>3.3599999929362401</c:v>
                </c:pt>
                <c:pt idx="513">
                  <c:v>3.3599999929280302</c:v>
                </c:pt>
                <c:pt idx="514">
                  <c:v>3.3599999929280302</c:v>
                </c:pt>
                <c:pt idx="515">
                  <c:v>3.3599999929198199</c:v>
                </c:pt>
                <c:pt idx="516">
                  <c:v>3.3599999929198199</c:v>
                </c:pt>
                <c:pt idx="517">
                  <c:v>3.3599999929115998</c:v>
                </c:pt>
                <c:pt idx="518">
                  <c:v>3.3599999929115998</c:v>
                </c:pt>
                <c:pt idx="519">
                  <c:v>3.3599999929033899</c:v>
                </c:pt>
                <c:pt idx="520">
                  <c:v>3.3599999928787501</c:v>
                </c:pt>
                <c:pt idx="521">
                  <c:v>3.35999999287053</c:v>
                </c:pt>
                <c:pt idx="522">
                  <c:v>3.35999999287053</c:v>
                </c:pt>
                <c:pt idx="523">
                  <c:v>3.3599999928623201</c:v>
                </c:pt>
                <c:pt idx="524">
                  <c:v>3.3599999928623201</c:v>
                </c:pt>
                <c:pt idx="525">
                  <c:v>3.3599999928541102</c:v>
                </c:pt>
                <c:pt idx="526">
                  <c:v>3.3599999928541102</c:v>
                </c:pt>
                <c:pt idx="527">
                  <c:v>3.3599999928458901</c:v>
                </c:pt>
                <c:pt idx="528">
                  <c:v>3.3599999928458901</c:v>
                </c:pt>
                <c:pt idx="529">
                  <c:v>3.3599999928212498</c:v>
                </c:pt>
                <c:pt idx="530">
                  <c:v>3.35999999281304</c:v>
                </c:pt>
                <c:pt idx="531">
                  <c:v>3.3599999928048301</c:v>
                </c:pt>
                <c:pt idx="532">
                  <c:v>3.35999999279661</c:v>
                </c:pt>
                <c:pt idx="533">
                  <c:v>3.3599999927884001</c:v>
                </c:pt>
                <c:pt idx="534">
                  <c:v>3.3599999927637598</c:v>
                </c:pt>
                <c:pt idx="535">
                  <c:v>3.3599999927637598</c:v>
                </c:pt>
                <c:pt idx="536">
                  <c:v>3.3599999927555402</c:v>
                </c:pt>
                <c:pt idx="537">
                  <c:v>3.02</c:v>
                </c:pt>
                <c:pt idx="538">
                  <c:v>3.02</c:v>
                </c:pt>
                <c:pt idx="539">
                  <c:v>3.0199999999922702</c:v>
                </c:pt>
                <c:pt idx="540">
                  <c:v>3.0199999999845399</c:v>
                </c:pt>
                <c:pt idx="541">
                  <c:v>3.0199999999768101</c:v>
                </c:pt>
                <c:pt idx="542">
                  <c:v>3.0199999999536198</c:v>
                </c:pt>
                <c:pt idx="543">
                  <c:v>3.01999999994589</c:v>
                </c:pt>
                <c:pt idx="544">
                  <c:v>3.0199999999381602</c:v>
                </c:pt>
                <c:pt idx="545">
                  <c:v>3.0199999999304299</c:v>
                </c:pt>
                <c:pt idx="546">
                  <c:v>3.0199999999226899</c:v>
                </c:pt>
                <c:pt idx="547">
                  <c:v>3.0199999998995</c:v>
                </c:pt>
                <c:pt idx="548">
                  <c:v>3.0199999998917701</c:v>
                </c:pt>
                <c:pt idx="549">
                  <c:v>3.0199999998840399</c:v>
                </c:pt>
                <c:pt idx="550">
                  <c:v>3.0199999998763101</c:v>
                </c:pt>
                <c:pt idx="551">
                  <c:v>3.0199999998685798</c:v>
                </c:pt>
                <c:pt idx="552">
                  <c:v>3.0199999998299298</c:v>
                </c:pt>
                <c:pt idx="553">
                  <c:v>3.0199999998222</c:v>
                </c:pt>
                <c:pt idx="554">
                  <c:v>3.0199999998222</c:v>
                </c:pt>
                <c:pt idx="555">
                  <c:v>3.0199999998144702</c:v>
                </c:pt>
                <c:pt idx="556">
                  <c:v>3.0199999998144702</c:v>
                </c:pt>
                <c:pt idx="557">
                  <c:v>3.0199999998144702</c:v>
                </c:pt>
                <c:pt idx="558">
                  <c:v>3.0199999998144702</c:v>
                </c:pt>
                <c:pt idx="559">
                  <c:v>3.0199999998144702</c:v>
                </c:pt>
                <c:pt idx="560">
                  <c:v>3.0199999997912799</c:v>
                </c:pt>
                <c:pt idx="561">
                  <c:v>3.0199999997912799</c:v>
                </c:pt>
                <c:pt idx="562">
                  <c:v>3.0199999997912799</c:v>
                </c:pt>
                <c:pt idx="563">
                  <c:v>3.0199999997912799</c:v>
                </c:pt>
                <c:pt idx="564">
                  <c:v>3.0199999997912799</c:v>
                </c:pt>
                <c:pt idx="565">
                  <c:v>3.0199999997912799</c:v>
                </c:pt>
                <c:pt idx="566">
                  <c:v>3.0199999997912799</c:v>
                </c:pt>
                <c:pt idx="567">
                  <c:v>3.0199999997912799</c:v>
                </c:pt>
                <c:pt idx="568">
                  <c:v>3.0199999997912799</c:v>
                </c:pt>
                <c:pt idx="569">
                  <c:v>3.0199999997912799</c:v>
                </c:pt>
                <c:pt idx="570">
                  <c:v>3.01999999978355</c:v>
                </c:pt>
                <c:pt idx="571">
                  <c:v>3.01999999978355</c:v>
                </c:pt>
                <c:pt idx="572">
                  <c:v>3.01999999978355</c:v>
                </c:pt>
                <c:pt idx="573">
                  <c:v>3.01999999978355</c:v>
                </c:pt>
                <c:pt idx="574">
                  <c:v>3.01999999978355</c:v>
                </c:pt>
                <c:pt idx="575">
                  <c:v>3.01999999978355</c:v>
                </c:pt>
                <c:pt idx="576">
                  <c:v>3.01999999978355</c:v>
                </c:pt>
                <c:pt idx="577">
                  <c:v>3.0199999997758198</c:v>
                </c:pt>
                <c:pt idx="578">
                  <c:v>3.0199999997680802</c:v>
                </c:pt>
                <c:pt idx="579">
                  <c:v>3.0199999997603499</c:v>
                </c:pt>
                <c:pt idx="580">
                  <c:v>3.01999999973716</c:v>
                </c:pt>
                <c:pt idx="581">
                  <c:v>3.0199999997294298</c:v>
                </c:pt>
                <c:pt idx="582">
                  <c:v>3.0199999997217</c:v>
                </c:pt>
                <c:pt idx="583">
                  <c:v>3.0199999997139702</c:v>
                </c:pt>
                <c:pt idx="584">
                  <c:v>3.0199999997062399</c:v>
                </c:pt>
                <c:pt idx="585">
                  <c:v>3.01999999968305</c:v>
                </c:pt>
                <c:pt idx="586">
                  <c:v>3.0199999996753202</c:v>
                </c:pt>
                <c:pt idx="587">
                  <c:v>3.0199999996675899</c:v>
                </c:pt>
                <c:pt idx="588">
                  <c:v>3.0199999996598601</c:v>
                </c:pt>
                <c:pt idx="589">
                  <c:v>3.0199999996521298</c:v>
                </c:pt>
                <c:pt idx="590">
                  <c:v>3.0199999996289399</c:v>
                </c:pt>
                <c:pt idx="591">
                  <c:v>3.0199999996211999</c:v>
                </c:pt>
                <c:pt idx="592">
                  <c:v>3.0199999996211999</c:v>
                </c:pt>
                <c:pt idx="593">
                  <c:v>3.0199999996134701</c:v>
                </c:pt>
                <c:pt idx="594">
                  <c:v>3.0199999996134701</c:v>
                </c:pt>
                <c:pt idx="595">
                  <c:v>3.0199999996057398</c:v>
                </c:pt>
                <c:pt idx="596">
                  <c:v>3.0199999996057398</c:v>
                </c:pt>
                <c:pt idx="597">
                  <c:v>3.01999999959801</c:v>
                </c:pt>
                <c:pt idx="598">
                  <c:v>3.01999999959801</c:v>
                </c:pt>
                <c:pt idx="599">
                  <c:v>3.01999999959801</c:v>
                </c:pt>
                <c:pt idx="600">
                  <c:v>3.0199999995748201</c:v>
                </c:pt>
                <c:pt idx="601">
                  <c:v>3.0199999995748201</c:v>
                </c:pt>
                <c:pt idx="602">
                  <c:v>3.0199999995670899</c:v>
                </c:pt>
                <c:pt idx="603">
                  <c:v>3.0199999995670899</c:v>
                </c:pt>
                <c:pt idx="604">
                  <c:v>3.01999999955936</c:v>
                </c:pt>
                <c:pt idx="605">
                  <c:v>3.01999999955936</c:v>
                </c:pt>
                <c:pt idx="606">
                  <c:v>3.0199999995516298</c:v>
                </c:pt>
                <c:pt idx="607">
                  <c:v>3.0199999995516298</c:v>
                </c:pt>
                <c:pt idx="608">
                  <c:v>3.0199999995129798</c:v>
                </c:pt>
                <c:pt idx="609">
                  <c:v>3.01999999950525</c:v>
                </c:pt>
                <c:pt idx="610">
                  <c:v>3.0199999994975202</c:v>
                </c:pt>
                <c:pt idx="611">
                  <c:v>3.0199999994665898</c:v>
                </c:pt>
                <c:pt idx="612">
                  <c:v>3.0199999994665898</c:v>
                </c:pt>
                <c:pt idx="613">
                  <c:v>3.0199999994665898</c:v>
                </c:pt>
                <c:pt idx="614">
                  <c:v>3.01999999945886</c:v>
                </c:pt>
                <c:pt idx="615">
                  <c:v>3.0199999994511302</c:v>
                </c:pt>
                <c:pt idx="616">
                  <c:v>3.0199999994433999</c:v>
                </c:pt>
                <c:pt idx="617">
                  <c:v>3.0199999994124802</c:v>
                </c:pt>
                <c:pt idx="618">
                  <c:v>3.0199999994047499</c:v>
                </c:pt>
                <c:pt idx="619">
                  <c:v>3.0199999993970201</c:v>
                </c:pt>
                <c:pt idx="620">
                  <c:v>3.0199999993892899</c:v>
                </c:pt>
                <c:pt idx="621">
                  <c:v>3.0199999993815601</c:v>
                </c:pt>
                <c:pt idx="622">
                  <c:v>3.0199999993506399</c:v>
                </c:pt>
                <c:pt idx="623">
                  <c:v>3.0199999993429101</c:v>
                </c:pt>
                <c:pt idx="624">
                  <c:v>3.0199999993351798</c:v>
                </c:pt>
                <c:pt idx="625">
                  <c:v>3.0199999993351798</c:v>
                </c:pt>
                <c:pt idx="626">
                  <c:v>3.0199999993351798</c:v>
                </c:pt>
                <c:pt idx="627">
                  <c:v>3.0199999993351798</c:v>
                </c:pt>
                <c:pt idx="628">
                  <c:v>3.0199999993351798</c:v>
                </c:pt>
                <c:pt idx="629">
                  <c:v>3.0199999993351798</c:v>
                </c:pt>
                <c:pt idx="630">
                  <c:v>3.0199999993351798</c:v>
                </c:pt>
                <c:pt idx="631">
                  <c:v>3.01999999932745</c:v>
                </c:pt>
                <c:pt idx="632">
                  <c:v>3.01999999932745</c:v>
                </c:pt>
                <c:pt idx="633">
                  <c:v>3.0199999992965201</c:v>
                </c:pt>
                <c:pt idx="634">
                  <c:v>3.0199999992887898</c:v>
                </c:pt>
                <c:pt idx="635">
                  <c:v>3.01999999928106</c:v>
                </c:pt>
                <c:pt idx="636">
                  <c:v>3.0199999992501398</c:v>
                </c:pt>
                <c:pt idx="637">
                  <c:v>3.01999999924241</c:v>
                </c:pt>
                <c:pt idx="638">
                  <c:v>3.0199999992346802</c:v>
                </c:pt>
                <c:pt idx="639">
                  <c:v>3.0199999992269499</c:v>
                </c:pt>
                <c:pt idx="640">
                  <c:v>3.0199999992269499</c:v>
                </c:pt>
                <c:pt idx="641">
                  <c:v>3.0199999992192201</c:v>
                </c:pt>
                <c:pt idx="642">
                  <c:v>3.0199999991960298</c:v>
                </c:pt>
                <c:pt idx="643">
                  <c:v>3.0199999991883</c:v>
                </c:pt>
                <c:pt idx="644">
                  <c:v>3.0199999991805702</c:v>
                </c:pt>
                <c:pt idx="645">
                  <c:v>3.0199999991728399</c:v>
                </c:pt>
                <c:pt idx="646">
                  <c:v>3.0199999991650999</c:v>
                </c:pt>
                <c:pt idx="647">
                  <c:v>3.01999999914191</c:v>
                </c:pt>
                <c:pt idx="648">
                  <c:v>3.0199999991341802</c:v>
                </c:pt>
                <c:pt idx="649">
                  <c:v>3.0199999991264499</c:v>
                </c:pt>
                <c:pt idx="650">
                  <c:v>3.0199999991187201</c:v>
                </c:pt>
                <c:pt idx="651">
                  <c:v>3.0199999990877999</c:v>
                </c:pt>
                <c:pt idx="652">
                  <c:v>3.0199999990800701</c:v>
                </c:pt>
                <c:pt idx="653">
                  <c:v>3.0199999990723398</c:v>
                </c:pt>
                <c:pt idx="654">
                  <c:v>3.01999999906461</c:v>
                </c:pt>
                <c:pt idx="655">
                  <c:v>3.0199999990568802</c:v>
                </c:pt>
                <c:pt idx="656">
                  <c:v>3.0199999990336899</c:v>
                </c:pt>
                <c:pt idx="657">
                  <c:v>3.0199999990259601</c:v>
                </c:pt>
                <c:pt idx="658">
                  <c:v>3.01999999901822</c:v>
                </c:pt>
                <c:pt idx="659">
                  <c:v>3.0199999990104902</c:v>
                </c:pt>
                <c:pt idx="660">
                  <c:v>3.0199999990027599</c:v>
                </c:pt>
                <c:pt idx="661">
                  <c:v>3.0199999989795701</c:v>
                </c:pt>
                <c:pt idx="662">
                  <c:v>3.0199999989718398</c:v>
                </c:pt>
                <c:pt idx="663">
                  <c:v>3.01999999896411</c:v>
                </c:pt>
                <c:pt idx="664">
                  <c:v>3.0199999989563802</c:v>
                </c:pt>
                <c:pt idx="665">
                  <c:v>2.95599999900349</c:v>
                </c:pt>
                <c:pt idx="666">
                  <c:v>2.9559999989739598</c:v>
                </c:pt>
                <c:pt idx="667">
                  <c:v>2.9559999989739598</c:v>
                </c:pt>
                <c:pt idx="668">
                  <c:v>2.9559999989665799</c:v>
                </c:pt>
                <c:pt idx="669">
                  <c:v>2.9559999989592001</c:v>
                </c:pt>
                <c:pt idx="670">
                  <c:v>2.9559999989518202</c:v>
                </c:pt>
                <c:pt idx="671">
                  <c:v>2.9559999989444399</c:v>
                </c:pt>
                <c:pt idx="672">
                  <c:v>2.95599999892229</c:v>
                </c:pt>
                <c:pt idx="673">
                  <c:v>2.9559999989149102</c:v>
                </c:pt>
                <c:pt idx="674">
                  <c:v>2.9559999989075298</c:v>
                </c:pt>
                <c:pt idx="675">
                  <c:v>2.95599999890015</c:v>
                </c:pt>
                <c:pt idx="676">
                  <c:v>2.9559999988927599</c:v>
                </c:pt>
                <c:pt idx="677">
                  <c:v>2.9559999988706198</c:v>
                </c:pt>
                <c:pt idx="678">
                  <c:v>2.9559999988632399</c:v>
                </c:pt>
                <c:pt idx="679">
                  <c:v>2.9559999988632399</c:v>
                </c:pt>
                <c:pt idx="680">
                  <c:v>2.9559999988558601</c:v>
                </c:pt>
                <c:pt idx="681">
                  <c:v>2.9559999988558601</c:v>
                </c:pt>
                <c:pt idx="682">
                  <c:v>2.9559999988484802</c:v>
                </c:pt>
                <c:pt idx="683">
                  <c:v>2.95599999881895</c:v>
                </c:pt>
                <c:pt idx="684">
                  <c:v>2.9559999988115702</c:v>
                </c:pt>
                <c:pt idx="685">
                  <c:v>2.9559999987894199</c:v>
                </c:pt>
                <c:pt idx="686">
                  <c:v>2.9559999987672798</c:v>
                </c:pt>
                <c:pt idx="687">
                  <c:v>2.95599999871561</c:v>
                </c:pt>
                <c:pt idx="688">
                  <c:v>2.95599999871561</c:v>
                </c:pt>
                <c:pt idx="689">
                  <c:v>2.95599999871561</c:v>
                </c:pt>
                <c:pt idx="690">
                  <c:v>2.95599999871561</c:v>
                </c:pt>
                <c:pt idx="691">
                  <c:v>2.95599999871561</c:v>
                </c:pt>
                <c:pt idx="692">
                  <c:v>2.95599999871561</c:v>
                </c:pt>
                <c:pt idx="693">
                  <c:v>2.95599999871561</c:v>
                </c:pt>
                <c:pt idx="694">
                  <c:v>2.95599999871561</c:v>
                </c:pt>
                <c:pt idx="695">
                  <c:v>2.9559999987082302</c:v>
                </c:pt>
                <c:pt idx="696">
                  <c:v>2.9559999987082302</c:v>
                </c:pt>
                <c:pt idx="697">
                  <c:v>2.9559999987082302</c:v>
                </c:pt>
                <c:pt idx="698">
                  <c:v>2.9559999987082302</c:v>
                </c:pt>
                <c:pt idx="699">
                  <c:v>2.9559999987082302</c:v>
                </c:pt>
                <c:pt idx="700">
                  <c:v>2.9559999987082302</c:v>
                </c:pt>
                <c:pt idx="701">
                  <c:v>2.9559999987082302</c:v>
                </c:pt>
                <c:pt idx="702">
                  <c:v>2.9559999987082302</c:v>
                </c:pt>
                <c:pt idx="703">
                  <c:v>2.9559999987008401</c:v>
                </c:pt>
                <c:pt idx="704">
                  <c:v>2.9559999987008401</c:v>
                </c:pt>
                <c:pt idx="705">
                  <c:v>2.9559999987008401</c:v>
                </c:pt>
                <c:pt idx="706">
                  <c:v>2.9559999987008401</c:v>
                </c:pt>
                <c:pt idx="707">
                  <c:v>2.9559999987008401</c:v>
                </c:pt>
                <c:pt idx="708">
                  <c:v>2.9559999987008401</c:v>
                </c:pt>
                <c:pt idx="709">
                  <c:v>2.9559999986934602</c:v>
                </c:pt>
                <c:pt idx="710">
                  <c:v>2.9559999986934602</c:v>
                </c:pt>
                <c:pt idx="711">
                  <c:v>2.9559999986934602</c:v>
                </c:pt>
                <c:pt idx="712">
                  <c:v>2.9559999986934602</c:v>
                </c:pt>
                <c:pt idx="713">
                  <c:v>2.9559999986934602</c:v>
                </c:pt>
                <c:pt idx="714">
                  <c:v>2.9559999986934602</c:v>
                </c:pt>
                <c:pt idx="715">
                  <c:v>2.9559999986934602</c:v>
                </c:pt>
                <c:pt idx="716">
                  <c:v>2.9559999986934602</c:v>
                </c:pt>
                <c:pt idx="717">
                  <c:v>2.9559999986934602</c:v>
                </c:pt>
                <c:pt idx="718">
                  <c:v>2.9559999986934602</c:v>
                </c:pt>
                <c:pt idx="719">
                  <c:v>2.9559999986639398</c:v>
                </c:pt>
                <c:pt idx="720">
                  <c:v>2.9559999986639398</c:v>
                </c:pt>
                <c:pt idx="721">
                  <c:v>2.9559999986565599</c:v>
                </c:pt>
                <c:pt idx="722">
                  <c:v>2.9559999986565599</c:v>
                </c:pt>
                <c:pt idx="723">
                  <c:v>2.9559999986565599</c:v>
                </c:pt>
                <c:pt idx="724">
                  <c:v>2.9559999986565599</c:v>
                </c:pt>
                <c:pt idx="725">
                  <c:v>2.9559999986565599</c:v>
                </c:pt>
                <c:pt idx="726">
                  <c:v>2.9559999986565599</c:v>
                </c:pt>
                <c:pt idx="727">
                  <c:v>2.9559999986491698</c:v>
                </c:pt>
                <c:pt idx="728">
                  <c:v>2.9559999986491698</c:v>
                </c:pt>
                <c:pt idx="729">
                  <c:v>2.9559999986491698</c:v>
                </c:pt>
                <c:pt idx="730">
                  <c:v>2.9559999986491698</c:v>
                </c:pt>
                <c:pt idx="731">
                  <c:v>2.95599999864179</c:v>
                </c:pt>
                <c:pt idx="732">
                  <c:v>2.95599999864179</c:v>
                </c:pt>
                <c:pt idx="733">
                  <c:v>2.95599999864179</c:v>
                </c:pt>
                <c:pt idx="734">
                  <c:v>2.95599999864179</c:v>
                </c:pt>
                <c:pt idx="735">
                  <c:v>2.9559999986344101</c:v>
                </c:pt>
                <c:pt idx="736">
                  <c:v>2.9559999986344101</c:v>
                </c:pt>
                <c:pt idx="737">
                  <c:v>2.95599999861227</c:v>
                </c:pt>
                <c:pt idx="738">
                  <c:v>2.95599999861227</c:v>
                </c:pt>
                <c:pt idx="739">
                  <c:v>2.9559999986048799</c:v>
                </c:pt>
                <c:pt idx="740">
                  <c:v>2.9559999986048799</c:v>
                </c:pt>
                <c:pt idx="741">
                  <c:v>2.9559999985901202</c:v>
                </c:pt>
                <c:pt idx="742">
                  <c:v>2.9559999985901202</c:v>
                </c:pt>
                <c:pt idx="743">
                  <c:v>2.9559999985901202</c:v>
                </c:pt>
                <c:pt idx="744">
                  <c:v>2.9559999985901202</c:v>
                </c:pt>
                <c:pt idx="745">
                  <c:v>2.9559999985827399</c:v>
                </c:pt>
                <c:pt idx="746">
                  <c:v>2.9559999985827399</c:v>
                </c:pt>
                <c:pt idx="747">
                  <c:v>2.95599999856059</c:v>
                </c:pt>
                <c:pt idx="748">
                  <c:v>2.95599999856059</c:v>
                </c:pt>
                <c:pt idx="749">
                  <c:v>2.9559999985532102</c:v>
                </c:pt>
                <c:pt idx="750">
                  <c:v>2.9559999985532102</c:v>
                </c:pt>
                <c:pt idx="751">
                  <c:v>2.9559999985458298</c:v>
                </c:pt>
                <c:pt idx="752">
                  <c:v>2.9559999985458298</c:v>
                </c:pt>
                <c:pt idx="753">
                  <c:v>2.95599999853845</c:v>
                </c:pt>
                <c:pt idx="754">
                  <c:v>2.95599999853845</c:v>
                </c:pt>
                <c:pt idx="755">
                  <c:v>2.9559999985089198</c:v>
                </c:pt>
                <c:pt idx="756">
                  <c:v>2.9559999985089198</c:v>
                </c:pt>
                <c:pt idx="757">
                  <c:v>2.9559999985015399</c:v>
                </c:pt>
                <c:pt idx="758">
                  <c:v>2.9559999985015399</c:v>
                </c:pt>
                <c:pt idx="759">
                  <c:v>2.9559999984941601</c:v>
                </c:pt>
                <c:pt idx="760">
                  <c:v>2.9559999984941601</c:v>
                </c:pt>
                <c:pt idx="761">
                  <c:v>2.9559999984867802</c:v>
                </c:pt>
                <c:pt idx="762">
                  <c:v>2.9559999984867802</c:v>
                </c:pt>
                <c:pt idx="763">
                  <c:v>2.9559999984793999</c:v>
                </c:pt>
                <c:pt idx="764">
                  <c:v>2.9559999984793999</c:v>
                </c:pt>
                <c:pt idx="765">
                  <c:v>2.95599999845725</c:v>
                </c:pt>
                <c:pt idx="766">
                  <c:v>2.95599999845725</c:v>
                </c:pt>
                <c:pt idx="767">
                  <c:v>2.95599999845725</c:v>
                </c:pt>
                <c:pt idx="768">
                  <c:v>2.95599999845725</c:v>
                </c:pt>
                <c:pt idx="769">
                  <c:v>2.9559999984498702</c:v>
                </c:pt>
                <c:pt idx="770">
                  <c:v>2.9559999984498702</c:v>
                </c:pt>
                <c:pt idx="771">
                  <c:v>2.9559999984424898</c:v>
                </c:pt>
                <c:pt idx="772">
                  <c:v>2.9559999984424898</c:v>
                </c:pt>
                <c:pt idx="773">
                  <c:v>2.95599999843511</c:v>
                </c:pt>
                <c:pt idx="774">
                  <c:v>2.95599999843511</c:v>
                </c:pt>
                <c:pt idx="775">
                  <c:v>2.9559999984277301</c:v>
                </c:pt>
                <c:pt idx="776">
                  <c:v>2.9559999984277301</c:v>
                </c:pt>
                <c:pt idx="777">
                  <c:v>2.9559999984055798</c:v>
                </c:pt>
                <c:pt idx="778">
                  <c:v>2.9559999984055798</c:v>
                </c:pt>
                <c:pt idx="779">
                  <c:v>2.9559999983981999</c:v>
                </c:pt>
                <c:pt idx="780">
                  <c:v>2.9559999983981999</c:v>
                </c:pt>
                <c:pt idx="781">
                  <c:v>2.9559999983908201</c:v>
                </c:pt>
                <c:pt idx="782">
                  <c:v>2.9559999983908201</c:v>
                </c:pt>
                <c:pt idx="783">
                  <c:v>2.9559999983834402</c:v>
                </c:pt>
                <c:pt idx="784">
                  <c:v>2.9559999983834402</c:v>
                </c:pt>
                <c:pt idx="785">
                  <c:v>2.9559999983465302</c:v>
                </c:pt>
                <c:pt idx="786">
                  <c:v>2.9559999983465302</c:v>
                </c:pt>
                <c:pt idx="787">
                  <c:v>2.9559999983391498</c:v>
                </c:pt>
                <c:pt idx="788">
                  <c:v>2.9559999983391498</c:v>
                </c:pt>
                <c:pt idx="789">
                  <c:v>2.95599999833177</c:v>
                </c:pt>
                <c:pt idx="790">
                  <c:v>2.95599999833177</c:v>
                </c:pt>
                <c:pt idx="791">
                  <c:v>2.9559999983243799</c:v>
                </c:pt>
                <c:pt idx="792">
                  <c:v>2.9559999983243799</c:v>
                </c:pt>
                <c:pt idx="793">
                  <c:v>2.9559999983022398</c:v>
                </c:pt>
                <c:pt idx="794">
                  <c:v>2.9559999983022398</c:v>
                </c:pt>
                <c:pt idx="795">
                  <c:v>2.9559999982948599</c:v>
                </c:pt>
                <c:pt idx="796">
                  <c:v>2.9559999982948599</c:v>
                </c:pt>
                <c:pt idx="797">
                  <c:v>2.9559999982874801</c:v>
                </c:pt>
                <c:pt idx="798">
                  <c:v>2.9559999982874801</c:v>
                </c:pt>
                <c:pt idx="799">
                  <c:v>2.9559999982801002</c:v>
                </c:pt>
                <c:pt idx="800">
                  <c:v>2.9559999982801002</c:v>
                </c:pt>
                <c:pt idx="801">
                  <c:v>2.9559999982727101</c:v>
                </c:pt>
                <c:pt idx="802">
                  <c:v>2.9559999982727101</c:v>
                </c:pt>
                <c:pt idx="803">
                  <c:v>2.95599999825057</c:v>
                </c:pt>
                <c:pt idx="804">
                  <c:v>2.95599999825057</c:v>
                </c:pt>
                <c:pt idx="805">
                  <c:v>2.9559999982431902</c:v>
                </c:pt>
                <c:pt idx="806">
                  <c:v>2.9559999982431902</c:v>
                </c:pt>
                <c:pt idx="807">
                  <c:v>2.9559999982358098</c:v>
                </c:pt>
                <c:pt idx="808">
                  <c:v>2.9559999982358098</c:v>
                </c:pt>
                <c:pt idx="809">
                  <c:v>2.9559999982284202</c:v>
                </c:pt>
                <c:pt idx="810">
                  <c:v>2.9559999982284202</c:v>
                </c:pt>
                <c:pt idx="811">
                  <c:v>2.9559999981988998</c:v>
                </c:pt>
                <c:pt idx="812">
                  <c:v>2.9559999981988998</c:v>
                </c:pt>
                <c:pt idx="813">
                  <c:v>2.9559999981915199</c:v>
                </c:pt>
                <c:pt idx="814">
                  <c:v>2.9559999981915199</c:v>
                </c:pt>
                <c:pt idx="815">
                  <c:v>2.9559999981841298</c:v>
                </c:pt>
                <c:pt idx="816">
                  <c:v>2.9559999981841298</c:v>
                </c:pt>
                <c:pt idx="817">
                  <c:v>2.95599999817675</c:v>
                </c:pt>
                <c:pt idx="818">
                  <c:v>2.95599999817675</c:v>
                </c:pt>
                <c:pt idx="819">
                  <c:v>2.9559999981693701</c:v>
                </c:pt>
                <c:pt idx="820">
                  <c:v>2.9559999981693701</c:v>
                </c:pt>
                <c:pt idx="821">
                  <c:v>2.95599999814723</c:v>
                </c:pt>
                <c:pt idx="822">
                  <c:v>2.95599999814723</c:v>
                </c:pt>
                <c:pt idx="823">
                  <c:v>2.9559999981398501</c:v>
                </c:pt>
                <c:pt idx="824">
                  <c:v>2.9559999981398501</c:v>
                </c:pt>
                <c:pt idx="825">
                  <c:v>2.9559999981324601</c:v>
                </c:pt>
                <c:pt idx="826">
                  <c:v>2.9559999981324601</c:v>
                </c:pt>
                <c:pt idx="827">
                  <c:v>2.9559999981250802</c:v>
                </c:pt>
                <c:pt idx="828">
                  <c:v>2.9559999981250802</c:v>
                </c:pt>
                <c:pt idx="829">
                  <c:v>2.9559999981176999</c:v>
                </c:pt>
                <c:pt idx="830">
                  <c:v>2.9559999981176999</c:v>
                </c:pt>
                <c:pt idx="831">
                  <c:v>2.9559999980955598</c:v>
                </c:pt>
                <c:pt idx="832">
                  <c:v>2.9559999980955598</c:v>
                </c:pt>
                <c:pt idx="833">
                  <c:v>2.95599999807341</c:v>
                </c:pt>
                <c:pt idx="834">
                  <c:v>2.95599999807341</c:v>
                </c:pt>
                <c:pt idx="835">
                  <c:v>2.9559999980438798</c:v>
                </c:pt>
                <c:pt idx="836">
                  <c:v>2.9559999980438798</c:v>
                </c:pt>
                <c:pt idx="837">
                  <c:v>2.9559999980438798</c:v>
                </c:pt>
                <c:pt idx="838">
                  <c:v>2.9559999980438798</c:v>
                </c:pt>
                <c:pt idx="839">
                  <c:v>2.9559999980364999</c:v>
                </c:pt>
                <c:pt idx="840">
                  <c:v>2.9559999980364999</c:v>
                </c:pt>
                <c:pt idx="841">
                  <c:v>2.9559999980291201</c:v>
                </c:pt>
                <c:pt idx="842">
                  <c:v>2.9559999980291201</c:v>
                </c:pt>
                <c:pt idx="843">
                  <c:v>2.9559999980217402</c:v>
                </c:pt>
                <c:pt idx="844">
                  <c:v>2.9559999980217402</c:v>
                </c:pt>
                <c:pt idx="845">
                  <c:v>2.9559999980143599</c:v>
                </c:pt>
                <c:pt idx="846">
                  <c:v>2.9559999980143599</c:v>
                </c:pt>
                <c:pt idx="847">
                  <c:v>2.95599999799221</c:v>
                </c:pt>
                <c:pt idx="848">
                  <c:v>2.95599999799221</c:v>
                </c:pt>
                <c:pt idx="849">
                  <c:v>2.9559999979848302</c:v>
                </c:pt>
                <c:pt idx="850">
                  <c:v>2.9559999979848302</c:v>
                </c:pt>
                <c:pt idx="851">
                  <c:v>2.9559999979774498</c:v>
                </c:pt>
                <c:pt idx="852">
                  <c:v>2.9559999979774498</c:v>
                </c:pt>
                <c:pt idx="853">
                  <c:v>2.9559999979774498</c:v>
                </c:pt>
                <c:pt idx="854">
                  <c:v>2.9559999979774498</c:v>
                </c:pt>
                <c:pt idx="855">
                  <c:v>2.95599999797007</c:v>
                </c:pt>
                <c:pt idx="856">
                  <c:v>2.95599999797007</c:v>
                </c:pt>
                <c:pt idx="857">
                  <c:v>2.9559999979331599</c:v>
                </c:pt>
                <c:pt idx="858">
                  <c:v>2.9559999979331599</c:v>
                </c:pt>
                <c:pt idx="859">
                  <c:v>2.9559999979257801</c:v>
                </c:pt>
                <c:pt idx="860">
                  <c:v>2.9559999979257801</c:v>
                </c:pt>
                <c:pt idx="861">
                  <c:v>2.9559999979257801</c:v>
                </c:pt>
                <c:pt idx="862">
                  <c:v>2.9559999979257801</c:v>
                </c:pt>
                <c:pt idx="863">
                  <c:v>2.9559999979184002</c:v>
                </c:pt>
                <c:pt idx="864">
                  <c:v>2.9559999979184002</c:v>
                </c:pt>
                <c:pt idx="865">
                  <c:v>2.95599999788887</c:v>
                </c:pt>
                <c:pt idx="866">
                  <c:v>2.95599999788887</c:v>
                </c:pt>
                <c:pt idx="867">
                  <c:v>2.9559999978814901</c:v>
                </c:pt>
                <c:pt idx="868">
                  <c:v>2.9559999978814901</c:v>
                </c:pt>
                <c:pt idx="869">
                  <c:v>2.9559999978741098</c:v>
                </c:pt>
                <c:pt idx="870">
                  <c:v>2.9559999978741098</c:v>
                </c:pt>
                <c:pt idx="871">
                  <c:v>2.95599999786673</c:v>
                </c:pt>
                <c:pt idx="872">
                  <c:v>2.95599999786673</c:v>
                </c:pt>
                <c:pt idx="873">
                  <c:v>2.9559999978593501</c:v>
                </c:pt>
                <c:pt idx="874">
                  <c:v>2.9559999978593501</c:v>
                </c:pt>
                <c:pt idx="875">
                  <c:v>2.9559999978371998</c:v>
                </c:pt>
                <c:pt idx="876">
                  <c:v>2.9559999978371998</c:v>
                </c:pt>
                <c:pt idx="877">
                  <c:v>2.9559999978298199</c:v>
                </c:pt>
                <c:pt idx="878">
                  <c:v>2.9559999978298199</c:v>
                </c:pt>
                <c:pt idx="879">
                  <c:v>2.9559999978224401</c:v>
                </c:pt>
                <c:pt idx="880">
                  <c:v>2.9559999978224401</c:v>
                </c:pt>
                <c:pt idx="881">
                  <c:v>2.9559999978150602</c:v>
                </c:pt>
                <c:pt idx="882">
                  <c:v>2.9559999978150602</c:v>
                </c:pt>
                <c:pt idx="883">
                  <c:v>2.9559999978076701</c:v>
                </c:pt>
                <c:pt idx="884">
                  <c:v>2.9559999978076701</c:v>
                </c:pt>
                <c:pt idx="885">
                  <c:v>2.95599999778553</c:v>
                </c:pt>
                <c:pt idx="886">
                  <c:v>2.95599999778553</c:v>
                </c:pt>
                <c:pt idx="887">
                  <c:v>2.9559999977781501</c:v>
                </c:pt>
                <c:pt idx="888">
                  <c:v>2.9559999977781501</c:v>
                </c:pt>
                <c:pt idx="889">
                  <c:v>2.9559999977707698</c:v>
                </c:pt>
                <c:pt idx="890">
                  <c:v>2.9559999977707698</c:v>
                </c:pt>
                <c:pt idx="891">
                  <c:v>2.9559999977707698</c:v>
                </c:pt>
                <c:pt idx="892">
                  <c:v>2.9559999977707698</c:v>
                </c:pt>
                <c:pt idx="893">
                  <c:v>2.95599999776339</c:v>
                </c:pt>
                <c:pt idx="894">
                  <c:v>2.95599999776339</c:v>
                </c:pt>
                <c:pt idx="895">
                  <c:v>2.9559999977338598</c:v>
                </c:pt>
                <c:pt idx="896">
                  <c:v>2.9559999977338598</c:v>
                </c:pt>
                <c:pt idx="897">
                  <c:v>2.9559999977264799</c:v>
                </c:pt>
                <c:pt idx="898">
                  <c:v>2.9559999977264799</c:v>
                </c:pt>
                <c:pt idx="899">
                  <c:v>2.9559999977191</c:v>
                </c:pt>
                <c:pt idx="900">
                  <c:v>2.9559999977191</c:v>
                </c:pt>
                <c:pt idx="901">
                  <c:v>2.95599999771171</c:v>
                </c:pt>
                <c:pt idx="902">
                  <c:v>2.95599999771171</c:v>
                </c:pt>
                <c:pt idx="903">
                  <c:v>2.9559999977043301</c:v>
                </c:pt>
                <c:pt idx="904">
                  <c:v>2.9559999977043301</c:v>
                </c:pt>
                <c:pt idx="905">
                  <c:v>2.9559999976674201</c:v>
                </c:pt>
                <c:pt idx="906">
                  <c:v>2.9559999976674201</c:v>
                </c:pt>
                <c:pt idx="907">
                  <c:v>2.9559999976600402</c:v>
                </c:pt>
                <c:pt idx="908">
                  <c:v>2.9559999976600402</c:v>
                </c:pt>
                <c:pt idx="909">
                  <c:v>2.9559999976526599</c:v>
                </c:pt>
                <c:pt idx="910">
                  <c:v>2.9559999976526599</c:v>
                </c:pt>
                <c:pt idx="911">
                  <c:v>2.9559999976305198</c:v>
                </c:pt>
                <c:pt idx="912">
                  <c:v>2.9559999976305198</c:v>
                </c:pt>
                <c:pt idx="913">
                  <c:v>2.9559999976231399</c:v>
                </c:pt>
                <c:pt idx="914">
                  <c:v>2.9559999976231399</c:v>
                </c:pt>
                <c:pt idx="915">
                  <c:v>2.9559999976157498</c:v>
                </c:pt>
                <c:pt idx="916">
                  <c:v>2.9559999976157498</c:v>
                </c:pt>
                <c:pt idx="917">
                  <c:v>2.95599999760837</c:v>
                </c:pt>
                <c:pt idx="918">
                  <c:v>2.95599999760837</c:v>
                </c:pt>
                <c:pt idx="919">
                  <c:v>2.95599999757885</c:v>
                </c:pt>
                <c:pt idx="920">
                  <c:v>2.95599999757885</c:v>
                </c:pt>
                <c:pt idx="921">
                  <c:v>2.9559999975714599</c:v>
                </c:pt>
                <c:pt idx="922">
                  <c:v>2.9559999975714599</c:v>
                </c:pt>
                <c:pt idx="923">
                  <c:v>2.9559999975640801</c:v>
                </c:pt>
                <c:pt idx="924">
                  <c:v>2.9559999975640801</c:v>
                </c:pt>
                <c:pt idx="925">
                  <c:v>2.9559999975567002</c:v>
                </c:pt>
                <c:pt idx="926">
                  <c:v>2.9559999975567002</c:v>
                </c:pt>
                <c:pt idx="927">
                  <c:v>2.9559999975493199</c:v>
                </c:pt>
                <c:pt idx="928">
                  <c:v>2.9559999975493199</c:v>
                </c:pt>
                <c:pt idx="929">
                  <c:v>2.9559999975493199</c:v>
                </c:pt>
                <c:pt idx="930">
                  <c:v>2.9559999975493199</c:v>
                </c:pt>
                <c:pt idx="931">
                  <c:v>2.9559999975271798</c:v>
                </c:pt>
                <c:pt idx="932">
                  <c:v>2.9559999975271798</c:v>
                </c:pt>
                <c:pt idx="933">
                  <c:v>2.9559999975197901</c:v>
                </c:pt>
                <c:pt idx="934">
                  <c:v>2.9559999975197901</c:v>
                </c:pt>
                <c:pt idx="935">
                  <c:v>2.9559999975124098</c:v>
                </c:pt>
                <c:pt idx="936">
                  <c:v>2.9559999975124098</c:v>
                </c:pt>
                <c:pt idx="937">
                  <c:v>2.95599999750503</c:v>
                </c:pt>
                <c:pt idx="938">
                  <c:v>2.95599999750503</c:v>
                </c:pt>
                <c:pt idx="939">
                  <c:v>2.9559999974976501</c:v>
                </c:pt>
                <c:pt idx="940">
                  <c:v>2.9559999974976501</c:v>
                </c:pt>
                <c:pt idx="941">
                  <c:v>2.9559999974754998</c:v>
                </c:pt>
                <c:pt idx="942">
                  <c:v>2.9559999974754998</c:v>
                </c:pt>
                <c:pt idx="943">
                  <c:v>2.9559999974681199</c:v>
                </c:pt>
                <c:pt idx="944">
                  <c:v>2.9559999974681199</c:v>
                </c:pt>
                <c:pt idx="945">
                  <c:v>3.1960000000000002</c:v>
                </c:pt>
                <c:pt idx="946">
                  <c:v>3.1960000000000002</c:v>
                </c:pt>
                <c:pt idx="947">
                  <c:v>3.1960000000000002</c:v>
                </c:pt>
                <c:pt idx="948">
                  <c:v>3.1960000000000002</c:v>
                </c:pt>
                <c:pt idx="949">
                  <c:v>3.1960000000000002</c:v>
                </c:pt>
                <c:pt idx="950">
                  <c:v>3.1960000000000002</c:v>
                </c:pt>
                <c:pt idx="951">
                  <c:v>3.1959999999920199</c:v>
                </c:pt>
                <c:pt idx="952">
                  <c:v>3.1959999999920199</c:v>
                </c:pt>
                <c:pt idx="953">
                  <c:v>3.1959999999521198</c:v>
                </c:pt>
                <c:pt idx="954">
                  <c:v>3.1959999999521198</c:v>
                </c:pt>
                <c:pt idx="955">
                  <c:v>3.19599999994414</c:v>
                </c:pt>
                <c:pt idx="956">
                  <c:v>3.19599999994414</c:v>
                </c:pt>
                <c:pt idx="957">
                  <c:v>3.1959999999361601</c:v>
                </c:pt>
                <c:pt idx="958">
                  <c:v>3.1959999999361601</c:v>
                </c:pt>
                <c:pt idx="959">
                  <c:v>3.1959999999281798</c:v>
                </c:pt>
                <c:pt idx="960">
                  <c:v>3.1959999999281798</c:v>
                </c:pt>
                <c:pt idx="961">
                  <c:v>3.1959999999202</c:v>
                </c:pt>
                <c:pt idx="962">
                  <c:v>3.1959999999202</c:v>
                </c:pt>
                <c:pt idx="963">
                  <c:v>3.19599999989626</c:v>
                </c:pt>
                <c:pt idx="964">
                  <c:v>3.19599999989626</c:v>
                </c:pt>
                <c:pt idx="965">
                  <c:v>3.1959999998882802</c:v>
                </c:pt>
                <c:pt idx="966">
                  <c:v>3.1959999998882802</c:v>
                </c:pt>
                <c:pt idx="967">
                  <c:v>3.1959999998802999</c:v>
                </c:pt>
                <c:pt idx="968">
                  <c:v>3.1959999998802999</c:v>
                </c:pt>
                <c:pt idx="969">
                  <c:v>3.1959999998723201</c:v>
                </c:pt>
                <c:pt idx="970">
                  <c:v>3.1959999998723201</c:v>
                </c:pt>
                <c:pt idx="971">
                  <c:v>3.07499999987717</c:v>
                </c:pt>
                <c:pt idx="972">
                  <c:v>3.07499999987717</c:v>
                </c:pt>
                <c:pt idx="973">
                  <c:v>3.0749999998694899</c:v>
                </c:pt>
                <c:pt idx="974">
                  <c:v>3.0749999998694899</c:v>
                </c:pt>
                <c:pt idx="975">
                  <c:v>3.0749999998464599</c:v>
                </c:pt>
                <c:pt idx="976">
                  <c:v>3.0749999998464599</c:v>
                </c:pt>
                <c:pt idx="977">
                  <c:v>3.07499999983879</c:v>
                </c:pt>
                <c:pt idx="978">
                  <c:v>3.07499999983879</c:v>
                </c:pt>
                <c:pt idx="979">
                  <c:v>3.0749999998311099</c:v>
                </c:pt>
                <c:pt idx="980">
                  <c:v>3.0749999998311099</c:v>
                </c:pt>
                <c:pt idx="981">
                  <c:v>3.0749999998234299</c:v>
                </c:pt>
                <c:pt idx="982">
                  <c:v>3.0749999998234299</c:v>
                </c:pt>
                <c:pt idx="983">
                  <c:v>3.07499999979273</c:v>
                </c:pt>
                <c:pt idx="984">
                  <c:v>3.07499999979273</c:v>
                </c:pt>
                <c:pt idx="985">
                  <c:v>3.0749999997850499</c:v>
                </c:pt>
                <c:pt idx="986">
                  <c:v>3.0749999997850499</c:v>
                </c:pt>
                <c:pt idx="987">
                  <c:v>3.0749999997773698</c:v>
                </c:pt>
                <c:pt idx="988">
                  <c:v>3.0749999997773698</c:v>
                </c:pt>
                <c:pt idx="989">
                  <c:v>3.0749999997697</c:v>
                </c:pt>
                <c:pt idx="990">
                  <c:v>3.0749999997697</c:v>
                </c:pt>
                <c:pt idx="991">
                  <c:v>3.0749999997620199</c:v>
                </c:pt>
                <c:pt idx="992">
                  <c:v>3.0749999997620199</c:v>
                </c:pt>
                <c:pt idx="993">
                  <c:v>3.0749999997389899</c:v>
                </c:pt>
                <c:pt idx="994">
                  <c:v>3.0749999997389899</c:v>
                </c:pt>
                <c:pt idx="995">
                  <c:v>3.0749999997313102</c:v>
                </c:pt>
                <c:pt idx="996">
                  <c:v>3.0749999997313102</c:v>
                </c:pt>
                <c:pt idx="997">
                  <c:v>3.0749999997236301</c:v>
                </c:pt>
                <c:pt idx="998">
                  <c:v>3.0749999997236301</c:v>
                </c:pt>
                <c:pt idx="999">
                  <c:v>3.0749999997159598</c:v>
                </c:pt>
                <c:pt idx="1000">
                  <c:v>3.0749999997159598</c:v>
                </c:pt>
                <c:pt idx="1001">
                  <c:v>3.0749999997082802</c:v>
                </c:pt>
                <c:pt idx="1002">
                  <c:v>3.0749999997082802</c:v>
                </c:pt>
                <c:pt idx="1003">
                  <c:v>3.0749999996698998</c:v>
                </c:pt>
                <c:pt idx="1004">
                  <c:v>3.0749999996698998</c:v>
                </c:pt>
                <c:pt idx="1005">
                  <c:v>3.0749999996622202</c:v>
                </c:pt>
                <c:pt idx="1006">
                  <c:v>3.0749999996622202</c:v>
                </c:pt>
                <c:pt idx="1007">
                  <c:v>3.0749999996315101</c:v>
                </c:pt>
                <c:pt idx="1008">
                  <c:v>3.0749999996315101</c:v>
                </c:pt>
                <c:pt idx="1009">
                  <c:v>3.07499999962383</c:v>
                </c:pt>
                <c:pt idx="1010">
                  <c:v>3.07499999962383</c:v>
                </c:pt>
                <c:pt idx="1011">
                  <c:v>3.0749999996161601</c:v>
                </c:pt>
                <c:pt idx="1012">
                  <c:v>3.0749999996161601</c:v>
                </c:pt>
                <c:pt idx="1013">
                  <c:v>3.07499999960848</c:v>
                </c:pt>
                <c:pt idx="1014">
                  <c:v>3.07499999960848</c:v>
                </c:pt>
                <c:pt idx="1015">
                  <c:v>3.0749999996007999</c:v>
                </c:pt>
                <c:pt idx="1016">
                  <c:v>3.0749999996007999</c:v>
                </c:pt>
                <c:pt idx="1017">
                  <c:v>3.0749999995777699</c:v>
                </c:pt>
                <c:pt idx="1018">
                  <c:v>3.0749999995777699</c:v>
                </c:pt>
                <c:pt idx="1019">
                  <c:v>3.07499999956242</c:v>
                </c:pt>
                <c:pt idx="1020">
                  <c:v>3.07499999956242</c:v>
                </c:pt>
                <c:pt idx="1021">
                  <c:v>3.0749999995547399</c:v>
                </c:pt>
                <c:pt idx="1022">
                  <c:v>3.0749999995547399</c:v>
                </c:pt>
                <c:pt idx="1023">
                  <c:v>3.07499999954707</c:v>
                </c:pt>
                <c:pt idx="1024">
                  <c:v>3.07499999954707</c:v>
                </c:pt>
                <c:pt idx="1025">
                  <c:v>3.07499999952404</c:v>
                </c:pt>
                <c:pt idx="1026">
                  <c:v>3.07499999952404</c:v>
                </c:pt>
                <c:pt idx="1027">
                  <c:v>3.0749999995163599</c:v>
                </c:pt>
                <c:pt idx="1028">
                  <c:v>3.0749999995163599</c:v>
                </c:pt>
                <c:pt idx="1029">
                  <c:v>3.0749999995086799</c:v>
                </c:pt>
                <c:pt idx="1030">
                  <c:v>3.0749999995086799</c:v>
                </c:pt>
                <c:pt idx="1031">
                  <c:v>3.07499999950101</c:v>
                </c:pt>
                <c:pt idx="1032">
                  <c:v>3.07499999950101</c:v>
                </c:pt>
                <c:pt idx="1033">
                  <c:v>3.0749999994702999</c:v>
                </c:pt>
                <c:pt idx="1034">
                  <c:v>3.0749999994702999</c:v>
                </c:pt>
                <c:pt idx="1035">
                  <c:v>3.0749999994626198</c:v>
                </c:pt>
                <c:pt idx="1036">
                  <c:v>3.0749999994626198</c:v>
                </c:pt>
                <c:pt idx="1037">
                  <c:v>3.0749999994549402</c:v>
                </c:pt>
                <c:pt idx="1038">
                  <c:v>3.0749999994549402</c:v>
                </c:pt>
                <c:pt idx="1039">
                  <c:v>3.0749999994472699</c:v>
                </c:pt>
                <c:pt idx="1040">
                  <c:v>3.0749999994472699</c:v>
                </c:pt>
                <c:pt idx="1041">
                  <c:v>3.0749999994395898</c:v>
                </c:pt>
                <c:pt idx="1042">
                  <c:v>3.0749999994395898</c:v>
                </c:pt>
                <c:pt idx="1043">
                  <c:v>3.0749999994165602</c:v>
                </c:pt>
                <c:pt idx="1044">
                  <c:v>3.0749999994165602</c:v>
                </c:pt>
                <c:pt idx="1045">
                  <c:v>3.0749999994088801</c:v>
                </c:pt>
                <c:pt idx="1046">
                  <c:v>3.0749999994088801</c:v>
                </c:pt>
                <c:pt idx="1047">
                  <c:v>3.0749999994012098</c:v>
                </c:pt>
                <c:pt idx="1048">
                  <c:v>3.0749999994012098</c:v>
                </c:pt>
                <c:pt idx="1049">
                  <c:v>3.0749999993935302</c:v>
                </c:pt>
                <c:pt idx="1050">
                  <c:v>3.0749999993935302</c:v>
                </c:pt>
                <c:pt idx="1051">
                  <c:v>3.0749999993858501</c:v>
                </c:pt>
                <c:pt idx="1052">
                  <c:v>3.0749999993858501</c:v>
                </c:pt>
                <c:pt idx="1053">
                  <c:v>3.0749999993628201</c:v>
                </c:pt>
                <c:pt idx="1054">
                  <c:v>3.0749999993628201</c:v>
                </c:pt>
                <c:pt idx="1055">
                  <c:v>3.0749999993551498</c:v>
                </c:pt>
                <c:pt idx="1056">
                  <c:v>3.0749999993551498</c:v>
                </c:pt>
                <c:pt idx="1057">
                  <c:v>3.0749999993474701</c:v>
                </c:pt>
                <c:pt idx="1058">
                  <c:v>3.0749999993474701</c:v>
                </c:pt>
                <c:pt idx="1059">
                  <c:v>3.0749999993397901</c:v>
                </c:pt>
                <c:pt idx="1060">
                  <c:v>3.0749999993397901</c:v>
                </c:pt>
                <c:pt idx="1061">
                  <c:v>3.0749999993090902</c:v>
                </c:pt>
                <c:pt idx="1062">
                  <c:v>3.0749999993090902</c:v>
                </c:pt>
                <c:pt idx="1063">
                  <c:v>3.0749999993014101</c:v>
                </c:pt>
                <c:pt idx="1064">
                  <c:v>3.0749999993014101</c:v>
                </c:pt>
                <c:pt idx="1065">
                  <c:v>3.07499999929373</c:v>
                </c:pt>
                <c:pt idx="1066">
                  <c:v>3.07499999929373</c:v>
                </c:pt>
                <c:pt idx="1067">
                  <c:v>3.0749999992860499</c:v>
                </c:pt>
                <c:pt idx="1068">
                  <c:v>3.0749999992860499</c:v>
                </c:pt>
                <c:pt idx="1069">
                  <c:v>3.0749999992783801</c:v>
                </c:pt>
                <c:pt idx="1070">
                  <c:v>3.0749999992783801</c:v>
                </c:pt>
                <c:pt idx="1071">
                  <c:v>3.0749999992553501</c:v>
                </c:pt>
                <c:pt idx="1072">
                  <c:v>3.0749999992553501</c:v>
                </c:pt>
                <c:pt idx="1073">
                  <c:v>3.07499999924767</c:v>
                </c:pt>
                <c:pt idx="1074">
                  <c:v>3.07499999924767</c:v>
                </c:pt>
                <c:pt idx="1075">
                  <c:v>3.0749999992399899</c:v>
                </c:pt>
                <c:pt idx="1076">
                  <c:v>3.0749999992399899</c:v>
                </c:pt>
                <c:pt idx="1077">
                  <c:v>3.07499999923232</c:v>
                </c:pt>
                <c:pt idx="1078">
                  <c:v>3.07499999923232</c:v>
                </c:pt>
                <c:pt idx="1079">
                  <c:v>3.07499999922464</c:v>
                </c:pt>
                <c:pt idx="1080">
                  <c:v>3.07499999922464</c:v>
                </c:pt>
                <c:pt idx="1081">
                  <c:v>3.07499999922464</c:v>
                </c:pt>
                <c:pt idx="1082">
                  <c:v>3.07499999922464</c:v>
                </c:pt>
                <c:pt idx="1083">
                  <c:v>3.0749999992016099</c:v>
                </c:pt>
                <c:pt idx="1084">
                  <c:v>3.0749999991939299</c:v>
                </c:pt>
                <c:pt idx="1085">
                  <c:v>3.07499999918626</c:v>
                </c:pt>
                <c:pt idx="1086">
                  <c:v>3.0749999991785799</c:v>
                </c:pt>
                <c:pt idx="1087">
                  <c:v>3.0749999991478698</c:v>
                </c:pt>
                <c:pt idx="1088">
                  <c:v>3.0749999991401999</c:v>
                </c:pt>
                <c:pt idx="1089">
                  <c:v>3.0749999991325199</c:v>
                </c:pt>
                <c:pt idx="1090">
                  <c:v>3.0749999991248398</c:v>
                </c:pt>
                <c:pt idx="1091">
                  <c:v>3.0749999991171602</c:v>
                </c:pt>
                <c:pt idx="1092">
                  <c:v>3.0749999990941301</c:v>
                </c:pt>
                <c:pt idx="1093">
                  <c:v>3.0749999990864598</c:v>
                </c:pt>
                <c:pt idx="1094">
                  <c:v>3.0749999990787802</c:v>
                </c:pt>
                <c:pt idx="1095">
                  <c:v>3.0749999990711001</c:v>
                </c:pt>
                <c:pt idx="1096">
                  <c:v>3.0749999990634298</c:v>
                </c:pt>
                <c:pt idx="1097">
                  <c:v>3.0749999990403998</c:v>
                </c:pt>
                <c:pt idx="1098">
                  <c:v>3.0749999990327201</c:v>
                </c:pt>
                <c:pt idx="1099">
                  <c:v>3.0749999990250401</c:v>
                </c:pt>
                <c:pt idx="1100">
                  <c:v>3.0749999990173702</c:v>
                </c:pt>
                <c:pt idx="1101">
                  <c:v>3.0749999989866601</c:v>
                </c:pt>
                <c:pt idx="1102">
                  <c:v>3.07499999897898</c:v>
                </c:pt>
                <c:pt idx="1103">
                  <c:v>3.0749999989712999</c:v>
                </c:pt>
                <c:pt idx="1104">
                  <c:v>3.0749999989636301</c:v>
                </c:pt>
              </c:numCache>
            </c:numRef>
          </c:yVal>
          <c:smooth val="0"/>
          <c:extLst>
            <c:ext xmlns:c16="http://schemas.microsoft.com/office/drawing/2014/chart" uri="{C3380CC4-5D6E-409C-BE32-E72D297353CC}">
              <c16:uniqueId val="{00000001-4D86-4E08-8FE1-77CFA1757EEE}"/>
            </c:ext>
          </c:extLst>
        </c:ser>
        <c:ser>
          <c:idx val="7"/>
          <c:order val="2"/>
          <c:tx>
            <c:v>Lower Warning Limit</c:v>
          </c:tx>
          <c:spPr>
            <a:ln w="15875">
              <a:solidFill>
                <a:srgbClr val="0070C0"/>
              </a:solidFill>
              <a:prstDash val="dash"/>
            </a:ln>
          </c:spPr>
          <c:marker>
            <c:symbol val="none"/>
          </c:marker>
          <c:xVal>
            <c:numRef>
              <c:f>Active!$C$178:$C$4093</c:f>
              <c:numCache>
                <c:formatCode>m/d/yyyy\ h:mm</c:formatCode>
                <c:ptCount val="3916"/>
                <c:pt idx="0">
                  <c:v>44903.431250000001</c:v>
                </c:pt>
                <c:pt idx="1">
                  <c:v>44904.411527777775</c:v>
                </c:pt>
                <c:pt idx="2">
                  <c:v>44907.370104166665</c:v>
                </c:pt>
                <c:pt idx="3">
                  <c:v>44908.376261574071</c:v>
                </c:pt>
                <c:pt idx="4">
                  <c:v>44909.408506944441</c:v>
                </c:pt>
                <c:pt idx="5">
                  <c:v>44910.41207175926</c:v>
                </c:pt>
                <c:pt idx="6">
                  <c:v>44911.366076388891</c:v>
                </c:pt>
                <c:pt idx="7">
                  <c:v>44914.409224537034</c:v>
                </c:pt>
                <c:pt idx="8">
                  <c:v>44915.366157407407</c:v>
                </c:pt>
                <c:pt idx="9">
                  <c:v>44916.372847222221</c:v>
                </c:pt>
                <c:pt idx="10">
                  <c:v>44917.363368055558</c:v>
                </c:pt>
                <c:pt idx="11">
                  <c:v>44930.369618055556</c:v>
                </c:pt>
                <c:pt idx="12">
                  <c:v>44931.363761574074</c:v>
                </c:pt>
                <c:pt idx="13">
                  <c:v>44932.358796296299</c:v>
                </c:pt>
                <c:pt idx="14">
                  <c:v>44936.412465277775</c:v>
                </c:pt>
                <c:pt idx="15">
                  <c:v>44937.363483796296</c:v>
                </c:pt>
                <c:pt idx="16">
                  <c:v>44942.452314814815</c:v>
                </c:pt>
                <c:pt idx="17">
                  <c:v>44944.372384259259</c:v>
                </c:pt>
                <c:pt idx="18">
                  <c:v>44945.367685185185</c:v>
                </c:pt>
                <c:pt idx="19">
                  <c:v>44946.553252314814</c:v>
                </c:pt>
                <c:pt idx="20">
                  <c:v>44949.37641203704</c:v>
                </c:pt>
                <c:pt idx="21">
                  <c:v>44950.643391203703</c:v>
                </c:pt>
                <c:pt idx="22">
                  <c:v>44951.359212962961</c:v>
                </c:pt>
                <c:pt idx="23">
                  <c:v>44952.357870370368</c:v>
                </c:pt>
                <c:pt idx="24">
                  <c:v>44953.365011574075</c:v>
                </c:pt>
                <c:pt idx="25">
                  <c:v>44956.367488425924</c:v>
                </c:pt>
                <c:pt idx="26">
                  <c:v>44959.409513888888</c:v>
                </c:pt>
                <c:pt idx="27">
                  <c:v>44960.370682870373</c:v>
                </c:pt>
                <c:pt idx="28">
                  <c:v>44963.367361111108</c:v>
                </c:pt>
                <c:pt idx="29">
                  <c:v>44964.376898148148</c:v>
                </c:pt>
                <c:pt idx="30">
                  <c:v>44965.363576388889</c:v>
                </c:pt>
                <c:pt idx="31">
                  <c:v>44966.364490740743</c:v>
                </c:pt>
                <c:pt idx="32">
                  <c:v>44970.435671296298</c:v>
                </c:pt>
                <c:pt idx="33">
                  <c:v>44971.372465277775</c:v>
                </c:pt>
                <c:pt idx="34">
                  <c:v>44972.35837962963</c:v>
                </c:pt>
                <c:pt idx="35">
                  <c:v>44973.358229166668</c:v>
                </c:pt>
                <c:pt idx="36">
                  <c:v>44974.405925925923</c:v>
                </c:pt>
                <c:pt idx="37">
                  <c:v>44977.372743055559</c:v>
                </c:pt>
                <c:pt idx="38">
                  <c:v>44978.364710648151</c:v>
                </c:pt>
                <c:pt idx="39">
                  <c:v>44979.369780092595</c:v>
                </c:pt>
                <c:pt idx="40">
                  <c:v>44979.449988425928</c:v>
                </c:pt>
                <c:pt idx="41">
                  <c:v>44979.484988425924</c:v>
                </c:pt>
                <c:pt idx="42">
                  <c:v>44980.369004629632</c:v>
                </c:pt>
                <c:pt idx="43">
                  <c:v>44981.359768518516</c:v>
                </c:pt>
                <c:pt idx="44">
                  <c:v>44984.368437500001</c:v>
                </c:pt>
                <c:pt idx="45">
                  <c:v>44985.354733796295</c:v>
                </c:pt>
                <c:pt idx="46">
                  <c:v>44986.357800925929</c:v>
                </c:pt>
                <c:pt idx="47">
                  <c:v>44987.363287037035</c:v>
                </c:pt>
                <c:pt idx="48">
                  <c:v>44988.357997685183</c:v>
                </c:pt>
                <c:pt idx="49">
                  <c:v>44991.365555555552</c:v>
                </c:pt>
                <c:pt idx="50">
                  <c:v>44992.368993055556</c:v>
                </c:pt>
                <c:pt idx="51">
                  <c:v>44993.365787037037</c:v>
                </c:pt>
                <c:pt idx="52">
                  <c:v>44994.362546296295</c:v>
                </c:pt>
                <c:pt idx="53">
                  <c:v>44995.434108796297</c:v>
                </c:pt>
                <c:pt idx="54">
                  <c:v>44998.359456018516</c:v>
                </c:pt>
                <c:pt idx="55">
                  <c:v>44999.405775462961</c:v>
                </c:pt>
                <c:pt idx="56">
                  <c:v>45000.358067129629</c:v>
                </c:pt>
                <c:pt idx="57">
                  <c:v>45001.358796296299</c:v>
                </c:pt>
                <c:pt idx="58">
                  <c:v>45006.409050925926</c:v>
                </c:pt>
                <c:pt idx="59">
                  <c:v>45007.362604166665</c:v>
                </c:pt>
                <c:pt idx="60">
                  <c:v>45008.362453703703</c:v>
                </c:pt>
                <c:pt idx="61">
                  <c:v>45009.360972222225</c:v>
                </c:pt>
                <c:pt idx="62">
                  <c:v>45012.360358796293</c:v>
                </c:pt>
                <c:pt idx="63">
                  <c:v>45013.363877314812</c:v>
                </c:pt>
                <c:pt idx="64">
                  <c:v>45014.362951388888</c:v>
                </c:pt>
                <c:pt idx="65">
                  <c:v>45015.357743055552</c:v>
                </c:pt>
                <c:pt idx="66">
                  <c:v>45019.369745370372</c:v>
                </c:pt>
                <c:pt idx="67">
                  <c:v>45020.374837962961</c:v>
                </c:pt>
                <c:pt idx="68">
                  <c:v>45021.363912037035</c:v>
                </c:pt>
                <c:pt idx="69">
                  <c:v>45022.366516203707</c:v>
                </c:pt>
                <c:pt idx="70">
                  <c:v>45028.423263888886</c:v>
                </c:pt>
                <c:pt idx="71">
                  <c:v>45029.365520833337</c:v>
                </c:pt>
                <c:pt idx="72">
                  <c:v>45030.373043981483</c:v>
                </c:pt>
                <c:pt idx="73">
                  <c:v>45033.369050925925</c:v>
                </c:pt>
                <c:pt idx="74">
                  <c:v>45034.365173611113</c:v>
                </c:pt>
                <c:pt idx="75">
                  <c:v>45035.364386574074</c:v>
                </c:pt>
                <c:pt idx="76">
                  <c:v>45036.3672337963</c:v>
                </c:pt>
                <c:pt idx="77">
                  <c:v>45036.464618055557</c:v>
                </c:pt>
                <c:pt idx="78">
                  <c:v>45037.369340277779</c:v>
                </c:pt>
                <c:pt idx="79">
                  <c:v>45037.552314814813</c:v>
                </c:pt>
                <c:pt idx="80">
                  <c:v>45037.602881944447</c:v>
                </c:pt>
                <c:pt idx="81">
                  <c:v>45040.358298611114</c:v>
                </c:pt>
                <c:pt idx="82">
                  <c:v>45041.373229166667</c:v>
                </c:pt>
                <c:pt idx="83">
                  <c:v>45042.356180555558</c:v>
                </c:pt>
                <c:pt idx="84">
                  <c:v>45042.434236111112</c:v>
                </c:pt>
                <c:pt idx="85">
                  <c:v>45042.48165509259</c:v>
                </c:pt>
                <c:pt idx="86">
                  <c:v>45042.576053240744</c:v>
                </c:pt>
                <c:pt idx="87">
                  <c:v>45042.596087962964</c:v>
                </c:pt>
                <c:pt idx="88">
                  <c:v>45043.356909722221</c:v>
                </c:pt>
                <c:pt idx="89">
                  <c:v>45044.441018518519</c:v>
                </c:pt>
                <c:pt idx="90">
                  <c:v>45047.360127314816</c:v>
                </c:pt>
                <c:pt idx="91">
                  <c:v>45048.36377314815</c:v>
                </c:pt>
                <c:pt idx="92">
                  <c:v>45049.431585648148</c:v>
                </c:pt>
                <c:pt idx="93">
                  <c:v>45050.574699074074</c:v>
                </c:pt>
                <c:pt idx="94">
                  <c:v>45051.364247685182</c:v>
                </c:pt>
                <c:pt idx="95">
                  <c:v>45055.357928240737</c:v>
                </c:pt>
                <c:pt idx="96">
                  <c:v>45056.642083333332</c:v>
                </c:pt>
                <c:pt idx="97">
                  <c:v>45057.368368055555</c:v>
                </c:pt>
                <c:pt idx="98">
                  <c:v>45058.445601851854</c:v>
                </c:pt>
                <c:pt idx="99">
                  <c:v>45061.40347222222</c:v>
                </c:pt>
                <c:pt idx="100">
                  <c:v>45062.584409722222</c:v>
                </c:pt>
                <c:pt idx="101">
                  <c:v>45063.377974537034</c:v>
                </c:pt>
                <c:pt idx="102">
                  <c:v>45064.359548611108</c:v>
                </c:pt>
                <c:pt idx="103">
                  <c:v>45065.35837962963</c:v>
                </c:pt>
                <c:pt idx="104">
                  <c:v>45068.435752314814</c:v>
                </c:pt>
                <c:pt idx="105">
                  <c:v>45069.359166666669</c:v>
                </c:pt>
                <c:pt idx="106">
                  <c:v>45069.600381944445</c:v>
                </c:pt>
                <c:pt idx="107">
                  <c:v>45069.626400462963</c:v>
                </c:pt>
                <c:pt idx="108">
                  <c:v>45070.359444444446</c:v>
                </c:pt>
                <c:pt idx="109">
                  <c:v>45071.36277777778</c:v>
                </c:pt>
                <c:pt idx="110">
                  <c:v>45071.400138888886</c:v>
                </c:pt>
                <c:pt idx="111">
                  <c:v>45072.363055555557</c:v>
                </c:pt>
                <c:pt idx="112">
                  <c:v>45072.399953703702</c:v>
                </c:pt>
                <c:pt idx="113">
                  <c:v>45077.400277777779</c:v>
                </c:pt>
                <c:pt idx="114">
                  <c:v>45078.406041666669</c:v>
                </c:pt>
                <c:pt idx="115">
                  <c:v>45079.41300925926</c:v>
                </c:pt>
                <c:pt idx="116">
                  <c:v>45082.372002314813</c:v>
                </c:pt>
                <c:pt idx="117">
                  <c:v>45083.469837962963</c:v>
                </c:pt>
                <c:pt idx="118">
                  <c:v>45084.438715277778</c:v>
                </c:pt>
                <c:pt idx="119">
                  <c:v>45085.410682870373</c:v>
                </c:pt>
                <c:pt idx="120">
                  <c:v>45086.494432870371</c:v>
                </c:pt>
                <c:pt idx="121">
                  <c:v>45089.372349537036</c:v>
                </c:pt>
                <c:pt idx="122">
                  <c:v>45090.35670138889</c:v>
                </c:pt>
                <c:pt idx="123">
                  <c:v>45092.442986111113</c:v>
                </c:pt>
                <c:pt idx="124">
                  <c:v>45093.372361111113</c:v>
                </c:pt>
                <c:pt idx="125">
                  <c:v>45097.353067129632</c:v>
                </c:pt>
                <c:pt idx="126">
                  <c:v>45099.363298611112</c:v>
                </c:pt>
                <c:pt idx="127">
                  <c:v>45100.468252314815</c:v>
                </c:pt>
                <c:pt idx="128">
                  <c:v>45103.451516203706</c:v>
                </c:pt>
                <c:pt idx="129">
                  <c:v>45104.366307870368</c:v>
                </c:pt>
                <c:pt idx="130">
                  <c:v>45105.399293981478</c:v>
                </c:pt>
                <c:pt idx="131">
                  <c:v>45106.354953703703</c:v>
                </c:pt>
                <c:pt idx="132">
                  <c:v>45107.362592592595</c:v>
                </c:pt>
                <c:pt idx="133">
                  <c:v>45110.547592592593</c:v>
                </c:pt>
                <c:pt idx="134">
                  <c:v>45112.451597222222</c:v>
                </c:pt>
                <c:pt idx="135">
                  <c:v>45113.368217592593</c:v>
                </c:pt>
                <c:pt idx="136">
                  <c:v>45113.587951388887</c:v>
                </c:pt>
                <c:pt idx="137">
                  <c:v>45114.362581018519</c:v>
                </c:pt>
                <c:pt idx="138">
                  <c:v>45117.481921296298</c:v>
                </c:pt>
                <c:pt idx="139">
                  <c:v>45118.401354166665</c:v>
                </c:pt>
                <c:pt idx="140">
                  <c:v>45119.401342592595</c:v>
                </c:pt>
                <c:pt idx="141">
                  <c:v>45120.402013888888</c:v>
                </c:pt>
                <c:pt idx="142">
                  <c:v>45121.35460648148</c:v>
                </c:pt>
                <c:pt idx="143">
                  <c:v>45124.358993055554</c:v>
                </c:pt>
                <c:pt idx="144">
                  <c:v>45125.549571759257</c:v>
                </c:pt>
                <c:pt idx="145">
                  <c:v>45126.356134259258</c:v>
                </c:pt>
                <c:pt idx="146">
                  <c:v>45127.410243055558</c:v>
                </c:pt>
                <c:pt idx="147">
                  <c:v>45128.361180555556</c:v>
                </c:pt>
                <c:pt idx="148">
                  <c:v>45131.359791666669</c:v>
                </c:pt>
                <c:pt idx="149">
                  <c:v>45132.356157407405</c:v>
                </c:pt>
                <c:pt idx="150">
                  <c:v>45133.452453703707</c:v>
                </c:pt>
                <c:pt idx="151">
                  <c:v>45134.466493055559</c:v>
                </c:pt>
                <c:pt idx="152">
                  <c:v>45135.357442129629</c:v>
                </c:pt>
                <c:pt idx="153">
                  <c:v>45138.357673611114</c:v>
                </c:pt>
                <c:pt idx="154">
                  <c:v>45139.57539351852</c:v>
                </c:pt>
                <c:pt idx="155">
                  <c:v>45140.360266203701</c:v>
                </c:pt>
                <c:pt idx="156">
                  <c:v>45141.354872685188</c:v>
                </c:pt>
                <c:pt idx="157">
                  <c:v>45142.352685185186</c:v>
                </c:pt>
                <c:pt idx="158">
                  <c:v>45147.414363425924</c:v>
                </c:pt>
                <c:pt idx="159">
                  <c:v>45148.359293981484</c:v>
                </c:pt>
                <c:pt idx="160">
                  <c:v>45149.356435185182</c:v>
                </c:pt>
                <c:pt idx="161">
                  <c:v>45152.364548611113</c:v>
                </c:pt>
                <c:pt idx="162">
                  <c:v>45153.362222222226</c:v>
                </c:pt>
                <c:pt idx="163">
                  <c:v>45155.370625000003</c:v>
                </c:pt>
                <c:pt idx="164">
                  <c:v>45159.353171296294</c:v>
                </c:pt>
                <c:pt idx="165">
                  <c:v>45159.59511574074</c:v>
                </c:pt>
                <c:pt idx="166">
                  <c:v>45160.42559027778</c:v>
                </c:pt>
                <c:pt idx="167">
                  <c:v>45161.357974537037</c:v>
                </c:pt>
                <c:pt idx="168">
                  <c:v>45162.365856481483</c:v>
                </c:pt>
                <c:pt idx="169">
                  <c:v>45163.355752314812</c:v>
                </c:pt>
                <c:pt idx="170">
                  <c:v>45166.356226851851</c:v>
                </c:pt>
                <c:pt idx="171">
                  <c:v>45167.354398148149</c:v>
                </c:pt>
                <c:pt idx="172">
                  <c:v>45168.42659722222</c:v>
                </c:pt>
                <c:pt idx="173">
                  <c:v>45169.356388888889</c:v>
                </c:pt>
                <c:pt idx="174">
                  <c:v>45173.397453703707</c:v>
                </c:pt>
                <c:pt idx="175">
                  <c:v>45174.396284722221</c:v>
                </c:pt>
                <c:pt idx="176">
                  <c:v>45176.351944444446</c:v>
                </c:pt>
                <c:pt idx="177">
                  <c:v>45177.474317129629</c:v>
                </c:pt>
                <c:pt idx="178">
                  <c:v>45181.60974537037</c:v>
                </c:pt>
                <c:pt idx="179">
                  <c:v>45183.486145833333</c:v>
                </c:pt>
                <c:pt idx="180">
                  <c:v>45184.464907407404</c:v>
                </c:pt>
                <c:pt idx="181">
                  <c:v>45187.456192129626</c:v>
                </c:pt>
                <c:pt idx="182">
                  <c:v>45188.604629629626</c:v>
                </c:pt>
                <c:pt idx="183">
                  <c:v>45189.627650462964</c:v>
                </c:pt>
                <c:pt idx="184">
                  <c:v>45190.408356481479</c:v>
                </c:pt>
                <c:pt idx="185">
                  <c:v>45191.562210648146</c:v>
                </c:pt>
                <c:pt idx="186">
                  <c:v>45194.416261574072</c:v>
                </c:pt>
                <c:pt idx="187">
                  <c:v>45195.581134259257</c:v>
                </c:pt>
                <c:pt idx="188">
                  <c:v>45196.469930555555</c:v>
                </c:pt>
                <c:pt idx="189">
                  <c:v>45198.458692129629</c:v>
                </c:pt>
                <c:pt idx="190">
                  <c:v>45201.478067129632</c:v>
                </c:pt>
                <c:pt idx="191">
                  <c:v>45202.352083333331</c:v>
                </c:pt>
                <c:pt idx="192">
                  <c:v>45203.358495370368</c:v>
                </c:pt>
                <c:pt idx="193">
                  <c:v>45204.443333333336</c:v>
                </c:pt>
                <c:pt idx="194">
                  <c:v>45205.350208333337</c:v>
                </c:pt>
                <c:pt idx="195">
                  <c:v>45209.57534722222</c:v>
                </c:pt>
                <c:pt idx="196">
                  <c:v>45210.361377314817</c:v>
                </c:pt>
                <c:pt idx="197">
                  <c:v>45211.475902777776</c:v>
                </c:pt>
                <c:pt idx="198">
                  <c:v>45212.354421296295</c:v>
                </c:pt>
                <c:pt idx="199">
                  <c:v>45215.348171296297</c:v>
                </c:pt>
                <c:pt idx="200">
                  <c:v>45216.413935185185</c:v>
                </c:pt>
                <c:pt idx="201">
                  <c:v>45217.363622685189</c:v>
                </c:pt>
                <c:pt idx="202">
                  <c:v>45218.354386574072</c:v>
                </c:pt>
                <c:pt idx="203">
                  <c:v>45219.359629629631</c:v>
                </c:pt>
                <c:pt idx="204">
                  <c:v>45222.412847222222</c:v>
                </c:pt>
                <c:pt idx="205">
                  <c:v>45223.41128472222</c:v>
                </c:pt>
                <c:pt idx="206">
                  <c:v>45224.352268518516</c:v>
                </c:pt>
                <c:pt idx="207">
                  <c:v>45225.400289351855</c:v>
                </c:pt>
                <c:pt idx="208">
                  <c:v>45226.576469907406</c:v>
                </c:pt>
                <c:pt idx="209">
                  <c:v>45232.439131944448</c:v>
                </c:pt>
                <c:pt idx="210">
                  <c:v>45233.35659722222</c:v>
                </c:pt>
                <c:pt idx="211">
                  <c:v>45236.43478009259</c:v>
                </c:pt>
                <c:pt idx="212">
                  <c:v>45237.410196759258</c:v>
                </c:pt>
                <c:pt idx="213">
                  <c:v>45238.412303240744</c:v>
                </c:pt>
                <c:pt idx="214">
                  <c:v>45240.392500000002</c:v>
                </c:pt>
                <c:pt idx="215">
                  <c:v>45244.355150462965</c:v>
                </c:pt>
                <c:pt idx="216">
                  <c:v>45245.352048611108</c:v>
                </c:pt>
                <c:pt idx="217">
                  <c:v>45251.454409722224</c:v>
                </c:pt>
                <c:pt idx="218">
                  <c:v>45251.477222222224</c:v>
                </c:pt>
                <c:pt idx="219">
                  <c:v>45252.346689814818</c:v>
                </c:pt>
                <c:pt idx="220">
                  <c:v>45253.345671296294</c:v>
                </c:pt>
                <c:pt idx="221">
                  <c:v>45254.341296296298</c:v>
                </c:pt>
                <c:pt idx="222">
                  <c:v>45257.347048611111</c:v>
                </c:pt>
                <c:pt idx="223">
                  <c:v>45258.346307870372</c:v>
                </c:pt>
                <c:pt idx="224">
                  <c:v>45259.341539351852</c:v>
                </c:pt>
                <c:pt idx="225">
                  <c:v>45260.348298611112</c:v>
                </c:pt>
                <c:pt idx="226">
                  <c:v>45261.351770833331</c:v>
                </c:pt>
                <c:pt idx="227">
                  <c:v>45262.335219907407</c:v>
                </c:pt>
                <c:pt idx="228">
                  <c:v>45263.332152777781</c:v>
                </c:pt>
                <c:pt idx="229">
                  <c:v>45271.368125000001</c:v>
                </c:pt>
                <c:pt idx="230">
                  <c:v>45273.362222222226</c:v>
                </c:pt>
                <c:pt idx="231">
                  <c:v>45276.341006944444</c:v>
                </c:pt>
                <c:pt idx="232">
                  <c:v>45277.34375</c:v>
                </c:pt>
                <c:pt idx="233">
                  <c:v>45278.396701388891</c:v>
                </c:pt>
                <c:pt idx="234">
                  <c:v>45279.394259259258</c:v>
                </c:pt>
                <c:pt idx="235">
                  <c:v>45280.354895833334</c:v>
                </c:pt>
                <c:pt idx="236">
                  <c:v>45295.397916666669</c:v>
                </c:pt>
                <c:pt idx="237">
                  <c:v>45295.465844907405</c:v>
                </c:pt>
                <c:pt idx="238">
                  <c:v>45295.55809027778</c:v>
                </c:pt>
                <c:pt idx="239">
                  <c:v>45296.351469907408</c:v>
                </c:pt>
                <c:pt idx="240">
                  <c:v>45300.396018518521</c:v>
                </c:pt>
                <c:pt idx="241">
                  <c:v>45301.399606481478</c:v>
                </c:pt>
                <c:pt idx="242">
                  <c:v>45304.330717592595</c:v>
                </c:pt>
                <c:pt idx="243">
                  <c:v>45305.333460648151</c:v>
                </c:pt>
                <c:pt idx="244">
                  <c:v>45306.356689814813</c:v>
                </c:pt>
                <c:pt idx="245">
                  <c:v>45313.415023148147</c:v>
                </c:pt>
                <c:pt idx="246">
                  <c:v>45314.415613425925</c:v>
                </c:pt>
                <c:pt idx="247">
                  <c:v>45315.360046296293</c:v>
                </c:pt>
                <c:pt idx="248">
                  <c:v>45320.630104166667</c:v>
                </c:pt>
                <c:pt idx="249">
                  <c:v>45321.34578703704</c:v>
                </c:pt>
                <c:pt idx="250">
                  <c:v>45321.394375000003</c:v>
                </c:pt>
                <c:pt idx="251">
                  <c:v>45321.508344907408</c:v>
                </c:pt>
                <c:pt idx="252">
                  <c:v>45322.356585648151</c:v>
                </c:pt>
                <c:pt idx="253">
                  <c:v>45322.395208333335</c:v>
                </c:pt>
                <c:pt idx="254">
                  <c:v>45322.414756944447</c:v>
                </c:pt>
                <c:pt idx="255">
                  <c:v>45322.435486111113</c:v>
                </c:pt>
                <c:pt idx="256">
                  <c:v>45322.455277777779</c:v>
                </c:pt>
                <c:pt idx="257">
                  <c:v>45322.502534722225</c:v>
                </c:pt>
                <c:pt idx="258">
                  <c:v>45322.529398148145</c:v>
                </c:pt>
                <c:pt idx="259">
                  <c:v>45322.551712962966</c:v>
                </c:pt>
                <c:pt idx="260">
                  <c:v>45322.572557870371</c:v>
                </c:pt>
                <c:pt idx="261">
                  <c:v>45322.594710648147</c:v>
                </c:pt>
                <c:pt idx="262">
                  <c:v>45323.347638888888</c:v>
                </c:pt>
                <c:pt idx="263">
                  <c:v>45323.391932870371</c:v>
                </c:pt>
                <c:pt idx="264">
                  <c:v>45323.410914351851</c:v>
                </c:pt>
                <c:pt idx="265">
                  <c:v>45323.430173611108</c:v>
                </c:pt>
                <c:pt idx="266">
                  <c:v>45323.450277777774</c:v>
                </c:pt>
                <c:pt idx="267">
                  <c:v>45323.471041666664</c:v>
                </c:pt>
                <c:pt idx="268">
                  <c:v>45323.565405092595</c:v>
                </c:pt>
                <c:pt idx="269">
                  <c:v>45323.618634259263</c:v>
                </c:pt>
                <c:pt idx="270">
                  <c:v>45323.637511574074</c:v>
                </c:pt>
                <c:pt idx="271">
                  <c:v>45324.395092592589</c:v>
                </c:pt>
                <c:pt idx="272">
                  <c:v>45324.430474537039</c:v>
                </c:pt>
                <c:pt idx="273">
                  <c:v>45324.477060185185</c:v>
                </c:pt>
                <c:pt idx="274">
                  <c:v>45324.546481481484</c:v>
                </c:pt>
                <c:pt idx="275">
                  <c:v>45327.392604166664</c:v>
                </c:pt>
                <c:pt idx="276">
                  <c:v>45328.362071759257</c:v>
                </c:pt>
                <c:pt idx="277">
                  <c:v>45328.485300925924</c:v>
                </c:pt>
                <c:pt idx="278">
                  <c:v>45328.637858796297</c:v>
                </c:pt>
                <c:pt idx="279">
                  <c:v>45330.459340277775</c:v>
                </c:pt>
                <c:pt idx="280">
                  <c:v>45330.543692129628</c:v>
                </c:pt>
                <c:pt idx="281">
                  <c:v>45330.610173611109</c:v>
                </c:pt>
                <c:pt idx="282">
                  <c:v>45331.345706018517</c:v>
                </c:pt>
                <c:pt idx="283">
                  <c:v>45331.373344907406</c:v>
                </c:pt>
                <c:pt idx="284">
                  <c:v>45331.392893518518</c:v>
                </c:pt>
                <c:pt idx="285">
                  <c:v>45331.413344907407</c:v>
                </c:pt>
                <c:pt idx="286">
                  <c:v>45331.434050925927</c:v>
                </c:pt>
                <c:pt idx="287">
                  <c:v>45331.453877314816</c:v>
                </c:pt>
                <c:pt idx="288">
                  <c:v>45331.475069444445</c:v>
                </c:pt>
                <c:pt idx="289">
                  <c:v>45331.540092592593</c:v>
                </c:pt>
                <c:pt idx="290">
                  <c:v>45331.560486111113</c:v>
                </c:pt>
                <c:pt idx="291">
                  <c:v>45331.588159722225</c:v>
                </c:pt>
                <c:pt idx="292">
                  <c:v>45334.355162037034</c:v>
                </c:pt>
                <c:pt idx="293">
                  <c:v>45334.393043981479</c:v>
                </c:pt>
                <c:pt idx="294">
                  <c:v>45334.412094907406</c:v>
                </c:pt>
                <c:pt idx="295">
                  <c:v>45334.43240740741</c:v>
                </c:pt>
                <c:pt idx="296">
                  <c:v>45334.453043981484</c:v>
                </c:pt>
                <c:pt idx="297">
                  <c:v>45334.474374999998</c:v>
                </c:pt>
                <c:pt idx="298">
                  <c:v>45334.536944444444</c:v>
                </c:pt>
                <c:pt idx="299">
                  <c:v>45334.556168981479</c:v>
                </c:pt>
                <c:pt idx="300">
                  <c:v>45334.577361111114</c:v>
                </c:pt>
                <c:pt idx="301">
                  <c:v>45334.59684027778</c:v>
                </c:pt>
                <c:pt idx="302">
                  <c:v>45334.615949074076</c:v>
                </c:pt>
                <c:pt idx="303">
                  <c:v>45334.634965277779</c:v>
                </c:pt>
                <c:pt idx="304">
                  <c:v>45335.343009259261</c:v>
                </c:pt>
                <c:pt idx="305">
                  <c:v>45335.361817129633</c:v>
                </c:pt>
                <c:pt idx="306">
                  <c:v>45335.393599537034</c:v>
                </c:pt>
                <c:pt idx="307">
                  <c:v>45335.413495370369</c:v>
                </c:pt>
                <c:pt idx="308">
                  <c:v>45335.434618055559</c:v>
                </c:pt>
                <c:pt idx="309">
                  <c:v>45335.453842592593</c:v>
                </c:pt>
                <c:pt idx="310">
                  <c:v>45335.473032407404</c:v>
                </c:pt>
                <c:pt idx="311">
                  <c:v>45335.538553240738</c:v>
                </c:pt>
                <c:pt idx="312">
                  <c:v>45335.557812500003</c:v>
                </c:pt>
                <c:pt idx="313">
                  <c:v>45335.5781712963</c:v>
                </c:pt>
                <c:pt idx="314">
                  <c:v>45335.59946759259</c:v>
                </c:pt>
                <c:pt idx="315">
                  <c:v>45335.620347222219</c:v>
                </c:pt>
                <c:pt idx="316">
                  <c:v>45336.343599537038</c:v>
                </c:pt>
                <c:pt idx="317">
                  <c:v>45336.394687499997</c:v>
                </c:pt>
                <c:pt idx="318">
                  <c:v>45336.414189814815</c:v>
                </c:pt>
                <c:pt idx="319">
                  <c:v>45336.434224537035</c:v>
                </c:pt>
                <c:pt idx="320">
                  <c:v>45336.455810185187</c:v>
                </c:pt>
                <c:pt idx="321">
                  <c:v>45336.56108796296</c:v>
                </c:pt>
                <c:pt idx="322">
                  <c:v>45336.580208333333</c:v>
                </c:pt>
                <c:pt idx="323">
                  <c:v>45336.630798611113</c:v>
                </c:pt>
                <c:pt idx="324">
                  <c:v>45337.344155092593</c:v>
                </c:pt>
                <c:pt idx="325">
                  <c:v>45337.363275462965</c:v>
                </c:pt>
                <c:pt idx="326">
                  <c:v>45337.391828703701</c:v>
                </c:pt>
                <c:pt idx="327">
                  <c:v>45337.411296296297</c:v>
                </c:pt>
                <c:pt idx="328">
                  <c:v>45337.431967592594</c:v>
                </c:pt>
                <c:pt idx="329">
                  <c:v>45337.452106481483</c:v>
                </c:pt>
                <c:pt idx="330">
                  <c:v>45337.47210648148</c:v>
                </c:pt>
                <c:pt idx="331">
                  <c:v>45337.536990740744</c:v>
                </c:pt>
                <c:pt idx="332">
                  <c:v>45337.556111111109</c:v>
                </c:pt>
                <c:pt idx="333">
                  <c:v>45337.575972222221</c:v>
                </c:pt>
                <c:pt idx="334">
                  <c:v>45337.595902777779</c:v>
                </c:pt>
                <c:pt idx="335">
                  <c:v>45337.620057870372</c:v>
                </c:pt>
                <c:pt idx="336">
                  <c:v>45337.638888888891</c:v>
                </c:pt>
                <c:pt idx="337">
                  <c:v>45338.35460648148</c:v>
                </c:pt>
                <c:pt idx="338">
                  <c:v>45338.391435185185</c:v>
                </c:pt>
                <c:pt idx="339">
                  <c:v>45338.413159722222</c:v>
                </c:pt>
                <c:pt idx="340">
                  <c:v>45338.432812500003</c:v>
                </c:pt>
                <c:pt idx="341">
                  <c:v>45338.454456018517</c:v>
                </c:pt>
                <c:pt idx="342">
                  <c:v>45338.538252314815</c:v>
                </c:pt>
                <c:pt idx="343">
                  <c:v>45338.559351851851</c:v>
                </c:pt>
                <c:pt idx="344">
                  <c:v>45338.578680555554</c:v>
                </c:pt>
                <c:pt idx="345">
                  <c:v>45338.600219907406</c:v>
                </c:pt>
                <c:pt idx="346">
                  <c:v>45338.623287037037</c:v>
                </c:pt>
                <c:pt idx="347">
                  <c:v>45341.354699074072</c:v>
                </c:pt>
                <c:pt idx="348">
                  <c:v>45341.392650462964</c:v>
                </c:pt>
                <c:pt idx="349">
                  <c:v>45341.41201388889</c:v>
                </c:pt>
                <c:pt idx="350">
                  <c:v>45341.431481481479</c:v>
                </c:pt>
                <c:pt idx="351">
                  <c:v>45341.454652777778</c:v>
                </c:pt>
                <c:pt idx="352">
                  <c:v>45341.474409722221</c:v>
                </c:pt>
                <c:pt idx="353">
                  <c:v>45341.54115740741</c:v>
                </c:pt>
                <c:pt idx="354">
                  <c:v>45341.560277777775</c:v>
                </c:pt>
                <c:pt idx="355">
                  <c:v>45341.604953703703</c:v>
                </c:pt>
                <c:pt idx="356">
                  <c:v>45342.37709490741</c:v>
                </c:pt>
                <c:pt idx="357">
                  <c:v>45342.405509259261</c:v>
                </c:pt>
                <c:pt idx="358">
                  <c:v>45342.432662037034</c:v>
                </c:pt>
                <c:pt idx="359">
                  <c:v>45342.473553240743</c:v>
                </c:pt>
                <c:pt idx="360">
                  <c:v>45342.553067129629</c:v>
                </c:pt>
                <c:pt idx="361">
                  <c:v>45342.594155092593</c:v>
                </c:pt>
                <c:pt idx="362">
                  <c:v>45342.627743055556</c:v>
                </c:pt>
                <c:pt idx="363">
                  <c:v>45343.374039351853</c:v>
                </c:pt>
                <c:pt idx="364">
                  <c:v>45343.393796296295</c:v>
                </c:pt>
                <c:pt idx="365">
                  <c:v>45343.412627314814</c:v>
                </c:pt>
                <c:pt idx="366">
                  <c:v>45344.501770833333</c:v>
                </c:pt>
                <c:pt idx="367">
                  <c:v>45344.638599537036</c:v>
                </c:pt>
                <c:pt idx="368">
                  <c:v>45345.34547453704</c:v>
                </c:pt>
                <c:pt idx="369">
                  <c:v>45345.392268518517</c:v>
                </c:pt>
                <c:pt idx="370">
                  <c:v>45345.467997685184</c:v>
                </c:pt>
                <c:pt idx="371">
                  <c:v>45345.622569444444</c:v>
                </c:pt>
                <c:pt idx="372">
                  <c:v>45346.334131944444</c:v>
                </c:pt>
                <c:pt idx="373">
                  <c:v>45347.330011574071</c:v>
                </c:pt>
                <c:pt idx="374">
                  <c:v>45348.341087962966</c:v>
                </c:pt>
                <c:pt idx="375">
                  <c:v>45349.36105324074</c:v>
                </c:pt>
                <c:pt idx="376">
                  <c:v>45350.448645833334</c:v>
                </c:pt>
                <c:pt idx="377">
                  <c:v>45351.347199074073</c:v>
                </c:pt>
                <c:pt idx="378">
                  <c:v>45355.341435185182</c:v>
                </c:pt>
                <c:pt idx="379">
                  <c:v>45356.34983796296</c:v>
                </c:pt>
                <c:pt idx="380">
                  <c:v>45357.348703703705</c:v>
                </c:pt>
                <c:pt idx="381">
                  <c:v>45357.616747685184</c:v>
                </c:pt>
                <c:pt idx="382">
                  <c:v>45358.344652777778</c:v>
                </c:pt>
                <c:pt idx="383">
                  <c:v>45358.394583333335</c:v>
                </c:pt>
                <c:pt idx="384">
                  <c:v>45358.54210648148</c:v>
                </c:pt>
                <c:pt idx="385">
                  <c:v>45359.346053240741</c:v>
                </c:pt>
                <c:pt idx="386">
                  <c:v>45359.550439814811</c:v>
                </c:pt>
                <c:pt idx="387">
                  <c:v>45360.331331018519</c:v>
                </c:pt>
                <c:pt idx="388">
                  <c:v>45360.545717592591</c:v>
                </c:pt>
                <c:pt idx="389">
                  <c:v>45361.329814814817</c:v>
                </c:pt>
                <c:pt idx="390">
                  <c:v>45361.525185185186</c:v>
                </c:pt>
                <c:pt idx="391">
                  <c:v>45362.344236111108</c:v>
                </c:pt>
                <c:pt idx="392">
                  <c:v>45362.560069444444</c:v>
                </c:pt>
                <c:pt idx="393">
                  <c:v>45363.34134259259</c:v>
                </c:pt>
                <c:pt idx="394">
                  <c:v>45363.53738425926</c:v>
                </c:pt>
                <c:pt idx="395">
                  <c:v>45364.342604166668</c:v>
                </c:pt>
                <c:pt idx="396">
                  <c:v>45364.540405092594</c:v>
                </c:pt>
                <c:pt idx="397">
                  <c:v>45365.349293981482</c:v>
                </c:pt>
                <c:pt idx="398">
                  <c:v>45366.345092592594</c:v>
                </c:pt>
                <c:pt idx="399">
                  <c:v>45369.39162037037</c:v>
                </c:pt>
                <c:pt idx="400">
                  <c:v>45369.486331018517</c:v>
                </c:pt>
                <c:pt idx="401">
                  <c:v>45370.343912037039</c:v>
                </c:pt>
                <c:pt idx="402">
                  <c:v>45370.5544212963</c:v>
                </c:pt>
                <c:pt idx="403">
                  <c:v>45371.555601851855</c:v>
                </c:pt>
                <c:pt idx="404">
                  <c:v>45372.340601851851</c:v>
                </c:pt>
                <c:pt idx="405">
                  <c:v>45372.5859837963</c:v>
                </c:pt>
                <c:pt idx="406">
                  <c:v>45373.340821759259</c:v>
                </c:pt>
                <c:pt idx="407">
                  <c:v>45373.486331018517</c:v>
                </c:pt>
                <c:pt idx="408">
                  <c:v>45376.36146990741</c:v>
                </c:pt>
                <c:pt idx="409">
                  <c:v>45376.537256944444</c:v>
                </c:pt>
                <c:pt idx="410">
                  <c:v>45377.353252314817</c:v>
                </c:pt>
                <c:pt idx="411">
                  <c:v>45378.347048611111</c:v>
                </c:pt>
                <c:pt idx="412">
                  <c:v>45378.559814814813</c:v>
                </c:pt>
                <c:pt idx="413">
                  <c:v>45379.351412037038</c:v>
                </c:pt>
                <c:pt idx="414">
                  <c:v>45379.543645833335</c:v>
                </c:pt>
                <c:pt idx="415">
                  <c:v>45384.347696759258</c:v>
                </c:pt>
                <c:pt idx="416">
                  <c:v>45384.539236111108</c:v>
                </c:pt>
                <c:pt idx="417">
                  <c:v>45385.350405092591</c:v>
                </c:pt>
                <c:pt idx="418">
                  <c:v>45385.476446759261</c:v>
                </c:pt>
                <c:pt idx="419">
                  <c:v>45386.390462962961</c:v>
                </c:pt>
                <c:pt idx="420">
                  <c:v>45386.5393287037</c:v>
                </c:pt>
                <c:pt idx="421">
                  <c:v>45387.347962962966</c:v>
                </c:pt>
                <c:pt idx="422">
                  <c:v>45387.534502314818</c:v>
                </c:pt>
                <c:pt idx="423">
                  <c:v>45390.357557870368</c:v>
                </c:pt>
                <c:pt idx="424">
                  <c:v>45391.344375000001</c:v>
                </c:pt>
                <c:pt idx="425">
                  <c:v>45391.540810185186</c:v>
                </c:pt>
                <c:pt idx="426">
                  <c:v>45392.350462962961</c:v>
                </c:pt>
                <c:pt idx="427">
                  <c:v>45394.34</c:v>
                </c:pt>
                <c:pt idx="428">
                  <c:v>45397.414444444446</c:v>
                </c:pt>
                <c:pt idx="429">
                  <c:v>45397.535810185182</c:v>
                </c:pt>
                <c:pt idx="430">
                  <c:v>45398.348564814813</c:v>
                </c:pt>
                <c:pt idx="431">
                  <c:v>45398.537175925929</c:v>
                </c:pt>
                <c:pt idx="432">
                  <c:v>45399.344363425924</c:v>
                </c:pt>
                <c:pt idx="433">
                  <c:v>45399.53502314815</c:v>
                </c:pt>
                <c:pt idx="434">
                  <c:v>45400.34615740741</c:v>
                </c:pt>
                <c:pt idx="435">
                  <c:v>45400.539236111108</c:v>
                </c:pt>
                <c:pt idx="436">
                  <c:v>45401.343958333331</c:v>
                </c:pt>
                <c:pt idx="437">
                  <c:v>45401.552118055559</c:v>
                </c:pt>
                <c:pt idx="438">
                  <c:v>45404.357222222221</c:v>
                </c:pt>
                <c:pt idx="439">
                  <c:v>45404.536574074074</c:v>
                </c:pt>
                <c:pt idx="440">
                  <c:v>45405.352673611109</c:v>
                </c:pt>
                <c:pt idx="441">
                  <c:v>45405.536840277775</c:v>
                </c:pt>
                <c:pt idx="442">
                  <c:v>45406.349421296298</c:v>
                </c:pt>
                <c:pt idx="443">
                  <c:v>45406.596759259257</c:v>
                </c:pt>
                <c:pt idx="444">
                  <c:v>45407.333356481482</c:v>
                </c:pt>
                <c:pt idx="445">
                  <c:v>45407.463773148149</c:v>
                </c:pt>
                <c:pt idx="446">
                  <c:v>45407.557071759256</c:v>
                </c:pt>
                <c:pt idx="447">
                  <c:v>45408.345891203702</c:v>
                </c:pt>
                <c:pt idx="448">
                  <c:v>45408.460104166668</c:v>
                </c:pt>
                <c:pt idx="449">
                  <c:v>45411.354317129626</c:v>
                </c:pt>
                <c:pt idx="450">
                  <c:v>45411.54184027778</c:v>
                </c:pt>
                <c:pt idx="451">
                  <c:v>45412.34611111111</c:v>
                </c:pt>
                <c:pt idx="452">
                  <c:v>45412.551550925928</c:v>
                </c:pt>
                <c:pt idx="453">
                  <c:v>45413.346388888887</c:v>
                </c:pt>
                <c:pt idx="454">
                  <c:v>45413.585277777776</c:v>
                </c:pt>
                <c:pt idx="455">
                  <c:v>45414.348807870374</c:v>
                </c:pt>
                <c:pt idx="456">
                  <c:v>45414.535868055558</c:v>
                </c:pt>
                <c:pt idx="457">
                  <c:v>45415.350277777776</c:v>
                </c:pt>
                <c:pt idx="458">
                  <c:v>45418.357407407406</c:v>
                </c:pt>
                <c:pt idx="459">
                  <c:v>45418.533946759257</c:v>
                </c:pt>
                <c:pt idx="460">
                  <c:v>45419.343599537038</c:v>
                </c:pt>
                <c:pt idx="461">
                  <c:v>45419.538229166668</c:v>
                </c:pt>
                <c:pt idx="462">
                  <c:v>45420.353032407409</c:v>
                </c:pt>
                <c:pt idx="463">
                  <c:v>45420.537939814814</c:v>
                </c:pt>
                <c:pt idx="464">
                  <c:v>45421.346689814818</c:v>
                </c:pt>
                <c:pt idx="465">
                  <c:v>45421.547268518516</c:v>
                </c:pt>
                <c:pt idx="466">
                  <c:v>45422.541064814817</c:v>
                </c:pt>
                <c:pt idx="467">
                  <c:v>45425.357152777775</c:v>
                </c:pt>
                <c:pt idx="468">
                  <c:v>45425.544039351851</c:v>
                </c:pt>
                <c:pt idx="469">
                  <c:v>45426.353090277778</c:v>
                </c:pt>
                <c:pt idx="470">
                  <c:v>45426.537974537037</c:v>
                </c:pt>
                <c:pt idx="471">
                  <c:v>45427.402627314812</c:v>
                </c:pt>
                <c:pt idx="472">
                  <c:v>45428.356493055559</c:v>
                </c:pt>
                <c:pt idx="473">
                  <c:v>45429.340891203705</c:v>
                </c:pt>
                <c:pt idx="474">
                  <c:v>45432.347384259258</c:v>
                </c:pt>
                <c:pt idx="475">
                  <c:v>45434.340648148151</c:v>
                </c:pt>
                <c:pt idx="476">
                  <c:v>45434.54415509259</c:v>
                </c:pt>
                <c:pt idx="477">
                  <c:v>45435.342303240737</c:v>
                </c:pt>
                <c:pt idx="478">
                  <c:v>45435.536157407405</c:v>
                </c:pt>
                <c:pt idx="479">
                  <c:v>45436.344513888886</c:v>
                </c:pt>
                <c:pt idx="480">
                  <c:v>45436.533761574072</c:v>
                </c:pt>
                <c:pt idx="481">
                  <c:v>45446.352152777778</c:v>
                </c:pt>
                <c:pt idx="482">
                  <c:v>45446.538229166668</c:v>
                </c:pt>
                <c:pt idx="483">
                  <c:v>45447.343981481485</c:v>
                </c:pt>
                <c:pt idx="484">
                  <c:v>45447.532210648147</c:v>
                </c:pt>
                <c:pt idx="485">
                  <c:v>45448.34070601852</c:v>
                </c:pt>
                <c:pt idx="486">
                  <c:v>45448.532060185185</c:v>
                </c:pt>
                <c:pt idx="487">
                  <c:v>45449.337037037039</c:v>
                </c:pt>
                <c:pt idx="488">
                  <c:v>45449.463819444441</c:v>
                </c:pt>
                <c:pt idx="489">
                  <c:v>45450.344629629632</c:v>
                </c:pt>
                <c:pt idx="490">
                  <c:v>45450.535150462965</c:v>
                </c:pt>
                <c:pt idx="491">
                  <c:v>45453.338877314818</c:v>
                </c:pt>
                <c:pt idx="492">
                  <c:v>45453.531608796293</c:v>
                </c:pt>
                <c:pt idx="493">
                  <c:v>45454.348483796297</c:v>
                </c:pt>
                <c:pt idx="494">
                  <c:v>45454.53528935185</c:v>
                </c:pt>
                <c:pt idx="495">
                  <c:v>45455.347314814811</c:v>
                </c:pt>
                <c:pt idx="496">
                  <c:v>45455.536134259259</c:v>
                </c:pt>
                <c:pt idx="497">
                  <c:v>45456.347511574073</c:v>
                </c:pt>
                <c:pt idx="498">
                  <c:v>45456.534085648149</c:v>
                </c:pt>
                <c:pt idx="499">
                  <c:v>45457.385671296295</c:v>
                </c:pt>
                <c:pt idx="500">
                  <c:v>45457.53224537037</c:v>
                </c:pt>
                <c:pt idx="501">
                  <c:v>45460.359502314815</c:v>
                </c:pt>
                <c:pt idx="502">
                  <c:v>45460.576597222222</c:v>
                </c:pt>
                <c:pt idx="503">
                  <c:v>45461.3359375</c:v>
                </c:pt>
                <c:pt idx="504">
                  <c:v>45461.529409722221</c:v>
                </c:pt>
                <c:pt idx="505">
                  <c:v>45462.340266203704</c:v>
                </c:pt>
                <c:pt idx="506">
                  <c:v>45462.535810185182</c:v>
                </c:pt>
                <c:pt idx="507">
                  <c:v>45463.335960648146</c:v>
                </c:pt>
                <c:pt idx="508">
                  <c:v>45463.532430555555</c:v>
                </c:pt>
                <c:pt idx="509">
                  <c:v>45464.337546296294</c:v>
                </c:pt>
                <c:pt idx="510">
                  <c:v>45464.531678240739</c:v>
                </c:pt>
                <c:pt idx="511">
                  <c:v>45464.553229166668</c:v>
                </c:pt>
                <c:pt idx="512">
                  <c:v>45467.335694444446</c:v>
                </c:pt>
                <c:pt idx="513">
                  <c:v>45468.337905092594</c:v>
                </c:pt>
                <c:pt idx="514">
                  <c:v>45468.530671296299</c:v>
                </c:pt>
                <c:pt idx="515">
                  <c:v>45469.336423611108</c:v>
                </c:pt>
                <c:pt idx="516">
                  <c:v>45469.530486111114</c:v>
                </c:pt>
                <c:pt idx="517">
                  <c:v>45470.337650462963</c:v>
                </c:pt>
                <c:pt idx="518">
                  <c:v>45470.534178240741</c:v>
                </c:pt>
                <c:pt idx="519">
                  <c:v>45471.336689814816</c:v>
                </c:pt>
                <c:pt idx="520">
                  <c:v>45474.335185185184</c:v>
                </c:pt>
                <c:pt idx="521">
                  <c:v>45475.340752314813</c:v>
                </c:pt>
                <c:pt idx="522">
                  <c:v>45475.530347222222</c:v>
                </c:pt>
                <c:pt idx="523">
                  <c:v>45476.336053240739</c:v>
                </c:pt>
                <c:pt idx="524">
                  <c:v>45476.535729166666</c:v>
                </c:pt>
                <c:pt idx="525">
                  <c:v>45477.335729166669</c:v>
                </c:pt>
                <c:pt idx="526">
                  <c:v>45477.534560185188</c:v>
                </c:pt>
                <c:pt idx="527">
                  <c:v>45478.335300925923</c:v>
                </c:pt>
                <c:pt idx="528">
                  <c:v>45478.532326388886</c:v>
                </c:pt>
                <c:pt idx="529">
                  <c:v>45481.339791666665</c:v>
                </c:pt>
                <c:pt idx="530">
                  <c:v>45482.576990740738</c:v>
                </c:pt>
                <c:pt idx="531">
                  <c:v>45483.343576388892</c:v>
                </c:pt>
                <c:pt idx="532">
                  <c:v>45484.407581018517</c:v>
                </c:pt>
                <c:pt idx="533">
                  <c:v>45485.337685185186</c:v>
                </c:pt>
                <c:pt idx="534">
                  <c:v>45488.395729166667</c:v>
                </c:pt>
                <c:pt idx="535">
                  <c:v>45488.583425925928</c:v>
                </c:pt>
                <c:pt idx="536">
                  <c:v>45489.398009259261</c:v>
                </c:pt>
                <c:pt idx="537">
                  <c:v>45489.469965277778</c:v>
                </c:pt>
                <c:pt idx="538">
                  <c:v>45489.585798611108</c:v>
                </c:pt>
                <c:pt idx="539">
                  <c:v>45490.392997685187</c:v>
                </c:pt>
                <c:pt idx="540">
                  <c:v>45491.390555555554</c:v>
                </c:pt>
                <c:pt idx="541">
                  <c:v>45492.344108796293</c:v>
                </c:pt>
                <c:pt idx="542">
                  <c:v>45495.341099537036</c:v>
                </c:pt>
                <c:pt idx="543">
                  <c:v>45496.339432870373</c:v>
                </c:pt>
                <c:pt idx="544">
                  <c:v>45497.340173611112</c:v>
                </c:pt>
                <c:pt idx="545">
                  <c:v>45498.344456018516</c:v>
                </c:pt>
                <c:pt idx="546">
                  <c:v>45499.341458333336</c:v>
                </c:pt>
                <c:pt idx="547">
                  <c:v>45502.346828703703</c:v>
                </c:pt>
                <c:pt idx="548">
                  <c:v>45503.349988425929</c:v>
                </c:pt>
                <c:pt idx="549">
                  <c:v>45504.34952546296</c:v>
                </c:pt>
                <c:pt idx="550">
                  <c:v>45505.340682870374</c:v>
                </c:pt>
                <c:pt idx="551">
                  <c:v>45506.339687500003</c:v>
                </c:pt>
                <c:pt idx="552">
                  <c:v>45511.339201388888</c:v>
                </c:pt>
                <c:pt idx="553">
                  <c:v>45512.340983796297</c:v>
                </c:pt>
                <c:pt idx="554">
                  <c:v>45512.612546296295</c:v>
                </c:pt>
                <c:pt idx="555">
                  <c:v>45513.422152777777</c:v>
                </c:pt>
                <c:pt idx="556">
                  <c:v>45513.443101851852</c:v>
                </c:pt>
                <c:pt idx="557">
                  <c:v>45513.462210648147</c:v>
                </c:pt>
                <c:pt idx="558">
                  <c:v>45513.508518518516</c:v>
                </c:pt>
                <c:pt idx="559">
                  <c:v>45513.534247685187</c:v>
                </c:pt>
                <c:pt idx="560">
                  <c:v>45516.350092592591</c:v>
                </c:pt>
                <c:pt idx="561">
                  <c:v>45516.387476851851</c:v>
                </c:pt>
                <c:pt idx="562">
                  <c:v>45516.424201388887</c:v>
                </c:pt>
                <c:pt idx="563">
                  <c:v>45516.448634259257</c:v>
                </c:pt>
                <c:pt idx="564">
                  <c:v>45516.467824074076</c:v>
                </c:pt>
                <c:pt idx="565">
                  <c:v>45516.536874999998</c:v>
                </c:pt>
                <c:pt idx="566">
                  <c:v>45516.555810185186</c:v>
                </c:pt>
                <c:pt idx="567">
                  <c:v>45516.574895833335</c:v>
                </c:pt>
                <c:pt idx="568">
                  <c:v>45516.595138888886</c:v>
                </c:pt>
                <c:pt idx="569">
                  <c:v>45516.614189814813</c:v>
                </c:pt>
                <c:pt idx="570">
                  <c:v>45517.339837962965</c:v>
                </c:pt>
                <c:pt idx="571">
                  <c:v>45517.391319444447</c:v>
                </c:pt>
                <c:pt idx="572">
                  <c:v>45517.411168981482</c:v>
                </c:pt>
                <c:pt idx="573">
                  <c:v>45517.44332175926</c:v>
                </c:pt>
                <c:pt idx="574">
                  <c:v>45517.463703703703</c:v>
                </c:pt>
                <c:pt idx="575">
                  <c:v>45517.535497685189</c:v>
                </c:pt>
                <c:pt idx="576">
                  <c:v>45517.566620370373</c:v>
                </c:pt>
                <c:pt idx="577">
                  <c:v>45518.342407407406</c:v>
                </c:pt>
                <c:pt idx="578">
                  <c:v>45519.340428240743</c:v>
                </c:pt>
                <c:pt idx="579">
                  <c:v>45520.350486111114</c:v>
                </c:pt>
                <c:pt idx="580">
                  <c:v>45523.346770833334</c:v>
                </c:pt>
                <c:pt idx="581">
                  <c:v>45524.343599537038</c:v>
                </c:pt>
                <c:pt idx="582">
                  <c:v>45525.340914351851</c:v>
                </c:pt>
                <c:pt idx="583">
                  <c:v>45526.340277777781</c:v>
                </c:pt>
                <c:pt idx="584">
                  <c:v>45527.343854166669</c:v>
                </c:pt>
                <c:pt idx="585">
                  <c:v>45530.351307870369</c:v>
                </c:pt>
                <c:pt idx="586">
                  <c:v>45531.410868055558</c:v>
                </c:pt>
                <c:pt idx="587">
                  <c:v>45532.339456018519</c:v>
                </c:pt>
                <c:pt idx="588">
                  <c:v>45533.347974537035</c:v>
                </c:pt>
                <c:pt idx="589">
                  <c:v>45534.352442129632</c:v>
                </c:pt>
                <c:pt idx="590">
                  <c:v>45537.388472222221</c:v>
                </c:pt>
                <c:pt idx="591">
                  <c:v>45538.407523148147</c:v>
                </c:pt>
                <c:pt idx="592">
                  <c:v>45538.543078703704</c:v>
                </c:pt>
                <c:pt idx="593">
                  <c:v>45539.333506944444</c:v>
                </c:pt>
                <c:pt idx="594">
                  <c:v>45539.567962962959</c:v>
                </c:pt>
                <c:pt idx="595">
                  <c:v>45540.348993055559</c:v>
                </c:pt>
                <c:pt idx="596">
                  <c:v>45540.559606481482</c:v>
                </c:pt>
                <c:pt idx="597">
                  <c:v>45541.344618055555</c:v>
                </c:pt>
                <c:pt idx="598">
                  <c:v>45541.533379629633</c:v>
                </c:pt>
                <c:pt idx="599">
                  <c:v>45541.554988425924</c:v>
                </c:pt>
                <c:pt idx="600">
                  <c:v>45544.347986111112</c:v>
                </c:pt>
                <c:pt idx="601">
                  <c:v>45544.468923611108</c:v>
                </c:pt>
                <c:pt idx="602">
                  <c:v>45545.339594907404</c:v>
                </c:pt>
                <c:pt idx="603">
                  <c:v>45545.529722222222</c:v>
                </c:pt>
                <c:pt idx="604">
                  <c:v>45546.342094907406</c:v>
                </c:pt>
                <c:pt idx="605">
                  <c:v>45546.535138888888</c:v>
                </c:pt>
                <c:pt idx="606">
                  <c:v>45547.342291666668</c:v>
                </c:pt>
                <c:pt idx="607">
                  <c:v>45547.533229166664</c:v>
                </c:pt>
                <c:pt idx="608">
                  <c:v>45552.541967592595</c:v>
                </c:pt>
                <c:pt idx="609">
                  <c:v>45553.399826388886</c:v>
                </c:pt>
                <c:pt idx="610">
                  <c:v>45554.345451388886</c:v>
                </c:pt>
                <c:pt idx="611">
                  <c:v>45558.38616898148</c:v>
                </c:pt>
                <c:pt idx="612">
                  <c:v>45558.436863425923</c:v>
                </c:pt>
                <c:pt idx="613">
                  <c:v>45558.541643518518</c:v>
                </c:pt>
                <c:pt idx="614">
                  <c:v>45559.339328703703</c:v>
                </c:pt>
                <c:pt idx="615">
                  <c:v>45560.592326388891</c:v>
                </c:pt>
                <c:pt idx="616">
                  <c:v>45561.430185185185</c:v>
                </c:pt>
                <c:pt idx="617">
                  <c:v>45565.531423611108</c:v>
                </c:pt>
                <c:pt idx="618">
                  <c:v>45566.346400462964</c:v>
                </c:pt>
                <c:pt idx="619">
                  <c:v>45567.349803240744</c:v>
                </c:pt>
                <c:pt idx="620">
                  <c:v>45568.335324074076</c:v>
                </c:pt>
                <c:pt idx="621">
                  <c:v>45569.336724537039</c:v>
                </c:pt>
                <c:pt idx="622">
                  <c:v>45573.451203703706</c:v>
                </c:pt>
                <c:pt idx="623">
                  <c:v>45574.387638888889</c:v>
                </c:pt>
                <c:pt idx="624">
                  <c:v>45575.419259259259</c:v>
                </c:pt>
                <c:pt idx="625">
                  <c:v>45575.49664351852</c:v>
                </c:pt>
                <c:pt idx="626">
                  <c:v>45575.548993055556</c:v>
                </c:pt>
                <c:pt idx="627">
                  <c:v>45575.569456018522</c:v>
                </c:pt>
                <c:pt idx="628">
                  <c:v>45575.592233796298</c:v>
                </c:pt>
                <c:pt idx="629">
                  <c:v>45575.613217592596</c:v>
                </c:pt>
                <c:pt idx="630">
                  <c:v>45575.633425925924</c:v>
                </c:pt>
                <c:pt idx="631">
                  <c:v>45576.335590277777</c:v>
                </c:pt>
                <c:pt idx="632">
                  <c:v>45576.434490740743</c:v>
                </c:pt>
                <c:pt idx="633">
                  <c:v>45580.429768518516</c:v>
                </c:pt>
                <c:pt idx="634">
                  <c:v>45581.344525462962</c:v>
                </c:pt>
                <c:pt idx="635">
                  <c:v>45582.340856481482</c:v>
                </c:pt>
                <c:pt idx="636">
                  <c:v>45586.337557870371</c:v>
                </c:pt>
                <c:pt idx="637">
                  <c:v>45587.346956018519</c:v>
                </c:pt>
                <c:pt idx="638">
                  <c:v>45588.339583333334</c:v>
                </c:pt>
                <c:pt idx="639">
                  <c:v>45589.33803240741</c:v>
                </c:pt>
                <c:pt idx="640">
                  <c:v>45589.445277777777</c:v>
                </c:pt>
                <c:pt idx="641">
                  <c:v>45590.343726851854</c:v>
                </c:pt>
                <c:pt idx="642">
                  <c:v>45593.416076388887</c:v>
                </c:pt>
                <c:pt idx="643">
                  <c:v>45594.340902777774</c:v>
                </c:pt>
                <c:pt idx="644">
                  <c:v>45595.416631944441</c:v>
                </c:pt>
                <c:pt idx="645">
                  <c:v>45596.341307870367</c:v>
                </c:pt>
                <c:pt idx="646">
                  <c:v>45597.334826388891</c:v>
                </c:pt>
                <c:pt idx="647">
                  <c:v>45600.406215277777</c:v>
                </c:pt>
                <c:pt idx="648">
                  <c:v>45601.340115740742</c:v>
                </c:pt>
                <c:pt idx="649">
                  <c:v>45602.341099537036</c:v>
                </c:pt>
                <c:pt idx="650">
                  <c:v>45603.337847222225</c:v>
                </c:pt>
                <c:pt idx="651">
                  <c:v>45607.34648148148</c:v>
                </c:pt>
                <c:pt idx="652">
                  <c:v>45608.35</c:v>
                </c:pt>
                <c:pt idx="653">
                  <c:v>45609.347488425927</c:v>
                </c:pt>
                <c:pt idx="654">
                  <c:v>45610.342210648145</c:v>
                </c:pt>
                <c:pt idx="655">
                  <c:v>45611.337060185186</c:v>
                </c:pt>
                <c:pt idx="656">
                  <c:v>45614.349826388891</c:v>
                </c:pt>
                <c:pt idx="657">
                  <c:v>45615.342210648145</c:v>
                </c:pt>
                <c:pt idx="658">
                  <c:v>45616.341956018521</c:v>
                </c:pt>
                <c:pt idx="659">
                  <c:v>45617.347129629627</c:v>
                </c:pt>
                <c:pt idx="660">
                  <c:v>45618.340717592589</c:v>
                </c:pt>
                <c:pt idx="661">
                  <c:v>45621.341296296298</c:v>
                </c:pt>
                <c:pt idx="662">
                  <c:v>45622.341215277775</c:v>
                </c:pt>
                <c:pt idx="663">
                  <c:v>45623.618576388886</c:v>
                </c:pt>
                <c:pt idx="664">
                  <c:v>45624.33865740741</c:v>
                </c:pt>
                <c:pt idx="665">
                  <c:v>45624.614560185182</c:v>
                </c:pt>
                <c:pt idx="666">
                  <c:v>45628.404618055552</c:v>
                </c:pt>
                <c:pt idx="667">
                  <c:v>45628.535381944443</c:v>
                </c:pt>
                <c:pt idx="668">
                  <c:v>45629.349328703705</c:v>
                </c:pt>
                <c:pt idx="669">
                  <c:v>45630.392141203702</c:v>
                </c:pt>
                <c:pt idx="670">
                  <c:v>45631.347662037035</c:v>
                </c:pt>
                <c:pt idx="671">
                  <c:v>45632.384236111109</c:v>
                </c:pt>
                <c:pt idx="672">
                  <c:v>45635.38422453704</c:v>
                </c:pt>
                <c:pt idx="673">
                  <c:v>45636.340624999997</c:v>
                </c:pt>
                <c:pt idx="674">
                  <c:v>45637.338333333333</c:v>
                </c:pt>
                <c:pt idx="675">
                  <c:v>45638.340115740742</c:v>
                </c:pt>
                <c:pt idx="676">
                  <c:v>45639.340115740742</c:v>
                </c:pt>
                <c:pt idx="677">
                  <c:v>45642.341296296298</c:v>
                </c:pt>
                <c:pt idx="678">
                  <c:v>45643.433425925927</c:v>
                </c:pt>
                <c:pt idx="679">
                  <c:v>45643.529826388891</c:v>
                </c:pt>
                <c:pt idx="680">
                  <c:v>45644.34511574074</c:v>
                </c:pt>
                <c:pt idx="681">
                  <c:v>45644.38553240741</c:v>
                </c:pt>
                <c:pt idx="682">
                  <c:v>45645.344085648147</c:v>
                </c:pt>
                <c:pt idx="683">
                  <c:v>45649.340081018519</c:v>
                </c:pt>
                <c:pt idx="684">
                  <c:v>45650.33021990741</c:v>
                </c:pt>
                <c:pt idx="685">
                  <c:v>45653.37773148148</c:v>
                </c:pt>
                <c:pt idx="686">
                  <c:v>45656.371412037035</c:v>
                </c:pt>
                <c:pt idx="687">
                  <c:v>45663.380555555559</c:v>
                </c:pt>
                <c:pt idx="688">
                  <c:v>45663.380555555559</c:v>
                </c:pt>
                <c:pt idx="689">
                  <c:v>45663.42224537037</c:v>
                </c:pt>
                <c:pt idx="690">
                  <c:v>45663.42224537037</c:v>
                </c:pt>
                <c:pt idx="691">
                  <c:v>45663.45171296296</c:v>
                </c:pt>
                <c:pt idx="692">
                  <c:v>45663.45171296296</c:v>
                </c:pt>
                <c:pt idx="693">
                  <c:v>45663.523217592592</c:v>
                </c:pt>
                <c:pt idx="694">
                  <c:v>45663.523217592592</c:v>
                </c:pt>
                <c:pt idx="695">
                  <c:v>45664.332557870373</c:v>
                </c:pt>
                <c:pt idx="696">
                  <c:v>45664.332557870373</c:v>
                </c:pt>
                <c:pt idx="697">
                  <c:v>45664.387303240743</c:v>
                </c:pt>
                <c:pt idx="698">
                  <c:v>45664.387303240743</c:v>
                </c:pt>
                <c:pt idx="699">
                  <c:v>45664.523032407407</c:v>
                </c:pt>
                <c:pt idx="700">
                  <c:v>45664.523032407407</c:v>
                </c:pt>
                <c:pt idx="701">
                  <c:v>45664.545185185183</c:v>
                </c:pt>
                <c:pt idx="702">
                  <c:v>45664.545185185183</c:v>
                </c:pt>
                <c:pt idx="703">
                  <c:v>45665.334699074076</c:v>
                </c:pt>
                <c:pt idx="704">
                  <c:v>45665.334699074076</c:v>
                </c:pt>
                <c:pt idx="705">
                  <c:v>45665.380856481483</c:v>
                </c:pt>
                <c:pt idx="706">
                  <c:v>45665.380856481483</c:v>
                </c:pt>
                <c:pt idx="707">
                  <c:v>45665.530104166668</c:v>
                </c:pt>
                <c:pt idx="708">
                  <c:v>45665.530104166668</c:v>
                </c:pt>
                <c:pt idx="709">
                  <c:v>45666.340891203705</c:v>
                </c:pt>
                <c:pt idx="710">
                  <c:v>45666.340891203705</c:v>
                </c:pt>
                <c:pt idx="711">
                  <c:v>45666.378877314812</c:v>
                </c:pt>
                <c:pt idx="712">
                  <c:v>45666.378877314812</c:v>
                </c:pt>
                <c:pt idx="713">
                  <c:v>45666.526689814818</c:v>
                </c:pt>
                <c:pt idx="714">
                  <c:v>45666.526689814818</c:v>
                </c:pt>
                <c:pt idx="715">
                  <c:v>45666.545914351853</c:v>
                </c:pt>
                <c:pt idx="716">
                  <c:v>45666.545914351853</c:v>
                </c:pt>
                <c:pt idx="717">
                  <c:v>45666.565555555557</c:v>
                </c:pt>
                <c:pt idx="718">
                  <c:v>45666.565555555557</c:v>
                </c:pt>
                <c:pt idx="719">
                  <c:v>45670.348229166666</c:v>
                </c:pt>
                <c:pt idx="720">
                  <c:v>45670.348229166666</c:v>
                </c:pt>
                <c:pt idx="721">
                  <c:v>45671.336458333331</c:v>
                </c:pt>
                <c:pt idx="722">
                  <c:v>45671.336458333331</c:v>
                </c:pt>
                <c:pt idx="723">
                  <c:v>45671.52553240741</c:v>
                </c:pt>
                <c:pt idx="724">
                  <c:v>45671.52553240741</c:v>
                </c:pt>
                <c:pt idx="725">
                  <c:v>45671.545138888891</c:v>
                </c:pt>
                <c:pt idx="726">
                  <c:v>45671.545138888891</c:v>
                </c:pt>
                <c:pt idx="727">
                  <c:v>45672.337893518517</c:v>
                </c:pt>
                <c:pt idx="728">
                  <c:v>45672.337893518517</c:v>
                </c:pt>
                <c:pt idx="729">
                  <c:v>45672.565659722219</c:v>
                </c:pt>
                <c:pt idx="730">
                  <c:v>45672.565659722219</c:v>
                </c:pt>
                <c:pt idx="731">
                  <c:v>45673.334467592591</c:v>
                </c:pt>
                <c:pt idx="732">
                  <c:v>45673.334467592591</c:v>
                </c:pt>
                <c:pt idx="733">
                  <c:v>45673.5549537037</c:v>
                </c:pt>
                <c:pt idx="734">
                  <c:v>45673.5549537037</c:v>
                </c:pt>
                <c:pt idx="735">
                  <c:v>45674.335694444446</c:v>
                </c:pt>
                <c:pt idx="736">
                  <c:v>45674.335694444446</c:v>
                </c:pt>
                <c:pt idx="737">
                  <c:v>45677.341493055559</c:v>
                </c:pt>
                <c:pt idx="738">
                  <c:v>45677.341493055559</c:v>
                </c:pt>
                <c:pt idx="739">
                  <c:v>45678.335289351853</c:v>
                </c:pt>
                <c:pt idx="740">
                  <c:v>45678.335289351853</c:v>
                </c:pt>
                <c:pt idx="741">
                  <c:v>45680.340729166666</c:v>
                </c:pt>
                <c:pt idx="742">
                  <c:v>45680.340729166666</c:v>
                </c:pt>
                <c:pt idx="743">
                  <c:v>45680.404074074075</c:v>
                </c:pt>
                <c:pt idx="744">
                  <c:v>45680.404074074075</c:v>
                </c:pt>
                <c:pt idx="745">
                  <c:v>45681.341527777775</c:v>
                </c:pt>
                <c:pt idx="746">
                  <c:v>45681.341527777775</c:v>
                </c:pt>
                <c:pt idx="747">
                  <c:v>45684.339432870373</c:v>
                </c:pt>
                <c:pt idx="748">
                  <c:v>45684.339432870373</c:v>
                </c:pt>
                <c:pt idx="749">
                  <c:v>45685.336296296293</c:v>
                </c:pt>
                <c:pt idx="750">
                  <c:v>45685.336296296293</c:v>
                </c:pt>
                <c:pt idx="751">
                  <c:v>45686.338229166664</c:v>
                </c:pt>
                <c:pt idx="752">
                  <c:v>45686.338229166664</c:v>
                </c:pt>
                <c:pt idx="753">
                  <c:v>45687.338506944441</c:v>
                </c:pt>
                <c:pt idx="754">
                  <c:v>45687.338506944441</c:v>
                </c:pt>
                <c:pt idx="755">
                  <c:v>45691.3437962963</c:v>
                </c:pt>
                <c:pt idx="756">
                  <c:v>45691.3437962963</c:v>
                </c:pt>
                <c:pt idx="757">
                  <c:v>45692.333113425928</c:v>
                </c:pt>
                <c:pt idx="758">
                  <c:v>45692.333113425928</c:v>
                </c:pt>
                <c:pt idx="759">
                  <c:v>45693.402222222219</c:v>
                </c:pt>
                <c:pt idx="760">
                  <c:v>45693.402222222219</c:v>
                </c:pt>
                <c:pt idx="761">
                  <c:v>45694.33525462963</c:v>
                </c:pt>
                <c:pt idx="762">
                  <c:v>45694.33525462963</c:v>
                </c:pt>
                <c:pt idx="763">
                  <c:v>45695.33425925926</c:v>
                </c:pt>
                <c:pt idx="764">
                  <c:v>45695.33425925926</c:v>
                </c:pt>
                <c:pt idx="765">
                  <c:v>45698.414236111108</c:v>
                </c:pt>
                <c:pt idx="766">
                  <c:v>45698.414236111108</c:v>
                </c:pt>
                <c:pt idx="767">
                  <c:v>45698.433217592596</c:v>
                </c:pt>
                <c:pt idx="768">
                  <c:v>45698.433217592596</c:v>
                </c:pt>
                <c:pt idx="769">
                  <c:v>45699.337083333332</c:v>
                </c:pt>
                <c:pt idx="770">
                  <c:v>45699.337083333332</c:v>
                </c:pt>
                <c:pt idx="771">
                  <c:v>45700.347997685189</c:v>
                </c:pt>
                <c:pt idx="772">
                  <c:v>45700.347997685189</c:v>
                </c:pt>
                <c:pt idx="773">
                  <c:v>45701.329745370371</c:v>
                </c:pt>
                <c:pt idx="774">
                  <c:v>45701.329745370371</c:v>
                </c:pt>
                <c:pt idx="775">
                  <c:v>45702.336747685185</c:v>
                </c:pt>
                <c:pt idx="776">
                  <c:v>45702.336747685185</c:v>
                </c:pt>
                <c:pt idx="777">
                  <c:v>45705.336099537039</c:v>
                </c:pt>
                <c:pt idx="778">
                  <c:v>45705.336099537039</c:v>
                </c:pt>
                <c:pt idx="779">
                  <c:v>45706.340451388889</c:v>
                </c:pt>
                <c:pt idx="780">
                  <c:v>45706.340451388889</c:v>
                </c:pt>
                <c:pt idx="781">
                  <c:v>45707.337071759262</c:v>
                </c:pt>
                <c:pt idx="782">
                  <c:v>45707.337071759262</c:v>
                </c:pt>
                <c:pt idx="783">
                  <c:v>45708.336817129632</c:v>
                </c:pt>
                <c:pt idx="784">
                  <c:v>45708.336817129632</c:v>
                </c:pt>
                <c:pt idx="785">
                  <c:v>45713.334421296298</c:v>
                </c:pt>
                <c:pt idx="786">
                  <c:v>45713.334421296298</c:v>
                </c:pt>
                <c:pt idx="787">
                  <c:v>45714.339768518519</c:v>
                </c:pt>
                <c:pt idx="788">
                  <c:v>45714.339768518519</c:v>
                </c:pt>
                <c:pt idx="789">
                  <c:v>45715.341134259259</c:v>
                </c:pt>
                <c:pt idx="790">
                  <c:v>45715.341134259259</c:v>
                </c:pt>
                <c:pt idx="791">
                  <c:v>45716.349895833337</c:v>
                </c:pt>
                <c:pt idx="792">
                  <c:v>45716.349895833337</c:v>
                </c:pt>
                <c:pt idx="793">
                  <c:v>45719.344525462962</c:v>
                </c:pt>
                <c:pt idx="794">
                  <c:v>45719.344525462962</c:v>
                </c:pt>
                <c:pt idx="795">
                  <c:v>45720.335752314815</c:v>
                </c:pt>
                <c:pt idx="796">
                  <c:v>45720.335752314815</c:v>
                </c:pt>
                <c:pt idx="797">
                  <c:v>45721.33697916667</c:v>
                </c:pt>
                <c:pt idx="798">
                  <c:v>45721.33697916667</c:v>
                </c:pt>
                <c:pt idx="799">
                  <c:v>45722.343726851854</c:v>
                </c:pt>
                <c:pt idx="800">
                  <c:v>45722.343726851854</c:v>
                </c:pt>
                <c:pt idx="801">
                  <c:v>45723.332708333335</c:v>
                </c:pt>
                <c:pt idx="802">
                  <c:v>45723.332708333335</c:v>
                </c:pt>
                <c:pt idx="803">
                  <c:v>45726.339756944442</c:v>
                </c:pt>
                <c:pt idx="804">
                  <c:v>45726.339756944442</c:v>
                </c:pt>
                <c:pt idx="805">
                  <c:v>45727.394120370373</c:v>
                </c:pt>
                <c:pt idx="806">
                  <c:v>45727.394120370373</c:v>
                </c:pt>
                <c:pt idx="807">
                  <c:v>45728.430196759262</c:v>
                </c:pt>
                <c:pt idx="808">
                  <c:v>45728.430196759262</c:v>
                </c:pt>
                <c:pt idx="809">
                  <c:v>45729.339745370373</c:v>
                </c:pt>
                <c:pt idx="810">
                  <c:v>45729.339745370373</c:v>
                </c:pt>
                <c:pt idx="811">
                  <c:v>45733.34034722222</c:v>
                </c:pt>
                <c:pt idx="812">
                  <c:v>45733.34034722222</c:v>
                </c:pt>
                <c:pt idx="813">
                  <c:v>45734.336712962962</c:v>
                </c:pt>
                <c:pt idx="814">
                  <c:v>45734.336712962962</c:v>
                </c:pt>
                <c:pt idx="815">
                  <c:v>45735.348043981481</c:v>
                </c:pt>
                <c:pt idx="816">
                  <c:v>45735.348043981481</c:v>
                </c:pt>
                <c:pt idx="817">
                  <c:v>45736.346284722225</c:v>
                </c:pt>
                <c:pt idx="818">
                  <c:v>45736.346284722225</c:v>
                </c:pt>
                <c:pt idx="819">
                  <c:v>45737.385000000002</c:v>
                </c:pt>
                <c:pt idx="820">
                  <c:v>45737.385000000002</c:v>
                </c:pt>
                <c:pt idx="821">
                  <c:v>45740.34207175926</c:v>
                </c:pt>
                <c:pt idx="822">
                  <c:v>45740.34207175926</c:v>
                </c:pt>
                <c:pt idx="823">
                  <c:v>45741.391099537039</c:v>
                </c:pt>
                <c:pt idx="824">
                  <c:v>45741.391099537039</c:v>
                </c:pt>
                <c:pt idx="825">
                  <c:v>45742.391944444447</c:v>
                </c:pt>
                <c:pt idx="826">
                  <c:v>45742.391944444447</c:v>
                </c:pt>
                <c:pt idx="827">
                  <c:v>45743.418553240743</c:v>
                </c:pt>
                <c:pt idx="828">
                  <c:v>45743.418553240743</c:v>
                </c:pt>
                <c:pt idx="829">
                  <c:v>45744.390694444446</c:v>
                </c:pt>
                <c:pt idx="830">
                  <c:v>45744.390694444446</c:v>
                </c:pt>
                <c:pt idx="831">
                  <c:v>45747.441851851851</c:v>
                </c:pt>
                <c:pt idx="832">
                  <c:v>45747.441851851851</c:v>
                </c:pt>
                <c:pt idx="833">
                  <c:v>45750.379270833335</c:v>
                </c:pt>
                <c:pt idx="834">
                  <c:v>45750.379270833335</c:v>
                </c:pt>
                <c:pt idx="835">
                  <c:v>45754.34002314815</c:v>
                </c:pt>
                <c:pt idx="836">
                  <c:v>45754.34002314815</c:v>
                </c:pt>
                <c:pt idx="837">
                  <c:v>45754.521469907406</c:v>
                </c:pt>
                <c:pt idx="838">
                  <c:v>45754.521469907406</c:v>
                </c:pt>
                <c:pt idx="839">
                  <c:v>45755.376585648148</c:v>
                </c:pt>
                <c:pt idx="840">
                  <c:v>45755.376585648148</c:v>
                </c:pt>
                <c:pt idx="841">
                  <c:v>45756.345833333333</c:v>
                </c:pt>
                <c:pt idx="842">
                  <c:v>45756.345833333333</c:v>
                </c:pt>
                <c:pt idx="843">
                  <c:v>45757.37709490741</c:v>
                </c:pt>
                <c:pt idx="844">
                  <c:v>45757.37709490741</c:v>
                </c:pt>
                <c:pt idx="845">
                  <c:v>45758.332696759258</c:v>
                </c:pt>
                <c:pt idx="846">
                  <c:v>45758.332696759258</c:v>
                </c:pt>
                <c:pt idx="847">
                  <c:v>45761.338055555556</c:v>
                </c:pt>
                <c:pt idx="848">
                  <c:v>45761.338055555556</c:v>
                </c:pt>
                <c:pt idx="849">
                  <c:v>45762.330381944441</c:v>
                </c:pt>
                <c:pt idx="850">
                  <c:v>45762.330381944441</c:v>
                </c:pt>
                <c:pt idx="851">
                  <c:v>45763.342060185183</c:v>
                </c:pt>
                <c:pt idx="852">
                  <c:v>45763.342060185183</c:v>
                </c:pt>
                <c:pt idx="853">
                  <c:v>45763.455312500002</c:v>
                </c:pt>
                <c:pt idx="854">
                  <c:v>45763.455312500002</c:v>
                </c:pt>
                <c:pt idx="855">
                  <c:v>45764.331689814811</c:v>
                </c:pt>
                <c:pt idx="856">
                  <c:v>45764.331689814811</c:v>
                </c:pt>
                <c:pt idx="857">
                  <c:v>45769.380416666667</c:v>
                </c:pt>
                <c:pt idx="858">
                  <c:v>45769.380416666667</c:v>
                </c:pt>
                <c:pt idx="859">
                  <c:v>45770.328402777777</c:v>
                </c:pt>
                <c:pt idx="860">
                  <c:v>45770.328402777777</c:v>
                </c:pt>
                <c:pt idx="861">
                  <c:v>45770.415092592593</c:v>
                </c:pt>
                <c:pt idx="862">
                  <c:v>45770.415092592593</c:v>
                </c:pt>
                <c:pt idx="863">
                  <c:v>45771.33871527778</c:v>
                </c:pt>
                <c:pt idx="864">
                  <c:v>45771.33871527778</c:v>
                </c:pt>
                <c:pt idx="865">
                  <c:v>45775.34443287037</c:v>
                </c:pt>
                <c:pt idx="866">
                  <c:v>45775.34443287037</c:v>
                </c:pt>
                <c:pt idx="867">
                  <c:v>45776.338263888887</c:v>
                </c:pt>
                <c:pt idx="868">
                  <c:v>45776.338263888887</c:v>
                </c:pt>
                <c:pt idx="869">
                  <c:v>45777.341770833336</c:v>
                </c:pt>
                <c:pt idx="870">
                  <c:v>45777.341770833336</c:v>
                </c:pt>
                <c:pt idx="871">
                  <c:v>45778.460532407407</c:v>
                </c:pt>
                <c:pt idx="872">
                  <c:v>45778.460532407407</c:v>
                </c:pt>
                <c:pt idx="873">
                  <c:v>45779.340567129628</c:v>
                </c:pt>
                <c:pt idx="874">
                  <c:v>45779.340567129628</c:v>
                </c:pt>
                <c:pt idx="875">
                  <c:v>45782.338402777779</c:v>
                </c:pt>
                <c:pt idx="876">
                  <c:v>45782.338402777779</c:v>
                </c:pt>
                <c:pt idx="877">
                  <c:v>45783.336562500001</c:v>
                </c:pt>
                <c:pt idx="878">
                  <c:v>45783.336562500001</c:v>
                </c:pt>
                <c:pt idx="879">
                  <c:v>45784.343807870369</c:v>
                </c:pt>
                <c:pt idx="880">
                  <c:v>45784.343807870369</c:v>
                </c:pt>
                <c:pt idx="881">
                  <c:v>45785.330636574072</c:v>
                </c:pt>
                <c:pt idx="882">
                  <c:v>45785.330636574072</c:v>
                </c:pt>
                <c:pt idx="883">
                  <c:v>45786.374814814815</c:v>
                </c:pt>
                <c:pt idx="884">
                  <c:v>45786.374814814815</c:v>
                </c:pt>
                <c:pt idx="885">
                  <c:v>45789.377395833333</c:v>
                </c:pt>
                <c:pt idx="886">
                  <c:v>45789.377395833333</c:v>
                </c:pt>
                <c:pt idx="887">
                  <c:v>45790.338483796295</c:v>
                </c:pt>
                <c:pt idx="888">
                  <c:v>45790.338483796295</c:v>
                </c:pt>
                <c:pt idx="889">
                  <c:v>45791.34270833333</c:v>
                </c:pt>
                <c:pt idx="890">
                  <c:v>45791.34270833333</c:v>
                </c:pt>
                <c:pt idx="891">
                  <c:v>45791.417557870373</c:v>
                </c:pt>
                <c:pt idx="892">
                  <c:v>45791.417557870373</c:v>
                </c:pt>
                <c:pt idx="893">
                  <c:v>45792.337766203702</c:v>
                </c:pt>
                <c:pt idx="894">
                  <c:v>45792.337766203702</c:v>
                </c:pt>
                <c:pt idx="895">
                  <c:v>45796.337071759262</c:v>
                </c:pt>
                <c:pt idx="896">
                  <c:v>45796.337071759262</c:v>
                </c:pt>
                <c:pt idx="897">
                  <c:v>45797.342106481483</c:v>
                </c:pt>
                <c:pt idx="898">
                  <c:v>45797.342106481483</c:v>
                </c:pt>
                <c:pt idx="899">
                  <c:v>45798.330613425926</c:v>
                </c:pt>
                <c:pt idx="900">
                  <c:v>45798.330613425926</c:v>
                </c:pt>
                <c:pt idx="901">
                  <c:v>45799.383321759262</c:v>
                </c:pt>
                <c:pt idx="902">
                  <c:v>45799.383321759262</c:v>
                </c:pt>
                <c:pt idx="903">
                  <c:v>45800.380428240744</c:v>
                </c:pt>
                <c:pt idx="904">
                  <c:v>45800.380428240744</c:v>
                </c:pt>
                <c:pt idx="905">
                  <c:v>45805.344907407409</c:v>
                </c:pt>
                <c:pt idx="906">
                  <c:v>45805.344907407409</c:v>
                </c:pt>
                <c:pt idx="907">
                  <c:v>45806.346273148149</c:v>
                </c:pt>
                <c:pt idx="908">
                  <c:v>45806.346273148149</c:v>
                </c:pt>
                <c:pt idx="909">
                  <c:v>45807.33971064815</c:v>
                </c:pt>
                <c:pt idx="910">
                  <c:v>45807.33971064815</c:v>
                </c:pt>
                <c:pt idx="911">
                  <c:v>45810.344236111108</c:v>
                </c:pt>
                <c:pt idx="912">
                  <c:v>45810.344236111108</c:v>
                </c:pt>
                <c:pt idx="913">
                  <c:v>45811.338101851848</c:v>
                </c:pt>
                <c:pt idx="914">
                  <c:v>45811.338101851848</c:v>
                </c:pt>
                <c:pt idx="915">
                  <c:v>45812.332743055558</c:v>
                </c:pt>
                <c:pt idx="916">
                  <c:v>45812.332743055558</c:v>
                </c:pt>
                <c:pt idx="917">
                  <c:v>45813.32984953704</c:v>
                </c:pt>
                <c:pt idx="918">
                  <c:v>45813.32984953704</c:v>
                </c:pt>
                <c:pt idx="919">
                  <c:v>45817.386296296296</c:v>
                </c:pt>
                <c:pt idx="920">
                  <c:v>45817.386296296296</c:v>
                </c:pt>
                <c:pt idx="921">
                  <c:v>45818.337847222225</c:v>
                </c:pt>
                <c:pt idx="922">
                  <c:v>45818.337847222225</c:v>
                </c:pt>
                <c:pt idx="923">
                  <c:v>45819.342627314814</c:v>
                </c:pt>
                <c:pt idx="924">
                  <c:v>45819.342627314814</c:v>
                </c:pt>
                <c:pt idx="925">
                  <c:v>45820.419699074075</c:v>
                </c:pt>
                <c:pt idx="926">
                  <c:v>45820.419699074075</c:v>
                </c:pt>
                <c:pt idx="927">
                  <c:v>45821.330995370372</c:v>
                </c:pt>
                <c:pt idx="928">
                  <c:v>45821.330995370372</c:v>
                </c:pt>
                <c:pt idx="929">
                  <c:v>45821.389930555553</c:v>
                </c:pt>
                <c:pt idx="930">
                  <c:v>45821.389930555553</c:v>
                </c:pt>
                <c:pt idx="931">
                  <c:v>45824.379004629627</c:v>
                </c:pt>
                <c:pt idx="932">
                  <c:v>45824.379004629627</c:v>
                </c:pt>
                <c:pt idx="933">
                  <c:v>45825.32949074074</c:v>
                </c:pt>
                <c:pt idx="934">
                  <c:v>45825.32949074074</c:v>
                </c:pt>
                <c:pt idx="935">
                  <c:v>45826.333321759259</c:v>
                </c:pt>
                <c:pt idx="936">
                  <c:v>45826.333321759259</c:v>
                </c:pt>
                <c:pt idx="937">
                  <c:v>45827.382013888891</c:v>
                </c:pt>
                <c:pt idx="938">
                  <c:v>45827.382013888891</c:v>
                </c:pt>
                <c:pt idx="939">
                  <c:v>45828.385000000002</c:v>
                </c:pt>
                <c:pt idx="940">
                  <c:v>45828.385000000002</c:v>
                </c:pt>
                <c:pt idx="941">
                  <c:v>45831.344421296293</c:v>
                </c:pt>
                <c:pt idx="942">
                  <c:v>45831.344421296293</c:v>
                </c:pt>
                <c:pt idx="943">
                  <c:v>45832.333148148151</c:v>
                </c:pt>
                <c:pt idx="944">
                  <c:v>45832.333148148151</c:v>
                </c:pt>
                <c:pt idx="945">
                  <c:v>45832.42796296296</c:v>
                </c:pt>
                <c:pt idx="946">
                  <c:v>45832.42796296296</c:v>
                </c:pt>
                <c:pt idx="947">
                  <c:v>45832.467673611114</c:v>
                </c:pt>
                <c:pt idx="948">
                  <c:v>45832.467673611114</c:v>
                </c:pt>
                <c:pt idx="949">
                  <c:v>45832.500451388885</c:v>
                </c:pt>
                <c:pt idx="950">
                  <c:v>45832.500451388885</c:v>
                </c:pt>
                <c:pt idx="951">
                  <c:v>45833.379224537035</c:v>
                </c:pt>
                <c:pt idx="952">
                  <c:v>45833.379224537035</c:v>
                </c:pt>
                <c:pt idx="953">
                  <c:v>45838.336585648147</c:v>
                </c:pt>
                <c:pt idx="954">
                  <c:v>45838.336585648147</c:v>
                </c:pt>
                <c:pt idx="955">
                  <c:v>45839.342951388891</c:v>
                </c:pt>
                <c:pt idx="956">
                  <c:v>45839.342951388891</c:v>
                </c:pt>
                <c:pt idx="957">
                  <c:v>45840.330590277779</c:v>
                </c:pt>
                <c:pt idx="958">
                  <c:v>45840.330590277779</c:v>
                </c:pt>
                <c:pt idx="959">
                  <c:v>45841.332696759258</c:v>
                </c:pt>
                <c:pt idx="960">
                  <c:v>45841.332696759258</c:v>
                </c:pt>
                <c:pt idx="961">
                  <c:v>45842.337719907409</c:v>
                </c:pt>
                <c:pt idx="962">
                  <c:v>45842.337719907409</c:v>
                </c:pt>
                <c:pt idx="963">
                  <c:v>45845.33320601852</c:v>
                </c:pt>
                <c:pt idx="964">
                  <c:v>45845.33320601852</c:v>
                </c:pt>
                <c:pt idx="965">
                  <c:v>45846.332951388889</c:v>
                </c:pt>
                <c:pt idx="966">
                  <c:v>45846.332951388889</c:v>
                </c:pt>
                <c:pt idx="967">
                  <c:v>45847.327384259261</c:v>
                </c:pt>
                <c:pt idx="968">
                  <c:v>45847.327384259261</c:v>
                </c:pt>
                <c:pt idx="969">
                  <c:v>45848.320092592592</c:v>
                </c:pt>
                <c:pt idx="970">
                  <c:v>45848.320092592592</c:v>
                </c:pt>
                <c:pt idx="971">
                  <c:v>45848.565844907411</c:v>
                </c:pt>
                <c:pt idx="972">
                  <c:v>45848.565844907411</c:v>
                </c:pt>
                <c:pt idx="973">
                  <c:v>45849.319733796299</c:v>
                </c:pt>
                <c:pt idx="974">
                  <c:v>45849.319733796299</c:v>
                </c:pt>
                <c:pt idx="975">
                  <c:v>45852.333518518521</c:v>
                </c:pt>
                <c:pt idx="976">
                  <c:v>45852.333518518521</c:v>
                </c:pt>
                <c:pt idx="977">
                  <c:v>45853.335231481484</c:v>
                </c:pt>
                <c:pt idx="978">
                  <c:v>45853.335231481484</c:v>
                </c:pt>
                <c:pt idx="979">
                  <c:v>45854.319062499999</c:v>
                </c:pt>
                <c:pt idx="980">
                  <c:v>45854.319062499999</c:v>
                </c:pt>
                <c:pt idx="981">
                  <c:v>45855.318182870367</c:v>
                </c:pt>
                <c:pt idx="982">
                  <c:v>45855.318182870367</c:v>
                </c:pt>
                <c:pt idx="983">
                  <c:v>45859.320335648146</c:v>
                </c:pt>
                <c:pt idx="984">
                  <c:v>45859.320335648146</c:v>
                </c:pt>
                <c:pt idx="985">
                  <c:v>45860.31790509259</c:v>
                </c:pt>
                <c:pt idx="986">
                  <c:v>45860.31790509259</c:v>
                </c:pt>
                <c:pt idx="987">
                  <c:v>45861.40053240741</c:v>
                </c:pt>
                <c:pt idx="988">
                  <c:v>45861.40053240741</c:v>
                </c:pt>
                <c:pt idx="989">
                  <c:v>45862.340601851851</c:v>
                </c:pt>
                <c:pt idx="990">
                  <c:v>45862.340601851851</c:v>
                </c:pt>
                <c:pt idx="991">
                  <c:v>45863.334606481483</c:v>
                </c:pt>
                <c:pt idx="992">
                  <c:v>45863.334606481483</c:v>
                </c:pt>
                <c:pt idx="993">
                  <c:v>45866.335358796299</c:v>
                </c:pt>
                <c:pt idx="994">
                  <c:v>45866.335358796299</c:v>
                </c:pt>
                <c:pt idx="995">
                  <c:v>45867.322997685187</c:v>
                </c:pt>
                <c:pt idx="996">
                  <c:v>45867.322997685187</c:v>
                </c:pt>
                <c:pt idx="997">
                  <c:v>45868.328194444446</c:v>
                </c:pt>
                <c:pt idx="998">
                  <c:v>45868.328194444446</c:v>
                </c:pt>
                <c:pt idx="999">
                  <c:v>45869.330590277779</c:v>
                </c:pt>
                <c:pt idx="1000">
                  <c:v>45869.330590277779</c:v>
                </c:pt>
                <c:pt idx="1001">
                  <c:v>45870.340092592596</c:v>
                </c:pt>
                <c:pt idx="1002">
                  <c:v>45870.340092592596</c:v>
                </c:pt>
                <c:pt idx="1003">
                  <c:v>45875.327939814815</c:v>
                </c:pt>
                <c:pt idx="1004">
                  <c:v>45875.327939814815</c:v>
                </c:pt>
                <c:pt idx="1005">
                  <c:v>45876.330405092594</c:v>
                </c:pt>
                <c:pt idx="1006">
                  <c:v>45876.330405092594</c:v>
                </c:pt>
                <c:pt idx="1007">
                  <c:v>45880.329212962963</c:v>
                </c:pt>
                <c:pt idx="1008">
                  <c:v>45880.329212962963</c:v>
                </c:pt>
                <c:pt idx="1009">
                  <c:v>45881.332094907404</c:v>
                </c:pt>
                <c:pt idx="1010">
                  <c:v>45881.332094907404</c:v>
                </c:pt>
                <c:pt idx="1011">
                  <c:v>45882.316944444443</c:v>
                </c:pt>
                <c:pt idx="1012">
                  <c:v>45882.316944444443</c:v>
                </c:pt>
                <c:pt idx="1013">
                  <c:v>45883.319050925929</c:v>
                </c:pt>
                <c:pt idx="1014">
                  <c:v>45883.319050925929</c:v>
                </c:pt>
                <c:pt idx="1015">
                  <c:v>45884.318136574075</c:v>
                </c:pt>
                <c:pt idx="1016">
                  <c:v>45884.318136574075</c:v>
                </c:pt>
                <c:pt idx="1017">
                  <c:v>45887.346597222226</c:v>
                </c:pt>
                <c:pt idx="1018">
                  <c:v>45887.346597222226</c:v>
                </c:pt>
                <c:pt idx="1019">
                  <c:v>45889.317002314812</c:v>
                </c:pt>
                <c:pt idx="1020">
                  <c:v>45889.317002314812</c:v>
                </c:pt>
                <c:pt idx="1021">
                  <c:v>45890.328657407408</c:v>
                </c:pt>
                <c:pt idx="1022">
                  <c:v>45890.328657407408</c:v>
                </c:pt>
                <c:pt idx="1023">
                  <c:v>45891.321400462963</c:v>
                </c:pt>
                <c:pt idx="1024">
                  <c:v>45891.321400462963</c:v>
                </c:pt>
                <c:pt idx="1025">
                  <c:v>45894.329085648147</c:v>
                </c:pt>
                <c:pt idx="1026">
                  <c:v>45894.329085648147</c:v>
                </c:pt>
                <c:pt idx="1027">
                  <c:v>45895.328553240739</c:v>
                </c:pt>
                <c:pt idx="1028">
                  <c:v>45895.328553240739</c:v>
                </c:pt>
                <c:pt idx="1029">
                  <c:v>45896.333194444444</c:v>
                </c:pt>
                <c:pt idx="1030">
                  <c:v>45896.333194444444</c:v>
                </c:pt>
                <c:pt idx="1031">
                  <c:v>45897.323368055557</c:v>
                </c:pt>
                <c:pt idx="1032">
                  <c:v>45897.323368055557</c:v>
                </c:pt>
                <c:pt idx="1033">
                  <c:v>45901.325138888889</c:v>
                </c:pt>
                <c:pt idx="1034">
                  <c:v>45901.325138888889</c:v>
                </c:pt>
                <c:pt idx="1035">
                  <c:v>45902.335879629631</c:v>
                </c:pt>
                <c:pt idx="1036">
                  <c:v>45902.335879629631</c:v>
                </c:pt>
                <c:pt idx="1037">
                  <c:v>45903.318865740737</c:v>
                </c:pt>
                <c:pt idx="1038">
                  <c:v>45903.318865740737</c:v>
                </c:pt>
                <c:pt idx="1039">
                  <c:v>45904.535439814812</c:v>
                </c:pt>
                <c:pt idx="1040">
                  <c:v>45904.535439814812</c:v>
                </c:pt>
                <c:pt idx="1041">
                  <c:v>45905.316828703704</c:v>
                </c:pt>
                <c:pt idx="1042">
                  <c:v>45905.316828703704</c:v>
                </c:pt>
                <c:pt idx="1043">
                  <c:v>45908.329097222224</c:v>
                </c:pt>
                <c:pt idx="1044">
                  <c:v>45908.329097222224</c:v>
                </c:pt>
                <c:pt idx="1045">
                  <c:v>45909.325671296298</c:v>
                </c:pt>
                <c:pt idx="1046">
                  <c:v>45909.325671296298</c:v>
                </c:pt>
                <c:pt idx="1047">
                  <c:v>45910.326053240744</c:v>
                </c:pt>
                <c:pt idx="1048">
                  <c:v>45910.326053240744</c:v>
                </c:pt>
                <c:pt idx="1049">
                  <c:v>45911.331782407404</c:v>
                </c:pt>
                <c:pt idx="1050">
                  <c:v>45911.331782407404</c:v>
                </c:pt>
                <c:pt idx="1051">
                  <c:v>45912.319490740738</c:v>
                </c:pt>
                <c:pt idx="1052">
                  <c:v>45912.319490740738</c:v>
                </c:pt>
                <c:pt idx="1053">
                  <c:v>45915.324999999997</c:v>
                </c:pt>
                <c:pt idx="1054">
                  <c:v>45915.324999999997</c:v>
                </c:pt>
                <c:pt idx="1055">
                  <c:v>45916.313761574071</c:v>
                </c:pt>
                <c:pt idx="1056">
                  <c:v>45916.313761574071</c:v>
                </c:pt>
                <c:pt idx="1057">
                  <c:v>45917.328298611108</c:v>
                </c:pt>
                <c:pt idx="1058">
                  <c:v>45917.328298611108</c:v>
                </c:pt>
                <c:pt idx="1059">
                  <c:v>45918.324490740742</c:v>
                </c:pt>
                <c:pt idx="1060">
                  <c:v>45918.324490740742</c:v>
                </c:pt>
                <c:pt idx="1061">
                  <c:v>45922.339108796295</c:v>
                </c:pt>
                <c:pt idx="1062">
                  <c:v>45922.339108796295</c:v>
                </c:pt>
                <c:pt idx="1063">
                  <c:v>45923.32885416667</c:v>
                </c:pt>
                <c:pt idx="1064">
                  <c:v>45923.32885416667</c:v>
                </c:pt>
                <c:pt idx="1065">
                  <c:v>45924.317858796298</c:v>
                </c:pt>
                <c:pt idx="1066">
                  <c:v>45924.317858796298</c:v>
                </c:pt>
                <c:pt idx="1067">
                  <c:v>45925.34003472222</c:v>
                </c:pt>
                <c:pt idx="1068">
                  <c:v>45925.34003472222</c:v>
                </c:pt>
                <c:pt idx="1069">
                  <c:v>45926.317499999997</c:v>
                </c:pt>
                <c:pt idx="1070">
                  <c:v>45926.317499999997</c:v>
                </c:pt>
                <c:pt idx="1071">
                  <c:v>45929.325046296297</c:v>
                </c:pt>
                <c:pt idx="1072">
                  <c:v>45929.325046296297</c:v>
                </c:pt>
                <c:pt idx="1073">
                  <c:v>45930.329340277778</c:v>
                </c:pt>
                <c:pt idx="1074">
                  <c:v>45930.329340277778</c:v>
                </c:pt>
                <c:pt idx="1075">
                  <c:v>45931.329965277779</c:v>
                </c:pt>
                <c:pt idx="1076">
                  <c:v>45931.329965277779</c:v>
                </c:pt>
                <c:pt idx="1077">
                  <c:v>45932.32534722222</c:v>
                </c:pt>
                <c:pt idx="1078">
                  <c:v>45932.32534722222</c:v>
                </c:pt>
                <c:pt idx="1079">
                  <c:v>45933.326145833336</c:v>
                </c:pt>
                <c:pt idx="1080">
                  <c:v>45933.326145833336</c:v>
                </c:pt>
                <c:pt idx="1081">
                  <c:v>45933.429849537039</c:v>
                </c:pt>
                <c:pt idx="1082">
                  <c:v>45933.429849537039</c:v>
                </c:pt>
                <c:pt idx="1083">
                  <c:v>45936.317766203705</c:v>
                </c:pt>
                <c:pt idx="1084">
                  <c:v>45937.330081018517</c:v>
                </c:pt>
                <c:pt idx="1085">
                  <c:v>45938.329548611109</c:v>
                </c:pt>
                <c:pt idx="1086">
                  <c:v>45939.387453703705</c:v>
                </c:pt>
                <c:pt idx="1087">
                  <c:v>45943.334444444445</c:v>
                </c:pt>
                <c:pt idx="1088">
                  <c:v>45944.33556712963</c:v>
                </c:pt>
                <c:pt idx="1089">
                  <c:v>45945.328483796293</c:v>
                </c:pt>
                <c:pt idx="1090">
                  <c:v>45946.329386574071</c:v>
                </c:pt>
                <c:pt idx="1091">
                  <c:v>45947.330474537041</c:v>
                </c:pt>
                <c:pt idx="1092">
                  <c:v>45950.331655092596</c:v>
                </c:pt>
                <c:pt idx="1093">
                  <c:v>45951.328969907408</c:v>
                </c:pt>
                <c:pt idx="1094">
                  <c:v>45952.329942129632</c:v>
                </c:pt>
                <c:pt idx="1095">
                  <c:v>45953.333703703705</c:v>
                </c:pt>
                <c:pt idx="1096">
                  <c:v>45954.328460648147</c:v>
                </c:pt>
                <c:pt idx="1097">
                  <c:v>45957.327222222222</c:v>
                </c:pt>
                <c:pt idx="1098">
                  <c:v>45958.32503472222</c:v>
                </c:pt>
                <c:pt idx="1099">
                  <c:v>45959.336226851854</c:v>
                </c:pt>
                <c:pt idx="1100">
                  <c:v>45960.326215277775</c:v>
                </c:pt>
                <c:pt idx="1101">
                  <c:v>45964.332743055558</c:v>
                </c:pt>
                <c:pt idx="1102">
                  <c:v>45965.324884259258</c:v>
                </c:pt>
                <c:pt idx="1103">
                  <c:v>45966.324062500003</c:v>
                </c:pt>
                <c:pt idx="1104">
                  <c:v>45967.31832175926</c:v>
                </c:pt>
              </c:numCache>
            </c:numRef>
          </c:xVal>
          <c:yVal>
            <c:numRef>
              <c:f>Active!$R$178:$R$4093</c:f>
              <c:numCache>
                <c:formatCode>0.000</c:formatCode>
                <c:ptCount val="3916"/>
                <c:pt idx="0">
                  <c:v>3.0199999974416301</c:v>
                </c:pt>
                <c:pt idx="1">
                  <c:v>3.0199999974329899</c:v>
                </c:pt>
                <c:pt idx="2">
                  <c:v>3.0199999974070599</c:v>
                </c:pt>
                <c:pt idx="3">
                  <c:v>3.01999999739841</c:v>
                </c:pt>
                <c:pt idx="4">
                  <c:v>3.0199999973897702</c:v>
                </c:pt>
                <c:pt idx="5">
                  <c:v>3.01999999738113</c:v>
                </c:pt>
                <c:pt idx="6">
                  <c:v>3.01999999737248</c:v>
                </c:pt>
                <c:pt idx="7">
                  <c:v>3.0199999973465599</c:v>
                </c:pt>
                <c:pt idx="8">
                  <c:v>3.0199999973379099</c:v>
                </c:pt>
                <c:pt idx="9">
                  <c:v>3.0199999973292702</c:v>
                </c:pt>
                <c:pt idx="10">
                  <c:v>3.01999999732063</c:v>
                </c:pt>
                <c:pt idx="11">
                  <c:v>3.0199999972082598</c:v>
                </c:pt>
                <c:pt idx="12">
                  <c:v>3.0199999971996201</c:v>
                </c:pt>
                <c:pt idx="13">
                  <c:v>3.0199999971909799</c:v>
                </c:pt>
                <c:pt idx="14">
                  <c:v>3.0199999971564102</c:v>
                </c:pt>
                <c:pt idx="15">
                  <c:v>3.0199999971477598</c:v>
                </c:pt>
                <c:pt idx="16">
                  <c:v>3.0199999971045499</c:v>
                </c:pt>
                <c:pt idx="17">
                  <c:v>3.0199999970872602</c:v>
                </c:pt>
                <c:pt idx="18">
                  <c:v>3.01999999707862</c:v>
                </c:pt>
                <c:pt idx="19">
                  <c:v>3.01999999706997</c:v>
                </c:pt>
                <c:pt idx="20">
                  <c:v>3.0199999970440499</c:v>
                </c:pt>
                <c:pt idx="21">
                  <c:v>3.0199999970353999</c:v>
                </c:pt>
                <c:pt idx="22">
                  <c:v>3.0199999970267601</c:v>
                </c:pt>
                <c:pt idx="23">
                  <c:v>3.0199999970181199</c:v>
                </c:pt>
                <c:pt idx="24">
                  <c:v>3.01999999700947</c:v>
                </c:pt>
                <c:pt idx="25">
                  <c:v>3.01999999698354</c:v>
                </c:pt>
                <c:pt idx="26">
                  <c:v>3.0199999969576101</c:v>
                </c:pt>
                <c:pt idx="27">
                  <c:v>3.0199999969489699</c:v>
                </c:pt>
                <c:pt idx="28">
                  <c:v>3.01999999692304</c:v>
                </c:pt>
                <c:pt idx="29">
                  <c:v>3.0199999969143998</c:v>
                </c:pt>
                <c:pt idx="30">
                  <c:v>3.01999999690576</c:v>
                </c:pt>
                <c:pt idx="31">
                  <c:v>3.0199999968971101</c:v>
                </c:pt>
                <c:pt idx="32">
                  <c:v>3.0199999968625399</c:v>
                </c:pt>
                <c:pt idx="33">
                  <c:v>3.0199999968539002</c:v>
                </c:pt>
                <c:pt idx="34">
                  <c:v>3.0199999968452498</c:v>
                </c:pt>
                <c:pt idx="35">
                  <c:v>3.01999999683661</c:v>
                </c:pt>
                <c:pt idx="36">
                  <c:v>3.0199999968279698</c:v>
                </c:pt>
                <c:pt idx="37">
                  <c:v>3.0199999968020399</c:v>
                </c:pt>
                <c:pt idx="38">
                  <c:v>3.0199999967933899</c:v>
                </c:pt>
                <c:pt idx="39">
                  <c:v>3.0199999967847502</c:v>
                </c:pt>
                <c:pt idx="40">
                  <c:v>3.0199999967847502</c:v>
                </c:pt>
                <c:pt idx="41">
                  <c:v>3.0199999967847502</c:v>
                </c:pt>
                <c:pt idx="42">
                  <c:v>3.01999999677611</c:v>
                </c:pt>
                <c:pt idx="43">
                  <c:v>3.01999999676746</c:v>
                </c:pt>
                <c:pt idx="44">
                  <c:v>2.9469999967840401</c:v>
                </c:pt>
                <c:pt idx="45">
                  <c:v>2.9469999967755101</c:v>
                </c:pt>
                <c:pt idx="46">
                  <c:v>2.94699999676698</c:v>
                </c:pt>
                <c:pt idx="47">
                  <c:v>2.9469999967584499</c:v>
                </c:pt>
                <c:pt idx="48">
                  <c:v>2.9469999967499199</c:v>
                </c:pt>
                <c:pt idx="49">
                  <c:v>2.9469999967243199</c:v>
                </c:pt>
                <c:pt idx="50">
                  <c:v>2.9469999967157898</c:v>
                </c:pt>
                <c:pt idx="51">
                  <c:v>2.9469999967072602</c:v>
                </c:pt>
                <c:pt idx="52">
                  <c:v>2.9469999966987301</c:v>
                </c:pt>
                <c:pt idx="53">
                  <c:v>2.9469999966902001</c:v>
                </c:pt>
                <c:pt idx="54">
                  <c:v>2.9469999966646099</c:v>
                </c:pt>
                <c:pt idx="55">
                  <c:v>2.9469999966560798</c:v>
                </c:pt>
                <c:pt idx="56">
                  <c:v>2.9469999966475502</c:v>
                </c:pt>
                <c:pt idx="57">
                  <c:v>2.9469999966390201</c:v>
                </c:pt>
                <c:pt idx="58">
                  <c:v>2.9469999965963698</c:v>
                </c:pt>
                <c:pt idx="59">
                  <c:v>2.9469999965878402</c:v>
                </c:pt>
                <c:pt idx="60">
                  <c:v>2.9469999965793101</c:v>
                </c:pt>
                <c:pt idx="61">
                  <c:v>2.94699999657078</c:v>
                </c:pt>
                <c:pt idx="62">
                  <c:v>2.9469999965451898</c:v>
                </c:pt>
                <c:pt idx="63">
                  <c:v>2.94699999653665</c:v>
                </c:pt>
                <c:pt idx="64">
                  <c:v>2.9469999965281199</c:v>
                </c:pt>
                <c:pt idx="65">
                  <c:v>2.9469999965195899</c:v>
                </c:pt>
                <c:pt idx="66">
                  <c:v>2.9469999964854701</c:v>
                </c:pt>
                <c:pt idx="67">
                  <c:v>2.94699999647694</c:v>
                </c:pt>
                <c:pt idx="68">
                  <c:v>2.9469999964684099</c:v>
                </c:pt>
                <c:pt idx="69">
                  <c:v>2.9469999964598799</c:v>
                </c:pt>
                <c:pt idx="70">
                  <c:v>2.9469999964086999</c:v>
                </c:pt>
                <c:pt idx="71">
                  <c:v>2.9469999964001699</c:v>
                </c:pt>
                <c:pt idx="72">
                  <c:v>2.9469999963916398</c:v>
                </c:pt>
                <c:pt idx="73">
                  <c:v>2.94699999636605</c:v>
                </c:pt>
                <c:pt idx="74">
                  <c:v>2.94699999635752</c:v>
                </c:pt>
                <c:pt idx="75">
                  <c:v>2.9469999963489899</c:v>
                </c:pt>
                <c:pt idx="76">
                  <c:v>2.9469999963404598</c:v>
                </c:pt>
                <c:pt idx="77">
                  <c:v>2.9469999963404598</c:v>
                </c:pt>
                <c:pt idx="78">
                  <c:v>2.9469999963319302</c:v>
                </c:pt>
                <c:pt idx="79">
                  <c:v>2.9469999963319302</c:v>
                </c:pt>
                <c:pt idx="80">
                  <c:v>2.9469999963319302</c:v>
                </c:pt>
                <c:pt idx="81">
                  <c:v>2.9469999963063298</c:v>
                </c:pt>
                <c:pt idx="82">
                  <c:v>2.9469999962978002</c:v>
                </c:pt>
                <c:pt idx="83">
                  <c:v>2.9469999962892701</c:v>
                </c:pt>
                <c:pt idx="84">
                  <c:v>2.9469999962892701</c:v>
                </c:pt>
                <c:pt idx="85">
                  <c:v>2.9469999962892701</c:v>
                </c:pt>
                <c:pt idx="86">
                  <c:v>2.9469999962892701</c:v>
                </c:pt>
                <c:pt idx="87">
                  <c:v>2.9469999962892701</c:v>
                </c:pt>
                <c:pt idx="88">
                  <c:v>2.9469999962807401</c:v>
                </c:pt>
                <c:pt idx="89">
                  <c:v>2.94699999627221</c:v>
                </c:pt>
                <c:pt idx="90">
                  <c:v>2.9469999962466198</c:v>
                </c:pt>
                <c:pt idx="91">
                  <c:v>2.9469999962380902</c:v>
                </c:pt>
                <c:pt idx="92">
                  <c:v>2.9469999962295601</c:v>
                </c:pt>
                <c:pt idx="93">
                  <c:v>2.94699999622103</c:v>
                </c:pt>
                <c:pt idx="94">
                  <c:v>2.9469999962125</c:v>
                </c:pt>
                <c:pt idx="95">
                  <c:v>2.9469999961783802</c:v>
                </c:pt>
                <c:pt idx="96">
                  <c:v>2.9469999961698501</c:v>
                </c:pt>
                <c:pt idx="97">
                  <c:v>2.94699999616132</c:v>
                </c:pt>
                <c:pt idx="98">
                  <c:v>2.94699999615279</c:v>
                </c:pt>
                <c:pt idx="99">
                  <c:v>2.9469999961272002</c:v>
                </c:pt>
                <c:pt idx="100">
                  <c:v>2.9469999961186701</c:v>
                </c:pt>
                <c:pt idx="101">
                  <c:v>2.9469999961101299</c:v>
                </c:pt>
                <c:pt idx="102">
                  <c:v>2.9469999961015998</c:v>
                </c:pt>
                <c:pt idx="103">
                  <c:v>2.9469999960930702</c:v>
                </c:pt>
                <c:pt idx="104">
                  <c:v>2.94699999606748</c:v>
                </c:pt>
                <c:pt idx="105">
                  <c:v>2.9469999960589499</c:v>
                </c:pt>
                <c:pt idx="106">
                  <c:v>2.9469999960589499</c:v>
                </c:pt>
                <c:pt idx="107">
                  <c:v>2.9469999960589499</c:v>
                </c:pt>
                <c:pt idx="108">
                  <c:v>2.9469999960504198</c:v>
                </c:pt>
                <c:pt idx="109">
                  <c:v>2.9469999960418898</c:v>
                </c:pt>
                <c:pt idx="110">
                  <c:v>2.9469999960418898</c:v>
                </c:pt>
                <c:pt idx="111">
                  <c:v>2.9469999960333602</c:v>
                </c:pt>
                <c:pt idx="112">
                  <c:v>2.9469999960333602</c:v>
                </c:pt>
                <c:pt idx="113">
                  <c:v>2.9469999959907098</c:v>
                </c:pt>
                <c:pt idx="114">
                  <c:v>2.7599999961313602</c:v>
                </c:pt>
                <c:pt idx="115">
                  <c:v>2.7599999961231498</c:v>
                </c:pt>
                <c:pt idx="116">
                  <c:v>2.75999999609851</c:v>
                </c:pt>
                <c:pt idx="117">
                  <c:v>2.7599999960902899</c:v>
                </c:pt>
                <c:pt idx="118">
                  <c:v>2.75999999608208</c:v>
                </c:pt>
                <c:pt idx="119">
                  <c:v>2.7599999960738701</c:v>
                </c:pt>
                <c:pt idx="120">
                  <c:v>2.7599999960656501</c:v>
                </c:pt>
                <c:pt idx="121">
                  <c:v>2.7599999960410102</c:v>
                </c:pt>
                <c:pt idx="122">
                  <c:v>2.7599999960327999</c:v>
                </c:pt>
                <c:pt idx="123">
                  <c:v>2.7599999960163699</c:v>
                </c:pt>
                <c:pt idx="124">
                  <c:v>2.75999999600816</c:v>
                </c:pt>
                <c:pt idx="125">
                  <c:v>2.7599999959753001</c:v>
                </c:pt>
                <c:pt idx="126">
                  <c:v>2.7599999959588701</c:v>
                </c:pt>
                <c:pt idx="127">
                  <c:v>2.7599999959506598</c:v>
                </c:pt>
                <c:pt idx="128">
                  <c:v>2.75999999592602</c:v>
                </c:pt>
                <c:pt idx="129">
                  <c:v>2.7599999959178101</c:v>
                </c:pt>
                <c:pt idx="130">
                  <c:v>2.75999999590959</c:v>
                </c:pt>
                <c:pt idx="131">
                  <c:v>2.7599999959013801</c:v>
                </c:pt>
                <c:pt idx="132">
                  <c:v>2.75999999589316</c:v>
                </c:pt>
                <c:pt idx="133">
                  <c:v>2.7599999958685202</c:v>
                </c:pt>
                <c:pt idx="134">
                  <c:v>2.7599999958521</c:v>
                </c:pt>
                <c:pt idx="135">
                  <c:v>2.7599999958438799</c:v>
                </c:pt>
                <c:pt idx="136">
                  <c:v>2.7599999958438799</c:v>
                </c:pt>
                <c:pt idx="137">
                  <c:v>2.75999999583567</c:v>
                </c:pt>
                <c:pt idx="138">
                  <c:v>2.7599999958110302</c:v>
                </c:pt>
                <c:pt idx="139">
                  <c:v>2.7599999958028101</c:v>
                </c:pt>
                <c:pt idx="140">
                  <c:v>2.7599999957946002</c:v>
                </c:pt>
                <c:pt idx="141">
                  <c:v>2.7599999957863899</c:v>
                </c:pt>
                <c:pt idx="142">
                  <c:v>2.7599999957781698</c:v>
                </c:pt>
                <c:pt idx="143">
                  <c:v>2.7599999957535299</c:v>
                </c:pt>
                <c:pt idx="144">
                  <c:v>2.7599999957453201</c:v>
                </c:pt>
                <c:pt idx="145">
                  <c:v>2.7599999957371102</c:v>
                </c:pt>
                <c:pt idx="146">
                  <c:v>2.7599999957288901</c:v>
                </c:pt>
                <c:pt idx="147">
                  <c:v>2.7599999957206802</c:v>
                </c:pt>
                <c:pt idx="148">
                  <c:v>2.7599999956960399</c:v>
                </c:pt>
                <c:pt idx="149">
                  <c:v>2.7599999956878198</c:v>
                </c:pt>
                <c:pt idx="150">
                  <c:v>2.75999999567961</c:v>
                </c:pt>
                <c:pt idx="151">
                  <c:v>2.7599999956714001</c:v>
                </c:pt>
                <c:pt idx="152">
                  <c:v>2.75999999566318</c:v>
                </c:pt>
                <c:pt idx="153">
                  <c:v>2.7599999956385401</c:v>
                </c:pt>
                <c:pt idx="154">
                  <c:v>2.7599999956303298</c:v>
                </c:pt>
                <c:pt idx="155">
                  <c:v>2.7599999956221102</c:v>
                </c:pt>
                <c:pt idx="156">
                  <c:v>2.7599999956138999</c:v>
                </c:pt>
                <c:pt idx="157">
                  <c:v>2.75999999560569</c:v>
                </c:pt>
                <c:pt idx="158">
                  <c:v>2.7599999955646202</c:v>
                </c:pt>
                <c:pt idx="159">
                  <c:v>2.7599999955564001</c:v>
                </c:pt>
                <c:pt idx="160">
                  <c:v>2.7599999955481902</c:v>
                </c:pt>
                <c:pt idx="161">
                  <c:v>2.7599999955235499</c:v>
                </c:pt>
                <c:pt idx="162">
                  <c:v>2.75999999551534</c:v>
                </c:pt>
                <c:pt idx="163">
                  <c:v>2.7599999954989101</c:v>
                </c:pt>
                <c:pt idx="164">
                  <c:v>2.7599999954660501</c:v>
                </c:pt>
                <c:pt idx="165">
                  <c:v>2.7599999954660501</c:v>
                </c:pt>
                <c:pt idx="166">
                  <c:v>2.7599999954578398</c:v>
                </c:pt>
                <c:pt idx="167">
                  <c:v>2.7599999954496299</c:v>
                </c:pt>
                <c:pt idx="168">
                  <c:v>2.7599999954414098</c:v>
                </c:pt>
                <c:pt idx="169">
                  <c:v>2.7599999954332</c:v>
                </c:pt>
                <c:pt idx="170">
                  <c:v>2.7599999954085601</c:v>
                </c:pt>
                <c:pt idx="171">
                  <c:v>2.75999999540034</c:v>
                </c:pt>
                <c:pt idx="172">
                  <c:v>2.7599999953921301</c:v>
                </c:pt>
                <c:pt idx="173">
                  <c:v>2.7599999953839198</c:v>
                </c:pt>
                <c:pt idx="174">
                  <c:v>2.7599999953510599</c:v>
                </c:pt>
                <c:pt idx="175">
                  <c:v>2.75999999534285</c:v>
                </c:pt>
                <c:pt idx="176">
                  <c:v>2.75999999532642</c:v>
                </c:pt>
                <c:pt idx="177">
                  <c:v>2.7599999953182102</c:v>
                </c:pt>
                <c:pt idx="178">
                  <c:v>2.7599999952853498</c:v>
                </c:pt>
                <c:pt idx="179">
                  <c:v>2.75999999526893</c:v>
                </c:pt>
                <c:pt idx="180">
                  <c:v>2.7599999952607099</c:v>
                </c:pt>
                <c:pt idx="181">
                  <c:v>2.7599999952360701</c:v>
                </c:pt>
                <c:pt idx="182">
                  <c:v>2.7599999952278602</c:v>
                </c:pt>
                <c:pt idx="183">
                  <c:v>2.7599999952196401</c:v>
                </c:pt>
                <c:pt idx="184">
                  <c:v>2.7599999952114298</c:v>
                </c:pt>
                <c:pt idx="185">
                  <c:v>2.7599999952032199</c:v>
                </c:pt>
                <c:pt idx="186">
                  <c:v>2.7599999951785801</c:v>
                </c:pt>
                <c:pt idx="187">
                  <c:v>2.75999999517036</c:v>
                </c:pt>
                <c:pt idx="188">
                  <c:v>2.7599999951621501</c:v>
                </c:pt>
                <c:pt idx="189">
                  <c:v>2.7599999951457201</c:v>
                </c:pt>
                <c:pt idx="190">
                  <c:v>2.7599999951210799</c:v>
                </c:pt>
                <c:pt idx="191">
                  <c:v>2.75999999511287</c:v>
                </c:pt>
                <c:pt idx="192">
                  <c:v>2.7599999951046499</c:v>
                </c:pt>
                <c:pt idx="193">
                  <c:v>2.75999999509644</c:v>
                </c:pt>
                <c:pt idx="194">
                  <c:v>2.7599999950882301</c:v>
                </c:pt>
                <c:pt idx="195">
                  <c:v>2.7599999950553702</c:v>
                </c:pt>
                <c:pt idx="196">
                  <c:v>2.7599999950471599</c:v>
                </c:pt>
                <c:pt idx="197">
                  <c:v>2.7599999950389398</c:v>
                </c:pt>
                <c:pt idx="198">
                  <c:v>2.7599999950307299</c:v>
                </c:pt>
                <c:pt idx="199">
                  <c:v>2.7599999950060901</c:v>
                </c:pt>
                <c:pt idx="200">
                  <c:v>2.7599999949978802</c:v>
                </c:pt>
                <c:pt idx="201">
                  <c:v>2.7599999949896601</c:v>
                </c:pt>
                <c:pt idx="202">
                  <c:v>2.7599999949814502</c:v>
                </c:pt>
                <c:pt idx="203">
                  <c:v>2.7599999949732301</c:v>
                </c:pt>
                <c:pt idx="204">
                  <c:v>2.7599999949485898</c:v>
                </c:pt>
                <c:pt idx="205">
                  <c:v>2.75999999494038</c:v>
                </c:pt>
                <c:pt idx="206">
                  <c:v>2.7599999949321701</c:v>
                </c:pt>
                <c:pt idx="207">
                  <c:v>2.75999999492395</c:v>
                </c:pt>
                <c:pt idx="208">
                  <c:v>2.7599999949157401</c:v>
                </c:pt>
                <c:pt idx="209">
                  <c:v>2.75999999486646</c:v>
                </c:pt>
                <c:pt idx="210">
                  <c:v>2.7599999948582399</c:v>
                </c:pt>
                <c:pt idx="211">
                  <c:v>2.7599999948336</c:v>
                </c:pt>
                <c:pt idx="212">
                  <c:v>2.7599999948253902</c:v>
                </c:pt>
                <c:pt idx="213">
                  <c:v>2.7599999948171701</c:v>
                </c:pt>
                <c:pt idx="214">
                  <c:v>2.7599999948007499</c:v>
                </c:pt>
                <c:pt idx="215">
                  <c:v>2.7599999947678899</c:v>
                </c:pt>
                <c:pt idx="216">
                  <c:v>2.7599999947596801</c:v>
                </c:pt>
                <c:pt idx="217">
                  <c:v>2.7599999947103999</c:v>
                </c:pt>
                <c:pt idx="218">
                  <c:v>2.7599999947103999</c:v>
                </c:pt>
                <c:pt idx="219">
                  <c:v>2.7599999947021798</c:v>
                </c:pt>
                <c:pt idx="220">
                  <c:v>2.7599999946939699</c:v>
                </c:pt>
                <c:pt idx="221">
                  <c:v>2.7599999946857601</c:v>
                </c:pt>
                <c:pt idx="222">
                  <c:v>2.75999999466111</c:v>
                </c:pt>
                <c:pt idx="223">
                  <c:v>2.7599999946529001</c:v>
                </c:pt>
                <c:pt idx="224">
                  <c:v>2.7599999946446898</c:v>
                </c:pt>
                <c:pt idx="225">
                  <c:v>2.7599999946364702</c:v>
                </c:pt>
                <c:pt idx="226">
                  <c:v>2.7599999946282598</c:v>
                </c:pt>
                <c:pt idx="227">
                  <c:v>2.75999999462005</c:v>
                </c:pt>
                <c:pt idx="228">
                  <c:v>2.7599999946118299</c:v>
                </c:pt>
                <c:pt idx="229">
                  <c:v>2.7599999945461202</c:v>
                </c:pt>
                <c:pt idx="230">
                  <c:v>2.7599999945297</c:v>
                </c:pt>
                <c:pt idx="231">
                  <c:v>2.75999999450505</c:v>
                </c:pt>
                <c:pt idx="232">
                  <c:v>2.7599999944968401</c:v>
                </c:pt>
                <c:pt idx="233">
                  <c:v>2.7599999944886302</c:v>
                </c:pt>
                <c:pt idx="234">
                  <c:v>2.7599999944804101</c:v>
                </c:pt>
                <c:pt idx="235">
                  <c:v>2.7599999944721998</c:v>
                </c:pt>
                <c:pt idx="236">
                  <c:v>2.7599999943490001</c:v>
                </c:pt>
                <c:pt idx="237">
                  <c:v>2.7599999943490001</c:v>
                </c:pt>
                <c:pt idx="238">
                  <c:v>2.7599999943490001</c:v>
                </c:pt>
                <c:pt idx="239">
                  <c:v>2.75999999434078</c:v>
                </c:pt>
                <c:pt idx="240">
                  <c:v>2.7599999943079299</c:v>
                </c:pt>
                <c:pt idx="241">
                  <c:v>2.7599999942997102</c:v>
                </c:pt>
                <c:pt idx="242">
                  <c:v>2.7599999942750699</c:v>
                </c:pt>
                <c:pt idx="243">
                  <c:v>2.75999999426686</c:v>
                </c:pt>
                <c:pt idx="244">
                  <c:v>2.75999999425864</c:v>
                </c:pt>
                <c:pt idx="245">
                  <c:v>2.7599999942011499</c:v>
                </c:pt>
                <c:pt idx="246">
                  <c:v>2.7599999941929401</c:v>
                </c:pt>
                <c:pt idx="247">
                  <c:v>2.75999999418472</c:v>
                </c:pt>
                <c:pt idx="248">
                  <c:v>2.7599999941436502</c:v>
                </c:pt>
                <c:pt idx="249">
                  <c:v>2.7599999941354398</c:v>
                </c:pt>
                <c:pt idx="250">
                  <c:v>2.7599999941354398</c:v>
                </c:pt>
                <c:pt idx="251">
                  <c:v>2.7599999941354398</c:v>
                </c:pt>
                <c:pt idx="252">
                  <c:v>2.75999999412723</c:v>
                </c:pt>
                <c:pt idx="253">
                  <c:v>2.75999999412723</c:v>
                </c:pt>
                <c:pt idx="254">
                  <c:v>2.75999999412723</c:v>
                </c:pt>
                <c:pt idx="255">
                  <c:v>2.75999999412723</c:v>
                </c:pt>
                <c:pt idx="256">
                  <c:v>2.75999999412723</c:v>
                </c:pt>
                <c:pt idx="257">
                  <c:v>2.75999999412723</c:v>
                </c:pt>
                <c:pt idx="258">
                  <c:v>2.75999999412723</c:v>
                </c:pt>
                <c:pt idx="259">
                  <c:v>2.75999999412723</c:v>
                </c:pt>
                <c:pt idx="260">
                  <c:v>2.75999999412723</c:v>
                </c:pt>
                <c:pt idx="261">
                  <c:v>2.75999999412723</c:v>
                </c:pt>
                <c:pt idx="262">
                  <c:v>2.7599999941190099</c:v>
                </c:pt>
                <c:pt idx="263">
                  <c:v>2.7599999941190099</c:v>
                </c:pt>
                <c:pt idx="264">
                  <c:v>2.7599999941190099</c:v>
                </c:pt>
                <c:pt idx="265">
                  <c:v>2.7599999941190099</c:v>
                </c:pt>
                <c:pt idx="266">
                  <c:v>2.7599999941190099</c:v>
                </c:pt>
                <c:pt idx="267">
                  <c:v>2.7599999941190099</c:v>
                </c:pt>
                <c:pt idx="268">
                  <c:v>2.7599999941190099</c:v>
                </c:pt>
                <c:pt idx="269">
                  <c:v>2.7599999941190099</c:v>
                </c:pt>
                <c:pt idx="270">
                  <c:v>2.7599999941190099</c:v>
                </c:pt>
                <c:pt idx="271">
                  <c:v>2.7599999941108</c:v>
                </c:pt>
                <c:pt idx="272">
                  <c:v>2.7599999941108</c:v>
                </c:pt>
                <c:pt idx="273">
                  <c:v>2.7599999941108</c:v>
                </c:pt>
                <c:pt idx="274">
                  <c:v>2.7599999941108</c:v>
                </c:pt>
                <c:pt idx="275">
                  <c:v>2.7599999940861601</c:v>
                </c:pt>
                <c:pt idx="276">
                  <c:v>2.7599999940779401</c:v>
                </c:pt>
                <c:pt idx="277">
                  <c:v>2.7599999940779401</c:v>
                </c:pt>
                <c:pt idx="278">
                  <c:v>2.7599999940779401</c:v>
                </c:pt>
                <c:pt idx="279">
                  <c:v>2.7599999940615199</c:v>
                </c:pt>
                <c:pt idx="280">
                  <c:v>2.7599999940615199</c:v>
                </c:pt>
                <c:pt idx="281">
                  <c:v>2.7599999940615199</c:v>
                </c:pt>
                <c:pt idx="282">
                  <c:v>2.7599999940533002</c:v>
                </c:pt>
                <c:pt idx="283">
                  <c:v>2.7599999940533002</c:v>
                </c:pt>
                <c:pt idx="284">
                  <c:v>2.7599999940533002</c:v>
                </c:pt>
                <c:pt idx="285">
                  <c:v>2.7599999940533002</c:v>
                </c:pt>
                <c:pt idx="286">
                  <c:v>2.7599999940533002</c:v>
                </c:pt>
                <c:pt idx="287">
                  <c:v>2.7599999940533002</c:v>
                </c:pt>
                <c:pt idx="288">
                  <c:v>2.7599999940533002</c:v>
                </c:pt>
                <c:pt idx="289">
                  <c:v>2.7599999940533002</c:v>
                </c:pt>
                <c:pt idx="290">
                  <c:v>2.7599999940533002</c:v>
                </c:pt>
                <c:pt idx="291">
                  <c:v>2.7599999940533002</c:v>
                </c:pt>
                <c:pt idx="292">
                  <c:v>2.7599999940286599</c:v>
                </c:pt>
                <c:pt idx="293">
                  <c:v>2.7599999940286599</c:v>
                </c:pt>
                <c:pt idx="294">
                  <c:v>2.7599999940286599</c:v>
                </c:pt>
                <c:pt idx="295">
                  <c:v>2.7599999940286599</c:v>
                </c:pt>
                <c:pt idx="296">
                  <c:v>2.7599999940286599</c:v>
                </c:pt>
                <c:pt idx="297">
                  <c:v>2.7599999940286599</c:v>
                </c:pt>
                <c:pt idx="298">
                  <c:v>2.7599999940286599</c:v>
                </c:pt>
                <c:pt idx="299">
                  <c:v>2.7599999940286599</c:v>
                </c:pt>
                <c:pt idx="300">
                  <c:v>2.7599999940286599</c:v>
                </c:pt>
                <c:pt idx="301">
                  <c:v>2.7599999940286599</c:v>
                </c:pt>
                <c:pt idx="302">
                  <c:v>2.7599999940286599</c:v>
                </c:pt>
                <c:pt idx="303">
                  <c:v>2.7599999940286599</c:v>
                </c:pt>
                <c:pt idx="304">
                  <c:v>2.75999999402045</c:v>
                </c:pt>
                <c:pt idx="305">
                  <c:v>2.75999999402045</c:v>
                </c:pt>
                <c:pt idx="306">
                  <c:v>2.75999999402045</c:v>
                </c:pt>
                <c:pt idx="307">
                  <c:v>2.75999999402045</c:v>
                </c:pt>
                <c:pt idx="308">
                  <c:v>2.75999999402045</c:v>
                </c:pt>
                <c:pt idx="309">
                  <c:v>2.75999999402045</c:v>
                </c:pt>
                <c:pt idx="310">
                  <c:v>2.75999999402045</c:v>
                </c:pt>
                <c:pt idx="311">
                  <c:v>2.75999999402045</c:v>
                </c:pt>
                <c:pt idx="312">
                  <c:v>2.75999999402045</c:v>
                </c:pt>
                <c:pt idx="313">
                  <c:v>2.75999999402045</c:v>
                </c:pt>
                <c:pt idx="314">
                  <c:v>2.75999999402045</c:v>
                </c:pt>
                <c:pt idx="315">
                  <c:v>2.75999999402045</c:v>
                </c:pt>
                <c:pt idx="316">
                  <c:v>2.75999999401223</c:v>
                </c:pt>
                <c:pt idx="317">
                  <c:v>2.75999999401223</c:v>
                </c:pt>
                <c:pt idx="318">
                  <c:v>2.75999999401223</c:v>
                </c:pt>
                <c:pt idx="319">
                  <c:v>2.75999999401223</c:v>
                </c:pt>
                <c:pt idx="320">
                  <c:v>2.75999999401223</c:v>
                </c:pt>
                <c:pt idx="321">
                  <c:v>2.75999999401223</c:v>
                </c:pt>
                <c:pt idx="322">
                  <c:v>2.75999999401223</c:v>
                </c:pt>
                <c:pt idx="323">
                  <c:v>2.75999999401223</c:v>
                </c:pt>
                <c:pt idx="324">
                  <c:v>2.7599999940040201</c:v>
                </c:pt>
                <c:pt idx="325">
                  <c:v>2.7599999940040201</c:v>
                </c:pt>
                <c:pt idx="326">
                  <c:v>2.7599999940040201</c:v>
                </c:pt>
                <c:pt idx="327">
                  <c:v>2.7599999940040201</c:v>
                </c:pt>
                <c:pt idx="328">
                  <c:v>2.7599999940040201</c:v>
                </c:pt>
                <c:pt idx="329">
                  <c:v>2.7599999940040201</c:v>
                </c:pt>
                <c:pt idx="330">
                  <c:v>2.7599999940040201</c:v>
                </c:pt>
                <c:pt idx="331">
                  <c:v>2.7599999940040201</c:v>
                </c:pt>
                <c:pt idx="332">
                  <c:v>2.7599999940040201</c:v>
                </c:pt>
                <c:pt idx="333">
                  <c:v>2.7599999940040201</c:v>
                </c:pt>
                <c:pt idx="334">
                  <c:v>2.7599999940040201</c:v>
                </c:pt>
                <c:pt idx="335">
                  <c:v>2.7599999940040201</c:v>
                </c:pt>
                <c:pt idx="336">
                  <c:v>2.7599999940040201</c:v>
                </c:pt>
                <c:pt idx="337">
                  <c:v>2.7599999939958102</c:v>
                </c:pt>
                <c:pt idx="338">
                  <c:v>2.7599999939958102</c:v>
                </c:pt>
                <c:pt idx="339">
                  <c:v>2.7599999939958102</c:v>
                </c:pt>
                <c:pt idx="340">
                  <c:v>2.7599999939958102</c:v>
                </c:pt>
                <c:pt idx="341">
                  <c:v>2.7599999939958102</c:v>
                </c:pt>
                <c:pt idx="342">
                  <c:v>2.7599999939958102</c:v>
                </c:pt>
                <c:pt idx="343">
                  <c:v>2.7599999939958102</c:v>
                </c:pt>
                <c:pt idx="344">
                  <c:v>2.7599999939958102</c:v>
                </c:pt>
                <c:pt idx="345">
                  <c:v>2.7599999939958102</c:v>
                </c:pt>
                <c:pt idx="346">
                  <c:v>2.7599999939958102</c:v>
                </c:pt>
                <c:pt idx="347">
                  <c:v>2.7599999939711699</c:v>
                </c:pt>
                <c:pt idx="348">
                  <c:v>2.7599999939711699</c:v>
                </c:pt>
                <c:pt idx="349">
                  <c:v>2.7599999939711699</c:v>
                </c:pt>
                <c:pt idx="350">
                  <c:v>2.7599999939711699</c:v>
                </c:pt>
                <c:pt idx="351">
                  <c:v>2.7599999939711699</c:v>
                </c:pt>
                <c:pt idx="352">
                  <c:v>2.7599999939711699</c:v>
                </c:pt>
                <c:pt idx="353">
                  <c:v>2.7599999939711699</c:v>
                </c:pt>
                <c:pt idx="354">
                  <c:v>2.7599999939711699</c:v>
                </c:pt>
                <c:pt idx="355">
                  <c:v>2.7599999939711699</c:v>
                </c:pt>
                <c:pt idx="356">
                  <c:v>2.7599999939629498</c:v>
                </c:pt>
                <c:pt idx="357">
                  <c:v>2.7599999939629498</c:v>
                </c:pt>
                <c:pt idx="358">
                  <c:v>2.7599999939629498</c:v>
                </c:pt>
                <c:pt idx="359">
                  <c:v>2.7599999939629498</c:v>
                </c:pt>
                <c:pt idx="360">
                  <c:v>2.7599999939629498</c:v>
                </c:pt>
                <c:pt idx="361">
                  <c:v>2.7599999939629498</c:v>
                </c:pt>
                <c:pt idx="362">
                  <c:v>2.7599999939629498</c:v>
                </c:pt>
                <c:pt idx="363">
                  <c:v>2.7599999939547399</c:v>
                </c:pt>
                <c:pt idx="364">
                  <c:v>2.7599999939547399</c:v>
                </c:pt>
                <c:pt idx="365">
                  <c:v>2.7599999939547399</c:v>
                </c:pt>
                <c:pt idx="366">
                  <c:v>2.7599999939465301</c:v>
                </c:pt>
                <c:pt idx="367">
                  <c:v>2.7599999939465301</c:v>
                </c:pt>
                <c:pt idx="368">
                  <c:v>2.75999999393831</c:v>
                </c:pt>
                <c:pt idx="369">
                  <c:v>2.75999999393831</c:v>
                </c:pt>
                <c:pt idx="370">
                  <c:v>2.75999999393831</c:v>
                </c:pt>
                <c:pt idx="371">
                  <c:v>2.75999999393831</c:v>
                </c:pt>
                <c:pt idx="372">
                  <c:v>2.7599999939301001</c:v>
                </c:pt>
                <c:pt idx="373">
                  <c:v>2.75999999392188</c:v>
                </c:pt>
                <c:pt idx="374">
                  <c:v>2.7599999939136701</c:v>
                </c:pt>
                <c:pt idx="375">
                  <c:v>2.7599999939054598</c:v>
                </c:pt>
                <c:pt idx="376">
                  <c:v>2.7599999938972402</c:v>
                </c:pt>
                <c:pt idx="377">
                  <c:v>2.7599999938890298</c:v>
                </c:pt>
                <c:pt idx="378">
                  <c:v>2.7599999938561801</c:v>
                </c:pt>
                <c:pt idx="379">
                  <c:v>2.75999999384796</c:v>
                </c:pt>
                <c:pt idx="380">
                  <c:v>2.7599999938397501</c:v>
                </c:pt>
                <c:pt idx="381">
                  <c:v>2.7599999938397501</c:v>
                </c:pt>
                <c:pt idx="382">
                  <c:v>2.7599999938315301</c:v>
                </c:pt>
                <c:pt idx="383">
                  <c:v>2.7599999938315301</c:v>
                </c:pt>
                <c:pt idx="384">
                  <c:v>2.7599999938315301</c:v>
                </c:pt>
                <c:pt idx="385">
                  <c:v>2.7599999938233202</c:v>
                </c:pt>
                <c:pt idx="386">
                  <c:v>2.7599999938233202</c:v>
                </c:pt>
                <c:pt idx="387">
                  <c:v>2.7599999938151099</c:v>
                </c:pt>
                <c:pt idx="388">
                  <c:v>2.7599999938151099</c:v>
                </c:pt>
                <c:pt idx="389">
                  <c:v>2.7599999938068902</c:v>
                </c:pt>
                <c:pt idx="390">
                  <c:v>2.7599999938068902</c:v>
                </c:pt>
                <c:pt idx="391">
                  <c:v>2.7599999937986799</c:v>
                </c:pt>
                <c:pt idx="392">
                  <c:v>2.7599999937986799</c:v>
                </c:pt>
                <c:pt idx="393">
                  <c:v>2.75999999379047</c:v>
                </c:pt>
                <c:pt idx="394">
                  <c:v>2.75999999379047</c:v>
                </c:pt>
                <c:pt idx="395">
                  <c:v>2.7599999937822499</c:v>
                </c:pt>
                <c:pt idx="396">
                  <c:v>2.7599999937822499</c:v>
                </c:pt>
                <c:pt idx="397">
                  <c:v>2.75999999377404</c:v>
                </c:pt>
                <c:pt idx="398">
                  <c:v>2.7599999937658199</c:v>
                </c:pt>
                <c:pt idx="399">
                  <c:v>2.7599999937411801</c:v>
                </c:pt>
                <c:pt idx="400">
                  <c:v>2.7599999937411801</c:v>
                </c:pt>
                <c:pt idx="401">
                  <c:v>2.7599999937329698</c:v>
                </c:pt>
                <c:pt idx="402">
                  <c:v>2.7599999937329698</c:v>
                </c:pt>
                <c:pt idx="403">
                  <c:v>2.7599999937247599</c:v>
                </c:pt>
                <c:pt idx="404">
                  <c:v>2.7599999937165398</c:v>
                </c:pt>
                <c:pt idx="405">
                  <c:v>2.7599999937165398</c:v>
                </c:pt>
                <c:pt idx="406">
                  <c:v>2.7599999937083299</c:v>
                </c:pt>
                <c:pt idx="407">
                  <c:v>2.7599999937083299</c:v>
                </c:pt>
                <c:pt idx="408">
                  <c:v>2.7599999936836901</c:v>
                </c:pt>
                <c:pt idx="409">
                  <c:v>2.7599999936836901</c:v>
                </c:pt>
                <c:pt idx="410">
                  <c:v>2.75999999367547</c:v>
                </c:pt>
                <c:pt idx="411">
                  <c:v>2.7599999936672601</c:v>
                </c:pt>
                <c:pt idx="412">
                  <c:v>2.7599999936672601</c:v>
                </c:pt>
                <c:pt idx="413">
                  <c:v>2.7599999936590498</c:v>
                </c:pt>
                <c:pt idx="414">
                  <c:v>2.7599999936590498</c:v>
                </c:pt>
                <c:pt idx="415">
                  <c:v>2.75999999361798</c:v>
                </c:pt>
                <c:pt idx="416">
                  <c:v>2.75999999361798</c:v>
                </c:pt>
                <c:pt idx="417">
                  <c:v>2.7599999936097599</c:v>
                </c:pt>
                <c:pt idx="418">
                  <c:v>2.7599999936097599</c:v>
                </c:pt>
                <c:pt idx="419">
                  <c:v>2.75999999360155</c:v>
                </c:pt>
                <c:pt idx="420">
                  <c:v>2.75999999360155</c:v>
                </c:pt>
                <c:pt idx="421">
                  <c:v>2.7599999935933401</c:v>
                </c:pt>
                <c:pt idx="422">
                  <c:v>2.7599999935933401</c:v>
                </c:pt>
                <c:pt idx="423">
                  <c:v>2.7599999935686998</c:v>
                </c:pt>
                <c:pt idx="424">
                  <c:v>2.7599999935604802</c:v>
                </c:pt>
                <c:pt idx="425">
                  <c:v>2.7599999935604802</c:v>
                </c:pt>
                <c:pt idx="426">
                  <c:v>2.7599999935522699</c:v>
                </c:pt>
                <c:pt idx="427">
                  <c:v>2.7599999935358399</c:v>
                </c:pt>
                <c:pt idx="428">
                  <c:v>2.7599999935112001</c:v>
                </c:pt>
                <c:pt idx="429">
                  <c:v>2.7599999935112001</c:v>
                </c:pt>
                <c:pt idx="430">
                  <c:v>2.7599999935029902</c:v>
                </c:pt>
                <c:pt idx="431">
                  <c:v>2.7599999935029902</c:v>
                </c:pt>
                <c:pt idx="432">
                  <c:v>2.7599999934947701</c:v>
                </c:pt>
                <c:pt idx="433">
                  <c:v>2.7599999934947701</c:v>
                </c:pt>
                <c:pt idx="434">
                  <c:v>2.7599999934865602</c:v>
                </c:pt>
                <c:pt idx="435">
                  <c:v>2.7599999934865602</c:v>
                </c:pt>
                <c:pt idx="436">
                  <c:v>2.7599999934783499</c:v>
                </c:pt>
                <c:pt idx="437">
                  <c:v>2.7599999934783499</c:v>
                </c:pt>
                <c:pt idx="438">
                  <c:v>2.7599999934537101</c:v>
                </c:pt>
                <c:pt idx="439">
                  <c:v>2.7599999934537101</c:v>
                </c:pt>
                <c:pt idx="440">
                  <c:v>2.75999999344549</c:v>
                </c:pt>
                <c:pt idx="441">
                  <c:v>2.75999999344549</c:v>
                </c:pt>
                <c:pt idx="442">
                  <c:v>2.7599999934372801</c:v>
                </c:pt>
                <c:pt idx="443">
                  <c:v>2.7599999934372801</c:v>
                </c:pt>
                <c:pt idx="444">
                  <c:v>2.75999999342906</c:v>
                </c:pt>
                <c:pt idx="445">
                  <c:v>2.75999999342906</c:v>
                </c:pt>
                <c:pt idx="446">
                  <c:v>2.75999999342906</c:v>
                </c:pt>
                <c:pt idx="447">
                  <c:v>2.7599999934208501</c:v>
                </c:pt>
                <c:pt idx="448">
                  <c:v>2.7599999934208501</c:v>
                </c:pt>
                <c:pt idx="449">
                  <c:v>2.7599999933962098</c:v>
                </c:pt>
                <c:pt idx="450">
                  <c:v>2.7599999933962098</c:v>
                </c:pt>
                <c:pt idx="451">
                  <c:v>2.759999993388</c:v>
                </c:pt>
                <c:pt idx="452">
                  <c:v>2.759999993388</c:v>
                </c:pt>
                <c:pt idx="453">
                  <c:v>2.7599999933797799</c:v>
                </c:pt>
                <c:pt idx="454">
                  <c:v>2.7599999933797799</c:v>
                </c:pt>
                <c:pt idx="455">
                  <c:v>2.75999999337157</c:v>
                </c:pt>
                <c:pt idx="456">
                  <c:v>2.75999999337157</c:v>
                </c:pt>
                <c:pt idx="457">
                  <c:v>2.7599999933633499</c:v>
                </c:pt>
                <c:pt idx="458">
                  <c:v>2.75999999333871</c:v>
                </c:pt>
                <c:pt idx="459">
                  <c:v>2.75999999333871</c:v>
                </c:pt>
                <c:pt idx="460">
                  <c:v>2.7599999933305002</c:v>
                </c:pt>
                <c:pt idx="461">
                  <c:v>2.7599999933305002</c:v>
                </c:pt>
                <c:pt idx="462">
                  <c:v>2.7599999933222898</c:v>
                </c:pt>
                <c:pt idx="463">
                  <c:v>2.7599999933222898</c:v>
                </c:pt>
                <c:pt idx="464">
                  <c:v>2.7599999933140702</c:v>
                </c:pt>
                <c:pt idx="465">
                  <c:v>2.7599999933140702</c:v>
                </c:pt>
                <c:pt idx="466">
                  <c:v>2.7599999933058599</c:v>
                </c:pt>
                <c:pt idx="467">
                  <c:v>2.75999999328122</c:v>
                </c:pt>
                <c:pt idx="468">
                  <c:v>2.75999999328122</c:v>
                </c:pt>
                <c:pt idx="469">
                  <c:v>2.7599999932729999</c:v>
                </c:pt>
                <c:pt idx="470">
                  <c:v>2.7599999932729999</c:v>
                </c:pt>
                <c:pt idx="471">
                  <c:v>2.7599999932647901</c:v>
                </c:pt>
                <c:pt idx="472">
                  <c:v>2.7599999932565802</c:v>
                </c:pt>
                <c:pt idx="473">
                  <c:v>2.7599999932483601</c:v>
                </c:pt>
                <c:pt idx="474">
                  <c:v>2.7599999932237198</c:v>
                </c:pt>
                <c:pt idx="475">
                  <c:v>2.7599999932073001</c:v>
                </c:pt>
                <c:pt idx="476">
                  <c:v>2.7599999932073001</c:v>
                </c:pt>
                <c:pt idx="477">
                  <c:v>2.75999999319908</c:v>
                </c:pt>
                <c:pt idx="478">
                  <c:v>2.75999999319908</c:v>
                </c:pt>
                <c:pt idx="479">
                  <c:v>2.7599999931908701</c:v>
                </c:pt>
                <c:pt idx="480">
                  <c:v>2.7599999931908701</c:v>
                </c:pt>
                <c:pt idx="481">
                  <c:v>2.75999999310873</c:v>
                </c:pt>
                <c:pt idx="482">
                  <c:v>2.75999999310873</c:v>
                </c:pt>
                <c:pt idx="483">
                  <c:v>2.7599999931005201</c:v>
                </c:pt>
                <c:pt idx="484">
                  <c:v>2.7599999931005201</c:v>
                </c:pt>
                <c:pt idx="485">
                  <c:v>2.7599999930923</c:v>
                </c:pt>
                <c:pt idx="486">
                  <c:v>2.7599999930923</c:v>
                </c:pt>
                <c:pt idx="487">
                  <c:v>2.7599999930840902</c:v>
                </c:pt>
                <c:pt idx="488">
                  <c:v>2.7599999930840902</c:v>
                </c:pt>
                <c:pt idx="489">
                  <c:v>2.7599999930758798</c:v>
                </c:pt>
                <c:pt idx="490">
                  <c:v>2.7599999930758798</c:v>
                </c:pt>
                <c:pt idx="491">
                  <c:v>2.75999999305124</c:v>
                </c:pt>
                <c:pt idx="492">
                  <c:v>2.75999999305124</c:v>
                </c:pt>
                <c:pt idx="493">
                  <c:v>2.7599999930430199</c:v>
                </c:pt>
                <c:pt idx="494">
                  <c:v>2.7599999930430199</c:v>
                </c:pt>
                <c:pt idx="495">
                  <c:v>2.75999999303481</c:v>
                </c:pt>
                <c:pt idx="496">
                  <c:v>2.75999999303481</c:v>
                </c:pt>
                <c:pt idx="497">
                  <c:v>2.7599999930265899</c:v>
                </c:pt>
                <c:pt idx="498">
                  <c:v>2.7599999930265899</c:v>
                </c:pt>
                <c:pt idx="499">
                  <c:v>2.7599999930183801</c:v>
                </c:pt>
                <c:pt idx="500">
                  <c:v>2.7599999930183801</c:v>
                </c:pt>
                <c:pt idx="501">
                  <c:v>2.7599999929937402</c:v>
                </c:pt>
                <c:pt idx="502">
                  <c:v>2.7599999929937402</c:v>
                </c:pt>
                <c:pt idx="503">
                  <c:v>2.7599999929855299</c:v>
                </c:pt>
                <c:pt idx="504">
                  <c:v>2.7599999929855299</c:v>
                </c:pt>
                <c:pt idx="505">
                  <c:v>2.7599999929773098</c:v>
                </c:pt>
                <c:pt idx="506">
                  <c:v>2.7599999929773098</c:v>
                </c:pt>
                <c:pt idx="507">
                  <c:v>2.7599999929690999</c:v>
                </c:pt>
                <c:pt idx="508">
                  <c:v>2.7599999929690999</c:v>
                </c:pt>
                <c:pt idx="509">
                  <c:v>2.75999999296089</c:v>
                </c:pt>
                <c:pt idx="510">
                  <c:v>2.75999999296089</c:v>
                </c:pt>
                <c:pt idx="511">
                  <c:v>2.75999999296089</c:v>
                </c:pt>
                <c:pt idx="512">
                  <c:v>2.75999999293624</c:v>
                </c:pt>
                <c:pt idx="513">
                  <c:v>2.7599999929280301</c:v>
                </c:pt>
                <c:pt idx="514">
                  <c:v>2.7599999929280301</c:v>
                </c:pt>
                <c:pt idx="515">
                  <c:v>2.7599999929198198</c:v>
                </c:pt>
                <c:pt idx="516">
                  <c:v>2.7599999929198198</c:v>
                </c:pt>
                <c:pt idx="517">
                  <c:v>2.7599999929116001</c:v>
                </c:pt>
                <c:pt idx="518">
                  <c:v>2.7599999929116001</c:v>
                </c:pt>
                <c:pt idx="519">
                  <c:v>2.7599999929033898</c:v>
                </c:pt>
                <c:pt idx="520">
                  <c:v>2.75999999287875</c:v>
                </c:pt>
                <c:pt idx="521">
                  <c:v>2.7599999928705299</c:v>
                </c:pt>
                <c:pt idx="522">
                  <c:v>2.7599999928705299</c:v>
                </c:pt>
                <c:pt idx="523">
                  <c:v>2.75999999286232</c:v>
                </c:pt>
                <c:pt idx="524">
                  <c:v>2.75999999286232</c:v>
                </c:pt>
                <c:pt idx="525">
                  <c:v>2.7599999928541101</c:v>
                </c:pt>
                <c:pt idx="526">
                  <c:v>2.7599999928541101</c:v>
                </c:pt>
                <c:pt idx="527">
                  <c:v>2.75999999284589</c:v>
                </c:pt>
                <c:pt idx="528">
                  <c:v>2.75999999284589</c:v>
                </c:pt>
                <c:pt idx="529">
                  <c:v>2.7599999928212502</c:v>
                </c:pt>
                <c:pt idx="530">
                  <c:v>2.7599999928130399</c:v>
                </c:pt>
                <c:pt idx="531">
                  <c:v>2.75999999280483</c:v>
                </c:pt>
                <c:pt idx="532">
                  <c:v>2.7599999927966099</c:v>
                </c:pt>
                <c:pt idx="533">
                  <c:v>2.7599999927884</c:v>
                </c:pt>
                <c:pt idx="534">
                  <c:v>2.7599999927637602</c:v>
                </c:pt>
                <c:pt idx="535">
                  <c:v>2.7599999927637602</c:v>
                </c:pt>
                <c:pt idx="536">
                  <c:v>2.7599999927555401</c:v>
                </c:pt>
                <c:pt idx="537">
                  <c:v>2.74</c:v>
                </c:pt>
                <c:pt idx="538">
                  <c:v>2.74</c:v>
                </c:pt>
                <c:pt idx="539">
                  <c:v>2.73999999999227</c:v>
                </c:pt>
                <c:pt idx="540">
                  <c:v>2.7399999999845401</c:v>
                </c:pt>
                <c:pt idx="541">
                  <c:v>2.7399999999768099</c:v>
                </c:pt>
                <c:pt idx="542">
                  <c:v>2.73999999995362</c:v>
                </c:pt>
                <c:pt idx="543">
                  <c:v>2.7399999999458902</c:v>
                </c:pt>
                <c:pt idx="544">
                  <c:v>2.7399999999381599</c:v>
                </c:pt>
                <c:pt idx="545">
                  <c:v>2.7399999999304301</c:v>
                </c:pt>
                <c:pt idx="546">
                  <c:v>2.7399999999226901</c:v>
                </c:pt>
                <c:pt idx="547">
                  <c:v>2.7399999998995002</c:v>
                </c:pt>
                <c:pt idx="548">
                  <c:v>2.7399999998917699</c:v>
                </c:pt>
                <c:pt idx="549">
                  <c:v>2.7399999998840401</c:v>
                </c:pt>
                <c:pt idx="550">
                  <c:v>2.7399999998763098</c:v>
                </c:pt>
                <c:pt idx="551">
                  <c:v>2.73999999986858</c:v>
                </c:pt>
                <c:pt idx="552">
                  <c:v>2.73999999982993</c:v>
                </c:pt>
                <c:pt idx="553">
                  <c:v>2.7399999998222002</c:v>
                </c:pt>
                <c:pt idx="554">
                  <c:v>2.7399999998222002</c:v>
                </c:pt>
                <c:pt idx="555">
                  <c:v>2.73999999981447</c:v>
                </c:pt>
                <c:pt idx="556">
                  <c:v>2.73999999981447</c:v>
                </c:pt>
                <c:pt idx="557">
                  <c:v>2.73999999981447</c:v>
                </c:pt>
                <c:pt idx="558">
                  <c:v>2.73999999981447</c:v>
                </c:pt>
                <c:pt idx="559">
                  <c:v>2.73999999981447</c:v>
                </c:pt>
                <c:pt idx="560">
                  <c:v>2.7399999997912801</c:v>
                </c:pt>
                <c:pt idx="561">
                  <c:v>2.7399999997912801</c:v>
                </c:pt>
                <c:pt idx="562">
                  <c:v>2.7399999997912801</c:v>
                </c:pt>
                <c:pt idx="563">
                  <c:v>2.7399999997912801</c:v>
                </c:pt>
                <c:pt idx="564">
                  <c:v>2.7399999997912801</c:v>
                </c:pt>
                <c:pt idx="565">
                  <c:v>2.7399999997912801</c:v>
                </c:pt>
                <c:pt idx="566">
                  <c:v>2.7399999997912801</c:v>
                </c:pt>
                <c:pt idx="567">
                  <c:v>2.7399999997912801</c:v>
                </c:pt>
                <c:pt idx="568">
                  <c:v>2.7399999997912801</c:v>
                </c:pt>
                <c:pt idx="569">
                  <c:v>2.7399999997912801</c:v>
                </c:pt>
                <c:pt idx="570">
                  <c:v>2.7399999997835498</c:v>
                </c:pt>
                <c:pt idx="571">
                  <c:v>2.7399999997835498</c:v>
                </c:pt>
                <c:pt idx="572">
                  <c:v>2.7399999997835498</c:v>
                </c:pt>
                <c:pt idx="573">
                  <c:v>2.7399999997835498</c:v>
                </c:pt>
                <c:pt idx="574">
                  <c:v>2.7399999997835498</c:v>
                </c:pt>
                <c:pt idx="575">
                  <c:v>2.7399999997835498</c:v>
                </c:pt>
                <c:pt idx="576">
                  <c:v>2.7399999997835498</c:v>
                </c:pt>
                <c:pt idx="577">
                  <c:v>2.73999999977582</c:v>
                </c:pt>
                <c:pt idx="578">
                  <c:v>2.73999999976808</c:v>
                </c:pt>
                <c:pt idx="579">
                  <c:v>2.7399999997603501</c:v>
                </c:pt>
                <c:pt idx="580">
                  <c:v>2.7399999997371598</c:v>
                </c:pt>
                <c:pt idx="581">
                  <c:v>2.73999999972943</c:v>
                </c:pt>
                <c:pt idx="582">
                  <c:v>2.7399999997217002</c:v>
                </c:pt>
                <c:pt idx="583">
                  <c:v>2.7399999997139699</c:v>
                </c:pt>
                <c:pt idx="584">
                  <c:v>2.7399999997062401</c:v>
                </c:pt>
                <c:pt idx="585">
                  <c:v>2.7399999996830502</c:v>
                </c:pt>
                <c:pt idx="586">
                  <c:v>2.7399999996753199</c:v>
                </c:pt>
                <c:pt idx="587">
                  <c:v>2.7399999996675901</c:v>
                </c:pt>
                <c:pt idx="588">
                  <c:v>2.7399999996598599</c:v>
                </c:pt>
                <c:pt idx="589">
                  <c:v>2.73999999965213</c:v>
                </c:pt>
                <c:pt idx="590">
                  <c:v>2.7399999996289299</c:v>
                </c:pt>
                <c:pt idx="591">
                  <c:v>2.7399999996212001</c:v>
                </c:pt>
                <c:pt idx="592">
                  <c:v>2.7399999996212001</c:v>
                </c:pt>
                <c:pt idx="593">
                  <c:v>2.7399999996134698</c:v>
                </c:pt>
                <c:pt idx="594">
                  <c:v>2.7399999996134698</c:v>
                </c:pt>
                <c:pt idx="595">
                  <c:v>2.73999999960574</c:v>
                </c:pt>
                <c:pt idx="596">
                  <c:v>2.73999999960574</c:v>
                </c:pt>
                <c:pt idx="597">
                  <c:v>2.7399999995980102</c:v>
                </c:pt>
                <c:pt idx="598">
                  <c:v>2.7399999995980102</c:v>
                </c:pt>
                <c:pt idx="599">
                  <c:v>2.7399999995980102</c:v>
                </c:pt>
                <c:pt idx="600">
                  <c:v>2.7399999995748199</c:v>
                </c:pt>
                <c:pt idx="601">
                  <c:v>2.7399999995748199</c:v>
                </c:pt>
                <c:pt idx="602">
                  <c:v>2.7399999995670901</c:v>
                </c:pt>
                <c:pt idx="603">
                  <c:v>2.7399999995670901</c:v>
                </c:pt>
                <c:pt idx="604">
                  <c:v>2.7399999995593598</c:v>
                </c:pt>
                <c:pt idx="605">
                  <c:v>2.7399999995593598</c:v>
                </c:pt>
                <c:pt idx="606">
                  <c:v>2.73999999955163</c:v>
                </c:pt>
                <c:pt idx="607">
                  <c:v>2.73999999955163</c:v>
                </c:pt>
                <c:pt idx="608">
                  <c:v>2.73999999951298</c:v>
                </c:pt>
                <c:pt idx="609">
                  <c:v>2.7399999995052502</c:v>
                </c:pt>
                <c:pt idx="610">
                  <c:v>2.7399999994975199</c:v>
                </c:pt>
                <c:pt idx="611">
                  <c:v>2.73999999946659</c:v>
                </c:pt>
                <c:pt idx="612">
                  <c:v>2.73999999946659</c:v>
                </c:pt>
                <c:pt idx="613">
                  <c:v>2.73999999946659</c:v>
                </c:pt>
                <c:pt idx="614">
                  <c:v>2.7399999994588602</c:v>
                </c:pt>
                <c:pt idx="615">
                  <c:v>2.7399999994511299</c:v>
                </c:pt>
                <c:pt idx="616">
                  <c:v>2.7399999994434001</c:v>
                </c:pt>
                <c:pt idx="617">
                  <c:v>2.73999999941248</c:v>
                </c:pt>
                <c:pt idx="618">
                  <c:v>2.7399999994047501</c:v>
                </c:pt>
                <c:pt idx="619">
                  <c:v>2.7399999993970199</c:v>
                </c:pt>
                <c:pt idx="620">
                  <c:v>2.7399999993892901</c:v>
                </c:pt>
                <c:pt idx="621">
                  <c:v>2.7399999993815598</c:v>
                </c:pt>
                <c:pt idx="622">
                  <c:v>2.7399999993506401</c:v>
                </c:pt>
                <c:pt idx="623">
                  <c:v>2.7399999993429098</c:v>
                </c:pt>
                <c:pt idx="624">
                  <c:v>2.73999999933518</c:v>
                </c:pt>
                <c:pt idx="625">
                  <c:v>2.73999999933518</c:v>
                </c:pt>
                <c:pt idx="626">
                  <c:v>2.73999999933518</c:v>
                </c:pt>
                <c:pt idx="627">
                  <c:v>2.73999999933518</c:v>
                </c:pt>
                <c:pt idx="628">
                  <c:v>2.73999999933518</c:v>
                </c:pt>
                <c:pt idx="629">
                  <c:v>2.73999999933518</c:v>
                </c:pt>
                <c:pt idx="630">
                  <c:v>2.73999999933518</c:v>
                </c:pt>
                <c:pt idx="631">
                  <c:v>2.7399999993274502</c:v>
                </c:pt>
                <c:pt idx="632">
                  <c:v>2.7399999993274502</c:v>
                </c:pt>
                <c:pt idx="633">
                  <c:v>2.7399999992965198</c:v>
                </c:pt>
                <c:pt idx="634">
                  <c:v>2.73999999928879</c:v>
                </c:pt>
                <c:pt idx="635">
                  <c:v>2.7399999992810602</c:v>
                </c:pt>
                <c:pt idx="636">
                  <c:v>2.73999999925014</c:v>
                </c:pt>
                <c:pt idx="637">
                  <c:v>2.7399999992424098</c:v>
                </c:pt>
                <c:pt idx="638">
                  <c:v>2.73999999923468</c:v>
                </c:pt>
                <c:pt idx="639">
                  <c:v>2.7399999992269501</c:v>
                </c:pt>
                <c:pt idx="640">
                  <c:v>2.7399999992269501</c:v>
                </c:pt>
                <c:pt idx="641">
                  <c:v>2.7399999992192199</c:v>
                </c:pt>
                <c:pt idx="642">
                  <c:v>2.73999999919603</c:v>
                </c:pt>
                <c:pt idx="643">
                  <c:v>2.7399999991883002</c:v>
                </c:pt>
                <c:pt idx="644">
                  <c:v>2.7399999991805699</c:v>
                </c:pt>
                <c:pt idx="645">
                  <c:v>2.7399999991728299</c:v>
                </c:pt>
                <c:pt idx="646">
                  <c:v>2.7399999991651001</c:v>
                </c:pt>
                <c:pt idx="647">
                  <c:v>2.7399999991419102</c:v>
                </c:pt>
                <c:pt idx="648">
                  <c:v>2.7399999991341799</c:v>
                </c:pt>
                <c:pt idx="649">
                  <c:v>2.7399999991264501</c:v>
                </c:pt>
                <c:pt idx="650">
                  <c:v>2.7399999991187198</c:v>
                </c:pt>
                <c:pt idx="651">
                  <c:v>2.7399999990878001</c:v>
                </c:pt>
                <c:pt idx="652">
                  <c:v>2.7399999990800699</c:v>
                </c:pt>
                <c:pt idx="653">
                  <c:v>2.73999999907234</c:v>
                </c:pt>
                <c:pt idx="654">
                  <c:v>2.7399999990646098</c:v>
                </c:pt>
                <c:pt idx="655">
                  <c:v>2.73999999905688</c:v>
                </c:pt>
                <c:pt idx="656">
                  <c:v>2.7399999990336901</c:v>
                </c:pt>
                <c:pt idx="657">
                  <c:v>2.7399999990259598</c:v>
                </c:pt>
                <c:pt idx="658">
                  <c:v>2.7399999990182198</c:v>
                </c:pt>
                <c:pt idx="659">
                  <c:v>2.73999999901049</c:v>
                </c:pt>
                <c:pt idx="660">
                  <c:v>2.7399999990027601</c:v>
                </c:pt>
                <c:pt idx="661">
                  <c:v>2.7399999989795698</c:v>
                </c:pt>
                <c:pt idx="662">
                  <c:v>2.73999999897184</c:v>
                </c:pt>
                <c:pt idx="663">
                  <c:v>2.7399999989641102</c:v>
                </c:pt>
                <c:pt idx="664">
                  <c:v>2.7399999989563799</c:v>
                </c:pt>
                <c:pt idx="665">
                  <c:v>2.5439999990034901</c:v>
                </c:pt>
                <c:pt idx="666">
                  <c:v>2.5439999989739599</c:v>
                </c:pt>
                <c:pt idx="667">
                  <c:v>2.5439999989739599</c:v>
                </c:pt>
                <c:pt idx="668">
                  <c:v>2.54399999896658</c:v>
                </c:pt>
                <c:pt idx="669">
                  <c:v>2.5439999989592001</c:v>
                </c:pt>
                <c:pt idx="670">
                  <c:v>2.5439999989518198</c:v>
                </c:pt>
                <c:pt idx="671">
                  <c:v>2.54399999894444</c:v>
                </c:pt>
                <c:pt idx="672">
                  <c:v>2.5439999989222901</c:v>
                </c:pt>
                <c:pt idx="673">
                  <c:v>2.5439999989149098</c:v>
                </c:pt>
                <c:pt idx="674">
                  <c:v>2.5439999989075299</c:v>
                </c:pt>
                <c:pt idx="675">
                  <c:v>2.5439999989001501</c:v>
                </c:pt>
                <c:pt idx="676">
                  <c:v>2.54399999889276</c:v>
                </c:pt>
                <c:pt idx="677">
                  <c:v>2.5439999988706199</c:v>
                </c:pt>
                <c:pt idx="678">
                  <c:v>2.54399999886324</c:v>
                </c:pt>
                <c:pt idx="679">
                  <c:v>2.54399999886324</c:v>
                </c:pt>
                <c:pt idx="680">
                  <c:v>2.5439999988558601</c:v>
                </c:pt>
                <c:pt idx="681">
                  <c:v>2.5439999988558601</c:v>
                </c:pt>
                <c:pt idx="682">
                  <c:v>2.5439999988484798</c:v>
                </c:pt>
                <c:pt idx="683">
                  <c:v>2.5439999988189501</c:v>
                </c:pt>
                <c:pt idx="684">
                  <c:v>2.5439999988115698</c:v>
                </c:pt>
                <c:pt idx="685">
                  <c:v>2.54399999878942</c:v>
                </c:pt>
                <c:pt idx="686">
                  <c:v>2.5439999987672799</c:v>
                </c:pt>
                <c:pt idx="687">
                  <c:v>2.5439999987156101</c:v>
                </c:pt>
                <c:pt idx="688">
                  <c:v>2.5439999987156101</c:v>
                </c:pt>
                <c:pt idx="689">
                  <c:v>2.5439999987156101</c:v>
                </c:pt>
                <c:pt idx="690">
                  <c:v>2.5439999987156101</c:v>
                </c:pt>
                <c:pt idx="691">
                  <c:v>2.5439999987156101</c:v>
                </c:pt>
                <c:pt idx="692">
                  <c:v>2.5439999987156101</c:v>
                </c:pt>
                <c:pt idx="693">
                  <c:v>2.5439999987156101</c:v>
                </c:pt>
                <c:pt idx="694">
                  <c:v>2.5439999987156101</c:v>
                </c:pt>
                <c:pt idx="695">
                  <c:v>2.5439999987082298</c:v>
                </c:pt>
                <c:pt idx="696">
                  <c:v>2.5439999987082298</c:v>
                </c:pt>
                <c:pt idx="697">
                  <c:v>2.5439999987082298</c:v>
                </c:pt>
                <c:pt idx="698">
                  <c:v>2.5439999987082298</c:v>
                </c:pt>
                <c:pt idx="699">
                  <c:v>2.5439999987082298</c:v>
                </c:pt>
                <c:pt idx="700">
                  <c:v>2.5439999987082298</c:v>
                </c:pt>
                <c:pt idx="701">
                  <c:v>2.5439999987082298</c:v>
                </c:pt>
                <c:pt idx="702">
                  <c:v>2.5439999987082298</c:v>
                </c:pt>
                <c:pt idx="703">
                  <c:v>2.5439999987008401</c:v>
                </c:pt>
                <c:pt idx="704">
                  <c:v>2.5439999987008401</c:v>
                </c:pt>
                <c:pt idx="705">
                  <c:v>2.5439999987008401</c:v>
                </c:pt>
                <c:pt idx="706">
                  <c:v>2.5439999987008401</c:v>
                </c:pt>
                <c:pt idx="707">
                  <c:v>2.5439999987008401</c:v>
                </c:pt>
                <c:pt idx="708">
                  <c:v>2.5439999987008401</c:v>
                </c:pt>
                <c:pt idx="709">
                  <c:v>2.5439999986934598</c:v>
                </c:pt>
                <c:pt idx="710">
                  <c:v>2.5439999986934598</c:v>
                </c:pt>
                <c:pt idx="711">
                  <c:v>2.5439999986934598</c:v>
                </c:pt>
                <c:pt idx="712">
                  <c:v>2.5439999986934598</c:v>
                </c:pt>
                <c:pt idx="713">
                  <c:v>2.5439999986934598</c:v>
                </c:pt>
                <c:pt idx="714">
                  <c:v>2.5439999986934598</c:v>
                </c:pt>
                <c:pt idx="715">
                  <c:v>2.5439999986934598</c:v>
                </c:pt>
                <c:pt idx="716">
                  <c:v>2.5439999986934598</c:v>
                </c:pt>
                <c:pt idx="717">
                  <c:v>2.5439999986934598</c:v>
                </c:pt>
                <c:pt idx="718">
                  <c:v>2.5439999986934598</c:v>
                </c:pt>
                <c:pt idx="719">
                  <c:v>2.5439999986639399</c:v>
                </c:pt>
                <c:pt idx="720">
                  <c:v>2.5439999986639399</c:v>
                </c:pt>
                <c:pt idx="721">
                  <c:v>2.54399999865656</c:v>
                </c:pt>
                <c:pt idx="722">
                  <c:v>2.54399999865656</c:v>
                </c:pt>
                <c:pt idx="723">
                  <c:v>2.54399999865656</c:v>
                </c:pt>
                <c:pt idx="724">
                  <c:v>2.54399999865656</c:v>
                </c:pt>
                <c:pt idx="725">
                  <c:v>2.54399999865656</c:v>
                </c:pt>
                <c:pt idx="726">
                  <c:v>2.54399999865656</c:v>
                </c:pt>
                <c:pt idx="727">
                  <c:v>2.5439999986491699</c:v>
                </c:pt>
                <c:pt idx="728">
                  <c:v>2.5439999986491699</c:v>
                </c:pt>
                <c:pt idx="729">
                  <c:v>2.5439999986491699</c:v>
                </c:pt>
                <c:pt idx="730">
                  <c:v>2.5439999986491699</c:v>
                </c:pt>
                <c:pt idx="731">
                  <c:v>2.5439999986417901</c:v>
                </c:pt>
                <c:pt idx="732">
                  <c:v>2.5439999986417901</c:v>
                </c:pt>
                <c:pt idx="733">
                  <c:v>2.5439999986417901</c:v>
                </c:pt>
                <c:pt idx="734">
                  <c:v>2.5439999986417901</c:v>
                </c:pt>
                <c:pt idx="735">
                  <c:v>2.5439999986344102</c:v>
                </c:pt>
                <c:pt idx="736">
                  <c:v>2.5439999986344102</c:v>
                </c:pt>
                <c:pt idx="737">
                  <c:v>2.5439999986122701</c:v>
                </c:pt>
                <c:pt idx="738">
                  <c:v>2.5439999986122701</c:v>
                </c:pt>
                <c:pt idx="739">
                  <c:v>2.54399999860488</c:v>
                </c:pt>
                <c:pt idx="740">
                  <c:v>2.54399999860488</c:v>
                </c:pt>
                <c:pt idx="741">
                  <c:v>2.5439999985901198</c:v>
                </c:pt>
                <c:pt idx="742">
                  <c:v>2.5439999985901198</c:v>
                </c:pt>
                <c:pt idx="743">
                  <c:v>2.5439999985901198</c:v>
                </c:pt>
                <c:pt idx="744">
                  <c:v>2.5439999985901198</c:v>
                </c:pt>
                <c:pt idx="745">
                  <c:v>2.54399999858274</c:v>
                </c:pt>
                <c:pt idx="746">
                  <c:v>2.54399999858274</c:v>
                </c:pt>
                <c:pt idx="747">
                  <c:v>2.5439999985605901</c:v>
                </c:pt>
                <c:pt idx="748">
                  <c:v>2.5439999985605901</c:v>
                </c:pt>
                <c:pt idx="749">
                  <c:v>2.5439999985532098</c:v>
                </c:pt>
                <c:pt idx="750">
                  <c:v>2.5439999985532098</c:v>
                </c:pt>
                <c:pt idx="751">
                  <c:v>2.5439999985458299</c:v>
                </c:pt>
                <c:pt idx="752">
                  <c:v>2.5439999985458299</c:v>
                </c:pt>
                <c:pt idx="753">
                  <c:v>2.54399999853845</c:v>
                </c:pt>
                <c:pt idx="754">
                  <c:v>2.54399999853845</c:v>
                </c:pt>
                <c:pt idx="755">
                  <c:v>2.5439999985089199</c:v>
                </c:pt>
                <c:pt idx="756">
                  <c:v>2.5439999985089199</c:v>
                </c:pt>
                <c:pt idx="757">
                  <c:v>2.54399999850154</c:v>
                </c:pt>
                <c:pt idx="758">
                  <c:v>2.54399999850154</c:v>
                </c:pt>
                <c:pt idx="759">
                  <c:v>2.5439999984941601</c:v>
                </c:pt>
                <c:pt idx="760">
                  <c:v>2.5439999984941601</c:v>
                </c:pt>
                <c:pt idx="761">
                  <c:v>2.5439999984867798</c:v>
                </c:pt>
                <c:pt idx="762">
                  <c:v>2.5439999984867798</c:v>
                </c:pt>
                <c:pt idx="763">
                  <c:v>2.5439999984793999</c:v>
                </c:pt>
                <c:pt idx="764">
                  <c:v>2.5439999984793999</c:v>
                </c:pt>
                <c:pt idx="765">
                  <c:v>2.5439999984572501</c:v>
                </c:pt>
                <c:pt idx="766">
                  <c:v>2.5439999984572501</c:v>
                </c:pt>
                <c:pt idx="767">
                  <c:v>2.5439999984572501</c:v>
                </c:pt>
                <c:pt idx="768">
                  <c:v>2.5439999984572501</c:v>
                </c:pt>
                <c:pt idx="769">
                  <c:v>2.5439999984498698</c:v>
                </c:pt>
                <c:pt idx="770">
                  <c:v>2.5439999984498698</c:v>
                </c:pt>
                <c:pt idx="771">
                  <c:v>2.5439999984424899</c:v>
                </c:pt>
                <c:pt idx="772">
                  <c:v>2.5439999984424899</c:v>
                </c:pt>
                <c:pt idx="773">
                  <c:v>2.54399999843511</c:v>
                </c:pt>
                <c:pt idx="774">
                  <c:v>2.54399999843511</c:v>
                </c:pt>
                <c:pt idx="775">
                  <c:v>2.5439999984277302</c:v>
                </c:pt>
                <c:pt idx="776">
                  <c:v>2.5439999984277302</c:v>
                </c:pt>
                <c:pt idx="777">
                  <c:v>2.5439999984055799</c:v>
                </c:pt>
                <c:pt idx="778">
                  <c:v>2.5439999984055799</c:v>
                </c:pt>
                <c:pt idx="779">
                  <c:v>2.5439999983982</c:v>
                </c:pt>
                <c:pt idx="780">
                  <c:v>2.5439999983982</c:v>
                </c:pt>
                <c:pt idx="781">
                  <c:v>2.5439999983908201</c:v>
                </c:pt>
                <c:pt idx="782">
                  <c:v>2.5439999983908201</c:v>
                </c:pt>
                <c:pt idx="783">
                  <c:v>2.5439999983834398</c:v>
                </c:pt>
                <c:pt idx="784">
                  <c:v>2.5439999983834398</c:v>
                </c:pt>
                <c:pt idx="785">
                  <c:v>2.5439999983465298</c:v>
                </c:pt>
                <c:pt idx="786">
                  <c:v>2.5439999983465298</c:v>
                </c:pt>
                <c:pt idx="787">
                  <c:v>2.5439999983391499</c:v>
                </c:pt>
                <c:pt idx="788">
                  <c:v>2.5439999983391499</c:v>
                </c:pt>
                <c:pt idx="789">
                  <c:v>2.54399999833177</c:v>
                </c:pt>
                <c:pt idx="790">
                  <c:v>2.54399999833177</c:v>
                </c:pt>
                <c:pt idx="791">
                  <c:v>2.54399999832438</c:v>
                </c:pt>
                <c:pt idx="792">
                  <c:v>2.54399999832438</c:v>
                </c:pt>
                <c:pt idx="793">
                  <c:v>2.5439999983022399</c:v>
                </c:pt>
                <c:pt idx="794">
                  <c:v>2.5439999983022399</c:v>
                </c:pt>
                <c:pt idx="795">
                  <c:v>2.54399999829486</c:v>
                </c:pt>
                <c:pt idx="796">
                  <c:v>2.54399999829486</c:v>
                </c:pt>
                <c:pt idx="797">
                  <c:v>2.5439999982874801</c:v>
                </c:pt>
                <c:pt idx="798">
                  <c:v>2.5439999982874801</c:v>
                </c:pt>
                <c:pt idx="799">
                  <c:v>2.5439999982800998</c:v>
                </c:pt>
                <c:pt idx="800">
                  <c:v>2.5439999982800998</c:v>
                </c:pt>
                <c:pt idx="801">
                  <c:v>2.5439999982727102</c:v>
                </c:pt>
                <c:pt idx="802">
                  <c:v>2.5439999982727102</c:v>
                </c:pt>
                <c:pt idx="803">
                  <c:v>2.5439999982505701</c:v>
                </c:pt>
                <c:pt idx="804">
                  <c:v>2.5439999982505701</c:v>
                </c:pt>
                <c:pt idx="805">
                  <c:v>2.5439999982431898</c:v>
                </c:pt>
                <c:pt idx="806">
                  <c:v>2.5439999982431898</c:v>
                </c:pt>
                <c:pt idx="807">
                  <c:v>2.5439999982358099</c:v>
                </c:pt>
                <c:pt idx="808">
                  <c:v>2.5439999982358099</c:v>
                </c:pt>
                <c:pt idx="809">
                  <c:v>2.5439999982284198</c:v>
                </c:pt>
                <c:pt idx="810">
                  <c:v>2.5439999982284198</c:v>
                </c:pt>
                <c:pt idx="811">
                  <c:v>2.5439999981988999</c:v>
                </c:pt>
                <c:pt idx="812">
                  <c:v>2.5439999981988999</c:v>
                </c:pt>
                <c:pt idx="813">
                  <c:v>2.54399999819152</c:v>
                </c:pt>
                <c:pt idx="814">
                  <c:v>2.54399999819152</c:v>
                </c:pt>
                <c:pt idx="815">
                  <c:v>2.5439999981841299</c:v>
                </c:pt>
                <c:pt idx="816">
                  <c:v>2.5439999981841299</c:v>
                </c:pt>
                <c:pt idx="817">
                  <c:v>2.54399999817675</c:v>
                </c:pt>
                <c:pt idx="818">
                  <c:v>2.54399999817675</c:v>
                </c:pt>
                <c:pt idx="819">
                  <c:v>2.5439999981693702</c:v>
                </c:pt>
                <c:pt idx="820">
                  <c:v>2.5439999981693702</c:v>
                </c:pt>
                <c:pt idx="821">
                  <c:v>2.5439999981472301</c:v>
                </c:pt>
                <c:pt idx="822">
                  <c:v>2.5439999981472301</c:v>
                </c:pt>
                <c:pt idx="823">
                  <c:v>2.5439999981398498</c:v>
                </c:pt>
                <c:pt idx="824">
                  <c:v>2.5439999981398498</c:v>
                </c:pt>
                <c:pt idx="825">
                  <c:v>2.5439999981324601</c:v>
                </c:pt>
                <c:pt idx="826">
                  <c:v>2.5439999981324601</c:v>
                </c:pt>
                <c:pt idx="827">
                  <c:v>2.5439999981250798</c:v>
                </c:pt>
                <c:pt idx="828">
                  <c:v>2.5439999981250798</c:v>
                </c:pt>
                <c:pt idx="829">
                  <c:v>2.5439999981176999</c:v>
                </c:pt>
                <c:pt idx="830">
                  <c:v>2.5439999981176999</c:v>
                </c:pt>
                <c:pt idx="831">
                  <c:v>2.5439999980955599</c:v>
                </c:pt>
                <c:pt idx="832">
                  <c:v>2.5439999980955599</c:v>
                </c:pt>
                <c:pt idx="833">
                  <c:v>2.54399999807341</c:v>
                </c:pt>
                <c:pt idx="834">
                  <c:v>2.54399999807341</c:v>
                </c:pt>
                <c:pt idx="835">
                  <c:v>2.5439999980438799</c:v>
                </c:pt>
                <c:pt idx="836">
                  <c:v>2.5439999980438799</c:v>
                </c:pt>
                <c:pt idx="837">
                  <c:v>2.5439999980438799</c:v>
                </c:pt>
                <c:pt idx="838">
                  <c:v>2.5439999980438799</c:v>
                </c:pt>
                <c:pt idx="839">
                  <c:v>2.5439999980365</c:v>
                </c:pt>
                <c:pt idx="840">
                  <c:v>2.5439999980365</c:v>
                </c:pt>
                <c:pt idx="841">
                  <c:v>2.5439999980291201</c:v>
                </c:pt>
                <c:pt idx="842">
                  <c:v>2.5439999980291201</c:v>
                </c:pt>
                <c:pt idx="843">
                  <c:v>2.5439999980217398</c:v>
                </c:pt>
                <c:pt idx="844">
                  <c:v>2.5439999980217398</c:v>
                </c:pt>
                <c:pt idx="845">
                  <c:v>2.5439999980143599</c:v>
                </c:pt>
                <c:pt idx="846">
                  <c:v>2.5439999980143599</c:v>
                </c:pt>
                <c:pt idx="847">
                  <c:v>2.5439999979922101</c:v>
                </c:pt>
                <c:pt idx="848">
                  <c:v>2.5439999979922101</c:v>
                </c:pt>
                <c:pt idx="849">
                  <c:v>2.5439999979848298</c:v>
                </c:pt>
                <c:pt idx="850">
                  <c:v>2.5439999979848298</c:v>
                </c:pt>
                <c:pt idx="851">
                  <c:v>2.5439999979774499</c:v>
                </c:pt>
                <c:pt idx="852">
                  <c:v>2.5439999979774499</c:v>
                </c:pt>
                <c:pt idx="853">
                  <c:v>2.5439999979774499</c:v>
                </c:pt>
                <c:pt idx="854">
                  <c:v>2.5439999979774499</c:v>
                </c:pt>
                <c:pt idx="855">
                  <c:v>2.54399999797007</c:v>
                </c:pt>
                <c:pt idx="856">
                  <c:v>2.54399999797007</c:v>
                </c:pt>
                <c:pt idx="857">
                  <c:v>2.54399999793316</c:v>
                </c:pt>
                <c:pt idx="858">
                  <c:v>2.54399999793316</c:v>
                </c:pt>
                <c:pt idx="859">
                  <c:v>2.5439999979257801</c:v>
                </c:pt>
                <c:pt idx="860">
                  <c:v>2.5439999979257801</c:v>
                </c:pt>
                <c:pt idx="861">
                  <c:v>2.5439999979257801</c:v>
                </c:pt>
                <c:pt idx="862">
                  <c:v>2.5439999979257801</c:v>
                </c:pt>
                <c:pt idx="863">
                  <c:v>2.5439999979183998</c:v>
                </c:pt>
                <c:pt idx="864">
                  <c:v>2.5439999979183998</c:v>
                </c:pt>
                <c:pt idx="865">
                  <c:v>2.5439999978888701</c:v>
                </c:pt>
                <c:pt idx="866">
                  <c:v>2.5439999978888701</c:v>
                </c:pt>
                <c:pt idx="867">
                  <c:v>2.5439999978814898</c:v>
                </c:pt>
                <c:pt idx="868">
                  <c:v>2.5439999978814898</c:v>
                </c:pt>
                <c:pt idx="869">
                  <c:v>2.5439999978741099</c:v>
                </c:pt>
                <c:pt idx="870">
                  <c:v>2.5439999978741099</c:v>
                </c:pt>
                <c:pt idx="871">
                  <c:v>2.54399999786673</c:v>
                </c:pt>
                <c:pt idx="872">
                  <c:v>2.54399999786673</c:v>
                </c:pt>
                <c:pt idx="873">
                  <c:v>2.5439999978593502</c:v>
                </c:pt>
                <c:pt idx="874">
                  <c:v>2.5439999978593502</c:v>
                </c:pt>
                <c:pt idx="875">
                  <c:v>2.5439999978371999</c:v>
                </c:pt>
                <c:pt idx="876">
                  <c:v>2.5439999978371999</c:v>
                </c:pt>
                <c:pt idx="877">
                  <c:v>2.54399999782982</c:v>
                </c:pt>
                <c:pt idx="878">
                  <c:v>2.54399999782982</c:v>
                </c:pt>
                <c:pt idx="879">
                  <c:v>2.5439999978224401</c:v>
                </c:pt>
                <c:pt idx="880">
                  <c:v>2.5439999978224401</c:v>
                </c:pt>
                <c:pt idx="881">
                  <c:v>2.5439999978150598</c:v>
                </c:pt>
                <c:pt idx="882">
                  <c:v>2.5439999978150598</c:v>
                </c:pt>
                <c:pt idx="883">
                  <c:v>2.5439999978076702</c:v>
                </c:pt>
                <c:pt idx="884">
                  <c:v>2.5439999978076702</c:v>
                </c:pt>
                <c:pt idx="885">
                  <c:v>2.5439999977855301</c:v>
                </c:pt>
                <c:pt idx="886">
                  <c:v>2.5439999977855301</c:v>
                </c:pt>
                <c:pt idx="887">
                  <c:v>2.5439999977781498</c:v>
                </c:pt>
                <c:pt idx="888">
                  <c:v>2.5439999977781498</c:v>
                </c:pt>
                <c:pt idx="889">
                  <c:v>2.5439999977707699</c:v>
                </c:pt>
                <c:pt idx="890">
                  <c:v>2.5439999977707699</c:v>
                </c:pt>
                <c:pt idx="891">
                  <c:v>2.5439999977707699</c:v>
                </c:pt>
                <c:pt idx="892">
                  <c:v>2.5439999977707699</c:v>
                </c:pt>
                <c:pt idx="893">
                  <c:v>2.54399999776339</c:v>
                </c:pt>
                <c:pt idx="894">
                  <c:v>2.54399999776339</c:v>
                </c:pt>
                <c:pt idx="895">
                  <c:v>2.5439999977338599</c:v>
                </c:pt>
                <c:pt idx="896">
                  <c:v>2.5439999977338599</c:v>
                </c:pt>
                <c:pt idx="897">
                  <c:v>2.54399999772648</c:v>
                </c:pt>
                <c:pt idx="898">
                  <c:v>2.54399999772648</c:v>
                </c:pt>
                <c:pt idx="899">
                  <c:v>2.5439999977191001</c:v>
                </c:pt>
                <c:pt idx="900">
                  <c:v>2.5439999977191001</c:v>
                </c:pt>
                <c:pt idx="901">
                  <c:v>2.54399999771171</c:v>
                </c:pt>
                <c:pt idx="902">
                  <c:v>2.54399999771171</c:v>
                </c:pt>
                <c:pt idx="903">
                  <c:v>2.5439999977043302</c:v>
                </c:pt>
                <c:pt idx="904">
                  <c:v>2.5439999977043302</c:v>
                </c:pt>
                <c:pt idx="905">
                  <c:v>2.5439999976674299</c:v>
                </c:pt>
                <c:pt idx="906">
                  <c:v>2.5439999976674299</c:v>
                </c:pt>
                <c:pt idx="907">
                  <c:v>2.5439999976600398</c:v>
                </c:pt>
                <c:pt idx="908">
                  <c:v>2.5439999976600398</c:v>
                </c:pt>
                <c:pt idx="909">
                  <c:v>2.5439999976526599</c:v>
                </c:pt>
                <c:pt idx="910">
                  <c:v>2.5439999976526599</c:v>
                </c:pt>
                <c:pt idx="911">
                  <c:v>2.5439999976305199</c:v>
                </c:pt>
                <c:pt idx="912">
                  <c:v>2.5439999976305199</c:v>
                </c:pt>
                <c:pt idx="913">
                  <c:v>2.54399999762314</c:v>
                </c:pt>
                <c:pt idx="914">
                  <c:v>2.54399999762314</c:v>
                </c:pt>
                <c:pt idx="915">
                  <c:v>2.5439999976157499</c:v>
                </c:pt>
                <c:pt idx="916">
                  <c:v>2.5439999976157499</c:v>
                </c:pt>
                <c:pt idx="917">
                  <c:v>2.54399999760837</c:v>
                </c:pt>
                <c:pt idx="918">
                  <c:v>2.54399999760837</c:v>
                </c:pt>
                <c:pt idx="919">
                  <c:v>2.5439999975788501</c:v>
                </c:pt>
                <c:pt idx="920">
                  <c:v>2.5439999975788501</c:v>
                </c:pt>
                <c:pt idx="921">
                  <c:v>2.54399999757146</c:v>
                </c:pt>
                <c:pt idx="922">
                  <c:v>2.54399999757146</c:v>
                </c:pt>
                <c:pt idx="923">
                  <c:v>2.5439999975640801</c:v>
                </c:pt>
                <c:pt idx="924">
                  <c:v>2.5439999975640801</c:v>
                </c:pt>
                <c:pt idx="925">
                  <c:v>2.5439999975566998</c:v>
                </c:pt>
                <c:pt idx="926">
                  <c:v>2.5439999975566998</c:v>
                </c:pt>
                <c:pt idx="927">
                  <c:v>2.5439999975493199</c:v>
                </c:pt>
                <c:pt idx="928">
                  <c:v>2.5439999975493199</c:v>
                </c:pt>
                <c:pt idx="929">
                  <c:v>2.5439999975493199</c:v>
                </c:pt>
                <c:pt idx="930">
                  <c:v>2.5439999975493199</c:v>
                </c:pt>
                <c:pt idx="931">
                  <c:v>2.5439999975271799</c:v>
                </c:pt>
                <c:pt idx="932">
                  <c:v>2.5439999975271799</c:v>
                </c:pt>
                <c:pt idx="933">
                  <c:v>2.5439999975197898</c:v>
                </c:pt>
                <c:pt idx="934">
                  <c:v>2.5439999975197898</c:v>
                </c:pt>
                <c:pt idx="935">
                  <c:v>2.5439999975124099</c:v>
                </c:pt>
                <c:pt idx="936">
                  <c:v>2.5439999975124099</c:v>
                </c:pt>
                <c:pt idx="937">
                  <c:v>2.54399999750503</c:v>
                </c:pt>
                <c:pt idx="938">
                  <c:v>2.54399999750503</c:v>
                </c:pt>
                <c:pt idx="939">
                  <c:v>2.5439999974976502</c:v>
                </c:pt>
                <c:pt idx="940">
                  <c:v>2.5439999974976502</c:v>
                </c:pt>
                <c:pt idx="941">
                  <c:v>2.5439999974754999</c:v>
                </c:pt>
                <c:pt idx="942">
                  <c:v>2.5439999974754999</c:v>
                </c:pt>
                <c:pt idx="943">
                  <c:v>2.54399999746812</c:v>
                </c:pt>
                <c:pt idx="944">
                  <c:v>2.54399999746812</c:v>
                </c:pt>
                <c:pt idx="945">
                  <c:v>2.75</c:v>
                </c:pt>
                <c:pt idx="946">
                  <c:v>2.75</c:v>
                </c:pt>
                <c:pt idx="947">
                  <c:v>2.75</c:v>
                </c:pt>
                <c:pt idx="948">
                  <c:v>2.75</c:v>
                </c:pt>
                <c:pt idx="949">
                  <c:v>2.75</c:v>
                </c:pt>
                <c:pt idx="950">
                  <c:v>2.75</c:v>
                </c:pt>
                <c:pt idx="951">
                  <c:v>2.7499999999920202</c:v>
                </c:pt>
                <c:pt idx="952">
                  <c:v>2.7499999999920202</c:v>
                </c:pt>
                <c:pt idx="953">
                  <c:v>2.7499999999521201</c:v>
                </c:pt>
                <c:pt idx="954">
                  <c:v>2.7499999999521201</c:v>
                </c:pt>
                <c:pt idx="955">
                  <c:v>2.7499999999441398</c:v>
                </c:pt>
                <c:pt idx="956">
                  <c:v>2.7499999999441398</c:v>
                </c:pt>
                <c:pt idx="957">
                  <c:v>2.74999999993616</c:v>
                </c:pt>
                <c:pt idx="958">
                  <c:v>2.74999999993616</c:v>
                </c:pt>
                <c:pt idx="959">
                  <c:v>2.7499999999281801</c:v>
                </c:pt>
                <c:pt idx="960">
                  <c:v>2.7499999999281801</c:v>
                </c:pt>
                <c:pt idx="961">
                  <c:v>2.7499999999201998</c:v>
                </c:pt>
                <c:pt idx="962">
                  <c:v>2.7499999999201998</c:v>
                </c:pt>
                <c:pt idx="963">
                  <c:v>2.7499999998962599</c:v>
                </c:pt>
                <c:pt idx="964">
                  <c:v>2.7499999998962599</c:v>
                </c:pt>
                <c:pt idx="965">
                  <c:v>2.74999999988828</c:v>
                </c:pt>
                <c:pt idx="966">
                  <c:v>2.74999999988828</c:v>
                </c:pt>
                <c:pt idx="967">
                  <c:v>2.7499999998803002</c:v>
                </c:pt>
                <c:pt idx="968">
                  <c:v>2.7499999998803002</c:v>
                </c:pt>
                <c:pt idx="969">
                  <c:v>2.7499999998723199</c:v>
                </c:pt>
                <c:pt idx="970">
                  <c:v>2.7499999998723199</c:v>
                </c:pt>
                <c:pt idx="971">
                  <c:v>2.6449999998771698</c:v>
                </c:pt>
                <c:pt idx="972">
                  <c:v>2.6449999998771698</c:v>
                </c:pt>
                <c:pt idx="973">
                  <c:v>2.6449999998694902</c:v>
                </c:pt>
                <c:pt idx="974">
                  <c:v>2.6449999998694902</c:v>
                </c:pt>
                <c:pt idx="975">
                  <c:v>2.6449999998464602</c:v>
                </c:pt>
                <c:pt idx="976">
                  <c:v>2.6449999998464602</c:v>
                </c:pt>
                <c:pt idx="977">
                  <c:v>2.6449999998387899</c:v>
                </c:pt>
                <c:pt idx="978">
                  <c:v>2.6449999998387899</c:v>
                </c:pt>
                <c:pt idx="979">
                  <c:v>2.6449999998311098</c:v>
                </c:pt>
                <c:pt idx="980">
                  <c:v>2.6449999998311098</c:v>
                </c:pt>
                <c:pt idx="981">
                  <c:v>2.6449999998234301</c:v>
                </c:pt>
                <c:pt idx="982">
                  <c:v>2.6449999998234301</c:v>
                </c:pt>
                <c:pt idx="983">
                  <c:v>2.6449999997927298</c:v>
                </c:pt>
                <c:pt idx="984">
                  <c:v>2.6449999997927298</c:v>
                </c:pt>
                <c:pt idx="985">
                  <c:v>2.6449999997850502</c:v>
                </c:pt>
                <c:pt idx="986">
                  <c:v>2.6449999997850502</c:v>
                </c:pt>
                <c:pt idx="987">
                  <c:v>2.6449999997773701</c:v>
                </c:pt>
                <c:pt idx="988">
                  <c:v>2.6449999997773701</c:v>
                </c:pt>
                <c:pt idx="989">
                  <c:v>2.6449999997696998</c:v>
                </c:pt>
                <c:pt idx="990">
                  <c:v>2.6449999997696998</c:v>
                </c:pt>
                <c:pt idx="991">
                  <c:v>2.6449999997620202</c:v>
                </c:pt>
                <c:pt idx="992">
                  <c:v>2.6449999997620202</c:v>
                </c:pt>
                <c:pt idx="993">
                  <c:v>2.6449999997389901</c:v>
                </c:pt>
                <c:pt idx="994">
                  <c:v>2.6449999997389901</c:v>
                </c:pt>
                <c:pt idx="995">
                  <c:v>2.6449999997313101</c:v>
                </c:pt>
                <c:pt idx="996">
                  <c:v>2.6449999997313101</c:v>
                </c:pt>
                <c:pt idx="997">
                  <c:v>2.64499999972363</c:v>
                </c:pt>
                <c:pt idx="998">
                  <c:v>2.64499999972363</c:v>
                </c:pt>
                <c:pt idx="999">
                  <c:v>2.6449999997159601</c:v>
                </c:pt>
                <c:pt idx="1000">
                  <c:v>2.6449999997159601</c:v>
                </c:pt>
                <c:pt idx="1001">
                  <c:v>2.64499999970828</c:v>
                </c:pt>
                <c:pt idx="1002">
                  <c:v>2.64499999970828</c:v>
                </c:pt>
                <c:pt idx="1003">
                  <c:v>2.6449999996699001</c:v>
                </c:pt>
                <c:pt idx="1004">
                  <c:v>2.6449999996699001</c:v>
                </c:pt>
                <c:pt idx="1005">
                  <c:v>2.64499999966222</c:v>
                </c:pt>
                <c:pt idx="1006">
                  <c:v>2.64499999966222</c:v>
                </c:pt>
                <c:pt idx="1007">
                  <c:v>2.6449999996315099</c:v>
                </c:pt>
                <c:pt idx="1008">
                  <c:v>2.6449999996315099</c:v>
                </c:pt>
                <c:pt idx="1009">
                  <c:v>2.64499999962384</c:v>
                </c:pt>
                <c:pt idx="1010">
                  <c:v>2.64499999962384</c:v>
                </c:pt>
                <c:pt idx="1011">
                  <c:v>2.6449999996161599</c:v>
                </c:pt>
                <c:pt idx="1012">
                  <c:v>2.6449999996161599</c:v>
                </c:pt>
                <c:pt idx="1013">
                  <c:v>2.6449999996084799</c:v>
                </c:pt>
                <c:pt idx="1014">
                  <c:v>2.6449999996084799</c:v>
                </c:pt>
                <c:pt idx="1015">
                  <c:v>2.64499999960081</c:v>
                </c:pt>
                <c:pt idx="1016">
                  <c:v>2.64499999960081</c:v>
                </c:pt>
                <c:pt idx="1017">
                  <c:v>2.6449999995777702</c:v>
                </c:pt>
                <c:pt idx="1018">
                  <c:v>2.6449999995777702</c:v>
                </c:pt>
                <c:pt idx="1019">
                  <c:v>2.6449999995624198</c:v>
                </c:pt>
                <c:pt idx="1020">
                  <c:v>2.6449999995624198</c:v>
                </c:pt>
                <c:pt idx="1021">
                  <c:v>2.6449999995547402</c:v>
                </c:pt>
                <c:pt idx="1022">
                  <c:v>2.6449999995547402</c:v>
                </c:pt>
                <c:pt idx="1023">
                  <c:v>2.6449999995470699</c:v>
                </c:pt>
                <c:pt idx="1024">
                  <c:v>2.6449999995470699</c:v>
                </c:pt>
                <c:pt idx="1025">
                  <c:v>2.6449999995240399</c:v>
                </c:pt>
                <c:pt idx="1026">
                  <c:v>2.6449999995240399</c:v>
                </c:pt>
                <c:pt idx="1027">
                  <c:v>2.6449999995163598</c:v>
                </c:pt>
                <c:pt idx="1028">
                  <c:v>2.6449999995163598</c:v>
                </c:pt>
                <c:pt idx="1029">
                  <c:v>2.6449999995086801</c:v>
                </c:pt>
                <c:pt idx="1030">
                  <c:v>2.6449999995086801</c:v>
                </c:pt>
                <c:pt idx="1031">
                  <c:v>2.6449999995010098</c:v>
                </c:pt>
                <c:pt idx="1032">
                  <c:v>2.6449999995010098</c:v>
                </c:pt>
                <c:pt idx="1033">
                  <c:v>2.6449999994703002</c:v>
                </c:pt>
                <c:pt idx="1034">
                  <c:v>2.6449999994703002</c:v>
                </c:pt>
                <c:pt idx="1035">
                  <c:v>2.6449999994626201</c:v>
                </c:pt>
                <c:pt idx="1036">
                  <c:v>2.6449999994626201</c:v>
                </c:pt>
                <c:pt idx="1037">
                  <c:v>2.64499999945494</c:v>
                </c:pt>
                <c:pt idx="1038">
                  <c:v>2.64499999945494</c:v>
                </c:pt>
                <c:pt idx="1039">
                  <c:v>2.6449999994472702</c:v>
                </c:pt>
                <c:pt idx="1040">
                  <c:v>2.6449999994472702</c:v>
                </c:pt>
                <c:pt idx="1041">
                  <c:v>2.6449999994395901</c:v>
                </c:pt>
                <c:pt idx="1042">
                  <c:v>2.6449999994395901</c:v>
                </c:pt>
                <c:pt idx="1043">
                  <c:v>2.6449999994165601</c:v>
                </c:pt>
                <c:pt idx="1044">
                  <c:v>2.6449999994165601</c:v>
                </c:pt>
                <c:pt idx="1045">
                  <c:v>2.64499999940888</c:v>
                </c:pt>
                <c:pt idx="1046">
                  <c:v>2.64499999940888</c:v>
                </c:pt>
                <c:pt idx="1047">
                  <c:v>2.6449999994012101</c:v>
                </c:pt>
                <c:pt idx="1048">
                  <c:v>2.6449999994012101</c:v>
                </c:pt>
                <c:pt idx="1049">
                  <c:v>2.64499999939353</c:v>
                </c:pt>
                <c:pt idx="1050">
                  <c:v>2.64499999939353</c:v>
                </c:pt>
                <c:pt idx="1051">
                  <c:v>2.64499999938585</c:v>
                </c:pt>
                <c:pt idx="1052">
                  <c:v>2.64499999938585</c:v>
                </c:pt>
                <c:pt idx="1053">
                  <c:v>2.6449999993628199</c:v>
                </c:pt>
                <c:pt idx="1054">
                  <c:v>2.6449999993628199</c:v>
                </c:pt>
                <c:pt idx="1055">
                  <c:v>2.6449999993551501</c:v>
                </c:pt>
                <c:pt idx="1056">
                  <c:v>2.6449999993551501</c:v>
                </c:pt>
                <c:pt idx="1057">
                  <c:v>2.64499999934747</c:v>
                </c:pt>
                <c:pt idx="1058">
                  <c:v>2.64499999934747</c:v>
                </c:pt>
                <c:pt idx="1059">
                  <c:v>2.6449999993397899</c:v>
                </c:pt>
                <c:pt idx="1060">
                  <c:v>2.6449999993397899</c:v>
                </c:pt>
                <c:pt idx="1061">
                  <c:v>2.64499999930909</c:v>
                </c:pt>
                <c:pt idx="1062">
                  <c:v>2.64499999930909</c:v>
                </c:pt>
                <c:pt idx="1063">
                  <c:v>2.6449999993014099</c:v>
                </c:pt>
                <c:pt idx="1064">
                  <c:v>2.6449999993014099</c:v>
                </c:pt>
                <c:pt idx="1065">
                  <c:v>2.6449999992937299</c:v>
                </c:pt>
                <c:pt idx="1066">
                  <c:v>2.6449999992937299</c:v>
                </c:pt>
                <c:pt idx="1067">
                  <c:v>2.64499999928606</c:v>
                </c:pt>
                <c:pt idx="1068">
                  <c:v>2.64499999928606</c:v>
                </c:pt>
                <c:pt idx="1069">
                  <c:v>2.6449999992783799</c:v>
                </c:pt>
                <c:pt idx="1070">
                  <c:v>2.6449999992783799</c:v>
                </c:pt>
                <c:pt idx="1071">
                  <c:v>2.6449999992553499</c:v>
                </c:pt>
                <c:pt idx="1072">
                  <c:v>2.6449999992553499</c:v>
                </c:pt>
                <c:pt idx="1073">
                  <c:v>2.6449999992476698</c:v>
                </c:pt>
                <c:pt idx="1074">
                  <c:v>2.6449999992476698</c:v>
                </c:pt>
                <c:pt idx="1075">
                  <c:v>2.6449999992399902</c:v>
                </c:pt>
                <c:pt idx="1076">
                  <c:v>2.6449999992399902</c:v>
                </c:pt>
                <c:pt idx="1077">
                  <c:v>2.6449999992323199</c:v>
                </c:pt>
                <c:pt idx="1078">
                  <c:v>2.6449999992323199</c:v>
                </c:pt>
                <c:pt idx="1079">
                  <c:v>2.6449999992246398</c:v>
                </c:pt>
                <c:pt idx="1080">
                  <c:v>2.6449999992246398</c:v>
                </c:pt>
                <c:pt idx="1081">
                  <c:v>2.6449999992246398</c:v>
                </c:pt>
                <c:pt idx="1082">
                  <c:v>2.6449999992246398</c:v>
                </c:pt>
                <c:pt idx="1083">
                  <c:v>2.6449999992016102</c:v>
                </c:pt>
                <c:pt idx="1084">
                  <c:v>2.6449999991939301</c:v>
                </c:pt>
                <c:pt idx="1085">
                  <c:v>2.6449999991862598</c:v>
                </c:pt>
                <c:pt idx="1086">
                  <c:v>2.6449999991785802</c:v>
                </c:pt>
                <c:pt idx="1087">
                  <c:v>2.6449999991478701</c:v>
                </c:pt>
                <c:pt idx="1088">
                  <c:v>2.6449999991401998</c:v>
                </c:pt>
                <c:pt idx="1089">
                  <c:v>2.6449999991325202</c:v>
                </c:pt>
                <c:pt idx="1090">
                  <c:v>2.6449999991248401</c:v>
                </c:pt>
                <c:pt idx="1091">
                  <c:v>2.64499999911716</c:v>
                </c:pt>
                <c:pt idx="1092">
                  <c:v>2.64499999909413</c:v>
                </c:pt>
                <c:pt idx="1093">
                  <c:v>2.6449999990864601</c:v>
                </c:pt>
                <c:pt idx="1094">
                  <c:v>2.64499999907878</c:v>
                </c:pt>
                <c:pt idx="1095">
                  <c:v>2.6449999990710999</c:v>
                </c:pt>
                <c:pt idx="1096">
                  <c:v>2.6449999990634301</c:v>
                </c:pt>
                <c:pt idx="1097">
                  <c:v>2.6449999990404001</c:v>
                </c:pt>
                <c:pt idx="1098">
                  <c:v>2.64499999903272</c:v>
                </c:pt>
                <c:pt idx="1099">
                  <c:v>2.6449999990250399</c:v>
                </c:pt>
                <c:pt idx="1100">
                  <c:v>2.64499999901737</c:v>
                </c:pt>
                <c:pt idx="1101">
                  <c:v>2.6449999989866599</c:v>
                </c:pt>
                <c:pt idx="1102">
                  <c:v>2.6449999989789799</c:v>
                </c:pt>
                <c:pt idx="1103">
                  <c:v>2.6449999989712998</c:v>
                </c:pt>
                <c:pt idx="1104">
                  <c:v>2.6449999989636299</c:v>
                </c:pt>
              </c:numCache>
            </c:numRef>
          </c:yVal>
          <c:smooth val="0"/>
          <c:extLst>
            <c:ext xmlns:c16="http://schemas.microsoft.com/office/drawing/2014/chart" uri="{C3380CC4-5D6E-409C-BE32-E72D297353CC}">
              <c16:uniqueId val="{00000002-4D86-4E08-8FE1-77CFA1757EEE}"/>
            </c:ext>
          </c:extLst>
        </c:ser>
        <c:ser>
          <c:idx val="8"/>
          <c:order val="3"/>
          <c:tx>
            <c:v>Lower Fail Limit</c:v>
          </c:tx>
          <c:spPr>
            <a:ln w="15875">
              <a:solidFill>
                <a:srgbClr val="FF0000"/>
              </a:solidFill>
              <a:prstDash val="dash"/>
            </a:ln>
          </c:spPr>
          <c:marker>
            <c:symbol val="none"/>
          </c:marker>
          <c:xVal>
            <c:numRef>
              <c:f>Active!$C$178:$C$4093</c:f>
              <c:numCache>
                <c:formatCode>m/d/yyyy\ h:mm</c:formatCode>
                <c:ptCount val="3916"/>
                <c:pt idx="0">
                  <c:v>44903.431250000001</c:v>
                </c:pt>
                <c:pt idx="1">
                  <c:v>44904.411527777775</c:v>
                </c:pt>
                <c:pt idx="2">
                  <c:v>44907.370104166665</c:v>
                </c:pt>
                <c:pt idx="3">
                  <c:v>44908.376261574071</c:v>
                </c:pt>
                <c:pt idx="4">
                  <c:v>44909.408506944441</c:v>
                </c:pt>
                <c:pt idx="5">
                  <c:v>44910.41207175926</c:v>
                </c:pt>
                <c:pt idx="6">
                  <c:v>44911.366076388891</c:v>
                </c:pt>
                <c:pt idx="7">
                  <c:v>44914.409224537034</c:v>
                </c:pt>
                <c:pt idx="8">
                  <c:v>44915.366157407407</c:v>
                </c:pt>
                <c:pt idx="9">
                  <c:v>44916.372847222221</c:v>
                </c:pt>
                <c:pt idx="10">
                  <c:v>44917.363368055558</c:v>
                </c:pt>
                <c:pt idx="11">
                  <c:v>44930.369618055556</c:v>
                </c:pt>
                <c:pt idx="12">
                  <c:v>44931.363761574074</c:v>
                </c:pt>
                <c:pt idx="13">
                  <c:v>44932.358796296299</c:v>
                </c:pt>
                <c:pt idx="14">
                  <c:v>44936.412465277775</c:v>
                </c:pt>
                <c:pt idx="15">
                  <c:v>44937.363483796296</c:v>
                </c:pt>
                <c:pt idx="16">
                  <c:v>44942.452314814815</c:v>
                </c:pt>
                <c:pt idx="17">
                  <c:v>44944.372384259259</c:v>
                </c:pt>
                <c:pt idx="18">
                  <c:v>44945.367685185185</c:v>
                </c:pt>
                <c:pt idx="19">
                  <c:v>44946.553252314814</c:v>
                </c:pt>
                <c:pt idx="20">
                  <c:v>44949.37641203704</c:v>
                </c:pt>
                <c:pt idx="21">
                  <c:v>44950.643391203703</c:v>
                </c:pt>
                <c:pt idx="22">
                  <c:v>44951.359212962961</c:v>
                </c:pt>
                <c:pt idx="23">
                  <c:v>44952.357870370368</c:v>
                </c:pt>
                <c:pt idx="24">
                  <c:v>44953.365011574075</c:v>
                </c:pt>
                <c:pt idx="25">
                  <c:v>44956.367488425924</c:v>
                </c:pt>
                <c:pt idx="26">
                  <c:v>44959.409513888888</c:v>
                </c:pt>
                <c:pt idx="27">
                  <c:v>44960.370682870373</c:v>
                </c:pt>
                <c:pt idx="28">
                  <c:v>44963.367361111108</c:v>
                </c:pt>
                <c:pt idx="29">
                  <c:v>44964.376898148148</c:v>
                </c:pt>
                <c:pt idx="30">
                  <c:v>44965.363576388889</c:v>
                </c:pt>
                <c:pt idx="31">
                  <c:v>44966.364490740743</c:v>
                </c:pt>
                <c:pt idx="32">
                  <c:v>44970.435671296298</c:v>
                </c:pt>
                <c:pt idx="33">
                  <c:v>44971.372465277775</c:v>
                </c:pt>
                <c:pt idx="34">
                  <c:v>44972.35837962963</c:v>
                </c:pt>
                <c:pt idx="35">
                  <c:v>44973.358229166668</c:v>
                </c:pt>
                <c:pt idx="36">
                  <c:v>44974.405925925923</c:v>
                </c:pt>
                <c:pt idx="37">
                  <c:v>44977.372743055559</c:v>
                </c:pt>
                <c:pt idx="38">
                  <c:v>44978.364710648151</c:v>
                </c:pt>
                <c:pt idx="39">
                  <c:v>44979.369780092595</c:v>
                </c:pt>
                <c:pt idx="40">
                  <c:v>44979.449988425928</c:v>
                </c:pt>
                <c:pt idx="41">
                  <c:v>44979.484988425924</c:v>
                </c:pt>
                <c:pt idx="42">
                  <c:v>44980.369004629632</c:v>
                </c:pt>
                <c:pt idx="43">
                  <c:v>44981.359768518516</c:v>
                </c:pt>
                <c:pt idx="44">
                  <c:v>44984.368437500001</c:v>
                </c:pt>
                <c:pt idx="45">
                  <c:v>44985.354733796295</c:v>
                </c:pt>
                <c:pt idx="46">
                  <c:v>44986.357800925929</c:v>
                </c:pt>
                <c:pt idx="47">
                  <c:v>44987.363287037035</c:v>
                </c:pt>
                <c:pt idx="48">
                  <c:v>44988.357997685183</c:v>
                </c:pt>
                <c:pt idx="49">
                  <c:v>44991.365555555552</c:v>
                </c:pt>
                <c:pt idx="50">
                  <c:v>44992.368993055556</c:v>
                </c:pt>
                <c:pt idx="51">
                  <c:v>44993.365787037037</c:v>
                </c:pt>
                <c:pt idx="52">
                  <c:v>44994.362546296295</c:v>
                </c:pt>
                <c:pt idx="53">
                  <c:v>44995.434108796297</c:v>
                </c:pt>
                <c:pt idx="54">
                  <c:v>44998.359456018516</c:v>
                </c:pt>
                <c:pt idx="55">
                  <c:v>44999.405775462961</c:v>
                </c:pt>
                <c:pt idx="56">
                  <c:v>45000.358067129629</c:v>
                </c:pt>
                <c:pt idx="57">
                  <c:v>45001.358796296299</c:v>
                </c:pt>
                <c:pt idx="58">
                  <c:v>45006.409050925926</c:v>
                </c:pt>
                <c:pt idx="59">
                  <c:v>45007.362604166665</c:v>
                </c:pt>
                <c:pt idx="60">
                  <c:v>45008.362453703703</c:v>
                </c:pt>
                <c:pt idx="61">
                  <c:v>45009.360972222225</c:v>
                </c:pt>
                <c:pt idx="62">
                  <c:v>45012.360358796293</c:v>
                </c:pt>
                <c:pt idx="63">
                  <c:v>45013.363877314812</c:v>
                </c:pt>
                <c:pt idx="64">
                  <c:v>45014.362951388888</c:v>
                </c:pt>
                <c:pt idx="65">
                  <c:v>45015.357743055552</c:v>
                </c:pt>
                <c:pt idx="66">
                  <c:v>45019.369745370372</c:v>
                </c:pt>
                <c:pt idx="67">
                  <c:v>45020.374837962961</c:v>
                </c:pt>
                <c:pt idx="68">
                  <c:v>45021.363912037035</c:v>
                </c:pt>
                <c:pt idx="69">
                  <c:v>45022.366516203707</c:v>
                </c:pt>
                <c:pt idx="70">
                  <c:v>45028.423263888886</c:v>
                </c:pt>
                <c:pt idx="71">
                  <c:v>45029.365520833337</c:v>
                </c:pt>
                <c:pt idx="72">
                  <c:v>45030.373043981483</c:v>
                </c:pt>
                <c:pt idx="73">
                  <c:v>45033.369050925925</c:v>
                </c:pt>
                <c:pt idx="74">
                  <c:v>45034.365173611113</c:v>
                </c:pt>
                <c:pt idx="75">
                  <c:v>45035.364386574074</c:v>
                </c:pt>
                <c:pt idx="76">
                  <c:v>45036.3672337963</c:v>
                </c:pt>
                <c:pt idx="77">
                  <c:v>45036.464618055557</c:v>
                </c:pt>
                <c:pt idx="78">
                  <c:v>45037.369340277779</c:v>
                </c:pt>
                <c:pt idx="79">
                  <c:v>45037.552314814813</c:v>
                </c:pt>
                <c:pt idx="80">
                  <c:v>45037.602881944447</c:v>
                </c:pt>
                <c:pt idx="81">
                  <c:v>45040.358298611114</c:v>
                </c:pt>
                <c:pt idx="82">
                  <c:v>45041.373229166667</c:v>
                </c:pt>
                <c:pt idx="83">
                  <c:v>45042.356180555558</c:v>
                </c:pt>
                <c:pt idx="84">
                  <c:v>45042.434236111112</c:v>
                </c:pt>
                <c:pt idx="85">
                  <c:v>45042.48165509259</c:v>
                </c:pt>
                <c:pt idx="86">
                  <c:v>45042.576053240744</c:v>
                </c:pt>
                <c:pt idx="87">
                  <c:v>45042.596087962964</c:v>
                </c:pt>
                <c:pt idx="88">
                  <c:v>45043.356909722221</c:v>
                </c:pt>
                <c:pt idx="89">
                  <c:v>45044.441018518519</c:v>
                </c:pt>
                <c:pt idx="90">
                  <c:v>45047.360127314816</c:v>
                </c:pt>
                <c:pt idx="91">
                  <c:v>45048.36377314815</c:v>
                </c:pt>
                <c:pt idx="92">
                  <c:v>45049.431585648148</c:v>
                </c:pt>
                <c:pt idx="93">
                  <c:v>45050.574699074074</c:v>
                </c:pt>
                <c:pt idx="94">
                  <c:v>45051.364247685182</c:v>
                </c:pt>
                <c:pt idx="95">
                  <c:v>45055.357928240737</c:v>
                </c:pt>
                <c:pt idx="96">
                  <c:v>45056.642083333332</c:v>
                </c:pt>
                <c:pt idx="97">
                  <c:v>45057.368368055555</c:v>
                </c:pt>
                <c:pt idx="98">
                  <c:v>45058.445601851854</c:v>
                </c:pt>
                <c:pt idx="99">
                  <c:v>45061.40347222222</c:v>
                </c:pt>
                <c:pt idx="100">
                  <c:v>45062.584409722222</c:v>
                </c:pt>
                <c:pt idx="101">
                  <c:v>45063.377974537034</c:v>
                </c:pt>
                <c:pt idx="102">
                  <c:v>45064.359548611108</c:v>
                </c:pt>
                <c:pt idx="103">
                  <c:v>45065.35837962963</c:v>
                </c:pt>
                <c:pt idx="104">
                  <c:v>45068.435752314814</c:v>
                </c:pt>
                <c:pt idx="105">
                  <c:v>45069.359166666669</c:v>
                </c:pt>
                <c:pt idx="106">
                  <c:v>45069.600381944445</c:v>
                </c:pt>
                <c:pt idx="107">
                  <c:v>45069.626400462963</c:v>
                </c:pt>
                <c:pt idx="108">
                  <c:v>45070.359444444446</c:v>
                </c:pt>
                <c:pt idx="109">
                  <c:v>45071.36277777778</c:v>
                </c:pt>
                <c:pt idx="110">
                  <c:v>45071.400138888886</c:v>
                </c:pt>
                <c:pt idx="111">
                  <c:v>45072.363055555557</c:v>
                </c:pt>
                <c:pt idx="112">
                  <c:v>45072.399953703702</c:v>
                </c:pt>
                <c:pt idx="113">
                  <c:v>45077.400277777779</c:v>
                </c:pt>
                <c:pt idx="114">
                  <c:v>45078.406041666669</c:v>
                </c:pt>
                <c:pt idx="115">
                  <c:v>45079.41300925926</c:v>
                </c:pt>
                <c:pt idx="116">
                  <c:v>45082.372002314813</c:v>
                </c:pt>
                <c:pt idx="117">
                  <c:v>45083.469837962963</c:v>
                </c:pt>
                <c:pt idx="118">
                  <c:v>45084.438715277778</c:v>
                </c:pt>
                <c:pt idx="119">
                  <c:v>45085.410682870373</c:v>
                </c:pt>
                <c:pt idx="120">
                  <c:v>45086.494432870371</c:v>
                </c:pt>
                <c:pt idx="121">
                  <c:v>45089.372349537036</c:v>
                </c:pt>
                <c:pt idx="122">
                  <c:v>45090.35670138889</c:v>
                </c:pt>
                <c:pt idx="123">
                  <c:v>45092.442986111113</c:v>
                </c:pt>
                <c:pt idx="124">
                  <c:v>45093.372361111113</c:v>
                </c:pt>
                <c:pt idx="125">
                  <c:v>45097.353067129632</c:v>
                </c:pt>
                <c:pt idx="126">
                  <c:v>45099.363298611112</c:v>
                </c:pt>
                <c:pt idx="127">
                  <c:v>45100.468252314815</c:v>
                </c:pt>
                <c:pt idx="128">
                  <c:v>45103.451516203706</c:v>
                </c:pt>
                <c:pt idx="129">
                  <c:v>45104.366307870368</c:v>
                </c:pt>
                <c:pt idx="130">
                  <c:v>45105.399293981478</c:v>
                </c:pt>
                <c:pt idx="131">
                  <c:v>45106.354953703703</c:v>
                </c:pt>
                <c:pt idx="132">
                  <c:v>45107.362592592595</c:v>
                </c:pt>
                <c:pt idx="133">
                  <c:v>45110.547592592593</c:v>
                </c:pt>
                <c:pt idx="134">
                  <c:v>45112.451597222222</c:v>
                </c:pt>
                <c:pt idx="135">
                  <c:v>45113.368217592593</c:v>
                </c:pt>
                <c:pt idx="136">
                  <c:v>45113.587951388887</c:v>
                </c:pt>
                <c:pt idx="137">
                  <c:v>45114.362581018519</c:v>
                </c:pt>
                <c:pt idx="138">
                  <c:v>45117.481921296298</c:v>
                </c:pt>
                <c:pt idx="139">
                  <c:v>45118.401354166665</c:v>
                </c:pt>
                <c:pt idx="140">
                  <c:v>45119.401342592595</c:v>
                </c:pt>
                <c:pt idx="141">
                  <c:v>45120.402013888888</c:v>
                </c:pt>
                <c:pt idx="142">
                  <c:v>45121.35460648148</c:v>
                </c:pt>
                <c:pt idx="143">
                  <c:v>45124.358993055554</c:v>
                </c:pt>
                <c:pt idx="144">
                  <c:v>45125.549571759257</c:v>
                </c:pt>
                <c:pt idx="145">
                  <c:v>45126.356134259258</c:v>
                </c:pt>
                <c:pt idx="146">
                  <c:v>45127.410243055558</c:v>
                </c:pt>
                <c:pt idx="147">
                  <c:v>45128.361180555556</c:v>
                </c:pt>
                <c:pt idx="148">
                  <c:v>45131.359791666669</c:v>
                </c:pt>
                <c:pt idx="149">
                  <c:v>45132.356157407405</c:v>
                </c:pt>
                <c:pt idx="150">
                  <c:v>45133.452453703707</c:v>
                </c:pt>
                <c:pt idx="151">
                  <c:v>45134.466493055559</c:v>
                </c:pt>
                <c:pt idx="152">
                  <c:v>45135.357442129629</c:v>
                </c:pt>
                <c:pt idx="153">
                  <c:v>45138.357673611114</c:v>
                </c:pt>
                <c:pt idx="154">
                  <c:v>45139.57539351852</c:v>
                </c:pt>
                <c:pt idx="155">
                  <c:v>45140.360266203701</c:v>
                </c:pt>
                <c:pt idx="156">
                  <c:v>45141.354872685188</c:v>
                </c:pt>
                <c:pt idx="157">
                  <c:v>45142.352685185186</c:v>
                </c:pt>
                <c:pt idx="158">
                  <c:v>45147.414363425924</c:v>
                </c:pt>
                <c:pt idx="159">
                  <c:v>45148.359293981484</c:v>
                </c:pt>
                <c:pt idx="160">
                  <c:v>45149.356435185182</c:v>
                </c:pt>
                <c:pt idx="161">
                  <c:v>45152.364548611113</c:v>
                </c:pt>
                <c:pt idx="162">
                  <c:v>45153.362222222226</c:v>
                </c:pt>
                <c:pt idx="163">
                  <c:v>45155.370625000003</c:v>
                </c:pt>
                <c:pt idx="164">
                  <c:v>45159.353171296294</c:v>
                </c:pt>
                <c:pt idx="165">
                  <c:v>45159.59511574074</c:v>
                </c:pt>
                <c:pt idx="166">
                  <c:v>45160.42559027778</c:v>
                </c:pt>
                <c:pt idx="167">
                  <c:v>45161.357974537037</c:v>
                </c:pt>
                <c:pt idx="168">
                  <c:v>45162.365856481483</c:v>
                </c:pt>
                <c:pt idx="169">
                  <c:v>45163.355752314812</c:v>
                </c:pt>
                <c:pt idx="170">
                  <c:v>45166.356226851851</c:v>
                </c:pt>
                <c:pt idx="171">
                  <c:v>45167.354398148149</c:v>
                </c:pt>
                <c:pt idx="172">
                  <c:v>45168.42659722222</c:v>
                </c:pt>
                <c:pt idx="173">
                  <c:v>45169.356388888889</c:v>
                </c:pt>
                <c:pt idx="174">
                  <c:v>45173.397453703707</c:v>
                </c:pt>
                <c:pt idx="175">
                  <c:v>45174.396284722221</c:v>
                </c:pt>
                <c:pt idx="176">
                  <c:v>45176.351944444446</c:v>
                </c:pt>
                <c:pt idx="177">
                  <c:v>45177.474317129629</c:v>
                </c:pt>
                <c:pt idx="178">
                  <c:v>45181.60974537037</c:v>
                </c:pt>
                <c:pt idx="179">
                  <c:v>45183.486145833333</c:v>
                </c:pt>
                <c:pt idx="180">
                  <c:v>45184.464907407404</c:v>
                </c:pt>
                <c:pt idx="181">
                  <c:v>45187.456192129626</c:v>
                </c:pt>
                <c:pt idx="182">
                  <c:v>45188.604629629626</c:v>
                </c:pt>
                <c:pt idx="183">
                  <c:v>45189.627650462964</c:v>
                </c:pt>
                <c:pt idx="184">
                  <c:v>45190.408356481479</c:v>
                </c:pt>
                <c:pt idx="185">
                  <c:v>45191.562210648146</c:v>
                </c:pt>
                <c:pt idx="186">
                  <c:v>45194.416261574072</c:v>
                </c:pt>
                <c:pt idx="187">
                  <c:v>45195.581134259257</c:v>
                </c:pt>
                <c:pt idx="188">
                  <c:v>45196.469930555555</c:v>
                </c:pt>
                <c:pt idx="189">
                  <c:v>45198.458692129629</c:v>
                </c:pt>
                <c:pt idx="190">
                  <c:v>45201.478067129632</c:v>
                </c:pt>
                <c:pt idx="191">
                  <c:v>45202.352083333331</c:v>
                </c:pt>
                <c:pt idx="192">
                  <c:v>45203.358495370368</c:v>
                </c:pt>
                <c:pt idx="193">
                  <c:v>45204.443333333336</c:v>
                </c:pt>
                <c:pt idx="194">
                  <c:v>45205.350208333337</c:v>
                </c:pt>
                <c:pt idx="195">
                  <c:v>45209.57534722222</c:v>
                </c:pt>
                <c:pt idx="196">
                  <c:v>45210.361377314817</c:v>
                </c:pt>
                <c:pt idx="197">
                  <c:v>45211.475902777776</c:v>
                </c:pt>
                <c:pt idx="198">
                  <c:v>45212.354421296295</c:v>
                </c:pt>
                <c:pt idx="199">
                  <c:v>45215.348171296297</c:v>
                </c:pt>
                <c:pt idx="200">
                  <c:v>45216.413935185185</c:v>
                </c:pt>
                <c:pt idx="201">
                  <c:v>45217.363622685189</c:v>
                </c:pt>
                <c:pt idx="202">
                  <c:v>45218.354386574072</c:v>
                </c:pt>
                <c:pt idx="203">
                  <c:v>45219.359629629631</c:v>
                </c:pt>
                <c:pt idx="204">
                  <c:v>45222.412847222222</c:v>
                </c:pt>
                <c:pt idx="205">
                  <c:v>45223.41128472222</c:v>
                </c:pt>
                <c:pt idx="206">
                  <c:v>45224.352268518516</c:v>
                </c:pt>
                <c:pt idx="207">
                  <c:v>45225.400289351855</c:v>
                </c:pt>
                <c:pt idx="208">
                  <c:v>45226.576469907406</c:v>
                </c:pt>
                <c:pt idx="209">
                  <c:v>45232.439131944448</c:v>
                </c:pt>
                <c:pt idx="210">
                  <c:v>45233.35659722222</c:v>
                </c:pt>
                <c:pt idx="211">
                  <c:v>45236.43478009259</c:v>
                </c:pt>
                <c:pt idx="212">
                  <c:v>45237.410196759258</c:v>
                </c:pt>
                <c:pt idx="213">
                  <c:v>45238.412303240744</c:v>
                </c:pt>
                <c:pt idx="214">
                  <c:v>45240.392500000002</c:v>
                </c:pt>
                <c:pt idx="215">
                  <c:v>45244.355150462965</c:v>
                </c:pt>
                <c:pt idx="216">
                  <c:v>45245.352048611108</c:v>
                </c:pt>
                <c:pt idx="217">
                  <c:v>45251.454409722224</c:v>
                </c:pt>
                <c:pt idx="218">
                  <c:v>45251.477222222224</c:v>
                </c:pt>
                <c:pt idx="219">
                  <c:v>45252.346689814818</c:v>
                </c:pt>
                <c:pt idx="220">
                  <c:v>45253.345671296294</c:v>
                </c:pt>
                <c:pt idx="221">
                  <c:v>45254.341296296298</c:v>
                </c:pt>
                <c:pt idx="222">
                  <c:v>45257.347048611111</c:v>
                </c:pt>
                <c:pt idx="223">
                  <c:v>45258.346307870372</c:v>
                </c:pt>
                <c:pt idx="224">
                  <c:v>45259.341539351852</c:v>
                </c:pt>
                <c:pt idx="225">
                  <c:v>45260.348298611112</c:v>
                </c:pt>
                <c:pt idx="226">
                  <c:v>45261.351770833331</c:v>
                </c:pt>
                <c:pt idx="227">
                  <c:v>45262.335219907407</c:v>
                </c:pt>
                <c:pt idx="228">
                  <c:v>45263.332152777781</c:v>
                </c:pt>
                <c:pt idx="229">
                  <c:v>45271.368125000001</c:v>
                </c:pt>
                <c:pt idx="230">
                  <c:v>45273.362222222226</c:v>
                </c:pt>
                <c:pt idx="231">
                  <c:v>45276.341006944444</c:v>
                </c:pt>
                <c:pt idx="232">
                  <c:v>45277.34375</c:v>
                </c:pt>
                <c:pt idx="233">
                  <c:v>45278.396701388891</c:v>
                </c:pt>
                <c:pt idx="234">
                  <c:v>45279.394259259258</c:v>
                </c:pt>
                <c:pt idx="235">
                  <c:v>45280.354895833334</c:v>
                </c:pt>
                <c:pt idx="236">
                  <c:v>45295.397916666669</c:v>
                </c:pt>
                <c:pt idx="237">
                  <c:v>45295.465844907405</c:v>
                </c:pt>
                <c:pt idx="238">
                  <c:v>45295.55809027778</c:v>
                </c:pt>
                <c:pt idx="239">
                  <c:v>45296.351469907408</c:v>
                </c:pt>
                <c:pt idx="240">
                  <c:v>45300.396018518521</c:v>
                </c:pt>
                <c:pt idx="241">
                  <c:v>45301.399606481478</c:v>
                </c:pt>
                <c:pt idx="242">
                  <c:v>45304.330717592595</c:v>
                </c:pt>
                <c:pt idx="243">
                  <c:v>45305.333460648151</c:v>
                </c:pt>
                <c:pt idx="244">
                  <c:v>45306.356689814813</c:v>
                </c:pt>
                <c:pt idx="245">
                  <c:v>45313.415023148147</c:v>
                </c:pt>
                <c:pt idx="246">
                  <c:v>45314.415613425925</c:v>
                </c:pt>
                <c:pt idx="247">
                  <c:v>45315.360046296293</c:v>
                </c:pt>
                <c:pt idx="248">
                  <c:v>45320.630104166667</c:v>
                </c:pt>
                <c:pt idx="249">
                  <c:v>45321.34578703704</c:v>
                </c:pt>
                <c:pt idx="250">
                  <c:v>45321.394375000003</c:v>
                </c:pt>
                <c:pt idx="251">
                  <c:v>45321.508344907408</c:v>
                </c:pt>
                <c:pt idx="252">
                  <c:v>45322.356585648151</c:v>
                </c:pt>
                <c:pt idx="253">
                  <c:v>45322.395208333335</c:v>
                </c:pt>
                <c:pt idx="254">
                  <c:v>45322.414756944447</c:v>
                </c:pt>
                <c:pt idx="255">
                  <c:v>45322.435486111113</c:v>
                </c:pt>
                <c:pt idx="256">
                  <c:v>45322.455277777779</c:v>
                </c:pt>
                <c:pt idx="257">
                  <c:v>45322.502534722225</c:v>
                </c:pt>
                <c:pt idx="258">
                  <c:v>45322.529398148145</c:v>
                </c:pt>
                <c:pt idx="259">
                  <c:v>45322.551712962966</c:v>
                </c:pt>
                <c:pt idx="260">
                  <c:v>45322.572557870371</c:v>
                </c:pt>
                <c:pt idx="261">
                  <c:v>45322.594710648147</c:v>
                </c:pt>
                <c:pt idx="262">
                  <c:v>45323.347638888888</c:v>
                </c:pt>
                <c:pt idx="263">
                  <c:v>45323.391932870371</c:v>
                </c:pt>
                <c:pt idx="264">
                  <c:v>45323.410914351851</c:v>
                </c:pt>
                <c:pt idx="265">
                  <c:v>45323.430173611108</c:v>
                </c:pt>
                <c:pt idx="266">
                  <c:v>45323.450277777774</c:v>
                </c:pt>
                <c:pt idx="267">
                  <c:v>45323.471041666664</c:v>
                </c:pt>
                <c:pt idx="268">
                  <c:v>45323.565405092595</c:v>
                </c:pt>
                <c:pt idx="269">
                  <c:v>45323.618634259263</c:v>
                </c:pt>
                <c:pt idx="270">
                  <c:v>45323.637511574074</c:v>
                </c:pt>
                <c:pt idx="271">
                  <c:v>45324.395092592589</c:v>
                </c:pt>
                <c:pt idx="272">
                  <c:v>45324.430474537039</c:v>
                </c:pt>
                <c:pt idx="273">
                  <c:v>45324.477060185185</c:v>
                </c:pt>
                <c:pt idx="274">
                  <c:v>45324.546481481484</c:v>
                </c:pt>
                <c:pt idx="275">
                  <c:v>45327.392604166664</c:v>
                </c:pt>
                <c:pt idx="276">
                  <c:v>45328.362071759257</c:v>
                </c:pt>
                <c:pt idx="277">
                  <c:v>45328.485300925924</c:v>
                </c:pt>
                <c:pt idx="278">
                  <c:v>45328.637858796297</c:v>
                </c:pt>
                <c:pt idx="279">
                  <c:v>45330.459340277775</c:v>
                </c:pt>
                <c:pt idx="280">
                  <c:v>45330.543692129628</c:v>
                </c:pt>
                <c:pt idx="281">
                  <c:v>45330.610173611109</c:v>
                </c:pt>
                <c:pt idx="282">
                  <c:v>45331.345706018517</c:v>
                </c:pt>
                <c:pt idx="283">
                  <c:v>45331.373344907406</c:v>
                </c:pt>
                <c:pt idx="284">
                  <c:v>45331.392893518518</c:v>
                </c:pt>
                <c:pt idx="285">
                  <c:v>45331.413344907407</c:v>
                </c:pt>
                <c:pt idx="286">
                  <c:v>45331.434050925927</c:v>
                </c:pt>
                <c:pt idx="287">
                  <c:v>45331.453877314816</c:v>
                </c:pt>
                <c:pt idx="288">
                  <c:v>45331.475069444445</c:v>
                </c:pt>
                <c:pt idx="289">
                  <c:v>45331.540092592593</c:v>
                </c:pt>
                <c:pt idx="290">
                  <c:v>45331.560486111113</c:v>
                </c:pt>
                <c:pt idx="291">
                  <c:v>45331.588159722225</c:v>
                </c:pt>
                <c:pt idx="292">
                  <c:v>45334.355162037034</c:v>
                </c:pt>
                <c:pt idx="293">
                  <c:v>45334.393043981479</c:v>
                </c:pt>
                <c:pt idx="294">
                  <c:v>45334.412094907406</c:v>
                </c:pt>
                <c:pt idx="295">
                  <c:v>45334.43240740741</c:v>
                </c:pt>
                <c:pt idx="296">
                  <c:v>45334.453043981484</c:v>
                </c:pt>
                <c:pt idx="297">
                  <c:v>45334.474374999998</c:v>
                </c:pt>
                <c:pt idx="298">
                  <c:v>45334.536944444444</c:v>
                </c:pt>
                <c:pt idx="299">
                  <c:v>45334.556168981479</c:v>
                </c:pt>
                <c:pt idx="300">
                  <c:v>45334.577361111114</c:v>
                </c:pt>
                <c:pt idx="301">
                  <c:v>45334.59684027778</c:v>
                </c:pt>
                <c:pt idx="302">
                  <c:v>45334.615949074076</c:v>
                </c:pt>
                <c:pt idx="303">
                  <c:v>45334.634965277779</c:v>
                </c:pt>
                <c:pt idx="304">
                  <c:v>45335.343009259261</c:v>
                </c:pt>
                <c:pt idx="305">
                  <c:v>45335.361817129633</c:v>
                </c:pt>
                <c:pt idx="306">
                  <c:v>45335.393599537034</c:v>
                </c:pt>
                <c:pt idx="307">
                  <c:v>45335.413495370369</c:v>
                </c:pt>
                <c:pt idx="308">
                  <c:v>45335.434618055559</c:v>
                </c:pt>
                <c:pt idx="309">
                  <c:v>45335.453842592593</c:v>
                </c:pt>
                <c:pt idx="310">
                  <c:v>45335.473032407404</c:v>
                </c:pt>
                <c:pt idx="311">
                  <c:v>45335.538553240738</c:v>
                </c:pt>
                <c:pt idx="312">
                  <c:v>45335.557812500003</c:v>
                </c:pt>
                <c:pt idx="313">
                  <c:v>45335.5781712963</c:v>
                </c:pt>
                <c:pt idx="314">
                  <c:v>45335.59946759259</c:v>
                </c:pt>
                <c:pt idx="315">
                  <c:v>45335.620347222219</c:v>
                </c:pt>
                <c:pt idx="316">
                  <c:v>45336.343599537038</c:v>
                </c:pt>
                <c:pt idx="317">
                  <c:v>45336.394687499997</c:v>
                </c:pt>
                <c:pt idx="318">
                  <c:v>45336.414189814815</c:v>
                </c:pt>
                <c:pt idx="319">
                  <c:v>45336.434224537035</c:v>
                </c:pt>
                <c:pt idx="320">
                  <c:v>45336.455810185187</c:v>
                </c:pt>
                <c:pt idx="321">
                  <c:v>45336.56108796296</c:v>
                </c:pt>
                <c:pt idx="322">
                  <c:v>45336.580208333333</c:v>
                </c:pt>
                <c:pt idx="323">
                  <c:v>45336.630798611113</c:v>
                </c:pt>
                <c:pt idx="324">
                  <c:v>45337.344155092593</c:v>
                </c:pt>
                <c:pt idx="325">
                  <c:v>45337.363275462965</c:v>
                </c:pt>
                <c:pt idx="326">
                  <c:v>45337.391828703701</c:v>
                </c:pt>
                <c:pt idx="327">
                  <c:v>45337.411296296297</c:v>
                </c:pt>
                <c:pt idx="328">
                  <c:v>45337.431967592594</c:v>
                </c:pt>
                <c:pt idx="329">
                  <c:v>45337.452106481483</c:v>
                </c:pt>
                <c:pt idx="330">
                  <c:v>45337.47210648148</c:v>
                </c:pt>
                <c:pt idx="331">
                  <c:v>45337.536990740744</c:v>
                </c:pt>
                <c:pt idx="332">
                  <c:v>45337.556111111109</c:v>
                </c:pt>
                <c:pt idx="333">
                  <c:v>45337.575972222221</c:v>
                </c:pt>
                <c:pt idx="334">
                  <c:v>45337.595902777779</c:v>
                </c:pt>
                <c:pt idx="335">
                  <c:v>45337.620057870372</c:v>
                </c:pt>
                <c:pt idx="336">
                  <c:v>45337.638888888891</c:v>
                </c:pt>
                <c:pt idx="337">
                  <c:v>45338.35460648148</c:v>
                </c:pt>
                <c:pt idx="338">
                  <c:v>45338.391435185185</c:v>
                </c:pt>
                <c:pt idx="339">
                  <c:v>45338.413159722222</c:v>
                </c:pt>
                <c:pt idx="340">
                  <c:v>45338.432812500003</c:v>
                </c:pt>
                <c:pt idx="341">
                  <c:v>45338.454456018517</c:v>
                </c:pt>
                <c:pt idx="342">
                  <c:v>45338.538252314815</c:v>
                </c:pt>
                <c:pt idx="343">
                  <c:v>45338.559351851851</c:v>
                </c:pt>
                <c:pt idx="344">
                  <c:v>45338.578680555554</c:v>
                </c:pt>
                <c:pt idx="345">
                  <c:v>45338.600219907406</c:v>
                </c:pt>
                <c:pt idx="346">
                  <c:v>45338.623287037037</c:v>
                </c:pt>
                <c:pt idx="347">
                  <c:v>45341.354699074072</c:v>
                </c:pt>
                <c:pt idx="348">
                  <c:v>45341.392650462964</c:v>
                </c:pt>
                <c:pt idx="349">
                  <c:v>45341.41201388889</c:v>
                </c:pt>
                <c:pt idx="350">
                  <c:v>45341.431481481479</c:v>
                </c:pt>
                <c:pt idx="351">
                  <c:v>45341.454652777778</c:v>
                </c:pt>
                <c:pt idx="352">
                  <c:v>45341.474409722221</c:v>
                </c:pt>
                <c:pt idx="353">
                  <c:v>45341.54115740741</c:v>
                </c:pt>
                <c:pt idx="354">
                  <c:v>45341.560277777775</c:v>
                </c:pt>
                <c:pt idx="355">
                  <c:v>45341.604953703703</c:v>
                </c:pt>
                <c:pt idx="356">
                  <c:v>45342.37709490741</c:v>
                </c:pt>
                <c:pt idx="357">
                  <c:v>45342.405509259261</c:v>
                </c:pt>
                <c:pt idx="358">
                  <c:v>45342.432662037034</c:v>
                </c:pt>
                <c:pt idx="359">
                  <c:v>45342.473553240743</c:v>
                </c:pt>
                <c:pt idx="360">
                  <c:v>45342.553067129629</c:v>
                </c:pt>
                <c:pt idx="361">
                  <c:v>45342.594155092593</c:v>
                </c:pt>
                <c:pt idx="362">
                  <c:v>45342.627743055556</c:v>
                </c:pt>
                <c:pt idx="363">
                  <c:v>45343.374039351853</c:v>
                </c:pt>
                <c:pt idx="364">
                  <c:v>45343.393796296295</c:v>
                </c:pt>
                <c:pt idx="365">
                  <c:v>45343.412627314814</c:v>
                </c:pt>
                <c:pt idx="366">
                  <c:v>45344.501770833333</c:v>
                </c:pt>
                <c:pt idx="367">
                  <c:v>45344.638599537036</c:v>
                </c:pt>
                <c:pt idx="368">
                  <c:v>45345.34547453704</c:v>
                </c:pt>
                <c:pt idx="369">
                  <c:v>45345.392268518517</c:v>
                </c:pt>
                <c:pt idx="370">
                  <c:v>45345.467997685184</c:v>
                </c:pt>
                <c:pt idx="371">
                  <c:v>45345.622569444444</c:v>
                </c:pt>
                <c:pt idx="372">
                  <c:v>45346.334131944444</c:v>
                </c:pt>
                <c:pt idx="373">
                  <c:v>45347.330011574071</c:v>
                </c:pt>
                <c:pt idx="374">
                  <c:v>45348.341087962966</c:v>
                </c:pt>
                <c:pt idx="375">
                  <c:v>45349.36105324074</c:v>
                </c:pt>
                <c:pt idx="376">
                  <c:v>45350.448645833334</c:v>
                </c:pt>
                <c:pt idx="377">
                  <c:v>45351.347199074073</c:v>
                </c:pt>
                <c:pt idx="378">
                  <c:v>45355.341435185182</c:v>
                </c:pt>
                <c:pt idx="379">
                  <c:v>45356.34983796296</c:v>
                </c:pt>
                <c:pt idx="380">
                  <c:v>45357.348703703705</c:v>
                </c:pt>
                <c:pt idx="381">
                  <c:v>45357.616747685184</c:v>
                </c:pt>
                <c:pt idx="382">
                  <c:v>45358.344652777778</c:v>
                </c:pt>
                <c:pt idx="383">
                  <c:v>45358.394583333335</c:v>
                </c:pt>
                <c:pt idx="384">
                  <c:v>45358.54210648148</c:v>
                </c:pt>
                <c:pt idx="385">
                  <c:v>45359.346053240741</c:v>
                </c:pt>
                <c:pt idx="386">
                  <c:v>45359.550439814811</c:v>
                </c:pt>
                <c:pt idx="387">
                  <c:v>45360.331331018519</c:v>
                </c:pt>
                <c:pt idx="388">
                  <c:v>45360.545717592591</c:v>
                </c:pt>
                <c:pt idx="389">
                  <c:v>45361.329814814817</c:v>
                </c:pt>
                <c:pt idx="390">
                  <c:v>45361.525185185186</c:v>
                </c:pt>
                <c:pt idx="391">
                  <c:v>45362.344236111108</c:v>
                </c:pt>
                <c:pt idx="392">
                  <c:v>45362.560069444444</c:v>
                </c:pt>
                <c:pt idx="393">
                  <c:v>45363.34134259259</c:v>
                </c:pt>
                <c:pt idx="394">
                  <c:v>45363.53738425926</c:v>
                </c:pt>
                <c:pt idx="395">
                  <c:v>45364.342604166668</c:v>
                </c:pt>
                <c:pt idx="396">
                  <c:v>45364.540405092594</c:v>
                </c:pt>
                <c:pt idx="397">
                  <c:v>45365.349293981482</c:v>
                </c:pt>
                <c:pt idx="398">
                  <c:v>45366.345092592594</c:v>
                </c:pt>
                <c:pt idx="399">
                  <c:v>45369.39162037037</c:v>
                </c:pt>
                <c:pt idx="400">
                  <c:v>45369.486331018517</c:v>
                </c:pt>
                <c:pt idx="401">
                  <c:v>45370.343912037039</c:v>
                </c:pt>
                <c:pt idx="402">
                  <c:v>45370.5544212963</c:v>
                </c:pt>
                <c:pt idx="403">
                  <c:v>45371.555601851855</c:v>
                </c:pt>
                <c:pt idx="404">
                  <c:v>45372.340601851851</c:v>
                </c:pt>
                <c:pt idx="405">
                  <c:v>45372.5859837963</c:v>
                </c:pt>
                <c:pt idx="406">
                  <c:v>45373.340821759259</c:v>
                </c:pt>
                <c:pt idx="407">
                  <c:v>45373.486331018517</c:v>
                </c:pt>
                <c:pt idx="408">
                  <c:v>45376.36146990741</c:v>
                </c:pt>
                <c:pt idx="409">
                  <c:v>45376.537256944444</c:v>
                </c:pt>
                <c:pt idx="410">
                  <c:v>45377.353252314817</c:v>
                </c:pt>
                <c:pt idx="411">
                  <c:v>45378.347048611111</c:v>
                </c:pt>
                <c:pt idx="412">
                  <c:v>45378.559814814813</c:v>
                </c:pt>
                <c:pt idx="413">
                  <c:v>45379.351412037038</c:v>
                </c:pt>
                <c:pt idx="414">
                  <c:v>45379.543645833335</c:v>
                </c:pt>
                <c:pt idx="415">
                  <c:v>45384.347696759258</c:v>
                </c:pt>
                <c:pt idx="416">
                  <c:v>45384.539236111108</c:v>
                </c:pt>
                <c:pt idx="417">
                  <c:v>45385.350405092591</c:v>
                </c:pt>
                <c:pt idx="418">
                  <c:v>45385.476446759261</c:v>
                </c:pt>
                <c:pt idx="419">
                  <c:v>45386.390462962961</c:v>
                </c:pt>
                <c:pt idx="420">
                  <c:v>45386.5393287037</c:v>
                </c:pt>
                <c:pt idx="421">
                  <c:v>45387.347962962966</c:v>
                </c:pt>
                <c:pt idx="422">
                  <c:v>45387.534502314818</c:v>
                </c:pt>
                <c:pt idx="423">
                  <c:v>45390.357557870368</c:v>
                </c:pt>
                <c:pt idx="424">
                  <c:v>45391.344375000001</c:v>
                </c:pt>
                <c:pt idx="425">
                  <c:v>45391.540810185186</c:v>
                </c:pt>
                <c:pt idx="426">
                  <c:v>45392.350462962961</c:v>
                </c:pt>
                <c:pt idx="427">
                  <c:v>45394.34</c:v>
                </c:pt>
                <c:pt idx="428">
                  <c:v>45397.414444444446</c:v>
                </c:pt>
                <c:pt idx="429">
                  <c:v>45397.535810185182</c:v>
                </c:pt>
                <c:pt idx="430">
                  <c:v>45398.348564814813</c:v>
                </c:pt>
                <c:pt idx="431">
                  <c:v>45398.537175925929</c:v>
                </c:pt>
                <c:pt idx="432">
                  <c:v>45399.344363425924</c:v>
                </c:pt>
                <c:pt idx="433">
                  <c:v>45399.53502314815</c:v>
                </c:pt>
                <c:pt idx="434">
                  <c:v>45400.34615740741</c:v>
                </c:pt>
                <c:pt idx="435">
                  <c:v>45400.539236111108</c:v>
                </c:pt>
                <c:pt idx="436">
                  <c:v>45401.343958333331</c:v>
                </c:pt>
                <c:pt idx="437">
                  <c:v>45401.552118055559</c:v>
                </c:pt>
                <c:pt idx="438">
                  <c:v>45404.357222222221</c:v>
                </c:pt>
                <c:pt idx="439">
                  <c:v>45404.536574074074</c:v>
                </c:pt>
                <c:pt idx="440">
                  <c:v>45405.352673611109</c:v>
                </c:pt>
                <c:pt idx="441">
                  <c:v>45405.536840277775</c:v>
                </c:pt>
                <c:pt idx="442">
                  <c:v>45406.349421296298</c:v>
                </c:pt>
                <c:pt idx="443">
                  <c:v>45406.596759259257</c:v>
                </c:pt>
                <c:pt idx="444">
                  <c:v>45407.333356481482</c:v>
                </c:pt>
                <c:pt idx="445">
                  <c:v>45407.463773148149</c:v>
                </c:pt>
                <c:pt idx="446">
                  <c:v>45407.557071759256</c:v>
                </c:pt>
                <c:pt idx="447">
                  <c:v>45408.345891203702</c:v>
                </c:pt>
                <c:pt idx="448">
                  <c:v>45408.460104166668</c:v>
                </c:pt>
                <c:pt idx="449">
                  <c:v>45411.354317129626</c:v>
                </c:pt>
                <c:pt idx="450">
                  <c:v>45411.54184027778</c:v>
                </c:pt>
                <c:pt idx="451">
                  <c:v>45412.34611111111</c:v>
                </c:pt>
                <c:pt idx="452">
                  <c:v>45412.551550925928</c:v>
                </c:pt>
                <c:pt idx="453">
                  <c:v>45413.346388888887</c:v>
                </c:pt>
                <c:pt idx="454">
                  <c:v>45413.585277777776</c:v>
                </c:pt>
                <c:pt idx="455">
                  <c:v>45414.348807870374</c:v>
                </c:pt>
                <c:pt idx="456">
                  <c:v>45414.535868055558</c:v>
                </c:pt>
                <c:pt idx="457">
                  <c:v>45415.350277777776</c:v>
                </c:pt>
                <c:pt idx="458">
                  <c:v>45418.357407407406</c:v>
                </c:pt>
                <c:pt idx="459">
                  <c:v>45418.533946759257</c:v>
                </c:pt>
                <c:pt idx="460">
                  <c:v>45419.343599537038</c:v>
                </c:pt>
                <c:pt idx="461">
                  <c:v>45419.538229166668</c:v>
                </c:pt>
                <c:pt idx="462">
                  <c:v>45420.353032407409</c:v>
                </c:pt>
                <c:pt idx="463">
                  <c:v>45420.537939814814</c:v>
                </c:pt>
                <c:pt idx="464">
                  <c:v>45421.346689814818</c:v>
                </c:pt>
                <c:pt idx="465">
                  <c:v>45421.547268518516</c:v>
                </c:pt>
                <c:pt idx="466">
                  <c:v>45422.541064814817</c:v>
                </c:pt>
                <c:pt idx="467">
                  <c:v>45425.357152777775</c:v>
                </c:pt>
                <c:pt idx="468">
                  <c:v>45425.544039351851</c:v>
                </c:pt>
                <c:pt idx="469">
                  <c:v>45426.353090277778</c:v>
                </c:pt>
                <c:pt idx="470">
                  <c:v>45426.537974537037</c:v>
                </c:pt>
                <c:pt idx="471">
                  <c:v>45427.402627314812</c:v>
                </c:pt>
                <c:pt idx="472">
                  <c:v>45428.356493055559</c:v>
                </c:pt>
                <c:pt idx="473">
                  <c:v>45429.340891203705</c:v>
                </c:pt>
                <c:pt idx="474">
                  <c:v>45432.347384259258</c:v>
                </c:pt>
                <c:pt idx="475">
                  <c:v>45434.340648148151</c:v>
                </c:pt>
                <c:pt idx="476">
                  <c:v>45434.54415509259</c:v>
                </c:pt>
                <c:pt idx="477">
                  <c:v>45435.342303240737</c:v>
                </c:pt>
                <c:pt idx="478">
                  <c:v>45435.536157407405</c:v>
                </c:pt>
                <c:pt idx="479">
                  <c:v>45436.344513888886</c:v>
                </c:pt>
                <c:pt idx="480">
                  <c:v>45436.533761574072</c:v>
                </c:pt>
                <c:pt idx="481">
                  <c:v>45446.352152777778</c:v>
                </c:pt>
                <c:pt idx="482">
                  <c:v>45446.538229166668</c:v>
                </c:pt>
                <c:pt idx="483">
                  <c:v>45447.343981481485</c:v>
                </c:pt>
                <c:pt idx="484">
                  <c:v>45447.532210648147</c:v>
                </c:pt>
                <c:pt idx="485">
                  <c:v>45448.34070601852</c:v>
                </c:pt>
                <c:pt idx="486">
                  <c:v>45448.532060185185</c:v>
                </c:pt>
                <c:pt idx="487">
                  <c:v>45449.337037037039</c:v>
                </c:pt>
                <c:pt idx="488">
                  <c:v>45449.463819444441</c:v>
                </c:pt>
                <c:pt idx="489">
                  <c:v>45450.344629629632</c:v>
                </c:pt>
                <c:pt idx="490">
                  <c:v>45450.535150462965</c:v>
                </c:pt>
                <c:pt idx="491">
                  <c:v>45453.338877314818</c:v>
                </c:pt>
                <c:pt idx="492">
                  <c:v>45453.531608796293</c:v>
                </c:pt>
                <c:pt idx="493">
                  <c:v>45454.348483796297</c:v>
                </c:pt>
                <c:pt idx="494">
                  <c:v>45454.53528935185</c:v>
                </c:pt>
                <c:pt idx="495">
                  <c:v>45455.347314814811</c:v>
                </c:pt>
                <c:pt idx="496">
                  <c:v>45455.536134259259</c:v>
                </c:pt>
                <c:pt idx="497">
                  <c:v>45456.347511574073</c:v>
                </c:pt>
                <c:pt idx="498">
                  <c:v>45456.534085648149</c:v>
                </c:pt>
                <c:pt idx="499">
                  <c:v>45457.385671296295</c:v>
                </c:pt>
                <c:pt idx="500">
                  <c:v>45457.53224537037</c:v>
                </c:pt>
                <c:pt idx="501">
                  <c:v>45460.359502314815</c:v>
                </c:pt>
                <c:pt idx="502">
                  <c:v>45460.576597222222</c:v>
                </c:pt>
                <c:pt idx="503">
                  <c:v>45461.3359375</c:v>
                </c:pt>
                <c:pt idx="504">
                  <c:v>45461.529409722221</c:v>
                </c:pt>
                <c:pt idx="505">
                  <c:v>45462.340266203704</c:v>
                </c:pt>
                <c:pt idx="506">
                  <c:v>45462.535810185182</c:v>
                </c:pt>
                <c:pt idx="507">
                  <c:v>45463.335960648146</c:v>
                </c:pt>
                <c:pt idx="508">
                  <c:v>45463.532430555555</c:v>
                </c:pt>
                <c:pt idx="509">
                  <c:v>45464.337546296294</c:v>
                </c:pt>
                <c:pt idx="510">
                  <c:v>45464.531678240739</c:v>
                </c:pt>
                <c:pt idx="511">
                  <c:v>45464.553229166668</c:v>
                </c:pt>
                <c:pt idx="512">
                  <c:v>45467.335694444446</c:v>
                </c:pt>
                <c:pt idx="513">
                  <c:v>45468.337905092594</c:v>
                </c:pt>
                <c:pt idx="514">
                  <c:v>45468.530671296299</c:v>
                </c:pt>
                <c:pt idx="515">
                  <c:v>45469.336423611108</c:v>
                </c:pt>
                <c:pt idx="516">
                  <c:v>45469.530486111114</c:v>
                </c:pt>
                <c:pt idx="517">
                  <c:v>45470.337650462963</c:v>
                </c:pt>
                <c:pt idx="518">
                  <c:v>45470.534178240741</c:v>
                </c:pt>
                <c:pt idx="519">
                  <c:v>45471.336689814816</c:v>
                </c:pt>
                <c:pt idx="520">
                  <c:v>45474.335185185184</c:v>
                </c:pt>
                <c:pt idx="521">
                  <c:v>45475.340752314813</c:v>
                </c:pt>
                <c:pt idx="522">
                  <c:v>45475.530347222222</c:v>
                </c:pt>
                <c:pt idx="523">
                  <c:v>45476.336053240739</c:v>
                </c:pt>
                <c:pt idx="524">
                  <c:v>45476.535729166666</c:v>
                </c:pt>
                <c:pt idx="525">
                  <c:v>45477.335729166669</c:v>
                </c:pt>
                <c:pt idx="526">
                  <c:v>45477.534560185188</c:v>
                </c:pt>
                <c:pt idx="527">
                  <c:v>45478.335300925923</c:v>
                </c:pt>
                <c:pt idx="528">
                  <c:v>45478.532326388886</c:v>
                </c:pt>
                <c:pt idx="529">
                  <c:v>45481.339791666665</c:v>
                </c:pt>
                <c:pt idx="530">
                  <c:v>45482.576990740738</c:v>
                </c:pt>
                <c:pt idx="531">
                  <c:v>45483.343576388892</c:v>
                </c:pt>
                <c:pt idx="532">
                  <c:v>45484.407581018517</c:v>
                </c:pt>
                <c:pt idx="533">
                  <c:v>45485.337685185186</c:v>
                </c:pt>
                <c:pt idx="534">
                  <c:v>45488.395729166667</c:v>
                </c:pt>
                <c:pt idx="535">
                  <c:v>45488.583425925928</c:v>
                </c:pt>
                <c:pt idx="536">
                  <c:v>45489.398009259261</c:v>
                </c:pt>
                <c:pt idx="537">
                  <c:v>45489.469965277778</c:v>
                </c:pt>
                <c:pt idx="538">
                  <c:v>45489.585798611108</c:v>
                </c:pt>
                <c:pt idx="539">
                  <c:v>45490.392997685187</c:v>
                </c:pt>
                <c:pt idx="540">
                  <c:v>45491.390555555554</c:v>
                </c:pt>
                <c:pt idx="541">
                  <c:v>45492.344108796293</c:v>
                </c:pt>
                <c:pt idx="542">
                  <c:v>45495.341099537036</c:v>
                </c:pt>
                <c:pt idx="543">
                  <c:v>45496.339432870373</c:v>
                </c:pt>
                <c:pt idx="544">
                  <c:v>45497.340173611112</c:v>
                </c:pt>
                <c:pt idx="545">
                  <c:v>45498.344456018516</c:v>
                </c:pt>
                <c:pt idx="546">
                  <c:v>45499.341458333336</c:v>
                </c:pt>
                <c:pt idx="547">
                  <c:v>45502.346828703703</c:v>
                </c:pt>
                <c:pt idx="548">
                  <c:v>45503.349988425929</c:v>
                </c:pt>
                <c:pt idx="549">
                  <c:v>45504.34952546296</c:v>
                </c:pt>
                <c:pt idx="550">
                  <c:v>45505.340682870374</c:v>
                </c:pt>
                <c:pt idx="551">
                  <c:v>45506.339687500003</c:v>
                </c:pt>
                <c:pt idx="552">
                  <c:v>45511.339201388888</c:v>
                </c:pt>
                <c:pt idx="553">
                  <c:v>45512.340983796297</c:v>
                </c:pt>
                <c:pt idx="554">
                  <c:v>45512.612546296295</c:v>
                </c:pt>
                <c:pt idx="555">
                  <c:v>45513.422152777777</c:v>
                </c:pt>
                <c:pt idx="556">
                  <c:v>45513.443101851852</c:v>
                </c:pt>
                <c:pt idx="557">
                  <c:v>45513.462210648147</c:v>
                </c:pt>
                <c:pt idx="558">
                  <c:v>45513.508518518516</c:v>
                </c:pt>
                <c:pt idx="559">
                  <c:v>45513.534247685187</c:v>
                </c:pt>
                <c:pt idx="560">
                  <c:v>45516.350092592591</c:v>
                </c:pt>
                <c:pt idx="561">
                  <c:v>45516.387476851851</c:v>
                </c:pt>
                <c:pt idx="562">
                  <c:v>45516.424201388887</c:v>
                </c:pt>
                <c:pt idx="563">
                  <c:v>45516.448634259257</c:v>
                </c:pt>
                <c:pt idx="564">
                  <c:v>45516.467824074076</c:v>
                </c:pt>
                <c:pt idx="565">
                  <c:v>45516.536874999998</c:v>
                </c:pt>
                <c:pt idx="566">
                  <c:v>45516.555810185186</c:v>
                </c:pt>
                <c:pt idx="567">
                  <c:v>45516.574895833335</c:v>
                </c:pt>
                <c:pt idx="568">
                  <c:v>45516.595138888886</c:v>
                </c:pt>
                <c:pt idx="569">
                  <c:v>45516.614189814813</c:v>
                </c:pt>
                <c:pt idx="570">
                  <c:v>45517.339837962965</c:v>
                </c:pt>
                <c:pt idx="571">
                  <c:v>45517.391319444447</c:v>
                </c:pt>
                <c:pt idx="572">
                  <c:v>45517.411168981482</c:v>
                </c:pt>
                <c:pt idx="573">
                  <c:v>45517.44332175926</c:v>
                </c:pt>
                <c:pt idx="574">
                  <c:v>45517.463703703703</c:v>
                </c:pt>
                <c:pt idx="575">
                  <c:v>45517.535497685189</c:v>
                </c:pt>
                <c:pt idx="576">
                  <c:v>45517.566620370373</c:v>
                </c:pt>
                <c:pt idx="577">
                  <c:v>45518.342407407406</c:v>
                </c:pt>
                <c:pt idx="578">
                  <c:v>45519.340428240743</c:v>
                </c:pt>
                <c:pt idx="579">
                  <c:v>45520.350486111114</c:v>
                </c:pt>
                <c:pt idx="580">
                  <c:v>45523.346770833334</c:v>
                </c:pt>
                <c:pt idx="581">
                  <c:v>45524.343599537038</c:v>
                </c:pt>
                <c:pt idx="582">
                  <c:v>45525.340914351851</c:v>
                </c:pt>
                <c:pt idx="583">
                  <c:v>45526.340277777781</c:v>
                </c:pt>
                <c:pt idx="584">
                  <c:v>45527.343854166669</c:v>
                </c:pt>
                <c:pt idx="585">
                  <c:v>45530.351307870369</c:v>
                </c:pt>
                <c:pt idx="586">
                  <c:v>45531.410868055558</c:v>
                </c:pt>
                <c:pt idx="587">
                  <c:v>45532.339456018519</c:v>
                </c:pt>
                <c:pt idx="588">
                  <c:v>45533.347974537035</c:v>
                </c:pt>
                <c:pt idx="589">
                  <c:v>45534.352442129632</c:v>
                </c:pt>
                <c:pt idx="590">
                  <c:v>45537.388472222221</c:v>
                </c:pt>
                <c:pt idx="591">
                  <c:v>45538.407523148147</c:v>
                </c:pt>
                <c:pt idx="592">
                  <c:v>45538.543078703704</c:v>
                </c:pt>
                <c:pt idx="593">
                  <c:v>45539.333506944444</c:v>
                </c:pt>
                <c:pt idx="594">
                  <c:v>45539.567962962959</c:v>
                </c:pt>
                <c:pt idx="595">
                  <c:v>45540.348993055559</c:v>
                </c:pt>
                <c:pt idx="596">
                  <c:v>45540.559606481482</c:v>
                </c:pt>
                <c:pt idx="597">
                  <c:v>45541.344618055555</c:v>
                </c:pt>
                <c:pt idx="598">
                  <c:v>45541.533379629633</c:v>
                </c:pt>
                <c:pt idx="599">
                  <c:v>45541.554988425924</c:v>
                </c:pt>
                <c:pt idx="600">
                  <c:v>45544.347986111112</c:v>
                </c:pt>
                <c:pt idx="601">
                  <c:v>45544.468923611108</c:v>
                </c:pt>
                <c:pt idx="602">
                  <c:v>45545.339594907404</c:v>
                </c:pt>
                <c:pt idx="603">
                  <c:v>45545.529722222222</c:v>
                </c:pt>
                <c:pt idx="604">
                  <c:v>45546.342094907406</c:v>
                </c:pt>
                <c:pt idx="605">
                  <c:v>45546.535138888888</c:v>
                </c:pt>
                <c:pt idx="606">
                  <c:v>45547.342291666668</c:v>
                </c:pt>
                <c:pt idx="607">
                  <c:v>45547.533229166664</c:v>
                </c:pt>
                <c:pt idx="608">
                  <c:v>45552.541967592595</c:v>
                </c:pt>
                <c:pt idx="609">
                  <c:v>45553.399826388886</c:v>
                </c:pt>
                <c:pt idx="610">
                  <c:v>45554.345451388886</c:v>
                </c:pt>
                <c:pt idx="611">
                  <c:v>45558.38616898148</c:v>
                </c:pt>
                <c:pt idx="612">
                  <c:v>45558.436863425923</c:v>
                </c:pt>
                <c:pt idx="613">
                  <c:v>45558.541643518518</c:v>
                </c:pt>
                <c:pt idx="614">
                  <c:v>45559.339328703703</c:v>
                </c:pt>
                <c:pt idx="615">
                  <c:v>45560.592326388891</c:v>
                </c:pt>
                <c:pt idx="616">
                  <c:v>45561.430185185185</c:v>
                </c:pt>
                <c:pt idx="617">
                  <c:v>45565.531423611108</c:v>
                </c:pt>
                <c:pt idx="618">
                  <c:v>45566.346400462964</c:v>
                </c:pt>
                <c:pt idx="619">
                  <c:v>45567.349803240744</c:v>
                </c:pt>
                <c:pt idx="620">
                  <c:v>45568.335324074076</c:v>
                </c:pt>
                <c:pt idx="621">
                  <c:v>45569.336724537039</c:v>
                </c:pt>
                <c:pt idx="622">
                  <c:v>45573.451203703706</c:v>
                </c:pt>
                <c:pt idx="623">
                  <c:v>45574.387638888889</c:v>
                </c:pt>
                <c:pt idx="624">
                  <c:v>45575.419259259259</c:v>
                </c:pt>
                <c:pt idx="625">
                  <c:v>45575.49664351852</c:v>
                </c:pt>
                <c:pt idx="626">
                  <c:v>45575.548993055556</c:v>
                </c:pt>
                <c:pt idx="627">
                  <c:v>45575.569456018522</c:v>
                </c:pt>
                <c:pt idx="628">
                  <c:v>45575.592233796298</c:v>
                </c:pt>
                <c:pt idx="629">
                  <c:v>45575.613217592596</c:v>
                </c:pt>
                <c:pt idx="630">
                  <c:v>45575.633425925924</c:v>
                </c:pt>
                <c:pt idx="631">
                  <c:v>45576.335590277777</c:v>
                </c:pt>
                <c:pt idx="632">
                  <c:v>45576.434490740743</c:v>
                </c:pt>
                <c:pt idx="633">
                  <c:v>45580.429768518516</c:v>
                </c:pt>
                <c:pt idx="634">
                  <c:v>45581.344525462962</c:v>
                </c:pt>
                <c:pt idx="635">
                  <c:v>45582.340856481482</c:v>
                </c:pt>
                <c:pt idx="636">
                  <c:v>45586.337557870371</c:v>
                </c:pt>
                <c:pt idx="637">
                  <c:v>45587.346956018519</c:v>
                </c:pt>
                <c:pt idx="638">
                  <c:v>45588.339583333334</c:v>
                </c:pt>
                <c:pt idx="639">
                  <c:v>45589.33803240741</c:v>
                </c:pt>
                <c:pt idx="640">
                  <c:v>45589.445277777777</c:v>
                </c:pt>
                <c:pt idx="641">
                  <c:v>45590.343726851854</c:v>
                </c:pt>
                <c:pt idx="642">
                  <c:v>45593.416076388887</c:v>
                </c:pt>
                <c:pt idx="643">
                  <c:v>45594.340902777774</c:v>
                </c:pt>
                <c:pt idx="644">
                  <c:v>45595.416631944441</c:v>
                </c:pt>
                <c:pt idx="645">
                  <c:v>45596.341307870367</c:v>
                </c:pt>
                <c:pt idx="646">
                  <c:v>45597.334826388891</c:v>
                </c:pt>
                <c:pt idx="647">
                  <c:v>45600.406215277777</c:v>
                </c:pt>
                <c:pt idx="648">
                  <c:v>45601.340115740742</c:v>
                </c:pt>
                <c:pt idx="649">
                  <c:v>45602.341099537036</c:v>
                </c:pt>
                <c:pt idx="650">
                  <c:v>45603.337847222225</c:v>
                </c:pt>
                <c:pt idx="651">
                  <c:v>45607.34648148148</c:v>
                </c:pt>
                <c:pt idx="652">
                  <c:v>45608.35</c:v>
                </c:pt>
                <c:pt idx="653">
                  <c:v>45609.347488425927</c:v>
                </c:pt>
                <c:pt idx="654">
                  <c:v>45610.342210648145</c:v>
                </c:pt>
                <c:pt idx="655">
                  <c:v>45611.337060185186</c:v>
                </c:pt>
                <c:pt idx="656">
                  <c:v>45614.349826388891</c:v>
                </c:pt>
                <c:pt idx="657">
                  <c:v>45615.342210648145</c:v>
                </c:pt>
                <c:pt idx="658">
                  <c:v>45616.341956018521</c:v>
                </c:pt>
                <c:pt idx="659">
                  <c:v>45617.347129629627</c:v>
                </c:pt>
                <c:pt idx="660">
                  <c:v>45618.340717592589</c:v>
                </c:pt>
                <c:pt idx="661">
                  <c:v>45621.341296296298</c:v>
                </c:pt>
                <c:pt idx="662">
                  <c:v>45622.341215277775</c:v>
                </c:pt>
                <c:pt idx="663">
                  <c:v>45623.618576388886</c:v>
                </c:pt>
                <c:pt idx="664">
                  <c:v>45624.33865740741</c:v>
                </c:pt>
                <c:pt idx="665">
                  <c:v>45624.614560185182</c:v>
                </c:pt>
                <c:pt idx="666">
                  <c:v>45628.404618055552</c:v>
                </c:pt>
                <c:pt idx="667">
                  <c:v>45628.535381944443</c:v>
                </c:pt>
                <c:pt idx="668">
                  <c:v>45629.349328703705</c:v>
                </c:pt>
                <c:pt idx="669">
                  <c:v>45630.392141203702</c:v>
                </c:pt>
                <c:pt idx="670">
                  <c:v>45631.347662037035</c:v>
                </c:pt>
                <c:pt idx="671">
                  <c:v>45632.384236111109</c:v>
                </c:pt>
                <c:pt idx="672">
                  <c:v>45635.38422453704</c:v>
                </c:pt>
                <c:pt idx="673">
                  <c:v>45636.340624999997</c:v>
                </c:pt>
                <c:pt idx="674">
                  <c:v>45637.338333333333</c:v>
                </c:pt>
                <c:pt idx="675">
                  <c:v>45638.340115740742</c:v>
                </c:pt>
                <c:pt idx="676">
                  <c:v>45639.340115740742</c:v>
                </c:pt>
                <c:pt idx="677">
                  <c:v>45642.341296296298</c:v>
                </c:pt>
                <c:pt idx="678">
                  <c:v>45643.433425925927</c:v>
                </c:pt>
                <c:pt idx="679">
                  <c:v>45643.529826388891</c:v>
                </c:pt>
                <c:pt idx="680">
                  <c:v>45644.34511574074</c:v>
                </c:pt>
                <c:pt idx="681">
                  <c:v>45644.38553240741</c:v>
                </c:pt>
                <c:pt idx="682">
                  <c:v>45645.344085648147</c:v>
                </c:pt>
                <c:pt idx="683">
                  <c:v>45649.340081018519</c:v>
                </c:pt>
                <c:pt idx="684">
                  <c:v>45650.33021990741</c:v>
                </c:pt>
                <c:pt idx="685">
                  <c:v>45653.37773148148</c:v>
                </c:pt>
                <c:pt idx="686">
                  <c:v>45656.371412037035</c:v>
                </c:pt>
                <c:pt idx="687">
                  <c:v>45663.380555555559</c:v>
                </c:pt>
                <c:pt idx="688">
                  <c:v>45663.380555555559</c:v>
                </c:pt>
                <c:pt idx="689">
                  <c:v>45663.42224537037</c:v>
                </c:pt>
                <c:pt idx="690">
                  <c:v>45663.42224537037</c:v>
                </c:pt>
                <c:pt idx="691">
                  <c:v>45663.45171296296</c:v>
                </c:pt>
                <c:pt idx="692">
                  <c:v>45663.45171296296</c:v>
                </c:pt>
                <c:pt idx="693">
                  <c:v>45663.523217592592</c:v>
                </c:pt>
                <c:pt idx="694">
                  <c:v>45663.523217592592</c:v>
                </c:pt>
                <c:pt idx="695">
                  <c:v>45664.332557870373</c:v>
                </c:pt>
                <c:pt idx="696">
                  <c:v>45664.332557870373</c:v>
                </c:pt>
                <c:pt idx="697">
                  <c:v>45664.387303240743</c:v>
                </c:pt>
                <c:pt idx="698">
                  <c:v>45664.387303240743</c:v>
                </c:pt>
                <c:pt idx="699">
                  <c:v>45664.523032407407</c:v>
                </c:pt>
                <c:pt idx="700">
                  <c:v>45664.523032407407</c:v>
                </c:pt>
                <c:pt idx="701">
                  <c:v>45664.545185185183</c:v>
                </c:pt>
                <c:pt idx="702">
                  <c:v>45664.545185185183</c:v>
                </c:pt>
                <c:pt idx="703">
                  <c:v>45665.334699074076</c:v>
                </c:pt>
                <c:pt idx="704">
                  <c:v>45665.334699074076</c:v>
                </c:pt>
                <c:pt idx="705">
                  <c:v>45665.380856481483</c:v>
                </c:pt>
                <c:pt idx="706">
                  <c:v>45665.380856481483</c:v>
                </c:pt>
                <c:pt idx="707">
                  <c:v>45665.530104166668</c:v>
                </c:pt>
                <c:pt idx="708">
                  <c:v>45665.530104166668</c:v>
                </c:pt>
                <c:pt idx="709">
                  <c:v>45666.340891203705</c:v>
                </c:pt>
                <c:pt idx="710">
                  <c:v>45666.340891203705</c:v>
                </c:pt>
                <c:pt idx="711">
                  <c:v>45666.378877314812</c:v>
                </c:pt>
                <c:pt idx="712">
                  <c:v>45666.378877314812</c:v>
                </c:pt>
                <c:pt idx="713">
                  <c:v>45666.526689814818</c:v>
                </c:pt>
                <c:pt idx="714">
                  <c:v>45666.526689814818</c:v>
                </c:pt>
                <c:pt idx="715">
                  <c:v>45666.545914351853</c:v>
                </c:pt>
                <c:pt idx="716">
                  <c:v>45666.545914351853</c:v>
                </c:pt>
                <c:pt idx="717">
                  <c:v>45666.565555555557</c:v>
                </c:pt>
                <c:pt idx="718">
                  <c:v>45666.565555555557</c:v>
                </c:pt>
                <c:pt idx="719">
                  <c:v>45670.348229166666</c:v>
                </c:pt>
                <c:pt idx="720">
                  <c:v>45670.348229166666</c:v>
                </c:pt>
                <c:pt idx="721">
                  <c:v>45671.336458333331</c:v>
                </c:pt>
                <c:pt idx="722">
                  <c:v>45671.336458333331</c:v>
                </c:pt>
                <c:pt idx="723">
                  <c:v>45671.52553240741</c:v>
                </c:pt>
                <c:pt idx="724">
                  <c:v>45671.52553240741</c:v>
                </c:pt>
                <c:pt idx="725">
                  <c:v>45671.545138888891</c:v>
                </c:pt>
                <c:pt idx="726">
                  <c:v>45671.545138888891</c:v>
                </c:pt>
                <c:pt idx="727">
                  <c:v>45672.337893518517</c:v>
                </c:pt>
                <c:pt idx="728">
                  <c:v>45672.337893518517</c:v>
                </c:pt>
                <c:pt idx="729">
                  <c:v>45672.565659722219</c:v>
                </c:pt>
                <c:pt idx="730">
                  <c:v>45672.565659722219</c:v>
                </c:pt>
                <c:pt idx="731">
                  <c:v>45673.334467592591</c:v>
                </c:pt>
                <c:pt idx="732">
                  <c:v>45673.334467592591</c:v>
                </c:pt>
                <c:pt idx="733">
                  <c:v>45673.5549537037</c:v>
                </c:pt>
                <c:pt idx="734">
                  <c:v>45673.5549537037</c:v>
                </c:pt>
                <c:pt idx="735">
                  <c:v>45674.335694444446</c:v>
                </c:pt>
                <c:pt idx="736">
                  <c:v>45674.335694444446</c:v>
                </c:pt>
                <c:pt idx="737">
                  <c:v>45677.341493055559</c:v>
                </c:pt>
                <c:pt idx="738">
                  <c:v>45677.341493055559</c:v>
                </c:pt>
                <c:pt idx="739">
                  <c:v>45678.335289351853</c:v>
                </c:pt>
                <c:pt idx="740">
                  <c:v>45678.335289351853</c:v>
                </c:pt>
                <c:pt idx="741">
                  <c:v>45680.340729166666</c:v>
                </c:pt>
                <c:pt idx="742">
                  <c:v>45680.340729166666</c:v>
                </c:pt>
                <c:pt idx="743">
                  <c:v>45680.404074074075</c:v>
                </c:pt>
                <c:pt idx="744">
                  <c:v>45680.404074074075</c:v>
                </c:pt>
                <c:pt idx="745">
                  <c:v>45681.341527777775</c:v>
                </c:pt>
                <c:pt idx="746">
                  <c:v>45681.341527777775</c:v>
                </c:pt>
                <c:pt idx="747">
                  <c:v>45684.339432870373</c:v>
                </c:pt>
                <c:pt idx="748">
                  <c:v>45684.339432870373</c:v>
                </c:pt>
                <c:pt idx="749">
                  <c:v>45685.336296296293</c:v>
                </c:pt>
                <c:pt idx="750">
                  <c:v>45685.336296296293</c:v>
                </c:pt>
                <c:pt idx="751">
                  <c:v>45686.338229166664</c:v>
                </c:pt>
                <c:pt idx="752">
                  <c:v>45686.338229166664</c:v>
                </c:pt>
                <c:pt idx="753">
                  <c:v>45687.338506944441</c:v>
                </c:pt>
                <c:pt idx="754">
                  <c:v>45687.338506944441</c:v>
                </c:pt>
                <c:pt idx="755">
                  <c:v>45691.3437962963</c:v>
                </c:pt>
                <c:pt idx="756">
                  <c:v>45691.3437962963</c:v>
                </c:pt>
                <c:pt idx="757">
                  <c:v>45692.333113425928</c:v>
                </c:pt>
                <c:pt idx="758">
                  <c:v>45692.333113425928</c:v>
                </c:pt>
                <c:pt idx="759">
                  <c:v>45693.402222222219</c:v>
                </c:pt>
                <c:pt idx="760">
                  <c:v>45693.402222222219</c:v>
                </c:pt>
                <c:pt idx="761">
                  <c:v>45694.33525462963</c:v>
                </c:pt>
                <c:pt idx="762">
                  <c:v>45694.33525462963</c:v>
                </c:pt>
                <c:pt idx="763">
                  <c:v>45695.33425925926</c:v>
                </c:pt>
                <c:pt idx="764">
                  <c:v>45695.33425925926</c:v>
                </c:pt>
                <c:pt idx="765">
                  <c:v>45698.414236111108</c:v>
                </c:pt>
                <c:pt idx="766">
                  <c:v>45698.414236111108</c:v>
                </c:pt>
                <c:pt idx="767">
                  <c:v>45698.433217592596</c:v>
                </c:pt>
                <c:pt idx="768">
                  <c:v>45698.433217592596</c:v>
                </c:pt>
                <c:pt idx="769">
                  <c:v>45699.337083333332</c:v>
                </c:pt>
                <c:pt idx="770">
                  <c:v>45699.337083333332</c:v>
                </c:pt>
                <c:pt idx="771">
                  <c:v>45700.347997685189</c:v>
                </c:pt>
                <c:pt idx="772">
                  <c:v>45700.347997685189</c:v>
                </c:pt>
                <c:pt idx="773">
                  <c:v>45701.329745370371</c:v>
                </c:pt>
                <c:pt idx="774">
                  <c:v>45701.329745370371</c:v>
                </c:pt>
                <c:pt idx="775">
                  <c:v>45702.336747685185</c:v>
                </c:pt>
                <c:pt idx="776">
                  <c:v>45702.336747685185</c:v>
                </c:pt>
                <c:pt idx="777">
                  <c:v>45705.336099537039</c:v>
                </c:pt>
                <c:pt idx="778">
                  <c:v>45705.336099537039</c:v>
                </c:pt>
                <c:pt idx="779">
                  <c:v>45706.340451388889</c:v>
                </c:pt>
                <c:pt idx="780">
                  <c:v>45706.340451388889</c:v>
                </c:pt>
                <c:pt idx="781">
                  <c:v>45707.337071759262</c:v>
                </c:pt>
                <c:pt idx="782">
                  <c:v>45707.337071759262</c:v>
                </c:pt>
                <c:pt idx="783">
                  <c:v>45708.336817129632</c:v>
                </c:pt>
                <c:pt idx="784">
                  <c:v>45708.336817129632</c:v>
                </c:pt>
                <c:pt idx="785">
                  <c:v>45713.334421296298</c:v>
                </c:pt>
                <c:pt idx="786">
                  <c:v>45713.334421296298</c:v>
                </c:pt>
                <c:pt idx="787">
                  <c:v>45714.339768518519</c:v>
                </c:pt>
                <c:pt idx="788">
                  <c:v>45714.339768518519</c:v>
                </c:pt>
                <c:pt idx="789">
                  <c:v>45715.341134259259</c:v>
                </c:pt>
                <c:pt idx="790">
                  <c:v>45715.341134259259</c:v>
                </c:pt>
                <c:pt idx="791">
                  <c:v>45716.349895833337</c:v>
                </c:pt>
                <c:pt idx="792">
                  <c:v>45716.349895833337</c:v>
                </c:pt>
                <c:pt idx="793">
                  <c:v>45719.344525462962</c:v>
                </c:pt>
                <c:pt idx="794">
                  <c:v>45719.344525462962</c:v>
                </c:pt>
                <c:pt idx="795">
                  <c:v>45720.335752314815</c:v>
                </c:pt>
                <c:pt idx="796">
                  <c:v>45720.335752314815</c:v>
                </c:pt>
                <c:pt idx="797">
                  <c:v>45721.33697916667</c:v>
                </c:pt>
                <c:pt idx="798">
                  <c:v>45721.33697916667</c:v>
                </c:pt>
                <c:pt idx="799">
                  <c:v>45722.343726851854</c:v>
                </c:pt>
                <c:pt idx="800">
                  <c:v>45722.343726851854</c:v>
                </c:pt>
                <c:pt idx="801">
                  <c:v>45723.332708333335</c:v>
                </c:pt>
                <c:pt idx="802">
                  <c:v>45723.332708333335</c:v>
                </c:pt>
                <c:pt idx="803">
                  <c:v>45726.339756944442</c:v>
                </c:pt>
                <c:pt idx="804">
                  <c:v>45726.339756944442</c:v>
                </c:pt>
                <c:pt idx="805">
                  <c:v>45727.394120370373</c:v>
                </c:pt>
                <c:pt idx="806">
                  <c:v>45727.394120370373</c:v>
                </c:pt>
                <c:pt idx="807">
                  <c:v>45728.430196759262</c:v>
                </c:pt>
                <c:pt idx="808">
                  <c:v>45728.430196759262</c:v>
                </c:pt>
                <c:pt idx="809">
                  <c:v>45729.339745370373</c:v>
                </c:pt>
                <c:pt idx="810">
                  <c:v>45729.339745370373</c:v>
                </c:pt>
                <c:pt idx="811">
                  <c:v>45733.34034722222</c:v>
                </c:pt>
                <c:pt idx="812">
                  <c:v>45733.34034722222</c:v>
                </c:pt>
                <c:pt idx="813">
                  <c:v>45734.336712962962</c:v>
                </c:pt>
                <c:pt idx="814">
                  <c:v>45734.336712962962</c:v>
                </c:pt>
                <c:pt idx="815">
                  <c:v>45735.348043981481</c:v>
                </c:pt>
                <c:pt idx="816">
                  <c:v>45735.348043981481</c:v>
                </c:pt>
                <c:pt idx="817">
                  <c:v>45736.346284722225</c:v>
                </c:pt>
                <c:pt idx="818">
                  <c:v>45736.346284722225</c:v>
                </c:pt>
                <c:pt idx="819">
                  <c:v>45737.385000000002</c:v>
                </c:pt>
                <c:pt idx="820">
                  <c:v>45737.385000000002</c:v>
                </c:pt>
                <c:pt idx="821">
                  <c:v>45740.34207175926</c:v>
                </c:pt>
                <c:pt idx="822">
                  <c:v>45740.34207175926</c:v>
                </c:pt>
                <c:pt idx="823">
                  <c:v>45741.391099537039</c:v>
                </c:pt>
                <c:pt idx="824">
                  <c:v>45741.391099537039</c:v>
                </c:pt>
                <c:pt idx="825">
                  <c:v>45742.391944444447</c:v>
                </c:pt>
                <c:pt idx="826">
                  <c:v>45742.391944444447</c:v>
                </c:pt>
                <c:pt idx="827">
                  <c:v>45743.418553240743</c:v>
                </c:pt>
                <c:pt idx="828">
                  <c:v>45743.418553240743</c:v>
                </c:pt>
                <c:pt idx="829">
                  <c:v>45744.390694444446</c:v>
                </c:pt>
                <c:pt idx="830">
                  <c:v>45744.390694444446</c:v>
                </c:pt>
                <c:pt idx="831">
                  <c:v>45747.441851851851</c:v>
                </c:pt>
                <c:pt idx="832">
                  <c:v>45747.441851851851</c:v>
                </c:pt>
                <c:pt idx="833">
                  <c:v>45750.379270833335</c:v>
                </c:pt>
                <c:pt idx="834">
                  <c:v>45750.379270833335</c:v>
                </c:pt>
                <c:pt idx="835">
                  <c:v>45754.34002314815</c:v>
                </c:pt>
                <c:pt idx="836">
                  <c:v>45754.34002314815</c:v>
                </c:pt>
                <c:pt idx="837">
                  <c:v>45754.521469907406</c:v>
                </c:pt>
                <c:pt idx="838">
                  <c:v>45754.521469907406</c:v>
                </c:pt>
                <c:pt idx="839">
                  <c:v>45755.376585648148</c:v>
                </c:pt>
                <c:pt idx="840">
                  <c:v>45755.376585648148</c:v>
                </c:pt>
                <c:pt idx="841">
                  <c:v>45756.345833333333</c:v>
                </c:pt>
                <c:pt idx="842">
                  <c:v>45756.345833333333</c:v>
                </c:pt>
                <c:pt idx="843">
                  <c:v>45757.37709490741</c:v>
                </c:pt>
                <c:pt idx="844">
                  <c:v>45757.37709490741</c:v>
                </c:pt>
                <c:pt idx="845">
                  <c:v>45758.332696759258</c:v>
                </c:pt>
                <c:pt idx="846">
                  <c:v>45758.332696759258</c:v>
                </c:pt>
                <c:pt idx="847">
                  <c:v>45761.338055555556</c:v>
                </c:pt>
                <c:pt idx="848">
                  <c:v>45761.338055555556</c:v>
                </c:pt>
                <c:pt idx="849">
                  <c:v>45762.330381944441</c:v>
                </c:pt>
                <c:pt idx="850">
                  <c:v>45762.330381944441</c:v>
                </c:pt>
                <c:pt idx="851">
                  <c:v>45763.342060185183</c:v>
                </c:pt>
                <c:pt idx="852">
                  <c:v>45763.342060185183</c:v>
                </c:pt>
                <c:pt idx="853">
                  <c:v>45763.455312500002</c:v>
                </c:pt>
                <c:pt idx="854">
                  <c:v>45763.455312500002</c:v>
                </c:pt>
                <c:pt idx="855">
                  <c:v>45764.331689814811</c:v>
                </c:pt>
                <c:pt idx="856">
                  <c:v>45764.331689814811</c:v>
                </c:pt>
                <c:pt idx="857">
                  <c:v>45769.380416666667</c:v>
                </c:pt>
                <c:pt idx="858">
                  <c:v>45769.380416666667</c:v>
                </c:pt>
                <c:pt idx="859">
                  <c:v>45770.328402777777</c:v>
                </c:pt>
                <c:pt idx="860">
                  <c:v>45770.328402777777</c:v>
                </c:pt>
                <c:pt idx="861">
                  <c:v>45770.415092592593</c:v>
                </c:pt>
                <c:pt idx="862">
                  <c:v>45770.415092592593</c:v>
                </c:pt>
                <c:pt idx="863">
                  <c:v>45771.33871527778</c:v>
                </c:pt>
                <c:pt idx="864">
                  <c:v>45771.33871527778</c:v>
                </c:pt>
                <c:pt idx="865">
                  <c:v>45775.34443287037</c:v>
                </c:pt>
                <c:pt idx="866">
                  <c:v>45775.34443287037</c:v>
                </c:pt>
                <c:pt idx="867">
                  <c:v>45776.338263888887</c:v>
                </c:pt>
                <c:pt idx="868">
                  <c:v>45776.338263888887</c:v>
                </c:pt>
                <c:pt idx="869">
                  <c:v>45777.341770833336</c:v>
                </c:pt>
                <c:pt idx="870">
                  <c:v>45777.341770833336</c:v>
                </c:pt>
                <c:pt idx="871">
                  <c:v>45778.460532407407</c:v>
                </c:pt>
                <c:pt idx="872">
                  <c:v>45778.460532407407</c:v>
                </c:pt>
                <c:pt idx="873">
                  <c:v>45779.340567129628</c:v>
                </c:pt>
                <c:pt idx="874">
                  <c:v>45779.340567129628</c:v>
                </c:pt>
                <c:pt idx="875">
                  <c:v>45782.338402777779</c:v>
                </c:pt>
                <c:pt idx="876">
                  <c:v>45782.338402777779</c:v>
                </c:pt>
                <c:pt idx="877">
                  <c:v>45783.336562500001</c:v>
                </c:pt>
                <c:pt idx="878">
                  <c:v>45783.336562500001</c:v>
                </c:pt>
                <c:pt idx="879">
                  <c:v>45784.343807870369</c:v>
                </c:pt>
                <c:pt idx="880">
                  <c:v>45784.343807870369</c:v>
                </c:pt>
                <c:pt idx="881">
                  <c:v>45785.330636574072</c:v>
                </c:pt>
                <c:pt idx="882">
                  <c:v>45785.330636574072</c:v>
                </c:pt>
                <c:pt idx="883">
                  <c:v>45786.374814814815</c:v>
                </c:pt>
                <c:pt idx="884">
                  <c:v>45786.374814814815</c:v>
                </c:pt>
                <c:pt idx="885">
                  <c:v>45789.377395833333</c:v>
                </c:pt>
                <c:pt idx="886">
                  <c:v>45789.377395833333</c:v>
                </c:pt>
                <c:pt idx="887">
                  <c:v>45790.338483796295</c:v>
                </c:pt>
                <c:pt idx="888">
                  <c:v>45790.338483796295</c:v>
                </c:pt>
                <c:pt idx="889">
                  <c:v>45791.34270833333</c:v>
                </c:pt>
                <c:pt idx="890">
                  <c:v>45791.34270833333</c:v>
                </c:pt>
                <c:pt idx="891">
                  <c:v>45791.417557870373</c:v>
                </c:pt>
                <c:pt idx="892">
                  <c:v>45791.417557870373</c:v>
                </c:pt>
                <c:pt idx="893">
                  <c:v>45792.337766203702</c:v>
                </c:pt>
                <c:pt idx="894">
                  <c:v>45792.337766203702</c:v>
                </c:pt>
                <c:pt idx="895">
                  <c:v>45796.337071759262</c:v>
                </c:pt>
                <c:pt idx="896">
                  <c:v>45796.337071759262</c:v>
                </c:pt>
                <c:pt idx="897">
                  <c:v>45797.342106481483</c:v>
                </c:pt>
                <c:pt idx="898">
                  <c:v>45797.342106481483</c:v>
                </c:pt>
                <c:pt idx="899">
                  <c:v>45798.330613425926</c:v>
                </c:pt>
                <c:pt idx="900">
                  <c:v>45798.330613425926</c:v>
                </c:pt>
                <c:pt idx="901">
                  <c:v>45799.383321759262</c:v>
                </c:pt>
                <c:pt idx="902">
                  <c:v>45799.383321759262</c:v>
                </c:pt>
                <c:pt idx="903">
                  <c:v>45800.380428240744</c:v>
                </c:pt>
                <c:pt idx="904">
                  <c:v>45800.380428240744</c:v>
                </c:pt>
                <c:pt idx="905">
                  <c:v>45805.344907407409</c:v>
                </c:pt>
                <c:pt idx="906">
                  <c:v>45805.344907407409</c:v>
                </c:pt>
                <c:pt idx="907">
                  <c:v>45806.346273148149</c:v>
                </c:pt>
                <c:pt idx="908">
                  <c:v>45806.346273148149</c:v>
                </c:pt>
                <c:pt idx="909">
                  <c:v>45807.33971064815</c:v>
                </c:pt>
                <c:pt idx="910">
                  <c:v>45807.33971064815</c:v>
                </c:pt>
                <c:pt idx="911">
                  <c:v>45810.344236111108</c:v>
                </c:pt>
                <c:pt idx="912">
                  <c:v>45810.344236111108</c:v>
                </c:pt>
                <c:pt idx="913">
                  <c:v>45811.338101851848</c:v>
                </c:pt>
                <c:pt idx="914">
                  <c:v>45811.338101851848</c:v>
                </c:pt>
                <c:pt idx="915">
                  <c:v>45812.332743055558</c:v>
                </c:pt>
                <c:pt idx="916">
                  <c:v>45812.332743055558</c:v>
                </c:pt>
                <c:pt idx="917">
                  <c:v>45813.32984953704</c:v>
                </c:pt>
                <c:pt idx="918">
                  <c:v>45813.32984953704</c:v>
                </c:pt>
                <c:pt idx="919">
                  <c:v>45817.386296296296</c:v>
                </c:pt>
                <c:pt idx="920">
                  <c:v>45817.386296296296</c:v>
                </c:pt>
                <c:pt idx="921">
                  <c:v>45818.337847222225</c:v>
                </c:pt>
                <c:pt idx="922">
                  <c:v>45818.337847222225</c:v>
                </c:pt>
                <c:pt idx="923">
                  <c:v>45819.342627314814</c:v>
                </c:pt>
                <c:pt idx="924">
                  <c:v>45819.342627314814</c:v>
                </c:pt>
                <c:pt idx="925">
                  <c:v>45820.419699074075</c:v>
                </c:pt>
                <c:pt idx="926">
                  <c:v>45820.419699074075</c:v>
                </c:pt>
                <c:pt idx="927">
                  <c:v>45821.330995370372</c:v>
                </c:pt>
                <c:pt idx="928">
                  <c:v>45821.330995370372</c:v>
                </c:pt>
                <c:pt idx="929">
                  <c:v>45821.389930555553</c:v>
                </c:pt>
                <c:pt idx="930">
                  <c:v>45821.389930555553</c:v>
                </c:pt>
                <c:pt idx="931">
                  <c:v>45824.379004629627</c:v>
                </c:pt>
                <c:pt idx="932">
                  <c:v>45824.379004629627</c:v>
                </c:pt>
                <c:pt idx="933">
                  <c:v>45825.32949074074</c:v>
                </c:pt>
                <c:pt idx="934">
                  <c:v>45825.32949074074</c:v>
                </c:pt>
                <c:pt idx="935">
                  <c:v>45826.333321759259</c:v>
                </c:pt>
                <c:pt idx="936">
                  <c:v>45826.333321759259</c:v>
                </c:pt>
                <c:pt idx="937">
                  <c:v>45827.382013888891</c:v>
                </c:pt>
                <c:pt idx="938">
                  <c:v>45827.382013888891</c:v>
                </c:pt>
                <c:pt idx="939">
                  <c:v>45828.385000000002</c:v>
                </c:pt>
                <c:pt idx="940">
                  <c:v>45828.385000000002</c:v>
                </c:pt>
                <c:pt idx="941">
                  <c:v>45831.344421296293</c:v>
                </c:pt>
                <c:pt idx="942">
                  <c:v>45831.344421296293</c:v>
                </c:pt>
                <c:pt idx="943">
                  <c:v>45832.333148148151</c:v>
                </c:pt>
                <c:pt idx="944">
                  <c:v>45832.333148148151</c:v>
                </c:pt>
                <c:pt idx="945">
                  <c:v>45832.42796296296</c:v>
                </c:pt>
                <c:pt idx="946">
                  <c:v>45832.42796296296</c:v>
                </c:pt>
                <c:pt idx="947">
                  <c:v>45832.467673611114</c:v>
                </c:pt>
                <c:pt idx="948">
                  <c:v>45832.467673611114</c:v>
                </c:pt>
                <c:pt idx="949">
                  <c:v>45832.500451388885</c:v>
                </c:pt>
                <c:pt idx="950">
                  <c:v>45832.500451388885</c:v>
                </c:pt>
                <c:pt idx="951">
                  <c:v>45833.379224537035</c:v>
                </c:pt>
                <c:pt idx="952">
                  <c:v>45833.379224537035</c:v>
                </c:pt>
                <c:pt idx="953">
                  <c:v>45838.336585648147</c:v>
                </c:pt>
                <c:pt idx="954">
                  <c:v>45838.336585648147</c:v>
                </c:pt>
                <c:pt idx="955">
                  <c:v>45839.342951388891</c:v>
                </c:pt>
                <c:pt idx="956">
                  <c:v>45839.342951388891</c:v>
                </c:pt>
                <c:pt idx="957">
                  <c:v>45840.330590277779</c:v>
                </c:pt>
                <c:pt idx="958">
                  <c:v>45840.330590277779</c:v>
                </c:pt>
                <c:pt idx="959">
                  <c:v>45841.332696759258</c:v>
                </c:pt>
                <c:pt idx="960">
                  <c:v>45841.332696759258</c:v>
                </c:pt>
                <c:pt idx="961">
                  <c:v>45842.337719907409</c:v>
                </c:pt>
                <c:pt idx="962">
                  <c:v>45842.337719907409</c:v>
                </c:pt>
                <c:pt idx="963">
                  <c:v>45845.33320601852</c:v>
                </c:pt>
                <c:pt idx="964">
                  <c:v>45845.33320601852</c:v>
                </c:pt>
                <c:pt idx="965">
                  <c:v>45846.332951388889</c:v>
                </c:pt>
                <c:pt idx="966">
                  <c:v>45846.332951388889</c:v>
                </c:pt>
                <c:pt idx="967">
                  <c:v>45847.327384259261</c:v>
                </c:pt>
                <c:pt idx="968">
                  <c:v>45847.327384259261</c:v>
                </c:pt>
                <c:pt idx="969">
                  <c:v>45848.320092592592</c:v>
                </c:pt>
                <c:pt idx="970">
                  <c:v>45848.320092592592</c:v>
                </c:pt>
                <c:pt idx="971">
                  <c:v>45848.565844907411</c:v>
                </c:pt>
                <c:pt idx="972">
                  <c:v>45848.565844907411</c:v>
                </c:pt>
                <c:pt idx="973">
                  <c:v>45849.319733796299</c:v>
                </c:pt>
                <c:pt idx="974">
                  <c:v>45849.319733796299</c:v>
                </c:pt>
                <c:pt idx="975">
                  <c:v>45852.333518518521</c:v>
                </c:pt>
                <c:pt idx="976">
                  <c:v>45852.333518518521</c:v>
                </c:pt>
                <c:pt idx="977">
                  <c:v>45853.335231481484</c:v>
                </c:pt>
                <c:pt idx="978">
                  <c:v>45853.335231481484</c:v>
                </c:pt>
                <c:pt idx="979">
                  <c:v>45854.319062499999</c:v>
                </c:pt>
                <c:pt idx="980">
                  <c:v>45854.319062499999</c:v>
                </c:pt>
                <c:pt idx="981">
                  <c:v>45855.318182870367</c:v>
                </c:pt>
                <c:pt idx="982">
                  <c:v>45855.318182870367</c:v>
                </c:pt>
                <c:pt idx="983">
                  <c:v>45859.320335648146</c:v>
                </c:pt>
                <c:pt idx="984">
                  <c:v>45859.320335648146</c:v>
                </c:pt>
                <c:pt idx="985">
                  <c:v>45860.31790509259</c:v>
                </c:pt>
                <c:pt idx="986">
                  <c:v>45860.31790509259</c:v>
                </c:pt>
                <c:pt idx="987">
                  <c:v>45861.40053240741</c:v>
                </c:pt>
                <c:pt idx="988">
                  <c:v>45861.40053240741</c:v>
                </c:pt>
                <c:pt idx="989">
                  <c:v>45862.340601851851</c:v>
                </c:pt>
                <c:pt idx="990">
                  <c:v>45862.340601851851</c:v>
                </c:pt>
                <c:pt idx="991">
                  <c:v>45863.334606481483</c:v>
                </c:pt>
                <c:pt idx="992">
                  <c:v>45863.334606481483</c:v>
                </c:pt>
                <c:pt idx="993">
                  <c:v>45866.335358796299</c:v>
                </c:pt>
                <c:pt idx="994">
                  <c:v>45866.335358796299</c:v>
                </c:pt>
                <c:pt idx="995">
                  <c:v>45867.322997685187</c:v>
                </c:pt>
                <c:pt idx="996">
                  <c:v>45867.322997685187</c:v>
                </c:pt>
                <c:pt idx="997">
                  <c:v>45868.328194444446</c:v>
                </c:pt>
                <c:pt idx="998">
                  <c:v>45868.328194444446</c:v>
                </c:pt>
                <c:pt idx="999">
                  <c:v>45869.330590277779</c:v>
                </c:pt>
                <c:pt idx="1000">
                  <c:v>45869.330590277779</c:v>
                </c:pt>
                <c:pt idx="1001">
                  <c:v>45870.340092592596</c:v>
                </c:pt>
                <c:pt idx="1002">
                  <c:v>45870.340092592596</c:v>
                </c:pt>
                <c:pt idx="1003">
                  <c:v>45875.327939814815</c:v>
                </c:pt>
                <c:pt idx="1004">
                  <c:v>45875.327939814815</c:v>
                </c:pt>
                <c:pt idx="1005">
                  <c:v>45876.330405092594</c:v>
                </c:pt>
                <c:pt idx="1006">
                  <c:v>45876.330405092594</c:v>
                </c:pt>
                <c:pt idx="1007">
                  <c:v>45880.329212962963</c:v>
                </c:pt>
                <c:pt idx="1008">
                  <c:v>45880.329212962963</c:v>
                </c:pt>
                <c:pt idx="1009">
                  <c:v>45881.332094907404</c:v>
                </c:pt>
                <c:pt idx="1010">
                  <c:v>45881.332094907404</c:v>
                </c:pt>
                <c:pt idx="1011">
                  <c:v>45882.316944444443</c:v>
                </c:pt>
                <c:pt idx="1012">
                  <c:v>45882.316944444443</c:v>
                </c:pt>
                <c:pt idx="1013">
                  <c:v>45883.319050925929</c:v>
                </c:pt>
                <c:pt idx="1014">
                  <c:v>45883.319050925929</c:v>
                </c:pt>
                <c:pt idx="1015">
                  <c:v>45884.318136574075</c:v>
                </c:pt>
                <c:pt idx="1016">
                  <c:v>45884.318136574075</c:v>
                </c:pt>
                <c:pt idx="1017">
                  <c:v>45887.346597222226</c:v>
                </c:pt>
                <c:pt idx="1018">
                  <c:v>45887.346597222226</c:v>
                </c:pt>
                <c:pt idx="1019">
                  <c:v>45889.317002314812</c:v>
                </c:pt>
                <c:pt idx="1020">
                  <c:v>45889.317002314812</c:v>
                </c:pt>
                <c:pt idx="1021">
                  <c:v>45890.328657407408</c:v>
                </c:pt>
                <c:pt idx="1022">
                  <c:v>45890.328657407408</c:v>
                </c:pt>
                <c:pt idx="1023">
                  <c:v>45891.321400462963</c:v>
                </c:pt>
                <c:pt idx="1024">
                  <c:v>45891.321400462963</c:v>
                </c:pt>
                <c:pt idx="1025">
                  <c:v>45894.329085648147</c:v>
                </c:pt>
                <c:pt idx="1026">
                  <c:v>45894.329085648147</c:v>
                </c:pt>
                <c:pt idx="1027">
                  <c:v>45895.328553240739</c:v>
                </c:pt>
                <c:pt idx="1028">
                  <c:v>45895.328553240739</c:v>
                </c:pt>
                <c:pt idx="1029">
                  <c:v>45896.333194444444</c:v>
                </c:pt>
                <c:pt idx="1030">
                  <c:v>45896.333194444444</c:v>
                </c:pt>
                <c:pt idx="1031">
                  <c:v>45897.323368055557</c:v>
                </c:pt>
                <c:pt idx="1032">
                  <c:v>45897.323368055557</c:v>
                </c:pt>
                <c:pt idx="1033">
                  <c:v>45901.325138888889</c:v>
                </c:pt>
                <c:pt idx="1034">
                  <c:v>45901.325138888889</c:v>
                </c:pt>
                <c:pt idx="1035">
                  <c:v>45902.335879629631</c:v>
                </c:pt>
                <c:pt idx="1036">
                  <c:v>45902.335879629631</c:v>
                </c:pt>
                <c:pt idx="1037">
                  <c:v>45903.318865740737</c:v>
                </c:pt>
                <c:pt idx="1038">
                  <c:v>45903.318865740737</c:v>
                </c:pt>
                <c:pt idx="1039">
                  <c:v>45904.535439814812</c:v>
                </c:pt>
                <c:pt idx="1040">
                  <c:v>45904.535439814812</c:v>
                </c:pt>
                <c:pt idx="1041">
                  <c:v>45905.316828703704</c:v>
                </c:pt>
                <c:pt idx="1042">
                  <c:v>45905.316828703704</c:v>
                </c:pt>
                <c:pt idx="1043">
                  <c:v>45908.329097222224</c:v>
                </c:pt>
                <c:pt idx="1044">
                  <c:v>45908.329097222224</c:v>
                </c:pt>
                <c:pt idx="1045">
                  <c:v>45909.325671296298</c:v>
                </c:pt>
                <c:pt idx="1046">
                  <c:v>45909.325671296298</c:v>
                </c:pt>
                <c:pt idx="1047">
                  <c:v>45910.326053240744</c:v>
                </c:pt>
                <c:pt idx="1048">
                  <c:v>45910.326053240744</c:v>
                </c:pt>
                <c:pt idx="1049">
                  <c:v>45911.331782407404</c:v>
                </c:pt>
                <c:pt idx="1050">
                  <c:v>45911.331782407404</c:v>
                </c:pt>
                <c:pt idx="1051">
                  <c:v>45912.319490740738</c:v>
                </c:pt>
                <c:pt idx="1052">
                  <c:v>45912.319490740738</c:v>
                </c:pt>
                <c:pt idx="1053">
                  <c:v>45915.324999999997</c:v>
                </c:pt>
                <c:pt idx="1054">
                  <c:v>45915.324999999997</c:v>
                </c:pt>
                <c:pt idx="1055">
                  <c:v>45916.313761574071</c:v>
                </c:pt>
                <c:pt idx="1056">
                  <c:v>45916.313761574071</c:v>
                </c:pt>
                <c:pt idx="1057">
                  <c:v>45917.328298611108</c:v>
                </c:pt>
                <c:pt idx="1058">
                  <c:v>45917.328298611108</c:v>
                </c:pt>
                <c:pt idx="1059">
                  <c:v>45918.324490740742</c:v>
                </c:pt>
                <c:pt idx="1060">
                  <c:v>45918.324490740742</c:v>
                </c:pt>
                <c:pt idx="1061">
                  <c:v>45922.339108796295</c:v>
                </c:pt>
                <c:pt idx="1062">
                  <c:v>45922.339108796295</c:v>
                </c:pt>
                <c:pt idx="1063">
                  <c:v>45923.32885416667</c:v>
                </c:pt>
                <c:pt idx="1064">
                  <c:v>45923.32885416667</c:v>
                </c:pt>
                <c:pt idx="1065">
                  <c:v>45924.317858796298</c:v>
                </c:pt>
                <c:pt idx="1066">
                  <c:v>45924.317858796298</c:v>
                </c:pt>
                <c:pt idx="1067">
                  <c:v>45925.34003472222</c:v>
                </c:pt>
                <c:pt idx="1068">
                  <c:v>45925.34003472222</c:v>
                </c:pt>
                <c:pt idx="1069">
                  <c:v>45926.317499999997</c:v>
                </c:pt>
                <c:pt idx="1070">
                  <c:v>45926.317499999997</c:v>
                </c:pt>
                <c:pt idx="1071">
                  <c:v>45929.325046296297</c:v>
                </c:pt>
                <c:pt idx="1072">
                  <c:v>45929.325046296297</c:v>
                </c:pt>
                <c:pt idx="1073">
                  <c:v>45930.329340277778</c:v>
                </c:pt>
                <c:pt idx="1074">
                  <c:v>45930.329340277778</c:v>
                </c:pt>
                <c:pt idx="1075">
                  <c:v>45931.329965277779</c:v>
                </c:pt>
                <c:pt idx="1076">
                  <c:v>45931.329965277779</c:v>
                </c:pt>
                <c:pt idx="1077">
                  <c:v>45932.32534722222</c:v>
                </c:pt>
                <c:pt idx="1078">
                  <c:v>45932.32534722222</c:v>
                </c:pt>
                <c:pt idx="1079">
                  <c:v>45933.326145833336</c:v>
                </c:pt>
                <c:pt idx="1080">
                  <c:v>45933.326145833336</c:v>
                </c:pt>
                <c:pt idx="1081">
                  <c:v>45933.429849537039</c:v>
                </c:pt>
                <c:pt idx="1082">
                  <c:v>45933.429849537039</c:v>
                </c:pt>
                <c:pt idx="1083">
                  <c:v>45936.317766203705</c:v>
                </c:pt>
                <c:pt idx="1084">
                  <c:v>45937.330081018517</c:v>
                </c:pt>
                <c:pt idx="1085">
                  <c:v>45938.329548611109</c:v>
                </c:pt>
                <c:pt idx="1086">
                  <c:v>45939.387453703705</c:v>
                </c:pt>
                <c:pt idx="1087">
                  <c:v>45943.334444444445</c:v>
                </c:pt>
                <c:pt idx="1088">
                  <c:v>45944.33556712963</c:v>
                </c:pt>
                <c:pt idx="1089">
                  <c:v>45945.328483796293</c:v>
                </c:pt>
                <c:pt idx="1090">
                  <c:v>45946.329386574071</c:v>
                </c:pt>
                <c:pt idx="1091">
                  <c:v>45947.330474537041</c:v>
                </c:pt>
                <c:pt idx="1092">
                  <c:v>45950.331655092596</c:v>
                </c:pt>
                <c:pt idx="1093">
                  <c:v>45951.328969907408</c:v>
                </c:pt>
                <c:pt idx="1094">
                  <c:v>45952.329942129632</c:v>
                </c:pt>
                <c:pt idx="1095">
                  <c:v>45953.333703703705</c:v>
                </c:pt>
                <c:pt idx="1096">
                  <c:v>45954.328460648147</c:v>
                </c:pt>
                <c:pt idx="1097">
                  <c:v>45957.327222222222</c:v>
                </c:pt>
                <c:pt idx="1098">
                  <c:v>45958.32503472222</c:v>
                </c:pt>
                <c:pt idx="1099">
                  <c:v>45959.336226851854</c:v>
                </c:pt>
                <c:pt idx="1100">
                  <c:v>45960.326215277775</c:v>
                </c:pt>
                <c:pt idx="1101">
                  <c:v>45964.332743055558</c:v>
                </c:pt>
                <c:pt idx="1102">
                  <c:v>45965.324884259258</c:v>
                </c:pt>
                <c:pt idx="1103">
                  <c:v>45966.324062500003</c:v>
                </c:pt>
                <c:pt idx="1104">
                  <c:v>45967.31832175926</c:v>
                </c:pt>
              </c:numCache>
            </c:numRef>
          </c:xVal>
          <c:yVal>
            <c:numRef>
              <c:f>Active!$S$178:$S$4093</c:f>
              <c:numCache>
                <c:formatCode>0.000</c:formatCode>
                <c:ptCount val="3916"/>
                <c:pt idx="0">
                  <c:v>2.9299999974416302</c:v>
                </c:pt>
                <c:pt idx="1">
                  <c:v>2.92999999743299</c:v>
                </c:pt>
                <c:pt idx="2">
                  <c:v>2.9299999974070601</c:v>
                </c:pt>
                <c:pt idx="3">
                  <c:v>2.9299999973984101</c:v>
                </c:pt>
                <c:pt idx="4">
                  <c:v>2.9299999973897699</c:v>
                </c:pt>
                <c:pt idx="5">
                  <c:v>2.9299999973811302</c:v>
                </c:pt>
                <c:pt idx="6">
                  <c:v>2.9299999973724802</c:v>
                </c:pt>
                <c:pt idx="7">
                  <c:v>2.92999999734656</c:v>
                </c:pt>
                <c:pt idx="8">
                  <c:v>2.9299999973379101</c:v>
                </c:pt>
                <c:pt idx="9">
                  <c:v>2.9299999973292699</c:v>
                </c:pt>
                <c:pt idx="10">
                  <c:v>2.9299999973206301</c:v>
                </c:pt>
                <c:pt idx="11">
                  <c:v>2.92999999720826</c:v>
                </c:pt>
                <c:pt idx="12">
                  <c:v>2.9299999971996198</c:v>
                </c:pt>
                <c:pt idx="13">
                  <c:v>2.92999999719098</c:v>
                </c:pt>
                <c:pt idx="14">
                  <c:v>2.9299999971564099</c:v>
                </c:pt>
                <c:pt idx="15">
                  <c:v>2.9299999971477599</c:v>
                </c:pt>
                <c:pt idx="16">
                  <c:v>2.9299999971045501</c:v>
                </c:pt>
                <c:pt idx="17">
                  <c:v>2.9299999970872599</c:v>
                </c:pt>
                <c:pt idx="18">
                  <c:v>2.9299999970786201</c:v>
                </c:pt>
                <c:pt idx="19">
                  <c:v>2.9299999970699702</c:v>
                </c:pt>
                <c:pt idx="20">
                  <c:v>2.92999999704405</c:v>
                </c:pt>
                <c:pt idx="21">
                  <c:v>2.9299999970354</c:v>
                </c:pt>
                <c:pt idx="22">
                  <c:v>2.9299999970267598</c:v>
                </c:pt>
                <c:pt idx="23">
                  <c:v>2.9299999970181201</c:v>
                </c:pt>
                <c:pt idx="24">
                  <c:v>2.9299999970094701</c:v>
                </c:pt>
                <c:pt idx="25">
                  <c:v>2.9299999969835402</c:v>
                </c:pt>
                <c:pt idx="26">
                  <c:v>2.9299999969576098</c:v>
                </c:pt>
                <c:pt idx="27">
                  <c:v>2.9299999969489701</c:v>
                </c:pt>
                <c:pt idx="28">
                  <c:v>2.9299999969230401</c:v>
                </c:pt>
                <c:pt idx="29">
                  <c:v>2.9299999969143999</c:v>
                </c:pt>
                <c:pt idx="30">
                  <c:v>2.9299999969057602</c:v>
                </c:pt>
                <c:pt idx="31">
                  <c:v>2.9299999968971102</c:v>
                </c:pt>
                <c:pt idx="32">
                  <c:v>2.9299999968625401</c:v>
                </c:pt>
                <c:pt idx="33">
                  <c:v>2.9299999968538999</c:v>
                </c:pt>
                <c:pt idx="34">
                  <c:v>2.9299999968452499</c:v>
                </c:pt>
                <c:pt idx="35">
                  <c:v>2.9299999968366102</c:v>
                </c:pt>
                <c:pt idx="36">
                  <c:v>2.92999999682797</c:v>
                </c:pt>
                <c:pt idx="37">
                  <c:v>2.92999999680204</c:v>
                </c:pt>
                <c:pt idx="38">
                  <c:v>2.9299999967933901</c:v>
                </c:pt>
                <c:pt idx="39">
                  <c:v>2.9299999967847499</c:v>
                </c:pt>
                <c:pt idx="40">
                  <c:v>2.9299999967847499</c:v>
                </c:pt>
                <c:pt idx="41">
                  <c:v>2.9299999967847499</c:v>
                </c:pt>
                <c:pt idx="42">
                  <c:v>2.9299999967761101</c:v>
                </c:pt>
                <c:pt idx="43">
                  <c:v>2.9299999967674601</c:v>
                </c:pt>
                <c:pt idx="44">
                  <c:v>2.8319999967840399</c:v>
                </c:pt>
                <c:pt idx="45">
                  <c:v>2.8319999967755098</c:v>
                </c:pt>
                <c:pt idx="46">
                  <c:v>2.8319999967669802</c:v>
                </c:pt>
                <c:pt idx="47">
                  <c:v>2.8319999967584502</c:v>
                </c:pt>
                <c:pt idx="48">
                  <c:v>2.8319999967499201</c:v>
                </c:pt>
                <c:pt idx="49">
                  <c:v>2.8319999967243201</c:v>
                </c:pt>
                <c:pt idx="50">
                  <c:v>2.8319999967157901</c:v>
                </c:pt>
                <c:pt idx="51">
                  <c:v>2.83199999670726</c:v>
                </c:pt>
                <c:pt idx="52">
                  <c:v>2.8319999966987299</c:v>
                </c:pt>
                <c:pt idx="53">
                  <c:v>2.8319999966901999</c:v>
                </c:pt>
                <c:pt idx="54">
                  <c:v>2.8319999966646101</c:v>
                </c:pt>
                <c:pt idx="55">
                  <c:v>2.83199999665608</c:v>
                </c:pt>
                <c:pt idx="56">
                  <c:v>2.83199999664755</c:v>
                </c:pt>
                <c:pt idx="57">
                  <c:v>2.8319999966390199</c:v>
                </c:pt>
                <c:pt idx="58">
                  <c:v>2.83199999659637</c:v>
                </c:pt>
                <c:pt idx="59">
                  <c:v>2.83199999658784</c:v>
                </c:pt>
                <c:pt idx="60">
                  <c:v>2.8319999965793099</c:v>
                </c:pt>
                <c:pt idx="61">
                  <c:v>2.8319999965707798</c:v>
                </c:pt>
                <c:pt idx="62">
                  <c:v>2.8319999965451901</c:v>
                </c:pt>
                <c:pt idx="63">
                  <c:v>2.8319999965366498</c:v>
                </c:pt>
                <c:pt idx="64">
                  <c:v>2.8319999965281202</c:v>
                </c:pt>
                <c:pt idx="65">
                  <c:v>2.8319999965195901</c:v>
                </c:pt>
                <c:pt idx="66">
                  <c:v>2.8319999964854699</c:v>
                </c:pt>
                <c:pt idx="67">
                  <c:v>2.8319999964769398</c:v>
                </c:pt>
                <c:pt idx="68">
                  <c:v>2.8319999964684102</c:v>
                </c:pt>
                <c:pt idx="69">
                  <c:v>2.8319999964598801</c:v>
                </c:pt>
                <c:pt idx="70">
                  <c:v>2.8319999964087001</c:v>
                </c:pt>
                <c:pt idx="71">
                  <c:v>2.8319999964001701</c:v>
                </c:pt>
                <c:pt idx="72">
                  <c:v>2.83199999639164</c:v>
                </c:pt>
                <c:pt idx="73">
                  <c:v>2.8319999963660498</c:v>
                </c:pt>
                <c:pt idx="74">
                  <c:v>2.8319999963575202</c:v>
                </c:pt>
                <c:pt idx="75">
                  <c:v>2.8319999963489901</c:v>
                </c:pt>
                <c:pt idx="76">
                  <c:v>2.8319999963404601</c:v>
                </c:pt>
                <c:pt idx="77">
                  <c:v>2.8319999963404601</c:v>
                </c:pt>
                <c:pt idx="78">
                  <c:v>2.83199999633193</c:v>
                </c:pt>
                <c:pt idx="79">
                  <c:v>2.83199999633193</c:v>
                </c:pt>
                <c:pt idx="80">
                  <c:v>2.83199999633193</c:v>
                </c:pt>
                <c:pt idx="81">
                  <c:v>2.83199999630633</c:v>
                </c:pt>
                <c:pt idx="82">
                  <c:v>2.8319999962978</c:v>
                </c:pt>
                <c:pt idx="83">
                  <c:v>2.8319999962892699</c:v>
                </c:pt>
                <c:pt idx="84">
                  <c:v>2.8319999962892699</c:v>
                </c:pt>
                <c:pt idx="85">
                  <c:v>2.8319999962892699</c:v>
                </c:pt>
                <c:pt idx="86">
                  <c:v>2.8319999962892699</c:v>
                </c:pt>
                <c:pt idx="87">
                  <c:v>2.8319999962892699</c:v>
                </c:pt>
                <c:pt idx="88">
                  <c:v>2.8319999962807398</c:v>
                </c:pt>
                <c:pt idx="89">
                  <c:v>2.8319999962722102</c:v>
                </c:pt>
                <c:pt idx="90">
                  <c:v>2.83199999624662</c:v>
                </c:pt>
                <c:pt idx="91">
                  <c:v>2.83199999623809</c:v>
                </c:pt>
                <c:pt idx="92">
                  <c:v>2.8319999962295599</c:v>
                </c:pt>
                <c:pt idx="93">
                  <c:v>2.8319999962210298</c:v>
                </c:pt>
                <c:pt idx="94">
                  <c:v>2.8319999962125002</c:v>
                </c:pt>
                <c:pt idx="95">
                  <c:v>2.8319999961783799</c:v>
                </c:pt>
                <c:pt idx="96">
                  <c:v>2.8319999961698499</c:v>
                </c:pt>
                <c:pt idx="97">
                  <c:v>2.8319999961613198</c:v>
                </c:pt>
                <c:pt idx="98">
                  <c:v>2.8319999961527902</c:v>
                </c:pt>
                <c:pt idx="99">
                  <c:v>2.8319999961272</c:v>
                </c:pt>
                <c:pt idx="100">
                  <c:v>2.8319999961186699</c:v>
                </c:pt>
                <c:pt idx="101">
                  <c:v>2.8319999961101301</c:v>
                </c:pt>
                <c:pt idx="102">
                  <c:v>2.8319999961016</c:v>
                </c:pt>
                <c:pt idx="103">
                  <c:v>2.83199999609307</c:v>
                </c:pt>
                <c:pt idx="104">
                  <c:v>2.8319999960674802</c:v>
                </c:pt>
                <c:pt idx="105">
                  <c:v>2.8319999960589501</c:v>
                </c:pt>
                <c:pt idx="106">
                  <c:v>2.8319999960589501</c:v>
                </c:pt>
                <c:pt idx="107">
                  <c:v>2.8319999960589501</c:v>
                </c:pt>
                <c:pt idx="108">
                  <c:v>2.8319999960504201</c:v>
                </c:pt>
                <c:pt idx="109">
                  <c:v>2.83199999604189</c:v>
                </c:pt>
                <c:pt idx="110">
                  <c:v>2.83199999604189</c:v>
                </c:pt>
                <c:pt idx="111">
                  <c:v>2.8319999960333599</c:v>
                </c:pt>
                <c:pt idx="112">
                  <c:v>2.8319999960333599</c:v>
                </c:pt>
                <c:pt idx="113">
                  <c:v>2.8319999959907101</c:v>
                </c:pt>
                <c:pt idx="114">
                  <c:v>2.61999999613136</c:v>
                </c:pt>
                <c:pt idx="115">
                  <c:v>2.6199999961231502</c:v>
                </c:pt>
                <c:pt idx="116">
                  <c:v>2.6199999960985099</c:v>
                </c:pt>
                <c:pt idx="117">
                  <c:v>2.6199999960902902</c:v>
                </c:pt>
                <c:pt idx="118">
                  <c:v>2.6199999960820799</c:v>
                </c:pt>
                <c:pt idx="119">
                  <c:v>2.61999999607387</c:v>
                </c:pt>
                <c:pt idx="120">
                  <c:v>2.6199999960656499</c:v>
                </c:pt>
                <c:pt idx="121">
                  <c:v>2.6199999960410101</c:v>
                </c:pt>
                <c:pt idx="122">
                  <c:v>2.6199999960328002</c:v>
                </c:pt>
                <c:pt idx="123">
                  <c:v>2.6199999960163698</c:v>
                </c:pt>
                <c:pt idx="124">
                  <c:v>2.6199999960081599</c:v>
                </c:pt>
                <c:pt idx="125">
                  <c:v>2.6199999959753</c:v>
                </c:pt>
                <c:pt idx="126">
                  <c:v>2.61999999595887</c:v>
                </c:pt>
                <c:pt idx="127">
                  <c:v>2.6199999959506601</c:v>
                </c:pt>
                <c:pt idx="128">
                  <c:v>2.6199999959260198</c:v>
                </c:pt>
                <c:pt idx="129">
                  <c:v>2.61999999591781</c:v>
                </c:pt>
                <c:pt idx="130">
                  <c:v>2.6199999959095899</c:v>
                </c:pt>
                <c:pt idx="131">
                  <c:v>2.61999999590138</c:v>
                </c:pt>
                <c:pt idx="132">
                  <c:v>2.6199999958931599</c:v>
                </c:pt>
                <c:pt idx="133">
                  <c:v>2.6199999958685201</c:v>
                </c:pt>
                <c:pt idx="134">
                  <c:v>2.6199999958520999</c:v>
                </c:pt>
                <c:pt idx="135">
                  <c:v>2.6199999958438802</c:v>
                </c:pt>
                <c:pt idx="136">
                  <c:v>2.6199999958438802</c:v>
                </c:pt>
                <c:pt idx="137">
                  <c:v>2.6199999958356699</c:v>
                </c:pt>
                <c:pt idx="138">
                  <c:v>2.61999999581103</c:v>
                </c:pt>
                <c:pt idx="139">
                  <c:v>2.61999999580281</c:v>
                </c:pt>
                <c:pt idx="140">
                  <c:v>2.6199999957946001</c:v>
                </c:pt>
                <c:pt idx="141">
                  <c:v>2.6199999957863902</c:v>
                </c:pt>
                <c:pt idx="142">
                  <c:v>2.6199999957781701</c:v>
                </c:pt>
                <c:pt idx="143">
                  <c:v>2.6199999957535298</c:v>
                </c:pt>
                <c:pt idx="144">
                  <c:v>2.6199999957453199</c:v>
                </c:pt>
                <c:pt idx="145">
                  <c:v>2.6199999957371101</c:v>
                </c:pt>
                <c:pt idx="146">
                  <c:v>2.61999999572889</c:v>
                </c:pt>
                <c:pt idx="147">
                  <c:v>2.6199999957206801</c:v>
                </c:pt>
                <c:pt idx="148">
                  <c:v>2.6199999956960398</c:v>
                </c:pt>
                <c:pt idx="149">
                  <c:v>2.6199999956878202</c:v>
                </c:pt>
                <c:pt idx="150">
                  <c:v>2.6199999956796098</c:v>
                </c:pt>
                <c:pt idx="151">
                  <c:v>2.6199999956714</c:v>
                </c:pt>
                <c:pt idx="152">
                  <c:v>2.6199999956631799</c:v>
                </c:pt>
                <c:pt idx="153">
                  <c:v>2.61999999563854</c:v>
                </c:pt>
                <c:pt idx="154">
                  <c:v>2.6199999956303301</c:v>
                </c:pt>
                <c:pt idx="155">
                  <c:v>2.6199999956221101</c:v>
                </c:pt>
                <c:pt idx="156">
                  <c:v>2.6199999956139002</c:v>
                </c:pt>
                <c:pt idx="157">
                  <c:v>2.6199999956056899</c:v>
                </c:pt>
                <c:pt idx="158">
                  <c:v>2.61999999556462</c:v>
                </c:pt>
                <c:pt idx="159">
                  <c:v>2.6199999955564</c:v>
                </c:pt>
                <c:pt idx="160">
                  <c:v>2.6199999955481901</c:v>
                </c:pt>
                <c:pt idx="161">
                  <c:v>2.6199999955235498</c:v>
                </c:pt>
                <c:pt idx="162">
                  <c:v>2.6199999955153399</c:v>
                </c:pt>
                <c:pt idx="163">
                  <c:v>2.6199999954989099</c:v>
                </c:pt>
                <c:pt idx="164">
                  <c:v>2.61999999546605</c:v>
                </c:pt>
                <c:pt idx="165">
                  <c:v>2.61999999546605</c:v>
                </c:pt>
                <c:pt idx="166">
                  <c:v>2.6199999954578401</c:v>
                </c:pt>
                <c:pt idx="167">
                  <c:v>2.6199999954496298</c:v>
                </c:pt>
                <c:pt idx="168">
                  <c:v>2.6199999954414102</c:v>
                </c:pt>
                <c:pt idx="169">
                  <c:v>2.6199999954331998</c:v>
                </c:pt>
                <c:pt idx="170">
                  <c:v>2.61999999540856</c:v>
                </c:pt>
                <c:pt idx="171">
                  <c:v>2.6199999954003399</c:v>
                </c:pt>
                <c:pt idx="172">
                  <c:v>2.61999999539213</c:v>
                </c:pt>
                <c:pt idx="173">
                  <c:v>2.6199999953839201</c:v>
                </c:pt>
                <c:pt idx="174">
                  <c:v>2.6199999953510602</c:v>
                </c:pt>
                <c:pt idx="175">
                  <c:v>2.6199999953428499</c:v>
                </c:pt>
                <c:pt idx="176">
                  <c:v>2.6199999953264199</c:v>
                </c:pt>
                <c:pt idx="177">
                  <c:v>2.61999999531821</c:v>
                </c:pt>
                <c:pt idx="178">
                  <c:v>2.6199999952853501</c:v>
                </c:pt>
                <c:pt idx="179">
                  <c:v>2.6199999952689299</c:v>
                </c:pt>
                <c:pt idx="180">
                  <c:v>2.6199999952607098</c:v>
                </c:pt>
                <c:pt idx="181">
                  <c:v>2.61999999523607</c:v>
                </c:pt>
                <c:pt idx="182">
                  <c:v>2.6199999952278601</c:v>
                </c:pt>
                <c:pt idx="183">
                  <c:v>2.61999999521964</c:v>
                </c:pt>
                <c:pt idx="184">
                  <c:v>2.6199999952114301</c:v>
                </c:pt>
                <c:pt idx="185">
                  <c:v>2.6199999952032198</c:v>
                </c:pt>
                <c:pt idx="186">
                  <c:v>2.61999999517858</c:v>
                </c:pt>
                <c:pt idx="187">
                  <c:v>2.6199999951703599</c:v>
                </c:pt>
                <c:pt idx="188">
                  <c:v>2.61999999516215</c:v>
                </c:pt>
                <c:pt idx="189">
                  <c:v>2.61999999514572</c:v>
                </c:pt>
                <c:pt idx="190">
                  <c:v>2.6199999951210802</c:v>
                </c:pt>
                <c:pt idx="191">
                  <c:v>2.6199999951128699</c:v>
                </c:pt>
                <c:pt idx="192">
                  <c:v>2.6199999951046502</c:v>
                </c:pt>
                <c:pt idx="193">
                  <c:v>2.6199999950964399</c:v>
                </c:pt>
                <c:pt idx="194">
                  <c:v>2.61999999508823</c:v>
                </c:pt>
                <c:pt idx="195">
                  <c:v>2.6199999950553701</c:v>
                </c:pt>
                <c:pt idx="196">
                  <c:v>2.6199999950471602</c:v>
                </c:pt>
                <c:pt idx="197">
                  <c:v>2.6199999950389401</c:v>
                </c:pt>
                <c:pt idx="198">
                  <c:v>2.6199999950307298</c:v>
                </c:pt>
                <c:pt idx="199">
                  <c:v>2.6199999950060899</c:v>
                </c:pt>
                <c:pt idx="200">
                  <c:v>2.6199999949978801</c:v>
                </c:pt>
                <c:pt idx="201">
                  <c:v>2.61999999498966</c:v>
                </c:pt>
                <c:pt idx="202">
                  <c:v>2.6199999949814501</c:v>
                </c:pt>
                <c:pt idx="203">
                  <c:v>2.61999999497323</c:v>
                </c:pt>
                <c:pt idx="204">
                  <c:v>2.6199999949485901</c:v>
                </c:pt>
                <c:pt idx="205">
                  <c:v>2.6199999949403798</c:v>
                </c:pt>
                <c:pt idx="206">
                  <c:v>2.61999999493217</c:v>
                </c:pt>
                <c:pt idx="207">
                  <c:v>2.6199999949239499</c:v>
                </c:pt>
                <c:pt idx="208">
                  <c:v>2.61999999491574</c:v>
                </c:pt>
                <c:pt idx="209">
                  <c:v>2.6199999948664598</c:v>
                </c:pt>
                <c:pt idx="210">
                  <c:v>2.6199999948582402</c:v>
                </c:pt>
                <c:pt idx="211">
                  <c:v>2.6199999948335999</c:v>
                </c:pt>
                <c:pt idx="212">
                  <c:v>2.61999999482539</c:v>
                </c:pt>
                <c:pt idx="213">
                  <c:v>2.6199999948171699</c:v>
                </c:pt>
                <c:pt idx="214">
                  <c:v>2.6199999948007502</c:v>
                </c:pt>
                <c:pt idx="215">
                  <c:v>2.6199999947678898</c:v>
                </c:pt>
                <c:pt idx="216">
                  <c:v>2.6199999947596799</c:v>
                </c:pt>
                <c:pt idx="217">
                  <c:v>2.6199999947103998</c:v>
                </c:pt>
                <c:pt idx="218">
                  <c:v>2.6199999947103998</c:v>
                </c:pt>
                <c:pt idx="219">
                  <c:v>2.6199999947021801</c:v>
                </c:pt>
                <c:pt idx="220">
                  <c:v>2.6199999946939698</c:v>
                </c:pt>
                <c:pt idx="221">
                  <c:v>2.6199999946857599</c:v>
                </c:pt>
                <c:pt idx="222">
                  <c:v>2.6199999946611099</c:v>
                </c:pt>
                <c:pt idx="223">
                  <c:v>2.6199999946529</c:v>
                </c:pt>
                <c:pt idx="224">
                  <c:v>2.6199999946446901</c:v>
                </c:pt>
                <c:pt idx="225">
                  <c:v>2.61999999463647</c:v>
                </c:pt>
                <c:pt idx="226">
                  <c:v>2.6199999946282602</c:v>
                </c:pt>
                <c:pt idx="227">
                  <c:v>2.6199999946200498</c:v>
                </c:pt>
                <c:pt idx="228">
                  <c:v>2.6199999946118302</c:v>
                </c:pt>
                <c:pt idx="229">
                  <c:v>2.6199999945461201</c:v>
                </c:pt>
                <c:pt idx="230">
                  <c:v>2.6199999945296999</c:v>
                </c:pt>
                <c:pt idx="231">
                  <c:v>2.6199999945050498</c:v>
                </c:pt>
                <c:pt idx="232">
                  <c:v>2.61999999449684</c:v>
                </c:pt>
                <c:pt idx="233">
                  <c:v>2.6199999944886301</c:v>
                </c:pt>
                <c:pt idx="234">
                  <c:v>2.61999999448041</c:v>
                </c:pt>
                <c:pt idx="235">
                  <c:v>2.6199999944722001</c:v>
                </c:pt>
                <c:pt idx="236">
                  <c:v>2.619999994349</c:v>
                </c:pt>
                <c:pt idx="237">
                  <c:v>2.619999994349</c:v>
                </c:pt>
                <c:pt idx="238">
                  <c:v>2.619999994349</c:v>
                </c:pt>
                <c:pt idx="239">
                  <c:v>2.6199999943407799</c:v>
                </c:pt>
                <c:pt idx="240">
                  <c:v>2.6199999943079302</c:v>
                </c:pt>
                <c:pt idx="241">
                  <c:v>2.6199999942997101</c:v>
                </c:pt>
                <c:pt idx="242">
                  <c:v>2.6199999942750698</c:v>
                </c:pt>
                <c:pt idx="243">
                  <c:v>2.6199999942668599</c:v>
                </c:pt>
                <c:pt idx="244">
                  <c:v>2.6199999942586398</c:v>
                </c:pt>
                <c:pt idx="245">
                  <c:v>2.6199999942011498</c:v>
                </c:pt>
                <c:pt idx="246">
                  <c:v>2.6199999941929399</c:v>
                </c:pt>
                <c:pt idx="247">
                  <c:v>2.6199999941847198</c:v>
                </c:pt>
                <c:pt idx="248">
                  <c:v>2.61999999414365</c:v>
                </c:pt>
                <c:pt idx="249">
                  <c:v>2.6199999941354402</c:v>
                </c:pt>
                <c:pt idx="250">
                  <c:v>2.6199999941354402</c:v>
                </c:pt>
                <c:pt idx="251">
                  <c:v>2.6199999941354402</c:v>
                </c:pt>
                <c:pt idx="252">
                  <c:v>2.6199999941272298</c:v>
                </c:pt>
                <c:pt idx="253">
                  <c:v>2.6199999941272298</c:v>
                </c:pt>
                <c:pt idx="254">
                  <c:v>2.6199999941272298</c:v>
                </c:pt>
                <c:pt idx="255">
                  <c:v>2.6199999941272298</c:v>
                </c:pt>
                <c:pt idx="256">
                  <c:v>2.6199999941272298</c:v>
                </c:pt>
                <c:pt idx="257">
                  <c:v>2.6199999941272298</c:v>
                </c:pt>
                <c:pt idx="258">
                  <c:v>2.6199999941272298</c:v>
                </c:pt>
                <c:pt idx="259">
                  <c:v>2.6199999941272298</c:v>
                </c:pt>
                <c:pt idx="260">
                  <c:v>2.6199999941272298</c:v>
                </c:pt>
                <c:pt idx="261">
                  <c:v>2.6199999941272298</c:v>
                </c:pt>
                <c:pt idx="262">
                  <c:v>2.6199999941190102</c:v>
                </c:pt>
                <c:pt idx="263">
                  <c:v>2.6199999941190102</c:v>
                </c:pt>
                <c:pt idx="264">
                  <c:v>2.6199999941190102</c:v>
                </c:pt>
                <c:pt idx="265">
                  <c:v>2.6199999941190102</c:v>
                </c:pt>
                <c:pt idx="266">
                  <c:v>2.6199999941190102</c:v>
                </c:pt>
                <c:pt idx="267">
                  <c:v>2.6199999941190102</c:v>
                </c:pt>
                <c:pt idx="268">
                  <c:v>2.6199999941190102</c:v>
                </c:pt>
                <c:pt idx="269">
                  <c:v>2.6199999941190102</c:v>
                </c:pt>
                <c:pt idx="270">
                  <c:v>2.6199999941190102</c:v>
                </c:pt>
                <c:pt idx="271">
                  <c:v>2.6199999941107999</c:v>
                </c:pt>
                <c:pt idx="272">
                  <c:v>2.6199999941107999</c:v>
                </c:pt>
                <c:pt idx="273">
                  <c:v>2.6199999941107999</c:v>
                </c:pt>
                <c:pt idx="274">
                  <c:v>2.6199999941107999</c:v>
                </c:pt>
                <c:pt idx="275">
                  <c:v>2.61999999408616</c:v>
                </c:pt>
                <c:pt idx="276">
                  <c:v>2.6199999940779399</c:v>
                </c:pt>
                <c:pt idx="277">
                  <c:v>2.6199999940779399</c:v>
                </c:pt>
                <c:pt idx="278">
                  <c:v>2.6199999940779399</c:v>
                </c:pt>
                <c:pt idx="279">
                  <c:v>2.6199999940615202</c:v>
                </c:pt>
                <c:pt idx="280">
                  <c:v>2.6199999940615202</c:v>
                </c:pt>
                <c:pt idx="281">
                  <c:v>2.6199999940615202</c:v>
                </c:pt>
                <c:pt idx="282">
                  <c:v>2.6199999940533001</c:v>
                </c:pt>
                <c:pt idx="283">
                  <c:v>2.6199999940533001</c:v>
                </c:pt>
                <c:pt idx="284">
                  <c:v>2.6199999940533001</c:v>
                </c:pt>
                <c:pt idx="285">
                  <c:v>2.6199999940533001</c:v>
                </c:pt>
                <c:pt idx="286">
                  <c:v>2.6199999940533001</c:v>
                </c:pt>
                <c:pt idx="287">
                  <c:v>2.6199999940533001</c:v>
                </c:pt>
                <c:pt idx="288">
                  <c:v>2.6199999940533001</c:v>
                </c:pt>
                <c:pt idx="289">
                  <c:v>2.6199999940533001</c:v>
                </c:pt>
                <c:pt idx="290">
                  <c:v>2.6199999940533001</c:v>
                </c:pt>
                <c:pt idx="291">
                  <c:v>2.6199999940533001</c:v>
                </c:pt>
                <c:pt idx="292">
                  <c:v>2.6199999940286598</c:v>
                </c:pt>
                <c:pt idx="293">
                  <c:v>2.6199999940286598</c:v>
                </c:pt>
                <c:pt idx="294">
                  <c:v>2.6199999940286598</c:v>
                </c:pt>
                <c:pt idx="295">
                  <c:v>2.6199999940286598</c:v>
                </c:pt>
                <c:pt idx="296">
                  <c:v>2.6199999940286598</c:v>
                </c:pt>
                <c:pt idx="297">
                  <c:v>2.6199999940286598</c:v>
                </c:pt>
                <c:pt idx="298">
                  <c:v>2.6199999940286598</c:v>
                </c:pt>
                <c:pt idx="299">
                  <c:v>2.6199999940286598</c:v>
                </c:pt>
                <c:pt idx="300">
                  <c:v>2.6199999940286598</c:v>
                </c:pt>
                <c:pt idx="301">
                  <c:v>2.6199999940286598</c:v>
                </c:pt>
                <c:pt idx="302">
                  <c:v>2.6199999940286598</c:v>
                </c:pt>
                <c:pt idx="303">
                  <c:v>2.6199999940286598</c:v>
                </c:pt>
                <c:pt idx="304">
                  <c:v>2.6199999940204499</c:v>
                </c:pt>
                <c:pt idx="305">
                  <c:v>2.6199999940204499</c:v>
                </c:pt>
                <c:pt idx="306">
                  <c:v>2.6199999940204499</c:v>
                </c:pt>
                <c:pt idx="307">
                  <c:v>2.6199999940204499</c:v>
                </c:pt>
                <c:pt idx="308">
                  <c:v>2.6199999940204499</c:v>
                </c:pt>
                <c:pt idx="309">
                  <c:v>2.6199999940204499</c:v>
                </c:pt>
                <c:pt idx="310">
                  <c:v>2.6199999940204499</c:v>
                </c:pt>
                <c:pt idx="311">
                  <c:v>2.6199999940204499</c:v>
                </c:pt>
                <c:pt idx="312">
                  <c:v>2.6199999940204499</c:v>
                </c:pt>
                <c:pt idx="313">
                  <c:v>2.6199999940204499</c:v>
                </c:pt>
                <c:pt idx="314">
                  <c:v>2.6199999940204499</c:v>
                </c:pt>
                <c:pt idx="315">
                  <c:v>2.6199999940204499</c:v>
                </c:pt>
                <c:pt idx="316">
                  <c:v>2.6199999940122298</c:v>
                </c:pt>
                <c:pt idx="317">
                  <c:v>2.6199999940122298</c:v>
                </c:pt>
                <c:pt idx="318">
                  <c:v>2.6199999940122298</c:v>
                </c:pt>
                <c:pt idx="319">
                  <c:v>2.6199999940122298</c:v>
                </c:pt>
                <c:pt idx="320">
                  <c:v>2.6199999940122298</c:v>
                </c:pt>
                <c:pt idx="321">
                  <c:v>2.6199999940122298</c:v>
                </c:pt>
                <c:pt idx="322">
                  <c:v>2.6199999940122298</c:v>
                </c:pt>
                <c:pt idx="323">
                  <c:v>2.6199999940122298</c:v>
                </c:pt>
                <c:pt idx="324">
                  <c:v>2.6199999940040199</c:v>
                </c:pt>
                <c:pt idx="325">
                  <c:v>2.6199999940040199</c:v>
                </c:pt>
                <c:pt idx="326">
                  <c:v>2.6199999940040199</c:v>
                </c:pt>
                <c:pt idx="327">
                  <c:v>2.6199999940040199</c:v>
                </c:pt>
                <c:pt idx="328">
                  <c:v>2.6199999940040199</c:v>
                </c:pt>
                <c:pt idx="329">
                  <c:v>2.6199999940040199</c:v>
                </c:pt>
                <c:pt idx="330">
                  <c:v>2.6199999940040199</c:v>
                </c:pt>
                <c:pt idx="331">
                  <c:v>2.6199999940040199</c:v>
                </c:pt>
                <c:pt idx="332">
                  <c:v>2.6199999940040199</c:v>
                </c:pt>
                <c:pt idx="333">
                  <c:v>2.6199999940040199</c:v>
                </c:pt>
                <c:pt idx="334">
                  <c:v>2.6199999940040199</c:v>
                </c:pt>
                <c:pt idx="335">
                  <c:v>2.6199999940040199</c:v>
                </c:pt>
                <c:pt idx="336">
                  <c:v>2.6199999940040199</c:v>
                </c:pt>
                <c:pt idx="337">
                  <c:v>2.6199999939958101</c:v>
                </c:pt>
                <c:pt idx="338">
                  <c:v>2.6199999939958101</c:v>
                </c:pt>
                <c:pt idx="339">
                  <c:v>2.6199999939958101</c:v>
                </c:pt>
                <c:pt idx="340">
                  <c:v>2.6199999939958101</c:v>
                </c:pt>
                <c:pt idx="341">
                  <c:v>2.6199999939958101</c:v>
                </c:pt>
                <c:pt idx="342">
                  <c:v>2.6199999939958101</c:v>
                </c:pt>
                <c:pt idx="343">
                  <c:v>2.6199999939958101</c:v>
                </c:pt>
                <c:pt idx="344">
                  <c:v>2.6199999939958101</c:v>
                </c:pt>
                <c:pt idx="345">
                  <c:v>2.6199999939958101</c:v>
                </c:pt>
                <c:pt idx="346">
                  <c:v>2.6199999939958101</c:v>
                </c:pt>
                <c:pt idx="347">
                  <c:v>2.6199999939711698</c:v>
                </c:pt>
                <c:pt idx="348">
                  <c:v>2.6199999939711698</c:v>
                </c:pt>
                <c:pt idx="349">
                  <c:v>2.6199999939711698</c:v>
                </c:pt>
                <c:pt idx="350">
                  <c:v>2.6199999939711698</c:v>
                </c:pt>
                <c:pt idx="351">
                  <c:v>2.6199999939711698</c:v>
                </c:pt>
                <c:pt idx="352">
                  <c:v>2.6199999939711698</c:v>
                </c:pt>
                <c:pt idx="353">
                  <c:v>2.6199999939711698</c:v>
                </c:pt>
                <c:pt idx="354">
                  <c:v>2.6199999939711698</c:v>
                </c:pt>
                <c:pt idx="355">
                  <c:v>2.6199999939711698</c:v>
                </c:pt>
                <c:pt idx="356">
                  <c:v>2.6199999939629501</c:v>
                </c:pt>
                <c:pt idx="357">
                  <c:v>2.6199999939629501</c:v>
                </c:pt>
                <c:pt idx="358">
                  <c:v>2.6199999939629501</c:v>
                </c:pt>
                <c:pt idx="359">
                  <c:v>2.6199999939629501</c:v>
                </c:pt>
                <c:pt idx="360">
                  <c:v>2.6199999939629501</c:v>
                </c:pt>
                <c:pt idx="361">
                  <c:v>2.6199999939629501</c:v>
                </c:pt>
                <c:pt idx="362">
                  <c:v>2.6199999939629501</c:v>
                </c:pt>
                <c:pt idx="363">
                  <c:v>2.6199999939547398</c:v>
                </c:pt>
                <c:pt idx="364">
                  <c:v>2.6199999939547398</c:v>
                </c:pt>
                <c:pt idx="365">
                  <c:v>2.6199999939547398</c:v>
                </c:pt>
                <c:pt idx="366">
                  <c:v>2.6199999939465299</c:v>
                </c:pt>
                <c:pt idx="367">
                  <c:v>2.6199999939465299</c:v>
                </c:pt>
                <c:pt idx="368">
                  <c:v>2.6199999939383098</c:v>
                </c:pt>
                <c:pt idx="369">
                  <c:v>2.6199999939383098</c:v>
                </c:pt>
                <c:pt idx="370">
                  <c:v>2.6199999939383098</c:v>
                </c:pt>
                <c:pt idx="371">
                  <c:v>2.6199999939383098</c:v>
                </c:pt>
                <c:pt idx="372">
                  <c:v>2.6199999939301</c:v>
                </c:pt>
                <c:pt idx="373">
                  <c:v>2.6199999939218799</c:v>
                </c:pt>
                <c:pt idx="374">
                  <c:v>2.61999999391367</c:v>
                </c:pt>
                <c:pt idx="375">
                  <c:v>2.6199999939054601</c:v>
                </c:pt>
                <c:pt idx="376">
                  <c:v>2.61999999389724</c:v>
                </c:pt>
                <c:pt idx="377">
                  <c:v>2.6199999938890302</c:v>
                </c:pt>
                <c:pt idx="378">
                  <c:v>2.61999999385618</c:v>
                </c:pt>
                <c:pt idx="379">
                  <c:v>2.6199999938479599</c:v>
                </c:pt>
                <c:pt idx="380">
                  <c:v>2.61999999383975</c:v>
                </c:pt>
                <c:pt idx="381">
                  <c:v>2.61999999383975</c:v>
                </c:pt>
                <c:pt idx="382">
                  <c:v>2.6199999938315299</c:v>
                </c:pt>
                <c:pt idx="383">
                  <c:v>2.6199999938315299</c:v>
                </c:pt>
                <c:pt idx="384">
                  <c:v>2.6199999938315299</c:v>
                </c:pt>
                <c:pt idx="385">
                  <c:v>2.6199999938233201</c:v>
                </c:pt>
                <c:pt idx="386">
                  <c:v>2.6199999938233201</c:v>
                </c:pt>
                <c:pt idx="387">
                  <c:v>2.6199999938151102</c:v>
                </c:pt>
                <c:pt idx="388">
                  <c:v>2.6199999938151102</c:v>
                </c:pt>
                <c:pt idx="389">
                  <c:v>2.6199999938068901</c:v>
                </c:pt>
                <c:pt idx="390">
                  <c:v>2.6199999938068901</c:v>
                </c:pt>
                <c:pt idx="391">
                  <c:v>2.6199999937986802</c:v>
                </c:pt>
                <c:pt idx="392">
                  <c:v>2.6199999937986802</c:v>
                </c:pt>
                <c:pt idx="393">
                  <c:v>2.6199999937904699</c:v>
                </c:pt>
                <c:pt idx="394">
                  <c:v>2.6199999937904699</c:v>
                </c:pt>
                <c:pt idx="395">
                  <c:v>2.6199999937822498</c:v>
                </c:pt>
                <c:pt idx="396">
                  <c:v>2.6199999937822498</c:v>
                </c:pt>
                <c:pt idx="397">
                  <c:v>2.6199999937740399</c:v>
                </c:pt>
                <c:pt idx="398">
                  <c:v>2.6199999937658198</c:v>
                </c:pt>
                <c:pt idx="399">
                  <c:v>2.61999999374118</c:v>
                </c:pt>
                <c:pt idx="400">
                  <c:v>2.61999999374118</c:v>
                </c:pt>
                <c:pt idx="401">
                  <c:v>2.6199999937329701</c:v>
                </c:pt>
                <c:pt idx="402">
                  <c:v>2.6199999937329701</c:v>
                </c:pt>
                <c:pt idx="403">
                  <c:v>2.6199999937247598</c:v>
                </c:pt>
                <c:pt idx="404">
                  <c:v>2.6199999937165401</c:v>
                </c:pt>
                <c:pt idx="405">
                  <c:v>2.6199999937165401</c:v>
                </c:pt>
                <c:pt idx="406">
                  <c:v>2.6199999937083298</c:v>
                </c:pt>
                <c:pt idx="407">
                  <c:v>2.6199999937083298</c:v>
                </c:pt>
                <c:pt idx="408">
                  <c:v>2.61999999368369</c:v>
                </c:pt>
                <c:pt idx="409">
                  <c:v>2.61999999368369</c:v>
                </c:pt>
                <c:pt idx="410">
                  <c:v>2.6199999936754699</c:v>
                </c:pt>
                <c:pt idx="411">
                  <c:v>2.61999999366726</c:v>
                </c:pt>
                <c:pt idx="412">
                  <c:v>2.61999999366726</c:v>
                </c:pt>
                <c:pt idx="413">
                  <c:v>2.6199999936590501</c:v>
                </c:pt>
                <c:pt idx="414">
                  <c:v>2.6199999936590501</c:v>
                </c:pt>
                <c:pt idx="415">
                  <c:v>2.6199999936179799</c:v>
                </c:pt>
                <c:pt idx="416">
                  <c:v>2.6199999936179799</c:v>
                </c:pt>
                <c:pt idx="417">
                  <c:v>2.6199999936097602</c:v>
                </c:pt>
                <c:pt idx="418">
                  <c:v>2.6199999936097602</c:v>
                </c:pt>
                <c:pt idx="419">
                  <c:v>2.6199999936015499</c:v>
                </c:pt>
                <c:pt idx="420">
                  <c:v>2.6199999936015499</c:v>
                </c:pt>
                <c:pt idx="421">
                  <c:v>2.61999999359334</c:v>
                </c:pt>
                <c:pt idx="422">
                  <c:v>2.61999999359334</c:v>
                </c:pt>
                <c:pt idx="423">
                  <c:v>2.6199999935687002</c:v>
                </c:pt>
                <c:pt idx="424">
                  <c:v>2.6199999935604801</c:v>
                </c:pt>
                <c:pt idx="425">
                  <c:v>2.6199999935604801</c:v>
                </c:pt>
                <c:pt idx="426">
                  <c:v>2.6199999935522702</c:v>
                </c:pt>
                <c:pt idx="427">
                  <c:v>2.6199999935358398</c:v>
                </c:pt>
                <c:pt idx="428">
                  <c:v>2.6199999935111999</c:v>
                </c:pt>
                <c:pt idx="429">
                  <c:v>2.6199999935111999</c:v>
                </c:pt>
                <c:pt idx="430">
                  <c:v>2.6199999935029901</c:v>
                </c:pt>
                <c:pt idx="431">
                  <c:v>2.6199999935029901</c:v>
                </c:pt>
                <c:pt idx="432">
                  <c:v>2.61999999349477</c:v>
                </c:pt>
                <c:pt idx="433">
                  <c:v>2.61999999349477</c:v>
                </c:pt>
                <c:pt idx="434">
                  <c:v>2.6199999934865601</c:v>
                </c:pt>
                <c:pt idx="435">
                  <c:v>2.6199999934865601</c:v>
                </c:pt>
                <c:pt idx="436">
                  <c:v>2.6199999934783502</c:v>
                </c:pt>
                <c:pt idx="437">
                  <c:v>2.6199999934783502</c:v>
                </c:pt>
                <c:pt idx="438">
                  <c:v>2.6199999934537099</c:v>
                </c:pt>
                <c:pt idx="439">
                  <c:v>2.6199999934537099</c:v>
                </c:pt>
                <c:pt idx="440">
                  <c:v>2.6199999934454898</c:v>
                </c:pt>
                <c:pt idx="441">
                  <c:v>2.6199999934454898</c:v>
                </c:pt>
                <c:pt idx="442">
                  <c:v>2.61999999343728</c:v>
                </c:pt>
                <c:pt idx="443">
                  <c:v>2.61999999343728</c:v>
                </c:pt>
                <c:pt idx="444">
                  <c:v>2.6199999934290599</c:v>
                </c:pt>
                <c:pt idx="445">
                  <c:v>2.6199999934290599</c:v>
                </c:pt>
                <c:pt idx="446">
                  <c:v>2.6199999934290599</c:v>
                </c:pt>
                <c:pt idx="447">
                  <c:v>2.61999999342085</c:v>
                </c:pt>
                <c:pt idx="448">
                  <c:v>2.61999999342085</c:v>
                </c:pt>
                <c:pt idx="449">
                  <c:v>2.6199999933962101</c:v>
                </c:pt>
                <c:pt idx="450">
                  <c:v>2.6199999933962101</c:v>
                </c:pt>
                <c:pt idx="451">
                  <c:v>2.6199999933879998</c:v>
                </c:pt>
                <c:pt idx="452">
                  <c:v>2.6199999933879998</c:v>
                </c:pt>
                <c:pt idx="453">
                  <c:v>2.6199999933797802</c:v>
                </c:pt>
                <c:pt idx="454">
                  <c:v>2.6199999933797802</c:v>
                </c:pt>
                <c:pt idx="455">
                  <c:v>2.6199999933715699</c:v>
                </c:pt>
                <c:pt idx="456">
                  <c:v>2.6199999933715699</c:v>
                </c:pt>
                <c:pt idx="457">
                  <c:v>2.6199999933633502</c:v>
                </c:pt>
                <c:pt idx="458">
                  <c:v>2.6199999933387099</c:v>
                </c:pt>
                <c:pt idx="459">
                  <c:v>2.6199999933387099</c:v>
                </c:pt>
                <c:pt idx="460">
                  <c:v>2.6199999933305</c:v>
                </c:pt>
                <c:pt idx="461">
                  <c:v>2.6199999933305</c:v>
                </c:pt>
                <c:pt idx="462">
                  <c:v>2.6199999933222902</c:v>
                </c:pt>
                <c:pt idx="463">
                  <c:v>2.6199999933222902</c:v>
                </c:pt>
                <c:pt idx="464">
                  <c:v>2.6199999933140701</c:v>
                </c:pt>
                <c:pt idx="465">
                  <c:v>2.6199999933140701</c:v>
                </c:pt>
                <c:pt idx="466">
                  <c:v>2.6199999933058602</c:v>
                </c:pt>
                <c:pt idx="467">
                  <c:v>2.6199999932812199</c:v>
                </c:pt>
                <c:pt idx="468">
                  <c:v>2.6199999932812199</c:v>
                </c:pt>
                <c:pt idx="469">
                  <c:v>2.6199999932729998</c:v>
                </c:pt>
                <c:pt idx="470">
                  <c:v>2.6199999932729998</c:v>
                </c:pt>
                <c:pt idx="471">
                  <c:v>2.6199999932647899</c:v>
                </c:pt>
                <c:pt idx="472">
                  <c:v>2.6199999932565801</c:v>
                </c:pt>
                <c:pt idx="473">
                  <c:v>2.61999999324836</c:v>
                </c:pt>
                <c:pt idx="474">
                  <c:v>2.6199999932237201</c:v>
                </c:pt>
                <c:pt idx="475">
                  <c:v>2.6199999932072999</c:v>
                </c:pt>
                <c:pt idx="476">
                  <c:v>2.6199999932072999</c:v>
                </c:pt>
                <c:pt idx="477">
                  <c:v>2.6199999931990798</c:v>
                </c:pt>
                <c:pt idx="478">
                  <c:v>2.6199999931990798</c:v>
                </c:pt>
                <c:pt idx="479">
                  <c:v>2.61999999319087</c:v>
                </c:pt>
                <c:pt idx="480">
                  <c:v>2.61999999319087</c:v>
                </c:pt>
                <c:pt idx="481">
                  <c:v>2.6199999931087299</c:v>
                </c:pt>
                <c:pt idx="482">
                  <c:v>2.6199999931087299</c:v>
                </c:pt>
                <c:pt idx="483">
                  <c:v>2.61999999310052</c:v>
                </c:pt>
                <c:pt idx="484">
                  <c:v>2.61999999310052</c:v>
                </c:pt>
                <c:pt idx="485">
                  <c:v>2.6199999930922999</c:v>
                </c:pt>
                <c:pt idx="486">
                  <c:v>2.6199999930922999</c:v>
                </c:pt>
                <c:pt idx="487">
                  <c:v>2.61999999308409</c:v>
                </c:pt>
                <c:pt idx="488">
                  <c:v>2.61999999308409</c:v>
                </c:pt>
                <c:pt idx="489">
                  <c:v>2.6199999930758802</c:v>
                </c:pt>
                <c:pt idx="490">
                  <c:v>2.6199999930758802</c:v>
                </c:pt>
                <c:pt idx="491">
                  <c:v>2.6199999930512399</c:v>
                </c:pt>
                <c:pt idx="492">
                  <c:v>2.6199999930512399</c:v>
                </c:pt>
                <c:pt idx="493">
                  <c:v>2.6199999930430198</c:v>
                </c:pt>
                <c:pt idx="494">
                  <c:v>2.6199999930430198</c:v>
                </c:pt>
                <c:pt idx="495">
                  <c:v>2.6199999930348099</c:v>
                </c:pt>
                <c:pt idx="496">
                  <c:v>2.6199999930348099</c:v>
                </c:pt>
                <c:pt idx="497">
                  <c:v>2.6199999930265898</c:v>
                </c:pt>
                <c:pt idx="498">
                  <c:v>2.6199999930265898</c:v>
                </c:pt>
                <c:pt idx="499">
                  <c:v>2.6199999930183799</c:v>
                </c:pt>
                <c:pt idx="500">
                  <c:v>2.6199999930183799</c:v>
                </c:pt>
                <c:pt idx="501">
                  <c:v>2.6199999929937401</c:v>
                </c:pt>
                <c:pt idx="502">
                  <c:v>2.6199999929937401</c:v>
                </c:pt>
                <c:pt idx="503">
                  <c:v>2.6199999929855302</c:v>
                </c:pt>
                <c:pt idx="504">
                  <c:v>2.6199999929855302</c:v>
                </c:pt>
                <c:pt idx="505">
                  <c:v>2.6199999929773101</c:v>
                </c:pt>
                <c:pt idx="506">
                  <c:v>2.6199999929773101</c:v>
                </c:pt>
                <c:pt idx="507">
                  <c:v>2.6199999929690998</c:v>
                </c:pt>
                <c:pt idx="508">
                  <c:v>2.6199999929690998</c:v>
                </c:pt>
                <c:pt idx="509">
                  <c:v>2.6199999929608899</c:v>
                </c:pt>
                <c:pt idx="510">
                  <c:v>2.6199999929608899</c:v>
                </c:pt>
                <c:pt idx="511">
                  <c:v>2.6199999929608899</c:v>
                </c:pt>
                <c:pt idx="512">
                  <c:v>2.6199999929362399</c:v>
                </c:pt>
                <c:pt idx="513">
                  <c:v>2.61999999292803</c:v>
                </c:pt>
                <c:pt idx="514">
                  <c:v>2.61999999292803</c:v>
                </c:pt>
                <c:pt idx="515">
                  <c:v>2.6199999929198201</c:v>
                </c:pt>
                <c:pt idx="516">
                  <c:v>2.6199999929198201</c:v>
                </c:pt>
                <c:pt idx="517">
                  <c:v>2.6199999929116</c:v>
                </c:pt>
                <c:pt idx="518">
                  <c:v>2.6199999929116</c:v>
                </c:pt>
                <c:pt idx="519">
                  <c:v>2.6199999929033901</c:v>
                </c:pt>
                <c:pt idx="520">
                  <c:v>2.6199999928787499</c:v>
                </c:pt>
                <c:pt idx="521">
                  <c:v>2.6199999928705302</c:v>
                </c:pt>
                <c:pt idx="522">
                  <c:v>2.6199999928705302</c:v>
                </c:pt>
                <c:pt idx="523">
                  <c:v>2.6199999928623199</c:v>
                </c:pt>
                <c:pt idx="524">
                  <c:v>2.6199999928623199</c:v>
                </c:pt>
                <c:pt idx="525">
                  <c:v>2.61999999285411</c:v>
                </c:pt>
                <c:pt idx="526">
                  <c:v>2.61999999285411</c:v>
                </c:pt>
                <c:pt idx="527">
                  <c:v>2.6199999928458899</c:v>
                </c:pt>
                <c:pt idx="528">
                  <c:v>2.6199999928458899</c:v>
                </c:pt>
                <c:pt idx="529">
                  <c:v>2.6199999928212501</c:v>
                </c:pt>
                <c:pt idx="530">
                  <c:v>2.6199999928130402</c:v>
                </c:pt>
                <c:pt idx="531">
                  <c:v>2.6199999928048299</c:v>
                </c:pt>
                <c:pt idx="532">
                  <c:v>2.6199999927966102</c:v>
                </c:pt>
                <c:pt idx="533">
                  <c:v>2.6199999927883999</c:v>
                </c:pt>
                <c:pt idx="534">
                  <c:v>2.6199999927637601</c:v>
                </c:pt>
                <c:pt idx="535">
                  <c:v>2.6199999927637601</c:v>
                </c:pt>
                <c:pt idx="536">
                  <c:v>2.61999999275554</c:v>
                </c:pt>
                <c:pt idx="537">
                  <c:v>2.67</c:v>
                </c:pt>
                <c:pt idx="538">
                  <c:v>2.67</c:v>
                </c:pt>
                <c:pt idx="539">
                  <c:v>2.6699999999922701</c:v>
                </c:pt>
                <c:pt idx="540">
                  <c:v>2.6699999999845399</c:v>
                </c:pt>
                <c:pt idx="541">
                  <c:v>2.66999999997681</c:v>
                </c:pt>
                <c:pt idx="542">
                  <c:v>2.6699999999536201</c:v>
                </c:pt>
                <c:pt idx="543">
                  <c:v>2.6699999999458899</c:v>
                </c:pt>
                <c:pt idx="544">
                  <c:v>2.6699999999381601</c:v>
                </c:pt>
                <c:pt idx="545">
                  <c:v>2.6699999999304298</c:v>
                </c:pt>
                <c:pt idx="546">
                  <c:v>2.6699999999226902</c:v>
                </c:pt>
                <c:pt idx="547">
                  <c:v>2.6699999998994999</c:v>
                </c:pt>
                <c:pt idx="548">
                  <c:v>2.6699999998917701</c:v>
                </c:pt>
                <c:pt idx="549">
                  <c:v>2.6699999998840398</c:v>
                </c:pt>
                <c:pt idx="550">
                  <c:v>2.66999999987631</c:v>
                </c:pt>
                <c:pt idx="551">
                  <c:v>2.6699999998685802</c:v>
                </c:pt>
                <c:pt idx="552">
                  <c:v>2.6699999998299302</c:v>
                </c:pt>
                <c:pt idx="553">
                  <c:v>2.6699999998221999</c:v>
                </c:pt>
                <c:pt idx="554">
                  <c:v>2.6699999998221999</c:v>
                </c:pt>
                <c:pt idx="555">
                  <c:v>2.6699999998144701</c:v>
                </c:pt>
                <c:pt idx="556">
                  <c:v>2.6699999998144701</c:v>
                </c:pt>
                <c:pt idx="557">
                  <c:v>2.6699999998144701</c:v>
                </c:pt>
                <c:pt idx="558">
                  <c:v>2.6699999998144701</c:v>
                </c:pt>
                <c:pt idx="559">
                  <c:v>2.6699999998144701</c:v>
                </c:pt>
                <c:pt idx="560">
                  <c:v>2.6699999997912802</c:v>
                </c:pt>
                <c:pt idx="561">
                  <c:v>2.6699999997912802</c:v>
                </c:pt>
                <c:pt idx="562">
                  <c:v>2.6699999997912802</c:v>
                </c:pt>
                <c:pt idx="563">
                  <c:v>2.6699999997912802</c:v>
                </c:pt>
                <c:pt idx="564">
                  <c:v>2.6699999997912802</c:v>
                </c:pt>
                <c:pt idx="565">
                  <c:v>2.6699999997912802</c:v>
                </c:pt>
                <c:pt idx="566">
                  <c:v>2.6699999997912802</c:v>
                </c:pt>
                <c:pt idx="567">
                  <c:v>2.6699999997912802</c:v>
                </c:pt>
                <c:pt idx="568">
                  <c:v>2.6699999997912802</c:v>
                </c:pt>
                <c:pt idx="569">
                  <c:v>2.6699999997912802</c:v>
                </c:pt>
                <c:pt idx="570">
                  <c:v>2.66999999978355</c:v>
                </c:pt>
                <c:pt idx="571">
                  <c:v>2.66999999978355</c:v>
                </c:pt>
                <c:pt idx="572">
                  <c:v>2.66999999978355</c:v>
                </c:pt>
                <c:pt idx="573">
                  <c:v>2.66999999978355</c:v>
                </c:pt>
                <c:pt idx="574">
                  <c:v>2.66999999978355</c:v>
                </c:pt>
                <c:pt idx="575">
                  <c:v>2.66999999978355</c:v>
                </c:pt>
                <c:pt idx="576">
                  <c:v>2.66999999978355</c:v>
                </c:pt>
                <c:pt idx="577">
                  <c:v>2.6699999997758201</c:v>
                </c:pt>
                <c:pt idx="578">
                  <c:v>2.6699999997680801</c:v>
                </c:pt>
                <c:pt idx="579">
                  <c:v>2.6699999997603499</c:v>
                </c:pt>
                <c:pt idx="580">
                  <c:v>2.66999999973716</c:v>
                </c:pt>
                <c:pt idx="581">
                  <c:v>2.6699999997294301</c:v>
                </c:pt>
                <c:pt idx="582">
                  <c:v>2.6699999997216999</c:v>
                </c:pt>
                <c:pt idx="583">
                  <c:v>2.6699999997139701</c:v>
                </c:pt>
                <c:pt idx="584">
                  <c:v>2.6699999997062398</c:v>
                </c:pt>
                <c:pt idx="585">
                  <c:v>2.6699999996830499</c:v>
                </c:pt>
                <c:pt idx="586">
                  <c:v>2.6699999996753201</c:v>
                </c:pt>
                <c:pt idx="587">
                  <c:v>2.6699999996675898</c:v>
                </c:pt>
                <c:pt idx="588">
                  <c:v>2.66999999965986</c:v>
                </c:pt>
                <c:pt idx="589">
                  <c:v>2.6699999996521302</c:v>
                </c:pt>
                <c:pt idx="590">
                  <c:v>2.6699999996289399</c:v>
                </c:pt>
                <c:pt idx="591">
                  <c:v>2.6699999996211998</c:v>
                </c:pt>
                <c:pt idx="592">
                  <c:v>2.6699999996211998</c:v>
                </c:pt>
                <c:pt idx="593">
                  <c:v>2.66999999961347</c:v>
                </c:pt>
                <c:pt idx="594">
                  <c:v>2.66999999961347</c:v>
                </c:pt>
                <c:pt idx="595">
                  <c:v>2.6699999996057402</c:v>
                </c:pt>
                <c:pt idx="596">
                  <c:v>2.6699999996057402</c:v>
                </c:pt>
                <c:pt idx="597">
                  <c:v>2.6699999995980099</c:v>
                </c:pt>
                <c:pt idx="598">
                  <c:v>2.6699999995980099</c:v>
                </c:pt>
                <c:pt idx="599">
                  <c:v>2.6699999995980099</c:v>
                </c:pt>
                <c:pt idx="600">
                  <c:v>2.66999999957482</c:v>
                </c:pt>
                <c:pt idx="601">
                  <c:v>2.66999999957482</c:v>
                </c:pt>
                <c:pt idx="602">
                  <c:v>2.6699999995670902</c:v>
                </c:pt>
                <c:pt idx="603">
                  <c:v>2.6699999995670902</c:v>
                </c:pt>
                <c:pt idx="604">
                  <c:v>2.66999999955936</c:v>
                </c:pt>
                <c:pt idx="605">
                  <c:v>2.66999999955936</c:v>
                </c:pt>
                <c:pt idx="606">
                  <c:v>2.6699999995516301</c:v>
                </c:pt>
                <c:pt idx="607">
                  <c:v>2.6699999995516301</c:v>
                </c:pt>
                <c:pt idx="608">
                  <c:v>2.6699999995129802</c:v>
                </c:pt>
                <c:pt idx="609">
                  <c:v>2.6699999995052499</c:v>
                </c:pt>
                <c:pt idx="610">
                  <c:v>2.6699999994975201</c:v>
                </c:pt>
                <c:pt idx="611">
                  <c:v>2.6699999994665902</c:v>
                </c:pt>
                <c:pt idx="612">
                  <c:v>2.6699999994665902</c:v>
                </c:pt>
                <c:pt idx="613">
                  <c:v>2.6699999994665902</c:v>
                </c:pt>
                <c:pt idx="614">
                  <c:v>2.6699999994588599</c:v>
                </c:pt>
                <c:pt idx="615">
                  <c:v>2.6699999994511301</c:v>
                </c:pt>
                <c:pt idx="616">
                  <c:v>2.6699999994433998</c:v>
                </c:pt>
                <c:pt idx="617">
                  <c:v>2.6699999994124801</c:v>
                </c:pt>
                <c:pt idx="618">
                  <c:v>2.6699999994047499</c:v>
                </c:pt>
                <c:pt idx="619">
                  <c:v>2.66999999939702</c:v>
                </c:pt>
                <c:pt idx="620">
                  <c:v>2.6699999993892898</c:v>
                </c:pt>
                <c:pt idx="621">
                  <c:v>2.66999999938156</c:v>
                </c:pt>
                <c:pt idx="622">
                  <c:v>2.6699999993506398</c:v>
                </c:pt>
                <c:pt idx="623">
                  <c:v>2.66999999934291</c:v>
                </c:pt>
                <c:pt idx="624">
                  <c:v>2.6699999993351802</c:v>
                </c:pt>
                <c:pt idx="625">
                  <c:v>2.6699999993351802</c:v>
                </c:pt>
                <c:pt idx="626">
                  <c:v>2.6699999993351802</c:v>
                </c:pt>
                <c:pt idx="627">
                  <c:v>2.6699999993351802</c:v>
                </c:pt>
                <c:pt idx="628">
                  <c:v>2.6699999993351802</c:v>
                </c:pt>
                <c:pt idx="629">
                  <c:v>2.6699999993351802</c:v>
                </c:pt>
                <c:pt idx="630">
                  <c:v>2.6699999993351802</c:v>
                </c:pt>
                <c:pt idx="631">
                  <c:v>2.6699999993274499</c:v>
                </c:pt>
                <c:pt idx="632">
                  <c:v>2.6699999993274499</c:v>
                </c:pt>
                <c:pt idx="633">
                  <c:v>2.66999999929652</c:v>
                </c:pt>
                <c:pt idx="634">
                  <c:v>2.6699999992887902</c:v>
                </c:pt>
                <c:pt idx="635">
                  <c:v>2.6699999992810599</c:v>
                </c:pt>
                <c:pt idx="636">
                  <c:v>2.6699999992501402</c:v>
                </c:pt>
                <c:pt idx="637">
                  <c:v>2.6699999992424099</c:v>
                </c:pt>
                <c:pt idx="638">
                  <c:v>2.6699999992346801</c:v>
                </c:pt>
                <c:pt idx="639">
                  <c:v>2.6699999992269499</c:v>
                </c:pt>
                <c:pt idx="640">
                  <c:v>2.6699999992269499</c:v>
                </c:pt>
                <c:pt idx="641">
                  <c:v>2.66999999921922</c:v>
                </c:pt>
                <c:pt idx="642">
                  <c:v>2.6699999991960301</c:v>
                </c:pt>
                <c:pt idx="643">
                  <c:v>2.6699999991882999</c:v>
                </c:pt>
                <c:pt idx="644">
                  <c:v>2.6699999991805701</c:v>
                </c:pt>
                <c:pt idx="645">
                  <c:v>2.66999999917283</c:v>
                </c:pt>
                <c:pt idx="646">
                  <c:v>2.6699999991650998</c:v>
                </c:pt>
                <c:pt idx="647">
                  <c:v>2.6699999991419099</c:v>
                </c:pt>
                <c:pt idx="648">
                  <c:v>2.6699999991341801</c:v>
                </c:pt>
                <c:pt idx="649">
                  <c:v>2.6699999991264498</c:v>
                </c:pt>
                <c:pt idx="650">
                  <c:v>2.66999999911872</c:v>
                </c:pt>
                <c:pt idx="651">
                  <c:v>2.6699999990877998</c:v>
                </c:pt>
                <c:pt idx="652">
                  <c:v>2.66999999908007</c:v>
                </c:pt>
                <c:pt idx="653">
                  <c:v>2.6699999990723402</c:v>
                </c:pt>
                <c:pt idx="654">
                  <c:v>2.6699999990646099</c:v>
                </c:pt>
                <c:pt idx="655">
                  <c:v>2.6699999990568801</c:v>
                </c:pt>
                <c:pt idx="656">
                  <c:v>2.6699999990336898</c:v>
                </c:pt>
                <c:pt idx="657">
                  <c:v>2.66999999902596</c:v>
                </c:pt>
                <c:pt idx="658">
                  <c:v>2.6699999990182199</c:v>
                </c:pt>
                <c:pt idx="659">
                  <c:v>2.6699999990104901</c:v>
                </c:pt>
                <c:pt idx="660">
                  <c:v>2.6699999990027599</c:v>
                </c:pt>
                <c:pt idx="661">
                  <c:v>2.66999999897957</c:v>
                </c:pt>
                <c:pt idx="662">
                  <c:v>2.6699999989718401</c:v>
                </c:pt>
                <c:pt idx="663">
                  <c:v>2.6699999989641099</c:v>
                </c:pt>
                <c:pt idx="664">
                  <c:v>2.6699999989563801</c:v>
                </c:pt>
                <c:pt idx="665">
                  <c:v>2.4749999990034901</c:v>
                </c:pt>
                <c:pt idx="666">
                  <c:v>2.4749999989739599</c:v>
                </c:pt>
                <c:pt idx="667">
                  <c:v>2.4749999989739599</c:v>
                </c:pt>
                <c:pt idx="668">
                  <c:v>2.4749999989665801</c:v>
                </c:pt>
                <c:pt idx="669">
                  <c:v>2.4749999989592002</c:v>
                </c:pt>
                <c:pt idx="670">
                  <c:v>2.4749999989518199</c:v>
                </c:pt>
                <c:pt idx="671">
                  <c:v>2.47499999894444</c:v>
                </c:pt>
                <c:pt idx="672">
                  <c:v>2.4749999989222902</c:v>
                </c:pt>
                <c:pt idx="673">
                  <c:v>2.4749999989149098</c:v>
                </c:pt>
                <c:pt idx="674">
                  <c:v>2.47499999890753</c:v>
                </c:pt>
                <c:pt idx="675">
                  <c:v>2.4749999989001501</c:v>
                </c:pt>
                <c:pt idx="676">
                  <c:v>2.47499999889276</c:v>
                </c:pt>
                <c:pt idx="677">
                  <c:v>2.4749999988706199</c:v>
                </c:pt>
                <c:pt idx="678">
                  <c:v>2.4749999988632401</c:v>
                </c:pt>
                <c:pt idx="679">
                  <c:v>2.4749999988632401</c:v>
                </c:pt>
                <c:pt idx="680">
                  <c:v>2.4749999988558602</c:v>
                </c:pt>
                <c:pt idx="681">
                  <c:v>2.4749999988558602</c:v>
                </c:pt>
                <c:pt idx="682">
                  <c:v>2.4749999988484799</c:v>
                </c:pt>
                <c:pt idx="683">
                  <c:v>2.4749999988189502</c:v>
                </c:pt>
                <c:pt idx="684">
                  <c:v>2.4749999988115698</c:v>
                </c:pt>
                <c:pt idx="685">
                  <c:v>2.47499999878942</c:v>
                </c:pt>
                <c:pt idx="686">
                  <c:v>2.4749999987672799</c:v>
                </c:pt>
                <c:pt idx="687">
                  <c:v>2.4749999987156102</c:v>
                </c:pt>
                <c:pt idx="688">
                  <c:v>2.4749999987156102</c:v>
                </c:pt>
                <c:pt idx="689">
                  <c:v>2.4749999987156102</c:v>
                </c:pt>
                <c:pt idx="690">
                  <c:v>2.4749999987156102</c:v>
                </c:pt>
                <c:pt idx="691">
                  <c:v>2.4749999987156102</c:v>
                </c:pt>
                <c:pt idx="692">
                  <c:v>2.4749999987156102</c:v>
                </c:pt>
                <c:pt idx="693">
                  <c:v>2.4749999987156102</c:v>
                </c:pt>
                <c:pt idx="694">
                  <c:v>2.4749999987156102</c:v>
                </c:pt>
                <c:pt idx="695">
                  <c:v>2.4749999987082298</c:v>
                </c:pt>
                <c:pt idx="696">
                  <c:v>2.4749999987082298</c:v>
                </c:pt>
                <c:pt idx="697">
                  <c:v>2.4749999987082298</c:v>
                </c:pt>
                <c:pt idx="698">
                  <c:v>2.4749999987082298</c:v>
                </c:pt>
                <c:pt idx="699">
                  <c:v>2.4749999987082298</c:v>
                </c:pt>
                <c:pt idx="700">
                  <c:v>2.4749999987082298</c:v>
                </c:pt>
                <c:pt idx="701">
                  <c:v>2.4749999987082298</c:v>
                </c:pt>
                <c:pt idx="702">
                  <c:v>2.4749999987082298</c:v>
                </c:pt>
                <c:pt idx="703">
                  <c:v>2.4749999987008402</c:v>
                </c:pt>
                <c:pt idx="704">
                  <c:v>2.4749999987008402</c:v>
                </c:pt>
                <c:pt idx="705">
                  <c:v>2.4749999987008402</c:v>
                </c:pt>
                <c:pt idx="706">
                  <c:v>2.4749999987008402</c:v>
                </c:pt>
                <c:pt idx="707">
                  <c:v>2.4749999987008402</c:v>
                </c:pt>
                <c:pt idx="708">
                  <c:v>2.4749999987008402</c:v>
                </c:pt>
                <c:pt idx="709">
                  <c:v>2.4749999986934599</c:v>
                </c:pt>
                <c:pt idx="710">
                  <c:v>2.4749999986934599</c:v>
                </c:pt>
                <c:pt idx="711">
                  <c:v>2.4749999986934599</c:v>
                </c:pt>
                <c:pt idx="712">
                  <c:v>2.4749999986934599</c:v>
                </c:pt>
                <c:pt idx="713">
                  <c:v>2.4749999986934599</c:v>
                </c:pt>
                <c:pt idx="714">
                  <c:v>2.4749999986934599</c:v>
                </c:pt>
                <c:pt idx="715">
                  <c:v>2.4749999986934599</c:v>
                </c:pt>
                <c:pt idx="716">
                  <c:v>2.4749999986934599</c:v>
                </c:pt>
                <c:pt idx="717">
                  <c:v>2.4749999986934599</c:v>
                </c:pt>
                <c:pt idx="718">
                  <c:v>2.4749999986934599</c:v>
                </c:pt>
                <c:pt idx="719">
                  <c:v>2.4749999986639399</c:v>
                </c:pt>
                <c:pt idx="720">
                  <c:v>2.4749999986639399</c:v>
                </c:pt>
                <c:pt idx="721">
                  <c:v>2.4749999986565601</c:v>
                </c:pt>
                <c:pt idx="722">
                  <c:v>2.4749999986565601</c:v>
                </c:pt>
                <c:pt idx="723">
                  <c:v>2.4749999986565601</c:v>
                </c:pt>
                <c:pt idx="724">
                  <c:v>2.4749999986565601</c:v>
                </c:pt>
                <c:pt idx="725">
                  <c:v>2.4749999986565601</c:v>
                </c:pt>
                <c:pt idx="726">
                  <c:v>2.4749999986565601</c:v>
                </c:pt>
                <c:pt idx="727">
                  <c:v>2.47499999864917</c:v>
                </c:pt>
                <c:pt idx="728">
                  <c:v>2.47499999864917</c:v>
                </c:pt>
                <c:pt idx="729">
                  <c:v>2.47499999864917</c:v>
                </c:pt>
                <c:pt idx="730">
                  <c:v>2.47499999864917</c:v>
                </c:pt>
                <c:pt idx="731">
                  <c:v>2.4749999986417901</c:v>
                </c:pt>
                <c:pt idx="732">
                  <c:v>2.4749999986417901</c:v>
                </c:pt>
                <c:pt idx="733">
                  <c:v>2.4749999986417901</c:v>
                </c:pt>
                <c:pt idx="734">
                  <c:v>2.4749999986417901</c:v>
                </c:pt>
                <c:pt idx="735">
                  <c:v>2.4749999986344098</c:v>
                </c:pt>
                <c:pt idx="736">
                  <c:v>2.4749999986344098</c:v>
                </c:pt>
                <c:pt idx="737">
                  <c:v>2.4749999986122702</c:v>
                </c:pt>
                <c:pt idx="738">
                  <c:v>2.4749999986122702</c:v>
                </c:pt>
                <c:pt idx="739">
                  <c:v>2.4749999986048801</c:v>
                </c:pt>
                <c:pt idx="740">
                  <c:v>2.4749999986048801</c:v>
                </c:pt>
                <c:pt idx="741">
                  <c:v>2.4749999985901199</c:v>
                </c:pt>
                <c:pt idx="742">
                  <c:v>2.4749999985901199</c:v>
                </c:pt>
                <c:pt idx="743">
                  <c:v>2.4749999985901199</c:v>
                </c:pt>
                <c:pt idx="744">
                  <c:v>2.4749999985901199</c:v>
                </c:pt>
                <c:pt idx="745">
                  <c:v>2.47499999858274</c:v>
                </c:pt>
                <c:pt idx="746">
                  <c:v>2.47499999858274</c:v>
                </c:pt>
                <c:pt idx="747">
                  <c:v>2.4749999985605902</c:v>
                </c:pt>
                <c:pt idx="748">
                  <c:v>2.4749999985605902</c:v>
                </c:pt>
                <c:pt idx="749">
                  <c:v>2.4749999985532098</c:v>
                </c:pt>
                <c:pt idx="750">
                  <c:v>2.4749999985532098</c:v>
                </c:pt>
                <c:pt idx="751">
                  <c:v>2.47499999854583</c:v>
                </c:pt>
                <c:pt idx="752">
                  <c:v>2.47499999854583</c:v>
                </c:pt>
                <c:pt idx="753">
                  <c:v>2.4749999985384501</c:v>
                </c:pt>
                <c:pt idx="754">
                  <c:v>2.4749999985384501</c:v>
                </c:pt>
                <c:pt idx="755">
                  <c:v>2.4749999985089199</c:v>
                </c:pt>
                <c:pt idx="756">
                  <c:v>2.4749999985089199</c:v>
                </c:pt>
                <c:pt idx="757">
                  <c:v>2.4749999985015401</c:v>
                </c:pt>
                <c:pt idx="758">
                  <c:v>2.4749999985015401</c:v>
                </c:pt>
                <c:pt idx="759">
                  <c:v>2.4749999984941602</c:v>
                </c:pt>
                <c:pt idx="760">
                  <c:v>2.4749999984941602</c:v>
                </c:pt>
                <c:pt idx="761">
                  <c:v>2.4749999984867799</c:v>
                </c:pt>
                <c:pt idx="762">
                  <c:v>2.4749999984867799</c:v>
                </c:pt>
                <c:pt idx="763">
                  <c:v>2.4749999984794</c:v>
                </c:pt>
                <c:pt idx="764">
                  <c:v>2.4749999984794</c:v>
                </c:pt>
                <c:pt idx="765">
                  <c:v>2.4749999984572502</c:v>
                </c:pt>
                <c:pt idx="766">
                  <c:v>2.4749999984572502</c:v>
                </c:pt>
                <c:pt idx="767">
                  <c:v>2.4749999984572502</c:v>
                </c:pt>
                <c:pt idx="768">
                  <c:v>2.4749999984572502</c:v>
                </c:pt>
                <c:pt idx="769">
                  <c:v>2.4749999984498698</c:v>
                </c:pt>
                <c:pt idx="770">
                  <c:v>2.4749999984498698</c:v>
                </c:pt>
                <c:pt idx="771">
                  <c:v>2.47499999844249</c:v>
                </c:pt>
                <c:pt idx="772">
                  <c:v>2.47499999844249</c:v>
                </c:pt>
                <c:pt idx="773">
                  <c:v>2.4749999984351101</c:v>
                </c:pt>
                <c:pt idx="774">
                  <c:v>2.4749999984351101</c:v>
                </c:pt>
                <c:pt idx="775">
                  <c:v>2.4749999984277302</c:v>
                </c:pt>
                <c:pt idx="776">
                  <c:v>2.4749999984277302</c:v>
                </c:pt>
                <c:pt idx="777">
                  <c:v>2.4749999984055799</c:v>
                </c:pt>
                <c:pt idx="778">
                  <c:v>2.4749999984055799</c:v>
                </c:pt>
                <c:pt idx="779">
                  <c:v>2.4749999983982001</c:v>
                </c:pt>
                <c:pt idx="780">
                  <c:v>2.4749999983982001</c:v>
                </c:pt>
                <c:pt idx="781">
                  <c:v>2.4749999983908202</c:v>
                </c:pt>
                <c:pt idx="782">
                  <c:v>2.4749999983908202</c:v>
                </c:pt>
                <c:pt idx="783">
                  <c:v>2.4749999983834399</c:v>
                </c:pt>
                <c:pt idx="784">
                  <c:v>2.4749999983834399</c:v>
                </c:pt>
                <c:pt idx="785">
                  <c:v>2.4749999983465298</c:v>
                </c:pt>
                <c:pt idx="786">
                  <c:v>2.4749999983465298</c:v>
                </c:pt>
                <c:pt idx="787">
                  <c:v>2.47499999833915</c:v>
                </c:pt>
                <c:pt idx="788">
                  <c:v>2.47499999833915</c:v>
                </c:pt>
                <c:pt idx="789">
                  <c:v>2.4749999983317701</c:v>
                </c:pt>
                <c:pt idx="790">
                  <c:v>2.4749999983317701</c:v>
                </c:pt>
                <c:pt idx="791">
                  <c:v>2.47499999832438</c:v>
                </c:pt>
                <c:pt idx="792">
                  <c:v>2.47499999832438</c:v>
                </c:pt>
                <c:pt idx="793">
                  <c:v>2.4749999983022399</c:v>
                </c:pt>
                <c:pt idx="794">
                  <c:v>2.4749999983022399</c:v>
                </c:pt>
                <c:pt idx="795">
                  <c:v>2.4749999982948601</c:v>
                </c:pt>
                <c:pt idx="796">
                  <c:v>2.4749999982948601</c:v>
                </c:pt>
                <c:pt idx="797">
                  <c:v>2.4749999982874802</c:v>
                </c:pt>
                <c:pt idx="798">
                  <c:v>2.4749999982874802</c:v>
                </c:pt>
                <c:pt idx="799">
                  <c:v>2.4749999982800999</c:v>
                </c:pt>
                <c:pt idx="800">
                  <c:v>2.4749999982800999</c:v>
                </c:pt>
                <c:pt idx="801">
                  <c:v>2.4749999982727098</c:v>
                </c:pt>
                <c:pt idx="802">
                  <c:v>2.4749999982727098</c:v>
                </c:pt>
                <c:pt idx="803">
                  <c:v>2.4749999982505702</c:v>
                </c:pt>
                <c:pt idx="804">
                  <c:v>2.4749999982505702</c:v>
                </c:pt>
                <c:pt idx="805">
                  <c:v>2.4749999982431898</c:v>
                </c:pt>
                <c:pt idx="806">
                  <c:v>2.4749999982431898</c:v>
                </c:pt>
                <c:pt idx="807">
                  <c:v>2.47499999823581</c:v>
                </c:pt>
                <c:pt idx="808">
                  <c:v>2.47499999823581</c:v>
                </c:pt>
                <c:pt idx="809">
                  <c:v>2.4749999982284199</c:v>
                </c:pt>
                <c:pt idx="810">
                  <c:v>2.4749999982284199</c:v>
                </c:pt>
                <c:pt idx="811">
                  <c:v>2.4749999981988999</c:v>
                </c:pt>
                <c:pt idx="812">
                  <c:v>2.4749999981988999</c:v>
                </c:pt>
                <c:pt idx="813">
                  <c:v>2.4749999981915201</c:v>
                </c:pt>
                <c:pt idx="814">
                  <c:v>2.4749999981915201</c:v>
                </c:pt>
                <c:pt idx="815">
                  <c:v>2.47499999818413</c:v>
                </c:pt>
                <c:pt idx="816">
                  <c:v>2.47499999818413</c:v>
                </c:pt>
                <c:pt idx="817">
                  <c:v>2.4749999981767501</c:v>
                </c:pt>
                <c:pt idx="818">
                  <c:v>2.4749999981767501</c:v>
                </c:pt>
                <c:pt idx="819">
                  <c:v>2.4749999981693702</c:v>
                </c:pt>
                <c:pt idx="820">
                  <c:v>2.4749999981693702</c:v>
                </c:pt>
                <c:pt idx="821">
                  <c:v>2.4749999981472302</c:v>
                </c:pt>
                <c:pt idx="822">
                  <c:v>2.4749999981472302</c:v>
                </c:pt>
                <c:pt idx="823">
                  <c:v>2.4749999981398498</c:v>
                </c:pt>
                <c:pt idx="824">
                  <c:v>2.4749999981398498</c:v>
                </c:pt>
                <c:pt idx="825">
                  <c:v>2.4749999981324602</c:v>
                </c:pt>
                <c:pt idx="826">
                  <c:v>2.4749999981324602</c:v>
                </c:pt>
                <c:pt idx="827">
                  <c:v>2.4749999981250799</c:v>
                </c:pt>
                <c:pt idx="828">
                  <c:v>2.4749999981250799</c:v>
                </c:pt>
                <c:pt idx="829">
                  <c:v>2.4749999981177</c:v>
                </c:pt>
                <c:pt idx="830">
                  <c:v>2.4749999981177</c:v>
                </c:pt>
                <c:pt idx="831">
                  <c:v>2.4749999980955599</c:v>
                </c:pt>
                <c:pt idx="832">
                  <c:v>2.4749999980955599</c:v>
                </c:pt>
                <c:pt idx="833">
                  <c:v>2.4749999980734101</c:v>
                </c:pt>
                <c:pt idx="834">
                  <c:v>2.4749999980734101</c:v>
                </c:pt>
                <c:pt idx="835">
                  <c:v>2.4749999980438799</c:v>
                </c:pt>
                <c:pt idx="836">
                  <c:v>2.4749999980438799</c:v>
                </c:pt>
                <c:pt idx="837">
                  <c:v>2.4749999980438799</c:v>
                </c:pt>
                <c:pt idx="838">
                  <c:v>2.4749999980438799</c:v>
                </c:pt>
                <c:pt idx="839">
                  <c:v>2.4749999980365001</c:v>
                </c:pt>
                <c:pt idx="840">
                  <c:v>2.4749999980365001</c:v>
                </c:pt>
                <c:pt idx="841">
                  <c:v>2.4749999980291202</c:v>
                </c:pt>
                <c:pt idx="842">
                  <c:v>2.4749999980291202</c:v>
                </c:pt>
                <c:pt idx="843">
                  <c:v>2.4749999980217399</c:v>
                </c:pt>
                <c:pt idx="844">
                  <c:v>2.4749999980217399</c:v>
                </c:pt>
                <c:pt idx="845">
                  <c:v>2.47499999801436</c:v>
                </c:pt>
                <c:pt idx="846">
                  <c:v>2.47499999801436</c:v>
                </c:pt>
                <c:pt idx="847">
                  <c:v>2.4749999979922102</c:v>
                </c:pt>
                <c:pt idx="848">
                  <c:v>2.4749999979922102</c:v>
                </c:pt>
                <c:pt idx="849">
                  <c:v>2.4749999979848298</c:v>
                </c:pt>
                <c:pt idx="850">
                  <c:v>2.4749999979848298</c:v>
                </c:pt>
                <c:pt idx="851">
                  <c:v>2.47499999797745</c:v>
                </c:pt>
                <c:pt idx="852">
                  <c:v>2.47499999797745</c:v>
                </c:pt>
                <c:pt idx="853">
                  <c:v>2.47499999797745</c:v>
                </c:pt>
                <c:pt idx="854">
                  <c:v>2.47499999797745</c:v>
                </c:pt>
                <c:pt idx="855">
                  <c:v>2.4749999979700701</c:v>
                </c:pt>
                <c:pt idx="856">
                  <c:v>2.4749999979700701</c:v>
                </c:pt>
                <c:pt idx="857">
                  <c:v>2.4749999979331601</c:v>
                </c:pt>
                <c:pt idx="858">
                  <c:v>2.4749999979331601</c:v>
                </c:pt>
                <c:pt idx="859">
                  <c:v>2.4749999979257802</c:v>
                </c:pt>
                <c:pt idx="860">
                  <c:v>2.4749999979257802</c:v>
                </c:pt>
                <c:pt idx="861">
                  <c:v>2.4749999979257802</c:v>
                </c:pt>
                <c:pt idx="862">
                  <c:v>2.4749999979257802</c:v>
                </c:pt>
                <c:pt idx="863">
                  <c:v>2.4749999979183999</c:v>
                </c:pt>
                <c:pt idx="864">
                  <c:v>2.4749999979183999</c:v>
                </c:pt>
                <c:pt idx="865">
                  <c:v>2.4749999978888702</c:v>
                </c:pt>
                <c:pt idx="866">
                  <c:v>2.4749999978888702</c:v>
                </c:pt>
                <c:pt idx="867">
                  <c:v>2.4749999978814898</c:v>
                </c:pt>
                <c:pt idx="868">
                  <c:v>2.4749999978814898</c:v>
                </c:pt>
                <c:pt idx="869">
                  <c:v>2.47499999787411</c:v>
                </c:pt>
                <c:pt idx="870">
                  <c:v>2.47499999787411</c:v>
                </c:pt>
                <c:pt idx="871">
                  <c:v>2.4749999978667301</c:v>
                </c:pt>
                <c:pt idx="872">
                  <c:v>2.4749999978667301</c:v>
                </c:pt>
                <c:pt idx="873">
                  <c:v>2.4749999978593502</c:v>
                </c:pt>
                <c:pt idx="874">
                  <c:v>2.4749999978593502</c:v>
                </c:pt>
                <c:pt idx="875">
                  <c:v>2.4749999978371999</c:v>
                </c:pt>
                <c:pt idx="876">
                  <c:v>2.4749999978371999</c:v>
                </c:pt>
                <c:pt idx="877">
                  <c:v>2.4749999978298201</c:v>
                </c:pt>
                <c:pt idx="878">
                  <c:v>2.4749999978298201</c:v>
                </c:pt>
                <c:pt idx="879">
                  <c:v>2.4749999978224402</c:v>
                </c:pt>
                <c:pt idx="880">
                  <c:v>2.4749999978224402</c:v>
                </c:pt>
                <c:pt idx="881">
                  <c:v>2.4749999978150599</c:v>
                </c:pt>
                <c:pt idx="882">
                  <c:v>2.4749999978150599</c:v>
                </c:pt>
                <c:pt idx="883">
                  <c:v>2.4749999978076702</c:v>
                </c:pt>
                <c:pt idx="884">
                  <c:v>2.4749999978076702</c:v>
                </c:pt>
                <c:pt idx="885">
                  <c:v>2.4749999977855301</c:v>
                </c:pt>
                <c:pt idx="886">
                  <c:v>2.4749999977855301</c:v>
                </c:pt>
                <c:pt idx="887">
                  <c:v>2.4749999977781498</c:v>
                </c:pt>
                <c:pt idx="888">
                  <c:v>2.4749999977781498</c:v>
                </c:pt>
                <c:pt idx="889">
                  <c:v>2.47499999777077</c:v>
                </c:pt>
                <c:pt idx="890">
                  <c:v>2.47499999777077</c:v>
                </c:pt>
                <c:pt idx="891">
                  <c:v>2.47499999777077</c:v>
                </c:pt>
                <c:pt idx="892">
                  <c:v>2.47499999777077</c:v>
                </c:pt>
                <c:pt idx="893">
                  <c:v>2.4749999977633901</c:v>
                </c:pt>
                <c:pt idx="894">
                  <c:v>2.4749999977633901</c:v>
                </c:pt>
                <c:pt idx="895">
                  <c:v>2.4749999977338599</c:v>
                </c:pt>
                <c:pt idx="896">
                  <c:v>2.4749999977338599</c:v>
                </c:pt>
                <c:pt idx="897">
                  <c:v>2.47499999772648</c:v>
                </c:pt>
                <c:pt idx="898">
                  <c:v>2.47499999772648</c:v>
                </c:pt>
                <c:pt idx="899">
                  <c:v>2.4749999977191002</c:v>
                </c:pt>
                <c:pt idx="900">
                  <c:v>2.4749999977191002</c:v>
                </c:pt>
                <c:pt idx="901">
                  <c:v>2.4749999977117101</c:v>
                </c:pt>
                <c:pt idx="902">
                  <c:v>2.4749999977117101</c:v>
                </c:pt>
                <c:pt idx="903">
                  <c:v>2.4749999977043302</c:v>
                </c:pt>
                <c:pt idx="904">
                  <c:v>2.4749999977043302</c:v>
                </c:pt>
                <c:pt idx="905">
                  <c:v>2.47499999766743</c:v>
                </c:pt>
                <c:pt idx="906">
                  <c:v>2.47499999766743</c:v>
                </c:pt>
                <c:pt idx="907">
                  <c:v>2.4749999976600399</c:v>
                </c:pt>
                <c:pt idx="908">
                  <c:v>2.4749999976600399</c:v>
                </c:pt>
                <c:pt idx="909">
                  <c:v>2.47499999765266</c:v>
                </c:pt>
                <c:pt idx="910">
                  <c:v>2.47499999765266</c:v>
                </c:pt>
                <c:pt idx="911">
                  <c:v>2.4749999976305199</c:v>
                </c:pt>
                <c:pt idx="912">
                  <c:v>2.4749999976305199</c:v>
                </c:pt>
                <c:pt idx="913">
                  <c:v>2.47499999762314</c:v>
                </c:pt>
                <c:pt idx="914">
                  <c:v>2.47499999762314</c:v>
                </c:pt>
                <c:pt idx="915">
                  <c:v>2.47499999761575</c:v>
                </c:pt>
                <c:pt idx="916">
                  <c:v>2.47499999761575</c:v>
                </c:pt>
                <c:pt idx="917">
                  <c:v>2.4749999976083701</c:v>
                </c:pt>
                <c:pt idx="918">
                  <c:v>2.4749999976083701</c:v>
                </c:pt>
                <c:pt idx="919">
                  <c:v>2.4749999975788501</c:v>
                </c:pt>
                <c:pt idx="920">
                  <c:v>2.4749999975788501</c:v>
                </c:pt>
                <c:pt idx="921">
                  <c:v>2.4749999975714601</c:v>
                </c:pt>
                <c:pt idx="922">
                  <c:v>2.4749999975714601</c:v>
                </c:pt>
                <c:pt idx="923">
                  <c:v>2.4749999975640802</c:v>
                </c:pt>
                <c:pt idx="924">
                  <c:v>2.4749999975640802</c:v>
                </c:pt>
                <c:pt idx="925">
                  <c:v>2.4749999975566999</c:v>
                </c:pt>
                <c:pt idx="926">
                  <c:v>2.4749999975566999</c:v>
                </c:pt>
                <c:pt idx="927">
                  <c:v>2.47499999754932</c:v>
                </c:pt>
                <c:pt idx="928">
                  <c:v>2.47499999754932</c:v>
                </c:pt>
                <c:pt idx="929">
                  <c:v>2.47499999754932</c:v>
                </c:pt>
                <c:pt idx="930">
                  <c:v>2.47499999754932</c:v>
                </c:pt>
                <c:pt idx="931">
                  <c:v>2.4749999975271799</c:v>
                </c:pt>
                <c:pt idx="932">
                  <c:v>2.4749999975271799</c:v>
                </c:pt>
                <c:pt idx="933">
                  <c:v>2.4749999975197898</c:v>
                </c:pt>
                <c:pt idx="934">
                  <c:v>2.4749999975197898</c:v>
                </c:pt>
                <c:pt idx="935">
                  <c:v>2.47499999751241</c:v>
                </c:pt>
                <c:pt idx="936">
                  <c:v>2.47499999751241</c:v>
                </c:pt>
                <c:pt idx="937">
                  <c:v>2.4749999975050301</c:v>
                </c:pt>
                <c:pt idx="938">
                  <c:v>2.4749999975050301</c:v>
                </c:pt>
                <c:pt idx="939">
                  <c:v>2.4749999974976502</c:v>
                </c:pt>
                <c:pt idx="940">
                  <c:v>2.4749999974976502</c:v>
                </c:pt>
                <c:pt idx="941">
                  <c:v>2.4749999974754999</c:v>
                </c:pt>
                <c:pt idx="942">
                  <c:v>2.4749999974754999</c:v>
                </c:pt>
                <c:pt idx="943">
                  <c:v>2.47499999746812</c:v>
                </c:pt>
                <c:pt idx="944">
                  <c:v>2.47499999746812</c:v>
                </c:pt>
                <c:pt idx="945">
                  <c:v>2.6760000000000002</c:v>
                </c:pt>
                <c:pt idx="946">
                  <c:v>2.6760000000000002</c:v>
                </c:pt>
                <c:pt idx="947">
                  <c:v>2.6760000000000002</c:v>
                </c:pt>
                <c:pt idx="948">
                  <c:v>2.6760000000000002</c:v>
                </c:pt>
                <c:pt idx="949">
                  <c:v>2.6760000000000002</c:v>
                </c:pt>
                <c:pt idx="950">
                  <c:v>2.6760000000000002</c:v>
                </c:pt>
                <c:pt idx="951">
                  <c:v>2.6759999999920199</c:v>
                </c:pt>
                <c:pt idx="952">
                  <c:v>2.6759999999920199</c:v>
                </c:pt>
                <c:pt idx="953">
                  <c:v>2.6759999999521198</c:v>
                </c:pt>
                <c:pt idx="954">
                  <c:v>2.6759999999521198</c:v>
                </c:pt>
                <c:pt idx="955">
                  <c:v>2.67599999994414</c:v>
                </c:pt>
                <c:pt idx="956">
                  <c:v>2.67599999994414</c:v>
                </c:pt>
                <c:pt idx="957">
                  <c:v>2.6759999999361601</c:v>
                </c:pt>
                <c:pt idx="958">
                  <c:v>2.6759999999361601</c:v>
                </c:pt>
                <c:pt idx="959">
                  <c:v>2.6759999999281798</c:v>
                </c:pt>
                <c:pt idx="960">
                  <c:v>2.6759999999281798</c:v>
                </c:pt>
                <c:pt idx="961">
                  <c:v>2.6759999999202</c:v>
                </c:pt>
                <c:pt idx="962">
                  <c:v>2.6759999999202</c:v>
                </c:pt>
                <c:pt idx="963">
                  <c:v>2.67599999989626</c:v>
                </c:pt>
                <c:pt idx="964">
                  <c:v>2.67599999989626</c:v>
                </c:pt>
                <c:pt idx="965">
                  <c:v>2.6759999998882802</c:v>
                </c:pt>
                <c:pt idx="966">
                  <c:v>2.6759999998882802</c:v>
                </c:pt>
                <c:pt idx="967">
                  <c:v>2.6759999998802999</c:v>
                </c:pt>
                <c:pt idx="968">
                  <c:v>2.6759999998802999</c:v>
                </c:pt>
                <c:pt idx="969">
                  <c:v>2.6759999998723201</c:v>
                </c:pt>
                <c:pt idx="970">
                  <c:v>2.6759999998723201</c:v>
                </c:pt>
                <c:pt idx="971">
                  <c:v>2.5739999998771701</c:v>
                </c:pt>
                <c:pt idx="972">
                  <c:v>2.5739999998771701</c:v>
                </c:pt>
                <c:pt idx="973">
                  <c:v>2.57399999986949</c:v>
                </c:pt>
                <c:pt idx="974">
                  <c:v>2.57399999986949</c:v>
                </c:pt>
                <c:pt idx="975">
                  <c:v>2.57399999984646</c:v>
                </c:pt>
                <c:pt idx="976">
                  <c:v>2.57399999984646</c:v>
                </c:pt>
                <c:pt idx="977">
                  <c:v>2.5739999998387901</c:v>
                </c:pt>
                <c:pt idx="978">
                  <c:v>2.5739999998387901</c:v>
                </c:pt>
                <c:pt idx="979">
                  <c:v>2.5739999998311101</c:v>
                </c:pt>
                <c:pt idx="980">
                  <c:v>2.5739999998311101</c:v>
                </c:pt>
                <c:pt idx="981">
                  <c:v>2.57399999982343</c:v>
                </c:pt>
                <c:pt idx="982">
                  <c:v>2.57399999982343</c:v>
                </c:pt>
                <c:pt idx="983">
                  <c:v>2.5739999997927301</c:v>
                </c:pt>
                <c:pt idx="984">
                  <c:v>2.5739999997927301</c:v>
                </c:pt>
                <c:pt idx="985">
                  <c:v>2.57399999978505</c:v>
                </c:pt>
                <c:pt idx="986">
                  <c:v>2.57399999978505</c:v>
                </c:pt>
                <c:pt idx="987">
                  <c:v>2.5739999997773699</c:v>
                </c:pt>
                <c:pt idx="988">
                  <c:v>2.5739999997773699</c:v>
                </c:pt>
                <c:pt idx="989">
                  <c:v>2.5739999997697001</c:v>
                </c:pt>
                <c:pt idx="990">
                  <c:v>2.5739999997697001</c:v>
                </c:pt>
                <c:pt idx="991">
                  <c:v>2.57399999976202</c:v>
                </c:pt>
                <c:pt idx="992">
                  <c:v>2.57399999976202</c:v>
                </c:pt>
                <c:pt idx="993">
                  <c:v>2.57399999973899</c:v>
                </c:pt>
                <c:pt idx="994">
                  <c:v>2.57399999973899</c:v>
                </c:pt>
                <c:pt idx="995">
                  <c:v>2.5739999997313099</c:v>
                </c:pt>
                <c:pt idx="996">
                  <c:v>2.5739999997313099</c:v>
                </c:pt>
                <c:pt idx="997">
                  <c:v>2.5739999997236298</c:v>
                </c:pt>
                <c:pt idx="998">
                  <c:v>2.5739999997236298</c:v>
                </c:pt>
                <c:pt idx="999">
                  <c:v>2.5739999997159599</c:v>
                </c:pt>
                <c:pt idx="1000">
                  <c:v>2.5739999997159599</c:v>
                </c:pt>
                <c:pt idx="1001">
                  <c:v>2.5739999997082799</c:v>
                </c:pt>
                <c:pt idx="1002">
                  <c:v>2.5739999997082799</c:v>
                </c:pt>
                <c:pt idx="1003">
                  <c:v>2.5739999996698999</c:v>
                </c:pt>
                <c:pt idx="1004">
                  <c:v>2.5739999996698999</c:v>
                </c:pt>
                <c:pt idx="1005">
                  <c:v>2.5739999996622198</c:v>
                </c:pt>
                <c:pt idx="1006">
                  <c:v>2.5739999996622198</c:v>
                </c:pt>
                <c:pt idx="1007">
                  <c:v>2.5739999996315102</c:v>
                </c:pt>
                <c:pt idx="1008">
                  <c:v>2.5739999996315102</c:v>
                </c:pt>
                <c:pt idx="1009">
                  <c:v>2.5739999996238399</c:v>
                </c:pt>
                <c:pt idx="1010">
                  <c:v>2.5739999996238399</c:v>
                </c:pt>
                <c:pt idx="1011">
                  <c:v>2.5739999996161602</c:v>
                </c:pt>
                <c:pt idx="1012">
                  <c:v>2.5739999996161602</c:v>
                </c:pt>
                <c:pt idx="1013">
                  <c:v>2.5739999996084801</c:v>
                </c:pt>
                <c:pt idx="1014">
                  <c:v>2.5739999996084801</c:v>
                </c:pt>
                <c:pt idx="1015">
                  <c:v>2.5739999996008001</c:v>
                </c:pt>
                <c:pt idx="1016">
                  <c:v>2.5739999996008001</c:v>
                </c:pt>
                <c:pt idx="1017">
                  <c:v>2.57399999957777</c:v>
                </c:pt>
                <c:pt idx="1018">
                  <c:v>2.57399999957777</c:v>
                </c:pt>
                <c:pt idx="1019">
                  <c:v>2.5739999995624201</c:v>
                </c:pt>
                <c:pt idx="1020">
                  <c:v>2.5739999995624201</c:v>
                </c:pt>
                <c:pt idx="1021">
                  <c:v>2.57399999955474</c:v>
                </c:pt>
                <c:pt idx="1022">
                  <c:v>2.57399999955474</c:v>
                </c:pt>
                <c:pt idx="1023">
                  <c:v>2.5739999995470701</c:v>
                </c:pt>
                <c:pt idx="1024">
                  <c:v>2.5739999995470701</c:v>
                </c:pt>
                <c:pt idx="1025">
                  <c:v>2.5739999995240401</c:v>
                </c:pt>
                <c:pt idx="1026">
                  <c:v>2.5739999995240401</c:v>
                </c:pt>
                <c:pt idx="1027">
                  <c:v>2.57399999951636</c:v>
                </c:pt>
                <c:pt idx="1028">
                  <c:v>2.57399999951636</c:v>
                </c:pt>
                <c:pt idx="1029">
                  <c:v>2.57399999950868</c:v>
                </c:pt>
                <c:pt idx="1030">
                  <c:v>2.57399999950868</c:v>
                </c:pt>
                <c:pt idx="1031">
                  <c:v>2.5739999995010101</c:v>
                </c:pt>
                <c:pt idx="1032">
                  <c:v>2.5739999995010101</c:v>
                </c:pt>
                <c:pt idx="1033">
                  <c:v>2.5739999994703</c:v>
                </c:pt>
                <c:pt idx="1034">
                  <c:v>2.5739999994703</c:v>
                </c:pt>
                <c:pt idx="1035">
                  <c:v>2.5739999994626199</c:v>
                </c:pt>
                <c:pt idx="1036">
                  <c:v>2.5739999994626199</c:v>
                </c:pt>
                <c:pt idx="1037">
                  <c:v>2.5739999994549398</c:v>
                </c:pt>
                <c:pt idx="1038">
                  <c:v>2.5739999994549398</c:v>
                </c:pt>
                <c:pt idx="1039">
                  <c:v>2.57399999944727</c:v>
                </c:pt>
                <c:pt idx="1040">
                  <c:v>2.57399999944727</c:v>
                </c:pt>
                <c:pt idx="1041">
                  <c:v>2.5739999994395899</c:v>
                </c:pt>
                <c:pt idx="1042">
                  <c:v>2.5739999994395899</c:v>
                </c:pt>
                <c:pt idx="1043">
                  <c:v>2.5739999994165599</c:v>
                </c:pt>
                <c:pt idx="1044">
                  <c:v>2.5739999994165599</c:v>
                </c:pt>
                <c:pt idx="1045">
                  <c:v>2.5739999994088798</c:v>
                </c:pt>
                <c:pt idx="1046">
                  <c:v>2.5739999994088798</c:v>
                </c:pt>
                <c:pt idx="1047">
                  <c:v>2.5739999994012099</c:v>
                </c:pt>
                <c:pt idx="1048">
                  <c:v>2.5739999994012099</c:v>
                </c:pt>
                <c:pt idx="1049">
                  <c:v>2.5739999993935299</c:v>
                </c:pt>
                <c:pt idx="1050">
                  <c:v>2.5739999993935299</c:v>
                </c:pt>
                <c:pt idx="1051">
                  <c:v>2.5739999993858498</c:v>
                </c:pt>
                <c:pt idx="1052">
                  <c:v>2.5739999993858498</c:v>
                </c:pt>
                <c:pt idx="1053">
                  <c:v>2.5739999993628202</c:v>
                </c:pt>
                <c:pt idx="1054">
                  <c:v>2.5739999993628202</c:v>
                </c:pt>
                <c:pt idx="1055">
                  <c:v>2.5739999993551499</c:v>
                </c:pt>
                <c:pt idx="1056">
                  <c:v>2.5739999993551499</c:v>
                </c:pt>
                <c:pt idx="1057">
                  <c:v>2.5739999993474698</c:v>
                </c:pt>
                <c:pt idx="1058">
                  <c:v>2.5739999993474698</c:v>
                </c:pt>
                <c:pt idx="1059">
                  <c:v>2.5739999993397902</c:v>
                </c:pt>
                <c:pt idx="1060">
                  <c:v>2.5739999993397902</c:v>
                </c:pt>
                <c:pt idx="1061">
                  <c:v>2.5739999993090898</c:v>
                </c:pt>
                <c:pt idx="1062">
                  <c:v>2.5739999993090898</c:v>
                </c:pt>
                <c:pt idx="1063">
                  <c:v>2.5739999993014102</c:v>
                </c:pt>
                <c:pt idx="1064">
                  <c:v>2.5739999993014102</c:v>
                </c:pt>
                <c:pt idx="1065">
                  <c:v>2.5739999992937301</c:v>
                </c:pt>
                <c:pt idx="1066">
                  <c:v>2.5739999992937301</c:v>
                </c:pt>
                <c:pt idx="1067">
                  <c:v>2.5739999992860501</c:v>
                </c:pt>
                <c:pt idx="1068">
                  <c:v>2.5739999992860501</c:v>
                </c:pt>
                <c:pt idx="1069">
                  <c:v>2.5739999992783802</c:v>
                </c:pt>
                <c:pt idx="1070">
                  <c:v>2.5739999992783802</c:v>
                </c:pt>
                <c:pt idx="1071">
                  <c:v>2.5739999992553502</c:v>
                </c:pt>
                <c:pt idx="1072">
                  <c:v>2.5739999992553502</c:v>
                </c:pt>
                <c:pt idx="1073">
                  <c:v>2.5739999992476701</c:v>
                </c:pt>
                <c:pt idx="1074">
                  <c:v>2.5739999992476701</c:v>
                </c:pt>
                <c:pt idx="1075">
                  <c:v>2.57399999923999</c:v>
                </c:pt>
                <c:pt idx="1076">
                  <c:v>2.57399999923999</c:v>
                </c:pt>
                <c:pt idx="1077">
                  <c:v>2.5739999992323201</c:v>
                </c:pt>
                <c:pt idx="1078">
                  <c:v>2.5739999992323201</c:v>
                </c:pt>
                <c:pt idx="1079">
                  <c:v>2.5739999992246401</c:v>
                </c:pt>
                <c:pt idx="1080">
                  <c:v>2.5739999992246401</c:v>
                </c:pt>
                <c:pt idx="1081">
                  <c:v>2.5739999992246401</c:v>
                </c:pt>
                <c:pt idx="1082">
                  <c:v>2.5739999992246401</c:v>
                </c:pt>
                <c:pt idx="1083">
                  <c:v>2.57399999920161</c:v>
                </c:pt>
                <c:pt idx="1084">
                  <c:v>2.57399999919393</c:v>
                </c:pt>
                <c:pt idx="1085">
                  <c:v>2.5739999991862601</c:v>
                </c:pt>
                <c:pt idx="1086">
                  <c:v>2.57399999917858</c:v>
                </c:pt>
                <c:pt idx="1087">
                  <c:v>2.5739999991478699</c:v>
                </c:pt>
                <c:pt idx="1088">
                  <c:v>2.5739999991402001</c:v>
                </c:pt>
                <c:pt idx="1089">
                  <c:v>2.57399999913252</c:v>
                </c:pt>
                <c:pt idx="1090">
                  <c:v>2.5739999991248399</c:v>
                </c:pt>
                <c:pt idx="1091">
                  <c:v>2.5739999991171598</c:v>
                </c:pt>
                <c:pt idx="1092">
                  <c:v>2.5739999990941298</c:v>
                </c:pt>
                <c:pt idx="1093">
                  <c:v>2.5739999990864599</c:v>
                </c:pt>
                <c:pt idx="1094">
                  <c:v>2.5739999990787799</c:v>
                </c:pt>
                <c:pt idx="1095">
                  <c:v>2.5739999990711002</c:v>
                </c:pt>
                <c:pt idx="1096">
                  <c:v>2.5739999990634299</c:v>
                </c:pt>
                <c:pt idx="1097">
                  <c:v>2.5739999990403999</c:v>
                </c:pt>
                <c:pt idx="1098">
                  <c:v>2.5739999990327198</c:v>
                </c:pt>
                <c:pt idx="1099">
                  <c:v>2.5739999990250402</c:v>
                </c:pt>
                <c:pt idx="1100">
                  <c:v>2.5739999990173699</c:v>
                </c:pt>
                <c:pt idx="1101">
                  <c:v>2.5739999989866602</c:v>
                </c:pt>
                <c:pt idx="1102">
                  <c:v>2.5739999989789801</c:v>
                </c:pt>
                <c:pt idx="1103">
                  <c:v>2.5739999989713001</c:v>
                </c:pt>
                <c:pt idx="1104">
                  <c:v>2.5739999989636302</c:v>
                </c:pt>
              </c:numCache>
            </c:numRef>
          </c:yVal>
          <c:smooth val="0"/>
          <c:extLst>
            <c:ext xmlns:c16="http://schemas.microsoft.com/office/drawing/2014/chart" uri="{C3380CC4-5D6E-409C-BE32-E72D297353CC}">
              <c16:uniqueId val="{00000003-4D86-4E08-8FE1-77CFA1757EEE}"/>
            </c:ext>
          </c:extLst>
        </c:ser>
        <c:ser>
          <c:idx val="0"/>
          <c:order val="5"/>
          <c:tx>
            <c:v>Upper Fail Limit</c:v>
          </c:tx>
          <c:spPr>
            <a:ln w="15875">
              <a:solidFill>
                <a:srgbClr val="FF0000"/>
              </a:solidFill>
              <a:prstDash val="dash"/>
            </a:ln>
          </c:spPr>
          <c:marker>
            <c:symbol val="none"/>
          </c:marker>
          <c:xVal>
            <c:numRef>
              <c:f>Active!$C$178:$C$4093</c:f>
              <c:numCache>
                <c:formatCode>m/d/yyyy\ h:mm</c:formatCode>
                <c:ptCount val="3916"/>
                <c:pt idx="0">
                  <c:v>44903.431250000001</c:v>
                </c:pt>
                <c:pt idx="1">
                  <c:v>44904.411527777775</c:v>
                </c:pt>
                <c:pt idx="2">
                  <c:v>44907.370104166665</c:v>
                </c:pt>
                <c:pt idx="3">
                  <c:v>44908.376261574071</c:v>
                </c:pt>
                <c:pt idx="4">
                  <c:v>44909.408506944441</c:v>
                </c:pt>
                <c:pt idx="5">
                  <c:v>44910.41207175926</c:v>
                </c:pt>
                <c:pt idx="6">
                  <c:v>44911.366076388891</c:v>
                </c:pt>
                <c:pt idx="7">
                  <c:v>44914.409224537034</c:v>
                </c:pt>
                <c:pt idx="8">
                  <c:v>44915.366157407407</c:v>
                </c:pt>
                <c:pt idx="9">
                  <c:v>44916.372847222221</c:v>
                </c:pt>
                <c:pt idx="10">
                  <c:v>44917.363368055558</c:v>
                </c:pt>
                <c:pt idx="11">
                  <c:v>44930.369618055556</c:v>
                </c:pt>
                <c:pt idx="12">
                  <c:v>44931.363761574074</c:v>
                </c:pt>
                <c:pt idx="13">
                  <c:v>44932.358796296299</c:v>
                </c:pt>
                <c:pt idx="14">
                  <c:v>44936.412465277775</c:v>
                </c:pt>
                <c:pt idx="15">
                  <c:v>44937.363483796296</c:v>
                </c:pt>
                <c:pt idx="16">
                  <c:v>44942.452314814815</c:v>
                </c:pt>
                <c:pt idx="17">
                  <c:v>44944.372384259259</c:v>
                </c:pt>
                <c:pt idx="18">
                  <c:v>44945.367685185185</c:v>
                </c:pt>
                <c:pt idx="19">
                  <c:v>44946.553252314814</c:v>
                </c:pt>
                <c:pt idx="20">
                  <c:v>44949.37641203704</c:v>
                </c:pt>
                <c:pt idx="21">
                  <c:v>44950.643391203703</c:v>
                </c:pt>
                <c:pt idx="22">
                  <c:v>44951.359212962961</c:v>
                </c:pt>
                <c:pt idx="23">
                  <c:v>44952.357870370368</c:v>
                </c:pt>
                <c:pt idx="24">
                  <c:v>44953.365011574075</c:v>
                </c:pt>
                <c:pt idx="25">
                  <c:v>44956.367488425924</c:v>
                </c:pt>
                <c:pt idx="26">
                  <c:v>44959.409513888888</c:v>
                </c:pt>
                <c:pt idx="27">
                  <c:v>44960.370682870373</c:v>
                </c:pt>
                <c:pt idx="28">
                  <c:v>44963.367361111108</c:v>
                </c:pt>
                <c:pt idx="29">
                  <c:v>44964.376898148148</c:v>
                </c:pt>
                <c:pt idx="30">
                  <c:v>44965.363576388889</c:v>
                </c:pt>
                <c:pt idx="31">
                  <c:v>44966.364490740743</c:v>
                </c:pt>
                <c:pt idx="32">
                  <c:v>44970.435671296298</c:v>
                </c:pt>
                <c:pt idx="33">
                  <c:v>44971.372465277775</c:v>
                </c:pt>
                <c:pt idx="34">
                  <c:v>44972.35837962963</c:v>
                </c:pt>
                <c:pt idx="35">
                  <c:v>44973.358229166668</c:v>
                </c:pt>
                <c:pt idx="36">
                  <c:v>44974.405925925923</c:v>
                </c:pt>
                <c:pt idx="37">
                  <c:v>44977.372743055559</c:v>
                </c:pt>
                <c:pt idx="38">
                  <c:v>44978.364710648151</c:v>
                </c:pt>
                <c:pt idx="39">
                  <c:v>44979.369780092595</c:v>
                </c:pt>
                <c:pt idx="40">
                  <c:v>44979.449988425928</c:v>
                </c:pt>
                <c:pt idx="41">
                  <c:v>44979.484988425924</c:v>
                </c:pt>
                <c:pt idx="42">
                  <c:v>44980.369004629632</c:v>
                </c:pt>
                <c:pt idx="43">
                  <c:v>44981.359768518516</c:v>
                </c:pt>
                <c:pt idx="44">
                  <c:v>44984.368437500001</c:v>
                </c:pt>
                <c:pt idx="45">
                  <c:v>44985.354733796295</c:v>
                </c:pt>
                <c:pt idx="46">
                  <c:v>44986.357800925929</c:v>
                </c:pt>
                <c:pt idx="47">
                  <c:v>44987.363287037035</c:v>
                </c:pt>
                <c:pt idx="48">
                  <c:v>44988.357997685183</c:v>
                </c:pt>
                <c:pt idx="49">
                  <c:v>44991.365555555552</c:v>
                </c:pt>
                <c:pt idx="50">
                  <c:v>44992.368993055556</c:v>
                </c:pt>
                <c:pt idx="51">
                  <c:v>44993.365787037037</c:v>
                </c:pt>
                <c:pt idx="52">
                  <c:v>44994.362546296295</c:v>
                </c:pt>
                <c:pt idx="53">
                  <c:v>44995.434108796297</c:v>
                </c:pt>
                <c:pt idx="54">
                  <c:v>44998.359456018516</c:v>
                </c:pt>
                <c:pt idx="55">
                  <c:v>44999.405775462961</c:v>
                </c:pt>
                <c:pt idx="56">
                  <c:v>45000.358067129629</c:v>
                </c:pt>
                <c:pt idx="57">
                  <c:v>45001.358796296299</c:v>
                </c:pt>
                <c:pt idx="58">
                  <c:v>45006.409050925926</c:v>
                </c:pt>
                <c:pt idx="59">
                  <c:v>45007.362604166665</c:v>
                </c:pt>
                <c:pt idx="60">
                  <c:v>45008.362453703703</c:v>
                </c:pt>
                <c:pt idx="61">
                  <c:v>45009.360972222225</c:v>
                </c:pt>
                <c:pt idx="62">
                  <c:v>45012.360358796293</c:v>
                </c:pt>
                <c:pt idx="63">
                  <c:v>45013.363877314812</c:v>
                </c:pt>
                <c:pt idx="64">
                  <c:v>45014.362951388888</c:v>
                </c:pt>
                <c:pt idx="65">
                  <c:v>45015.357743055552</c:v>
                </c:pt>
                <c:pt idx="66">
                  <c:v>45019.369745370372</c:v>
                </c:pt>
                <c:pt idx="67">
                  <c:v>45020.374837962961</c:v>
                </c:pt>
                <c:pt idx="68">
                  <c:v>45021.363912037035</c:v>
                </c:pt>
                <c:pt idx="69">
                  <c:v>45022.366516203707</c:v>
                </c:pt>
                <c:pt idx="70">
                  <c:v>45028.423263888886</c:v>
                </c:pt>
                <c:pt idx="71">
                  <c:v>45029.365520833337</c:v>
                </c:pt>
                <c:pt idx="72">
                  <c:v>45030.373043981483</c:v>
                </c:pt>
                <c:pt idx="73">
                  <c:v>45033.369050925925</c:v>
                </c:pt>
                <c:pt idx="74">
                  <c:v>45034.365173611113</c:v>
                </c:pt>
                <c:pt idx="75">
                  <c:v>45035.364386574074</c:v>
                </c:pt>
                <c:pt idx="76">
                  <c:v>45036.3672337963</c:v>
                </c:pt>
                <c:pt idx="77">
                  <c:v>45036.464618055557</c:v>
                </c:pt>
                <c:pt idx="78">
                  <c:v>45037.369340277779</c:v>
                </c:pt>
                <c:pt idx="79">
                  <c:v>45037.552314814813</c:v>
                </c:pt>
                <c:pt idx="80">
                  <c:v>45037.602881944447</c:v>
                </c:pt>
                <c:pt idx="81">
                  <c:v>45040.358298611114</c:v>
                </c:pt>
                <c:pt idx="82">
                  <c:v>45041.373229166667</c:v>
                </c:pt>
                <c:pt idx="83">
                  <c:v>45042.356180555558</c:v>
                </c:pt>
                <c:pt idx="84">
                  <c:v>45042.434236111112</c:v>
                </c:pt>
                <c:pt idx="85">
                  <c:v>45042.48165509259</c:v>
                </c:pt>
                <c:pt idx="86">
                  <c:v>45042.576053240744</c:v>
                </c:pt>
                <c:pt idx="87">
                  <c:v>45042.596087962964</c:v>
                </c:pt>
                <c:pt idx="88">
                  <c:v>45043.356909722221</c:v>
                </c:pt>
                <c:pt idx="89">
                  <c:v>45044.441018518519</c:v>
                </c:pt>
                <c:pt idx="90">
                  <c:v>45047.360127314816</c:v>
                </c:pt>
                <c:pt idx="91">
                  <c:v>45048.36377314815</c:v>
                </c:pt>
                <c:pt idx="92">
                  <c:v>45049.431585648148</c:v>
                </c:pt>
                <c:pt idx="93">
                  <c:v>45050.574699074074</c:v>
                </c:pt>
                <c:pt idx="94">
                  <c:v>45051.364247685182</c:v>
                </c:pt>
                <c:pt idx="95">
                  <c:v>45055.357928240737</c:v>
                </c:pt>
                <c:pt idx="96">
                  <c:v>45056.642083333332</c:v>
                </c:pt>
                <c:pt idx="97">
                  <c:v>45057.368368055555</c:v>
                </c:pt>
                <c:pt idx="98">
                  <c:v>45058.445601851854</c:v>
                </c:pt>
                <c:pt idx="99">
                  <c:v>45061.40347222222</c:v>
                </c:pt>
                <c:pt idx="100">
                  <c:v>45062.584409722222</c:v>
                </c:pt>
                <c:pt idx="101">
                  <c:v>45063.377974537034</c:v>
                </c:pt>
                <c:pt idx="102">
                  <c:v>45064.359548611108</c:v>
                </c:pt>
                <c:pt idx="103">
                  <c:v>45065.35837962963</c:v>
                </c:pt>
                <c:pt idx="104">
                  <c:v>45068.435752314814</c:v>
                </c:pt>
                <c:pt idx="105">
                  <c:v>45069.359166666669</c:v>
                </c:pt>
                <c:pt idx="106">
                  <c:v>45069.600381944445</c:v>
                </c:pt>
                <c:pt idx="107">
                  <c:v>45069.626400462963</c:v>
                </c:pt>
                <c:pt idx="108">
                  <c:v>45070.359444444446</c:v>
                </c:pt>
                <c:pt idx="109">
                  <c:v>45071.36277777778</c:v>
                </c:pt>
                <c:pt idx="110">
                  <c:v>45071.400138888886</c:v>
                </c:pt>
                <c:pt idx="111">
                  <c:v>45072.363055555557</c:v>
                </c:pt>
                <c:pt idx="112">
                  <c:v>45072.399953703702</c:v>
                </c:pt>
                <c:pt idx="113">
                  <c:v>45077.400277777779</c:v>
                </c:pt>
                <c:pt idx="114">
                  <c:v>45078.406041666669</c:v>
                </c:pt>
                <c:pt idx="115">
                  <c:v>45079.41300925926</c:v>
                </c:pt>
                <c:pt idx="116">
                  <c:v>45082.372002314813</c:v>
                </c:pt>
                <c:pt idx="117">
                  <c:v>45083.469837962963</c:v>
                </c:pt>
                <c:pt idx="118">
                  <c:v>45084.438715277778</c:v>
                </c:pt>
                <c:pt idx="119">
                  <c:v>45085.410682870373</c:v>
                </c:pt>
                <c:pt idx="120">
                  <c:v>45086.494432870371</c:v>
                </c:pt>
                <c:pt idx="121">
                  <c:v>45089.372349537036</c:v>
                </c:pt>
                <c:pt idx="122">
                  <c:v>45090.35670138889</c:v>
                </c:pt>
                <c:pt idx="123">
                  <c:v>45092.442986111113</c:v>
                </c:pt>
                <c:pt idx="124">
                  <c:v>45093.372361111113</c:v>
                </c:pt>
                <c:pt idx="125">
                  <c:v>45097.353067129632</c:v>
                </c:pt>
                <c:pt idx="126">
                  <c:v>45099.363298611112</c:v>
                </c:pt>
                <c:pt idx="127">
                  <c:v>45100.468252314815</c:v>
                </c:pt>
                <c:pt idx="128">
                  <c:v>45103.451516203706</c:v>
                </c:pt>
                <c:pt idx="129">
                  <c:v>45104.366307870368</c:v>
                </c:pt>
                <c:pt idx="130">
                  <c:v>45105.399293981478</c:v>
                </c:pt>
                <c:pt idx="131">
                  <c:v>45106.354953703703</c:v>
                </c:pt>
                <c:pt idx="132">
                  <c:v>45107.362592592595</c:v>
                </c:pt>
                <c:pt idx="133">
                  <c:v>45110.547592592593</c:v>
                </c:pt>
                <c:pt idx="134">
                  <c:v>45112.451597222222</c:v>
                </c:pt>
                <c:pt idx="135">
                  <c:v>45113.368217592593</c:v>
                </c:pt>
                <c:pt idx="136">
                  <c:v>45113.587951388887</c:v>
                </c:pt>
                <c:pt idx="137">
                  <c:v>45114.362581018519</c:v>
                </c:pt>
                <c:pt idx="138">
                  <c:v>45117.481921296298</c:v>
                </c:pt>
                <c:pt idx="139">
                  <c:v>45118.401354166665</c:v>
                </c:pt>
                <c:pt idx="140">
                  <c:v>45119.401342592595</c:v>
                </c:pt>
                <c:pt idx="141">
                  <c:v>45120.402013888888</c:v>
                </c:pt>
                <c:pt idx="142">
                  <c:v>45121.35460648148</c:v>
                </c:pt>
                <c:pt idx="143">
                  <c:v>45124.358993055554</c:v>
                </c:pt>
                <c:pt idx="144">
                  <c:v>45125.549571759257</c:v>
                </c:pt>
                <c:pt idx="145">
                  <c:v>45126.356134259258</c:v>
                </c:pt>
                <c:pt idx="146">
                  <c:v>45127.410243055558</c:v>
                </c:pt>
                <c:pt idx="147">
                  <c:v>45128.361180555556</c:v>
                </c:pt>
                <c:pt idx="148">
                  <c:v>45131.359791666669</c:v>
                </c:pt>
                <c:pt idx="149">
                  <c:v>45132.356157407405</c:v>
                </c:pt>
                <c:pt idx="150">
                  <c:v>45133.452453703707</c:v>
                </c:pt>
                <c:pt idx="151">
                  <c:v>45134.466493055559</c:v>
                </c:pt>
                <c:pt idx="152">
                  <c:v>45135.357442129629</c:v>
                </c:pt>
                <c:pt idx="153">
                  <c:v>45138.357673611114</c:v>
                </c:pt>
                <c:pt idx="154">
                  <c:v>45139.57539351852</c:v>
                </c:pt>
                <c:pt idx="155">
                  <c:v>45140.360266203701</c:v>
                </c:pt>
                <c:pt idx="156">
                  <c:v>45141.354872685188</c:v>
                </c:pt>
                <c:pt idx="157">
                  <c:v>45142.352685185186</c:v>
                </c:pt>
                <c:pt idx="158">
                  <c:v>45147.414363425924</c:v>
                </c:pt>
                <c:pt idx="159">
                  <c:v>45148.359293981484</c:v>
                </c:pt>
                <c:pt idx="160">
                  <c:v>45149.356435185182</c:v>
                </c:pt>
                <c:pt idx="161">
                  <c:v>45152.364548611113</c:v>
                </c:pt>
                <c:pt idx="162">
                  <c:v>45153.362222222226</c:v>
                </c:pt>
                <c:pt idx="163">
                  <c:v>45155.370625000003</c:v>
                </c:pt>
                <c:pt idx="164">
                  <c:v>45159.353171296294</c:v>
                </c:pt>
                <c:pt idx="165">
                  <c:v>45159.59511574074</c:v>
                </c:pt>
                <c:pt idx="166">
                  <c:v>45160.42559027778</c:v>
                </c:pt>
                <c:pt idx="167">
                  <c:v>45161.357974537037</c:v>
                </c:pt>
                <c:pt idx="168">
                  <c:v>45162.365856481483</c:v>
                </c:pt>
                <c:pt idx="169">
                  <c:v>45163.355752314812</c:v>
                </c:pt>
                <c:pt idx="170">
                  <c:v>45166.356226851851</c:v>
                </c:pt>
                <c:pt idx="171">
                  <c:v>45167.354398148149</c:v>
                </c:pt>
                <c:pt idx="172">
                  <c:v>45168.42659722222</c:v>
                </c:pt>
                <c:pt idx="173">
                  <c:v>45169.356388888889</c:v>
                </c:pt>
                <c:pt idx="174">
                  <c:v>45173.397453703707</c:v>
                </c:pt>
                <c:pt idx="175">
                  <c:v>45174.396284722221</c:v>
                </c:pt>
                <c:pt idx="176">
                  <c:v>45176.351944444446</c:v>
                </c:pt>
                <c:pt idx="177">
                  <c:v>45177.474317129629</c:v>
                </c:pt>
                <c:pt idx="178">
                  <c:v>45181.60974537037</c:v>
                </c:pt>
                <c:pt idx="179">
                  <c:v>45183.486145833333</c:v>
                </c:pt>
                <c:pt idx="180">
                  <c:v>45184.464907407404</c:v>
                </c:pt>
                <c:pt idx="181">
                  <c:v>45187.456192129626</c:v>
                </c:pt>
                <c:pt idx="182">
                  <c:v>45188.604629629626</c:v>
                </c:pt>
                <c:pt idx="183">
                  <c:v>45189.627650462964</c:v>
                </c:pt>
                <c:pt idx="184">
                  <c:v>45190.408356481479</c:v>
                </c:pt>
                <c:pt idx="185">
                  <c:v>45191.562210648146</c:v>
                </c:pt>
                <c:pt idx="186">
                  <c:v>45194.416261574072</c:v>
                </c:pt>
                <c:pt idx="187">
                  <c:v>45195.581134259257</c:v>
                </c:pt>
                <c:pt idx="188">
                  <c:v>45196.469930555555</c:v>
                </c:pt>
                <c:pt idx="189">
                  <c:v>45198.458692129629</c:v>
                </c:pt>
                <c:pt idx="190">
                  <c:v>45201.478067129632</c:v>
                </c:pt>
                <c:pt idx="191">
                  <c:v>45202.352083333331</c:v>
                </c:pt>
                <c:pt idx="192">
                  <c:v>45203.358495370368</c:v>
                </c:pt>
                <c:pt idx="193">
                  <c:v>45204.443333333336</c:v>
                </c:pt>
                <c:pt idx="194">
                  <c:v>45205.350208333337</c:v>
                </c:pt>
                <c:pt idx="195">
                  <c:v>45209.57534722222</c:v>
                </c:pt>
                <c:pt idx="196">
                  <c:v>45210.361377314817</c:v>
                </c:pt>
                <c:pt idx="197">
                  <c:v>45211.475902777776</c:v>
                </c:pt>
                <c:pt idx="198">
                  <c:v>45212.354421296295</c:v>
                </c:pt>
                <c:pt idx="199">
                  <c:v>45215.348171296297</c:v>
                </c:pt>
                <c:pt idx="200">
                  <c:v>45216.413935185185</c:v>
                </c:pt>
                <c:pt idx="201">
                  <c:v>45217.363622685189</c:v>
                </c:pt>
                <c:pt idx="202">
                  <c:v>45218.354386574072</c:v>
                </c:pt>
                <c:pt idx="203">
                  <c:v>45219.359629629631</c:v>
                </c:pt>
                <c:pt idx="204">
                  <c:v>45222.412847222222</c:v>
                </c:pt>
                <c:pt idx="205">
                  <c:v>45223.41128472222</c:v>
                </c:pt>
                <c:pt idx="206">
                  <c:v>45224.352268518516</c:v>
                </c:pt>
                <c:pt idx="207">
                  <c:v>45225.400289351855</c:v>
                </c:pt>
                <c:pt idx="208">
                  <c:v>45226.576469907406</c:v>
                </c:pt>
                <c:pt idx="209">
                  <c:v>45232.439131944448</c:v>
                </c:pt>
                <c:pt idx="210">
                  <c:v>45233.35659722222</c:v>
                </c:pt>
                <c:pt idx="211">
                  <c:v>45236.43478009259</c:v>
                </c:pt>
                <c:pt idx="212">
                  <c:v>45237.410196759258</c:v>
                </c:pt>
                <c:pt idx="213">
                  <c:v>45238.412303240744</c:v>
                </c:pt>
                <c:pt idx="214">
                  <c:v>45240.392500000002</c:v>
                </c:pt>
                <c:pt idx="215">
                  <c:v>45244.355150462965</c:v>
                </c:pt>
                <c:pt idx="216">
                  <c:v>45245.352048611108</c:v>
                </c:pt>
                <c:pt idx="217">
                  <c:v>45251.454409722224</c:v>
                </c:pt>
                <c:pt idx="218">
                  <c:v>45251.477222222224</c:v>
                </c:pt>
                <c:pt idx="219">
                  <c:v>45252.346689814818</c:v>
                </c:pt>
                <c:pt idx="220">
                  <c:v>45253.345671296294</c:v>
                </c:pt>
                <c:pt idx="221">
                  <c:v>45254.341296296298</c:v>
                </c:pt>
                <c:pt idx="222">
                  <c:v>45257.347048611111</c:v>
                </c:pt>
                <c:pt idx="223">
                  <c:v>45258.346307870372</c:v>
                </c:pt>
                <c:pt idx="224">
                  <c:v>45259.341539351852</c:v>
                </c:pt>
                <c:pt idx="225">
                  <c:v>45260.348298611112</c:v>
                </c:pt>
                <c:pt idx="226">
                  <c:v>45261.351770833331</c:v>
                </c:pt>
                <c:pt idx="227">
                  <c:v>45262.335219907407</c:v>
                </c:pt>
                <c:pt idx="228">
                  <c:v>45263.332152777781</c:v>
                </c:pt>
                <c:pt idx="229">
                  <c:v>45271.368125000001</c:v>
                </c:pt>
                <c:pt idx="230">
                  <c:v>45273.362222222226</c:v>
                </c:pt>
                <c:pt idx="231">
                  <c:v>45276.341006944444</c:v>
                </c:pt>
                <c:pt idx="232">
                  <c:v>45277.34375</c:v>
                </c:pt>
                <c:pt idx="233">
                  <c:v>45278.396701388891</c:v>
                </c:pt>
                <c:pt idx="234">
                  <c:v>45279.394259259258</c:v>
                </c:pt>
                <c:pt idx="235">
                  <c:v>45280.354895833334</c:v>
                </c:pt>
                <c:pt idx="236">
                  <c:v>45295.397916666669</c:v>
                </c:pt>
                <c:pt idx="237">
                  <c:v>45295.465844907405</c:v>
                </c:pt>
                <c:pt idx="238">
                  <c:v>45295.55809027778</c:v>
                </c:pt>
                <c:pt idx="239">
                  <c:v>45296.351469907408</c:v>
                </c:pt>
                <c:pt idx="240">
                  <c:v>45300.396018518521</c:v>
                </c:pt>
                <c:pt idx="241">
                  <c:v>45301.399606481478</c:v>
                </c:pt>
                <c:pt idx="242">
                  <c:v>45304.330717592595</c:v>
                </c:pt>
                <c:pt idx="243">
                  <c:v>45305.333460648151</c:v>
                </c:pt>
                <c:pt idx="244">
                  <c:v>45306.356689814813</c:v>
                </c:pt>
                <c:pt idx="245">
                  <c:v>45313.415023148147</c:v>
                </c:pt>
                <c:pt idx="246">
                  <c:v>45314.415613425925</c:v>
                </c:pt>
                <c:pt idx="247">
                  <c:v>45315.360046296293</c:v>
                </c:pt>
                <c:pt idx="248">
                  <c:v>45320.630104166667</c:v>
                </c:pt>
                <c:pt idx="249">
                  <c:v>45321.34578703704</c:v>
                </c:pt>
                <c:pt idx="250">
                  <c:v>45321.394375000003</c:v>
                </c:pt>
                <c:pt idx="251">
                  <c:v>45321.508344907408</c:v>
                </c:pt>
                <c:pt idx="252">
                  <c:v>45322.356585648151</c:v>
                </c:pt>
                <c:pt idx="253">
                  <c:v>45322.395208333335</c:v>
                </c:pt>
                <c:pt idx="254">
                  <c:v>45322.414756944447</c:v>
                </c:pt>
                <c:pt idx="255">
                  <c:v>45322.435486111113</c:v>
                </c:pt>
                <c:pt idx="256">
                  <c:v>45322.455277777779</c:v>
                </c:pt>
                <c:pt idx="257">
                  <c:v>45322.502534722225</c:v>
                </c:pt>
                <c:pt idx="258">
                  <c:v>45322.529398148145</c:v>
                </c:pt>
                <c:pt idx="259">
                  <c:v>45322.551712962966</c:v>
                </c:pt>
                <c:pt idx="260">
                  <c:v>45322.572557870371</c:v>
                </c:pt>
                <c:pt idx="261">
                  <c:v>45322.594710648147</c:v>
                </c:pt>
                <c:pt idx="262">
                  <c:v>45323.347638888888</c:v>
                </c:pt>
                <c:pt idx="263">
                  <c:v>45323.391932870371</c:v>
                </c:pt>
                <c:pt idx="264">
                  <c:v>45323.410914351851</c:v>
                </c:pt>
                <c:pt idx="265">
                  <c:v>45323.430173611108</c:v>
                </c:pt>
                <c:pt idx="266">
                  <c:v>45323.450277777774</c:v>
                </c:pt>
                <c:pt idx="267">
                  <c:v>45323.471041666664</c:v>
                </c:pt>
                <c:pt idx="268">
                  <c:v>45323.565405092595</c:v>
                </c:pt>
                <c:pt idx="269">
                  <c:v>45323.618634259263</c:v>
                </c:pt>
                <c:pt idx="270">
                  <c:v>45323.637511574074</c:v>
                </c:pt>
                <c:pt idx="271">
                  <c:v>45324.395092592589</c:v>
                </c:pt>
                <c:pt idx="272">
                  <c:v>45324.430474537039</c:v>
                </c:pt>
                <c:pt idx="273">
                  <c:v>45324.477060185185</c:v>
                </c:pt>
                <c:pt idx="274">
                  <c:v>45324.546481481484</c:v>
                </c:pt>
                <c:pt idx="275">
                  <c:v>45327.392604166664</c:v>
                </c:pt>
                <c:pt idx="276">
                  <c:v>45328.362071759257</c:v>
                </c:pt>
                <c:pt idx="277">
                  <c:v>45328.485300925924</c:v>
                </c:pt>
                <c:pt idx="278">
                  <c:v>45328.637858796297</c:v>
                </c:pt>
                <c:pt idx="279">
                  <c:v>45330.459340277775</c:v>
                </c:pt>
                <c:pt idx="280">
                  <c:v>45330.543692129628</c:v>
                </c:pt>
                <c:pt idx="281">
                  <c:v>45330.610173611109</c:v>
                </c:pt>
                <c:pt idx="282">
                  <c:v>45331.345706018517</c:v>
                </c:pt>
                <c:pt idx="283">
                  <c:v>45331.373344907406</c:v>
                </c:pt>
                <c:pt idx="284">
                  <c:v>45331.392893518518</c:v>
                </c:pt>
                <c:pt idx="285">
                  <c:v>45331.413344907407</c:v>
                </c:pt>
                <c:pt idx="286">
                  <c:v>45331.434050925927</c:v>
                </c:pt>
                <c:pt idx="287">
                  <c:v>45331.453877314816</c:v>
                </c:pt>
                <c:pt idx="288">
                  <c:v>45331.475069444445</c:v>
                </c:pt>
                <c:pt idx="289">
                  <c:v>45331.540092592593</c:v>
                </c:pt>
                <c:pt idx="290">
                  <c:v>45331.560486111113</c:v>
                </c:pt>
                <c:pt idx="291">
                  <c:v>45331.588159722225</c:v>
                </c:pt>
                <c:pt idx="292">
                  <c:v>45334.355162037034</c:v>
                </c:pt>
                <c:pt idx="293">
                  <c:v>45334.393043981479</c:v>
                </c:pt>
                <c:pt idx="294">
                  <c:v>45334.412094907406</c:v>
                </c:pt>
                <c:pt idx="295">
                  <c:v>45334.43240740741</c:v>
                </c:pt>
                <c:pt idx="296">
                  <c:v>45334.453043981484</c:v>
                </c:pt>
                <c:pt idx="297">
                  <c:v>45334.474374999998</c:v>
                </c:pt>
                <c:pt idx="298">
                  <c:v>45334.536944444444</c:v>
                </c:pt>
                <c:pt idx="299">
                  <c:v>45334.556168981479</c:v>
                </c:pt>
                <c:pt idx="300">
                  <c:v>45334.577361111114</c:v>
                </c:pt>
                <c:pt idx="301">
                  <c:v>45334.59684027778</c:v>
                </c:pt>
                <c:pt idx="302">
                  <c:v>45334.615949074076</c:v>
                </c:pt>
                <c:pt idx="303">
                  <c:v>45334.634965277779</c:v>
                </c:pt>
                <c:pt idx="304">
                  <c:v>45335.343009259261</c:v>
                </c:pt>
                <c:pt idx="305">
                  <c:v>45335.361817129633</c:v>
                </c:pt>
                <c:pt idx="306">
                  <c:v>45335.393599537034</c:v>
                </c:pt>
                <c:pt idx="307">
                  <c:v>45335.413495370369</c:v>
                </c:pt>
                <c:pt idx="308">
                  <c:v>45335.434618055559</c:v>
                </c:pt>
                <c:pt idx="309">
                  <c:v>45335.453842592593</c:v>
                </c:pt>
                <c:pt idx="310">
                  <c:v>45335.473032407404</c:v>
                </c:pt>
                <c:pt idx="311">
                  <c:v>45335.538553240738</c:v>
                </c:pt>
                <c:pt idx="312">
                  <c:v>45335.557812500003</c:v>
                </c:pt>
                <c:pt idx="313">
                  <c:v>45335.5781712963</c:v>
                </c:pt>
                <c:pt idx="314">
                  <c:v>45335.59946759259</c:v>
                </c:pt>
                <c:pt idx="315">
                  <c:v>45335.620347222219</c:v>
                </c:pt>
                <c:pt idx="316">
                  <c:v>45336.343599537038</c:v>
                </c:pt>
                <c:pt idx="317">
                  <c:v>45336.394687499997</c:v>
                </c:pt>
                <c:pt idx="318">
                  <c:v>45336.414189814815</c:v>
                </c:pt>
                <c:pt idx="319">
                  <c:v>45336.434224537035</c:v>
                </c:pt>
                <c:pt idx="320">
                  <c:v>45336.455810185187</c:v>
                </c:pt>
                <c:pt idx="321">
                  <c:v>45336.56108796296</c:v>
                </c:pt>
                <c:pt idx="322">
                  <c:v>45336.580208333333</c:v>
                </c:pt>
                <c:pt idx="323">
                  <c:v>45336.630798611113</c:v>
                </c:pt>
                <c:pt idx="324">
                  <c:v>45337.344155092593</c:v>
                </c:pt>
                <c:pt idx="325">
                  <c:v>45337.363275462965</c:v>
                </c:pt>
                <c:pt idx="326">
                  <c:v>45337.391828703701</c:v>
                </c:pt>
                <c:pt idx="327">
                  <c:v>45337.411296296297</c:v>
                </c:pt>
                <c:pt idx="328">
                  <c:v>45337.431967592594</c:v>
                </c:pt>
                <c:pt idx="329">
                  <c:v>45337.452106481483</c:v>
                </c:pt>
                <c:pt idx="330">
                  <c:v>45337.47210648148</c:v>
                </c:pt>
                <c:pt idx="331">
                  <c:v>45337.536990740744</c:v>
                </c:pt>
                <c:pt idx="332">
                  <c:v>45337.556111111109</c:v>
                </c:pt>
                <c:pt idx="333">
                  <c:v>45337.575972222221</c:v>
                </c:pt>
                <c:pt idx="334">
                  <c:v>45337.595902777779</c:v>
                </c:pt>
                <c:pt idx="335">
                  <c:v>45337.620057870372</c:v>
                </c:pt>
                <c:pt idx="336">
                  <c:v>45337.638888888891</c:v>
                </c:pt>
                <c:pt idx="337">
                  <c:v>45338.35460648148</c:v>
                </c:pt>
                <c:pt idx="338">
                  <c:v>45338.391435185185</c:v>
                </c:pt>
                <c:pt idx="339">
                  <c:v>45338.413159722222</c:v>
                </c:pt>
                <c:pt idx="340">
                  <c:v>45338.432812500003</c:v>
                </c:pt>
                <c:pt idx="341">
                  <c:v>45338.454456018517</c:v>
                </c:pt>
                <c:pt idx="342">
                  <c:v>45338.538252314815</c:v>
                </c:pt>
                <c:pt idx="343">
                  <c:v>45338.559351851851</c:v>
                </c:pt>
                <c:pt idx="344">
                  <c:v>45338.578680555554</c:v>
                </c:pt>
                <c:pt idx="345">
                  <c:v>45338.600219907406</c:v>
                </c:pt>
                <c:pt idx="346">
                  <c:v>45338.623287037037</c:v>
                </c:pt>
                <c:pt idx="347">
                  <c:v>45341.354699074072</c:v>
                </c:pt>
                <c:pt idx="348">
                  <c:v>45341.392650462964</c:v>
                </c:pt>
                <c:pt idx="349">
                  <c:v>45341.41201388889</c:v>
                </c:pt>
                <c:pt idx="350">
                  <c:v>45341.431481481479</c:v>
                </c:pt>
                <c:pt idx="351">
                  <c:v>45341.454652777778</c:v>
                </c:pt>
                <c:pt idx="352">
                  <c:v>45341.474409722221</c:v>
                </c:pt>
                <c:pt idx="353">
                  <c:v>45341.54115740741</c:v>
                </c:pt>
                <c:pt idx="354">
                  <c:v>45341.560277777775</c:v>
                </c:pt>
                <c:pt idx="355">
                  <c:v>45341.604953703703</c:v>
                </c:pt>
                <c:pt idx="356">
                  <c:v>45342.37709490741</c:v>
                </c:pt>
                <c:pt idx="357">
                  <c:v>45342.405509259261</c:v>
                </c:pt>
                <c:pt idx="358">
                  <c:v>45342.432662037034</c:v>
                </c:pt>
                <c:pt idx="359">
                  <c:v>45342.473553240743</c:v>
                </c:pt>
                <c:pt idx="360">
                  <c:v>45342.553067129629</c:v>
                </c:pt>
                <c:pt idx="361">
                  <c:v>45342.594155092593</c:v>
                </c:pt>
                <c:pt idx="362">
                  <c:v>45342.627743055556</c:v>
                </c:pt>
                <c:pt idx="363">
                  <c:v>45343.374039351853</c:v>
                </c:pt>
                <c:pt idx="364">
                  <c:v>45343.393796296295</c:v>
                </c:pt>
                <c:pt idx="365">
                  <c:v>45343.412627314814</c:v>
                </c:pt>
                <c:pt idx="366">
                  <c:v>45344.501770833333</c:v>
                </c:pt>
                <c:pt idx="367">
                  <c:v>45344.638599537036</c:v>
                </c:pt>
                <c:pt idx="368">
                  <c:v>45345.34547453704</c:v>
                </c:pt>
                <c:pt idx="369">
                  <c:v>45345.392268518517</c:v>
                </c:pt>
                <c:pt idx="370">
                  <c:v>45345.467997685184</c:v>
                </c:pt>
                <c:pt idx="371">
                  <c:v>45345.622569444444</c:v>
                </c:pt>
                <c:pt idx="372">
                  <c:v>45346.334131944444</c:v>
                </c:pt>
                <c:pt idx="373">
                  <c:v>45347.330011574071</c:v>
                </c:pt>
                <c:pt idx="374">
                  <c:v>45348.341087962966</c:v>
                </c:pt>
                <c:pt idx="375">
                  <c:v>45349.36105324074</c:v>
                </c:pt>
                <c:pt idx="376">
                  <c:v>45350.448645833334</c:v>
                </c:pt>
                <c:pt idx="377">
                  <c:v>45351.347199074073</c:v>
                </c:pt>
                <c:pt idx="378">
                  <c:v>45355.341435185182</c:v>
                </c:pt>
                <c:pt idx="379">
                  <c:v>45356.34983796296</c:v>
                </c:pt>
                <c:pt idx="380">
                  <c:v>45357.348703703705</c:v>
                </c:pt>
                <c:pt idx="381">
                  <c:v>45357.616747685184</c:v>
                </c:pt>
                <c:pt idx="382">
                  <c:v>45358.344652777778</c:v>
                </c:pt>
                <c:pt idx="383">
                  <c:v>45358.394583333335</c:v>
                </c:pt>
                <c:pt idx="384">
                  <c:v>45358.54210648148</c:v>
                </c:pt>
                <c:pt idx="385">
                  <c:v>45359.346053240741</c:v>
                </c:pt>
                <c:pt idx="386">
                  <c:v>45359.550439814811</c:v>
                </c:pt>
                <c:pt idx="387">
                  <c:v>45360.331331018519</c:v>
                </c:pt>
                <c:pt idx="388">
                  <c:v>45360.545717592591</c:v>
                </c:pt>
                <c:pt idx="389">
                  <c:v>45361.329814814817</c:v>
                </c:pt>
                <c:pt idx="390">
                  <c:v>45361.525185185186</c:v>
                </c:pt>
                <c:pt idx="391">
                  <c:v>45362.344236111108</c:v>
                </c:pt>
                <c:pt idx="392">
                  <c:v>45362.560069444444</c:v>
                </c:pt>
                <c:pt idx="393">
                  <c:v>45363.34134259259</c:v>
                </c:pt>
                <c:pt idx="394">
                  <c:v>45363.53738425926</c:v>
                </c:pt>
                <c:pt idx="395">
                  <c:v>45364.342604166668</c:v>
                </c:pt>
                <c:pt idx="396">
                  <c:v>45364.540405092594</c:v>
                </c:pt>
                <c:pt idx="397">
                  <c:v>45365.349293981482</c:v>
                </c:pt>
                <c:pt idx="398">
                  <c:v>45366.345092592594</c:v>
                </c:pt>
                <c:pt idx="399">
                  <c:v>45369.39162037037</c:v>
                </c:pt>
                <c:pt idx="400">
                  <c:v>45369.486331018517</c:v>
                </c:pt>
                <c:pt idx="401">
                  <c:v>45370.343912037039</c:v>
                </c:pt>
                <c:pt idx="402">
                  <c:v>45370.5544212963</c:v>
                </c:pt>
                <c:pt idx="403">
                  <c:v>45371.555601851855</c:v>
                </c:pt>
                <c:pt idx="404">
                  <c:v>45372.340601851851</c:v>
                </c:pt>
                <c:pt idx="405">
                  <c:v>45372.5859837963</c:v>
                </c:pt>
                <c:pt idx="406">
                  <c:v>45373.340821759259</c:v>
                </c:pt>
                <c:pt idx="407">
                  <c:v>45373.486331018517</c:v>
                </c:pt>
                <c:pt idx="408">
                  <c:v>45376.36146990741</c:v>
                </c:pt>
                <c:pt idx="409">
                  <c:v>45376.537256944444</c:v>
                </c:pt>
                <c:pt idx="410">
                  <c:v>45377.353252314817</c:v>
                </c:pt>
                <c:pt idx="411">
                  <c:v>45378.347048611111</c:v>
                </c:pt>
                <c:pt idx="412">
                  <c:v>45378.559814814813</c:v>
                </c:pt>
                <c:pt idx="413">
                  <c:v>45379.351412037038</c:v>
                </c:pt>
                <c:pt idx="414">
                  <c:v>45379.543645833335</c:v>
                </c:pt>
                <c:pt idx="415">
                  <c:v>45384.347696759258</c:v>
                </c:pt>
                <c:pt idx="416">
                  <c:v>45384.539236111108</c:v>
                </c:pt>
                <c:pt idx="417">
                  <c:v>45385.350405092591</c:v>
                </c:pt>
                <c:pt idx="418">
                  <c:v>45385.476446759261</c:v>
                </c:pt>
                <c:pt idx="419">
                  <c:v>45386.390462962961</c:v>
                </c:pt>
                <c:pt idx="420">
                  <c:v>45386.5393287037</c:v>
                </c:pt>
                <c:pt idx="421">
                  <c:v>45387.347962962966</c:v>
                </c:pt>
                <c:pt idx="422">
                  <c:v>45387.534502314818</c:v>
                </c:pt>
                <c:pt idx="423">
                  <c:v>45390.357557870368</c:v>
                </c:pt>
                <c:pt idx="424">
                  <c:v>45391.344375000001</c:v>
                </c:pt>
                <c:pt idx="425">
                  <c:v>45391.540810185186</c:v>
                </c:pt>
                <c:pt idx="426">
                  <c:v>45392.350462962961</c:v>
                </c:pt>
                <c:pt idx="427">
                  <c:v>45394.34</c:v>
                </c:pt>
                <c:pt idx="428">
                  <c:v>45397.414444444446</c:v>
                </c:pt>
                <c:pt idx="429">
                  <c:v>45397.535810185182</c:v>
                </c:pt>
                <c:pt idx="430">
                  <c:v>45398.348564814813</c:v>
                </c:pt>
                <c:pt idx="431">
                  <c:v>45398.537175925929</c:v>
                </c:pt>
                <c:pt idx="432">
                  <c:v>45399.344363425924</c:v>
                </c:pt>
                <c:pt idx="433">
                  <c:v>45399.53502314815</c:v>
                </c:pt>
                <c:pt idx="434">
                  <c:v>45400.34615740741</c:v>
                </c:pt>
                <c:pt idx="435">
                  <c:v>45400.539236111108</c:v>
                </c:pt>
                <c:pt idx="436">
                  <c:v>45401.343958333331</c:v>
                </c:pt>
                <c:pt idx="437">
                  <c:v>45401.552118055559</c:v>
                </c:pt>
                <c:pt idx="438">
                  <c:v>45404.357222222221</c:v>
                </c:pt>
                <c:pt idx="439">
                  <c:v>45404.536574074074</c:v>
                </c:pt>
                <c:pt idx="440">
                  <c:v>45405.352673611109</c:v>
                </c:pt>
                <c:pt idx="441">
                  <c:v>45405.536840277775</c:v>
                </c:pt>
                <c:pt idx="442">
                  <c:v>45406.349421296298</c:v>
                </c:pt>
                <c:pt idx="443">
                  <c:v>45406.596759259257</c:v>
                </c:pt>
                <c:pt idx="444">
                  <c:v>45407.333356481482</c:v>
                </c:pt>
                <c:pt idx="445">
                  <c:v>45407.463773148149</c:v>
                </c:pt>
                <c:pt idx="446">
                  <c:v>45407.557071759256</c:v>
                </c:pt>
                <c:pt idx="447">
                  <c:v>45408.345891203702</c:v>
                </c:pt>
                <c:pt idx="448">
                  <c:v>45408.460104166668</c:v>
                </c:pt>
                <c:pt idx="449">
                  <c:v>45411.354317129626</c:v>
                </c:pt>
                <c:pt idx="450">
                  <c:v>45411.54184027778</c:v>
                </c:pt>
                <c:pt idx="451">
                  <c:v>45412.34611111111</c:v>
                </c:pt>
                <c:pt idx="452">
                  <c:v>45412.551550925928</c:v>
                </c:pt>
                <c:pt idx="453">
                  <c:v>45413.346388888887</c:v>
                </c:pt>
                <c:pt idx="454">
                  <c:v>45413.585277777776</c:v>
                </c:pt>
                <c:pt idx="455">
                  <c:v>45414.348807870374</c:v>
                </c:pt>
                <c:pt idx="456">
                  <c:v>45414.535868055558</c:v>
                </c:pt>
                <c:pt idx="457">
                  <c:v>45415.350277777776</c:v>
                </c:pt>
                <c:pt idx="458">
                  <c:v>45418.357407407406</c:v>
                </c:pt>
                <c:pt idx="459">
                  <c:v>45418.533946759257</c:v>
                </c:pt>
                <c:pt idx="460">
                  <c:v>45419.343599537038</c:v>
                </c:pt>
                <c:pt idx="461">
                  <c:v>45419.538229166668</c:v>
                </c:pt>
                <c:pt idx="462">
                  <c:v>45420.353032407409</c:v>
                </c:pt>
                <c:pt idx="463">
                  <c:v>45420.537939814814</c:v>
                </c:pt>
                <c:pt idx="464">
                  <c:v>45421.346689814818</c:v>
                </c:pt>
                <c:pt idx="465">
                  <c:v>45421.547268518516</c:v>
                </c:pt>
                <c:pt idx="466">
                  <c:v>45422.541064814817</c:v>
                </c:pt>
                <c:pt idx="467">
                  <c:v>45425.357152777775</c:v>
                </c:pt>
                <c:pt idx="468">
                  <c:v>45425.544039351851</c:v>
                </c:pt>
                <c:pt idx="469">
                  <c:v>45426.353090277778</c:v>
                </c:pt>
                <c:pt idx="470">
                  <c:v>45426.537974537037</c:v>
                </c:pt>
                <c:pt idx="471">
                  <c:v>45427.402627314812</c:v>
                </c:pt>
                <c:pt idx="472">
                  <c:v>45428.356493055559</c:v>
                </c:pt>
                <c:pt idx="473">
                  <c:v>45429.340891203705</c:v>
                </c:pt>
                <c:pt idx="474">
                  <c:v>45432.347384259258</c:v>
                </c:pt>
                <c:pt idx="475">
                  <c:v>45434.340648148151</c:v>
                </c:pt>
                <c:pt idx="476">
                  <c:v>45434.54415509259</c:v>
                </c:pt>
                <c:pt idx="477">
                  <c:v>45435.342303240737</c:v>
                </c:pt>
                <c:pt idx="478">
                  <c:v>45435.536157407405</c:v>
                </c:pt>
                <c:pt idx="479">
                  <c:v>45436.344513888886</c:v>
                </c:pt>
                <c:pt idx="480">
                  <c:v>45436.533761574072</c:v>
                </c:pt>
                <c:pt idx="481">
                  <c:v>45446.352152777778</c:v>
                </c:pt>
                <c:pt idx="482">
                  <c:v>45446.538229166668</c:v>
                </c:pt>
                <c:pt idx="483">
                  <c:v>45447.343981481485</c:v>
                </c:pt>
                <c:pt idx="484">
                  <c:v>45447.532210648147</c:v>
                </c:pt>
                <c:pt idx="485">
                  <c:v>45448.34070601852</c:v>
                </c:pt>
                <c:pt idx="486">
                  <c:v>45448.532060185185</c:v>
                </c:pt>
                <c:pt idx="487">
                  <c:v>45449.337037037039</c:v>
                </c:pt>
                <c:pt idx="488">
                  <c:v>45449.463819444441</c:v>
                </c:pt>
                <c:pt idx="489">
                  <c:v>45450.344629629632</c:v>
                </c:pt>
                <c:pt idx="490">
                  <c:v>45450.535150462965</c:v>
                </c:pt>
                <c:pt idx="491">
                  <c:v>45453.338877314818</c:v>
                </c:pt>
                <c:pt idx="492">
                  <c:v>45453.531608796293</c:v>
                </c:pt>
                <c:pt idx="493">
                  <c:v>45454.348483796297</c:v>
                </c:pt>
                <c:pt idx="494">
                  <c:v>45454.53528935185</c:v>
                </c:pt>
                <c:pt idx="495">
                  <c:v>45455.347314814811</c:v>
                </c:pt>
                <c:pt idx="496">
                  <c:v>45455.536134259259</c:v>
                </c:pt>
                <c:pt idx="497">
                  <c:v>45456.347511574073</c:v>
                </c:pt>
                <c:pt idx="498">
                  <c:v>45456.534085648149</c:v>
                </c:pt>
                <c:pt idx="499">
                  <c:v>45457.385671296295</c:v>
                </c:pt>
                <c:pt idx="500">
                  <c:v>45457.53224537037</c:v>
                </c:pt>
                <c:pt idx="501">
                  <c:v>45460.359502314815</c:v>
                </c:pt>
                <c:pt idx="502">
                  <c:v>45460.576597222222</c:v>
                </c:pt>
                <c:pt idx="503">
                  <c:v>45461.3359375</c:v>
                </c:pt>
                <c:pt idx="504">
                  <c:v>45461.529409722221</c:v>
                </c:pt>
                <c:pt idx="505">
                  <c:v>45462.340266203704</c:v>
                </c:pt>
                <c:pt idx="506">
                  <c:v>45462.535810185182</c:v>
                </c:pt>
                <c:pt idx="507">
                  <c:v>45463.335960648146</c:v>
                </c:pt>
                <c:pt idx="508">
                  <c:v>45463.532430555555</c:v>
                </c:pt>
                <c:pt idx="509">
                  <c:v>45464.337546296294</c:v>
                </c:pt>
                <c:pt idx="510">
                  <c:v>45464.531678240739</c:v>
                </c:pt>
                <c:pt idx="511">
                  <c:v>45464.553229166668</c:v>
                </c:pt>
                <c:pt idx="512">
                  <c:v>45467.335694444446</c:v>
                </c:pt>
                <c:pt idx="513">
                  <c:v>45468.337905092594</c:v>
                </c:pt>
                <c:pt idx="514">
                  <c:v>45468.530671296299</c:v>
                </c:pt>
                <c:pt idx="515">
                  <c:v>45469.336423611108</c:v>
                </c:pt>
                <c:pt idx="516">
                  <c:v>45469.530486111114</c:v>
                </c:pt>
                <c:pt idx="517">
                  <c:v>45470.337650462963</c:v>
                </c:pt>
                <c:pt idx="518">
                  <c:v>45470.534178240741</c:v>
                </c:pt>
                <c:pt idx="519">
                  <c:v>45471.336689814816</c:v>
                </c:pt>
                <c:pt idx="520">
                  <c:v>45474.335185185184</c:v>
                </c:pt>
                <c:pt idx="521">
                  <c:v>45475.340752314813</c:v>
                </c:pt>
                <c:pt idx="522">
                  <c:v>45475.530347222222</c:v>
                </c:pt>
                <c:pt idx="523">
                  <c:v>45476.336053240739</c:v>
                </c:pt>
                <c:pt idx="524">
                  <c:v>45476.535729166666</c:v>
                </c:pt>
                <c:pt idx="525">
                  <c:v>45477.335729166669</c:v>
                </c:pt>
                <c:pt idx="526">
                  <c:v>45477.534560185188</c:v>
                </c:pt>
                <c:pt idx="527">
                  <c:v>45478.335300925923</c:v>
                </c:pt>
                <c:pt idx="528">
                  <c:v>45478.532326388886</c:v>
                </c:pt>
                <c:pt idx="529">
                  <c:v>45481.339791666665</c:v>
                </c:pt>
                <c:pt idx="530">
                  <c:v>45482.576990740738</c:v>
                </c:pt>
                <c:pt idx="531">
                  <c:v>45483.343576388892</c:v>
                </c:pt>
                <c:pt idx="532">
                  <c:v>45484.407581018517</c:v>
                </c:pt>
                <c:pt idx="533">
                  <c:v>45485.337685185186</c:v>
                </c:pt>
                <c:pt idx="534">
                  <c:v>45488.395729166667</c:v>
                </c:pt>
                <c:pt idx="535">
                  <c:v>45488.583425925928</c:v>
                </c:pt>
                <c:pt idx="536">
                  <c:v>45489.398009259261</c:v>
                </c:pt>
                <c:pt idx="537">
                  <c:v>45489.469965277778</c:v>
                </c:pt>
                <c:pt idx="538">
                  <c:v>45489.585798611108</c:v>
                </c:pt>
                <c:pt idx="539">
                  <c:v>45490.392997685187</c:v>
                </c:pt>
                <c:pt idx="540">
                  <c:v>45491.390555555554</c:v>
                </c:pt>
                <c:pt idx="541">
                  <c:v>45492.344108796293</c:v>
                </c:pt>
                <c:pt idx="542">
                  <c:v>45495.341099537036</c:v>
                </c:pt>
                <c:pt idx="543">
                  <c:v>45496.339432870373</c:v>
                </c:pt>
                <c:pt idx="544">
                  <c:v>45497.340173611112</c:v>
                </c:pt>
                <c:pt idx="545">
                  <c:v>45498.344456018516</c:v>
                </c:pt>
                <c:pt idx="546">
                  <c:v>45499.341458333336</c:v>
                </c:pt>
                <c:pt idx="547">
                  <c:v>45502.346828703703</c:v>
                </c:pt>
                <c:pt idx="548">
                  <c:v>45503.349988425929</c:v>
                </c:pt>
                <c:pt idx="549">
                  <c:v>45504.34952546296</c:v>
                </c:pt>
                <c:pt idx="550">
                  <c:v>45505.340682870374</c:v>
                </c:pt>
                <c:pt idx="551">
                  <c:v>45506.339687500003</c:v>
                </c:pt>
                <c:pt idx="552">
                  <c:v>45511.339201388888</c:v>
                </c:pt>
                <c:pt idx="553">
                  <c:v>45512.340983796297</c:v>
                </c:pt>
                <c:pt idx="554">
                  <c:v>45512.612546296295</c:v>
                </c:pt>
                <c:pt idx="555">
                  <c:v>45513.422152777777</c:v>
                </c:pt>
                <c:pt idx="556">
                  <c:v>45513.443101851852</c:v>
                </c:pt>
                <c:pt idx="557">
                  <c:v>45513.462210648147</c:v>
                </c:pt>
                <c:pt idx="558">
                  <c:v>45513.508518518516</c:v>
                </c:pt>
                <c:pt idx="559">
                  <c:v>45513.534247685187</c:v>
                </c:pt>
                <c:pt idx="560">
                  <c:v>45516.350092592591</c:v>
                </c:pt>
                <c:pt idx="561">
                  <c:v>45516.387476851851</c:v>
                </c:pt>
                <c:pt idx="562">
                  <c:v>45516.424201388887</c:v>
                </c:pt>
                <c:pt idx="563">
                  <c:v>45516.448634259257</c:v>
                </c:pt>
                <c:pt idx="564">
                  <c:v>45516.467824074076</c:v>
                </c:pt>
                <c:pt idx="565">
                  <c:v>45516.536874999998</c:v>
                </c:pt>
                <c:pt idx="566">
                  <c:v>45516.555810185186</c:v>
                </c:pt>
                <c:pt idx="567">
                  <c:v>45516.574895833335</c:v>
                </c:pt>
                <c:pt idx="568">
                  <c:v>45516.595138888886</c:v>
                </c:pt>
                <c:pt idx="569">
                  <c:v>45516.614189814813</c:v>
                </c:pt>
                <c:pt idx="570">
                  <c:v>45517.339837962965</c:v>
                </c:pt>
                <c:pt idx="571">
                  <c:v>45517.391319444447</c:v>
                </c:pt>
                <c:pt idx="572">
                  <c:v>45517.411168981482</c:v>
                </c:pt>
                <c:pt idx="573">
                  <c:v>45517.44332175926</c:v>
                </c:pt>
                <c:pt idx="574">
                  <c:v>45517.463703703703</c:v>
                </c:pt>
                <c:pt idx="575">
                  <c:v>45517.535497685189</c:v>
                </c:pt>
                <c:pt idx="576">
                  <c:v>45517.566620370373</c:v>
                </c:pt>
                <c:pt idx="577">
                  <c:v>45518.342407407406</c:v>
                </c:pt>
                <c:pt idx="578">
                  <c:v>45519.340428240743</c:v>
                </c:pt>
                <c:pt idx="579">
                  <c:v>45520.350486111114</c:v>
                </c:pt>
                <c:pt idx="580">
                  <c:v>45523.346770833334</c:v>
                </c:pt>
                <c:pt idx="581">
                  <c:v>45524.343599537038</c:v>
                </c:pt>
                <c:pt idx="582">
                  <c:v>45525.340914351851</c:v>
                </c:pt>
                <c:pt idx="583">
                  <c:v>45526.340277777781</c:v>
                </c:pt>
                <c:pt idx="584">
                  <c:v>45527.343854166669</c:v>
                </c:pt>
                <c:pt idx="585">
                  <c:v>45530.351307870369</c:v>
                </c:pt>
                <c:pt idx="586">
                  <c:v>45531.410868055558</c:v>
                </c:pt>
                <c:pt idx="587">
                  <c:v>45532.339456018519</c:v>
                </c:pt>
                <c:pt idx="588">
                  <c:v>45533.347974537035</c:v>
                </c:pt>
                <c:pt idx="589">
                  <c:v>45534.352442129632</c:v>
                </c:pt>
                <c:pt idx="590">
                  <c:v>45537.388472222221</c:v>
                </c:pt>
                <c:pt idx="591">
                  <c:v>45538.407523148147</c:v>
                </c:pt>
                <c:pt idx="592">
                  <c:v>45538.543078703704</c:v>
                </c:pt>
                <c:pt idx="593">
                  <c:v>45539.333506944444</c:v>
                </c:pt>
                <c:pt idx="594">
                  <c:v>45539.567962962959</c:v>
                </c:pt>
                <c:pt idx="595">
                  <c:v>45540.348993055559</c:v>
                </c:pt>
                <c:pt idx="596">
                  <c:v>45540.559606481482</c:v>
                </c:pt>
                <c:pt idx="597">
                  <c:v>45541.344618055555</c:v>
                </c:pt>
                <c:pt idx="598">
                  <c:v>45541.533379629633</c:v>
                </c:pt>
                <c:pt idx="599">
                  <c:v>45541.554988425924</c:v>
                </c:pt>
                <c:pt idx="600">
                  <c:v>45544.347986111112</c:v>
                </c:pt>
                <c:pt idx="601">
                  <c:v>45544.468923611108</c:v>
                </c:pt>
                <c:pt idx="602">
                  <c:v>45545.339594907404</c:v>
                </c:pt>
                <c:pt idx="603">
                  <c:v>45545.529722222222</c:v>
                </c:pt>
                <c:pt idx="604">
                  <c:v>45546.342094907406</c:v>
                </c:pt>
                <c:pt idx="605">
                  <c:v>45546.535138888888</c:v>
                </c:pt>
                <c:pt idx="606">
                  <c:v>45547.342291666668</c:v>
                </c:pt>
                <c:pt idx="607">
                  <c:v>45547.533229166664</c:v>
                </c:pt>
                <c:pt idx="608">
                  <c:v>45552.541967592595</c:v>
                </c:pt>
                <c:pt idx="609">
                  <c:v>45553.399826388886</c:v>
                </c:pt>
                <c:pt idx="610">
                  <c:v>45554.345451388886</c:v>
                </c:pt>
                <c:pt idx="611">
                  <c:v>45558.38616898148</c:v>
                </c:pt>
                <c:pt idx="612">
                  <c:v>45558.436863425923</c:v>
                </c:pt>
                <c:pt idx="613">
                  <c:v>45558.541643518518</c:v>
                </c:pt>
                <c:pt idx="614">
                  <c:v>45559.339328703703</c:v>
                </c:pt>
                <c:pt idx="615">
                  <c:v>45560.592326388891</c:v>
                </c:pt>
                <c:pt idx="616">
                  <c:v>45561.430185185185</c:v>
                </c:pt>
                <c:pt idx="617">
                  <c:v>45565.531423611108</c:v>
                </c:pt>
                <c:pt idx="618">
                  <c:v>45566.346400462964</c:v>
                </c:pt>
                <c:pt idx="619">
                  <c:v>45567.349803240744</c:v>
                </c:pt>
                <c:pt idx="620">
                  <c:v>45568.335324074076</c:v>
                </c:pt>
                <c:pt idx="621">
                  <c:v>45569.336724537039</c:v>
                </c:pt>
                <c:pt idx="622">
                  <c:v>45573.451203703706</c:v>
                </c:pt>
                <c:pt idx="623">
                  <c:v>45574.387638888889</c:v>
                </c:pt>
                <c:pt idx="624">
                  <c:v>45575.419259259259</c:v>
                </c:pt>
                <c:pt idx="625">
                  <c:v>45575.49664351852</c:v>
                </c:pt>
                <c:pt idx="626">
                  <c:v>45575.548993055556</c:v>
                </c:pt>
                <c:pt idx="627">
                  <c:v>45575.569456018522</c:v>
                </c:pt>
                <c:pt idx="628">
                  <c:v>45575.592233796298</c:v>
                </c:pt>
                <c:pt idx="629">
                  <c:v>45575.613217592596</c:v>
                </c:pt>
                <c:pt idx="630">
                  <c:v>45575.633425925924</c:v>
                </c:pt>
                <c:pt idx="631">
                  <c:v>45576.335590277777</c:v>
                </c:pt>
                <c:pt idx="632">
                  <c:v>45576.434490740743</c:v>
                </c:pt>
                <c:pt idx="633">
                  <c:v>45580.429768518516</c:v>
                </c:pt>
                <c:pt idx="634">
                  <c:v>45581.344525462962</c:v>
                </c:pt>
                <c:pt idx="635">
                  <c:v>45582.340856481482</c:v>
                </c:pt>
                <c:pt idx="636">
                  <c:v>45586.337557870371</c:v>
                </c:pt>
                <c:pt idx="637">
                  <c:v>45587.346956018519</c:v>
                </c:pt>
                <c:pt idx="638">
                  <c:v>45588.339583333334</c:v>
                </c:pt>
                <c:pt idx="639">
                  <c:v>45589.33803240741</c:v>
                </c:pt>
                <c:pt idx="640">
                  <c:v>45589.445277777777</c:v>
                </c:pt>
                <c:pt idx="641">
                  <c:v>45590.343726851854</c:v>
                </c:pt>
                <c:pt idx="642">
                  <c:v>45593.416076388887</c:v>
                </c:pt>
                <c:pt idx="643">
                  <c:v>45594.340902777774</c:v>
                </c:pt>
                <c:pt idx="644">
                  <c:v>45595.416631944441</c:v>
                </c:pt>
                <c:pt idx="645">
                  <c:v>45596.341307870367</c:v>
                </c:pt>
                <c:pt idx="646">
                  <c:v>45597.334826388891</c:v>
                </c:pt>
                <c:pt idx="647">
                  <c:v>45600.406215277777</c:v>
                </c:pt>
                <c:pt idx="648">
                  <c:v>45601.340115740742</c:v>
                </c:pt>
                <c:pt idx="649">
                  <c:v>45602.341099537036</c:v>
                </c:pt>
                <c:pt idx="650">
                  <c:v>45603.337847222225</c:v>
                </c:pt>
                <c:pt idx="651">
                  <c:v>45607.34648148148</c:v>
                </c:pt>
                <c:pt idx="652">
                  <c:v>45608.35</c:v>
                </c:pt>
                <c:pt idx="653">
                  <c:v>45609.347488425927</c:v>
                </c:pt>
                <c:pt idx="654">
                  <c:v>45610.342210648145</c:v>
                </c:pt>
                <c:pt idx="655">
                  <c:v>45611.337060185186</c:v>
                </c:pt>
                <c:pt idx="656">
                  <c:v>45614.349826388891</c:v>
                </c:pt>
                <c:pt idx="657">
                  <c:v>45615.342210648145</c:v>
                </c:pt>
                <c:pt idx="658">
                  <c:v>45616.341956018521</c:v>
                </c:pt>
                <c:pt idx="659">
                  <c:v>45617.347129629627</c:v>
                </c:pt>
                <c:pt idx="660">
                  <c:v>45618.340717592589</c:v>
                </c:pt>
                <c:pt idx="661">
                  <c:v>45621.341296296298</c:v>
                </c:pt>
                <c:pt idx="662">
                  <c:v>45622.341215277775</c:v>
                </c:pt>
                <c:pt idx="663">
                  <c:v>45623.618576388886</c:v>
                </c:pt>
                <c:pt idx="664">
                  <c:v>45624.33865740741</c:v>
                </c:pt>
                <c:pt idx="665">
                  <c:v>45624.614560185182</c:v>
                </c:pt>
                <c:pt idx="666">
                  <c:v>45628.404618055552</c:v>
                </c:pt>
                <c:pt idx="667">
                  <c:v>45628.535381944443</c:v>
                </c:pt>
                <c:pt idx="668">
                  <c:v>45629.349328703705</c:v>
                </c:pt>
                <c:pt idx="669">
                  <c:v>45630.392141203702</c:v>
                </c:pt>
                <c:pt idx="670">
                  <c:v>45631.347662037035</c:v>
                </c:pt>
                <c:pt idx="671">
                  <c:v>45632.384236111109</c:v>
                </c:pt>
                <c:pt idx="672">
                  <c:v>45635.38422453704</c:v>
                </c:pt>
                <c:pt idx="673">
                  <c:v>45636.340624999997</c:v>
                </c:pt>
                <c:pt idx="674">
                  <c:v>45637.338333333333</c:v>
                </c:pt>
                <c:pt idx="675">
                  <c:v>45638.340115740742</c:v>
                </c:pt>
                <c:pt idx="676">
                  <c:v>45639.340115740742</c:v>
                </c:pt>
                <c:pt idx="677">
                  <c:v>45642.341296296298</c:v>
                </c:pt>
                <c:pt idx="678">
                  <c:v>45643.433425925927</c:v>
                </c:pt>
                <c:pt idx="679">
                  <c:v>45643.529826388891</c:v>
                </c:pt>
                <c:pt idx="680">
                  <c:v>45644.34511574074</c:v>
                </c:pt>
                <c:pt idx="681">
                  <c:v>45644.38553240741</c:v>
                </c:pt>
                <c:pt idx="682">
                  <c:v>45645.344085648147</c:v>
                </c:pt>
                <c:pt idx="683">
                  <c:v>45649.340081018519</c:v>
                </c:pt>
                <c:pt idx="684">
                  <c:v>45650.33021990741</c:v>
                </c:pt>
                <c:pt idx="685">
                  <c:v>45653.37773148148</c:v>
                </c:pt>
                <c:pt idx="686">
                  <c:v>45656.371412037035</c:v>
                </c:pt>
                <c:pt idx="687">
                  <c:v>45663.380555555559</c:v>
                </c:pt>
                <c:pt idx="688">
                  <c:v>45663.380555555559</c:v>
                </c:pt>
                <c:pt idx="689">
                  <c:v>45663.42224537037</c:v>
                </c:pt>
                <c:pt idx="690">
                  <c:v>45663.42224537037</c:v>
                </c:pt>
                <c:pt idx="691">
                  <c:v>45663.45171296296</c:v>
                </c:pt>
                <c:pt idx="692">
                  <c:v>45663.45171296296</c:v>
                </c:pt>
                <c:pt idx="693">
                  <c:v>45663.523217592592</c:v>
                </c:pt>
                <c:pt idx="694">
                  <c:v>45663.523217592592</c:v>
                </c:pt>
                <c:pt idx="695">
                  <c:v>45664.332557870373</c:v>
                </c:pt>
                <c:pt idx="696">
                  <c:v>45664.332557870373</c:v>
                </c:pt>
                <c:pt idx="697">
                  <c:v>45664.387303240743</c:v>
                </c:pt>
                <c:pt idx="698">
                  <c:v>45664.387303240743</c:v>
                </c:pt>
                <c:pt idx="699">
                  <c:v>45664.523032407407</c:v>
                </c:pt>
                <c:pt idx="700">
                  <c:v>45664.523032407407</c:v>
                </c:pt>
                <c:pt idx="701">
                  <c:v>45664.545185185183</c:v>
                </c:pt>
                <c:pt idx="702">
                  <c:v>45664.545185185183</c:v>
                </c:pt>
                <c:pt idx="703">
                  <c:v>45665.334699074076</c:v>
                </c:pt>
                <c:pt idx="704">
                  <c:v>45665.334699074076</c:v>
                </c:pt>
                <c:pt idx="705">
                  <c:v>45665.380856481483</c:v>
                </c:pt>
                <c:pt idx="706">
                  <c:v>45665.380856481483</c:v>
                </c:pt>
                <c:pt idx="707">
                  <c:v>45665.530104166668</c:v>
                </c:pt>
                <c:pt idx="708">
                  <c:v>45665.530104166668</c:v>
                </c:pt>
                <c:pt idx="709">
                  <c:v>45666.340891203705</c:v>
                </c:pt>
                <c:pt idx="710">
                  <c:v>45666.340891203705</c:v>
                </c:pt>
                <c:pt idx="711">
                  <c:v>45666.378877314812</c:v>
                </c:pt>
                <c:pt idx="712">
                  <c:v>45666.378877314812</c:v>
                </c:pt>
                <c:pt idx="713">
                  <c:v>45666.526689814818</c:v>
                </c:pt>
                <c:pt idx="714">
                  <c:v>45666.526689814818</c:v>
                </c:pt>
                <c:pt idx="715">
                  <c:v>45666.545914351853</c:v>
                </c:pt>
                <c:pt idx="716">
                  <c:v>45666.545914351853</c:v>
                </c:pt>
                <c:pt idx="717">
                  <c:v>45666.565555555557</c:v>
                </c:pt>
                <c:pt idx="718">
                  <c:v>45666.565555555557</c:v>
                </c:pt>
                <c:pt idx="719">
                  <c:v>45670.348229166666</c:v>
                </c:pt>
                <c:pt idx="720">
                  <c:v>45670.348229166666</c:v>
                </c:pt>
                <c:pt idx="721">
                  <c:v>45671.336458333331</c:v>
                </c:pt>
                <c:pt idx="722">
                  <c:v>45671.336458333331</c:v>
                </c:pt>
                <c:pt idx="723">
                  <c:v>45671.52553240741</c:v>
                </c:pt>
                <c:pt idx="724">
                  <c:v>45671.52553240741</c:v>
                </c:pt>
                <c:pt idx="725">
                  <c:v>45671.545138888891</c:v>
                </c:pt>
                <c:pt idx="726">
                  <c:v>45671.545138888891</c:v>
                </c:pt>
                <c:pt idx="727">
                  <c:v>45672.337893518517</c:v>
                </c:pt>
                <c:pt idx="728">
                  <c:v>45672.337893518517</c:v>
                </c:pt>
                <c:pt idx="729">
                  <c:v>45672.565659722219</c:v>
                </c:pt>
                <c:pt idx="730">
                  <c:v>45672.565659722219</c:v>
                </c:pt>
                <c:pt idx="731">
                  <c:v>45673.334467592591</c:v>
                </c:pt>
                <c:pt idx="732">
                  <c:v>45673.334467592591</c:v>
                </c:pt>
                <c:pt idx="733">
                  <c:v>45673.5549537037</c:v>
                </c:pt>
                <c:pt idx="734">
                  <c:v>45673.5549537037</c:v>
                </c:pt>
                <c:pt idx="735">
                  <c:v>45674.335694444446</c:v>
                </c:pt>
                <c:pt idx="736">
                  <c:v>45674.335694444446</c:v>
                </c:pt>
                <c:pt idx="737">
                  <c:v>45677.341493055559</c:v>
                </c:pt>
                <c:pt idx="738">
                  <c:v>45677.341493055559</c:v>
                </c:pt>
                <c:pt idx="739">
                  <c:v>45678.335289351853</c:v>
                </c:pt>
                <c:pt idx="740">
                  <c:v>45678.335289351853</c:v>
                </c:pt>
                <c:pt idx="741">
                  <c:v>45680.340729166666</c:v>
                </c:pt>
                <c:pt idx="742">
                  <c:v>45680.340729166666</c:v>
                </c:pt>
                <c:pt idx="743">
                  <c:v>45680.404074074075</c:v>
                </c:pt>
                <c:pt idx="744">
                  <c:v>45680.404074074075</c:v>
                </c:pt>
                <c:pt idx="745">
                  <c:v>45681.341527777775</c:v>
                </c:pt>
                <c:pt idx="746">
                  <c:v>45681.341527777775</c:v>
                </c:pt>
                <c:pt idx="747">
                  <c:v>45684.339432870373</c:v>
                </c:pt>
                <c:pt idx="748">
                  <c:v>45684.339432870373</c:v>
                </c:pt>
                <c:pt idx="749">
                  <c:v>45685.336296296293</c:v>
                </c:pt>
                <c:pt idx="750">
                  <c:v>45685.336296296293</c:v>
                </c:pt>
                <c:pt idx="751">
                  <c:v>45686.338229166664</c:v>
                </c:pt>
                <c:pt idx="752">
                  <c:v>45686.338229166664</c:v>
                </c:pt>
                <c:pt idx="753">
                  <c:v>45687.338506944441</c:v>
                </c:pt>
                <c:pt idx="754">
                  <c:v>45687.338506944441</c:v>
                </c:pt>
                <c:pt idx="755">
                  <c:v>45691.3437962963</c:v>
                </c:pt>
                <c:pt idx="756">
                  <c:v>45691.3437962963</c:v>
                </c:pt>
                <c:pt idx="757">
                  <c:v>45692.333113425928</c:v>
                </c:pt>
                <c:pt idx="758">
                  <c:v>45692.333113425928</c:v>
                </c:pt>
                <c:pt idx="759">
                  <c:v>45693.402222222219</c:v>
                </c:pt>
                <c:pt idx="760">
                  <c:v>45693.402222222219</c:v>
                </c:pt>
                <c:pt idx="761">
                  <c:v>45694.33525462963</c:v>
                </c:pt>
                <c:pt idx="762">
                  <c:v>45694.33525462963</c:v>
                </c:pt>
                <c:pt idx="763">
                  <c:v>45695.33425925926</c:v>
                </c:pt>
                <c:pt idx="764">
                  <c:v>45695.33425925926</c:v>
                </c:pt>
                <c:pt idx="765">
                  <c:v>45698.414236111108</c:v>
                </c:pt>
                <c:pt idx="766">
                  <c:v>45698.414236111108</c:v>
                </c:pt>
                <c:pt idx="767">
                  <c:v>45698.433217592596</c:v>
                </c:pt>
                <c:pt idx="768">
                  <c:v>45698.433217592596</c:v>
                </c:pt>
                <c:pt idx="769">
                  <c:v>45699.337083333332</c:v>
                </c:pt>
                <c:pt idx="770">
                  <c:v>45699.337083333332</c:v>
                </c:pt>
                <c:pt idx="771">
                  <c:v>45700.347997685189</c:v>
                </c:pt>
                <c:pt idx="772">
                  <c:v>45700.347997685189</c:v>
                </c:pt>
                <c:pt idx="773">
                  <c:v>45701.329745370371</c:v>
                </c:pt>
                <c:pt idx="774">
                  <c:v>45701.329745370371</c:v>
                </c:pt>
                <c:pt idx="775">
                  <c:v>45702.336747685185</c:v>
                </c:pt>
                <c:pt idx="776">
                  <c:v>45702.336747685185</c:v>
                </c:pt>
                <c:pt idx="777">
                  <c:v>45705.336099537039</c:v>
                </c:pt>
                <c:pt idx="778">
                  <c:v>45705.336099537039</c:v>
                </c:pt>
                <c:pt idx="779">
                  <c:v>45706.340451388889</c:v>
                </c:pt>
                <c:pt idx="780">
                  <c:v>45706.340451388889</c:v>
                </c:pt>
                <c:pt idx="781">
                  <c:v>45707.337071759262</c:v>
                </c:pt>
                <c:pt idx="782">
                  <c:v>45707.337071759262</c:v>
                </c:pt>
                <c:pt idx="783">
                  <c:v>45708.336817129632</c:v>
                </c:pt>
                <c:pt idx="784">
                  <c:v>45708.336817129632</c:v>
                </c:pt>
                <c:pt idx="785">
                  <c:v>45713.334421296298</c:v>
                </c:pt>
                <c:pt idx="786">
                  <c:v>45713.334421296298</c:v>
                </c:pt>
                <c:pt idx="787">
                  <c:v>45714.339768518519</c:v>
                </c:pt>
                <c:pt idx="788">
                  <c:v>45714.339768518519</c:v>
                </c:pt>
                <c:pt idx="789">
                  <c:v>45715.341134259259</c:v>
                </c:pt>
                <c:pt idx="790">
                  <c:v>45715.341134259259</c:v>
                </c:pt>
                <c:pt idx="791">
                  <c:v>45716.349895833337</c:v>
                </c:pt>
                <c:pt idx="792">
                  <c:v>45716.349895833337</c:v>
                </c:pt>
                <c:pt idx="793">
                  <c:v>45719.344525462962</c:v>
                </c:pt>
                <c:pt idx="794">
                  <c:v>45719.344525462962</c:v>
                </c:pt>
                <c:pt idx="795">
                  <c:v>45720.335752314815</c:v>
                </c:pt>
                <c:pt idx="796">
                  <c:v>45720.335752314815</c:v>
                </c:pt>
                <c:pt idx="797">
                  <c:v>45721.33697916667</c:v>
                </c:pt>
                <c:pt idx="798">
                  <c:v>45721.33697916667</c:v>
                </c:pt>
                <c:pt idx="799">
                  <c:v>45722.343726851854</c:v>
                </c:pt>
                <c:pt idx="800">
                  <c:v>45722.343726851854</c:v>
                </c:pt>
                <c:pt idx="801">
                  <c:v>45723.332708333335</c:v>
                </c:pt>
                <c:pt idx="802">
                  <c:v>45723.332708333335</c:v>
                </c:pt>
                <c:pt idx="803">
                  <c:v>45726.339756944442</c:v>
                </c:pt>
                <c:pt idx="804">
                  <c:v>45726.339756944442</c:v>
                </c:pt>
                <c:pt idx="805">
                  <c:v>45727.394120370373</c:v>
                </c:pt>
                <c:pt idx="806">
                  <c:v>45727.394120370373</c:v>
                </c:pt>
                <c:pt idx="807">
                  <c:v>45728.430196759262</c:v>
                </c:pt>
                <c:pt idx="808">
                  <c:v>45728.430196759262</c:v>
                </c:pt>
                <c:pt idx="809">
                  <c:v>45729.339745370373</c:v>
                </c:pt>
                <c:pt idx="810">
                  <c:v>45729.339745370373</c:v>
                </c:pt>
                <c:pt idx="811">
                  <c:v>45733.34034722222</c:v>
                </c:pt>
                <c:pt idx="812">
                  <c:v>45733.34034722222</c:v>
                </c:pt>
                <c:pt idx="813">
                  <c:v>45734.336712962962</c:v>
                </c:pt>
                <c:pt idx="814">
                  <c:v>45734.336712962962</c:v>
                </c:pt>
                <c:pt idx="815">
                  <c:v>45735.348043981481</c:v>
                </c:pt>
                <c:pt idx="816">
                  <c:v>45735.348043981481</c:v>
                </c:pt>
                <c:pt idx="817">
                  <c:v>45736.346284722225</c:v>
                </c:pt>
                <c:pt idx="818">
                  <c:v>45736.346284722225</c:v>
                </c:pt>
                <c:pt idx="819">
                  <c:v>45737.385000000002</c:v>
                </c:pt>
                <c:pt idx="820">
                  <c:v>45737.385000000002</c:v>
                </c:pt>
                <c:pt idx="821">
                  <c:v>45740.34207175926</c:v>
                </c:pt>
                <c:pt idx="822">
                  <c:v>45740.34207175926</c:v>
                </c:pt>
                <c:pt idx="823">
                  <c:v>45741.391099537039</c:v>
                </c:pt>
                <c:pt idx="824">
                  <c:v>45741.391099537039</c:v>
                </c:pt>
                <c:pt idx="825">
                  <c:v>45742.391944444447</c:v>
                </c:pt>
                <c:pt idx="826">
                  <c:v>45742.391944444447</c:v>
                </c:pt>
                <c:pt idx="827">
                  <c:v>45743.418553240743</c:v>
                </c:pt>
                <c:pt idx="828">
                  <c:v>45743.418553240743</c:v>
                </c:pt>
                <c:pt idx="829">
                  <c:v>45744.390694444446</c:v>
                </c:pt>
                <c:pt idx="830">
                  <c:v>45744.390694444446</c:v>
                </c:pt>
                <c:pt idx="831">
                  <c:v>45747.441851851851</c:v>
                </c:pt>
                <c:pt idx="832">
                  <c:v>45747.441851851851</c:v>
                </c:pt>
                <c:pt idx="833">
                  <c:v>45750.379270833335</c:v>
                </c:pt>
                <c:pt idx="834">
                  <c:v>45750.379270833335</c:v>
                </c:pt>
                <c:pt idx="835">
                  <c:v>45754.34002314815</c:v>
                </c:pt>
                <c:pt idx="836">
                  <c:v>45754.34002314815</c:v>
                </c:pt>
                <c:pt idx="837">
                  <c:v>45754.521469907406</c:v>
                </c:pt>
                <c:pt idx="838">
                  <c:v>45754.521469907406</c:v>
                </c:pt>
                <c:pt idx="839">
                  <c:v>45755.376585648148</c:v>
                </c:pt>
                <c:pt idx="840">
                  <c:v>45755.376585648148</c:v>
                </c:pt>
                <c:pt idx="841">
                  <c:v>45756.345833333333</c:v>
                </c:pt>
                <c:pt idx="842">
                  <c:v>45756.345833333333</c:v>
                </c:pt>
                <c:pt idx="843">
                  <c:v>45757.37709490741</c:v>
                </c:pt>
                <c:pt idx="844">
                  <c:v>45757.37709490741</c:v>
                </c:pt>
                <c:pt idx="845">
                  <c:v>45758.332696759258</c:v>
                </c:pt>
                <c:pt idx="846">
                  <c:v>45758.332696759258</c:v>
                </c:pt>
                <c:pt idx="847">
                  <c:v>45761.338055555556</c:v>
                </c:pt>
                <c:pt idx="848">
                  <c:v>45761.338055555556</c:v>
                </c:pt>
                <c:pt idx="849">
                  <c:v>45762.330381944441</c:v>
                </c:pt>
                <c:pt idx="850">
                  <c:v>45762.330381944441</c:v>
                </c:pt>
                <c:pt idx="851">
                  <c:v>45763.342060185183</c:v>
                </c:pt>
                <c:pt idx="852">
                  <c:v>45763.342060185183</c:v>
                </c:pt>
                <c:pt idx="853">
                  <c:v>45763.455312500002</c:v>
                </c:pt>
                <c:pt idx="854">
                  <c:v>45763.455312500002</c:v>
                </c:pt>
                <c:pt idx="855">
                  <c:v>45764.331689814811</c:v>
                </c:pt>
                <c:pt idx="856">
                  <c:v>45764.331689814811</c:v>
                </c:pt>
                <c:pt idx="857">
                  <c:v>45769.380416666667</c:v>
                </c:pt>
                <c:pt idx="858">
                  <c:v>45769.380416666667</c:v>
                </c:pt>
                <c:pt idx="859">
                  <c:v>45770.328402777777</c:v>
                </c:pt>
                <c:pt idx="860">
                  <c:v>45770.328402777777</c:v>
                </c:pt>
                <c:pt idx="861">
                  <c:v>45770.415092592593</c:v>
                </c:pt>
                <c:pt idx="862">
                  <c:v>45770.415092592593</c:v>
                </c:pt>
                <c:pt idx="863">
                  <c:v>45771.33871527778</c:v>
                </c:pt>
                <c:pt idx="864">
                  <c:v>45771.33871527778</c:v>
                </c:pt>
                <c:pt idx="865">
                  <c:v>45775.34443287037</c:v>
                </c:pt>
                <c:pt idx="866">
                  <c:v>45775.34443287037</c:v>
                </c:pt>
                <c:pt idx="867">
                  <c:v>45776.338263888887</c:v>
                </c:pt>
                <c:pt idx="868">
                  <c:v>45776.338263888887</c:v>
                </c:pt>
                <c:pt idx="869">
                  <c:v>45777.341770833336</c:v>
                </c:pt>
                <c:pt idx="870">
                  <c:v>45777.341770833336</c:v>
                </c:pt>
                <c:pt idx="871">
                  <c:v>45778.460532407407</c:v>
                </c:pt>
                <c:pt idx="872">
                  <c:v>45778.460532407407</c:v>
                </c:pt>
                <c:pt idx="873">
                  <c:v>45779.340567129628</c:v>
                </c:pt>
                <c:pt idx="874">
                  <c:v>45779.340567129628</c:v>
                </c:pt>
                <c:pt idx="875">
                  <c:v>45782.338402777779</c:v>
                </c:pt>
                <c:pt idx="876">
                  <c:v>45782.338402777779</c:v>
                </c:pt>
                <c:pt idx="877">
                  <c:v>45783.336562500001</c:v>
                </c:pt>
                <c:pt idx="878">
                  <c:v>45783.336562500001</c:v>
                </c:pt>
                <c:pt idx="879">
                  <c:v>45784.343807870369</c:v>
                </c:pt>
                <c:pt idx="880">
                  <c:v>45784.343807870369</c:v>
                </c:pt>
                <c:pt idx="881">
                  <c:v>45785.330636574072</c:v>
                </c:pt>
                <c:pt idx="882">
                  <c:v>45785.330636574072</c:v>
                </c:pt>
                <c:pt idx="883">
                  <c:v>45786.374814814815</c:v>
                </c:pt>
                <c:pt idx="884">
                  <c:v>45786.374814814815</c:v>
                </c:pt>
                <c:pt idx="885">
                  <c:v>45789.377395833333</c:v>
                </c:pt>
                <c:pt idx="886">
                  <c:v>45789.377395833333</c:v>
                </c:pt>
                <c:pt idx="887">
                  <c:v>45790.338483796295</c:v>
                </c:pt>
                <c:pt idx="888">
                  <c:v>45790.338483796295</c:v>
                </c:pt>
                <c:pt idx="889">
                  <c:v>45791.34270833333</c:v>
                </c:pt>
                <c:pt idx="890">
                  <c:v>45791.34270833333</c:v>
                </c:pt>
                <c:pt idx="891">
                  <c:v>45791.417557870373</c:v>
                </c:pt>
                <c:pt idx="892">
                  <c:v>45791.417557870373</c:v>
                </c:pt>
                <c:pt idx="893">
                  <c:v>45792.337766203702</c:v>
                </c:pt>
                <c:pt idx="894">
                  <c:v>45792.337766203702</c:v>
                </c:pt>
                <c:pt idx="895">
                  <c:v>45796.337071759262</c:v>
                </c:pt>
                <c:pt idx="896">
                  <c:v>45796.337071759262</c:v>
                </c:pt>
                <c:pt idx="897">
                  <c:v>45797.342106481483</c:v>
                </c:pt>
                <c:pt idx="898">
                  <c:v>45797.342106481483</c:v>
                </c:pt>
                <c:pt idx="899">
                  <c:v>45798.330613425926</c:v>
                </c:pt>
                <c:pt idx="900">
                  <c:v>45798.330613425926</c:v>
                </c:pt>
                <c:pt idx="901">
                  <c:v>45799.383321759262</c:v>
                </c:pt>
                <c:pt idx="902">
                  <c:v>45799.383321759262</c:v>
                </c:pt>
                <c:pt idx="903">
                  <c:v>45800.380428240744</c:v>
                </c:pt>
                <c:pt idx="904">
                  <c:v>45800.380428240744</c:v>
                </c:pt>
                <c:pt idx="905">
                  <c:v>45805.344907407409</c:v>
                </c:pt>
                <c:pt idx="906">
                  <c:v>45805.344907407409</c:v>
                </c:pt>
                <c:pt idx="907">
                  <c:v>45806.346273148149</c:v>
                </c:pt>
                <c:pt idx="908">
                  <c:v>45806.346273148149</c:v>
                </c:pt>
                <c:pt idx="909">
                  <c:v>45807.33971064815</c:v>
                </c:pt>
                <c:pt idx="910">
                  <c:v>45807.33971064815</c:v>
                </c:pt>
                <c:pt idx="911">
                  <c:v>45810.344236111108</c:v>
                </c:pt>
                <c:pt idx="912">
                  <c:v>45810.344236111108</c:v>
                </c:pt>
                <c:pt idx="913">
                  <c:v>45811.338101851848</c:v>
                </c:pt>
                <c:pt idx="914">
                  <c:v>45811.338101851848</c:v>
                </c:pt>
                <c:pt idx="915">
                  <c:v>45812.332743055558</c:v>
                </c:pt>
                <c:pt idx="916">
                  <c:v>45812.332743055558</c:v>
                </c:pt>
                <c:pt idx="917">
                  <c:v>45813.32984953704</c:v>
                </c:pt>
                <c:pt idx="918">
                  <c:v>45813.32984953704</c:v>
                </c:pt>
                <c:pt idx="919">
                  <c:v>45817.386296296296</c:v>
                </c:pt>
                <c:pt idx="920">
                  <c:v>45817.386296296296</c:v>
                </c:pt>
                <c:pt idx="921">
                  <c:v>45818.337847222225</c:v>
                </c:pt>
                <c:pt idx="922">
                  <c:v>45818.337847222225</c:v>
                </c:pt>
                <c:pt idx="923">
                  <c:v>45819.342627314814</c:v>
                </c:pt>
                <c:pt idx="924">
                  <c:v>45819.342627314814</c:v>
                </c:pt>
                <c:pt idx="925">
                  <c:v>45820.419699074075</c:v>
                </c:pt>
                <c:pt idx="926">
                  <c:v>45820.419699074075</c:v>
                </c:pt>
                <c:pt idx="927">
                  <c:v>45821.330995370372</c:v>
                </c:pt>
                <c:pt idx="928">
                  <c:v>45821.330995370372</c:v>
                </c:pt>
                <c:pt idx="929">
                  <c:v>45821.389930555553</c:v>
                </c:pt>
                <c:pt idx="930">
                  <c:v>45821.389930555553</c:v>
                </c:pt>
                <c:pt idx="931">
                  <c:v>45824.379004629627</c:v>
                </c:pt>
                <c:pt idx="932">
                  <c:v>45824.379004629627</c:v>
                </c:pt>
                <c:pt idx="933">
                  <c:v>45825.32949074074</c:v>
                </c:pt>
                <c:pt idx="934">
                  <c:v>45825.32949074074</c:v>
                </c:pt>
                <c:pt idx="935">
                  <c:v>45826.333321759259</c:v>
                </c:pt>
                <c:pt idx="936">
                  <c:v>45826.333321759259</c:v>
                </c:pt>
                <c:pt idx="937">
                  <c:v>45827.382013888891</c:v>
                </c:pt>
                <c:pt idx="938">
                  <c:v>45827.382013888891</c:v>
                </c:pt>
                <c:pt idx="939">
                  <c:v>45828.385000000002</c:v>
                </c:pt>
                <c:pt idx="940">
                  <c:v>45828.385000000002</c:v>
                </c:pt>
                <c:pt idx="941">
                  <c:v>45831.344421296293</c:v>
                </c:pt>
                <c:pt idx="942">
                  <c:v>45831.344421296293</c:v>
                </c:pt>
                <c:pt idx="943">
                  <c:v>45832.333148148151</c:v>
                </c:pt>
                <c:pt idx="944">
                  <c:v>45832.333148148151</c:v>
                </c:pt>
                <c:pt idx="945">
                  <c:v>45832.42796296296</c:v>
                </c:pt>
                <c:pt idx="946">
                  <c:v>45832.42796296296</c:v>
                </c:pt>
                <c:pt idx="947">
                  <c:v>45832.467673611114</c:v>
                </c:pt>
                <c:pt idx="948">
                  <c:v>45832.467673611114</c:v>
                </c:pt>
                <c:pt idx="949">
                  <c:v>45832.500451388885</c:v>
                </c:pt>
                <c:pt idx="950">
                  <c:v>45832.500451388885</c:v>
                </c:pt>
                <c:pt idx="951">
                  <c:v>45833.379224537035</c:v>
                </c:pt>
                <c:pt idx="952">
                  <c:v>45833.379224537035</c:v>
                </c:pt>
                <c:pt idx="953">
                  <c:v>45838.336585648147</c:v>
                </c:pt>
                <c:pt idx="954">
                  <c:v>45838.336585648147</c:v>
                </c:pt>
                <c:pt idx="955">
                  <c:v>45839.342951388891</c:v>
                </c:pt>
                <c:pt idx="956">
                  <c:v>45839.342951388891</c:v>
                </c:pt>
                <c:pt idx="957">
                  <c:v>45840.330590277779</c:v>
                </c:pt>
                <c:pt idx="958">
                  <c:v>45840.330590277779</c:v>
                </c:pt>
                <c:pt idx="959">
                  <c:v>45841.332696759258</c:v>
                </c:pt>
                <c:pt idx="960">
                  <c:v>45841.332696759258</c:v>
                </c:pt>
                <c:pt idx="961">
                  <c:v>45842.337719907409</c:v>
                </c:pt>
                <c:pt idx="962">
                  <c:v>45842.337719907409</c:v>
                </c:pt>
                <c:pt idx="963">
                  <c:v>45845.33320601852</c:v>
                </c:pt>
                <c:pt idx="964">
                  <c:v>45845.33320601852</c:v>
                </c:pt>
                <c:pt idx="965">
                  <c:v>45846.332951388889</c:v>
                </c:pt>
                <c:pt idx="966">
                  <c:v>45846.332951388889</c:v>
                </c:pt>
                <c:pt idx="967">
                  <c:v>45847.327384259261</c:v>
                </c:pt>
                <c:pt idx="968">
                  <c:v>45847.327384259261</c:v>
                </c:pt>
                <c:pt idx="969">
                  <c:v>45848.320092592592</c:v>
                </c:pt>
                <c:pt idx="970">
                  <c:v>45848.320092592592</c:v>
                </c:pt>
                <c:pt idx="971">
                  <c:v>45848.565844907411</c:v>
                </c:pt>
                <c:pt idx="972">
                  <c:v>45848.565844907411</c:v>
                </c:pt>
                <c:pt idx="973">
                  <c:v>45849.319733796299</c:v>
                </c:pt>
                <c:pt idx="974">
                  <c:v>45849.319733796299</c:v>
                </c:pt>
                <c:pt idx="975">
                  <c:v>45852.333518518521</c:v>
                </c:pt>
                <c:pt idx="976">
                  <c:v>45852.333518518521</c:v>
                </c:pt>
                <c:pt idx="977">
                  <c:v>45853.335231481484</c:v>
                </c:pt>
                <c:pt idx="978">
                  <c:v>45853.335231481484</c:v>
                </c:pt>
                <c:pt idx="979">
                  <c:v>45854.319062499999</c:v>
                </c:pt>
                <c:pt idx="980">
                  <c:v>45854.319062499999</c:v>
                </c:pt>
                <c:pt idx="981">
                  <c:v>45855.318182870367</c:v>
                </c:pt>
                <c:pt idx="982">
                  <c:v>45855.318182870367</c:v>
                </c:pt>
                <c:pt idx="983">
                  <c:v>45859.320335648146</c:v>
                </c:pt>
                <c:pt idx="984">
                  <c:v>45859.320335648146</c:v>
                </c:pt>
                <c:pt idx="985">
                  <c:v>45860.31790509259</c:v>
                </c:pt>
                <c:pt idx="986">
                  <c:v>45860.31790509259</c:v>
                </c:pt>
                <c:pt idx="987">
                  <c:v>45861.40053240741</c:v>
                </c:pt>
                <c:pt idx="988">
                  <c:v>45861.40053240741</c:v>
                </c:pt>
                <c:pt idx="989">
                  <c:v>45862.340601851851</c:v>
                </c:pt>
                <c:pt idx="990">
                  <c:v>45862.340601851851</c:v>
                </c:pt>
                <c:pt idx="991">
                  <c:v>45863.334606481483</c:v>
                </c:pt>
                <c:pt idx="992">
                  <c:v>45863.334606481483</c:v>
                </c:pt>
                <c:pt idx="993">
                  <c:v>45866.335358796299</c:v>
                </c:pt>
                <c:pt idx="994">
                  <c:v>45866.335358796299</c:v>
                </c:pt>
                <c:pt idx="995">
                  <c:v>45867.322997685187</c:v>
                </c:pt>
                <c:pt idx="996">
                  <c:v>45867.322997685187</c:v>
                </c:pt>
                <c:pt idx="997">
                  <c:v>45868.328194444446</c:v>
                </c:pt>
                <c:pt idx="998">
                  <c:v>45868.328194444446</c:v>
                </c:pt>
                <c:pt idx="999">
                  <c:v>45869.330590277779</c:v>
                </c:pt>
                <c:pt idx="1000">
                  <c:v>45869.330590277779</c:v>
                </c:pt>
                <c:pt idx="1001">
                  <c:v>45870.340092592596</c:v>
                </c:pt>
                <c:pt idx="1002">
                  <c:v>45870.340092592596</c:v>
                </c:pt>
                <c:pt idx="1003">
                  <c:v>45875.327939814815</c:v>
                </c:pt>
                <c:pt idx="1004">
                  <c:v>45875.327939814815</c:v>
                </c:pt>
                <c:pt idx="1005">
                  <c:v>45876.330405092594</c:v>
                </c:pt>
                <c:pt idx="1006">
                  <c:v>45876.330405092594</c:v>
                </c:pt>
                <c:pt idx="1007">
                  <c:v>45880.329212962963</c:v>
                </c:pt>
                <c:pt idx="1008">
                  <c:v>45880.329212962963</c:v>
                </c:pt>
                <c:pt idx="1009">
                  <c:v>45881.332094907404</c:v>
                </c:pt>
                <c:pt idx="1010">
                  <c:v>45881.332094907404</c:v>
                </c:pt>
                <c:pt idx="1011">
                  <c:v>45882.316944444443</c:v>
                </c:pt>
                <c:pt idx="1012">
                  <c:v>45882.316944444443</c:v>
                </c:pt>
                <c:pt idx="1013">
                  <c:v>45883.319050925929</c:v>
                </c:pt>
                <c:pt idx="1014">
                  <c:v>45883.319050925929</c:v>
                </c:pt>
                <c:pt idx="1015">
                  <c:v>45884.318136574075</c:v>
                </c:pt>
                <c:pt idx="1016">
                  <c:v>45884.318136574075</c:v>
                </c:pt>
                <c:pt idx="1017">
                  <c:v>45887.346597222226</c:v>
                </c:pt>
                <c:pt idx="1018">
                  <c:v>45887.346597222226</c:v>
                </c:pt>
                <c:pt idx="1019">
                  <c:v>45889.317002314812</c:v>
                </c:pt>
                <c:pt idx="1020">
                  <c:v>45889.317002314812</c:v>
                </c:pt>
                <c:pt idx="1021">
                  <c:v>45890.328657407408</c:v>
                </c:pt>
                <c:pt idx="1022">
                  <c:v>45890.328657407408</c:v>
                </c:pt>
                <c:pt idx="1023">
                  <c:v>45891.321400462963</c:v>
                </c:pt>
                <c:pt idx="1024">
                  <c:v>45891.321400462963</c:v>
                </c:pt>
                <c:pt idx="1025">
                  <c:v>45894.329085648147</c:v>
                </c:pt>
                <c:pt idx="1026">
                  <c:v>45894.329085648147</c:v>
                </c:pt>
                <c:pt idx="1027">
                  <c:v>45895.328553240739</c:v>
                </c:pt>
                <c:pt idx="1028">
                  <c:v>45895.328553240739</c:v>
                </c:pt>
                <c:pt idx="1029">
                  <c:v>45896.333194444444</c:v>
                </c:pt>
                <c:pt idx="1030">
                  <c:v>45896.333194444444</c:v>
                </c:pt>
                <c:pt idx="1031">
                  <c:v>45897.323368055557</c:v>
                </c:pt>
                <c:pt idx="1032">
                  <c:v>45897.323368055557</c:v>
                </c:pt>
                <c:pt idx="1033">
                  <c:v>45901.325138888889</c:v>
                </c:pt>
                <c:pt idx="1034">
                  <c:v>45901.325138888889</c:v>
                </c:pt>
                <c:pt idx="1035">
                  <c:v>45902.335879629631</c:v>
                </c:pt>
                <c:pt idx="1036">
                  <c:v>45902.335879629631</c:v>
                </c:pt>
                <c:pt idx="1037">
                  <c:v>45903.318865740737</c:v>
                </c:pt>
                <c:pt idx="1038">
                  <c:v>45903.318865740737</c:v>
                </c:pt>
                <c:pt idx="1039">
                  <c:v>45904.535439814812</c:v>
                </c:pt>
                <c:pt idx="1040">
                  <c:v>45904.535439814812</c:v>
                </c:pt>
                <c:pt idx="1041">
                  <c:v>45905.316828703704</c:v>
                </c:pt>
                <c:pt idx="1042">
                  <c:v>45905.316828703704</c:v>
                </c:pt>
                <c:pt idx="1043">
                  <c:v>45908.329097222224</c:v>
                </c:pt>
                <c:pt idx="1044">
                  <c:v>45908.329097222224</c:v>
                </c:pt>
                <c:pt idx="1045">
                  <c:v>45909.325671296298</c:v>
                </c:pt>
                <c:pt idx="1046">
                  <c:v>45909.325671296298</c:v>
                </c:pt>
                <c:pt idx="1047">
                  <c:v>45910.326053240744</c:v>
                </c:pt>
                <c:pt idx="1048">
                  <c:v>45910.326053240744</c:v>
                </c:pt>
                <c:pt idx="1049">
                  <c:v>45911.331782407404</c:v>
                </c:pt>
                <c:pt idx="1050">
                  <c:v>45911.331782407404</c:v>
                </c:pt>
                <c:pt idx="1051">
                  <c:v>45912.319490740738</c:v>
                </c:pt>
                <c:pt idx="1052">
                  <c:v>45912.319490740738</c:v>
                </c:pt>
                <c:pt idx="1053">
                  <c:v>45915.324999999997</c:v>
                </c:pt>
                <c:pt idx="1054">
                  <c:v>45915.324999999997</c:v>
                </c:pt>
                <c:pt idx="1055">
                  <c:v>45916.313761574071</c:v>
                </c:pt>
                <c:pt idx="1056">
                  <c:v>45916.313761574071</c:v>
                </c:pt>
                <c:pt idx="1057">
                  <c:v>45917.328298611108</c:v>
                </c:pt>
                <c:pt idx="1058">
                  <c:v>45917.328298611108</c:v>
                </c:pt>
                <c:pt idx="1059">
                  <c:v>45918.324490740742</c:v>
                </c:pt>
                <c:pt idx="1060">
                  <c:v>45918.324490740742</c:v>
                </c:pt>
                <c:pt idx="1061">
                  <c:v>45922.339108796295</c:v>
                </c:pt>
                <c:pt idx="1062">
                  <c:v>45922.339108796295</c:v>
                </c:pt>
                <c:pt idx="1063">
                  <c:v>45923.32885416667</c:v>
                </c:pt>
                <c:pt idx="1064">
                  <c:v>45923.32885416667</c:v>
                </c:pt>
                <c:pt idx="1065">
                  <c:v>45924.317858796298</c:v>
                </c:pt>
                <c:pt idx="1066">
                  <c:v>45924.317858796298</c:v>
                </c:pt>
                <c:pt idx="1067">
                  <c:v>45925.34003472222</c:v>
                </c:pt>
                <c:pt idx="1068">
                  <c:v>45925.34003472222</c:v>
                </c:pt>
                <c:pt idx="1069">
                  <c:v>45926.317499999997</c:v>
                </c:pt>
                <c:pt idx="1070">
                  <c:v>45926.317499999997</c:v>
                </c:pt>
                <c:pt idx="1071">
                  <c:v>45929.325046296297</c:v>
                </c:pt>
                <c:pt idx="1072">
                  <c:v>45929.325046296297</c:v>
                </c:pt>
                <c:pt idx="1073">
                  <c:v>45930.329340277778</c:v>
                </c:pt>
                <c:pt idx="1074">
                  <c:v>45930.329340277778</c:v>
                </c:pt>
                <c:pt idx="1075">
                  <c:v>45931.329965277779</c:v>
                </c:pt>
                <c:pt idx="1076">
                  <c:v>45931.329965277779</c:v>
                </c:pt>
                <c:pt idx="1077">
                  <c:v>45932.32534722222</c:v>
                </c:pt>
                <c:pt idx="1078">
                  <c:v>45932.32534722222</c:v>
                </c:pt>
                <c:pt idx="1079">
                  <c:v>45933.326145833336</c:v>
                </c:pt>
                <c:pt idx="1080">
                  <c:v>45933.326145833336</c:v>
                </c:pt>
                <c:pt idx="1081">
                  <c:v>45933.429849537039</c:v>
                </c:pt>
                <c:pt idx="1082">
                  <c:v>45933.429849537039</c:v>
                </c:pt>
                <c:pt idx="1083">
                  <c:v>45936.317766203705</c:v>
                </c:pt>
                <c:pt idx="1084">
                  <c:v>45937.330081018517</c:v>
                </c:pt>
                <c:pt idx="1085">
                  <c:v>45938.329548611109</c:v>
                </c:pt>
                <c:pt idx="1086">
                  <c:v>45939.387453703705</c:v>
                </c:pt>
                <c:pt idx="1087">
                  <c:v>45943.334444444445</c:v>
                </c:pt>
                <c:pt idx="1088">
                  <c:v>45944.33556712963</c:v>
                </c:pt>
                <c:pt idx="1089">
                  <c:v>45945.328483796293</c:v>
                </c:pt>
                <c:pt idx="1090">
                  <c:v>45946.329386574071</c:v>
                </c:pt>
                <c:pt idx="1091">
                  <c:v>45947.330474537041</c:v>
                </c:pt>
                <c:pt idx="1092">
                  <c:v>45950.331655092596</c:v>
                </c:pt>
                <c:pt idx="1093">
                  <c:v>45951.328969907408</c:v>
                </c:pt>
                <c:pt idx="1094">
                  <c:v>45952.329942129632</c:v>
                </c:pt>
                <c:pt idx="1095">
                  <c:v>45953.333703703705</c:v>
                </c:pt>
                <c:pt idx="1096">
                  <c:v>45954.328460648147</c:v>
                </c:pt>
                <c:pt idx="1097">
                  <c:v>45957.327222222222</c:v>
                </c:pt>
                <c:pt idx="1098">
                  <c:v>45958.32503472222</c:v>
                </c:pt>
                <c:pt idx="1099">
                  <c:v>45959.336226851854</c:v>
                </c:pt>
                <c:pt idx="1100">
                  <c:v>45960.326215277775</c:v>
                </c:pt>
                <c:pt idx="1101">
                  <c:v>45964.332743055558</c:v>
                </c:pt>
                <c:pt idx="1102">
                  <c:v>45965.324884259258</c:v>
                </c:pt>
                <c:pt idx="1103">
                  <c:v>45966.324062500003</c:v>
                </c:pt>
                <c:pt idx="1104">
                  <c:v>45967.31832175926</c:v>
                </c:pt>
              </c:numCache>
            </c:numRef>
          </c:xVal>
          <c:yVal>
            <c:numRef>
              <c:f>Active!$P$178:$P$4093</c:f>
              <c:numCache>
                <c:formatCode>0.000</c:formatCode>
                <c:ptCount val="3916"/>
                <c:pt idx="0">
                  <c:v>3.5099999974416298</c:v>
                </c:pt>
                <c:pt idx="1">
                  <c:v>3.5099999974329901</c:v>
                </c:pt>
                <c:pt idx="2">
                  <c:v>3.5099999974070601</c:v>
                </c:pt>
                <c:pt idx="3">
                  <c:v>3.5099999973984102</c:v>
                </c:pt>
                <c:pt idx="4">
                  <c:v>3.50999999738977</c:v>
                </c:pt>
                <c:pt idx="5">
                  <c:v>3.5099999973811302</c:v>
                </c:pt>
                <c:pt idx="6">
                  <c:v>3.5099999973724798</c:v>
                </c:pt>
                <c:pt idx="7">
                  <c:v>3.5099999973465601</c:v>
                </c:pt>
                <c:pt idx="8">
                  <c:v>3.5099999973379101</c:v>
                </c:pt>
                <c:pt idx="9">
                  <c:v>3.5099999973292699</c:v>
                </c:pt>
                <c:pt idx="10">
                  <c:v>3.5099999973206302</c:v>
                </c:pt>
                <c:pt idx="11">
                  <c:v>3.5099999972082601</c:v>
                </c:pt>
                <c:pt idx="12">
                  <c:v>3.5099999971996199</c:v>
                </c:pt>
                <c:pt idx="13">
                  <c:v>3.5099999971909801</c:v>
                </c:pt>
                <c:pt idx="14">
                  <c:v>3.50999999715641</c:v>
                </c:pt>
                <c:pt idx="15">
                  <c:v>3.50999999714776</c:v>
                </c:pt>
                <c:pt idx="16">
                  <c:v>3.5099999971045501</c:v>
                </c:pt>
                <c:pt idx="17">
                  <c:v>3.50999999708726</c:v>
                </c:pt>
                <c:pt idx="18">
                  <c:v>3.5099999970786202</c:v>
                </c:pt>
                <c:pt idx="19">
                  <c:v>3.5099999970699698</c:v>
                </c:pt>
                <c:pt idx="20">
                  <c:v>3.5099999970440501</c:v>
                </c:pt>
                <c:pt idx="21">
                  <c:v>3.5099999970354001</c:v>
                </c:pt>
                <c:pt idx="22">
                  <c:v>3.5099999970267599</c:v>
                </c:pt>
                <c:pt idx="23">
                  <c:v>3.5099999970181202</c:v>
                </c:pt>
                <c:pt idx="24">
                  <c:v>3.5099999970094702</c:v>
                </c:pt>
                <c:pt idx="25">
                  <c:v>3.5099999969835398</c:v>
                </c:pt>
                <c:pt idx="26">
                  <c:v>3.5099999969576099</c:v>
                </c:pt>
                <c:pt idx="27">
                  <c:v>3.5099999969489701</c:v>
                </c:pt>
                <c:pt idx="28">
                  <c:v>3.5099999969230402</c:v>
                </c:pt>
                <c:pt idx="29">
                  <c:v>3.5099999969144</c:v>
                </c:pt>
                <c:pt idx="30">
                  <c:v>3.5099999969057598</c:v>
                </c:pt>
                <c:pt idx="31">
                  <c:v>3.5099999968971098</c:v>
                </c:pt>
                <c:pt idx="32">
                  <c:v>3.5099999968625402</c:v>
                </c:pt>
                <c:pt idx="33">
                  <c:v>3.5099999968539</c:v>
                </c:pt>
                <c:pt idx="34">
                  <c:v>3.50999999684525</c:v>
                </c:pt>
                <c:pt idx="35">
                  <c:v>3.5099999968366098</c:v>
                </c:pt>
                <c:pt idx="36">
                  <c:v>3.50999999682797</c:v>
                </c:pt>
                <c:pt idx="37">
                  <c:v>3.5099999968020401</c:v>
                </c:pt>
                <c:pt idx="38">
                  <c:v>3.5099999967933901</c:v>
                </c:pt>
                <c:pt idx="39">
                  <c:v>3.5099999967847499</c:v>
                </c:pt>
                <c:pt idx="40">
                  <c:v>3.5099999967847499</c:v>
                </c:pt>
                <c:pt idx="41">
                  <c:v>3.5099999967847499</c:v>
                </c:pt>
                <c:pt idx="42">
                  <c:v>3.5099999967761102</c:v>
                </c:pt>
                <c:pt idx="43">
                  <c:v>3.5099999967674602</c:v>
                </c:pt>
                <c:pt idx="44">
                  <c:v>3.5239999967840401</c:v>
                </c:pt>
                <c:pt idx="45">
                  <c:v>3.52399999677551</c:v>
                </c:pt>
                <c:pt idx="46">
                  <c:v>3.5239999967669799</c:v>
                </c:pt>
                <c:pt idx="47">
                  <c:v>3.5239999967584499</c:v>
                </c:pt>
                <c:pt idx="48">
                  <c:v>3.5239999967499198</c:v>
                </c:pt>
                <c:pt idx="49">
                  <c:v>3.5239999967243198</c:v>
                </c:pt>
                <c:pt idx="50">
                  <c:v>3.5239999967157898</c:v>
                </c:pt>
                <c:pt idx="51">
                  <c:v>3.5239999967072602</c:v>
                </c:pt>
                <c:pt idx="52">
                  <c:v>3.5239999966987301</c:v>
                </c:pt>
                <c:pt idx="53">
                  <c:v>3.5239999966902</c:v>
                </c:pt>
                <c:pt idx="54">
                  <c:v>3.5239999966646098</c:v>
                </c:pt>
                <c:pt idx="55">
                  <c:v>3.5239999966560802</c:v>
                </c:pt>
                <c:pt idx="56">
                  <c:v>3.5239999966475501</c:v>
                </c:pt>
                <c:pt idx="57">
                  <c:v>3.5239999966390201</c:v>
                </c:pt>
                <c:pt idx="58">
                  <c:v>3.5239999965963702</c:v>
                </c:pt>
                <c:pt idx="59">
                  <c:v>3.5239999965878401</c:v>
                </c:pt>
                <c:pt idx="60">
                  <c:v>3.5239999965793101</c:v>
                </c:pt>
                <c:pt idx="61">
                  <c:v>3.52399999657078</c:v>
                </c:pt>
                <c:pt idx="62">
                  <c:v>3.5239999965451898</c:v>
                </c:pt>
                <c:pt idx="63">
                  <c:v>3.52399999653665</c:v>
                </c:pt>
                <c:pt idx="64">
                  <c:v>3.5239999965281199</c:v>
                </c:pt>
                <c:pt idx="65">
                  <c:v>3.5239999965195898</c:v>
                </c:pt>
                <c:pt idx="66">
                  <c:v>3.52399999648547</c:v>
                </c:pt>
                <c:pt idx="67">
                  <c:v>3.52399999647694</c:v>
                </c:pt>
                <c:pt idx="68">
                  <c:v>3.5239999964684099</c:v>
                </c:pt>
                <c:pt idx="69">
                  <c:v>3.5239999964598798</c:v>
                </c:pt>
                <c:pt idx="70">
                  <c:v>3.5239999964086999</c:v>
                </c:pt>
                <c:pt idx="71">
                  <c:v>3.5239999964001698</c:v>
                </c:pt>
                <c:pt idx="72">
                  <c:v>3.5239999963916402</c:v>
                </c:pt>
                <c:pt idx="73">
                  <c:v>3.52399999636605</c:v>
                </c:pt>
                <c:pt idx="74">
                  <c:v>3.5239999963575199</c:v>
                </c:pt>
                <c:pt idx="75">
                  <c:v>3.5239999963489899</c:v>
                </c:pt>
                <c:pt idx="76">
                  <c:v>3.5239999963404598</c:v>
                </c:pt>
                <c:pt idx="77">
                  <c:v>3.5239999963404598</c:v>
                </c:pt>
                <c:pt idx="78">
                  <c:v>3.5239999963319302</c:v>
                </c:pt>
                <c:pt idx="79">
                  <c:v>3.5239999963319302</c:v>
                </c:pt>
                <c:pt idx="80">
                  <c:v>3.5239999963319302</c:v>
                </c:pt>
                <c:pt idx="81">
                  <c:v>3.5239999963063302</c:v>
                </c:pt>
                <c:pt idx="82">
                  <c:v>3.5239999962978001</c:v>
                </c:pt>
                <c:pt idx="83">
                  <c:v>3.5239999962892701</c:v>
                </c:pt>
                <c:pt idx="84">
                  <c:v>3.5239999962892701</c:v>
                </c:pt>
                <c:pt idx="85">
                  <c:v>3.5239999962892701</c:v>
                </c:pt>
                <c:pt idx="86">
                  <c:v>3.5239999962892701</c:v>
                </c:pt>
                <c:pt idx="87">
                  <c:v>3.5239999962892701</c:v>
                </c:pt>
                <c:pt idx="88">
                  <c:v>3.52399999628074</c:v>
                </c:pt>
                <c:pt idx="89">
                  <c:v>3.5239999962722099</c:v>
                </c:pt>
                <c:pt idx="90">
                  <c:v>3.5239999962466202</c:v>
                </c:pt>
                <c:pt idx="91">
                  <c:v>3.5239999962380901</c:v>
                </c:pt>
                <c:pt idx="92">
                  <c:v>3.5239999962295601</c:v>
                </c:pt>
                <c:pt idx="93">
                  <c:v>3.52399999622103</c:v>
                </c:pt>
                <c:pt idx="94">
                  <c:v>3.5239999962124999</c:v>
                </c:pt>
                <c:pt idx="95">
                  <c:v>3.5239999961783801</c:v>
                </c:pt>
                <c:pt idx="96">
                  <c:v>3.52399999616985</c:v>
                </c:pt>
                <c:pt idx="97">
                  <c:v>3.52399999616132</c:v>
                </c:pt>
                <c:pt idx="98">
                  <c:v>3.5239999961527899</c:v>
                </c:pt>
                <c:pt idx="99">
                  <c:v>3.5239999961272002</c:v>
                </c:pt>
                <c:pt idx="100">
                  <c:v>3.5239999961186701</c:v>
                </c:pt>
                <c:pt idx="101">
                  <c:v>3.5239999961101298</c:v>
                </c:pt>
                <c:pt idx="102">
                  <c:v>3.5239999961016002</c:v>
                </c:pt>
                <c:pt idx="103">
                  <c:v>3.5239999960930701</c:v>
                </c:pt>
                <c:pt idx="104">
                  <c:v>3.5239999960674799</c:v>
                </c:pt>
                <c:pt idx="105">
                  <c:v>3.5239999960589499</c:v>
                </c:pt>
                <c:pt idx="106">
                  <c:v>3.5239999960589499</c:v>
                </c:pt>
                <c:pt idx="107">
                  <c:v>3.5239999960589499</c:v>
                </c:pt>
                <c:pt idx="108">
                  <c:v>3.5239999960504198</c:v>
                </c:pt>
                <c:pt idx="109">
                  <c:v>3.5239999960418902</c:v>
                </c:pt>
                <c:pt idx="110">
                  <c:v>3.5239999960418902</c:v>
                </c:pt>
                <c:pt idx="111">
                  <c:v>3.5239999960333601</c:v>
                </c:pt>
                <c:pt idx="112">
                  <c:v>3.5239999960333601</c:v>
                </c:pt>
                <c:pt idx="113">
                  <c:v>3.5239999959907098</c:v>
                </c:pt>
                <c:pt idx="114">
                  <c:v>3.4999999961313599</c:v>
                </c:pt>
                <c:pt idx="115">
                  <c:v>3.49999999612315</c:v>
                </c:pt>
                <c:pt idx="116">
                  <c:v>3.4999999960985102</c:v>
                </c:pt>
                <c:pt idx="117">
                  <c:v>3.4999999960902901</c:v>
                </c:pt>
                <c:pt idx="118">
                  <c:v>3.4999999960820798</c:v>
                </c:pt>
                <c:pt idx="119">
                  <c:v>3.4999999960738699</c:v>
                </c:pt>
                <c:pt idx="120">
                  <c:v>3.4999999960656498</c:v>
                </c:pt>
                <c:pt idx="121">
                  <c:v>3.49999999604101</c:v>
                </c:pt>
                <c:pt idx="122">
                  <c:v>3.4999999960328001</c:v>
                </c:pt>
                <c:pt idx="123">
                  <c:v>3.4999999960163701</c:v>
                </c:pt>
                <c:pt idx="124">
                  <c:v>3.4999999960081598</c:v>
                </c:pt>
                <c:pt idx="125">
                  <c:v>3.4999999959752999</c:v>
                </c:pt>
                <c:pt idx="126">
                  <c:v>3.4999999959588699</c:v>
                </c:pt>
                <c:pt idx="127">
                  <c:v>3.49999999595066</c:v>
                </c:pt>
                <c:pt idx="128">
                  <c:v>3.4999999959260202</c:v>
                </c:pt>
                <c:pt idx="129">
                  <c:v>3.4999999959178099</c:v>
                </c:pt>
                <c:pt idx="130">
                  <c:v>3.4999999959095902</c:v>
                </c:pt>
                <c:pt idx="131">
                  <c:v>3.4999999959013799</c:v>
                </c:pt>
                <c:pt idx="132">
                  <c:v>3.4999999958931598</c:v>
                </c:pt>
                <c:pt idx="133">
                  <c:v>3.49999999586852</c:v>
                </c:pt>
                <c:pt idx="134">
                  <c:v>3.4999999958521002</c:v>
                </c:pt>
                <c:pt idx="135">
                  <c:v>3.4999999958438801</c:v>
                </c:pt>
                <c:pt idx="136">
                  <c:v>3.4999999958438801</c:v>
                </c:pt>
                <c:pt idx="137">
                  <c:v>3.4999999958356698</c:v>
                </c:pt>
                <c:pt idx="138">
                  <c:v>3.4999999958110299</c:v>
                </c:pt>
                <c:pt idx="139">
                  <c:v>3.4999999958028098</c:v>
                </c:pt>
                <c:pt idx="140">
                  <c:v>3.4999999957946</c:v>
                </c:pt>
                <c:pt idx="141">
                  <c:v>3.4999999957863901</c:v>
                </c:pt>
                <c:pt idx="142">
                  <c:v>3.49999999577817</c:v>
                </c:pt>
                <c:pt idx="143">
                  <c:v>3.4999999957535302</c:v>
                </c:pt>
                <c:pt idx="144">
                  <c:v>3.4999999957453198</c:v>
                </c:pt>
                <c:pt idx="145">
                  <c:v>3.49999999573711</c:v>
                </c:pt>
                <c:pt idx="146">
                  <c:v>3.4999999957288899</c:v>
                </c:pt>
                <c:pt idx="147">
                  <c:v>3.49999999572068</c:v>
                </c:pt>
                <c:pt idx="148">
                  <c:v>3.4999999956960401</c:v>
                </c:pt>
                <c:pt idx="149">
                  <c:v>3.4999999956878201</c:v>
                </c:pt>
                <c:pt idx="150">
                  <c:v>3.4999999956796102</c:v>
                </c:pt>
                <c:pt idx="151">
                  <c:v>3.4999999956713999</c:v>
                </c:pt>
                <c:pt idx="152">
                  <c:v>3.4999999956631802</c:v>
                </c:pt>
                <c:pt idx="153">
                  <c:v>3.4999999956385399</c:v>
                </c:pt>
                <c:pt idx="154">
                  <c:v>3.49999999563033</c:v>
                </c:pt>
                <c:pt idx="155">
                  <c:v>3.4999999956221099</c:v>
                </c:pt>
                <c:pt idx="156">
                  <c:v>3.4999999956139001</c:v>
                </c:pt>
                <c:pt idx="157">
                  <c:v>3.4999999956056902</c:v>
                </c:pt>
                <c:pt idx="158">
                  <c:v>3.4999999955646199</c:v>
                </c:pt>
                <c:pt idx="159">
                  <c:v>3.4999999955563998</c:v>
                </c:pt>
                <c:pt idx="160">
                  <c:v>3.49999999554819</c:v>
                </c:pt>
                <c:pt idx="161">
                  <c:v>3.4999999955235501</c:v>
                </c:pt>
                <c:pt idx="162">
                  <c:v>3.4999999955153398</c:v>
                </c:pt>
                <c:pt idx="163">
                  <c:v>3.4999999954989098</c:v>
                </c:pt>
                <c:pt idx="164">
                  <c:v>3.4999999954660499</c:v>
                </c:pt>
                <c:pt idx="165">
                  <c:v>3.4999999954660499</c:v>
                </c:pt>
                <c:pt idx="166">
                  <c:v>3.49999999545784</c:v>
                </c:pt>
                <c:pt idx="167">
                  <c:v>3.4999999954496301</c:v>
                </c:pt>
                <c:pt idx="168">
                  <c:v>3.4999999954414101</c:v>
                </c:pt>
                <c:pt idx="169">
                  <c:v>3.4999999954332002</c:v>
                </c:pt>
                <c:pt idx="170">
                  <c:v>3.4999999954085599</c:v>
                </c:pt>
                <c:pt idx="171">
                  <c:v>3.4999999954003398</c:v>
                </c:pt>
                <c:pt idx="172">
                  <c:v>3.4999999953921299</c:v>
                </c:pt>
                <c:pt idx="173">
                  <c:v>3.49999999538392</c:v>
                </c:pt>
                <c:pt idx="174">
                  <c:v>3.4999999953510601</c:v>
                </c:pt>
                <c:pt idx="175">
                  <c:v>3.4999999953428498</c:v>
                </c:pt>
                <c:pt idx="176">
                  <c:v>3.4999999953264198</c:v>
                </c:pt>
                <c:pt idx="177">
                  <c:v>3.4999999953182099</c:v>
                </c:pt>
                <c:pt idx="178">
                  <c:v>3.49999999528535</c:v>
                </c:pt>
                <c:pt idx="179">
                  <c:v>3.4999999952689298</c:v>
                </c:pt>
                <c:pt idx="180">
                  <c:v>3.4999999952607102</c:v>
                </c:pt>
                <c:pt idx="181">
                  <c:v>3.4999999952360699</c:v>
                </c:pt>
                <c:pt idx="182">
                  <c:v>3.49999999522786</c:v>
                </c:pt>
                <c:pt idx="183">
                  <c:v>3.4999999952196399</c:v>
                </c:pt>
                <c:pt idx="184">
                  <c:v>3.49999999521143</c:v>
                </c:pt>
                <c:pt idx="185">
                  <c:v>3.4999999952032201</c:v>
                </c:pt>
                <c:pt idx="186">
                  <c:v>3.4999999951785798</c:v>
                </c:pt>
                <c:pt idx="187">
                  <c:v>3.4999999951703602</c:v>
                </c:pt>
                <c:pt idx="188">
                  <c:v>3.4999999951621499</c:v>
                </c:pt>
                <c:pt idx="189">
                  <c:v>3.4999999951457199</c:v>
                </c:pt>
                <c:pt idx="190">
                  <c:v>3.4999999951210801</c:v>
                </c:pt>
                <c:pt idx="191">
                  <c:v>3.4999999951128702</c:v>
                </c:pt>
                <c:pt idx="192">
                  <c:v>3.4999999951046501</c:v>
                </c:pt>
                <c:pt idx="193">
                  <c:v>3.4999999950964402</c:v>
                </c:pt>
                <c:pt idx="194">
                  <c:v>3.4999999950882299</c:v>
                </c:pt>
                <c:pt idx="195">
                  <c:v>3.49999999505537</c:v>
                </c:pt>
                <c:pt idx="196">
                  <c:v>3.4999999950471601</c:v>
                </c:pt>
                <c:pt idx="197">
                  <c:v>3.49999999503894</c:v>
                </c:pt>
                <c:pt idx="198">
                  <c:v>3.4999999950307301</c:v>
                </c:pt>
                <c:pt idx="199">
                  <c:v>3.4999999950060898</c:v>
                </c:pt>
                <c:pt idx="200">
                  <c:v>3.4999999949978799</c:v>
                </c:pt>
                <c:pt idx="201">
                  <c:v>3.4999999949896599</c:v>
                </c:pt>
                <c:pt idx="202">
                  <c:v>3.49999999498145</c:v>
                </c:pt>
                <c:pt idx="203">
                  <c:v>3.4999999949732299</c:v>
                </c:pt>
                <c:pt idx="204">
                  <c:v>3.49999999494859</c:v>
                </c:pt>
                <c:pt idx="205">
                  <c:v>3.4999999949403802</c:v>
                </c:pt>
                <c:pt idx="206">
                  <c:v>3.4999999949321698</c:v>
                </c:pt>
                <c:pt idx="207">
                  <c:v>3.4999999949239502</c:v>
                </c:pt>
                <c:pt idx="208">
                  <c:v>3.4999999949157399</c:v>
                </c:pt>
                <c:pt idx="209">
                  <c:v>3.4999999948664602</c:v>
                </c:pt>
                <c:pt idx="210">
                  <c:v>3.4999999948582401</c:v>
                </c:pt>
                <c:pt idx="211">
                  <c:v>3.4999999948335998</c:v>
                </c:pt>
                <c:pt idx="212">
                  <c:v>3.4999999948253899</c:v>
                </c:pt>
                <c:pt idx="213">
                  <c:v>3.4999999948171698</c:v>
                </c:pt>
                <c:pt idx="214">
                  <c:v>3.4999999948007501</c:v>
                </c:pt>
                <c:pt idx="215">
                  <c:v>3.4999999947678901</c:v>
                </c:pt>
                <c:pt idx="216">
                  <c:v>3.4999999947596798</c:v>
                </c:pt>
                <c:pt idx="217">
                  <c:v>3.4999999947104001</c:v>
                </c:pt>
                <c:pt idx="218">
                  <c:v>3.4999999947104001</c:v>
                </c:pt>
                <c:pt idx="219">
                  <c:v>3.49999999470218</c:v>
                </c:pt>
                <c:pt idx="220">
                  <c:v>3.4999999946939702</c:v>
                </c:pt>
                <c:pt idx="221">
                  <c:v>3.4999999946857598</c:v>
                </c:pt>
                <c:pt idx="222">
                  <c:v>3.4999999946611098</c:v>
                </c:pt>
                <c:pt idx="223">
                  <c:v>3.4999999946528999</c:v>
                </c:pt>
                <c:pt idx="224">
                  <c:v>3.49999999464469</c:v>
                </c:pt>
                <c:pt idx="225">
                  <c:v>3.4999999946364699</c:v>
                </c:pt>
                <c:pt idx="226">
                  <c:v>3.4999999946282601</c:v>
                </c:pt>
                <c:pt idx="227">
                  <c:v>3.4999999946200502</c:v>
                </c:pt>
                <c:pt idx="228">
                  <c:v>3.4999999946118301</c:v>
                </c:pt>
                <c:pt idx="229">
                  <c:v>3.49999999454612</c:v>
                </c:pt>
                <c:pt idx="230">
                  <c:v>3.4999999945296998</c:v>
                </c:pt>
                <c:pt idx="231">
                  <c:v>3.4999999945050502</c:v>
                </c:pt>
                <c:pt idx="232">
                  <c:v>3.4999999944968399</c:v>
                </c:pt>
                <c:pt idx="233">
                  <c:v>3.49999999448863</c:v>
                </c:pt>
                <c:pt idx="234">
                  <c:v>3.4999999944804099</c:v>
                </c:pt>
                <c:pt idx="235">
                  <c:v>3.4999999944722</c:v>
                </c:pt>
                <c:pt idx="236">
                  <c:v>3.4999999943489999</c:v>
                </c:pt>
                <c:pt idx="237">
                  <c:v>3.4999999943489999</c:v>
                </c:pt>
                <c:pt idx="238">
                  <c:v>3.4999999943489999</c:v>
                </c:pt>
                <c:pt idx="239">
                  <c:v>3.4999999943407798</c:v>
                </c:pt>
                <c:pt idx="240">
                  <c:v>3.4999999943079301</c:v>
                </c:pt>
                <c:pt idx="241">
                  <c:v>3.49999999429971</c:v>
                </c:pt>
                <c:pt idx="242">
                  <c:v>3.4999999942750701</c:v>
                </c:pt>
                <c:pt idx="243">
                  <c:v>3.4999999942668598</c:v>
                </c:pt>
                <c:pt idx="244">
                  <c:v>3.4999999942586402</c:v>
                </c:pt>
                <c:pt idx="245">
                  <c:v>3.4999999942011502</c:v>
                </c:pt>
                <c:pt idx="246">
                  <c:v>3.4999999941929398</c:v>
                </c:pt>
                <c:pt idx="247">
                  <c:v>3.4999999941847202</c:v>
                </c:pt>
                <c:pt idx="248">
                  <c:v>3.4999999941436499</c:v>
                </c:pt>
                <c:pt idx="249">
                  <c:v>3.4999999941354401</c:v>
                </c:pt>
                <c:pt idx="250">
                  <c:v>3.4999999941354401</c:v>
                </c:pt>
                <c:pt idx="251">
                  <c:v>3.4999999941354401</c:v>
                </c:pt>
                <c:pt idx="252">
                  <c:v>3.4999999941272302</c:v>
                </c:pt>
                <c:pt idx="253">
                  <c:v>3.4999999941272302</c:v>
                </c:pt>
                <c:pt idx="254">
                  <c:v>3.4999999941272302</c:v>
                </c:pt>
                <c:pt idx="255">
                  <c:v>3.4999999941272302</c:v>
                </c:pt>
                <c:pt idx="256">
                  <c:v>3.4999999941272302</c:v>
                </c:pt>
                <c:pt idx="257">
                  <c:v>3.4999999941272302</c:v>
                </c:pt>
                <c:pt idx="258">
                  <c:v>3.4999999941272302</c:v>
                </c:pt>
                <c:pt idx="259">
                  <c:v>3.4999999941272302</c:v>
                </c:pt>
                <c:pt idx="260">
                  <c:v>3.4999999941272302</c:v>
                </c:pt>
                <c:pt idx="261">
                  <c:v>3.4999999941272302</c:v>
                </c:pt>
                <c:pt idx="262">
                  <c:v>3.4999999941190101</c:v>
                </c:pt>
                <c:pt idx="263">
                  <c:v>3.4999999941190101</c:v>
                </c:pt>
                <c:pt idx="264">
                  <c:v>3.4999999941190101</c:v>
                </c:pt>
                <c:pt idx="265">
                  <c:v>3.4999999941190101</c:v>
                </c:pt>
                <c:pt idx="266">
                  <c:v>3.4999999941190101</c:v>
                </c:pt>
                <c:pt idx="267">
                  <c:v>3.4999999941190101</c:v>
                </c:pt>
                <c:pt idx="268">
                  <c:v>3.4999999941190101</c:v>
                </c:pt>
                <c:pt idx="269">
                  <c:v>3.4999999941190101</c:v>
                </c:pt>
                <c:pt idx="270">
                  <c:v>3.4999999941190101</c:v>
                </c:pt>
                <c:pt idx="271">
                  <c:v>3.4999999941108002</c:v>
                </c:pt>
                <c:pt idx="272">
                  <c:v>3.4999999941108002</c:v>
                </c:pt>
                <c:pt idx="273">
                  <c:v>3.4999999941108002</c:v>
                </c:pt>
                <c:pt idx="274">
                  <c:v>3.4999999941108002</c:v>
                </c:pt>
                <c:pt idx="275">
                  <c:v>3.4999999940861599</c:v>
                </c:pt>
                <c:pt idx="276">
                  <c:v>3.4999999940779398</c:v>
                </c:pt>
                <c:pt idx="277">
                  <c:v>3.4999999940779398</c:v>
                </c:pt>
                <c:pt idx="278">
                  <c:v>3.4999999940779398</c:v>
                </c:pt>
                <c:pt idx="279">
                  <c:v>3.4999999940615201</c:v>
                </c:pt>
                <c:pt idx="280">
                  <c:v>3.4999999940615201</c:v>
                </c:pt>
                <c:pt idx="281">
                  <c:v>3.4999999940615201</c:v>
                </c:pt>
                <c:pt idx="282">
                  <c:v>3.4999999940533</c:v>
                </c:pt>
                <c:pt idx="283">
                  <c:v>3.4999999940533</c:v>
                </c:pt>
                <c:pt idx="284">
                  <c:v>3.4999999940533</c:v>
                </c:pt>
                <c:pt idx="285">
                  <c:v>3.4999999940533</c:v>
                </c:pt>
                <c:pt idx="286">
                  <c:v>3.4999999940533</c:v>
                </c:pt>
                <c:pt idx="287">
                  <c:v>3.4999999940533</c:v>
                </c:pt>
                <c:pt idx="288">
                  <c:v>3.4999999940533</c:v>
                </c:pt>
                <c:pt idx="289">
                  <c:v>3.4999999940533</c:v>
                </c:pt>
                <c:pt idx="290">
                  <c:v>3.4999999940533</c:v>
                </c:pt>
                <c:pt idx="291">
                  <c:v>3.4999999940533</c:v>
                </c:pt>
                <c:pt idx="292">
                  <c:v>3.4999999940286601</c:v>
                </c:pt>
                <c:pt idx="293">
                  <c:v>3.4999999940286601</c:v>
                </c:pt>
                <c:pt idx="294">
                  <c:v>3.4999999940286601</c:v>
                </c:pt>
                <c:pt idx="295">
                  <c:v>3.4999999940286601</c:v>
                </c:pt>
                <c:pt idx="296">
                  <c:v>3.4999999940286601</c:v>
                </c:pt>
                <c:pt idx="297">
                  <c:v>3.4999999940286601</c:v>
                </c:pt>
                <c:pt idx="298">
                  <c:v>3.4999999940286601</c:v>
                </c:pt>
                <c:pt idx="299">
                  <c:v>3.4999999940286601</c:v>
                </c:pt>
                <c:pt idx="300">
                  <c:v>3.4999999940286601</c:v>
                </c:pt>
                <c:pt idx="301">
                  <c:v>3.4999999940286601</c:v>
                </c:pt>
                <c:pt idx="302">
                  <c:v>3.4999999940286601</c:v>
                </c:pt>
                <c:pt idx="303">
                  <c:v>3.4999999940286601</c:v>
                </c:pt>
                <c:pt idx="304">
                  <c:v>3.4999999940204498</c:v>
                </c:pt>
                <c:pt idx="305">
                  <c:v>3.4999999940204498</c:v>
                </c:pt>
                <c:pt idx="306">
                  <c:v>3.4999999940204498</c:v>
                </c:pt>
                <c:pt idx="307">
                  <c:v>3.4999999940204498</c:v>
                </c:pt>
                <c:pt idx="308">
                  <c:v>3.4999999940204498</c:v>
                </c:pt>
                <c:pt idx="309">
                  <c:v>3.4999999940204498</c:v>
                </c:pt>
                <c:pt idx="310">
                  <c:v>3.4999999940204498</c:v>
                </c:pt>
                <c:pt idx="311">
                  <c:v>3.4999999940204498</c:v>
                </c:pt>
                <c:pt idx="312">
                  <c:v>3.4999999940204498</c:v>
                </c:pt>
                <c:pt idx="313">
                  <c:v>3.4999999940204498</c:v>
                </c:pt>
                <c:pt idx="314">
                  <c:v>3.4999999940204498</c:v>
                </c:pt>
                <c:pt idx="315">
                  <c:v>3.4999999940204498</c:v>
                </c:pt>
                <c:pt idx="316">
                  <c:v>3.4999999940122302</c:v>
                </c:pt>
                <c:pt idx="317">
                  <c:v>3.4999999940122302</c:v>
                </c:pt>
                <c:pt idx="318">
                  <c:v>3.4999999940122302</c:v>
                </c:pt>
                <c:pt idx="319">
                  <c:v>3.4999999940122302</c:v>
                </c:pt>
                <c:pt idx="320">
                  <c:v>3.4999999940122302</c:v>
                </c:pt>
                <c:pt idx="321">
                  <c:v>3.4999999940122302</c:v>
                </c:pt>
                <c:pt idx="322">
                  <c:v>3.4999999940122302</c:v>
                </c:pt>
                <c:pt idx="323">
                  <c:v>3.4999999940122302</c:v>
                </c:pt>
                <c:pt idx="324">
                  <c:v>3.4999999940040198</c:v>
                </c:pt>
                <c:pt idx="325">
                  <c:v>3.4999999940040198</c:v>
                </c:pt>
                <c:pt idx="326">
                  <c:v>3.4999999940040198</c:v>
                </c:pt>
                <c:pt idx="327">
                  <c:v>3.4999999940040198</c:v>
                </c:pt>
                <c:pt idx="328">
                  <c:v>3.4999999940040198</c:v>
                </c:pt>
                <c:pt idx="329">
                  <c:v>3.4999999940040198</c:v>
                </c:pt>
                <c:pt idx="330">
                  <c:v>3.4999999940040198</c:v>
                </c:pt>
                <c:pt idx="331">
                  <c:v>3.4999999940040198</c:v>
                </c:pt>
                <c:pt idx="332">
                  <c:v>3.4999999940040198</c:v>
                </c:pt>
                <c:pt idx="333">
                  <c:v>3.4999999940040198</c:v>
                </c:pt>
                <c:pt idx="334">
                  <c:v>3.4999999940040198</c:v>
                </c:pt>
                <c:pt idx="335">
                  <c:v>3.4999999940040198</c:v>
                </c:pt>
                <c:pt idx="336">
                  <c:v>3.4999999940040198</c:v>
                </c:pt>
                <c:pt idx="337">
                  <c:v>3.49999999399581</c:v>
                </c:pt>
                <c:pt idx="338">
                  <c:v>3.49999999399581</c:v>
                </c:pt>
                <c:pt idx="339">
                  <c:v>3.49999999399581</c:v>
                </c:pt>
                <c:pt idx="340">
                  <c:v>3.49999999399581</c:v>
                </c:pt>
                <c:pt idx="341">
                  <c:v>3.49999999399581</c:v>
                </c:pt>
                <c:pt idx="342">
                  <c:v>3.49999999399581</c:v>
                </c:pt>
                <c:pt idx="343">
                  <c:v>3.49999999399581</c:v>
                </c:pt>
                <c:pt idx="344">
                  <c:v>3.49999999399581</c:v>
                </c:pt>
                <c:pt idx="345">
                  <c:v>3.49999999399581</c:v>
                </c:pt>
                <c:pt idx="346">
                  <c:v>3.49999999399581</c:v>
                </c:pt>
                <c:pt idx="347">
                  <c:v>3.4999999939711701</c:v>
                </c:pt>
                <c:pt idx="348">
                  <c:v>3.4999999939711701</c:v>
                </c:pt>
                <c:pt idx="349">
                  <c:v>3.4999999939711701</c:v>
                </c:pt>
                <c:pt idx="350">
                  <c:v>3.4999999939711701</c:v>
                </c:pt>
                <c:pt idx="351">
                  <c:v>3.4999999939711701</c:v>
                </c:pt>
                <c:pt idx="352">
                  <c:v>3.4999999939711701</c:v>
                </c:pt>
                <c:pt idx="353">
                  <c:v>3.4999999939711701</c:v>
                </c:pt>
                <c:pt idx="354">
                  <c:v>3.4999999939711701</c:v>
                </c:pt>
                <c:pt idx="355">
                  <c:v>3.4999999939711701</c:v>
                </c:pt>
                <c:pt idx="356">
                  <c:v>3.49999999396295</c:v>
                </c:pt>
                <c:pt idx="357">
                  <c:v>3.49999999396295</c:v>
                </c:pt>
                <c:pt idx="358">
                  <c:v>3.49999999396295</c:v>
                </c:pt>
                <c:pt idx="359">
                  <c:v>3.49999999396295</c:v>
                </c:pt>
                <c:pt idx="360">
                  <c:v>3.49999999396295</c:v>
                </c:pt>
                <c:pt idx="361">
                  <c:v>3.49999999396295</c:v>
                </c:pt>
                <c:pt idx="362">
                  <c:v>3.49999999396295</c:v>
                </c:pt>
                <c:pt idx="363">
                  <c:v>3.4999999939547402</c:v>
                </c:pt>
                <c:pt idx="364">
                  <c:v>3.4999999939547402</c:v>
                </c:pt>
                <c:pt idx="365">
                  <c:v>3.4999999939547402</c:v>
                </c:pt>
                <c:pt idx="366">
                  <c:v>3.4999999939465201</c:v>
                </c:pt>
                <c:pt idx="367">
                  <c:v>3.4999999939465201</c:v>
                </c:pt>
                <c:pt idx="368">
                  <c:v>3.4999999939383102</c:v>
                </c:pt>
                <c:pt idx="369">
                  <c:v>3.4999999939383102</c:v>
                </c:pt>
                <c:pt idx="370">
                  <c:v>3.4999999939383102</c:v>
                </c:pt>
                <c:pt idx="371">
                  <c:v>3.4999999939383102</c:v>
                </c:pt>
                <c:pt idx="372">
                  <c:v>3.4999999939300999</c:v>
                </c:pt>
                <c:pt idx="373">
                  <c:v>3.4999999939218802</c:v>
                </c:pt>
                <c:pt idx="374">
                  <c:v>3.4999999939136699</c:v>
                </c:pt>
                <c:pt idx="375">
                  <c:v>3.49999999390546</c:v>
                </c:pt>
                <c:pt idx="376">
                  <c:v>3.4999999938972399</c:v>
                </c:pt>
                <c:pt idx="377">
                  <c:v>3.49999999388903</c:v>
                </c:pt>
                <c:pt idx="378">
                  <c:v>3.4999999938561799</c:v>
                </c:pt>
                <c:pt idx="379">
                  <c:v>3.4999999938479598</c:v>
                </c:pt>
                <c:pt idx="380">
                  <c:v>3.4999999938397499</c:v>
                </c:pt>
                <c:pt idx="381">
                  <c:v>3.4999999938397499</c:v>
                </c:pt>
                <c:pt idx="382">
                  <c:v>3.4999999938315298</c:v>
                </c:pt>
                <c:pt idx="383">
                  <c:v>3.4999999938315298</c:v>
                </c:pt>
                <c:pt idx="384">
                  <c:v>3.4999999938315298</c:v>
                </c:pt>
                <c:pt idx="385">
                  <c:v>3.4999999938233199</c:v>
                </c:pt>
                <c:pt idx="386">
                  <c:v>3.4999999938233199</c:v>
                </c:pt>
                <c:pt idx="387">
                  <c:v>3.4999999938151101</c:v>
                </c:pt>
                <c:pt idx="388">
                  <c:v>3.4999999938151101</c:v>
                </c:pt>
                <c:pt idx="389">
                  <c:v>3.49999999380689</c:v>
                </c:pt>
                <c:pt idx="390">
                  <c:v>3.49999999380689</c:v>
                </c:pt>
                <c:pt idx="391">
                  <c:v>3.4999999937986801</c:v>
                </c:pt>
                <c:pt idx="392">
                  <c:v>3.4999999937986801</c:v>
                </c:pt>
                <c:pt idx="393">
                  <c:v>3.4999999937904702</c:v>
                </c:pt>
                <c:pt idx="394">
                  <c:v>3.4999999937904702</c:v>
                </c:pt>
                <c:pt idx="395">
                  <c:v>3.4999999937822501</c:v>
                </c:pt>
                <c:pt idx="396">
                  <c:v>3.4999999937822501</c:v>
                </c:pt>
                <c:pt idx="397">
                  <c:v>3.4999999937740398</c:v>
                </c:pt>
                <c:pt idx="398">
                  <c:v>3.4999999937658202</c:v>
                </c:pt>
                <c:pt idx="399">
                  <c:v>3.4999999937411799</c:v>
                </c:pt>
                <c:pt idx="400">
                  <c:v>3.4999999937411799</c:v>
                </c:pt>
                <c:pt idx="401">
                  <c:v>3.49999999373297</c:v>
                </c:pt>
                <c:pt idx="402">
                  <c:v>3.49999999373297</c:v>
                </c:pt>
                <c:pt idx="403">
                  <c:v>3.4999999937247601</c:v>
                </c:pt>
                <c:pt idx="404">
                  <c:v>3.49999999371654</c:v>
                </c:pt>
                <c:pt idx="405">
                  <c:v>3.49999999371654</c:v>
                </c:pt>
                <c:pt idx="406">
                  <c:v>3.4999999937083301</c:v>
                </c:pt>
                <c:pt idx="407">
                  <c:v>3.4999999937083301</c:v>
                </c:pt>
                <c:pt idx="408">
                  <c:v>3.4999999936836899</c:v>
                </c:pt>
                <c:pt idx="409">
                  <c:v>3.4999999936836899</c:v>
                </c:pt>
                <c:pt idx="410">
                  <c:v>3.4999999936754702</c:v>
                </c:pt>
                <c:pt idx="411">
                  <c:v>3.4999999936672599</c:v>
                </c:pt>
                <c:pt idx="412">
                  <c:v>3.4999999936672599</c:v>
                </c:pt>
                <c:pt idx="413">
                  <c:v>3.49999999365905</c:v>
                </c:pt>
                <c:pt idx="414">
                  <c:v>3.49999999365905</c:v>
                </c:pt>
                <c:pt idx="415">
                  <c:v>3.4999999936179802</c:v>
                </c:pt>
                <c:pt idx="416">
                  <c:v>3.4999999936179802</c:v>
                </c:pt>
                <c:pt idx="417">
                  <c:v>3.4999999936097601</c:v>
                </c:pt>
                <c:pt idx="418">
                  <c:v>3.4999999936097601</c:v>
                </c:pt>
                <c:pt idx="419">
                  <c:v>3.4999999936015498</c:v>
                </c:pt>
                <c:pt idx="420">
                  <c:v>3.4999999936015498</c:v>
                </c:pt>
                <c:pt idx="421">
                  <c:v>3.4999999935933399</c:v>
                </c:pt>
                <c:pt idx="422">
                  <c:v>3.4999999935933399</c:v>
                </c:pt>
                <c:pt idx="423">
                  <c:v>3.4999999935687001</c:v>
                </c:pt>
                <c:pt idx="424">
                  <c:v>3.49999999356048</c:v>
                </c:pt>
                <c:pt idx="425">
                  <c:v>3.49999999356048</c:v>
                </c:pt>
                <c:pt idx="426">
                  <c:v>3.4999999935522701</c:v>
                </c:pt>
                <c:pt idx="427">
                  <c:v>3.4999999935358401</c:v>
                </c:pt>
                <c:pt idx="428">
                  <c:v>3.4999999935111998</c:v>
                </c:pt>
                <c:pt idx="429">
                  <c:v>3.4999999935111998</c:v>
                </c:pt>
                <c:pt idx="430">
                  <c:v>3.49999999350299</c:v>
                </c:pt>
                <c:pt idx="431">
                  <c:v>3.49999999350299</c:v>
                </c:pt>
                <c:pt idx="432">
                  <c:v>3.4999999934947699</c:v>
                </c:pt>
                <c:pt idx="433">
                  <c:v>3.4999999934947699</c:v>
                </c:pt>
                <c:pt idx="434">
                  <c:v>3.49999999348656</c:v>
                </c:pt>
                <c:pt idx="435">
                  <c:v>3.49999999348656</c:v>
                </c:pt>
                <c:pt idx="436">
                  <c:v>3.4999999934783501</c:v>
                </c:pt>
                <c:pt idx="437">
                  <c:v>3.4999999934783501</c:v>
                </c:pt>
                <c:pt idx="438">
                  <c:v>3.4999999934537001</c:v>
                </c:pt>
                <c:pt idx="439">
                  <c:v>3.4999999934537001</c:v>
                </c:pt>
                <c:pt idx="440">
                  <c:v>3.4999999934454902</c:v>
                </c:pt>
                <c:pt idx="441">
                  <c:v>3.4999999934454902</c:v>
                </c:pt>
                <c:pt idx="442">
                  <c:v>3.4999999934372799</c:v>
                </c:pt>
                <c:pt idx="443">
                  <c:v>3.4999999934372799</c:v>
                </c:pt>
                <c:pt idx="444">
                  <c:v>3.4999999934290602</c:v>
                </c:pt>
                <c:pt idx="445">
                  <c:v>3.4999999934290602</c:v>
                </c:pt>
                <c:pt idx="446">
                  <c:v>3.4999999934290602</c:v>
                </c:pt>
                <c:pt idx="447">
                  <c:v>3.4999999934208499</c:v>
                </c:pt>
                <c:pt idx="448">
                  <c:v>3.4999999934208499</c:v>
                </c:pt>
                <c:pt idx="449">
                  <c:v>3.49999999339621</c:v>
                </c:pt>
                <c:pt idx="450">
                  <c:v>3.49999999339621</c:v>
                </c:pt>
                <c:pt idx="451">
                  <c:v>3.4999999933880002</c:v>
                </c:pt>
                <c:pt idx="452">
                  <c:v>3.4999999933880002</c:v>
                </c:pt>
                <c:pt idx="453">
                  <c:v>3.4999999933797801</c:v>
                </c:pt>
                <c:pt idx="454">
                  <c:v>3.4999999933797801</c:v>
                </c:pt>
                <c:pt idx="455">
                  <c:v>3.4999999933715702</c:v>
                </c:pt>
                <c:pt idx="456">
                  <c:v>3.4999999933715702</c:v>
                </c:pt>
                <c:pt idx="457">
                  <c:v>3.4999999933633501</c:v>
                </c:pt>
                <c:pt idx="458">
                  <c:v>3.4999999933387098</c:v>
                </c:pt>
                <c:pt idx="459">
                  <c:v>3.4999999933387098</c:v>
                </c:pt>
                <c:pt idx="460">
                  <c:v>3.4999999933304999</c:v>
                </c:pt>
                <c:pt idx="461">
                  <c:v>3.4999999933304999</c:v>
                </c:pt>
                <c:pt idx="462">
                  <c:v>3.4999999933222901</c:v>
                </c:pt>
                <c:pt idx="463">
                  <c:v>3.4999999933222901</c:v>
                </c:pt>
                <c:pt idx="464">
                  <c:v>3.49999999331407</c:v>
                </c:pt>
                <c:pt idx="465">
                  <c:v>3.49999999331407</c:v>
                </c:pt>
                <c:pt idx="466">
                  <c:v>3.4999999933058601</c:v>
                </c:pt>
                <c:pt idx="467">
                  <c:v>3.4999999932812198</c:v>
                </c:pt>
                <c:pt idx="468">
                  <c:v>3.4999999932812198</c:v>
                </c:pt>
                <c:pt idx="469">
                  <c:v>3.4999999932730002</c:v>
                </c:pt>
                <c:pt idx="470">
                  <c:v>3.4999999932730002</c:v>
                </c:pt>
                <c:pt idx="471">
                  <c:v>3.4999999932647898</c:v>
                </c:pt>
                <c:pt idx="472">
                  <c:v>3.49999999325658</c:v>
                </c:pt>
                <c:pt idx="473">
                  <c:v>3.4999999932483599</c:v>
                </c:pt>
                <c:pt idx="474">
                  <c:v>3.49999999322372</c:v>
                </c:pt>
                <c:pt idx="475">
                  <c:v>3.49999999320729</c:v>
                </c:pt>
                <c:pt idx="476">
                  <c:v>3.49999999320729</c:v>
                </c:pt>
                <c:pt idx="477">
                  <c:v>3.4999999931990802</c:v>
                </c:pt>
                <c:pt idx="478">
                  <c:v>3.4999999931990802</c:v>
                </c:pt>
                <c:pt idx="479">
                  <c:v>3.4999999931908699</c:v>
                </c:pt>
                <c:pt idx="480">
                  <c:v>3.4999999931908699</c:v>
                </c:pt>
                <c:pt idx="481">
                  <c:v>3.4999999931087298</c:v>
                </c:pt>
                <c:pt idx="482">
                  <c:v>3.4999999931087298</c:v>
                </c:pt>
                <c:pt idx="483">
                  <c:v>3.4999999931005199</c:v>
                </c:pt>
                <c:pt idx="484">
                  <c:v>3.4999999931005199</c:v>
                </c:pt>
                <c:pt idx="485">
                  <c:v>3.4999999930922998</c:v>
                </c:pt>
                <c:pt idx="486">
                  <c:v>3.4999999930922998</c:v>
                </c:pt>
                <c:pt idx="487">
                  <c:v>3.4999999930840899</c:v>
                </c:pt>
                <c:pt idx="488">
                  <c:v>3.4999999930840899</c:v>
                </c:pt>
                <c:pt idx="489">
                  <c:v>3.4999999930758801</c:v>
                </c:pt>
                <c:pt idx="490">
                  <c:v>3.4999999930758801</c:v>
                </c:pt>
                <c:pt idx="491">
                  <c:v>3.4999999930512402</c:v>
                </c:pt>
                <c:pt idx="492">
                  <c:v>3.4999999930512402</c:v>
                </c:pt>
                <c:pt idx="493">
                  <c:v>3.4999999930430201</c:v>
                </c:pt>
                <c:pt idx="494">
                  <c:v>3.4999999930430201</c:v>
                </c:pt>
                <c:pt idx="495">
                  <c:v>3.4999999930348098</c:v>
                </c:pt>
                <c:pt idx="496">
                  <c:v>3.4999999930348098</c:v>
                </c:pt>
                <c:pt idx="497">
                  <c:v>3.4999999930265902</c:v>
                </c:pt>
                <c:pt idx="498">
                  <c:v>3.4999999930265902</c:v>
                </c:pt>
                <c:pt idx="499">
                  <c:v>3.4999999930183798</c:v>
                </c:pt>
                <c:pt idx="500">
                  <c:v>3.4999999930183798</c:v>
                </c:pt>
                <c:pt idx="501">
                  <c:v>3.49999999299374</c:v>
                </c:pt>
                <c:pt idx="502">
                  <c:v>3.49999999299374</c:v>
                </c:pt>
                <c:pt idx="503">
                  <c:v>3.4999999929855301</c:v>
                </c:pt>
                <c:pt idx="504">
                  <c:v>3.4999999929855301</c:v>
                </c:pt>
                <c:pt idx="505">
                  <c:v>3.49999999297731</c:v>
                </c:pt>
                <c:pt idx="506">
                  <c:v>3.49999999297731</c:v>
                </c:pt>
                <c:pt idx="507">
                  <c:v>3.4999999929691001</c:v>
                </c:pt>
                <c:pt idx="508">
                  <c:v>3.4999999929691001</c:v>
                </c:pt>
                <c:pt idx="509">
                  <c:v>3.49999999296088</c:v>
                </c:pt>
                <c:pt idx="510">
                  <c:v>3.49999999296088</c:v>
                </c:pt>
                <c:pt idx="511">
                  <c:v>3.49999999296088</c:v>
                </c:pt>
                <c:pt idx="512">
                  <c:v>3.4999999929362402</c:v>
                </c:pt>
                <c:pt idx="513">
                  <c:v>3.4999999929280299</c:v>
                </c:pt>
                <c:pt idx="514">
                  <c:v>3.4999999929280299</c:v>
                </c:pt>
                <c:pt idx="515">
                  <c:v>3.49999999291982</c:v>
                </c:pt>
                <c:pt idx="516">
                  <c:v>3.49999999291982</c:v>
                </c:pt>
                <c:pt idx="517">
                  <c:v>3.4999999929115999</c:v>
                </c:pt>
                <c:pt idx="518">
                  <c:v>3.4999999929115999</c:v>
                </c:pt>
                <c:pt idx="519">
                  <c:v>3.49999999290339</c:v>
                </c:pt>
                <c:pt idx="520">
                  <c:v>3.4999999928787502</c:v>
                </c:pt>
                <c:pt idx="521">
                  <c:v>3.4999999928705301</c:v>
                </c:pt>
                <c:pt idx="522">
                  <c:v>3.4999999928705301</c:v>
                </c:pt>
                <c:pt idx="523">
                  <c:v>3.4999999928623202</c:v>
                </c:pt>
                <c:pt idx="524">
                  <c:v>3.4999999928623202</c:v>
                </c:pt>
                <c:pt idx="525">
                  <c:v>3.4999999928541099</c:v>
                </c:pt>
                <c:pt idx="526">
                  <c:v>3.4999999928541099</c:v>
                </c:pt>
                <c:pt idx="527">
                  <c:v>3.4999999928458898</c:v>
                </c:pt>
                <c:pt idx="528">
                  <c:v>3.4999999928458898</c:v>
                </c:pt>
                <c:pt idx="529">
                  <c:v>3.49999999282125</c:v>
                </c:pt>
                <c:pt idx="530">
                  <c:v>3.4999999928130401</c:v>
                </c:pt>
                <c:pt idx="531">
                  <c:v>3.4999999928048302</c:v>
                </c:pt>
                <c:pt idx="532">
                  <c:v>3.4999999927966101</c:v>
                </c:pt>
                <c:pt idx="533">
                  <c:v>3.4999999927883998</c:v>
                </c:pt>
                <c:pt idx="534">
                  <c:v>3.4999999927637599</c:v>
                </c:pt>
                <c:pt idx="535">
                  <c:v>3.4999999927637599</c:v>
                </c:pt>
                <c:pt idx="536">
                  <c:v>3.4999999927555399</c:v>
                </c:pt>
                <c:pt idx="537">
                  <c:v>3.09</c:v>
                </c:pt>
                <c:pt idx="538">
                  <c:v>3.09</c:v>
                </c:pt>
                <c:pt idx="539">
                  <c:v>3.08999999999227</c:v>
                </c:pt>
                <c:pt idx="540">
                  <c:v>3.0899999999845398</c:v>
                </c:pt>
                <c:pt idx="541">
                  <c:v>3.08999999997681</c:v>
                </c:pt>
                <c:pt idx="542">
                  <c:v>3.0899999999536201</c:v>
                </c:pt>
                <c:pt idx="543">
                  <c:v>3.0899999999458898</c:v>
                </c:pt>
                <c:pt idx="544">
                  <c:v>3.08999999993816</c:v>
                </c:pt>
                <c:pt idx="545">
                  <c:v>3.0899999999304302</c:v>
                </c:pt>
                <c:pt idx="546">
                  <c:v>3.0899999999226901</c:v>
                </c:pt>
                <c:pt idx="547">
                  <c:v>3.0899999998994998</c:v>
                </c:pt>
                <c:pt idx="548">
                  <c:v>3.08999999989177</c:v>
                </c:pt>
                <c:pt idx="549">
                  <c:v>3.0899999998840402</c:v>
                </c:pt>
                <c:pt idx="550">
                  <c:v>3.0899999998763099</c:v>
                </c:pt>
                <c:pt idx="551">
                  <c:v>3.0899999998685801</c:v>
                </c:pt>
                <c:pt idx="552">
                  <c:v>3.0899999998299301</c:v>
                </c:pt>
                <c:pt idx="553">
                  <c:v>3.0899999998221999</c:v>
                </c:pt>
                <c:pt idx="554">
                  <c:v>3.0899999998221999</c:v>
                </c:pt>
                <c:pt idx="555">
                  <c:v>3.08999999981447</c:v>
                </c:pt>
                <c:pt idx="556">
                  <c:v>3.08999999981447</c:v>
                </c:pt>
                <c:pt idx="557">
                  <c:v>3.08999999981447</c:v>
                </c:pt>
                <c:pt idx="558">
                  <c:v>3.08999999981447</c:v>
                </c:pt>
                <c:pt idx="559">
                  <c:v>3.08999999981447</c:v>
                </c:pt>
                <c:pt idx="560">
                  <c:v>3.0899999997912801</c:v>
                </c:pt>
                <c:pt idx="561">
                  <c:v>3.0899999997912801</c:v>
                </c:pt>
                <c:pt idx="562">
                  <c:v>3.0899999997912801</c:v>
                </c:pt>
                <c:pt idx="563">
                  <c:v>3.0899999997912801</c:v>
                </c:pt>
                <c:pt idx="564">
                  <c:v>3.0899999997912801</c:v>
                </c:pt>
                <c:pt idx="565">
                  <c:v>3.0899999997912801</c:v>
                </c:pt>
                <c:pt idx="566">
                  <c:v>3.0899999997912801</c:v>
                </c:pt>
                <c:pt idx="567">
                  <c:v>3.0899999997912801</c:v>
                </c:pt>
                <c:pt idx="568">
                  <c:v>3.0899999997912801</c:v>
                </c:pt>
                <c:pt idx="569">
                  <c:v>3.0899999997912801</c:v>
                </c:pt>
                <c:pt idx="570">
                  <c:v>3.0899999997835499</c:v>
                </c:pt>
                <c:pt idx="571">
                  <c:v>3.0899999997835499</c:v>
                </c:pt>
                <c:pt idx="572">
                  <c:v>3.0899999997835499</c:v>
                </c:pt>
                <c:pt idx="573">
                  <c:v>3.0899999997835499</c:v>
                </c:pt>
                <c:pt idx="574">
                  <c:v>3.0899999997835499</c:v>
                </c:pt>
                <c:pt idx="575">
                  <c:v>3.0899999997835499</c:v>
                </c:pt>
                <c:pt idx="576">
                  <c:v>3.0899999997835499</c:v>
                </c:pt>
                <c:pt idx="577">
                  <c:v>3.0899999997758201</c:v>
                </c:pt>
                <c:pt idx="578">
                  <c:v>3.08999999976808</c:v>
                </c:pt>
                <c:pt idx="579">
                  <c:v>3.0899999997603498</c:v>
                </c:pt>
                <c:pt idx="580">
                  <c:v>3.0899999997371599</c:v>
                </c:pt>
                <c:pt idx="581">
                  <c:v>3.0899999997294301</c:v>
                </c:pt>
                <c:pt idx="582">
                  <c:v>3.0899999997216998</c:v>
                </c:pt>
                <c:pt idx="583">
                  <c:v>3.08999999971397</c:v>
                </c:pt>
                <c:pt idx="584">
                  <c:v>3.0899999997062402</c:v>
                </c:pt>
                <c:pt idx="585">
                  <c:v>3.0899999996830498</c:v>
                </c:pt>
                <c:pt idx="586">
                  <c:v>3.08999999967532</c:v>
                </c:pt>
                <c:pt idx="587">
                  <c:v>3.0899999996675902</c:v>
                </c:pt>
                <c:pt idx="588">
                  <c:v>3.0899999996598599</c:v>
                </c:pt>
                <c:pt idx="589">
                  <c:v>3.0899999996521301</c:v>
                </c:pt>
                <c:pt idx="590">
                  <c:v>3.08999999962893</c:v>
                </c:pt>
                <c:pt idx="591">
                  <c:v>3.0899999996212002</c:v>
                </c:pt>
                <c:pt idx="592">
                  <c:v>3.0899999996212002</c:v>
                </c:pt>
                <c:pt idx="593">
                  <c:v>3.0899999996134699</c:v>
                </c:pt>
                <c:pt idx="594">
                  <c:v>3.0899999996134699</c:v>
                </c:pt>
                <c:pt idx="595">
                  <c:v>3.0899999996057401</c:v>
                </c:pt>
                <c:pt idx="596">
                  <c:v>3.0899999996057401</c:v>
                </c:pt>
                <c:pt idx="597">
                  <c:v>3.0899999995980099</c:v>
                </c:pt>
                <c:pt idx="598">
                  <c:v>3.0899999995980099</c:v>
                </c:pt>
                <c:pt idx="599">
                  <c:v>3.0899999995980099</c:v>
                </c:pt>
                <c:pt idx="600">
                  <c:v>3.08999999957482</c:v>
                </c:pt>
                <c:pt idx="601">
                  <c:v>3.08999999957482</c:v>
                </c:pt>
                <c:pt idx="602">
                  <c:v>3.0899999995670901</c:v>
                </c:pt>
                <c:pt idx="603">
                  <c:v>3.0899999995670901</c:v>
                </c:pt>
                <c:pt idx="604">
                  <c:v>3.0899999995593599</c:v>
                </c:pt>
                <c:pt idx="605">
                  <c:v>3.0899999995593599</c:v>
                </c:pt>
                <c:pt idx="606">
                  <c:v>3.0899999995516301</c:v>
                </c:pt>
                <c:pt idx="607">
                  <c:v>3.0899999995516301</c:v>
                </c:pt>
                <c:pt idx="608">
                  <c:v>3.0899999995129801</c:v>
                </c:pt>
                <c:pt idx="609">
                  <c:v>3.0899999995052498</c:v>
                </c:pt>
                <c:pt idx="610">
                  <c:v>3.08999999949752</c:v>
                </c:pt>
                <c:pt idx="611">
                  <c:v>3.0899999994665901</c:v>
                </c:pt>
                <c:pt idx="612">
                  <c:v>3.0899999994665901</c:v>
                </c:pt>
                <c:pt idx="613">
                  <c:v>3.0899999994665901</c:v>
                </c:pt>
                <c:pt idx="614">
                  <c:v>3.0899999994588598</c:v>
                </c:pt>
                <c:pt idx="615">
                  <c:v>3.08999999945113</c:v>
                </c:pt>
                <c:pt idx="616">
                  <c:v>3.0899999994434002</c:v>
                </c:pt>
                <c:pt idx="617">
                  <c:v>3.08999999941248</c:v>
                </c:pt>
                <c:pt idx="618">
                  <c:v>3.0899999994047498</c:v>
                </c:pt>
                <c:pt idx="619">
                  <c:v>3.08999999939702</c:v>
                </c:pt>
                <c:pt idx="620">
                  <c:v>3.0899999993892902</c:v>
                </c:pt>
                <c:pt idx="621">
                  <c:v>3.0899999993815599</c:v>
                </c:pt>
                <c:pt idx="622">
                  <c:v>3.0899999993506402</c:v>
                </c:pt>
                <c:pt idx="623">
                  <c:v>3.0899999993429099</c:v>
                </c:pt>
                <c:pt idx="624">
                  <c:v>3.0899999993351801</c:v>
                </c:pt>
                <c:pt idx="625">
                  <c:v>3.0899999993351801</c:v>
                </c:pt>
                <c:pt idx="626">
                  <c:v>3.0899999993351801</c:v>
                </c:pt>
                <c:pt idx="627">
                  <c:v>3.0899999993351801</c:v>
                </c:pt>
                <c:pt idx="628">
                  <c:v>3.0899999993351801</c:v>
                </c:pt>
                <c:pt idx="629">
                  <c:v>3.0899999993351801</c:v>
                </c:pt>
                <c:pt idx="630">
                  <c:v>3.0899999993351801</c:v>
                </c:pt>
                <c:pt idx="631">
                  <c:v>3.0899999993274498</c:v>
                </c:pt>
                <c:pt idx="632">
                  <c:v>3.0899999993274498</c:v>
                </c:pt>
                <c:pt idx="633">
                  <c:v>3.0899999992965199</c:v>
                </c:pt>
                <c:pt idx="634">
                  <c:v>3.0899999992887901</c:v>
                </c:pt>
                <c:pt idx="635">
                  <c:v>3.0899999992810598</c:v>
                </c:pt>
                <c:pt idx="636">
                  <c:v>3.0899999992501401</c:v>
                </c:pt>
                <c:pt idx="637">
                  <c:v>3.0899999992424099</c:v>
                </c:pt>
                <c:pt idx="638">
                  <c:v>3.0899999992346801</c:v>
                </c:pt>
                <c:pt idx="639">
                  <c:v>3.0899999992269498</c:v>
                </c:pt>
                <c:pt idx="640">
                  <c:v>3.0899999992269498</c:v>
                </c:pt>
                <c:pt idx="641">
                  <c:v>3.08999999921922</c:v>
                </c:pt>
                <c:pt idx="642">
                  <c:v>3.0899999991960301</c:v>
                </c:pt>
                <c:pt idx="643">
                  <c:v>3.0899999991882998</c:v>
                </c:pt>
                <c:pt idx="644">
                  <c:v>3.08999999918057</c:v>
                </c:pt>
                <c:pt idx="645">
                  <c:v>3.08999999917283</c:v>
                </c:pt>
                <c:pt idx="646">
                  <c:v>3.0899999991651002</c:v>
                </c:pt>
                <c:pt idx="647">
                  <c:v>3.0899999991419098</c:v>
                </c:pt>
                <c:pt idx="648">
                  <c:v>3.08999999913418</c:v>
                </c:pt>
                <c:pt idx="649">
                  <c:v>3.0899999991264502</c:v>
                </c:pt>
                <c:pt idx="650">
                  <c:v>3.0899999991187199</c:v>
                </c:pt>
                <c:pt idx="651">
                  <c:v>3.0899999990878002</c:v>
                </c:pt>
                <c:pt idx="652">
                  <c:v>3.0899999990800699</c:v>
                </c:pt>
                <c:pt idx="653">
                  <c:v>3.0899999990723401</c:v>
                </c:pt>
                <c:pt idx="654">
                  <c:v>3.0899999990646099</c:v>
                </c:pt>
                <c:pt idx="655">
                  <c:v>3.0899999990568801</c:v>
                </c:pt>
                <c:pt idx="656">
                  <c:v>3.0899999990336902</c:v>
                </c:pt>
                <c:pt idx="657">
                  <c:v>3.0899999990259599</c:v>
                </c:pt>
                <c:pt idx="658">
                  <c:v>3.0899999990182199</c:v>
                </c:pt>
                <c:pt idx="659">
                  <c:v>3.0899999990104901</c:v>
                </c:pt>
                <c:pt idx="660">
                  <c:v>3.0899999990027598</c:v>
                </c:pt>
                <c:pt idx="661">
                  <c:v>3.0899999989795699</c:v>
                </c:pt>
                <c:pt idx="662">
                  <c:v>3.0899999989718401</c:v>
                </c:pt>
                <c:pt idx="663">
                  <c:v>3.0899999989641098</c:v>
                </c:pt>
                <c:pt idx="664">
                  <c:v>3.08999999895638</c:v>
                </c:pt>
                <c:pt idx="665">
                  <c:v>3.0249999990034899</c:v>
                </c:pt>
                <c:pt idx="666">
                  <c:v>3.0249999989739602</c:v>
                </c:pt>
                <c:pt idx="667">
                  <c:v>3.0249999989739602</c:v>
                </c:pt>
                <c:pt idx="668">
                  <c:v>3.0249999989665799</c:v>
                </c:pt>
                <c:pt idx="669">
                  <c:v>3.0249999989592</c:v>
                </c:pt>
                <c:pt idx="670">
                  <c:v>3.0249999989518201</c:v>
                </c:pt>
                <c:pt idx="671">
                  <c:v>3.0249999989444398</c:v>
                </c:pt>
                <c:pt idx="672">
                  <c:v>3.02499999892229</c:v>
                </c:pt>
                <c:pt idx="673">
                  <c:v>3.0249999989149101</c:v>
                </c:pt>
                <c:pt idx="674">
                  <c:v>3.0249999989075298</c:v>
                </c:pt>
                <c:pt idx="675">
                  <c:v>3.0249999989001499</c:v>
                </c:pt>
                <c:pt idx="676">
                  <c:v>3.0249999988927598</c:v>
                </c:pt>
                <c:pt idx="677">
                  <c:v>3.0249999988706202</c:v>
                </c:pt>
                <c:pt idx="678">
                  <c:v>3.0249999988632399</c:v>
                </c:pt>
                <c:pt idx="679">
                  <c:v>3.0249999988632399</c:v>
                </c:pt>
                <c:pt idx="680">
                  <c:v>3.02499999885586</c:v>
                </c:pt>
                <c:pt idx="681">
                  <c:v>3.02499999885586</c:v>
                </c:pt>
                <c:pt idx="682">
                  <c:v>3.0249999988484801</c:v>
                </c:pt>
                <c:pt idx="683">
                  <c:v>3.02499999881895</c:v>
                </c:pt>
                <c:pt idx="684">
                  <c:v>3.0249999988115701</c:v>
                </c:pt>
                <c:pt idx="685">
                  <c:v>3.0249999987894198</c:v>
                </c:pt>
                <c:pt idx="686">
                  <c:v>3.0249999987672802</c:v>
                </c:pt>
                <c:pt idx="687">
                  <c:v>3.02499999871561</c:v>
                </c:pt>
                <c:pt idx="688">
                  <c:v>3.02499999871561</c:v>
                </c:pt>
                <c:pt idx="689">
                  <c:v>3.02499999871561</c:v>
                </c:pt>
                <c:pt idx="690">
                  <c:v>3.02499999871561</c:v>
                </c:pt>
                <c:pt idx="691">
                  <c:v>3.02499999871561</c:v>
                </c:pt>
                <c:pt idx="692">
                  <c:v>3.02499999871561</c:v>
                </c:pt>
                <c:pt idx="693">
                  <c:v>3.02499999871561</c:v>
                </c:pt>
                <c:pt idx="694">
                  <c:v>3.02499999871561</c:v>
                </c:pt>
                <c:pt idx="695">
                  <c:v>3.0249999987082301</c:v>
                </c:pt>
                <c:pt idx="696">
                  <c:v>3.0249999987082301</c:v>
                </c:pt>
                <c:pt idx="697">
                  <c:v>3.0249999987082301</c:v>
                </c:pt>
                <c:pt idx="698">
                  <c:v>3.0249999987082301</c:v>
                </c:pt>
                <c:pt idx="699">
                  <c:v>3.0249999987082301</c:v>
                </c:pt>
                <c:pt idx="700">
                  <c:v>3.0249999987082301</c:v>
                </c:pt>
                <c:pt idx="701">
                  <c:v>3.0249999987082301</c:v>
                </c:pt>
                <c:pt idx="702">
                  <c:v>3.0249999987082301</c:v>
                </c:pt>
                <c:pt idx="703">
                  <c:v>3.02499999870084</c:v>
                </c:pt>
                <c:pt idx="704">
                  <c:v>3.02499999870084</c:v>
                </c:pt>
                <c:pt idx="705">
                  <c:v>3.02499999870084</c:v>
                </c:pt>
                <c:pt idx="706">
                  <c:v>3.02499999870084</c:v>
                </c:pt>
                <c:pt idx="707">
                  <c:v>3.02499999870084</c:v>
                </c:pt>
                <c:pt idx="708">
                  <c:v>3.02499999870084</c:v>
                </c:pt>
                <c:pt idx="709">
                  <c:v>3.0249999986934601</c:v>
                </c:pt>
                <c:pt idx="710">
                  <c:v>3.0249999986934601</c:v>
                </c:pt>
                <c:pt idx="711">
                  <c:v>3.0249999986934601</c:v>
                </c:pt>
                <c:pt idx="712">
                  <c:v>3.0249999986934601</c:v>
                </c:pt>
                <c:pt idx="713">
                  <c:v>3.0249999986934601</c:v>
                </c:pt>
                <c:pt idx="714">
                  <c:v>3.0249999986934601</c:v>
                </c:pt>
                <c:pt idx="715">
                  <c:v>3.0249999986934601</c:v>
                </c:pt>
                <c:pt idx="716">
                  <c:v>3.0249999986934601</c:v>
                </c:pt>
                <c:pt idx="717">
                  <c:v>3.0249999986934601</c:v>
                </c:pt>
                <c:pt idx="718">
                  <c:v>3.0249999986934601</c:v>
                </c:pt>
                <c:pt idx="719">
                  <c:v>3.0249999986639402</c:v>
                </c:pt>
                <c:pt idx="720">
                  <c:v>3.0249999986639402</c:v>
                </c:pt>
                <c:pt idx="721">
                  <c:v>3.0249999986565599</c:v>
                </c:pt>
                <c:pt idx="722">
                  <c:v>3.0249999986565599</c:v>
                </c:pt>
                <c:pt idx="723">
                  <c:v>3.0249999986565599</c:v>
                </c:pt>
                <c:pt idx="724">
                  <c:v>3.0249999986565599</c:v>
                </c:pt>
                <c:pt idx="725">
                  <c:v>3.0249999986565599</c:v>
                </c:pt>
                <c:pt idx="726">
                  <c:v>3.0249999986565599</c:v>
                </c:pt>
                <c:pt idx="727">
                  <c:v>3.0249999986491698</c:v>
                </c:pt>
                <c:pt idx="728">
                  <c:v>3.0249999986491698</c:v>
                </c:pt>
                <c:pt idx="729">
                  <c:v>3.0249999986491698</c:v>
                </c:pt>
                <c:pt idx="730">
                  <c:v>3.0249999986491698</c:v>
                </c:pt>
                <c:pt idx="731">
                  <c:v>3.0249999986417899</c:v>
                </c:pt>
                <c:pt idx="732">
                  <c:v>3.0249999986417899</c:v>
                </c:pt>
                <c:pt idx="733">
                  <c:v>3.0249999986417899</c:v>
                </c:pt>
                <c:pt idx="734">
                  <c:v>3.0249999986417899</c:v>
                </c:pt>
                <c:pt idx="735">
                  <c:v>3.02499999863441</c:v>
                </c:pt>
                <c:pt idx="736">
                  <c:v>3.02499999863441</c:v>
                </c:pt>
                <c:pt idx="737">
                  <c:v>3.02499999861227</c:v>
                </c:pt>
                <c:pt idx="738">
                  <c:v>3.02499999861227</c:v>
                </c:pt>
                <c:pt idx="739">
                  <c:v>3.0249999986048799</c:v>
                </c:pt>
                <c:pt idx="740">
                  <c:v>3.0249999986048799</c:v>
                </c:pt>
                <c:pt idx="741">
                  <c:v>3.0249999985901201</c:v>
                </c:pt>
                <c:pt idx="742">
                  <c:v>3.0249999985901201</c:v>
                </c:pt>
                <c:pt idx="743">
                  <c:v>3.0249999985901201</c:v>
                </c:pt>
                <c:pt idx="744">
                  <c:v>3.0249999985901201</c:v>
                </c:pt>
                <c:pt idx="745">
                  <c:v>3.0249999985827398</c:v>
                </c:pt>
                <c:pt idx="746">
                  <c:v>3.0249999985827398</c:v>
                </c:pt>
                <c:pt idx="747">
                  <c:v>3.02499999856059</c:v>
                </c:pt>
                <c:pt idx="748">
                  <c:v>3.02499999856059</c:v>
                </c:pt>
                <c:pt idx="749">
                  <c:v>3.0249999985532101</c:v>
                </c:pt>
                <c:pt idx="750">
                  <c:v>3.0249999985532101</c:v>
                </c:pt>
                <c:pt idx="751">
                  <c:v>3.0249999985458298</c:v>
                </c:pt>
                <c:pt idx="752">
                  <c:v>3.0249999985458298</c:v>
                </c:pt>
                <c:pt idx="753">
                  <c:v>3.0249999985384499</c:v>
                </c:pt>
                <c:pt idx="754">
                  <c:v>3.0249999985384499</c:v>
                </c:pt>
                <c:pt idx="755">
                  <c:v>3.0249999985089202</c:v>
                </c:pt>
                <c:pt idx="756">
                  <c:v>3.0249999985089202</c:v>
                </c:pt>
                <c:pt idx="757">
                  <c:v>3.0249999985015399</c:v>
                </c:pt>
                <c:pt idx="758">
                  <c:v>3.0249999985015399</c:v>
                </c:pt>
                <c:pt idx="759">
                  <c:v>3.02499999849416</c:v>
                </c:pt>
                <c:pt idx="760">
                  <c:v>3.02499999849416</c:v>
                </c:pt>
                <c:pt idx="761">
                  <c:v>3.0249999984867801</c:v>
                </c:pt>
                <c:pt idx="762">
                  <c:v>3.0249999984867801</c:v>
                </c:pt>
                <c:pt idx="763">
                  <c:v>3.0249999984793998</c:v>
                </c:pt>
                <c:pt idx="764">
                  <c:v>3.0249999984793998</c:v>
                </c:pt>
                <c:pt idx="765">
                  <c:v>3.02499999845725</c:v>
                </c:pt>
                <c:pt idx="766">
                  <c:v>3.02499999845725</c:v>
                </c:pt>
                <c:pt idx="767">
                  <c:v>3.02499999845725</c:v>
                </c:pt>
                <c:pt idx="768">
                  <c:v>3.02499999845725</c:v>
                </c:pt>
                <c:pt idx="769">
                  <c:v>3.0249999984498701</c:v>
                </c:pt>
                <c:pt idx="770">
                  <c:v>3.0249999984498701</c:v>
                </c:pt>
                <c:pt idx="771">
                  <c:v>3.0249999984424898</c:v>
                </c:pt>
                <c:pt idx="772">
                  <c:v>3.0249999984424898</c:v>
                </c:pt>
                <c:pt idx="773">
                  <c:v>3.0249999984351099</c:v>
                </c:pt>
                <c:pt idx="774">
                  <c:v>3.0249999984351099</c:v>
                </c:pt>
                <c:pt idx="775">
                  <c:v>3.02499999842773</c:v>
                </c:pt>
                <c:pt idx="776">
                  <c:v>3.02499999842773</c:v>
                </c:pt>
                <c:pt idx="777">
                  <c:v>3.0249999984055802</c:v>
                </c:pt>
                <c:pt idx="778">
                  <c:v>3.0249999984055802</c:v>
                </c:pt>
                <c:pt idx="779">
                  <c:v>3.0249999983981999</c:v>
                </c:pt>
                <c:pt idx="780">
                  <c:v>3.0249999983981999</c:v>
                </c:pt>
                <c:pt idx="781">
                  <c:v>3.02499999839082</c:v>
                </c:pt>
                <c:pt idx="782">
                  <c:v>3.02499999839082</c:v>
                </c:pt>
                <c:pt idx="783">
                  <c:v>3.0249999983834401</c:v>
                </c:pt>
                <c:pt idx="784">
                  <c:v>3.0249999983834401</c:v>
                </c:pt>
                <c:pt idx="785">
                  <c:v>3.0249999983465301</c:v>
                </c:pt>
                <c:pt idx="786">
                  <c:v>3.0249999983465301</c:v>
                </c:pt>
                <c:pt idx="787">
                  <c:v>3.0249999983391498</c:v>
                </c:pt>
                <c:pt idx="788">
                  <c:v>3.0249999983391498</c:v>
                </c:pt>
                <c:pt idx="789">
                  <c:v>3.0249999983317699</c:v>
                </c:pt>
                <c:pt idx="790">
                  <c:v>3.0249999983317699</c:v>
                </c:pt>
                <c:pt idx="791">
                  <c:v>3.0249999983243798</c:v>
                </c:pt>
                <c:pt idx="792">
                  <c:v>3.0249999983243798</c:v>
                </c:pt>
                <c:pt idx="793">
                  <c:v>3.0249999983022402</c:v>
                </c:pt>
                <c:pt idx="794">
                  <c:v>3.0249999983022402</c:v>
                </c:pt>
                <c:pt idx="795">
                  <c:v>3.0249999982948599</c:v>
                </c:pt>
                <c:pt idx="796">
                  <c:v>3.0249999982948599</c:v>
                </c:pt>
                <c:pt idx="797">
                  <c:v>3.02499999828748</c:v>
                </c:pt>
                <c:pt idx="798">
                  <c:v>3.02499999828748</c:v>
                </c:pt>
                <c:pt idx="799">
                  <c:v>3.0249999982801001</c:v>
                </c:pt>
                <c:pt idx="800">
                  <c:v>3.0249999982801001</c:v>
                </c:pt>
                <c:pt idx="801">
                  <c:v>3.02499999827271</c:v>
                </c:pt>
                <c:pt idx="802">
                  <c:v>3.02499999827271</c:v>
                </c:pt>
                <c:pt idx="803">
                  <c:v>3.02499999825057</c:v>
                </c:pt>
                <c:pt idx="804">
                  <c:v>3.02499999825057</c:v>
                </c:pt>
                <c:pt idx="805">
                  <c:v>3.0249999982431901</c:v>
                </c:pt>
                <c:pt idx="806">
                  <c:v>3.0249999982431901</c:v>
                </c:pt>
                <c:pt idx="807">
                  <c:v>3.0249999982358098</c:v>
                </c:pt>
                <c:pt idx="808">
                  <c:v>3.0249999982358098</c:v>
                </c:pt>
                <c:pt idx="809">
                  <c:v>3.0249999982284201</c:v>
                </c:pt>
                <c:pt idx="810">
                  <c:v>3.0249999982284201</c:v>
                </c:pt>
                <c:pt idx="811">
                  <c:v>3.0249999981989002</c:v>
                </c:pt>
                <c:pt idx="812">
                  <c:v>3.0249999981989002</c:v>
                </c:pt>
                <c:pt idx="813">
                  <c:v>3.0249999981915199</c:v>
                </c:pt>
                <c:pt idx="814">
                  <c:v>3.0249999981915199</c:v>
                </c:pt>
                <c:pt idx="815">
                  <c:v>3.0249999981841298</c:v>
                </c:pt>
                <c:pt idx="816">
                  <c:v>3.0249999981841298</c:v>
                </c:pt>
                <c:pt idx="817">
                  <c:v>3.0249999981767499</c:v>
                </c:pt>
                <c:pt idx="818">
                  <c:v>3.0249999981767499</c:v>
                </c:pt>
                <c:pt idx="819">
                  <c:v>3.02499999816937</c:v>
                </c:pt>
                <c:pt idx="820">
                  <c:v>3.02499999816937</c:v>
                </c:pt>
                <c:pt idx="821">
                  <c:v>3.02499999814723</c:v>
                </c:pt>
                <c:pt idx="822">
                  <c:v>3.02499999814723</c:v>
                </c:pt>
                <c:pt idx="823">
                  <c:v>3.0249999981398501</c:v>
                </c:pt>
                <c:pt idx="824">
                  <c:v>3.0249999981398501</c:v>
                </c:pt>
                <c:pt idx="825">
                  <c:v>3.02499999813246</c:v>
                </c:pt>
                <c:pt idx="826">
                  <c:v>3.02499999813246</c:v>
                </c:pt>
                <c:pt idx="827">
                  <c:v>3.0249999981250801</c:v>
                </c:pt>
                <c:pt idx="828">
                  <c:v>3.0249999981250801</c:v>
                </c:pt>
                <c:pt idx="829">
                  <c:v>3.0249999981176998</c:v>
                </c:pt>
                <c:pt idx="830">
                  <c:v>3.0249999981176998</c:v>
                </c:pt>
                <c:pt idx="831">
                  <c:v>3.0249999980955602</c:v>
                </c:pt>
                <c:pt idx="832">
                  <c:v>3.0249999980955602</c:v>
                </c:pt>
                <c:pt idx="833">
                  <c:v>3.0249999980734099</c:v>
                </c:pt>
                <c:pt idx="834">
                  <c:v>3.0249999980734099</c:v>
                </c:pt>
                <c:pt idx="835">
                  <c:v>3.0249999980438802</c:v>
                </c:pt>
                <c:pt idx="836">
                  <c:v>3.0249999980438802</c:v>
                </c:pt>
                <c:pt idx="837">
                  <c:v>3.0249999980438802</c:v>
                </c:pt>
                <c:pt idx="838">
                  <c:v>3.0249999980438802</c:v>
                </c:pt>
                <c:pt idx="839">
                  <c:v>3.0249999980364999</c:v>
                </c:pt>
                <c:pt idx="840">
                  <c:v>3.0249999980364999</c:v>
                </c:pt>
                <c:pt idx="841">
                  <c:v>3.02499999802912</c:v>
                </c:pt>
                <c:pt idx="842">
                  <c:v>3.02499999802912</c:v>
                </c:pt>
                <c:pt idx="843">
                  <c:v>3.0249999980217401</c:v>
                </c:pt>
                <c:pt idx="844">
                  <c:v>3.0249999980217401</c:v>
                </c:pt>
                <c:pt idx="845">
                  <c:v>3.0249999980143598</c:v>
                </c:pt>
                <c:pt idx="846">
                  <c:v>3.0249999980143598</c:v>
                </c:pt>
                <c:pt idx="847">
                  <c:v>3.02499999799221</c:v>
                </c:pt>
                <c:pt idx="848">
                  <c:v>3.02499999799221</c:v>
                </c:pt>
                <c:pt idx="849">
                  <c:v>3.0249999979848301</c:v>
                </c:pt>
                <c:pt idx="850">
                  <c:v>3.0249999979848301</c:v>
                </c:pt>
                <c:pt idx="851">
                  <c:v>3.0249999979774498</c:v>
                </c:pt>
                <c:pt idx="852">
                  <c:v>3.0249999979774498</c:v>
                </c:pt>
                <c:pt idx="853">
                  <c:v>3.0249999979774498</c:v>
                </c:pt>
                <c:pt idx="854">
                  <c:v>3.0249999979774498</c:v>
                </c:pt>
                <c:pt idx="855">
                  <c:v>3.0249999979700699</c:v>
                </c:pt>
                <c:pt idx="856">
                  <c:v>3.0249999979700699</c:v>
                </c:pt>
                <c:pt idx="857">
                  <c:v>3.0249999979331599</c:v>
                </c:pt>
                <c:pt idx="858">
                  <c:v>3.0249999979331599</c:v>
                </c:pt>
                <c:pt idx="859">
                  <c:v>3.02499999792578</c:v>
                </c:pt>
                <c:pt idx="860">
                  <c:v>3.02499999792578</c:v>
                </c:pt>
                <c:pt idx="861">
                  <c:v>3.02499999792578</c:v>
                </c:pt>
                <c:pt idx="862">
                  <c:v>3.02499999792578</c:v>
                </c:pt>
                <c:pt idx="863">
                  <c:v>3.0249999979184001</c:v>
                </c:pt>
                <c:pt idx="864">
                  <c:v>3.0249999979184001</c:v>
                </c:pt>
                <c:pt idx="865">
                  <c:v>3.02499999788887</c:v>
                </c:pt>
                <c:pt idx="866">
                  <c:v>3.02499999788887</c:v>
                </c:pt>
                <c:pt idx="867">
                  <c:v>3.0249999978814901</c:v>
                </c:pt>
                <c:pt idx="868">
                  <c:v>3.0249999978814901</c:v>
                </c:pt>
                <c:pt idx="869">
                  <c:v>3.0249999978741098</c:v>
                </c:pt>
                <c:pt idx="870">
                  <c:v>3.0249999978741098</c:v>
                </c:pt>
                <c:pt idx="871">
                  <c:v>3.0249999978667299</c:v>
                </c:pt>
                <c:pt idx="872">
                  <c:v>3.0249999978667299</c:v>
                </c:pt>
                <c:pt idx="873">
                  <c:v>3.02499999785935</c:v>
                </c:pt>
                <c:pt idx="874">
                  <c:v>3.02499999785935</c:v>
                </c:pt>
                <c:pt idx="875">
                  <c:v>3.0249999978372002</c:v>
                </c:pt>
                <c:pt idx="876">
                  <c:v>3.0249999978372002</c:v>
                </c:pt>
                <c:pt idx="877">
                  <c:v>3.0249999978298199</c:v>
                </c:pt>
                <c:pt idx="878">
                  <c:v>3.0249999978298199</c:v>
                </c:pt>
                <c:pt idx="879">
                  <c:v>3.02499999782244</c:v>
                </c:pt>
                <c:pt idx="880">
                  <c:v>3.02499999782244</c:v>
                </c:pt>
                <c:pt idx="881">
                  <c:v>3.0249999978150601</c:v>
                </c:pt>
                <c:pt idx="882">
                  <c:v>3.0249999978150601</c:v>
                </c:pt>
                <c:pt idx="883">
                  <c:v>3.02499999780767</c:v>
                </c:pt>
                <c:pt idx="884">
                  <c:v>3.02499999780767</c:v>
                </c:pt>
                <c:pt idx="885">
                  <c:v>3.02499999778553</c:v>
                </c:pt>
                <c:pt idx="886">
                  <c:v>3.02499999778553</c:v>
                </c:pt>
                <c:pt idx="887">
                  <c:v>3.0249999977781501</c:v>
                </c:pt>
                <c:pt idx="888">
                  <c:v>3.0249999977781501</c:v>
                </c:pt>
                <c:pt idx="889">
                  <c:v>3.0249999977707702</c:v>
                </c:pt>
                <c:pt idx="890">
                  <c:v>3.0249999977707702</c:v>
                </c:pt>
                <c:pt idx="891">
                  <c:v>3.0249999977707702</c:v>
                </c:pt>
                <c:pt idx="892">
                  <c:v>3.0249999977707702</c:v>
                </c:pt>
                <c:pt idx="893">
                  <c:v>3.0249999977633899</c:v>
                </c:pt>
                <c:pt idx="894">
                  <c:v>3.0249999977633899</c:v>
                </c:pt>
                <c:pt idx="895">
                  <c:v>3.0249999977338602</c:v>
                </c:pt>
                <c:pt idx="896">
                  <c:v>3.0249999977338602</c:v>
                </c:pt>
                <c:pt idx="897">
                  <c:v>3.0249999977264799</c:v>
                </c:pt>
                <c:pt idx="898">
                  <c:v>3.0249999977264799</c:v>
                </c:pt>
                <c:pt idx="899">
                  <c:v>3.0249999977191</c:v>
                </c:pt>
                <c:pt idx="900">
                  <c:v>3.0249999977191</c:v>
                </c:pt>
                <c:pt idx="901">
                  <c:v>3.0249999977117099</c:v>
                </c:pt>
                <c:pt idx="902">
                  <c:v>3.0249999977117099</c:v>
                </c:pt>
                <c:pt idx="903">
                  <c:v>3.02499999770433</c:v>
                </c:pt>
                <c:pt idx="904">
                  <c:v>3.02499999770433</c:v>
                </c:pt>
                <c:pt idx="905">
                  <c:v>3.02499999766742</c:v>
                </c:pt>
                <c:pt idx="906">
                  <c:v>3.02499999766742</c:v>
                </c:pt>
                <c:pt idx="907">
                  <c:v>3.0249999976600401</c:v>
                </c:pt>
                <c:pt idx="908">
                  <c:v>3.0249999976600401</c:v>
                </c:pt>
                <c:pt idx="909">
                  <c:v>3.0249999976526598</c:v>
                </c:pt>
                <c:pt idx="910">
                  <c:v>3.0249999976526598</c:v>
                </c:pt>
                <c:pt idx="911">
                  <c:v>3.0249999976305202</c:v>
                </c:pt>
                <c:pt idx="912">
                  <c:v>3.0249999976305202</c:v>
                </c:pt>
                <c:pt idx="913">
                  <c:v>3.0249999976231399</c:v>
                </c:pt>
                <c:pt idx="914">
                  <c:v>3.0249999976231399</c:v>
                </c:pt>
                <c:pt idx="915">
                  <c:v>3.0249999976157498</c:v>
                </c:pt>
                <c:pt idx="916">
                  <c:v>3.0249999976157498</c:v>
                </c:pt>
                <c:pt idx="917">
                  <c:v>3.0249999976083699</c:v>
                </c:pt>
                <c:pt idx="918">
                  <c:v>3.0249999976083699</c:v>
                </c:pt>
                <c:pt idx="919">
                  <c:v>3.02499999757885</c:v>
                </c:pt>
                <c:pt idx="920">
                  <c:v>3.02499999757885</c:v>
                </c:pt>
                <c:pt idx="921">
                  <c:v>3.0249999975714599</c:v>
                </c:pt>
                <c:pt idx="922">
                  <c:v>3.0249999975714599</c:v>
                </c:pt>
                <c:pt idx="923">
                  <c:v>3.02499999756408</c:v>
                </c:pt>
                <c:pt idx="924">
                  <c:v>3.02499999756408</c:v>
                </c:pt>
                <c:pt idx="925">
                  <c:v>3.0249999975567001</c:v>
                </c:pt>
                <c:pt idx="926">
                  <c:v>3.0249999975567001</c:v>
                </c:pt>
                <c:pt idx="927">
                  <c:v>3.0249999975493198</c:v>
                </c:pt>
                <c:pt idx="928">
                  <c:v>3.0249999975493198</c:v>
                </c:pt>
                <c:pt idx="929">
                  <c:v>3.0249999975493198</c:v>
                </c:pt>
                <c:pt idx="930">
                  <c:v>3.0249999975493198</c:v>
                </c:pt>
                <c:pt idx="931">
                  <c:v>3.0249999975271802</c:v>
                </c:pt>
                <c:pt idx="932">
                  <c:v>3.0249999975271802</c:v>
                </c:pt>
                <c:pt idx="933">
                  <c:v>3.0249999975197901</c:v>
                </c:pt>
                <c:pt idx="934">
                  <c:v>3.0249999975197901</c:v>
                </c:pt>
                <c:pt idx="935">
                  <c:v>3.0249999975124102</c:v>
                </c:pt>
                <c:pt idx="936">
                  <c:v>3.0249999975124102</c:v>
                </c:pt>
                <c:pt idx="937">
                  <c:v>3.0249999975050299</c:v>
                </c:pt>
                <c:pt idx="938">
                  <c:v>3.0249999975050299</c:v>
                </c:pt>
                <c:pt idx="939">
                  <c:v>3.02499999749765</c:v>
                </c:pt>
                <c:pt idx="940">
                  <c:v>3.02499999749765</c:v>
                </c:pt>
                <c:pt idx="941">
                  <c:v>3.0249999974755002</c:v>
                </c:pt>
                <c:pt idx="942">
                  <c:v>3.0249999974755002</c:v>
                </c:pt>
                <c:pt idx="943">
                  <c:v>3.0249999974681199</c:v>
                </c:pt>
                <c:pt idx="944">
                  <c:v>3.0249999974681199</c:v>
                </c:pt>
                <c:pt idx="945">
                  <c:v>3.27</c:v>
                </c:pt>
                <c:pt idx="946">
                  <c:v>3.27</c:v>
                </c:pt>
                <c:pt idx="947">
                  <c:v>3.27</c:v>
                </c:pt>
                <c:pt idx="948">
                  <c:v>3.27</c:v>
                </c:pt>
                <c:pt idx="949">
                  <c:v>3.27</c:v>
                </c:pt>
                <c:pt idx="950">
                  <c:v>3.27</c:v>
                </c:pt>
                <c:pt idx="951">
                  <c:v>3.2699999999920202</c:v>
                </c:pt>
                <c:pt idx="952">
                  <c:v>3.2699999999920202</c:v>
                </c:pt>
                <c:pt idx="953">
                  <c:v>3.2699999999521201</c:v>
                </c:pt>
                <c:pt idx="954">
                  <c:v>3.2699999999521201</c:v>
                </c:pt>
                <c:pt idx="955">
                  <c:v>3.2699999999441398</c:v>
                </c:pt>
                <c:pt idx="956">
                  <c:v>3.2699999999441398</c:v>
                </c:pt>
                <c:pt idx="957">
                  <c:v>3.26999999993616</c:v>
                </c:pt>
                <c:pt idx="958">
                  <c:v>3.26999999993616</c:v>
                </c:pt>
                <c:pt idx="959">
                  <c:v>3.2699999999281801</c:v>
                </c:pt>
                <c:pt idx="960">
                  <c:v>3.2699999999281801</c:v>
                </c:pt>
                <c:pt idx="961">
                  <c:v>3.2699999999201999</c:v>
                </c:pt>
                <c:pt idx="962">
                  <c:v>3.2699999999201999</c:v>
                </c:pt>
                <c:pt idx="963">
                  <c:v>3.2699999998962599</c:v>
                </c:pt>
                <c:pt idx="964">
                  <c:v>3.2699999998962599</c:v>
                </c:pt>
                <c:pt idx="965">
                  <c:v>3.2699999998882801</c:v>
                </c:pt>
                <c:pt idx="966">
                  <c:v>3.2699999998882801</c:v>
                </c:pt>
                <c:pt idx="967">
                  <c:v>3.2699999998803002</c:v>
                </c:pt>
                <c:pt idx="968">
                  <c:v>3.2699999998803002</c:v>
                </c:pt>
                <c:pt idx="969">
                  <c:v>3.2699999998723199</c:v>
                </c:pt>
                <c:pt idx="970">
                  <c:v>3.2699999998723199</c:v>
                </c:pt>
                <c:pt idx="971">
                  <c:v>3.1459999998771702</c:v>
                </c:pt>
                <c:pt idx="972">
                  <c:v>3.1459999998771702</c:v>
                </c:pt>
                <c:pt idx="973">
                  <c:v>3.1459999998694901</c:v>
                </c:pt>
                <c:pt idx="974">
                  <c:v>3.1459999998694901</c:v>
                </c:pt>
                <c:pt idx="975">
                  <c:v>3.1459999998464601</c:v>
                </c:pt>
                <c:pt idx="976">
                  <c:v>3.1459999998464601</c:v>
                </c:pt>
                <c:pt idx="977">
                  <c:v>3.1459999998387902</c:v>
                </c:pt>
                <c:pt idx="978">
                  <c:v>3.1459999998387902</c:v>
                </c:pt>
                <c:pt idx="979">
                  <c:v>3.1459999998311101</c:v>
                </c:pt>
                <c:pt idx="980">
                  <c:v>3.1459999998311101</c:v>
                </c:pt>
                <c:pt idx="981">
                  <c:v>3.14599999982343</c:v>
                </c:pt>
                <c:pt idx="982">
                  <c:v>3.14599999982343</c:v>
                </c:pt>
                <c:pt idx="983">
                  <c:v>3.1459999997927302</c:v>
                </c:pt>
                <c:pt idx="984">
                  <c:v>3.1459999997927302</c:v>
                </c:pt>
                <c:pt idx="985">
                  <c:v>3.1459999997850501</c:v>
                </c:pt>
                <c:pt idx="986">
                  <c:v>3.1459999997850501</c:v>
                </c:pt>
                <c:pt idx="987">
                  <c:v>3.14599999977737</c:v>
                </c:pt>
                <c:pt idx="988">
                  <c:v>3.14599999977737</c:v>
                </c:pt>
                <c:pt idx="989">
                  <c:v>3.1459999997697001</c:v>
                </c:pt>
                <c:pt idx="990">
                  <c:v>3.1459999997697001</c:v>
                </c:pt>
                <c:pt idx="991">
                  <c:v>3.14599999976202</c:v>
                </c:pt>
                <c:pt idx="992">
                  <c:v>3.14599999976202</c:v>
                </c:pt>
                <c:pt idx="993">
                  <c:v>3.14599999973899</c:v>
                </c:pt>
                <c:pt idx="994">
                  <c:v>3.14599999973899</c:v>
                </c:pt>
                <c:pt idx="995">
                  <c:v>3.1459999997313099</c:v>
                </c:pt>
                <c:pt idx="996">
                  <c:v>3.1459999997313099</c:v>
                </c:pt>
                <c:pt idx="997">
                  <c:v>3.1459999997236299</c:v>
                </c:pt>
                <c:pt idx="998">
                  <c:v>3.1459999997236299</c:v>
                </c:pt>
                <c:pt idx="999">
                  <c:v>3.14599999971596</c:v>
                </c:pt>
                <c:pt idx="1000">
                  <c:v>3.14599999971596</c:v>
                </c:pt>
                <c:pt idx="1001">
                  <c:v>3.1459999997082799</c:v>
                </c:pt>
                <c:pt idx="1002">
                  <c:v>3.1459999997082799</c:v>
                </c:pt>
                <c:pt idx="1003">
                  <c:v>3.1459999996699</c:v>
                </c:pt>
                <c:pt idx="1004">
                  <c:v>3.1459999996699</c:v>
                </c:pt>
                <c:pt idx="1005">
                  <c:v>3.1459999996622199</c:v>
                </c:pt>
                <c:pt idx="1006">
                  <c:v>3.1459999996622199</c:v>
                </c:pt>
                <c:pt idx="1007">
                  <c:v>3.1459999996315098</c:v>
                </c:pt>
                <c:pt idx="1008">
                  <c:v>3.1459999996315098</c:v>
                </c:pt>
                <c:pt idx="1009">
                  <c:v>3.1459999996238399</c:v>
                </c:pt>
                <c:pt idx="1010">
                  <c:v>3.1459999996238399</c:v>
                </c:pt>
                <c:pt idx="1011">
                  <c:v>3.1459999996161598</c:v>
                </c:pt>
                <c:pt idx="1012">
                  <c:v>3.1459999996161598</c:v>
                </c:pt>
                <c:pt idx="1013">
                  <c:v>3.1459999996084802</c:v>
                </c:pt>
                <c:pt idx="1014">
                  <c:v>3.1459999996084802</c:v>
                </c:pt>
                <c:pt idx="1015">
                  <c:v>3.1459999996008099</c:v>
                </c:pt>
                <c:pt idx="1016">
                  <c:v>3.1459999996008099</c:v>
                </c:pt>
                <c:pt idx="1017">
                  <c:v>3.1459999995777701</c:v>
                </c:pt>
                <c:pt idx="1018">
                  <c:v>3.1459999995777701</c:v>
                </c:pt>
                <c:pt idx="1019">
                  <c:v>3.1459999995624202</c:v>
                </c:pt>
                <c:pt idx="1020">
                  <c:v>3.1459999995624202</c:v>
                </c:pt>
                <c:pt idx="1021">
                  <c:v>3.1459999995547401</c:v>
                </c:pt>
                <c:pt idx="1022">
                  <c:v>3.1459999995547401</c:v>
                </c:pt>
                <c:pt idx="1023">
                  <c:v>3.1459999995470702</c:v>
                </c:pt>
                <c:pt idx="1024">
                  <c:v>3.1459999995470702</c:v>
                </c:pt>
                <c:pt idx="1025">
                  <c:v>3.1459999995240402</c:v>
                </c:pt>
                <c:pt idx="1026">
                  <c:v>3.1459999995240402</c:v>
                </c:pt>
                <c:pt idx="1027">
                  <c:v>3.1459999995163601</c:v>
                </c:pt>
                <c:pt idx="1028">
                  <c:v>3.1459999995163601</c:v>
                </c:pt>
                <c:pt idx="1029">
                  <c:v>3.14599999950868</c:v>
                </c:pt>
                <c:pt idx="1030">
                  <c:v>3.14599999950868</c:v>
                </c:pt>
                <c:pt idx="1031">
                  <c:v>3.1459999995010102</c:v>
                </c:pt>
                <c:pt idx="1032">
                  <c:v>3.1459999995010102</c:v>
                </c:pt>
                <c:pt idx="1033">
                  <c:v>3.1459999994703001</c:v>
                </c:pt>
                <c:pt idx="1034">
                  <c:v>3.1459999994703001</c:v>
                </c:pt>
                <c:pt idx="1035">
                  <c:v>3.14599999946262</c:v>
                </c:pt>
                <c:pt idx="1036">
                  <c:v>3.14599999946262</c:v>
                </c:pt>
                <c:pt idx="1037">
                  <c:v>3.1459999994549399</c:v>
                </c:pt>
                <c:pt idx="1038">
                  <c:v>3.1459999994549399</c:v>
                </c:pt>
                <c:pt idx="1039">
                  <c:v>3.14599999944727</c:v>
                </c:pt>
                <c:pt idx="1040">
                  <c:v>3.14599999944727</c:v>
                </c:pt>
                <c:pt idx="1041">
                  <c:v>3.14599999943959</c:v>
                </c:pt>
                <c:pt idx="1042">
                  <c:v>3.14599999943959</c:v>
                </c:pt>
                <c:pt idx="1043">
                  <c:v>3.1459999994165599</c:v>
                </c:pt>
                <c:pt idx="1044">
                  <c:v>3.1459999994165599</c:v>
                </c:pt>
                <c:pt idx="1045">
                  <c:v>3.1459999994088799</c:v>
                </c:pt>
                <c:pt idx="1046">
                  <c:v>3.1459999994088799</c:v>
                </c:pt>
                <c:pt idx="1047">
                  <c:v>3.14599999940121</c:v>
                </c:pt>
                <c:pt idx="1048">
                  <c:v>3.14599999940121</c:v>
                </c:pt>
                <c:pt idx="1049">
                  <c:v>3.1459999993935299</c:v>
                </c:pt>
                <c:pt idx="1050">
                  <c:v>3.1459999993935299</c:v>
                </c:pt>
                <c:pt idx="1051">
                  <c:v>3.1459999993858498</c:v>
                </c:pt>
                <c:pt idx="1052">
                  <c:v>3.1459999993858498</c:v>
                </c:pt>
                <c:pt idx="1053">
                  <c:v>3.1459999993628198</c:v>
                </c:pt>
                <c:pt idx="1054">
                  <c:v>3.1459999993628198</c:v>
                </c:pt>
                <c:pt idx="1055">
                  <c:v>3.14599999935515</c:v>
                </c:pt>
                <c:pt idx="1056">
                  <c:v>3.14599999935515</c:v>
                </c:pt>
                <c:pt idx="1057">
                  <c:v>3.1459999993474699</c:v>
                </c:pt>
                <c:pt idx="1058">
                  <c:v>3.1459999993474699</c:v>
                </c:pt>
                <c:pt idx="1059">
                  <c:v>3.1459999993397898</c:v>
                </c:pt>
                <c:pt idx="1060">
                  <c:v>3.1459999993397898</c:v>
                </c:pt>
                <c:pt idx="1061">
                  <c:v>3.1459999993090899</c:v>
                </c:pt>
                <c:pt idx="1062">
                  <c:v>3.1459999993090899</c:v>
                </c:pt>
                <c:pt idx="1063">
                  <c:v>3.1459999993014098</c:v>
                </c:pt>
                <c:pt idx="1064">
                  <c:v>3.1459999993014098</c:v>
                </c:pt>
                <c:pt idx="1065">
                  <c:v>3.1459999992937302</c:v>
                </c:pt>
                <c:pt idx="1066">
                  <c:v>3.1459999992937302</c:v>
                </c:pt>
                <c:pt idx="1067">
                  <c:v>3.1459999992860599</c:v>
                </c:pt>
                <c:pt idx="1068">
                  <c:v>3.1459999992860599</c:v>
                </c:pt>
                <c:pt idx="1069">
                  <c:v>3.1459999992783798</c:v>
                </c:pt>
                <c:pt idx="1070">
                  <c:v>3.1459999992783798</c:v>
                </c:pt>
                <c:pt idx="1071">
                  <c:v>3.1459999992553498</c:v>
                </c:pt>
                <c:pt idx="1072">
                  <c:v>3.1459999992553498</c:v>
                </c:pt>
                <c:pt idx="1073">
                  <c:v>3.1459999992476702</c:v>
                </c:pt>
                <c:pt idx="1074">
                  <c:v>3.1459999992476702</c:v>
                </c:pt>
                <c:pt idx="1075">
                  <c:v>3.1459999992399901</c:v>
                </c:pt>
                <c:pt idx="1076">
                  <c:v>3.1459999992399901</c:v>
                </c:pt>
                <c:pt idx="1077">
                  <c:v>3.1459999992323202</c:v>
                </c:pt>
                <c:pt idx="1078">
                  <c:v>3.1459999992323202</c:v>
                </c:pt>
                <c:pt idx="1079">
                  <c:v>3.1459999992246401</c:v>
                </c:pt>
                <c:pt idx="1080">
                  <c:v>3.1459999992246401</c:v>
                </c:pt>
                <c:pt idx="1081">
                  <c:v>3.1459999992246401</c:v>
                </c:pt>
                <c:pt idx="1082">
                  <c:v>3.1459999992246401</c:v>
                </c:pt>
                <c:pt idx="1083">
                  <c:v>3.1459999992016101</c:v>
                </c:pt>
                <c:pt idx="1084">
                  <c:v>3.14599999919393</c:v>
                </c:pt>
                <c:pt idx="1085">
                  <c:v>3.1459999991862602</c:v>
                </c:pt>
                <c:pt idx="1086">
                  <c:v>3.1459999991785801</c:v>
                </c:pt>
                <c:pt idx="1087">
                  <c:v>3.14599999914787</c:v>
                </c:pt>
                <c:pt idx="1088">
                  <c:v>3.1459999991402001</c:v>
                </c:pt>
                <c:pt idx="1089">
                  <c:v>3.14599999913252</c:v>
                </c:pt>
                <c:pt idx="1090">
                  <c:v>3.14599999912484</c:v>
                </c:pt>
                <c:pt idx="1091">
                  <c:v>3.1459999991171599</c:v>
                </c:pt>
                <c:pt idx="1092">
                  <c:v>3.1459999990941299</c:v>
                </c:pt>
                <c:pt idx="1093">
                  <c:v>3.14599999908646</c:v>
                </c:pt>
                <c:pt idx="1094">
                  <c:v>3.1459999990787799</c:v>
                </c:pt>
                <c:pt idx="1095">
                  <c:v>3.1459999990710998</c:v>
                </c:pt>
                <c:pt idx="1096">
                  <c:v>3.14599999906343</c:v>
                </c:pt>
                <c:pt idx="1097">
                  <c:v>3.1459999990404</c:v>
                </c:pt>
                <c:pt idx="1098">
                  <c:v>3.1459999990327199</c:v>
                </c:pt>
                <c:pt idx="1099">
                  <c:v>3.1459999990250398</c:v>
                </c:pt>
                <c:pt idx="1100">
                  <c:v>3.1459999990173699</c:v>
                </c:pt>
                <c:pt idx="1101">
                  <c:v>3.1459999989866598</c:v>
                </c:pt>
                <c:pt idx="1102">
                  <c:v>3.1459999989789802</c:v>
                </c:pt>
                <c:pt idx="1103">
                  <c:v>3.1459999989713001</c:v>
                </c:pt>
                <c:pt idx="1104">
                  <c:v>3.1459999989636298</c:v>
                </c:pt>
              </c:numCache>
            </c:numRef>
          </c:yVal>
          <c:smooth val="0"/>
          <c:extLst>
            <c:ext xmlns:c16="http://schemas.microsoft.com/office/drawing/2014/chart" uri="{C3380CC4-5D6E-409C-BE32-E72D297353CC}">
              <c16:uniqueId val="{00000004-4D86-4E08-8FE1-77CFA1757EEE}"/>
            </c:ext>
          </c:extLst>
        </c:ser>
        <c:dLbls>
          <c:showLegendKey val="0"/>
          <c:showVal val="0"/>
          <c:showCatName val="0"/>
          <c:showSerName val="0"/>
          <c:showPercent val="0"/>
          <c:showBubbleSize val="0"/>
        </c:dLbls>
        <c:axId val="487405999"/>
        <c:axId val="487412239"/>
      </c:scatterChart>
      <c:scatterChart>
        <c:scatterStyle val="lineMarker"/>
        <c:varyColors val="0"/>
        <c:ser>
          <c:idx val="9"/>
          <c:order val="4"/>
          <c:tx>
            <c:v>Flux Monitor Output</c:v>
          </c:tx>
          <c:spPr>
            <a:ln w="25400">
              <a:noFill/>
            </a:ln>
          </c:spPr>
          <c:marker>
            <c:symbol val="diamond"/>
            <c:size val="3"/>
            <c:spPr>
              <a:solidFill>
                <a:srgbClr val="7030A0"/>
              </a:solidFill>
              <a:ln>
                <a:noFill/>
              </a:ln>
            </c:spPr>
          </c:marker>
          <c:xVal>
            <c:numRef>
              <c:f>Active!$C$4:$C$4093</c:f>
              <c:numCache>
                <c:formatCode>m/d/yyyy\ h:mm</c:formatCode>
                <c:ptCount val="4090"/>
                <c:pt idx="0">
                  <c:v>44449.518287037034</c:v>
                </c:pt>
                <c:pt idx="1">
                  <c:v>44691.61142361111</c:v>
                </c:pt>
                <c:pt idx="2">
                  <c:v>44691.631458333337</c:v>
                </c:pt>
                <c:pt idx="3">
                  <c:v>44692.579594907409</c:v>
                </c:pt>
                <c:pt idx="4">
                  <c:v>44692.61142361111</c:v>
                </c:pt>
                <c:pt idx="5">
                  <c:v>44693.397662037038</c:v>
                </c:pt>
                <c:pt idx="6">
                  <c:v>44693.444351851853</c:v>
                </c:pt>
                <c:pt idx="7">
                  <c:v>44694.412928240738</c:v>
                </c:pt>
                <c:pt idx="8">
                  <c:v>44697.484953703701</c:v>
                </c:pt>
                <c:pt idx="9">
                  <c:v>44697.564456018517</c:v>
                </c:pt>
                <c:pt idx="10">
                  <c:v>44697.596562500003</c:v>
                </c:pt>
                <c:pt idx="11">
                  <c:v>44697.634340277778</c:v>
                </c:pt>
                <c:pt idx="12">
                  <c:v>44698.356712962966</c:v>
                </c:pt>
                <c:pt idx="13">
                  <c:v>44698.611562500002</c:v>
                </c:pt>
                <c:pt idx="14">
                  <c:v>44698.643530092595</c:v>
                </c:pt>
                <c:pt idx="15">
                  <c:v>44699.360613425924</c:v>
                </c:pt>
                <c:pt idx="16">
                  <c:v>44699.60292824074</c:v>
                </c:pt>
                <c:pt idx="17">
                  <c:v>44699.634965277779</c:v>
                </c:pt>
                <c:pt idx="18">
                  <c:v>44700.361770833333</c:v>
                </c:pt>
                <c:pt idx="19">
                  <c:v>44700.420185185183</c:v>
                </c:pt>
                <c:pt idx="20">
                  <c:v>44700.452326388891</c:v>
                </c:pt>
                <c:pt idx="21">
                  <c:v>44700.482893518521</c:v>
                </c:pt>
                <c:pt idx="22">
                  <c:v>44700.563206018516</c:v>
                </c:pt>
                <c:pt idx="23">
                  <c:v>44700.599259259259</c:v>
                </c:pt>
                <c:pt idx="24">
                  <c:v>44701.360046296293</c:v>
                </c:pt>
                <c:pt idx="25">
                  <c:v>44701.421238425923</c:v>
                </c:pt>
                <c:pt idx="26">
                  <c:v>44701.45689814815</c:v>
                </c:pt>
                <c:pt idx="27">
                  <c:v>44701.48841435185</c:v>
                </c:pt>
                <c:pt idx="28">
                  <c:v>44701.567071759258</c:v>
                </c:pt>
                <c:pt idx="29">
                  <c:v>44701.598090277781</c:v>
                </c:pt>
                <c:pt idx="30">
                  <c:v>44701.629108796296</c:v>
                </c:pt>
                <c:pt idx="31">
                  <c:v>44704.356400462966</c:v>
                </c:pt>
                <c:pt idx="32">
                  <c:v>44704.409918981481</c:v>
                </c:pt>
                <c:pt idx="33">
                  <c:v>44704.457870370374</c:v>
                </c:pt>
                <c:pt idx="34">
                  <c:v>44704.489201388889</c:v>
                </c:pt>
                <c:pt idx="35">
                  <c:v>44704.566446759258</c:v>
                </c:pt>
                <c:pt idx="36">
                  <c:v>44704.596979166665</c:v>
                </c:pt>
                <c:pt idx="37">
                  <c:v>44704.627997685187</c:v>
                </c:pt>
                <c:pt idx="38">
                  <c:v>44705.360717592594</c:v>
                </c:pt>
                <c:pt idx="39">
                  <c:v>44705.410787037035</c:v>
                </c:pt>
                <c:pt idx="40">
                  <c:v>44705.658761574072</c:v>
                </c:pt>
                <c:pt idx="41">
                  <c:v>44706.358113425929</c:v>
                </c:pt>
                <c:pt idx="42">
                  <c:v>44706.409756944442</c:v>
                </c:pt>
                <c:pt idx="43">
                  <c:v>44706.502071759256</c:v>
                </c:pt>
                <c:pt idx="44">
                  <c:v>44706.584108796298</c:v>
                </c:pt>
                <c:pt idx="45">
                  <c:v>44706.625416666669</c:v>
                </c:pt>
                <c:pt idx="46">
                  <c:v>44707.482453703706</c:v>
                </c:pt>
                <c:pt idx="47">
                  <c:v>44707.54896990741</c:v>
                </c:pt>
                <c:pt idx="48">
                  <c:v>44707.581250000003</c:v>
                </c:pt>
                <c:pt idx="49">
                  <c:v>44707.627372685187</c:v>
                </c:pt>
                <c:pt idx="50">
                  <c:v>44708.360706018517</c:v>
                </c:pt>
                <c:pt idx="51">
                  <c:v>44711.358935185184</c:v>
                </c:pt>
                <c:pt idx="52">
                  <c:v>44711.410752314812</c:v>
                </c:pt>
                <c:pt idx="53">
                  <c:v>44711.442870370367</c:v>
                </c:pt>
                <c:pt idx="54">
                  <c:v>44711.475115740737</c:v>
                </c:pt>
                <c:pt idx="55">
                  <c:v>44711.572395833333</c:v>
                </c:pt>
                <c:pt idx="56">
                  <c:v>44711.604930555557</c:v>
                </c:pt>
                <c:pt idx="57">
                  <c:v>44712.365405092591</c:v>
                </c:pt>
                <c:pt idx="58">
                  <c:v>44712.423738425925</c:v>
                </c:pt>
                <c:pt idx="59">
                  <c:v>44712.494340277779</c:v>
                </c:pt>
                <c:pt idx="60">
                  <c:v>44712.57267361111</c:v>
                </c:pt>
                <c:pt idx="61">
                  <c:v>44712.612812500003</c:v>
                </c:pt>
                <c:pt idx="62">
                  <c:v>44713.359652777777</c:v>
                </c:pt>
                <c:pt idx="63">
                  <c:v>44718.362476851849</c:v>
                </c:pt>
                <c:pt idx="64">
                  <c:v>44718.427581018521</c:v>
                </c:pt>
                <c:pt idx="65">
                  <c:v>44718.45989583333</c:v>
                </c:pt>
                <c:pt idx="66">
                  <c:v>44718.491828703707</c:v>
                </c:pt>
                <c:pt idx="67">
                  <c:v>44718.568865740737</c:v>
                </c:pt>
                <c:pt idx="68">
                  <c:v>44718.601574074077</c:v>
                </c:pt>
                <c:pt idx="69">
                  <c:v>44718.636145833334</c:v>
                </c:pt>
                <c:pt idx="70">
                  <c:v>44719.366909722223</c:v>
                </c:pt>
                <c:pt idx="71">
                  <c:v>44719.422881944447</c:v>
                </c:pt>
                <c:pt idx="72">
                  <c:v>44719.454895833333</c:v>
                </c:pt>
                <c:pt idx="73">
                  <c:v>44719.488900462966</c:v>
                </c:pt>
                <c:pt idx="74">
                  <c:v>44719.614664351851</c:v>
                </c:pt>
                <c:pt idx="75">
                  <c:v>44719.647662037038</c:v>
                </c:pt>
                <c:pt idx="76">
                  <c:v>44720.377280092594</c:v>
                </c:pt>
                <c:pt idx="77">
                  <c:v>44720.424328703702</c:v>
                </c:pt>
                <c:pt idx="78">
                  <c:v>44720.456006944441</c:v>
                </c:pt>
                <c:pt idx="79">
                  <c:v>44720.488611111112</c:v>
                </c:pt>
                <c:pt idx="80">
                  <c:v>44720.565127314818</c:v>
                </c:pt>
                <c:pt idx="81">
                  <c:v>44720.598993055559</c:v>
                </c:pt>
                <c:pt idx="82">
                  <c:v>44720.633750000001</c:v>
                </c:pt>
                <c:pt idx="83">
                  <c:v>44721.359988425924</c:v>
                </c:pt>
                <c:pt idx="84">
                  <c:v>44721.420162037037</c:v>
                </c:pt>
                <c:pt idx="85">
                  <c:v>44721.453263888892</c:v>
                </c:pt>
                <c:pt idx="86">
                  <c:v>44721.484351851854</c:v>
                </c:pt>
                <c:pt idx="87">
                  <c:v>44721.614374999997</c:v>
                </c:pt>
                <c:pt idx="88">
                  <c:v>44721.648599537039</c:v>
                </c:pt>
                <c:pt idx="89">
                  <c:v>44722.366215277776</c:v>
                </c:pt>
                <c:pt idx="90">
                  <c:v>44722.41983796296</c:v>
                </c:pt>
                <c:pt idx="91">
                  <c:v>44722.453460648147</c:v>
                </c:pt>
                <c:pt idx="92">
                  <c:v>44722.483993055554</c:v>
                </c:pt>
                <c:pt idx="93">
                  <c:v>44722.570706018516</c:v>
                </c:pt>
                <c:pt idx="94">
                  <c:v>44722.614756944444</c:v>
                </c:pt>
                <c:pt idx="95">
                  <c:v>44722.646122685182</c:v>
                </c:pt>
                <c:pt idx="96">
                  <c:v>44725.362361111111</c:v>
                </c:pt>
                <c:pt idx="97">
                  <c:v>44725.418622685182</c:v>
                </c:pt>
                <c:pt idx="98">
                  <c:v>44725.450659722221</c:v>
                </c:pt>
                <c:pt idx="99">
                  <c:v>44725.482488425929</c:v>
                </c:pt>
                <c:pt idx="100">
                  <c:v>44725.561539351853</c:v>
                </c:pt>
                <c:pt idx="101">
                  <c:v>44726.360625000001</c:v>
                </c:pt>
                <c:pt idx="102">
                  <c:v>44726.570219907408</c:v>
                </c:pt>
                <c:pt idx="103">
                  <c:v>44727.363749999997</c:v>
                </c:pt>
                <c:pt idx="104">
                  <c:v>44728.458993055552</c:v>
                </c:pt>
                <c:pt idx="105">
                  <c:v>44728.605740740742</c:v>
                </c:pt>
                <c:pt idx="106">
                  <c:v>44729.48982638889</c:v>
                </c:pt>
                <c:pt idx="107">
                  <c:v>44733.361006944448</c:v>
                </c:pt>
                <c:pt idx="108">
                  <c:v>44733.588379629633</c:v>
                </c:pt>
                <c:pt idx="109">
                  <c:v>44734.356168981481</c:v>
                </c:pt>
                <c:pt idx="110">
                  <c:v>44734.567430555559</c:v>
                </c:pt>
                <c:pt idx="111">
                  <c:v>44735.369756944441</c:v>
                </c:pt>
                <c:pt idx="112">
                  <c:v>44735.632800925923</c:v>
                </c:pt>
                <c:pt idx="113">
                  <c:v>44736.361018518517</c:v>
                </c:pt>
                <c:pt idx="114">
                  <c:v>44736.570543981485</c:v>
                </c:pt>
                <c:pt idx="115">
                  <c:v>44739.356249999997</c:v>
                </c:pt>
                <c:pt idx="116">
                  <c:v>44739.579398148147</c:v>
                </c:pt>
                <c:pt idx="117">
                  <c:v>44783.469733796293</c:v>
                </c:pt>
                <c:pt idx="118">
                  <c:v>44790.363958333335</c:v>
                </c:pt>
                <c:pt idx="119">
                  <c:v>44818.461689814816</c:v>
                </c:pt>
                <c:pt idx="120">
                  <c:v>44820.402511574073</c:v>
                </c:pt>
                <c:pt idx="121">
                  <c:v>44825.368368055555</c:v>
                </c:pt>
                <c:pt idx="122">
                  <c:v>44832.401701388888</c:v>
                </c:pt>
                <c:pt idx="123">
                  <c:v>44837.435624999998</c:v>
                </c:pt>
                <c:pt idx="124">
                  <c:v>44837.516851851855</c:v>
                </c:pt>
                <c:pt idx="125">
                  <c:v>44838.406041666669</c:v>
                </c:pt>
                <c:pt idx="126">
                  <c:v>44839.407847222225</c:v>
                </c:pt>
                <c:pt idx="127">
                  <c:v>44839.468229166669</c:v>
                </c:pt>
                <c:pt idx="128">
                  <c:v>44840.434178240743</c:v>
                </c:pt>
                <c:pt idx="129">
                  <c:v>44844.408576388887</c:v>
                </c:pt>
                <c:pt idx="130">
                  <c:v>44845.418865740743</c:v>
                </c:pt>
                <c:pt idx="131">
                  <c:v>44846.364965277775</c:v>
                </c:pt>
                <c:pt idx="132">
                  <c:v>44847.365937499999</c:v>
                </c:pt>
                <c:pt idx="133">
                  <c:v>44848.364988425928</c:v>
                </c:pt>
                <c:pt idx="134">
                  <c:v>44848.402511574073</c:v>
                </c:pt>
                <c:pt idx="135">
                  <c:v>44848.510937500003</c:v>
                </c:pt>
                <c:pt idx="136">
                  <c:v>44851.421851851854</c:v>
                </c:pt>
                <c:pt idx="137">
                  <c:v>44851.444710648146</c:v>
                </c:pt>
                <c:pt idx="138">
                  <c:v>44852.557800925926</c:v>
                </c:pt>
                <c:pt idx="139">
                  <c:v>44852.579768518517</c:v>
                </c:pt>
                <c:pt idx="140">
                  <c:v>44852.599421296298</c:v>
                </c:pt>
                <c:pt idx="141">
                  <c:v>44852.617974537039</c:v>
                </c:pt>
                <c:pt idx="142">
                  <c:v>44852.636597222219</c:v>
                </c:pt>
                <c:pt idx="143">
                  <c:v>44852.655185185184</c:v>
                </c:pt>
                <c:pt idx="144">
                  <c:v>44853.404039351852</c:v>
                </c:pt>
                <c:pt idx="145">
                  <c:v>44854.374988425923</c:v>
                </c:pt>
                <c:pt idx="146">
                  <c:v>44854.41678240741</c:v>
                </c:pt>
                <c:pt idx="147">
                  <c:v>44855.375613425924</c:v>
                </c:pt>
                <c:pt idx="148">
                  <c:v>44858.460833333331</c:v>
                </c:pt>
                <c:pt idx="149">
                  <c:v>44859.408576388887</c:v>
                </c:pt>
                <c:pt idx="150">
                  <c:v>44860.372800925928</c:v>
                </c:pt>
                <c:pt idx="151">
                  <c:v>44861.408912037034</c:v>
                </c:pt>
                <c:pt idx="152">
                  <c:v>44862.455879629626</c:v>
                </c:pt>
                <c:pt idx="153">
                  <c:v>44865.37972222222</c:v>
                </c:pt>
                <c:pt idx="154">
                  <c:v>44866.364652777775</c:v>
                </c:pt>
                <c:pt idx="155">
                  <c:v>44867.363055555557</c:v>
                </c:pt>
                <c:pt idx="156">
                  <c:v>44867.460972222223</c:v>
                </c:pt>
                <c:pt idx="157">
                  <c:v>44869.427685185183</c:v>
                </c:pt>
                <c:pt idx="158">
                  <c:v>44872.382453703707</c:v>
                </c:pt>
                <c:pt idx="159">
                  <c:v>44873.360868055555</c:v>
                </c:pt>
                <c:pt idx="160">
                  <c:v>44874.363182870373</c:v>
                </c:pt>
                <c:pt idx="161">
                  <c:v>44875.364687499998</c:v>
                </c:pt>
                <c:pt idx="162">
                  <c:v>44875.412048611113</c:v>
                </c:pt>
                <c:pt idx="163">
                  <c:v>44876.364652777775</c:v>
                </c:pt>
                <c:pt idx="164">
                  <c:v>44879.630555555559</c:v>
                </c:pt>
                <c:pt idx="165">
                  <c:v>44879.658368055556</c:v>
                </c:pt>
                <c:pt idx="166">
                  <c:v>44880.365324074075</c:v>
                </c:pt>
                <c:pt idx="167">
                  <c:v>44881.377708333333</c:v>
                </c:pt>
                <c:pt idx="168">
                  <c:v>44882.368020833332</c:v>
                </c:pt>
                <c:pt idx="169">
                  <c:v>44883.364849537036</c:v>
                </c:pt>
                <c:pt idx="170">
                  <c:v>44886.374618055554</c:v>
                </c:pt>
                <c:pt idx="171">
                  <c:v>44887.395208333335</c:v>
                </c:pt>
                <c:pt idx="172">
                  <c:v>44888.363020833334</c:v>
                </c:pt>
                <c:pt idx="173">
                  <c:v>44889.3747337963</c:v>
                </c:pt>
                <c:pt idx="174">
                  <c:v>44903.431250000001</c:v>
                </c:pt>
                <c:pt idx="175">
                  <c:v>44904.411527777775</c:v>
                </c:pt>
                <c:pt idx="176">
                  <c:v>44907.370104166665</c:v>
                </c:pt>
                <c:pt idx="177">
                  <c:v>44908.376261574071</c:v>
                </c:pt>
                <c:pt idx="178">
                  <c:v>44909.408506944441</c:v>
                </c:pt>
                <c:pt idx="179">
                  <c:v>44910.41207175926</c:v>
                </c:pt>
                <c:pt idx="180">
                  <c:v>44911.366076388891</c:v>
                </c:pt>
                <c:pt idx="181">
                  <c:v>44914.409224537034</c:v>
                </c:pt>
                <c:pt idx="182">
                  <c:v>44915.366157407407</c:v>
                </c:pt>
                <c:pt idx="183">
                  <c:v>44916.372847222221</c:v>
                </c:pt>
                <c:pt idx="184">
                  <c:v>44917.363368055558</c:v>
                </c:pt>
                <c:pt idx="185">
                  <c:v>44930.369618055556</c:v>
                </c:pt>
                <c:pt idx="186">
                  <c:v>44931.363761574074</c:v>
                </c:pt>
                <c:pt idx="187">
                  <c:v>44932.358796296299</c:v>
                </c:pt>
                <c:pt idx="188">
                  <c:v>44936.412465277775</c:v>
                </c:pt>
                <c:pt idx="189">
                  <c:v>44937.363483796296</c:v>
                </c:pt>
                <c:pt idx="190">
                  <c:v>44942.452314814815</c:v>
                </c:pt>
                <c:pt idx="191">
                  <c:v>44944.372384259259</c:v>
                </c:pt>
                <c:pt idx="192">
                  <c:v>44945.367685185185</c:v>
                </c:pt>
                <c:pt idx="193">
                  <c:v>44946.553252314814</c:v>
                </c:pt>
                <c:pt idx="194">
                  <c:v>44949.37641203704</c:v>
                </c:pt>
                <c:pt idx="195">
                  <c:v>44950.643391203703</c:v>
                </c:pt>
                <c:pt idx="196">
                  <c:v>44951.359212962961</c:v>
                </c:pt>
                <c:pt idx="197">
                  <c:v>44952.357870370368</c:v>
                </c:pt>
                <c:pt idx="198">
                  <c:v>44953.365011574075</c:v>
                </c:pt>
                <c:pt idx="199">
                  <c:v>44956.367488425924</c:v>
                </c:pt>
                <c:pt idx="200">
                  <c:v>44959.409513888888</c:v>
                </c:pt>
                <c:pt idx="201">
                  <c:v>44960.370682870373</c:v>
                </c:pt>
                <c:pt idx="202">
                  <c:v>44963.367361111108</c:v>
                </c:pt>
                <c:pt idx="203">
                  <c:v>44964.376898148148</c:v>
                </c:pt>
                <c:pt idx="204">
                  <c:v>44965.363576388889</c:v>
                </c:pt>
                <c:pt idx="205">
                  <c:v>44966.364490740743</c:v>
                </c:pt>
                <c:pt idx="206">
                  <c:v>44970.435671296298</c:v>
                </c:pt>
                <c:pt idx="207">
                  <c:v>44971.372465277775</c:v>
                </c:pt>
                <c:pt idx="208">
                  <c:v>44972.35837962963</c:v>
                </c:pt>
                <c:pt idx="209">
                  <c:v>44973.358229166668</c:v>
                </c:pt>
                <c:pt idx="210">
                  <c:v>44974.405925925923</c:v>
                </c:pt>
                <c:pt idx="211">
                  <c:v>44977.372743055559</c:v>
                </c:pt>
                <c:pt idx="212">
                  <c:v>44978.364710648151</c:v>
                </c:pt>
                <c:pt idx="213">
                  <c:v>44979.369780092595</c:v>
                </c:pt>
                <c:pt idx="214">
                  <c:v>44979.449988425928</c:v>
                </c:pt>
                <c:pt idx="215">
                  <c:v>44979.484988425924</c:v>
                </c:pt>
                <c:pt idx="216">
                  <c:v>44980.369004629632</c:v>
                </c:pt>
                <c:pt idx="217">
                  <c:v>44981.359768518516</c:v>
                </c:pt>
                <c:pt idx="218">
                  <c:v>44984.368437500001</c:v>
                </c:pt>
                <c:pt idx="219">
                  <c:v>44985.354733796295</c:v>
                </c:pt>
                <c:pt idx="220">
                  <c:v>44986.357800925929</c:v>
                </c:pt>
                <c:pt idx="221">
                  <c:v>44987.363287037035</c:v>
                </c:pt>
                <c:pt idx="222">
                  <c:v>44988.357997685183</c:v>
                </c:pt>
                <c:pt idx="223">
                  <c:v>44991.365555555552</c:v>
                </c:pt>
                <c:pt idx="224">
                  <c:v>44992.368993055556</c:v>
                </c:pt>
                <c:pt idx="225">
                  <c:v>44993.365787037037</c:v>
                </c:pt>
                <c:pt idx="226">
                  <c:v>44994.362546296295</c:v>
                </c:pt>
                <c:pt idx="227">
                  <c:v>44995.434108796297</c:v>
                </c:pt>
                <c:pt idx="228">
                  <c:v>44998.359456018516</c:v>
                </c:pt>
                <c:pt idx="229">
                  <c:v>44999.405775462961</c:v>
                </c:pt>
                <c:pt idx="230">
                  <c:v>45000.358067129629</c:v>
                </c:pt>
                <c:pt idx="231">
                  <c:v>45001.358796296299</c:v>
                </c:pt>
                <c:pt idx="232">
                  <c:v>45006.409050925926</c:v>
                </c:pt>
                <c:pt idx="233">
                  <c:v>45007.362604166665</c:v>
                </c:pt>
                <c:pt idx="234">
                  <c:v>45008.362453703703</c:v>
                </c:pt>
                <c:pt idx="235">
                  <c:v>45009.360972222225</c:v>
                </c:pt>
                <c:pt idx="236">
                  <c:v>45012.360358796293</c:v>
                </c:pt>
                <c:pt idx="237">
                  <c:v>45013.363877314812</c:v>
                </c:pt>
                <c:pt idx="238">
                  <c:v>45014.362951388888</c:v>
                </c:pt>
                <c:pt idx="239">
                  <c:v>45015.357743055552</c:v>
                </c:pt>
                <c:pt idx="240">
                  <c:v>45019.369745370372</c:v>
                </c:pt>
                <c:pt idx="241">
                  <c:v>45020.374837962961</c:v>
                </c:pt>
                <c:pt idx="242">
                  <c:v>45021.363912037035</c:v>
                </c:pt>
                <c:pt idx="243">
                  <c:v>45022.366516203707</c:v>
                </c:pt>
                <c:pt idx="244">
                  <c:v>45028.423263888886</c:v>
                </c:pt>
                <c:pt idx="245">
                  <c:v>45029.365520833337</c:v>
                </c:pt>
                <c:pt idx="246">
                  <c:v>45030.373043981483</c:v>
                </c:pt>
                <c:pt idx="247">
                  <c:v>45033.369050925925</c:v>
                </c:pt>
                <c:pt idx="248">
                  <c:v>45034.365173611113</c:v>
                </c:pt>
                <c:pt idx="249">
                  <c:v>45035.364386574074</c:v>
                </c:pt>
                <c:pt idx="250">
                  <c:v>45036.3672337963</c:v>
                </c:pt>
                <c:pt idx="251">
                  <c:v>45036.464618055557</c:v>
                </c:pt>
                <c:pt idx="252">
                  <c:v>45037.369340277779</c:v>
                </c:pt>
                <c:pt idx="253">
                  <c:v>45037.552314814813</c:v>
                </c:pt>
                <c:pt idx="254">
                  <c:v>45037.602881944447</c:v>
                </c:pt>
                <c:pt idx="255">
                  <c:v>45040.358298611114</c:v>
                </c:pt>
                <c:pt idx="256">
                  <c:v>45041.373229166667</c:v>
                </c:pt>
                <c:pt idx="257">
                  <c:v>45042.356180555558</c:v>
                </c:pt>
                <c:pt idx="258">
                  <c:v>45042.434236111112</c:v>
                </c:pt>
                <c:pt idx="259">
                  <c:v>45042.48165509259</c:v>
                </c:pt>
                <c:pt idx="260">
                  <c:v>45042.576053240744</c:v>
                </c:pt>
                <c:pt idx="261">
                  <c:v>45042.596087962964</c:v>
                </c:pt>
                <c:pt idx="262">
                  <c:v>45043.356909722221</c:v>
                </c:pt>
                <c:pt idx="263">
                  <c:v>45044.441018518519</c:v>
                </c:pt>
                <c:pt idx="264">
                  <c:v>45047.360127314816</c:v>
                </c:pt>
                <c:pt idx="265">
                  <c:v>45048.36377314815</c:v>
                </c:pt>
                <c:pt idx="266">
                  <c:v>45049.431585648148</c:v>
                </c:pt>
                <c:pt idx="267">
                  <c:v>45050.574699074074</c:v>
                </c:pt>
                <c:pt idx="268">
                  <c:v>45051.364247685182</c:v>
                </c:pt>
                <c:pt idx="269">
                  <c:v>45055.357928240737</c:v>
                </c:pt>
                <c:pt idx="270">
                  <c:v>45056.642083333332</c:v>
                </c:pt>
                <c:pt idx="271">
                  <c:v>45057.368368055555</c:v>
                </c:pt>
                <c:pt idx="272">
                  <c:v>45058.445601851854</c:v>
                </c:pt>
                <c:pt idx="273">
                  <c:v>45061.40347222222</c:v>
                </c:pt>
                <c:pt idx="274">
                  <c:v>45062.584409722222</c:v>
                </c:pt>
                <c:pt idx="275">
                  <c:v>45063.377974537034</c:v>
                </c:pt>
                <c:pt idx="276">
                  <c:v>45064.359548611108</c:v>
                </c:pt>
                <c:pt idx="277">
                  <c:v>45065.35837962963</c:v>
                </c:pt>
                <c:pt idx="278">
                  <c:v>45068.435752314814</c:v>
                </c:pt>
                <c:pt idx="279">
                  <c:v>45069.359166666669</c:v>
                </c:pt>
                <c:pt idx="280">
                  <c:v>45069.600381944445</c:v>
                </c:pt>
                <c:pt idx="281">
                  <c:v>45069.626400462963</c:v>
                </c:pt>
                <c:pt idx="282">
                  <c:v>45070.359444444446</c:v>
                </c:pt>
                <c:pt idx="283">
                  <c:v>45071.36277777778</c:v>
                </c:pt>
                <c:pt idx="284">
                  <c:v>45071.400138888886</c:v>
                </c:pt>
                <c:pt idx="285">
                  <c:v>45072.363055555557</c:v>
                </c:pt>
                <c:pt idx="286">
                  <c:v>45072.399953703702</c:v>
                </c:pt>
                <c:pt idx="287">
                  <c:v>45077.400277777779</c:v>
                </c:pt>
                <c:pt idx="288">
                  <c:v>45078.406041666669</c:v>
                </c:pt>
                <c:pt idx="289">
                  <c:v>45079.41300925926</c:v>
                </c:pt>
                <c:pt idx="290">
                  <c:v>45082.372002314813</c:v>
                </c:pt>
                <c:pt idx="291">
                  <c:v>45083.469837962963</c:v>
                </c:pt>
                <c:pt idx="292">
                  <c:v>45084.438715277778</c:v>
                </c:pt>
                <c:pt idx="293">
                  <c:v>45085.410682870373</c:v>
                </c:pt>
                <c:pt idx="294">
                  <c:v>45086.494432870371</c:v>
                </c:pt>
                <c:pt idx="295">
                  <c:v>45089.372349537036</c:v>
                </c:pt>
                <c:pt idx="296">
                  <c:v>45090.35670138889</c:v>
                </c:pt>
                <c:pt idx="297">
                  <c:v>45092.442986111113</c:v>
                </c:pt>
                <c:pt idx="298">
                  <c:v>45093.372361111113</c:v>
                </c:pt>
                <c:pt idx="299">
                  <c:v>45097.353067129632</c:v>
                </c:pt>
                <c:pt idx="300">
                  <c:v>45099.363298611112</c:v>
                </c:pt>
                <c:pt idx="301">
                  <c:v>45100.468252314815</c:v>
                </c:pt>
                <c:pt idx="302">
                  <c:v>45103.451516203706</c:v>
                </c:pt>
                <c:pt idx="303">
                  <c:v>45104.366307870368</c:v>
                </c:pt>
                <c:pt idx="304">
                  <c:v>45105.399293981478</c:v>
                </c:pt>
                <c:pt idx="305">
                  <c:v>45106.354953703703</c:v>
                </c:pt>
                <c:pt idx="306">
                  <c:v>45107.362592592595</c:v>
                </c:pt>
                <c:pt idx="307">
                  <c:v>45110.547592592593</c:v>
                </c:pt>
                <c:pt idx="308">
                  <c:v>45112.451597222222</c:v>
                </c:pt>
                <c:pt idx="309">
                  <c:v>45113.368217592593</c:v>
                </c:pt>
                <c:pt idx="310">
                  <c:v>45113.587951388887</c:v>
                </c:pt>
                <c:pt idx="311">
                  <c:v>45114.362581018519</c:v>
                </c:pt>
                <c:pt idx="312">
                  <c:v>45117.481921296298</c:v>
                </c:pt>
                <c:pt idx="313">
                  <c:v>45118.401354166665</c:v>
                </c:pt>
                <c:pt idx="314">
                  <c:v>45119.401342592595</c:v>
                </c:pt>
                <c:pt idx="315">
                  <c:v>45120.402013888888</c:v>
                </c:pt>
                <c:pt idx="316">
                  <c:v>45121.35460648148</c:v>
                </c:pt>
                <c:pt idx="317">
                  <c:v>45124.358993055554</c:v>
                </c:pt>
                <c:pt idx="318">
                  <c:v>45125.549571759257</c:v>
                </c:pt>
                <c:pt idx="319">
                  <c:v>45126.356134259258</c:v>
                </c:pt>
                <c:pt idx="320">
                  <c:v>45127.410243055558</c:v>
                </c:pt>
                <c:pt idx="321">
                  <c:v>45128.361180555556</c:v>
                </c:pt>
                <c:pt idx="322">
                  <c:v>45131.359791666669</c:v>
                </c:pt>
                <c:pt idx="323">
                  <c:v>45132.356157407405</c:v>
                </c:pt>
                <c:pt idx="324">
                  <c:v>45133.452453703707</c:v>
                </c:pt>
                <c:pt idx="325">
                  <c:v>45134.466493055559</c:v>
                </c:pt>
                <c:pt idx="326">
                  <c:v>45135.357442129629</c:v>
                </c:pt>
                <c:pt idx="327">
                  <c:v>45138.357673611114</c:v>
                </c:pt>
                <c:pt idx="328">
                  <c:v>45139.57539351852</c:v>
                </c:pt>
                <c:pt idx="329">
                  <c:v>45140.360266203701</c:v>
                </c:pt>
                <c:pt idx="330">
                  <c:v>45141.354872685188</c:v>
                </c:pt>
                <c:pt idx="331">
                  <c:v>45142.352685185186</c:v>
                </c:pt>
                <c:pt idx="332">
                  <c:v>45147.414363425924</c:v>
                </c:pt>
                <c:pt idx="333">
                  <c:v>45148.359293981484</c:v>
                </c:pt>
                <c:pt idx="334">
                  <c:v>45149.356435185182</c:v>
                </c:pt>
                <c:pt idx="335">
                  <c:v>45152.364548611113</c:v>
                </c:pt>
                <c:pt idx="336">
                  <c:v>45153.362222222226</c:v>
                </c:pt>
                <c:pt idx="337">
                  <c:v>45155.370625000003</c:v>
                </c:pt>
                <c:pt idx="338">
                  <c:v>45159.353171296294</c:v>
                </c:pt>
                <c:pt idx="339">
                  <c:v>45159.59511574074</c:v>
                </c:pt>
                <c:pt idx="340">
                  <c:v>45160.42559027778</c:v>
                </c:pt>
                <c:pt idx="341">
                  <c:v>45161.357974537037</c:v>
                </c:pt>
                <c:pt idx="342">
                  <c:v>45162.365856481483</c:v>
                </c:pt>
                <c:pt idx="343">
                  <c:v>45163.355752314812</c:v>
                </c:pt>
                <c:pt idx="344">
                  <c:v>45166.356226851851</c:v>
                </c:pt>
                <c:pt idx="345">
                  <c:v>45167.354398148149</c:v>
                </c:pt>
                <c:pt idx="346">
                  <c:v>45168.42659722222</c:v>
                </c:pt>
                <c:pt idx="347">
                  <c:v>45169.356388888889</c:v>
                </c:pt>
                <c:pt idx="348">
                  <c:v>45173.397453703707</c:v>
                </c:pt>
                <c:pt idx="349">
                  <c:v>45174.396284722221</c:v>
                </c:pt>
                <c:pt idx="350">
                  <c:v>45176.351944444446</c:v>
                </c:pt>
                <c:pt idx="351">
                  <c:v>45177.474317129629</c:v>
                </c:pt>
                <c:pt idx="352">
                  <c:v>45181.60974537037</c:v>
                </c:pt>
                <c:pt idx="353">
                  <c:v>45183.486145833333</c:v>
                </c:pt>
                <c:pt idx="354">
                  <c:v>45184.464907407404</c:v>
                </c:pt>
                <c:pt idx="355">
                  <c:v>45187.456192129626</c:v>
                </c:pt>
                <c:pt idx="356">
                  <c:v>45188.604629629626</c:v>
                </c:pt>
                <c:pt idx="357">
                  <c:v>45189.627650462964</c:v>
                </c:pt>
                <c:pt idx="358">
                  <c:v>45190.408356481479</c:v>
                </c:pt>
                <c:pt idx="359">
                  <c:v>45191.562210648146</c:v>
                </c:pt>
                <c:pt idx="360">
                  <c:v>45194.416261574072</c:v>
                </c:pt>
                <c:pt idx="361">
                  <c:v>45195.581134259257</c:v>
                </c:pt>
                <c:pt idx="362">
                  <c:v>45196.469930555555</c:v>
                </c:pt>
                <c:pt idx="363">
                  <c:v>45198.458692129629</c:v>
                </c:pt>
                <c:pt idx="364">
                  <c:v>45201.478067129632</c:v>
                </c:pt>
                <c:pt idx="365">
                  <c:v>45202.352083333331</c:v>
                </c:pt>
                <c:pt idx="366">
                  <c:v>45203.358495370368</c:v>
                </c:pt>
                <c:pt idx="367">
                  <c:v>45204.443333333336</c:v>
                </c:pt>
                <c:pt idx="368">
                  <c:v>45205.350208333337</c:v>
                </c:pt>
                <c:pt idx="369">
                  <c:v>45209.57534722222</c:v>
                </c:pt>
                <c:pt idx="370">
                  <c:v>45210.361377314817</c:v>
                </c:pt>
                <c:pt idx="371">
                  <c:v>45211.475902777776</c:v>
                </c:pt>
                <c:pt idx="372">
                  <c:v>45212.354421296295</c:v>
                </c:pt>
                <c:pt idx="373">
                  <c:v>45215.348171296297</c:v>
                </c:pt>
                <c:pt idx="374">
                  <c:v>45216.413935185185</c:v>
                </c:pt>
                <c:pt idx="375">
                  <c:v>45217.363622685189</c:v>
                </c:pt>
                <c:pt idx="376">
                  <c:v>45218.354386574072</c:v>
                </c:pt>
                <c:pt idx="377">
                  <c:v>45219.359629629631</c:v>
                </c:pt>
                <c:pt idx="378">
                  <c:v>45222.412847222222</c:v>
                </c:pt>
                <c:pt idx="379">
                  <c:v>45223.41128472222</c:v>
                </c:pt>
                <c:pt idx="380">
                  <c:v>45224.352268518516</c:v>
                </c:pt>
                <c:pt idx="381">
                  <c:v>45225.400289351855</c:v>
                </c:pt>
                <c:pt idx="382">
                  <c:v>45226.576469907406</c:v>
                </c:pt>
                <c:pt idx="383">
                  <c:v>45232.439131944448</c:v>
                </c:pt>
                <c:pt idx="384">
                  <c:v>45233.35659722222</c:v>
                </c:pt>
                <c:pt idx="385">
                  <c:v>45236.43478009259</c:v>
                </c:pt>
                <c:pt idx="386">
                  <c:v>45237.410196759258</c:v>
                </c:pt>
                <c:pt idx="387">
                  <c:v>45238.412303240744</c:v>
                </c:pt>
                <c:pt idx="388">
                  <c:v>45240.392500000002</c:v>
                </c:pt>
                <c:pt idx="389">
                  <c:v>45244.355150462965</c:v>
                </c:pt>
                <c:pt idx="390">
                  <c:v>45245.352048611108</c:v>
                </c:pt>
                <c:pt idx="391">
                  <c:v>45251.454409722224</c:v>
                </c:pt>
                <c:pt idx="392">
                  <c:v>45251.477222222224</c:v>
                </c:pt>
                <c:pt idx="393">
                  <c:v>45252.346689814818</c:v>
                </c:pt>
                <c:pt idx="394">
                  <c:v>45253.345671296294</c:v>
                </c:pt>
                <c:pt idx="395">
                  <c:v>45254.341296296298</c:v>
                </c:pt>
                <c:pt idx="396">
                  <c:v>45257.347048611111</c:v>
                </c:pt>
                <c:pt idx="397">
                  <c:v>45258.346307870372</c:v>
                </c:pt>
                <c:pt idx="398">
                  <c:v>45259.341539351852</c:v>
                </c:pt>
                <c:pt idx="399">
                  <c:v>45260.348298611112</c:v>
                </c:pt>
                <c:pt idx="400">
                  <c:v>45261.351770833331</c:v>
                </c:pt>
                <c:pt idx="401">
                  <c:v>45262.335219907407</c:v>
                </c:pt>
                <c:pt idx="402">
                  <c:v>45263.332152777781</c:v>
                </c:pt>
                <c:pt idx="403">
                  <c:v>45271.368125000001</c:v>
                </c:pt>
                <c:pt idx="404">
                  <c:v>45273.362222222226</c:v>
                </c:pt>
                <c:pt idx="405">
                  <c:v>45276.341006944444</c:v>
                </c:pt>
                <c:pt idx="406">
                  <c:v>45277.34375</c:v>
                </c:pt>
                <c:pt idx="407">
                  <c:v>45278.396701388891</c:v>
                </c:pt>
                <c:pt idx="408">
                  <c:v>45279.394259259258</c:v>
                </c:pt>
                <c:pt idx="409">
                  <c:v>45280.354895833334</c:v>
                </c:pt>
                <c:pt idx="410">
                  <c:v>45295.397916666669</c:v>
                </c:pt>
                <c:pt idx="411">
                  <c:v>45295.465844907405</c:v>
                </c:pt>
                <c:pt idx="412">
                  <c:v>45295.55809027778</c:v>
                </c:pt>
                <c:pt idx="413">
                  <c:v>45296.351469907408</c:v>
                </c:pt>
                <c:pt idx="414">
                  <c:v>45300.396018518521</c:v>
                </c:pt>
                <c:pt idx="415">
                  <c:v>45301.399606481478</c:v>
                </c:pt>
                <c:pt idx="416">
                  <c:v>45304.330717592595</c:v>
                </c:pt>
                <c:pt idx="417">
                  <c:v>45305.333460648151</c:v>
                </c:pt>
                <c:pt idx="418">
                  <c:v>45306.356689814813</c:v>
                </c:pt>
                <c:pt idx="419">
                  <c:v>45313.415023148147</c:v>
                </c:pt>
                <c:pt idx="420">
                  <c:v>45314.415613425925</c:v>
                </c:pt>
                <c:pt idx="421">
                  <c:v>45315.360046296293</c:v>
                </c:pt>
                <c:pt idx="422">
                  <c:v>45320.630104166667</c:v>
                </c:pt>
                <c:pt idx="423">
                  <c:v>45321.34578703704</c:v>
                </c:pt>
                <c:pt idx="424">
                  <c:v>45321.394375000003</c:v>
                </c:pt>
                <c:pt idx="425">
                  <c:v>45321.508344907408</c:v>
                </c:pt>
                <c:pt idx="426">
                  <c:v>45322.356585648151</c:v>
                </c:pt>
                <c:pt idx="427">
                  <c:v>45322.395208333335</c:v>
                </c:pt>
                <c:pt idx="428">
                  <c:v>45322.414756944447</c:v>
                </c:pt>
                <c:pt idx="429">
                  <c:v>45322.435486111113</c:v>
                </c:pt>
                <c:pt idx="430">
                  <c:v>45322.455277777779</c:v>
                </c:pt>
                <c:pt idx="431">
                  <c:v>45322.502534722225</c:v>
                </c:pt>
                <c:pt idx="432">
                  <c:v>45322.529398148145</c:v>
                </c:pt>
                <c:pt idx="433">
                  <c:v>45322.551712962966</c:v>
                </c:pt>
                <c:pt idx="434">
                  <c:v>45322.572557870371</c:v>
                </c:pt>
                <c:pt idx="435">
                  <c:v>45322.594710648147</c:v>
                </c:pt>
                <c:pt idx="436">
                  <c:v>45323.347638888888</c:v>
                </c:pt>
                <c:pt idx="437">
                  <c:v>45323.391932870371</c:v>
                </c:pt>
                <c:pt idx="438">
                  <c:v>45323.410914351851</c:v>
                </c:pt>
                <c:pt idx="439">
                  <c:v>45323.430173611108</c:v>
                </c:pt>
                <c:pt idx="440">
                  <c:v>45323.450277777774</c:v>
                </c:pt>
                <c:pt idx="441">
                  <c:v>45323.471041666664</c:v>
                </c:pt>
                <c:pt idx="442">
                  <c:v>45323.565405092595</c:v>
                </c:pt>
                <c:pt idx="443">
                  <c:v>45323.618634259263</c:v>
                </c:pt>
                <c:pt idx="444">
                  <c:v>45323.637511574074</c:v>
                </c:pt>
                <c:pt idx="445">
                  <c:v>45324.395092592589</c:v>
                </c:pt>
                <c:pt idx="446">
                  <c:v>45324.430474537039</c:v>
                </c:pt>
                <c:pt idx="447">
                  <c:v>45324.477060185185</c:v>
                </c:pt>
                <c:pt idx="448">
                  <c:v>45324.546481481484</c:v>
                </c:pt>
                <c:pt idx="449">
                  <c:v>45327.392604166664</c:v>
                </c:pt>
                <c:pt idx="450">
                  <c:v>45328.362071759257</c:v>
                </c:pt>
                <c:pt idx="451">
                  <c:v>45328.485300925924</c:v>
                </c:pt>
                <c:pt idx="452">
                  <c:v>45328.637858796297</c:v>
                </c:pt>
                <c:pt idx="453">
                  <c:v>45330.459340277775</c:v>
                </c:pt>
                <c:pt idx="454">
                  <c:v>45330.543692129628</c:v>
                </c:pt>
                <c:pt idx="455">
                  <c:v>45330.610173611109</c:v>
                </c:pt>
                <c:pt idx="456">
                  <c:v>45331.345706018517</c:v>
                </c:pt>
                <c:pt idx="457">
                  <c:v>45331.373344907406</c:v>
                </c:pt>
                <c:pt idx="458">
                  <c:v>45331.392893518518</c:v>
                </c:pt>
                <c:pt idx="459">
                  <c:v>45331.413344907407</c:v>
                </c:pt>
                <c:pt idx="460">
                  <c:v>45331.434050925927</c:v>
                </c:pt>
                <c:pt idx="461">
                  <c:v>45331.453877314816</c:v>
                </c:pt>
                <c:pt idx="462">
                  <c:v>45331.475069444445</c:v>
                </c:pt>
                <c:pt idx="463">
                  <c:v>45331.540092592593</c:v>
                </c:pt>
                <c:pt idx="464">
                  <c:v>45331.560486111113</c:v>
                </c:pt>
                <c:pt idx="465">
                  <c:v>45331.588159722225</c:v>
                </c:pt>
                <c:pt idx="466">
                  <c:v>45334.355162037034</c:v>
                </c:pt>
                <c:pt idx="467">
                  <c:v>45334.393043981479</c:v>
                </c:pt>
                <c:pt idx="468">
                  <c:v>45334.412094907406</c:v>
                </c:pt>
                <c:pt idx="469">
                  <c:v>45334.43240740741</c:v>
                </c:pt>
                <c:pt idx="470">
                  <c:v>45334.453043981484</c:v>
                </c:pt>
                <c:pt idx="471">
                  <c:v>45334.474374999998</c:v>
                </c:pt>
                <c:pt idx="472">
                  <c:v>45334.536944444444</c:v>
                </c:pt>
                <c:pt idx="473">
                  <c:v>45334.556168981479</c:v>
                </c:pt>
                <c:pt idx="474">
                  <c:v>45334.577361111114</c:v>
                </c:pt>
                <c:pt idx="475">
                  <c:v>45334.59684027778</c:v>
                </c:pt>
                <c:pt idx="476">
                  <c:v>45334.615949074076</c:v>
                </c:pt>
                <c:pt idx="477">
                  <c:v>45334.634965277779</c:v>
                </c:pt>
                <c:pt idx="478">
                  <c:v>45335.343009259261</c:v>
                </c:pt>
                <c:pt idx="479">
                  <c:v>45335.361817129633</c:v>
                </c:pt>
                <c:pt idx="480">
                  <c:v>45335.393599537034</c:v>
                </c:pt>
                <c:pt idx="481">
                  <c:v>45335.413495370369</c:v>
                </c:pt>
                <c:pt idx="482">
                  <c:v>45335.434618055559</c:v>
                </c:pt>
                <c:pt idx="483">
                  <c:v>45335.453842592593</c:v>
                </c:pt>
                <c:pt idx="484">
                  <c:v>45335.473032407404</c:v>
                </c:pt>
                <c:pt idx="485">
                  <c:v>45335.538553240738</c:v>
                </c:pt>
                <c:pt idx="486">
                  <c:v>45335.557812500003</c:v>
                </c:pt>
                <c:pt idx="487">
                  <c:v>45335.5781712963</c:v>
                </c:pt>
                <c:pt idx="488">
                  <c:v>45335.59946759259</c:v>
                </c:pt>
                <c:pt idx="489">
                  <c:v>45335.620347222219</c:v>
                </c:pt>
                <c:pt idx="490">
                  <c:v>45336.343599537038</c:v>
                </c:pt>
                <c:pt idx="491">
                  <c:v>45336.394687499997</c:v>
                </c:pt>
                <c:pt idx="492">
                  <c:v>45336.414189814815</c:v>
                </c:pt>
                <c:pt idx="493">
                  <c:v>45336.434224537035</c:v>
                </c:pt>
                <c:pt idx="494">
                  <c:v>45336.455810185187</c:v>
                </c:pt>
                <c:pt idx="495">
                  <c:v>45336.56108796296</c:v>
                </c:pt>
                <c:pt idx="496">
                  <c:v>45336.580208333333</c:v>
                </c:pt>
                <c:pt idx="497">
                  <c:v>45336.630798611113</c:v>
                </c:pt>
                <c:pt idx="498">
                  <c:v>45337.344155092593</c:v>
                </c:pt>
                <c:pt idx="499">
                  <c:v>45337.363275462965</c:v>
                </c:pt>
                <c:pt idx="500">
                  <c:v>45337.391828703701</c:v>
                </c:pt>
                <c:pt idx="501">
                  <c:v>45337.411296296297</c:v>
                </c:pt>
                <c:pt idx="502">
                  <c:v>45337.431967592594</c:v>
                </c:pt>
                <c:pt idx="503">
                  <c:v>45337.452106481483</c:v>
                </c:pt>
                <c:pt idx="504">
                  <c:v>45337.47210648148</c:v>
                </c:pt>
                <c:pt idx="505">
                  <c:v>45337.536990740744</c:v>
                </c:pt>
                <c:pt idx="506">
                  <c:v>45337.556111111109</c:v>
                </c:pt>
                <c:pt idx="507">
                  <c:v>45337.575972222221</c:v>
                </c:pt>
                <c:pt idx="508">
                  <c:v>45337.595902777779</c:v>
                </c:pt>
                <c:pt idx="509">
                  <c:v>45337.620057870372</c:v>
                </c:pt>
                <c:pt idx="510">
                  <c:v>45337.638888888891</c:v>
                </c:pt>
                <c:pt idx="511">
                  <c:v>45338.35460648148</c:v>
                </c:pt>
                <c:pt idx="512">
                  <c:v>45338.391435185185</c:v>
                </c:pt>
                <c:pt idx="513">
                  <c:v>45338.413159722222</c:v>
                </c:pt>
                <c:pt idx="514">
                  <c:v>45338.432812500003</c:v>
                </c:pt>
                <c:pt idx="515">
                  <c:v>45338.454456018517</c:v>
                </c:pt>
                <c:pt idx="516">
                  <c:v>45338.538252314815</c:v>
                </c:pt>
                <c:pt idx="517">
                  <c:v>45338.559351851851</c:v>
                </c:pt>
                <c:pt idx="518">
                  <c:v>45338.578680555554</c:v>
                </c:pt>
                <c:pt idx="519">
                  <c:v>45338.600219907406</c:v>
                </c:pt>
                <c:pt idx="520">
                  <c:v>45338.623287037037</c:v>
                </c:pt>
                <c:pt idx="521">
                  <c:v>45341.354699074072</c:v>
                </c:pt>
                <c:pt idx="522">
                  <c:v>45341.392650462964</c:v>
                </c:pt>
                <c:pt idx="523">
                  <c:v>45341.41201388889</c:v>
                </c:pt>
                <c:pt idx="524">
                  <c:v>45341.431481481479</c:v>
                </c:pt>
                <c:pt idx="525">
                  <c:v>45341.454652777778</c:v>
                </c:pt>
                <c:pt idx="526">
                  <c:v>45341.474409722221</c:v>
                </c:pt>
                <c:pt idx="527">
                  <c:v>45341.54115740741</c:v>
                </c:pt>
                <c:pt idx="528">
                  <c:v>45341.560277777775</c:v>
                </c:pt>
                <c:pt idx="529">
                  <c:v>45341.604953703703</c:v>
                </c:pt>
                <c:pt idx="530">
                  <c:v>45342.37709490741</c:v>
                </c:pt>
                <c:pt idx="531">
                  <c:v>45342.405509259261</c:v>
                </c:pt>
                <c:pt idx="532">
                  <c:v>45342.432662037034</c:v>
                </c:pt>
                <c:pt idx="533">
                  <c:v>45342.473553240743</c:v>
                </c:pt>
                <c:pt idx="534">
                  <c:v>45342.553067129629</c:v>
                </c:pt>
                <c:pt idx="535">
                  <c:v>45342.594155092593</c:v>
                </c:pt>
                <c:pt idx="536">
                  <c:v>45342.627743055556</c:v>
                </c:pt>
                <c:pt idx="537">
                  <c:v>45343.374039351853</c:v>
                </c:pt>
                <c:pt idx="538">
                  <c:v>45343.393796296295</c:v>
                </c:pt>
                <c:pt idx="539">
                  <c:v>45343.412627314814</c:v>
                </c:pt>
                <c:pt idx="540">
                  <c:v>45344.501770833333</c:v>
                </c:pt>
                <c:pt idx="541">
                  <c:v>45344.638599537036</c:v>
                </c:pt>
                <c:pt idx="542">
                  <c:v>45345.34547453704</c:v>
                </c:pt>
                <c:pt idx="543">
                  <c:v>45345.392268518517</c:v>
                </c:pt>
                <c:pt idx="544">
                  <c:v>45345.467997685184</c:v>
                </c:pt>
                <c:pt idx="545">
                  <c:v>45345.622569444444</c:v>
                </c:pt>
                <c:pt idx="546">
                  <c:v>45346.334131944444</c:v>
                </c:pt>
                <c:pt idx="547">
                  <c:v>45347.330011574071</c:v>
                </c:pt>
                <c:pt idx="548">
                  <c:v>45348.341087962966</c:v>
                </c:pt>
                <c:pt idx="549">
                  <c:v>45349.36105324074</c:v>
                </c:pt>
                <c:pt idx="550">
                  <c:v>45350.448645833334</c:v>
                </c:pt>
                <c:pt idx="551">
                  <c:v>45351.347199074073</c:v>
                </c:pt>
                <c:pt idx="552">
                  <c:v>45355.341435185182</c:v>
                </c:pt>
                <c:pt idx="553">
                  <c:v>45356.34983796296</c:v>
                </c:pt>
                <c:pt idx="554">
                  <c:v>45357.348703703705</c:v>
                </c:pt>
                <c:pt idx="555">
                  <c:v>45357.616747685184</c:v>
                </c:pt>
                <c:pt idx="556">
                  <c:v>45358.344652777778</c:v>
                </c:pt>
                <c:pt idx="557">
                  <c:v>45358.394583333335</c:v>
                </c:pt>
                <c:pt idx="558">
                  <c:v>45358.54210648148</c:v>
                </c:pt>
                <c:pt idx="559">
                  <c:v>45359.346053240741</c:v>
                </c:pt>
                <c:pt idx="560">
                  <c:v>45359.550439814811</c:v>
                </c:pt>
                <c:pt idx="561">
                  <c:v>45360.331331018519</c:v>
                </c:pt>
                <c:pt idx="562">
                  <c:v>45360.545717592591</c:v>
                </c:pt>
                <c:pt idx="563">
                  <c:v>45361.329814814817</c:v>
                </c:pt>
                <c:pt idx="564">
                  <c:v>45361.525185185186</c:v>
                </c:pt>
                <c:pt idx="565">
                  <c:v>45362.344236111108</c:v>
                </c:pt>
                <c:pt idx="566">
                  <c:v>45362.560069444444</c:v>
                </c:pt>
                <c:pt idx="567">
                  <c:v>45363.34134259259</c:v>
                </c:pt>
                <c:pt idx="568">
                  <c:v>45363.53738425926</c:v>
                </c:pt>
                <c:pt idx="569">
                  <c:v>45364.342604166668</c:v>
                </c:pt>
                <c:pt idx="570">
                  <c:v>45364.540405092594</c:v>
                </c:pt>
                <c:pt idx="571">
                  <c:v>45365.349293981482</c:v>
                </c:pt>
                <c:pt idx="572">
                  <c:v>45366.345092592594</c:v>
                </c:pt>
                <c:pt idx="573">
                  <c:v>45369.39162037037</c:v>
                </c:pt>
                <c:pt idx="574">
                  <c:v>45369.486331018517</c:v>
                </c:pt>
                <c:pt idx="575">
                  <c:v>45370.343912037039</c:v>
                </c:pt>
                <c:pt idx="576">
                  <c:v>45370.5544212963</c:v>
                </c:pt>
                <c:pt idx="577">
                  <c:v>45371.555601851855</c:v>
                </c:pt>
                <c:pt idx="578">
                  <c:v>45372.340601851851</c:v>
                </c:pt>
                <c:pt idx="579">
                  <c:v>45372.5859837963</c:v>
                </c:pt>
                <c:pt idx="580">
                  <c:v>45373.340821759259</c:v>
                </c:pt>
                <c:pt idx="581">
                  <c:v>45373.486331018517</c:v>
                </c:pt>
                <c:pt idx="582">
                  <c:v>45376.36146990741</c:v>
                </c:pt>
                <c:pt idx="583">
                  <c:v>45376.537256944444</c:v>
                </c:pt>
                <c:pt idx="584">
                  <c:v>45377.353252314817</c:v>
                </c:pt>
                <c:pt idx="585">
                  <c:v>45378.347048611111</c:v>
                </c:pt>
                <c:pt idx="586">
                  <c:v>45378.559814814813</c:v>
                </c:pt>
                <c:pt idx="587">
                  <c:v>45379.351412037038</c:v>
                </c:pt>
                <c:pt idx="588">
                  <c:v>45379.543645833335</c:v>
                </c:pt>
                <c:pt idx="589">
                  <c:v>45384.347696759258</c:v>
                </c:pt>
                <c:pt idx="590">
                  <c:v>45384.539236111108</c:v>
                </c:pt>
                <c:pt idx="591">
                  <c:v>45385.350405092591</c:v>
                </c:pt>
                <c:pt idx="592">
                  <c:v>45385.476446759261</c:v>
                </c:pt>
                <c:pt idx="593">
                  <c:v>45386.390462962961</c:v>
                </c:pt>
                <c:pt idx="594">
                  <c:v>45386.5393287037</c:v>
                </c:pt>
                <c:pt idx="595">
                  <c:v>45387.347962962966</c:v>
                </c:pt>
                <c:pt idx="596">
                  <c:v>45387.534502314818</c:v>
                </c:pt>
                <c:pt idx="597">
                  <c:v>45390.357557870368</c:v>
                </c:pt>
                <c:pt idx="598">
                  <c:v>45391.344375000001</c:v>
                </c:pt>
                <c:pt idx="599">
                  <c:v>45391.540810185186</c:v>
                </c:pt>
                <c:pt idx="600">
                  <c:v>45392.350462962961</c:v>
                </c:pt>
                <c:pt idx="601">
                  <c:v>45394.34</c:v>
                </c:pt>
                <c:pt idx="602">
                  <c:v>45397.414444444446</c:v>
                </c:pt>
                <c:pt idx="603">
                  <c:v>45397.535810185182</c:v>
                </c:pt>
                <c:pt idx="604">
                  <c:v>45398.348564814813</c:v>
                </c:pt>
                <c:pt idx="605">
                  <c:v>45398.537175925929</c:v>
                </c:pt>
                <c:pt idx="606">
                  <c:v>45399.344363425924</c:v>
                </c:pt>
                <c:pt idx="607">
                  <c:v>45399.53502314815</c:v>
                </c:pt>
                <c:pt idx="608">
                  <c:v>45400.34615740741</c:v>
                </c:pt>
                <c:pt idx="609">
                  <c:v>45400.539236111108</c:v>
                </c:pt>
                <c:pt idx="610">
                  <c:v>45401.343958333331</c:v>
                </c:pt>
                <c:pt idx="611">
                  <c:v>45401.552118055559</c:v>
                </c:pt>
                <c:pt idx="612">
                  <c:v>45404.357222222221</c:v>
                </c:pt>
                <c:pt idx="613">
                  <c:v>45404.536574074074</c:v>
                </c:pt>
                <c:pt idx="614">
                  <c:v>45405.352673611109</c:v>
                </c:pt>
                <c:pt idx="615">
                  <c:v>45405.536840277775</c:v>
                </c:pt>
                <c:pt idx="616">
                  <c:v>45406.349421296298</c:v>
                </c:pt>
                <c:pt idx="617">
                  <c:v>45406.596759259257</c:v>
                </c:pt>
                <c:pt idx="618">
                  <c:v>45407.333356481482</c:v>
                </c:pt>
                <c:pt idx="619">
                  <c:v>45407.463773148149</c:v>
                </c:pt>
                <c:pt idx="620">
                  <c:v>45407.557071759256</c:v>
                </c:pt>
                <c:pt idx="621">
                  <c:v>45408.345891203702</c:v>
                </c:pt>
                <c:pt idx="622">
                  <c:v>45408.460104166668</c:v>
                </c:pt>
                <c:pt idx="623">
                  <c:v>45411.354317129626</c:v>
                </c:pt>
                <c:pt idx="624">
                  <c:v>45411.54184027778</c:v>
                </c:pt>
                <c:pt idx="625">
                  <c:v>45412.34611111111</c:v>
                </c:pt>
                <c:pt idx="626">
                  <c:v>45412.551550925928</c:v>
                </c:pt>
                <c:pt idx="627">
                  <c:v>45413.346388888887</c:v>
                </c:pt>
                <c:pt idx="628">
                  <c:v>45413.585277777776</c:v>
                </c:pt>
                <c:pt idx="629">
                  <c:v>45414.348807870374</c:v>
                </c:pt>
                <c:pt idx="630">
                  <c:v>45414.535868055558</c:v>
                </c:pt>
                <c:pt idx="631">
                  <c:v>45415.350277777776</c:v>
                </c:pt>
                <c:pt idx="632">
                  <c:v>45418.357407407406</c:v>
                </c:pt>
                <c:pt idx="633">
                  <c:v>45418.533946759257</c:v>
                </c:pt>
                <c:pt idx="634">
                  <c:v>45419.343599537038</c:v>
                </c:pt>
                <c:pt idx="635">
                  <c:v>45419.538229166668</c:v>
                </c:pt>
                <c:pt idx="636">
                  <c:v>45420.353032407409</c:v>
                </c:pt>
                <c:pt idx="637">
                  <c:v>45420.537939814814</c:v>
                </c:pt>
                <c:pt idx="638">
                  <c:v>45421.346689814818</c:v>
                </c:pt>
                <c:pt idx="639">
                  <c:v>45421.547268518516</c:v>
                </c:pt>
                <c:pt idx="640">
                  <c:v>45422.541064814817</c:v>
                </c:pt>
                <c:pt idx="641">
                  <c:v>45425.357152777775</c:v>
                </c:pt>
                <c:pt idx="642">
                  <c:v>45425.544039351851</c:v>
                </c:pt>
                <c:pt idx="643">
                  <c:v>45426.353090277778</c:v>
                </c:pt>
                <c:pt idx="644">
                  <c:v>45426.537974537037</c:v>
                </c:pt>
                <c:pt idx="645">
                  <c:v>45427.402627314812</c:v>
                </c:pt>
                <c:pt idx="646">
                  <c:v>45428.356493055559</c:v>
                </c:pt>
                <c:pt idx="647">
                  <c:v>45429.340891203705</c:v>
                </c:pt>
                <c:pt idx="648">
                  <c:v>45432.347384259258</c:v>
                </c:pt>
                <c:pt idx="649">
                  <c:v>45434.340648148151</c:v>
                </c:pt>
                <c:pt idx="650">
                  <c:v>45434.54415509259</c:v>
                </c:pt>
                <c:pt idx="651">
                  <c:v>45435.342303240737</c:v>
                </c:pt>
                <c:pt idx="652">
                  <c:v>45435.536157407405</c:v>
                </c:pt>
                <c:pt idx="653">
                  <c:v>45436.344513888886</c:v>
                </c:pt>
                <c:pt idx="654">
                  <c:v>45436.533761574072</c:v>
                </c:pt>
                <c:pt idx="655">
                  <c:v>45446.352152777778</c:v>
                </c:pt>
                <c:pt idx="656">
                  <c:v>45446.538229166668</c:v>
                </c:pt>
                <c:pt idx="657">
                  <c:v>45447.343981481485</c:v>
                </c:pt>
                <c:pt idx="658">
                  <c:v>45447.532210648147</c:v>
                </c:pt>
                <c:pt idx="659">
                  <c:v>45448.34070601852</c:v>
                </c:pt>
                <c:pt idx="660">
                  <c:v>45448.532060185185</c:v>
                </c:pt>
                <c:pt idx="661">
                  <c:v>45449.337037037039</c:v>
                </c:pt>
                <c:pt idx="662">
                  <c:v>45449.463819444441</c:v>
                </c:pt>
                <c:pt idx="663">
                  <c:v>45450.344629629632</c:v>
                </c:pt>
                <c:pt idx="664">
                  <c:v>45450.535150462965</c:v>
                </c:pt>
                <c:pt idx="665">
                  <c:v>45453.338877314818</c:v>
                </c:pt>
                <c:pt idx="666">
                  <c:v>45453.531608796293</c:v>
                </c:pt>
                <c:pt idx="667">
                  <c:v>45454.348483796297</c:v>
                </c:pt>
                <c:pt idx="668">
                  <c:v>45454.53528935185</c:v>
                </c:pt>
                <c:pt idx="669">
                  <c:v>45455.347314814811</c:v>
                </c:pt>
                <c:pt idx="670">
                  <c:v>45455.536134259259</c:v>
                </c:pt>
                <c:pt idx="671">
                  <c:v>45456.347511574073</c:v>
                </c:pt>
                <c:pt idx="672">
                  <c:v>45456.534085648149</c:v>
                </c:pt>
                <c:pt idx="673">
                  <c:v>45457.385671296295</c:v>
                </c:pt>
                <c:pt idx="674">
                  <c:v>45457.53224537037</c:v>
                </c:pt>
                <c:pt idx="675">
                  <c:v>45460.359502314815</c:v>
                </c:pt>
                <c:pt idx="676">
                  <c:v>45460.576597222222</c:v>
                </c:pt>
                <c:pt idx="677">
                  <c:v>45461.3359375</c:v>
                </c:pt>
                <c:pt idx="678">
                  <c:v>45461.529409722221</c:v>
                </c:pt>
                <c:pt idx="679">
                  <c:v>45462.340266203704</c:v>
                </c:pt>
                <c:pt idx="680">
                  <c:v>45462.535810185182</c:v>
                </c:pt>
                <c:pt idx="681">
                  <c:v>45463.335960648146</c:v>
                </c:pt>
                <c:pt idx="682">
                  <c:v>45463.532430555555</c:v>
                </c:pt>
                <c:pt idx="683">
                  <c:v>45464.337546296294</c:v>
                </c:pt>
                <c:pt idx="684">
                  <c:v>45464.531678240739</c:v>
                </c:pt>
                <c:pt idx="685">
                  <c:v>45464.553229166668</c:v>
                </c:pt>
                <c:pt idx="686">
                  <c:v>45467.335694444446</c:v>
                </c:pt>
                <c:pt idx="687">
                  <c:v>45468.337905092594</c:v>
                </c:pt>
                <c:pt idx="688">
                  <c:v>45468.530671296299</c:v>
                </c:pt>
                <c:pt idx="689">
                  <c:v>45469.336423611108</c:v>
                </c:pt>
                <c:pt idx="690">
                  <c:v>45469.530486111114</c:v>
                </c:pt>
                <c:pt idx="691">
                  <c:v>45470.337650462963</c:v>
                </c:pt>
                <c:pt idx="692">
                  <c:v>45470.534178240741</c:v>
                </c:pt>
                <c:pt idx="693">
                  <c:v>45471.336689814816</c:v>
                </c:pt>
                <c:pt idx="694">
                  <c:v>45474.335185185184</c:v>
                </c:pt>
                <c:pt idx="695">
                  <c:v>45475.340752314813</c:v>
                </c:pt>
                <c:pt idx="696">
                  <c:v>45475.530347222222</c:v>
                </c:pt>
                <c:pt idx="697">
                  <c:v>45476.336053240739</c:v>
                </c:pt>
                <c:pt idx="698">
                  <c:v>45476.535729166666</c:v>
                </c:pt>
                <c:pt idx="699">
                  <c:v>45477.335729166669</c:v>
                </c:pt>
                <c:pt idx="700">
                  <c:v>45477.534560185188</c:v>
                </c:pt>
                <c:pt idx="701">
                  <c:v>45478.335300925923</c:v>
                </c:pt>
                <c:pt idx="702">
                  <c:v>45478.532326388886</c:v>
                </c:pt>
                <c:pt idx="703">
                  <c:v>45481.339791666665</c:v>
                </c:pt>
                <c:pt idx="704">
                  <c:v>45482.576990740738</c:v>
                </c:pt>
                <c:pt idx="705">
                  <c:v>45483.343576388892</c:v>
                </c:pt>
                <c:pt idx="706">
                  <c:v>45484.407581018517</c:v>
                </c:pt>
                <c:pt idx="707">
                  <c:v>45485.337685185186</c:v>
                </c:pt>
                <c:pt idx="708">
                  <c:v>45488.395729166667</c:v>
                </c:pt>
                <c:pt idx="709">
                  <c:v>45488.583425925928</c:v>
                </c:pt>
                <c:pt idx="710">
                  <c:v>45489.398009259261</c:v>
                </c:pt>
                <c:pt idx="711">
                  <c:v>45489.469965277778</c:v>
                </c:pt>
                <c:pt idx="712">
                  <c:v>45489.585798611108</c:v>
                </c:pt>
                <c:pt idx="713">
                  <c:v>45490.392997685187</c:v>
                </c:pt>
                <c:pt idx="714">
                  <c:v>45491.390555555554</c:v>
                </c:pt>
                <c:pt idx="715">
                  <c:v>45492.344108796293</c:v>
                </c:pt>
                <c:pt idx="716">
                  <c:v>45495.341099537036</c:v>
                </c:pt>
                <c:pt idx="717">
                  <c:v>45496.339432870373</c:v>
                </c:pt>
                <c:pt idx="718">
                  <c:v>45497.340173611112</c:v>
                </c:pt>
                <c:pt idx="719">
                  <c:v>45498.344456018516</c:v>
                </c:pt>
                <c:pt idx="720">
                  <c:v>45499.341458333336</c:v>
                </c:pt>
                <c:pt idx="721">
                  <c:v>45502.346828703703</c:v>
                </c:pt>
                <c:pt idx="722">
                  <c:v>45503.349988425929</c:v>
                </c:pt>
                <c:pt idx="723">
                  <c:v>45504.34952546296</c:v>
                </c:pt>
                <c:pt idx="724">
                  <c:v>45505.340682870374</c:v>
                </c:pt>
                <c:pt idx="725">
                  <c:v>45506.339687500003</c:v>
                </c:pt>
                <c:pt idx="726">
                  <c:v>45511.339201388888</c:v>
                </c:pt>
                <c:pt idx="727">
                  <c:v>45512.340983796297</c:v>
                </c:pt>
                <c:pt idx="728">
                  <c:v>45512.612546296295</c:v>
                </c:pt>
                <c:pt idx="729">
                  <c:v>45513.422152777777</c:v>
                </c:pt>
                <c:pt idx="730">
                  <c:v>45513.443101851852</c:v>
                </c:pt>
                <c:pt idx="731">
                  <c:v>45513.462210648147</c:v>
                </c:pt>
                <c:pt idx="732">
                  <c:v>45513.508518518516</c:v>
                </c:pt>
                <c:pt idx="733">
                  <c:v>45513.534247685187</c:v>
                </c:pt>
                <c:pt idx="734">
                  <c:v>45516.350092592591</c:v>
                </c:pt>
                <c:pt idx="735">
                  <c:v>45516.387476851851</c:v>
                </c:pt>
                <c:pt idx="736">
                  <c:v>45516.424201388887</c:v>
                </c:pt>
                <c:pt idx="737">
                  <c:v>45516.448634259257</c:v>
                </c:pt>
                <c:pt idx="738">
                  <c:v>45516.467824074076</c:v>
                </c:pt>
                <c:pt idx="739">
                  <c:v>45516.536874999998</c:v>
                </c:pt>
                <c:pt idx="740">
                  <c:v>45516.555810185186</c:v>
                </c:pt>
                <c:pt idx="741">
                  <c:v>45516.574895833335</c:v>
                </c:pt>
                <c:pt idx="742">
                  <c:v>45516.595138888886</c:v>
                </c:pt>
                <c:pt idx="743">
                  <c:v>45516.614189814813</c:v>
                </c:pt>
                <c:pt idx="744">
                  <c:v>45517.339837962965</c:v>
                </c:pt>
                <c:pt idx="745">
                  <c:v>45517.391319444447</c:v>
                </c:pt>
                <c:pt idx="746">
                  <c:v>45517.411168981482</c:v>
                </c:pt>
                <c:pt idx="747">
                  <c:v>45517.44332175926</c:v>
                </c:pt>
                <c:pt idx="748">
                  <c:v>45517.463703703703</c:v>
                </c:pt>
                <c:pt idx="749">
                  <c:v>45517.535497685189</c:v>
                </c:pt>
                <c:pt idx="750">
                  <c:v>45517.566620370373</c:v>
                </c:pt>
                <c:pt idx="751">
                  <c:v>45518.342407407406</c:v>
                </c:pt>
                <c:pt idx="752">
                  <c:v>45519.340428240743</c:v>
                </c:pt>
                <c:pt idx="753">
                  <c:v>45520.350486111114</c:v>
                </c:pt>
                <c:pt idx="754">
                  <c:v>45523.346770833334</c:v>
                </c:pt>
                <c:pt idx="755">
                  <c:v>45524.343599537038</c:v>
                </c:pt>
                <c:pt idx="756">
                  <c:v>45525.340914351851</c:v>
                </c:pt>
                <c:pt idx="757">
                  <c:v>45526.340277777781</c:v>
                </c:pt>
                <c:pt idx="758">
                  <c:v>45527.343854166669</c:v>
                </c:pt>
                <c:pt idx="759">
                  <c:v>45530.351307870369</c:v>
                </c:pt>
                <c:pt idx="760">
                  <c:v>45531.410868055558</c:v>
                </c:pt>
                <c:pt idx="761">
                  <c:v>45532.339456018519</c:v>
                </c:pt>
                <c:pt idx="762">
                  <c:v>45533.347974537035</c:v>
                </c:pt>
                <c:pt idx="763">
                  <c:v>45534.352442129632</c:v>
                </c:pt>
                <c:pt idx="764">
                  <c:v>45537.388472222221</c:v>
                </c:pt>
                <c:pt idx="765">
                  <c:v>45538.407523148147</c:v>
                </c:pt>
                <c:pt idx="766">
                  <c:v>45538.543078703704</c:v>
                </c:pt>
                <c:pt idx="767">
                  <c:v>45539.333506944444</c:v>
                </c:pt>
                <c:pt idx="768">
                  <c:v>45539.567962962959</c:v>
                </c:pt>
                <c:pt idx="769">
                  <c:v>45540.348993055559</c:v>
                </c:pt>
                <c:pt idx="770">
                  <c:v>45540.559606481482</c:v>
                </c:pt>
                <c:pt idx="771">
                  <c:v>45541.344618055555</c:v>
                </c:pt>
                <c:pt idx="772">
                  <c:v>45541.533379629633</c:v>
                </c:pt>
                <c:pt idx="773">
                  <c:v>45541.554988425924</c:v>
                </c:pt>
                <c:pt idx="774">
                  <c:v>45544.347986111112</c:v>
                </c:pt>
                <c:pt idx="775">
                  <c:v>45544.468923611108</c:v>
                </c:pt>
                <c:pt idx="776">
                  <c:v>45545.339594907404</c:v>
                </c:pt>
                <c:pt idx="777">
                  <c:v>45545.529722222222</c:v>
                </c:pt>
                <c:pt idx="778">
                  <c:v>45546.342094907406</c:v>
                </c:pt>
                <c:pt idx="779">
                  <c:v>45546.535138888888</c:v>
                </c:pt>
                <c:pt idx="780">
                  <c:v>45547.342291666668</c:v>
                </c:pt>
                <c:pt idx="781">
                  <c:v>45547.533229166664</c:v>
                </c:pt>
                <c:pt idx="782">
                  <c:v>45552.541967592595</c:v>
                </c:pt>
                <c:pt idx="783">
                  <c:v>45553.399826388886</c:v>
                </c:pt>
                <c:pt idx="784">
                  <c:v>45554.345451388886</c:v>
                </c:pt>
                <c:pt idx="785">
                  <c:v>45558.38616898148</c:v>
                </c:pt>
                <c:pt idx="786">
                  <c:v>45558.436863425923</c:v>
                </c:pt>
                <c:pt idx="787">
                  <c:v>45558.541643518518</c:v>
                </c:pt>
                <c:pt idx="788">
                  <c:v>45559.339328703703</c:v>
                </c:pt>
                <c:pt idx="789">
                  <c:v>45560.592326388891</c:v>
                </c:pt>
                <c:pt idx="790">
                  <c:v>45561.430185185185</c:v>
                </c:pt>
                <c:pt idx="791">
                  <c:v>45565.531423611108</c:v>
                </c:pt>
                <c:pt idx="792">
                  <c:v>45566.346400462964</c:v>
                </c:pt>
                <c:pt idx="793">
                  <c:v>45567.349803240744</c:v>
                </c:pt>
                <c:pt idx="794">
                  <c:v>45568.335324074076</c:v>
                </c:pt>
                <c:pt idx="795">
                  <c:v>45569.336724537039</c:v>
                </c:pt>
                <c:pt idx="796">
                  <c:v>45573.451203703706</c:v>
                </c:pt>
                <c:pt idx="797">
                  <c:v>45574.387638888889</c:v>
                </c:pt>
                <c:pt idx="798">
                  <c:v>45575.419259259259</c:v>
                </c:pt>
                <c:pt idx="799">
                  <c:v>45575.49664351852</c:v>
                </c:pt>
                <c:pt idx="800">
                  <c:v>45575.548993055556</c:v>
                </c:pt>
                <c:pt idx="801">
                  <c:v>45575.569456018522</c:v>
                </c:pt>
                <c:pt idx="802">
                  <c:v>45575.592233796298</c:v>
                </c:pt>
                <c:pt idx="803">
                  <c:v>45575.613217592596</c:v>
                </c:pt>
                <c:pt idx="804">
                  <c:v>45575.633425925924</c:v>
                </c:pt>
                <c:pt idx="805">
                  <c:v>45576.335590277777</c:v>
                </c:pt>
                <c:pt idx="806">
                  <c:v>45576.434490740743</c:v>
                </c:pt>
                <c:pt idx="807">
                  <c:v>45580.429768518516</c:v>
                </c:pt>
                <c:pt idx="808">
                  <c:v>45581.344525462962</c:v>
                </c:pt>
                <c:pt idx="809">
                  <c:v>45582.340856481482</c:v>
                </c:pt>
                <c:pt idx="810">
                  <c:v>45586.337557870371</c:v>
                </c:pt>
                <c:pt idx="811">
                  <c:v>45587.346956018519</c:v>
                </c:pt>
                <c:pt idx="812">
                  <c:v>45588.339583333334</c:v>
                </c:pt>
                <c:pt idx="813">
                  <c:v>45589.33803240741</c:v>
                </c:pt>
                <c:pt idx="814">
                  <c:v>45589.445277777777</c:v>
                </c:pt>
                <c:pt idx="815">
                  <c:v>45590.343726851854</c:v>
                </c:pt>
                <c:pt idx="816">
                  <c:v>45593.416076388887</c:v>
                </c:pt>
                <c:pt idx="817">
                  <c:v>45594.340902777774</c:v>
                </c:pt>
                <c:pt idx="818">
                  <c:v>45595.416631944441</c:v>
                </c:pt>
                <c:pt idx="819">
                  <c:v>45596.341307870367</c:v>
                </c:pt>
                <c:pt idx="820">
                  <c:v>45597.334826388891</c:v>
                </c:pt>
                <c:pt idx="821">
                  <c:v>45600.406215277777</c:v>
                </c:pt>
                <c:pt idx="822">
                  <c:v>45601.340115740742</c:v>
                </c:pt>
                <c:pt idx="823">
                  <c:v>45602.341099537036</c:v>
                </c:pt>
                <c:pt idx="824">
                  <c:v>45603.337847222225</c:v>
                </c:pt>
                <c:pt idx="825">
                  <c:v>45607.34648148148</c:v>
                </c:pt>
                <c:pt idx="826">
                  <c:v>45608.35</c:v>
                </c:pt>
                <c:pt idx="827">
                  <c:v>45609.347488425927</c:v>
                </c:pt>
                <c:pt idx="828">
                  <c:v>45610.342210648145</c:v>
                </c:pt>
                <c:pt idx="829">
                  <c:v>45611.337060185186</c:v>
                </c:pt>
                <c:pt idx="830">
                  <c:v>45614.349826388891</c:v>
                </c:pt>
                <c:pt idx="831">
                  <c:v>45615.342210648145</c:v>
                </c:pt>
                <c:pt idx="832">
                  <c:v>45616.341956018521</c:v>
                </c:pt>
                <c:pt idx="833">
                  <c:v>45617.347129629627</c:v>
                </c:pt>
                <c:pt idx="834">
                  <c:v>45618.340717592589</c:v>
                </c:pt>
                <c:pt idx="835">
                  <c:v>45621.341296296298</c:v>
                </c:pt>
                <c:pt idx="836">
                  <c:v>45622.341215277775</c:v>
                </c:pt>
                <c:pt idx="837">
                  <c:v>45623.618576388886</c:v>
                </c:pt>
                <c:pt idx="838">
                  <c:v>45624.33865740741</c:v>
                </c:pt>
                <c:pt idx="839">
                  <c:v>45624.614560185182</c:v>
                </c:pt>
                <c:pt idx="840">
                  <c:v>45628.404618055552</c:v>
                </c:pt>
                <c:pt idx="841">
                  <c:v>45628.535381944443</c:v>
                </c:pt>
                <c:pt idx="842">
                  <c:v>45629.349328703705</c:v>
                </c:pt>
                <c:pt idx="843">
                  <c:v>45630.392141203702</c:v>
                </c:pt>
                <c:pt idx="844">
                  <c:v>45631.347662037035</c:v>
                </c:pt>
                <c:pt idx="845">
                  <c:v>45632.384236111109</c:v>
                </c:pt>
                <c:pt idx="846">
                  <c:v>45635.38422453704</c:v>
                </c:pt>
                <c:pt idx="847">
                  <c:v>45636.340624999997</c:v>
                </c:pt>
                <c:pt idx="848">
                  <c:v>45637.338333333333</c:v>
                </c:pt>
                <c:pt idx="849">
                  <c:v>45638.340115740742</c:v>
                </c:pt>
                <c:pt idx="850">
                  <c:v>45639.340115740742</c:v>
                </c:pt>
                <c:pt idx="851">
                  <c:v>45642.341296296298</c:v>
                </c:pt>
                <c:pt idx="852">
                  <c:v>45643.433425925927</c:v>
                </c:pt>
                <c:pt idx="853">
                  <c:v>45643.529826388891</c:v>
                </c:pt>
                <c:pt idx="854">
                  <c:v>45644.34511574074</c:v>
                </c:pt>
                <c:pt idx="855">
                  <c:v>45644.38553240741</c:v>
                </c:pt>
                <c:pt idx="856">
                  <c:v>45645.344085648147</c:v>
                </c:pt>
                <c:pt idx="857">
                  <c:v>45649.340081018519</c:v>
                </c:pt>
                <c:pt idx="858">
                  <c:v>45650.33021990741</c:v>
                </c:pt>
                <c:pt idx="859">
                  <c:v>45653.37773148148</c:v>
                </c:pt>
                <c:pt idx="860">
                  <c:v>45656.371412037035</c:v>
                </c:pt>
                <c:pt idx="861">
                  <c:v>45663.380555555559</c:v>
                </c:pt>
                <c:pt idx="862">
                  <c:v>45663.380555555559</c:v>
                </c:pt>
                <c:pt idx="863">
                  <c:v>45663.42224537037</c:v>
                </c:pt>
                <c:pt idx="864">
                  <c:v>45663.42224537037</c:v>
                </c:pt>
                <c:pt idx="865">
                  <c:v>45663.45171296296</c:v>
                </c:pt>
                <c:pt idx="866">
                  <c:v>45663.45171296296</c:v>
                </c:pt>
                <c:pt idx="867">
                  <c:v>45663.523217592592</c:v>
                </c:pt>
                <c:pt idx="868">
                  <c:v>45663.523217592592</c:v>
                </c:pt>
                <c:pt idx="869">
                  <c:v>45664.332557870373</c:v>
                </c:pt>
                <c:pt idx="870">
                  <c:v>45664.332557870373</c:v>
                </c:pt>
                <c:pt idx="871">
                  <c:v>45664.387303240743</c:v>
                </c:pt>
                <c:pt idx="872">
                  <c:v>45664.387303240743</c:v>
                </c:pt>
                <c:pt idx="873">
                  <c:v>45664.523032407407</c:v>
                </c:pt>
                <c:pt idx="874">
                  <c:v>45664.523032407407</c:v>
                </c:pt>
                <c:pt idx="875">
                  <c:v>45664.545185185183</c:v>
                </c:pt>
                <c:pt idx="876">
                  <c:v>45664.545185185183</c:v>
                </c:pt>
                <c:pt idx="877">
                  <c:v>45665.334699074076</c:v>
                </c:pt>
                <c:pt idx="878">
                  <c:v>45665.334699074076</c:v>
                </c:pt>
                <c:pt idx="879">
                  <c:v>45665.380856481483</c:v>
                </c:pt>
                <c:pt idx="880">
                  <c:v>45665.380856481483</c:v>
                </c:pt>
                <c:pt idx="881">
                  <c:v>45665.530104166668</c:v>
                </c:pt>
                <c:pt idx="882">
                  <c:v>45665.530104166668</c:v>
                </c:pt>
                <c:pt idx="883">
                  <c:v>45666.340891203705</c:v>
                </c:pt>
                <c:pt idx="884">
                  <c:v>45666.340891203705</c:v>
                </c:pt>
                <c:pt idx="885">
                  <c:v>45666.378877314812</c:v>
                </c:pt>
                <c:pt idx="886">
                  <c:v>45666.378877314812</c:v>
                </c:pt>
                <c:pt idx="887">
                  <c:v>45666.526689814818</c:v>
                </c:pt>
                <c:pt idx="888">
                  <c:v>45666.526689814818</c:v>
                </c:pt>
                <c:pt idx="889">
                  <c:v>45666.545914351853</c:v>
                </c:pt>
                <c:pt idx="890">
                  <c:v>45666.545914351853</c:v>
                </c:pt>
                <c:pt idx="891">
                  <c:v>45666.565555555557</c:v>
                </c:pt>
                <c:pt idx="892">
                  <c:v>45666.565555555557</c:v>
                </c:pt>
                <c:pt idx="893">
                  <c:v>45670.348229166666</c:v>
                </c:pt>
                <c:pt idx="894">
                  <c:v>45670.348229166666</c:v>
                </c:pt>
                <c:pt idx="895">
                  <c:v>45671.336458333331</c:v>
                </c:pt>
                <c:pt idx="896">
                  <c:v>45671.336458333331</c:v>
                </c:pt>
                <c:pt idx="897">
                  <c:v>45671.52553240741</c:v>
                </c:pt>
                <c:pt idx="898">
                  <c:v>45671.52553240741</c:v>
                </c:pt>
                <c:pt idx="899">
                  <c:v>45671.545138888891</c:v>
                </c:pt>
                <c:pt idx="900">
                  <c:v>45671.545138888891</c:v>
                </c:pt>
                <c:pt idx="901">
                  <c:v>45672.337893518517</c:v>
                </c:pt>
                <c:pt idx="902">
                  <c:v>45672.337893518517</c:v>
                </c:pt>
                <c:pt idx="903">
                  <c:v>45672.565659722219</c:v>
                </c:pt>
                <c:pt idx="904">
                  <c:v>45672.565659722219</c:v>
                </c:pt>
                <c:pt idx="905">
                  <c:v>45673.334467592591</c:v>
                </c:pt>
                <c:pt idx="906">
                  <c:v>45673.334467592591</c:v>
                </c:pt>
                <c:pt idx="907">
                  <c:v>45673.5549537037</c:v>
                </c:pt>
                <c:pt idx="908">
                  <c:v>45673.5549537037</c:v>
                </c:pt>
                <c:pt idx="909">
                  <c:v>45674.335694444446</c:v>
                </c:pt>
                <c:pt idx="910">
                  <c:v>45674.335694444446</c:v>
                </c:pt>
                <c:pt idx="911">
                  <c:v>45677.341493055559</c:v>
                </c:pt>
                <c:pt idx="912">
                  <c:v>45677.341493055559</c:v>
                </c:pt>
                <c:pt idx="913">
                  <c:v>45678.335289351853</c:v>
                </c:pt>
                <c:pt idx="914">
                  <c:v>45678.335289351853</c:v>
                </c:pt>
                <c:pt idx="915">
                  <c:v>45680.340729166666</c:v>
                </c:pt>
                <c:pt idx="916">
                  <c:v>45680.340729166666</c:v>
                </c:pt>
                <c:pt idx="917">
                  <c:v>45680.404074074075</c:v>
                </c:pt>
                <c:pt idx="918">
                  <c:v>45680.404074074075</c:v>
                </c:pt>
                <c:pt idx="919">
                  <c:v>45681.341527777775</c:v>
                </c:pt>
                <c:pt idx="920">
                  <c:v>45681.341527777775</c:v>
                </c:pt>
                <c:pt idx="921">
                  <c:v>45684.339432870373</c:v>
                </c:pt>
                <c:pt idx="922">
                  <c:v>45684.339432870373</c:v>
                </c:pt>
                <c:pt idx="923">
                  <c:v>45685.336296296293</c:v>
                </c:pt>
                <c:pt idx="924">
                  <c:v>45685.336296296293</c:v>
                </c:pt>
                <c:pt idx="925">
                  <c:v>45686.338229166664</c:v>
                </c:pt>
                <c:pt idx="926">
                  <c:v>45686.338229166664</c:v>
                </c:pt>
                <c:pt idx="927">
                  <c:v>45687.338506944441</c:v>
                </c:pt>
                <c:pt idx="928">
                  <c:v>45687.338506944441</c:v>
                </c:pt>
                <c:pt idx="929">
                  <c:v>45691.3437962963</c:v>
                </c:pt>
                <c:pt idx="930">
                  <c:v>45691.3437962963</c:v>
                </c:pt>
                <c:pt idx="931">
                  <c:v>45692.333113425928</c:v>
                </c:pt>
                <c:pt idx="932">
                  <c:v>45692.333113425928</c:v>
                </c:pt>
                <c:pt idx="933">
                  <c:v>45693.402222222219</c:v>
                </c:pt>
                <c:pt idx="934">
                  <c:v>45693.402222222219</c:v>
                </c:pt>
                <c:pt idx="935">
                  <c:v>45694.33525462963</c:v>
                </c:pt>
                <c:pt idx="936">
                  <c:v>45694.33525462963</c:v>
                </c:pt>
                <c:pt idx="937">
                  <c:v>45695.33425925926</c:v>
                </c:pt>
                <c:pt idx="938">
                  <c:v>45695.33425925926</c:v>
                </c:pt>
                <c:pt idx="939">
                  <c:v>45698.414236111108</c:v>
                </c:pt>
                <c:pt idx="940">
                  <c:v>45698.414236111108</c:v>
                </c:pt>
                <c:pt idx="941">
                  <c:v>45698.433217592596</c:v>
                </c:pt>
                <c:pt idx="942">
                  <c:v>45698.433217592596</c:v>
                </c:pt>
                <c:pt idx="943">
                  <c:v>45699.337083333332</c:v>
                </c:pt>
                <c:pt idx="944">
                  <c:v>45699.337083333332</c:v>
                </c:pt>
                <c:pt idx="945">
                  <c:v>45700.347997685189</c:v>
                </c:pt>
                <c:pt idx="946">
                  <c:v>45700.347997685189</c:v>
                </c:pt>
                <c:pt idx="947">
                  <c:v>45701.329745370371</c:v>
                </c:pt>
                <c:pt idx="948">
                  <c:v>45701.329745370371</c:v>
                </c:pt>
                <c:pt idx="949">
                  <c:v>45702.336747685185</c:v>
                </c:pt>
                <c:pt idx="950">
                  <c:v>45702.336747685185</c:v>
                </c:pt>
                <c:pt idx="951">
                  <c:v>45705.336099537039</c:v>
                </c:pt>
                <c:pt idx="952">
                  <c:v>45705.336099537039</c:v>
                </c:pt>
                <c:pt idx="953">
                  <c:v>45706.340451388889</c:v>
                </c:pt>
                <c:pt idx="954">
                  <c:v>45706.340451388889</c:v>
                </c:pt>
                <c:pt idx="955">
                  <c:v>45707.337071759262</c:v>
                </c:pt>
                <c:pt idx="956">
                  <c:v>45707.337071759262</c:v>
                </c:pt>
                <c:pt idx="957">
                  <c:v>45708.336817129632</c:v>
                </c:pt>
                <c:pt idx="958">
                  <c:v>45708.336817129632</c:v>
                </c:pt>
                <c:pt idx="959">
                  <c:v>45713.334421296298</c:v>
                </c:pt>
                <c:pt idx="960">
                  <c:v>45713.334421296298</c:v>
                </c:pt>
                <c:pt idx="961">
                  <c:v>45714.339768518519</c:v>
                </c:pt>
                <c:pt idx="962">
                  <c:v>45714.339768518519</c:v>
                </c:pt>
                <c:pt idx="963">
                  <c:v>45715.341134259259</c:v>
                </c:pt>
                <c:pt idx="964">
                  <c:v>45715.341134259259</c:v>
                </c:pt>
                <c:pt idx="965">
                  <c:v>45716.349895833337</c:v>
                </c:pt>
                <c:pt idx="966">
                  <c:v>45716.349895833337</c:v>
                </c:pt>
                <c:pt idx="967">
                  <c:v>45719.344525462962</c:v>
                </c:pt>
                <c:pt idx="968">
                  <c:v>45719.344525462962</c:v>
                </c:pt>
                <c:pt idx="969">
                  <c:v>45720.335752314815</c:v>
                </c:pt>
                <c:pt idx="970">
                  <c:v>45720.335752314815</c:v>
                </c:pt>
                <c:pt idx="971">
                  <c:v>45721.33697916667</c:v>
                </c:pt>
                <c:pt idx="972">
                  <c:v>45721.33697916667</c:v>
                </c:pt>
                <c:pt idx="973">
                  <c:v>45722.343726851854</c:v>
                </c:pt>
                <c:pt idx="974">
                  <c:v>45722.343726851854</c:v>
                </c:pt>
                <c:pt idx="975">
                  <c:v>45723.332708333335</c:v>
                </c:pt>
                <c:pt idx="976">
                  <c:v>45723.332708333335</c:v>
                </c:pt>
                <c:pt idx="977">
                  <c:v>45726.339756944442</c:v>
                </c:pt>
                <c:pt idx="978">
                  <c:v>45726.339756944442</c:v>
                </c:pt>
                <c:pt idx="979">
                  <c:v>45727.394120370373</c:v>
                </c:pt>
                <c:pt idx="980">
                  <c:v>45727.394120370373</c:v>
                </c:pt>
                <c:pt idx="981">
                  <c:v>45728.430196759262</c:v>
                </c:pt>
                <c:pt idx="982">
                  <c:v>45728.430196759262</c:v>
                </c:pt>
                <c:pt idx="983">
                  <c:v>45729.339745370373</c:v>
                </c:pt>
                <c:pt idx="984">
                  <c:v>45729.339745370373</c:v>
                </c:pt>
                <c:pt idx="985">
                  <c:v>45733.34034722222</c:v>
                </c:pt>
                <c:pt idx="986">
                  <c:v>45733.34034722222</c:v>
                </c:pt>
                <c:pt idx="987">
                  <c:v>45734.336712962962</c:v>
                </c:pt>
                <c:pt idx="988">
                  <c:v>45734.336712962962</c:v>
                </c:pt>
                <c:pt idx="989">
                  <c:v>45735.348043981481</c:v>
                </c:pt>
                <c:pt idx="990">
                  <c:v>45735.348043981481</c:v>
                </c:pt>
                <c:pt idx="991">
                  <c:v>45736.346284722225</c:v>
                </c:pt>
                <c:pt idx="992">
                  <c:v>45736.346284722225</c:v>
                </c:pt>
                <c:pt idx="993">
                  <c:v>45737.385000000002</c:v>
                </c:pt>
                <c:pt idx="994">
                  <c:v>45737.385000000002</c:v>
                </c:pt>
                <c:pt idx="995">
                  <c:v>45740.34207175926</c:v>
                </c:pt>
                <c:pt idx="996">
                  <c:v>45740.34207175926</c:v>
                </c:pt>
                <c:pt idx="997">
                  <c:v>45741.391099537039</c:v>
                </c:pt>
                <c:pt idx="998">
                  <c:v>45741.391099537039</c:v>
                </c:pt>
                <c:pt idx="999">
                  <c:v>45742.391944444447</c:v>
                </c:pt>
                <c:pt idx="1000">
                  <c:v>45742.391944444447</c:v>
                </c:pt>
                <c:pt idx="1001">
                  <c:v>45743.418553240743</c:v>
                </c:pt>
                <c:pt idx="1002">
                  <c:v>45743.418553240743</c:v>
                </c:pt>
                <c:pt idx="1003">
                  <c:v>45744.390694444446</c:v>
                </c:pt>
                <c:pt idx="1004">
                  <c:v>45744.390694444446</c:v>
                </c:pt>
                <c:pt idx="1005">
                  <c:v>45747.441851851851</c:v>
                </c:pt>
                <c:pt idx="1006">
                  <c:v>45747.441851851851</c:v>
                </c:pt>
                <c:pt idx="1007">
                  <c:v>45750.379270833335</c:v>
                </c:pt>
                <c:pt idx="1008">
                  <c:v>45750.379270833335</c:v>
                </c:pt>
                <c:pt idx="1009">
                  <c:v>45754.34002314815</c:v>
                </c:pt>
                <c:pt idx="1010">
                  <c:v>45754.34002314815</c:v>
                </c:pt>
                <c:pt idx="1011">
                  <c:v>45754.521469907406</c:v>
                </c:pt>
                <c:pt idx="1012">
                  <c:v>45754.521469907406</c:v>
                </c:pt>
                <c:pt idx="1013">
                  <c:v>45755.376585648148</c:v>
                </c:pt>
                <c:pt idx="1014">
                  <c:v>45755.376585648148</c:v>
                </c:pt>
                <c:pt idx="1015">
                  <c:v>45756.345833333333</c:v>
                </c:pt>
                <c:pt idx="1016">
                  <c:v>45756.345833333333</c:v>
                </c:pt>
                <c:pt idx="1017">
                  <c:v>45757.37709490741</c:v>
                </c:pt>
                <c:pt idx="1018">
                  <c:v>45757.37709490741</c:v>
                </c:pt>
                <c:pt idx="1019">
                  <c:v>45758.332696759258</c:v>
                </c:pt>
                <c:pt idx="1020">
                  <c:v>45758.332696759258</c:v>
                </c:pt>
                <c:pt idx="1021">
                  <c:v>45761.338055555556</c:v>
                </c:pt>
                <c:pt idx="1022">
                  <c:v>45761.338055555556</c:v>
                </c:pt>
                <c:pt idx="1023">
                  <c:v>45762.330381944441</c:v>
                </c:pt>
                <c:pt idx="1024">
                  <c:v>45762.330381944441</c:v>
                </c:pt>
                <c:pt idx="1025">
                  <c:v>45763.342060185183</c:v>
                </c:pt>
                <c:pt idx="1026">
                  <c:v>45763.342060185183</c:v>
                </c:pt>
                <c:pt idx="1027">
                  <c:v>45763.455312500002</c:v>
                </c:pt>
                <c:pt idx="1028">
                  <c:v>45763.455312500002</c:v>
                </c:pt>
                <c:pt idx="1029">
                  <c:v>45764.331689814811</c:v>
                </c:pt>
                <c:pt idx="1030">
                  <c:v>45764.331689814811</c:v>
                </c:pt>
                <c:pt idx="1031">
                  <c:v>45769.380416666667</c:v>
                </c:pt>
                <c:pt idx="1032">
                  <c:v>45769.380416666667</c:v>
                </c:pt>
                <c:pt idx="1033">
                  <c:v>45770.328402777777</c:v>
                </c:pt>
                <c:pt idx="1034">
                  <c:v>45770.328402777777</c:v>
                </c:pt>
                <c:pt idx="1035">
                  <c:v>45770.415092592593</c:v>
                </c:pt>
                <c:pt idx="1036">
                  <c:v>45770.415092592593</c:v>
                </c:pt>
                <c:pt idx="1037">
                  <c:v>45771.33871527778</c:v>
                </c:pt>
                <c:pt idx="1038">
                  <c:v>45771.33871527778</c:v>
                </c:pt>
                <c:pt idx="1039">
                  <c:v>45775.34443287037</c:v>
                </c:pt>
                <c:pt idx="1040">
                  <c:v>45775.34443287037</c:v>
                </c:pt>
                <c:pt idx="1041">
                  <c:v>45776.338263888887</c:v>
                </c:pt>
                <c:pt idx="1042">
                  <c:v>45776.338263888887</c:v>
                </c:pt>
                <c:pt idx="1043">
                  <c:v>45777.341770833336</c:v>
                </c:pt>
                <c:pt idx="1044">
                  <c:v>45777.341770833336</c:v>
                </c:pt>
                <c:pt idx="1045">
                  <c:v>45778.460532407407</c:v>
                </c:pt>
                <c:pt idx="1046">
                  <c:v>45778.460532407407</c:v>
                </c:pt>
                <c:pt idx="1047">
                  <c:v>45779.340567129628</c:v>
                </c:pt>
                <c:pt idx="1048">
                  <c:v>45779.340567129628</c:v>
                </c:pt>
                <c:pt idx="1049">
                  <c:v>45782.338402777779</c:v>
                </c:pt>
                <c:pt idx="1050">
                  <c:v>45782.338402777779</c:v>
                </c:pt>
                <c:pt idx="1051">
                  <c:v>45783.336562500001</c:v>
                </c:pt>
                <c:pt idx="1052">
                  <c:v>45783.336562500001</c:v>
                </c:pt>
                <c:pt idx="1053">
                  <c:v>45784.343807870369</c:v>
                </c:pt>
                <c:pt idx="1054">
                  <c:v>45784.343807870369</c:v>
                </c:pt>
                <c:pt idx="1055">
                  <c:v>45785.330636574072</c:v>
                </c:pt>
                <c:pt idx="1056">
                  <c:v>45785.330636574072</c:v>
                </c:pt>
                <c:pt idx="1057">
                  <c:v>45786.374814814815</c:v>
                </c:pt>
                <c:pt idx="1058">
                  <c:v>45786.374814814815</c:v>
                </c:pt>
                <c:pt idx="1059">
                  <c:v>45789.377395833333</c:v>
                </c:pt>
                <c:pt idx="1060">
                  <c:v>45789.377395833333</c:v>
                </c:pt>
                <c:pt idx="1061">
                  <c:v>45790.338483796295</c:v>
                </c:pt>
                <c:pt idx="1062">
                  <c:v>45790.338483796295</c:v>
                </c:pt>
                <c:pt idx="1063">
                  <c:v>45791.34270833333</c:v>
                </c:pt>
                <c:pt idx="1064">
                  <c:v>45791.34270833333</c:v>
                </c:pt>
                <c:pt idx="1065">
                  <c:v>45791.417557870373</c:v>
                </c:pt>
                <c:pt idx="1066">
                  <c:v>45791.417557870373</c:v>
                </c:pt>
                <c:pt idx="1067">
                  <c:v>45792.337766203702</c:v>
                </c:pt>
                <c:pt idx="1068">
                  <c:v>45792.337766203702</c:v>
                </c:pt>
                <c:pt idx="1069">
                  <c:v>45796.337071759262</c:v>
                </c:pt>
                <c:pt idx="1070">
                  <c:v>45796.337071759262</c:v>
                </c:pt>
                <c:pt idx="1071">
                  <c:v>45797.342106481483</c:v>
                </c:pt>
                <c:pt idx="1072">
                  <c:v>45797.342106481483</c:v>
                </c:pt>
                <c:pt idx="1073">
                  <c:v>45798.330613425926</c:v>
                </c:pt>
                <c:pt idx="1074">
                  <c:v>45798.330613425926</c:v>
                </c:pt>
                <c:pt idx="1075">
                  <c:v>45799.383321759262</c:v>
                </c:pt>
                <c:pt idx="1076">
                  <c:v>45799.383321759262</c:v>
                </c:pt>
                <c:pt idx="1077">
                  <c:v>45800.380428240744</c:v>
                </c:pt>
                <c:pt idx="1078">
                  <c:v>45800.380428240744</c:v>
                </c:pt>
                <c:pt idx="1079">
                  <c:v>45805.344907407409</c:v>
                </c:pt>
                <c:pt idx="1080">
                  <c:v>45805.344907407409</c:v>
                </c:pt>
                <c:pt idx="1081">
                  <c:v>45806.346273148149</c:v>
                </c:pt>
                <c:pt idx="1082">
                  <c:v>45806.346273148149</c:v>
                </c:pt>
                <c:pt idx="1083">
                  <c:v>45807.33971064815</c:v>
                </c:pt>
                <c:pt idx="1084">
                  <c:v>45807.33971064815</c:v>
                </c:pt>
                <c:pt idx="1085">
                  <c:v>45810.344236111108</c:v>
                </c:pt>
                <c:pt idx="1086">
                  <c:v>45810.344236111108</c:v>
                </c:pt>
                <c:pt idx="1087">
                  <c:v>45811.338101851848</c:v>
                </c:pt>
                <c:pt idx="1088">
                  <c:v>45811.338101851848</c:v>
                </c:pt>
                <c:pt idx="1089">
                  <c:v>45812.332743055558</c:v>
                </c:pt>
                <c:pt idx="1090">
                  <c:v>45812.332743055558</c:v>
                </c:pt>
                <c:pt idx="1091">
                  <c:v>45813.32984953704</c:v>
                </c:pt>
                <c:pt idx="1092">
                  <c:v>45813.32984953704</c:v>
                </c:pt>
                <c:pt idx="1093">
                  <c:v>45817.386296296296</c:v>
                </c:pt>
                <c:pt idx="1094">
                  <c:v>45817.386296296296</c:v>
                </c:pt>
                <c:pt idx="1095">
                  <c:v>45818.337847222225</c:v>
                </c:pt>
                <c:pt idx="1096">
                  <c:v>45818.337847222225</c:v>
                </c:pt>
                <c:pt idx="1097">
                  <c:v>45819.342627314814</c:v>
                </c:pt>
                <c:pt idx="1098">
                  <c:v>45819.342627314814</c:v>
                </c:pt>
                <c:pt idx="1099">
                  <c:v>45820.419699074075</c:v>
                </c:pt>
                <c:pt idx="1100">
                  <c:v>45820.419699074075</c:v>
                </c:pt>
                <c:pt idx="1101">
                  <c:v>45821.330995370372</c:v>
                </c:pt>
                <c:pt idx="1102">
                  <c:v>45821.330995370372</c:v>
                </c:pt>
                <c:pt idx="1103">
                  <c:v>45821.389930555553</c:v>
                </c:pt>
                <c:pt idx="1104">
                  <c:v>45821.389930555553</c:v>
                </c:pt>
                <c:pt idx="1105">
                  <c:v>45824.379004629627</c:v>
                </c:pt>
                <c:pt idx="1106">
                  <c:v>45824.379004629627</c:v>
                </c:pt>
                <c:pt idx="1107">
                  <c:v>45825.32949074074</c:v>
                </c:pt>
                <c:pt idx="1108">
                  <c:v>45825.32949074074</c:v>
                </c:pt>
                <c:pt idx="1109">
                  <c:v>45826.333321759259</c:v>
                </c:pt>
                <c:pt idx="1110">
                  <c:v>45826.333321759259</c:v>
                </c:pt>
                <c:pt idx="1111">
                  <c:v>45827.382013888891</c:v>
                </c:pt>
                <c:pt idx="1112">
                  <c:v>45827.382013888891</c:v>
                </c:pt>
                <c:pt idx="1113">
                  <c:v>45828.385000000002</c:v>
                </c:pt>
                <c:pt idx="1114">
                  <c:v>45828.385000000002</c:v>
                </c:pt>
                <c:pt idx="1115">
                  <c:v>45831.344421296293</c:v>
                </c:pt>
                <c:pt idx="1116">
                  <c:v>45831.344421296293</c:v>
                </c:pt>
                <c:pt idx="1117">
                  <c:v>45832.333148148151</c:v>
                </c:pt>
                <c:pt idx="1118">
                  <c:v>45832.333148148151</c:v>
                </c:pt>
                <c:pt idx="1119">
                  <c:v>45832.42796296296</c:v>
                </c:pt>
                <c:pt idx="1120">
                  <c:v>45832.42796296296</c:v>
                </c:pt>
                <c:pt idx="1121">
                  <c:v>45832.467673611114</c:v>
                </c:pt>
                <c:pt idx="1122">
                  <c:v>45832.467673611114</c:v>
                </c:pt>
                <c:pt idx="1123">
                  <c:v>45832.500451388885</c:v>
                </c:pt>
                <c:pt idx="1124">
                  <c:v>45832.500451388885</c:v>
                </c:pt>
                <c:pt idx="1125">
                  <c:v>45833.379224537035</c:v>
                </c:pt>
                <c:pt idx="1126">
                  <c:v>45833.379224537035</c:v>
                </c:pt>
                <c:pt idx="1127">
                  <c:v>45838.336585648147</c:v>
                </c:pt>
                <c:pt idx="1128">
                  <c:v>45838.336585648147</c:v>
                </c:pt>
                <c:pt idx="1129">
                  <c:v>45839.342951388891</c:v>
                </c:pt>
                <c:pt idx="1130">
                  <c:v>45839.342951388891</c:v>
                </c:pt>
                <c:pt idx="1131">
                  <c:v>45840.330590277779</c:v>
                </c:pt>
                <c:pt idx="1132">
                  <c:v>45840.330590277779</c:v>
                </c:pt>
                <c:pt idx="1133">
                  <c:v>45841.332696759258</c:v>
                </c:pt>
                <c:pt idx="1134">
                  <c:v>45841.332696759258</c:v>
                </c:pt>
                <c:pt idx="1135">
                  <c:v>45842.337719907409</c:v>
                </c:pt>
                <c:pt idx="1136">
                  <c:v>45842.337719907409</c:v>
                </c:pt>
                <c:pt idx="1137">
                  <c:v>45845.33320601852</c:v>
                </c:pt>
                <c:pt idx="1138">
                  <c:v>45845.33320601852</c:v>
                </c:pt>
                <c:pt idx="1139">
                  <c:v>45846.332951388889</c:v>
                </c:pt>
                <c:pt idx="1140">
                  <c:v>45846.332951388889</c:v>
                </c:pt>
                <c:pt idx="1141">
                  <c:v>45847.327384259261</c:v>
                </c:pt>
                <c:pt idx="1142">
                  <c:v>45847.327384259261</c:v>
                </c:pt>
                <c:pt idx="1143">
                  <c:v>45848.320092592592</c:v>
                </c:pt>
                <c:pt idx="1144">
                  <c:v>45848.320092592592</c:v>
                </c:pt>
                <c:pt idx="1145">
                  <c:v>45848.565844907411</c:v>
                </c:pt>
                <c:pt idx="1146">
                  <c:v>45848.565844907411</c:v>
                </c:pt>
                <c:pt idx="1147">
                  <c:v>45849.319733796299</c:v>
                </c:pt>
                <c:pt idx="1148">
                  <c:v>45849.319733796299</c:v>
                </c:pt>
                <c:pt idx="1149">
                  <c:v>45852.333518518521</c:v>
                </c:pt>
                <c:pt idx="1150">
                  <c:v>45852.333518518521</c:v>
                </c:pt>
                <c:pt idx="1151">
                  <c:v>45853.335231481484</c:v>
                </c:pt>
                <c:pt idx="1152">
                  <c:v>45853.335231481484</c:v>
                </c:pt>
                <c:pt idx="1153">
                  <c:v>45854.319062499999</c:v>
                </c:pt>
                <c:pt idx="1154">
                  <c:v>45854.319062499999</c:v>
                </c:pt>
                <c:pt idx="1155">
                  <c:v>45855.318182870367</c:v>
                </c:pt>
                <c:pt idx="1156">
                  <c:v>45855.318182870367</c:v>
                </c:pt>
                <c:pt idx="1157">
                  <c:v>45859.320335648146</c:v>
                </c:pt>
                <c:pt idx="1158">
                  <c:v>45859.320335648146</c:v>
                </c:pt>
                <c:pt idx="1159">
                  <c:v>45860.31790509259</c:v>
                </c:pt>
                <c:pt idx="1160">
                  <c:v>45860.31790509259</c:v>
                </c:pt>
                <c:pt idx="1161">
                  <c:v>45861.40053240741</c:v>
                </c:pt>
                <c:pt idx="1162">
                  <c:v>45861.40053240741</c:v>
                </c:pt>
                <c:pt idx="1163">
                  <c:v>45862.340601851851</c:v>
                </c:pt>
                <c:pt idx="1164">
                  <c:v>45862.340601851851</c:v>
                </c:pt>
                <c:pt idx="1165">
                  <c:v>45863.334606481483</c:v>
                </c:pt>
                <c:pt idx="1166">
                  <c:v>45863.334606481483</c:v>
                </c:pt>
                <c:pt idx="1167">
                  <c:v>45866.335358796299</c:v>
                </c:pt>
                <c:pt idx="1168">
                  <c:v>45866.335358796299</c:v>
                </c:pt>
                <c:pt idx="1169">
                  <c:v>45867.322997685187</c:v>
                </c:pt>
                <c:pt idx="1170">
                  <c:v>45867.322997685187</c:v>
                </c:pt>
                <c:pt idx="1171">
                  <c:v>45868.328194444446</c:v>
                </c:pt>
                <c:pt idx="1172">
                  <c:v>45868.328194444446</c:v>
                </c:pt>
                <c:pt idx="1173">
                  <c:v>45869.330590277779</c:v>
                </c:pt>
                <c:pt idx="1174">
                  <c:v>45869.330590277779</c:v>
                </c:pt>
                <c:pt idx="1175">
                  <c:v>45870.340092592596</c:v>
                </c:pt>
                <c:pt idx="1176">
                  <c:v>45870.340092592596</c:v>
                </c:pt>
                <c:pt idx="1177">
                  <c:v>45875.327939814815</c:v>
                </c:pt>
                <c:pt idx="1178">
                  <c:v>45875.327939814815</c:v>
                </c:pt>
                <c:pt idx="1179">
                  <c:v>45876.330405092594</c:v>
                </c:pt>
                <c:pt idx="1180">
                  <c:v>45876.330405092594</c:v>
                </c:pt>
                <c:pt idx="1181">
                  <c:v>45880.329212962963</c:v>
                </c:pt>
                <c:pt idx="1182">
                  <c:v>45880.329212962963</c:v>
                </c:pt>
                <c:pt idx="1183">
                  <c:v>45881.332094907404</c:v>
                </c:pt>
                <c:pt idx="1184">
                  <c:v>45881.332094907404</c:v>
                </c:pt>
                <c:pt idx="1185">
                  <c:v>45882.316944444443</c:v>
                </c:pt>
                <c:pt idx="1186">
                  <c:v>45882.316944444443</c:v>
                </c:pt>
                <c:pt idx="1187">
                  <c:v>45883.319050925929</c:v>
                </c:pt>
                <c:pt idx="1188">
                  <c:v>45883.319050925929</c:v>
                </c:pt>
                <c:pt idx="1189">
                  <c:v>45884.318136574075</c:v>
                </c:pt>
                <c:pt idx="1190">
                  <c:v>45884.318136574075</c:v>
                </c:pt>
                <c:pt idx="1191">
                  <c:v>45887.346597222226</c:v>
                </c:pt>
                <c:pt idx="1192">
                  <c:v>45887.346597222226</c:v>
                </c:pt>
                <c:pt idx="1193">
                  <c:v>45889.317002314812</c:v>
                </c:pt>
                <c:pt idx="1194">
                  <c:v>45889.317002314812</c:v>
                </c:pt>
                <c:pt idx="1195">
                  <c:v>45890.328657407408</c:v>
                </c:pt>
                <c:pt idx="1196">
                  <c:v>45890.328657407408</c:v>
                </c:pt>
                <c:pt idx="1197">
                  <c:v>45891.321400462963</c:v>
                </c:pt>
                <c:pt idx="1198">
                  <c:v>45891.321400462963</c:v>
                </c:pt>
                <c:pt idx="1199">
                  <c:v>45894.329085648147</c:v>
                </c:pt>
                <c:pt idx="1200">
                  <c:v>45894.329085648147</c:v>
                </c:pt>
                <c:pt idx="1201">
                  <c:v>45895.328553240739</c:v>
                </c:pt>
                <c:pt idx="1202">
                  <c:v>45895.328553240739</c:v>
                </c:pt>
                <c:pt idx="1203">
                  <c:v>45896.333194444444</c:v>
                </c:pt>
                <c:pt idx="1204">
                  <c:v>45896.333194444444</c:v>
                </c:pt>
                <c:pt idx="1205">
                  <c:v>45897.323368055557</c:v>
                </c:pt>
                <c:pt idx="1206">
                  <c:v>45897.323368055557</c:v>
                </c:pt>
                <c:pt idx="1207">
                  <c:v>45901.325138888889</c:v>
                </c:pt>
                <c:pt idx="1208">
                  <c:v>45901.325138888889</c:v>
                </c:pt>
                <c:pt idx="1209">
                  <c:v>45902.335879629631</c:v>
                </c:pt>
                <c:pt idx="1210">
                  <c:v>45902.335879629631</c:v>
                </c:pt>
                <c:pt idx="1211">
                  <c:v>45903.318865740737</c:v>
                </c:pt>
                <c:pt idx="1212">
                  <c:v>45903.318865740737</c:v>
                </c:pt>
                <c:pt idx="1213">
                  <c:v>45904.535439814812</c:v>
                </c:pt>
                <c:pt idx="1214">
                  <c:v>45904.535439814812</c:v>
                </c:pt>
                <c:pt idx="1215">
                  <c:v>45905.316828703704</c:v>
                </c:pt>
                <c:pt idx="1216">
                  <c:v>45905.316828703704</c:v>
                </c:pt>
                <c:pt idx="1217">
                  <c:v>45908.329097222224</c:v>
                </c:pt>
                <c:pt idx="1218">
                  <c:v>45908.329097222224</c:v>
                </c:pt>
                <c:pt idx="1219">
                  <c:v>45909.325671296298</c:v>
                </c:pt>
                <c:pt idx="1220">
                  <c:v>45909.325671296298</c:v>
                </c:pt>
                <c:pt idx="1221">
                  <c:v>45910.326053240744</c:v>
                </c:pt>
                <c:pt idx="1222">
                  <c:v>45910.326053240744</c:v>
                </c:pt>
                <c:pt idx="1223">
                  <c:v>45911.331782407404</c:v>
                </c:pt>
                <c:pt idx="1224">
                  <c:v>45911.331782407404</c:v>
                </c:pt>
                <c:pt idx="1225">
                  <c:v>45912.319490740738</c:v>
                </c:pt>
                <c:pt idx="1226">
                  <c:v>45912.319490740738</c:v>
                </c:pt>
                <c:pt idx="1227">
                  <c:v>45915.324999999997</c:v>
                </c:pt>
                <c:pt idx="1228">
                  <c:v>45915.324999999997</c:v>
                </c:pt>
                <c:pt idx="1229">
                  <c:v>45916.313761574071</c:v>
                </c:pt>
                <c:pt idx="1230">
                  <c:v>45916.313761574071</c:v>
                </c:pt>
                <c:pt idx="1231">
                  <c:v>45917.328298611108</c:v>
                </c:pt>
                <c:pt idx="1232">
                  <c:v>45917.328298611108</c:v>
                </c:pt>
                <c:pt idx="1233">
                  <c:v>45918.324490740742</c:v>
                </c:pt>
                <c:pt idx="1234">
                  <c:v>45918.324490740742</c:v>
                </c:pt>
                <c:pt idx="1235">
                  <c:v>45922.339108796295</c:v>
                </c:pt>
                <c:pt idx="1236">
                  <c:v>45922.339108796295</c:v>
                </c:pt>
                <c:pt idx="1237">
                  <c:v>45923.32885416667</c:v>
                </c:pt>
                <c:pt idx="1238">
                  <c:v>45923.32885416667</c:v>
                </c:pt>
                <c:pt idx="1239">
                  <c:v>45924.317858796298</c:v>
                </c:pt>
                <c:pt idx="1240">
                  <c:v>45924.317858796298</c:v>
                </c:pt>
                <c:pt idx="1241">
                  <c:v>45925.34003472222</c:v>
                </c:pt>
                <c:pt idx="1242">
                  <c:v>45925.34003472222</c:v>
                </c:pt>
                <c:pt idx="1243">
                  <c:v>45926.317499999997</c:v>
                </c:pt>
                <c:pt idx="1244">
                  <c:v>45926.317499999997</c:v>
                </c:pt>
                <c:pt idx="1245">
                  <c:v>45929.325046296297</c:v>
                </c:pt>
                <c:pt idx="1246">
                  <c:v>45929.325046296297</c:v>
                </c:pt>
                <c:pt idx="1247">
                  <c:v>45930.329340277778</c:v>
                </c:pt>
                <c:pt idx="1248">
                  <c:v>45930.329340277778</c:v>
                </c:pt>
                <c:pt idx="1249">
                  <c:v>45931.329965277779</c:v>
                </c:pt>
                <c:pt idx="1250">
                  <c:v>45931.329965277779</c:v>
                </c:pt>
                <c:pt idx="1251">
                  <c:v>45932.32534722222</c:v>
                </c:pt>
                <c:pt idx="1252">
                  <c:v>45932.32534722222</c:v>
                </c:pt>
                <c:pt idx="1253">
                  <c:v>45933.326145833336</c:v>
                </c:pt>
                <c:pt idx="1254">
                  <c:v>45933.326145833336</c:v>
                </c:pt>
                <c:pt idx="1255">
                  <c:v>45933.429849537039</c:v>
                </c:pt>
                <c:pt idx="1256">
                  <c:v>45933.429849537039</c:v>
                </c:pt>
                <c:pt idx="1257">
                  <c:v>45936.317766203705</c:v>
                </c:pt>
                <c:pt idx="1258">
                  <c:v>45937.330081018517</c:v>
                </c:pt>
                <c:pt idx="1259">
                  <c:v>45938.329548611109</c:v>
                </c:pt>
                <c:pt idx="1260">
                  <c:v>45939.387453703705</c:v>
                </c:pt>
                <c:pt idx="1261">
                  <c:v>45943.334444444445</c:v>
                </c:pt>
                <c:pt idx="1262">
                  <c:v>45944.33556712963</c:v>
                </c:pt>
                <c:pt idx="1263">
                  <c:v>45945.328483796293</c:v>
                </c:pt>
                <c:pt idx="1264">
                  <c:v>45946.329386574071</c:v>
                </c:pt>
                <c:pt idx="1265">
                  <c:v>45947.330474537041</c:v>
                </c:pt>
                <c:pt idx="1266">
                  <c:v>45950.331655092596</c:v>
                </c:pt>
                <c:pt idx="1267">
                  <c:v>45951.328969907408</c:v>
                </c:pt>
                <c:pt idx="1268">
                  <c:v>45952.329942129632</c:v>
                </c:pt>
                <c:pt idx="1269">
                  <c:v>45953.333703703705</c:v>
                </c:pt>
                <c:pt idx="1270">
                  <c:v>45954.328460648147</c:v>
                </c:pt>
                <c:pt idx="1271">
                  <c:v>45957.327222222222</c:v>
                </c:pt>
                <c:pt idx="1272">
                  <c:v>45958.32503472222</c:v>
                </c:pt>
                <c:pt idx="1273">
                  <c:v>45959.336226851854</c:v>
                </c:pt>
                <c:pt idx="1274">
                  <c:v>45960.326215277775</c:v>
                </c:pt>
                <c:pt idx="1275">
                  <c:v>45964.332743055558</c:v>
                </c:pt>
                <c:pt idx="1276">
                  <c:v>45965.324884259258</c:v>
                </c:pt>
                <c:pt idx="1277">
                  <c:v>45966.324062500003</c:v>
                </c:pt>
                <c:pt idx="1278">
                  <c:v>45967.31832175926</c:v>
                </c:pt>
              </c:numCache>
            </c:numRef>
          </c:xVal>
          <c:yVal>
            <c:numRef>
              <c:f>Active!$Z$4:$Z$4093</c:f>
              <c:numCache>
                <c:formatCode>General</c:formatCode>
                <c:ptCount val="4090"/>
                <c:pt idx="174" formatCode="0.0000">
                  <c:v>664.25819999999999</c:v>
                </c:pt>
                <c:pt idx="175" formatCode="0.0000">
                  <c:v>664.57325000000003</c:v>
                </c:pt>
                <c:pt idx="176" formatCode="0.0000">
                  <c:v>663.66179999999997</c:v>
                </c:pt>
                <c:pt idx="177" formatCode="0.0000">
                  <c:v>665.45484999999996</c:v>
                </c:pt>
                <c:pt idx="178" formatCode="0.0000">
                  <c:v>664.82645000000002</c:v>
                </c:pt>
                <c:pt idx="179" formatCode="0.0000">
                  <c:v>665.70974999999999</c:v>
                </c:pt>
                <c:pt idx="180" formatCode="0.0000">
                  <c:v>664.08159999999998</c:v>
                </c:pt>
                <c:pt idx="181" formatCode="0.0000">
                  <c:v>666.49040000000002</c:v>
                </c:pt>
                <c:pt idx="182" formatCode="0.0000">
                  <c:v>668.02020000000005</c:v>
                </c:pt>
                <c:pt idx="183" formatCode="0.0000">
                  <c:v>669.86310000000003</c:v>
                </c:pt>
                <c:pt idx="184" formatCode="0.0000">
                  <c:v>667.34500000000003</c:v>
                </c:pt>
                <c:pt idx="185" formatCode="0.0000">
                  <c:v>664.58550000000002</c:v>
                </c:pt>
                <c:pt idx="186" formatCode="0.0000">
                  <c:v>664.99154999999996</c:v>
                </c:pt>
                <c:pt idx="187" formatCode="0.0000">
                  <c:v>662.66335000000004</c:v>
                </c:pt>
                <c:pt idx="188" formatCode="0.0000">
                  <c:v>667.47154999999998</c:v>
                </c:pt>
                <c:pt idx="189" formatCode="0.0000">
                  <c:v>667.32119999999998</c:v>
                </c:pt>
                <c:pt idx="190" formatCode="0.0000">
                  <c:v>665.46534999999994</c:v>
                </c:pt>
                <c:pt idx="191" formatCode="0.0000">
                  <c:v>664.56335000000001</c:v>
                </c:pt>
                <c:pt idx="192" formatCode="0.0000">
                  <c:v>663.4067</c:v>
                </c:pt>
                <c:pt idx="193" formatCode="0.0000">
                  <c:v>666.31195000000002</c:v>
                </c:pt>
                <c:pt idx="194" formatCode="0.0000">
                  <c:v>667.02845000000002</c:v>
                </c:pt>
                <c:pt idx="195" formatCode="0.0000">
                  <c:v>667.90605000000005</c:v>
                </c:pt>
                <c:pt idx="196" formatCode="0.0000">
                  <c:v>667.77525000000003</c:v>
                </c:pt>
                <c:pt idx="197" formatCode="0.0000">
                  <c:v>667.35154999999997</c:v>
                </c:pt>
                <c:pt idx="198" formatCode="0.0000">
                  <c:v>666.49149999999997</c:v>
                </c:pt>
                <c:pt idx="199" formatCode="0.0000">
                  <c:v>669.74480000000005</c:v>
                </c:pt>
                <c:pt idx="200" formatCode="0.0000">
                  <c:v>671.49005</c:v>
                </c:pt>
                <c:pt idx="201" formatCode="0.0000">
                  <c:v>665.38334999999995</c:v>
                </c:pt>
                <c:pt idx="202" formatCode="0.0000">
                  <c:v>667.18005000000005</c:v>
                </c:pt>
                <c:pt idx="203" formatCode="0.0000">
                  <c:v>667.38975000000005</c:v>
                </c:pt>
                <c:pt idx="204" formatCode="0.0000">
                  <c:v>666.67370000000005</c:v>
                </c:pt>
                <c:pt idx="205" formatCode="0.0000">
                  <c:v>666.74829999999997</c:v>
                </c:pt>
                <c:pt idx="206" formatCode="0.0000">
                  <c:v>669.10005000000001</c:v>
                </c:pt>
                <c:pt idx="207" formatCode="0.0000">
                  <c:v>667.45654999999999</c:v>
                </c:pt>
                <c:pt idx="208" formatCode="0.0000">
                  <c:v>668.77014999999994</c:v>
                </c:pt>
                <c:pt idx="209" formatCode="0.0000">
                  <c:v>669.24964999999997</c:v>
                </c:pt>
                <c:pt idx="210" formatCode="0.0000">
                  <c:v>666.62800000000004</c:v>
                </c:pt>
                <c:pt idx="211" formatCode="0.0000">
                  <c:v>664.75990000000002</c:v>
                </c:pt>
                <c:pt idx="212" formatCode="0.0000">
                  <c:v>667.59540000000004</c:v>
                </c:pt>
                <c:pt idx="213" formatCode="0.0000">
                  <c:v>668.05854999999997</c:v>
                </c:pt>
                <c:pt idx="214" formatCode="0.0000">
                  <c:v>666.92845</c:v>
                </c:pt>
                <c:pt idx="215" formatCode="0.0000">
                  <c:v>661.26324999999997</c:v>
                </c:pt>
                <c:pt idx="216" formatCode="0.0000">
                  <c:v>665.12365</c:v>
                </c:pt>
                <c:pt idx="217" formatCode="0.0000">
                  <c:v>668.27144999999996</c:v>
                </c:pt>
                <c:pt idx="218" formatCode="0.0000">
                  <c:v>668.48009999999999</c:v>
                </c:pt>
                <c:pt idx="219" formatCode="0.0000">
                  <c:v>668.88620000000003</c:v>
                </c:pt>
                <c:pt idx="220" formatCode="0.0000">
                  <c:v>668.21685000000002</c:v>
                </c:pt>
                <c:pt idx="221" formatCode="0.0000">
                  <c:v>669.22839999999997</c:v>
                </c:pt>
                <c:pt idx="222" formatCode="0.0000">
                  <c:v>667.95010000000002</c:v>
                </c:pt>
                <c:pt idx="223" formatCode="0.0000">
                  <c:v>666.97180000000003</c:v>
                </c:pt>
                <c:pt idx="224" formatCode="0.0000">
                  <c:v>667.55470000000003</c:v>
                </c:pt>
                <c:pt idx="225" formatCode="0.0000">
                  <c:v>668.60799999999995</c:v>
                </c:pt>
                <c:pt idx="226" formatCode="0.0000">
                  <c:v>666.61275000000001</c:v>
                </c:pt>
                <c:pt idx="227" formatCode="0.0000">
                  <c:v>670.15355</c:v>
                </c:pt>
                <c:pt idx="228" formatCode="0.0000">
                  <c:v>671.24355000000003</c:v>
                </c:pt>
                <c:pt idx="229" formatCode="0.0000">
                  <c:v>670.16800000000001</c:v>
                </c:pt>
                <c:pt idx="230" formatCode="0.0000">
                  <c:v>667.93679999999995</c:v>
                </c:pt>
                <c:pt idx="231" formatCode="0.0000">
                  <c:v>669.06664999999998</c:v>
                </c:pt>
                <c:pt idx="232" formatCode="0.0000">
                  <c:v>672.56635000000006</c:v>
                </c:pt>
                <c:pt idx="233" formatCode="0.0000">
                  <c:v>670.93520000000001</c:v>
                </c:pt>
                <c:pt idx="234" formatCode="0.0000">
                  <c:v>670.67804999999998</c:v>
                </c:pt>
                <c:pt idx="235" formatCode="0.0000">
                  <c:v>671.05335000000002</c:v>
                </c:pt>
                <c:pt idx="236" formatCode="0.0000">
                  <c:v>671.14139999999998</c:v>
                </c:pt>
                <c:pt idx="237" formatCode="0.0000">
                  <c:v>668.82669999999996</c:v>
                </c:pt>
                <c:pt idx="238" formatCode="0.0000">
                  <c:v>668.96534999999994</c:v>
                </c:pt>
                <c:pt idx="239" formatCode="0.0000">
                  <c:v>669.50315000000001</c:v>
                </c:pt>
                <c:pt idx="240" formatCode="0.0000">
                  <c:v>672.20174999999995</c:v>
                </c:pt>
                <c:pt idx="241" formatCode="0.0000">
                  <c:v>670.41845000000001</c:v>
                </c:pt>
                <c:pt idx="242" formatCode="0.0000">
                  <c:v>669.65350000000001</c:v>
                </c:pt>
                <c:pt idx="243" formatCode="0.0000">
                  <c:v>669.39004999999997</c:v>
                </c:pt>
                <c:pt idx="244" formatCode="0.0000">
                  <c:v>672.09810000000004</c:v>
                </c:pt>
                <c:pt idx="245" formatCode="0.0000">
                  <c:v>670.12639999999999</c:v>
                </c:pt>
                <c:pt idx="246" formatCode="0.0000">
                  <c:v>671.35825</c:v>
                </c:pt>
                <c:pt idx="247" formatCode="0.0000">
                  <c:v>670.6952</c:v>
                </c:pt>
                <c:pt idx="248" formatCode="0.0000">
                  <c:v>669.12350000000004</c:v>
                </c:pt>
                <c:pt idx="249" formatCode="0.0000">
                  <c:v>671.55539999999996</c:v>
                </c:pt>
                <c:pt idx="250" formatCode="0.0000">
                  <c:v>669.84690000000001</c:v>
                </c:pt>
                <c:pt idx="251" formatCode="0.0000">
                  <c:v>669.74199999999996</c:v>
                </c:pt>
                <c:pt idx="252" formatCode="0.0000">
                  <c:v>669.04155000000003</c:v>
                </c:pt>
                <c:pt idx="253" formatCode="0.0000">
                  <c:v>671.55804999999998</c:v>
                </c:pt>
                <c:pt idx="254" formatCode="0.0000">
                  <c:v>666.47613065326595</c:v>
                </c:pt>
                <c:pt idx="255" formatCode="0.0000">
                  <c:v>671.05029999999999</c:v>
                </c:pt>
                <c:pt idx="256" formatCode="0.0000">
                  <c:v>667.07650000000001</c:v>
                </c:pt>
                <c:pt idx="257" formatCode="0.0000">
                  <c:v>667.51824999999997</c:v>
                </c:pt>
                <c:pt idx="258" formatCode="0.0000">
                  <c:v>658.38713567839204</c:v>
                </c:pt>
                <c:pt idx="259" formatCode="0.0000">
                  <c:v>654.58169999999996</c:v>
                </c:pt>
                <c:pt idx="260" formatCode="0.0000">
                  <c:v>655.36180000000002</c:v>
                </c:pt>
                <c:pt idx="261" formatCode="0.0000">
                  <c:v>653.79454999999996</c:v>
                </c:pt>
                <c:pt idx="262" formatCode="0.0000">
                  <c:v>668.45335</c:v>
                </c:pt>
                <c:pt idx="263" formatCode="0.0000">
                  <c:v>668.84010000000001</c:v>
                </c:pt>
                <c:pt idx="264" formatCode="0.0000">
                  <c:v>666.61699999999996</c:v>
                </c:pt>
                <c:pt idx="265" formatCode="0.0000">
                  <c:v>669.75675000000001</c:v>
                </c:pt>
                <c:pt idx="266" formatCode="0.0000">
                  <c:v>668.15655000000004</c:v>
                </c:pt>
                <c:pt idx="267" formatCode="0.0000">
                  <c:v>669.89314999999999</c:v>
                </c:pt>
                <c:pt idx="268" formatCode="0.0000">
                  <c:v>671.30134999999996</c:v>
                </c:pt>
                <c:pt idx="269" formatCode="0.0000">
                  <c:v>674.50350000000003</c:v>
                </c:pt>
                <c:pt idx="270" formatCode="0.0000">
                  <c:v>674.27689999999996</c:v>
                </c:pt>
                <c:pt idx="271" formatCode="0.0000">
                  <c:v>672.55105527638204</c:v>
                </c:pt>
                <c:pt idx="272" formatCode="0.0000">
                  <c:v>671.24670000000003</c:v>
                </c:pt>
                <c:pt idx="273" formatCode="0.0000">
                  <c:v>670.81010000000003</c:v>
                </c:pt>
                <c:pt idx="274" formatCode="0.0000">
                  <c:v>669.88620000000003</c:v>
                </c:pt>
                <c:pt idx="275" formatCode="0.0000">
                  <c:v>668.65</c:v>
                </c:pt>
                <c:pt idx="276" formatCode="0.0000">
                  <c:v>667.82</c:v>
                </c:pt>
                <c:pt idx="277" formatCode="0.0000">
                  <c:v>667.36635000000001</c:v>
                </c:pt>
                <c:pt idx="278" formatCode="0.0000">
                  <c:v>671.25319999999999</c:v>
                </c:pt>
                <c:pt idx="279" formatCode="0.0000">
                  <c:v>670.99980000000005</c:v>
                </c:pt>
                <c:pt idx="280" formatCode="0.0000">
                  <c:v>668.93814999999995</c:v>
                </c:pt>
                <c:pt idx="281" formatCode="0.0000">
                  <c:v>662.28869999999995</c:v>
                </c:pt>
                <c:pt idx="282" formatCode="0.0000">
                  <c:v>670.93695000000002</c:v>
                </c:pt>
                <c:pt idx="283" formatCode="0.0000">
                  <c:v>669.76355000000001</c:v>
                </c:pt>
                <c:pt idx="284" formatCode="0.0000">
                  <c:v>665.89184999999998</c:v>
                </c:pt>
                <c:pt idx="285" formatCode="0.0000">
                  <c:v>671.61210000000005</c:v>
                </c:pt>
                <c:pt idx="286" formatCode="0.0000">
                  <c:v>664.10664999999995</c:v>
                </c:pt>
                <c:pt idx="287" formatCode="0.0000">
                  <c:v>667.62009999999998</c:v>
                </c:pt>
                <c:pt idx="288" formatCode="0.0000">
                  <c:v>668.39819999999997</c:v>
                </c:pt>
                <c:pt idx="289" formatCode="0.0000">
                  <c:v>670.05515000000003</c:v>
                </c:pt>
                <c:pt idx="290" formatCode="0.0000">
                  <c:v>670.71325000000002</c:v>
                </c:pt>
                <c:pt idx="291" formatCode="0.0000">
                  <c:v>668.60865000000001</c:v>
                </c:pt>
                <c:pt idx="292" formatCode="0.0000">
                  <c:v>670.7568</c:v>
                </c:pt>
                <c:pt idx="293" formatCode="0.0000">
                  <c:v>672.52324999999996</c:v>
                </c:pt>
                <c:pt idx="294" formatCode="0.0000">
                  <c:v>669.8519</c:v>
                </c:pt>
                <c:pt idx="295" formatCode="0.0000">
                  <c:v>674.90790000000004</c:v>
                </c:pt>
                <c:pt idx="296" formatCode="0.0000">
                  <c:v>670.69484999999997</c:v>
                </c:pt>
                <c:pt idx="297" formatCode="0.0000">
                  <c:v>672.7183</c:v>
                </c:pt>
                <c:pt idx="298" formatCode="0.0000">
                  <c:v>673.24495000000002</c:v>
                </c:pt>
                <c:pt idx="299" formatCode="0.0000">
                  <c:v>668.89350000000002</c:v>
                </c:pt>
                <c:pt idx="300" formatCode="0.0000">
                  <c:v>670.53684999999996</c:v>
                </c:pt>
                <c:pt idx="301" formatCode="0.0000">
                  <c:v>669.19695000000002</c:v>
                </c:pt>
                <c:pt idx="302" formatCode="0.0000">
                  <c:v>670.01215000000002</c:v>
                </c:pt>
                <c:pt idx="303" formatCode="0.0000">
                  <c:v>670.77155000000005</c:v>
                </c:pt>
                <c:pt idx="304" formatCode="0.0000">
                  <c:v>669.1386</c:v>
                </c:pt>
                <c:pt idx="305" formatCode="0.0000">
                  <c:v>671.03144999999995</c:v>
                </c:pt>
                <c:pt idx="306" formatCode="0.0000">
                  <c:v>665.68025</c:v>
                </c:pt>
                <c:pt idx="307" formatCode="0.0000">
                  <c:v>668.16330000000005</c:v>
                </c:pt>
                <c:pt idx="308" formatCode="0.0000">
                  <c:v>669.88350000000003</c:v>
                </c:pt>
                <c:pt idx="309" formatCode="0.0000">
                  <c:v>669.11120000000005</c:v>
                </c:pt>
                <c:pt idx="310" formatCode="0.0000">
                  <c:v>669.75160000000005</c:v>
                </c:pt>
                <c:pt idx="311" formatCode="0.0000">
                  <c:v>669.48360000000002</c:v>
                </c:pt>
                <c:pt idx="312" formatCode="0.0000">
                  <c:v>672.87980000000005</c:v>
                </c:pt>
                <c:pt idx="313" formatCode="0.0000">
                  <c:v>670.17679999999996</c:v>
                </c:pt>
                <c:pt idx="314" formatCode="0.0000">
                  <c:v>670.32159999999999</c:v>
                </c:pt>
                <c:pt idx="315" formatCode="0.0000">
                  <c:v>667.90700000000004</c:v>
                </c:pt>
                <c:pt idx="316" formatCode="0.0000">
                  <c:v>671.25845000000004</c:v>
                </c:pt>
                <c:pt idx="317" formatCode="0.0000">
                  <c:v>668.87485000000004</c:v>
                </c:pt>
                <c:pt idx="318" formatCode="0.0000">
                  <c:v>671.77975000000004</c:v>
                </c:pt>
                <c:pt idx="319" formatCode="0.0000">
                  <c:v>668.68679999999995</c:v>
                </c:pt>
                <c:pt idx="320" formatCode="0.0000">
                  <c:v>669.06719999999996</c:v>
                </c:pt>
                <c:pt idx="321" formatCode="0.0000">
                  <c:v>671.74165000000005</c:v>
                </c:pt>
                <c:pt idx="322" formatCode="0.0000">
                  <c:v>672.39800000000002</c:v>
                </c:pt>
                <c:pt idx="323" formatCode="0.0000">
                  <c:v>670.70010000000002</c:v>
                </c:pt>
                <c:pt idx="324" formatCode="0.0000">
                  <c:v>670.20680000000004</c:v>
                </c:pt>
                <c:pt idx="325" formatCode="0.0000">
                  <c:v>668.75464999999997</c:v>
                </c:pt>
                <c:pt idx="326" formatCode="0.0000">
                  <c:v>667.53994999999998</c:v>
                </c:pt>
                <c:pt idx="327" formatCode="0.0000">
                  <c:v>671.54634999999996</c:v>
                </c:pt>
                <c:pt idx="328" formatCode="0.0000">
                  <c:v>669.3732</c:v>
                </c:pt>
                <c:pt idx="329" formatCode="0.0000">
                  <c:v>669.15025000000003</c:v>
                </c:pt>
                <c:pt idx="330" formatCode="0.0000">
                  <c:v>666.78840000000002</c:v>
                </c:pt>
                <c:pt idx="331" formatCode="0.0000">
                  <c:v>668.66475000000003</c:v>
                </c:pt>
                <c:pt idx="332" formatCode="0.0000">
                  <c:v>670.12845000000004</c:v>
                </c:pt>
                <c:pt idx="333" formatCode="0.0000">
                  <c:v>672.37014999999997</c:v>
                </c:pt>
                <c:pt idx="334" formatCode="0.0000">
                  <c:v>671.17370000000005</c:v>
                </c:pt>
                <c:pt idx="335" formatCode="0.0000">
                  <c:v>670.61310000000003</c:v>
                </c:pt>
                <c:pt idx="336" formatCode="0.0000">
                  <c:v>669.57164999999998</c:v>
                </c:pt>
                <c:pt idx="337" formatCode="0.0000">
                  <c:v>670.5086</c:v>
                </c:pt>
                <c:pt idx="338" formatCode="0.0000">
                  <c:v>669.83844999999997</c:v>
                </c:pt>
                <c:pt idx="339" formatCode="0.0000">
                  <c:v>667.70984999999996</c:v>
                </c:pt>
                <c:pt idx="340" formatCode="0.0000">
                  <c:v>670.53859999999997</c:v>
                </c:pt>
                <c:pt idx="341" formatCode="0.0000">
                  <c:v>669.90880000000004</c:v>
                </c:pt>
                <c:pt idx="342" formatCode="0.0000">
                  <c:v>668.53039999999999</c:v>
                </c:pt>
                <c:pt idx="343" formatCode="0.0000">
                  <c:v>670.25980000000004</c:v>
                </c:pt>
                <c:pt idx="344" formatCode="0.0000">
                  <c:v>670.3732</c:v>
                </c:pt>
                <c:pt idx="345" formatCode="0.0000">
                  <c:v>669.58844999999997</c:v>
                </c:pt>
                <c:pt idx="346" formatCode="0.0000">
                  <c:v>669.34875</c:v>
                </c:pt>
                <c:pt idx="347" formatCode="0.0000">
                  <c:v>670.73514999999998</c:v>
                </c:pt>
                <c:pt idx="348" formatCode="0.0000">
                  <c:v>671.50644999999997</c:v>
                </c:pt>
                <c:pt idx="349" formatCode="0.0000">
                  <c:v>669.92025000000001</c:v>
                </c:pt>
                <c:pt idx="350" formatCode="0.0000">
                  <c:v>670.31145000000004</c:v>
                </c:pt>
                <c:pt idx="351" formatCode="0.0000">
                  <c:v>672.98824999999999</c:v>
                </c:pt>
                <c:pt idx="352" formatCode="0.0000">
                  <c:v>668.17830000000004</c:v>
                </c:pt>
                <c:pt idx="353" formatCode="0.0000">
                  <c:v>669.41004999999996</c:v>
                </c:pt>
                <c:pt idx="354" formatCode="0.0000">
                  <c:v>670.04010000000005</c:v>
                </c:pt>
                <c:pt idx="355" formatCode="0.0000">
                  <c:v>667.29665</c:v>
                </c:pt>
                <c:pt idx="356" formatCode="0.0000">
                  <c:v>668.63475000000005</c:v>
                </c:pt>
                <c:pt idx="357" formatCode="0.0000">
                  <c:v>668.87990000000002</c:v>
                </c:pt>
                <c:pt idx="358" formatCode="0.0000">
                  <c:v>664.91</c:v>
                </c:pt>
                <c:pt idx="359" formatCode="0.0000">
                  <c:v>668.55669999999998</c:v>
                </c:pt>
                <c:pt idx="360" formatCode="0.0000">
                  <c:v>669.50855000000001</c:v>
                </c:pt>
                <c:pt idx="361" formatCode="0.0000">
                  <c:v>668.03354999999999</c:v>
                </c:pt>
                <c:pt idx="362" formatCode="0.0000">
                  <c:v>669.38485000000003</c:v>
                </c:pt>
                <c:pt idx="363" formatCode="0.0000">
                  <c:v>668.99670000000003</c:v>
                </c:pt>
                <c:pt idx="364" formatCode="0.0000">
                  <c:v>671.05155000000002</c:v>
                </c:pt>
                <c:pt idx="365" formatCode="0.0000">
                  <c:v>667.97159999999997</c:v>
                </c:pt>
                <c:pt idx="366" formatCode="0.0000">
                  <c:v>666.92039999999997</c:v>
                </c:pt>
                <c:pt idx="367" formatCode="0.0000">
                  <c:v>668.89170000000001</c:v>
                </c:pt>
                <c:pt idx="368" formatCode="0.0000">
                  <c:v>669.96019999999999</c:v>
                </c:pt>
                <c:pt idx="369" formatCode="0.0000">
                  <c:v>669.10670000000005</c:v>
                </c:pt>
                <c:pt idx="370" formatCode="0.0000">
                  <c:v>671.92010000000005</c:v>
                </c:pt>
                <c:pt idx="371" formatCode="0.0000">
                  <c:v>670.61351758794001</c:v>
                </c:pt>
                <c:pt idx="372" formatCode="0.0000">
                  <c:v>668.06979999999999</c:v>
                </c:pt>
                <c:pt idx="373" formatCode="0.0000">
                  <c:v>668.15520000000004</c:v>
                </c:pt>
                <c:pt idx="374" formatCode="0.0000">
                  <c:v>667.07835</c:v>
                </c:pt>
                <c:pt idx="375" formatCode="0.0000">
                  <c:v>667.71849999999995</c:v>
                </c:pt>
                <c:pt idx="376" formatCode="0.0000">
                  <c:v>670.08484999999996</c:v>
                </c:pt>
                <c:pt idx="377" formatCode="0.0000">
                  <c:v>667.4316</c:v>
                </c:pt>
                <c:pt idx="378" formatCode="0.0000">
                  <c:v>668.71834999999999</c:v>
                </c:pt>
                <c:pt idx="379" formatCode="0.0000">
                  <c:v>669.77985000000001</c:v>
                </c:pt>
                <c:pt idx="380" formatCode="0.0000">
                  <c:v>669.62864999999999</c:v>
                </c:pt>
                <c:pt idx="381" formatCode="0.0000">
                  <c:v>671.47834999999998</c:v>
                </c:pt>
                <c:pt idx="382" formatCode="0.0000">
                  <c:v>670.76850000000002</c:v>
                </c:pt>
                <c:pt idx="383" formatCode="0.0000">
                  <c:v>667.57550000000003</c:v>
                </c:pt>
                <c:pt idx="384" formatCode="0.0000">
                  <c:v>670.79650000000004</c:v>
                </c:pt>
                <c:pt idx="385" formatCode="0.0000">
                  <c:v>670.53324999999995</c:v>
                </c:pt>
                <c:pt idx="386" formatCode="0.0000">
                  <c:v>667.79494999999997</c:v>
                </c:pt>
                <c:pt idx="387" formatCode="0.0000">
                  <c:v>667.63520000000005</c:v>
                </c:pt>
                <c:pt idx="388" formatCode="0.0000">
                  <c:v>667.45219999999995</c:v>
                </c:pt>
                <c:pt idx="389" formatCode="0.0000">
                  <c:v>669.35149999999999</c:v>
                </c:pt>
                <c:pt idx="390" formatCode="0.0000">
                  <c:v>665.61170000000004</c:v>
                </c:pt>
                <c:pt idx="391" formatCode="0.0000">
                  <c:v>670.18475000000001</c:v>
                </c:pt>
                <c:pt idx="392" formatCode="0.0000">
                  <c:v>662.20484999999996</c:v>
                </c:pt>
                <c:pt idx="393" formatCode="0.0000">
                  <c:v>666.84829999999999</c:v>
                </c:pt>
                <c:pt idx="394" formatCode="0.0000">
                  <c:v>672.00845000000004</c:v>
                </c:pt>
                <c:pt idx="395" formatCode="0.0000">
                  <c:v>667.10164999999995</c:v>
                </c:pt>
                <c:pt idx="396" formatCode="0.0000">
                  <c:v>668.38014999999996</c:v>
                </c:pt>
                <c:pt idx="397" formatCode="0.0000">
                  <c:v>666.68515000000002</c:v>
                </c:pt>
                <c:pt idx="398" formatCode="0.0000">
                  <c:v>665.1902</c:v>
                </c:pt>
                <c:pt idx="399" formatCode="0.0000">
                  <c:v>666.94470000000001</c:v>
                </c:pt>
                <c:pt idx="400" formatCode="0.0000">
                  <c:v>666.27165000000002</c:v>
                </c:pt>
                <c:pt idx="401" formatCode="0.0000">
                  <c:v>665.28134999999997</c:v>
                </c:pt>
                <c:pt idx="402" formatCode="0.0000">
                  <c:v>666.50350000000003</c:v>
                </c:pt>
                <c:pt idx="403" formatCode="0.0000">
                  <c:v>668.78361809045202</c:v>
                </c:pt>
                <c:pt idx="404" formatCode="0.0000">
                  <c:v>666.99009999999998</c:v>
                </c:pt>
                <c:pt idx="405" formatCode="0.0000">
                  <c:v>670.13019999999995</c:v>
                </c:pt>
                <c:pt idx="406" formatCode="0.0000">
                  <c:v>667.77829999999994</c:v>
                </c:pt>
                <c:pt idx="407" formatCode="0.0000">
                  <c:v>667.54825000000005</c:v>
                </c:pt>
                <c:pt idx="408" formatCode="0.0000">
                  <c:v>664.29510000000005</c:v>
                </c:pt>
                <c:pt idx="409" formatCode="0.0000">
                  <c:v>665.57685000000004</c:v>
                </c:pt>
                <c:pt idx="410" formatCode="0.0000">
                  <c:v>670.65464999999995</c:v>
                </c:pt>
                <c:pt idx="411" formatCode="0.0000">
                  <c:v>666.31674999999996</c:v>
                </c:pt>
                <c:pt idx="412" formatCode="0.0000">
                  <c:v>664.79155000000003</c:v>
                </c:pt>
                <c:pt idx="413" formatCode="0.0000">
                  <c:v>665.40980000000002</c:v>
                </c:pt>
                <c:pt idx="414" formatCode="0.0000">
                  <c:v>668.23794999999996</c:v>
                </c:pt>
                <c:pt idx="415" formatCode="0.0000">
                  <c:v>666.16980000000001</c:v>
                </c:pt>
                <c:pt idx="416" formatCode="0.0000">
                  <c:v>665.58484999999996</c:v>
                </c:pt>
                <c:pt idx="417" formatCode="0.0000">
                  <c:v>665.08320000000003</c:v>
                </c:pt>
                <c:pt idx="418" formatCode="0.0000">
                  <c:v>662.28689999999995</c:v>
                </c:pt>
                <c:pt idx="419" formatCode="0.0000">
                  <c:v>666.29340000000002</c:v>
                </c:pt>
                <c:pt idx="420" formatCode="0.0000">
                  <c:v>666.65144999999995</c:v>
                </c:pt>
                <c:pt idx="421" formatCode="0.0000">
                  <c:v>667.80674999999997</c:v>
                </c:pt>
                <c:pt idx="422" formatCode="0.0000">
                  <c:v>668.177616580311</c:v>
                </c:pt>
                <c:pt idx="423" formatCode="0.0000">
                  <c:v>665.72917127071798</c:v>
                </c:pt>
                <c:pt idx="424" formatCode="0.0000">
                  <c:v>662.84765957446803</c:v>
                </c:pt>
                <c:pt idx="425" formatCode="0.0000">
                  <c:v>662.750502512563</c:v>
                </c:pt>
                <c:pt idx="426" formatCode="0.0000">
                  <c:v>665.73719298245601</c:v>
                </c:pt>
                <c:pt idx="427" formatCode="0.0000">
                  <c:v>660.13722222222202</c:v>
                </c:pt>
                <c:pt idx="428" formatCode="0.0000">
                  <c:v>655.81876923076902</c:v>
                </c:pt>
                <c:pt idx="429" formatCode="0.0000">
                  <c:v>652.52859756097598</c:v>
                </c:pt>
                <c:pt idx="430" formatCode="0.0000">
                  <c:v>650.91841836734704</c:v>
                </c:pt>
                <c:pt idx="431" formatCode="0.0000">
                  <c:v>657.27410714285702</c:v>
                </c:pt>
                <c:pt idx="432" formatCode="0.0000">
                  <c:v>653.46308108108099</c:v>
                </c:pt>
                <c:pt idx="433" formatCode="0.0000">
                  <c:v>651.51824468085101</c:v>
                </c:pt>
                <c:pt idx="434" formatCode="0.0000">
                  <c:v>652.63</c:v>
                </c:pt>
                <c:pt idx="435" formatCode="0.0000">
                  <c:v>652.67242937853098</c:v>
                </c:pt>
                <c:pt idx="436" formatCode="0.0000">
                  <c:v>665.96852071005901</c:v>
                </c:pt>
                <c:pt idx="437" formatCode="0.0000">
                  <c:v>660.92248677248699</c:v>
                </c:pt>
                <c:pt idx="438" formatCode="0.0000">
                  <c:v>654.56277456647399</c:v>
                </c:pt>
                <c:pt idx="439" formatCode="0.0000">
                  <c:v>652.67960674157302</c:v>
                </c:pt>
                <c:pt idx="440" formatCode="0.0000">
                  <c:v>651.57316326530599</c:v>
                </c:pt>
                <c:pt idx="441" formatCode="0.0000">
                  <c:v>649.388231707317</c:v>
                </c:pt>
                <c:pt idx="442" formatCode="0.0000">
                  <c:v>661.60680000000002</c:v>
                </c:pt>
                <c:pt idx="443" formatCode="0.0000">
                  <c:v>659.47014999999999</c:v>
                </c:pt>
                <c:pt idx="444" formatCode="0.0000">
                  <c:v>654.19809999999995</c:v>
                </c:pt>
                <c:pt idx="445" formatCode="0.0000">
                  <c:v>666.22985000000006</c:v>
                </c:pt>
                <c:pt idx="446" formatCode="0.0000">
                  <c:v>661.76499999999999</c:v>
                </c:pt>
                <c:pt idx="447" formatCode="0.0000">
                  <c:v>659.87339999999995</c:v>
                </c:pt>
                <c:pt idx="448" formatCode="0.0000">
                  <c:v>661.24980000000005</c:v>
                </c:pt>
                <c:pt idx="449" formatCode="0.0000">
                  <c:v>667.13315</c:v>
                </c:pt>
                <c:pt idx="450" formatCode="0.0000">
                  <c:v>666.74525000000006</c:v>
                </c:pt>
                <c:pt idx="451" formatCode="0.0000">
                  <c:v>662.90655000000004</c:v>
                </c:pt>
                <c:pt idx="452" formatCode="0.0000">
                  <c:v>663.43340000000001</c:v>
                </c:pt>
                <c:pt idx="453" formatCode="0.0000">
                  <c:v>666.96695652173901</c:v>
                </c:pt>
                <c:pt idx="454" formatCode="0.0000">
                  <c:v>660.92240000000004</c:v>
                </c:pt>
                <c:pt idx="455" formatCode="0.0000">
                  <c:v>648.23227272727297</c:v>
                </c:pt>
                <c:pt idx="456" formatCode="0.0000">
                  <c:v>664.24926701570701</c:v>
                </c:pt>
                <c:pt idx="457" formatCode="0.0000">
                  <c:v>659.859322916667</c:v>
                </c:pt>
                <c:pt idx="458" formatCode="0.0000">
                  <c:v>653.57135416666699</c:v>
                </c:pt>
                <c:pt idx="459" formatCode="0.0000">
                  <c:v>651.979375</c:v>
                </c:pt>
                <c:pt idx="460" formatCode="0.0000">
                  <c:v>650.14916666666704</c:v>
                </c:pt>
                <c:pt idx="461" formatCode="0.0000">
                  <c:v>647.715513513514</c:v>
                </c:pt>
                <c:pt idx="462" formatCode="0.0000">
                  <c:v>650.52577319587601</c:v>
                </c:pt>
                <c:pt idx="463" formatCode="0.0000">
                  <c:v>656.86271604938202</c:v>
                </c:pt>
                <c:pt idx="464" formatCode="0.0000">
                  <c:v>653.64206185567002</c:v>
                </c:pt>
                <c:pt idx="465" formatCode="0.0000">
                  <c:v>652.42284916201095</c:v>
                </c:pt>
                <c:pt idx="466" formatCode="0.0000">
                  <c:v>667.38138554216903</c:v>
                </c:pt>
                <c:pt idx="467" formatCode="0.0000">
                  <c:v>661.155714285714</c:v>
                </c:pt>
                <c:pt idx="468" formatCode="0.0000">
                  <c:v>657.45765306122496</c:v>
                </c:pt>
                <c:pt idx="469" formatCode="0.0000">
                  <c:v>652.596564102564</c:v>
                </c:pt>
                <c:pt idx="470" formatCode="0.0000">
                  <c:v>649.034516129032</c:v>
                </c:pt>
                <c:pt idx="471" formatCode="0.0000">
                  <c:v>650.96763440860195</c:v>
                </c:pt>
                <c:pt idx="472" formatCode="0.0000">
                  <c:v>653.03290909090902</c:v>
                </c:pt>
                <c:pt idx="473" formatCode="0.0000">
                  <c:v>652.87322916666699</c:v>
                </c:pt>
                <c:pt idx="474" formatCode="0.0000">
                  <c:v>652.47380681818197</c:v>
                </c:pt>
                <c:pt idx="475" formatCode="0.0000">
                  <c:v>651.52178571428601</c:v>
                </c:pt>
                <c:pt idx="476" formatCode="0.0000">
                  <c:v>648.73142857142898</c:v>
                </c:pt>
                <c:pt idx="477" formatCode="0.0000">
                  <c:v>647.14748633879799</c:v>
                </c:pt>
                <c:pt idx="478" formatCode="0.0000">
                  <c:v>664.44635220125804</c:v>
                </c:pt>
                <c:pt idx="479" formatCode="0.0000">
                  <c:v>657.15959183673499</c:v>
                </c:pt>
                <c:pt idx="480" formatCode="0.0000">
                  <c:v>655.75471910112401</c:v>
                </c:pt>
                <c:pt idx="481" formatCode="0.0000">
                  <c:v>652.58608247422706</c:v>
                </c:pt>
                <c:pt idx="482" formatCode="0.0000">
                  <c:v>650.12015873015901</c:v>
                </c:pt>
                <c:pt idx="483" formatCode="0.0000">
                  <c:v>649.47469999999998</c:v>
                </c:pt>
                <c:pt idx="484" formatCode="0.0000">
                  <c:v>651.4597</c:v>
                </c:pt>
                <c:pt idx="485" formatCode="0.0000">
                  <c:v>659.91634999999997</c:v>
                </c:pt>
                <c:pt idx="486" formatCode="0.0000">
                  <c:v>654.13350000000003</c:v>
                </c:pt>
                <c:pt idx="487" formatCode="0.0000">
                  <c:v>653.79679999999996</c:v>
                </c:pt>
                <c:pt idx="488" formatCode="0.0000">
                  <c:v>652.45090909090902</c:v>
                </c:pt>
                <c:pt idx="489" formatCode="0.0000">
                  <c:v>651.62140703517605</c:v>
                </c:pt>
                <c:pt idx="490" formatCode="0.0000">
                  <c:v>664.97611111111098</c:v>
                </c:pt>
                <c:pt idx="491" formatCode="0.0000">
                  <c:v>661.829482758621</c:v>
                </c:pt>
                <c:pt idx="492" formatCode="0.0000">
                  <c:v>656.56266666666602</c:v>
                </c:pt>
                <c:pt idx="493" formatCode="0.0000">
                  <c:v>652.93587912087901</c:v>
                </c:pt>
                <c:pt idx="494" formatCode="0.0000">
                  <c:v>651.469947368421</c:v>
                </c:pt>
                <c:pt idx="495" formatCode="0.0000">
                  <c:v>658.61021126760602</c:v>
                </c:pt>
                <c:pt idx="496" formatCode="0.0000">
                  <c:v>654.92328124999995</c:v>
                </c:pt>
                <c:pt idx="497" formatCode="0.0000">
                  <c:v>656.537222222222</c:v>
                </c:pt>
                <c:pt idx="498" formatCode="0.0000">
                  <c:v>662.60393442622899</c:v>
                </c:pt>
                <c:pt idx="499" formatCode="0.0000">
                  <c:v>659.02010204081603</c:v>
                </c:pt>
                <c:pt idx="500" formatCode="0.0000">
                  <c:v>657.04184210526296</c:v>
                </c:pt>
                <c:pt idx="501" formatCode="0.0000">
                  <c:v>652.80443877550999</c:v>
                </c:pt>
                <c:pt idx="502" formatCode="0.0000">
                  <c:v>651.82085106382999</c:v>
                </c:pt>
                <c:pt idx="503" formatCode="0.0000">
                  <c:v>651.48329341317401</c:v>
                </c:pt>
                <c:pt idx="504" formatCode="0.0000">
                  <c:v>652.15263440860201</c:v>
                </c:pt>
                <c:pt idx="505" formatCode="0.0000">
                  <c:v>655.237118644068</c:v>
                </c:pt>
                <c:pt idx="506" formatCode="0.0000">
                  <c:v>655.15396984924598</c:v>
                </c:pt>
                <c:pt idx="507" formatCode="0.0000">
                  <c:v>652.69279792746102</c:v>
                </c:pt>
                <c:pt idx="508" formatCode="0.0000">
                  <c:v>651.42753846153801</c:v>
                </c:pt>
                <c:pt idx="509" formatCode="0.0000">
                  <c:v>653.47558375634503</c:v>
                </c:pt>
                <c:pt idx="510" formatCode="0.0000">
                  <c:v>651.57223350253798</c:v>
                </c:pt>
                <c:pt idx="511" formatCode="0.0000">
                  <c:v>665.15126865671698</c:v>
                </c:pt>
                <c:pt idx="512" formatCode="0.0000">
                  <c:v>659.64376344085997</c:v>
                </c:pt>
                <c:pt idx="513" formatCode="0.0000">
                  <c:v>656.73371859296503</c:v>
                </c:pt>
                <c:pt idx="514" formatCode="0.0000">
                  <c:v>653.20650000000001</c:v>
                </c:pt>
                <c:pt idx="515" formatCode="0.0000">
                  <c:v>651.90535</c:v>
                </c:pt>
                <c:pt idx="516" formatCode="0.0000">
                  <c:v>660.6549</c:v>
                </c:pt>
                <c:pt idx="517" formatCode="0.0000">
                  <c:v>655.88345000000004</c:v>
                </c:pt>
                <c:pt idx="518" formatCode="0.0000">
                  <c:v>653.15515000000005</c:v>
                </c:pt>
                <c:pt idx="519" formatCode="0.0000">
                  <c:v>651.95839999999998</c:v>
                </c:pt>
                <c:pt idx="520" formatCode="0.0000">
                  <c:v>653.23659999999995</c:v>
                </c:pt>
                <c:pt idx="521" formatCode="0.0000">
                  <c:v>666.55082051282</c:v>
                </c:pt>
                <c:pt idx="522" formatCode="0.0000">
                  <c:v>662.30645000000004</c:v>
                </c:pt>
                <c:pt idx="523" formatCode="0.0000">
                  <c:v>656.45495000000005</c:v>
                </c:pt>
                <c:pt idx="524" formatCode="0.0000">
                  <c:v>652.74035000000003</c:v>
                </c:pt>
                <c:pt idx="525" formatCode="0.0000">
                  <c:v>652.43025</c:v>
                </c:pt>
                <c:pt idx="526" formatCode="0.0000">
                  <c:v>652.33325000000002</c:v>
                </c:pt>
                <c:pt idx="527" formatCode="0.0000">
                  <c:v>657.47145</c:v>
                </c:pt>
                <c:pt idx="528" formatCode="0.0000">
                  <c:v>652.80340000000001</c:v>
                </c:pt>
                <c:pt idx="529" formatCode="0.0000">
                  <c:v>657.44844999999998</c:v>
                </c:pt>
                <c:pt idx="530" formatCode="0.0000">
                  <c:v>664.78485000000001</c:v>
                </c:pt>
                <c:pt idx="531" formatCode="0.0000">
                  <c:v>660.35675000000003</c:v>
                </c:pt>
                <c:pt idx="532" formatCode="0.0000">
                  <c:v>657.2971</c:v>
                </c:pt>
                <c:pt idx="533" formatCode="0.0000">
                  <c:v>657.51184999999998</c:v>
                </c:pt>
                <c:pt idx="534" formatCode="0.0000">
                  <c:v>658.19979999999998</c:v>
                </c:pt>
                <c:pt idx="535" formatCode="0.0000">
                  <c:v>658.93015000000003</c:v>
                </c:pt>
                <c:pt idx="536" formatCode="0.0000">
                  <c:v>655.56689473684196</c:v>
                </c:pt>
                <c:pt idx="537" formatCode="0.0000">
                  <c:v>662.45534999999995</c:v>
                </c:pt>
                <c:pt idx="538" formatCode="0.0000">
                  <c:v>659.49014999999997</c:v>
                </c:pt>
                <c:pt idx="539" formatCode="0.0000">
                  <c:v>653.89184999999998</c:v>
                </c:pt>
                <c:pt idx="540" formatCode="0.0000">
                  <c:v>662.89350000000002</c:v>
                </c:pt>
                <c:pt idx="541" formatCode="0.0000">
                  <c:v>651.48495000000003</c:v>
                </c:pt>
                <c:pt idx="542" formatCode="0.0000">
                  <c:v>664.57944999999995</c:v>
                </c:pt>
                <c:pt idx="543" formatCode="0.0000">
                  <c:v>661.51144999999997</c:v>
                </c:pt>
                <c:pt idx="544" formatCode="0.0000">
                  <c:v>654.54645000000005</c:v>
                </c:pt>
                <c:pt idx="545" formatCode="0.0000">
                  <c:v>648.31449999999995</c:v>
                </c:pt>
                <c:pt idx="546" formatCode="0.0000">
                  <c:v>662.01345000000003</c:v>
                </c:pt>
                <c:pt idx="547" formatCode="0.0000">
                  <c:v>660.30685000000005</c:v>
                </c:pt>
                <c:pt idx="548" formatCode="0.0000">
                  <c:v>664.64845000000003</c:v>
                </c:pt>
                <c:pt idx="549" formatCode="0.0000">
                  <c:v>663.97490000000005</c:v>
                </c:pt>
                <c:pt idx="550" formatCode="0.0000">
                  <c:v>665.41504999999995</c:v>
                </c:pt>
                <c:pt idx="551" formatCode="0.0000">
                  <c:v>667.81190000000004</c:v>
                </c:pt>
                <c:pt idx="552" formatCode="0.0000">
                  <c:v>662.60154999999997</c:v>
                </c:pt>
                <c:pt idx="553" formatCode="0.0000">
                  <c:v>665.71365000000003</c:v>
                </c:pt>
                <c:pt idx="554" formatCode="0.0000">
                  <c:v>664.25019999999995</c:v>
                </c:pt>
                <c:pt idx="555" formatCode="0.0000">
                  <c:v>649.22334999999998</c:v>
                </c:pt>
                <c:pt idx="556" formatCode="0.0000">
                  <c:v>661.98154999999997</c:v>
                </c:pt>
                <c:pt idx="557" formatCode="0.0000">
                  <c:v>659.86474999999996</c:v>
                </c:pt>
                <c:pt idx="558" formatCode="0.0000">
                  <c:v>653.70989999999995</c:v>
                </c:pt>
                <c:pt idx="559" formatCode="0.0000">
                  <c:v>662.61665000000005</c:v>
                </c:pt>
                <c:pt idx="560" formatCode="0.0000">
                  <c:v>660.10985000000005</c:v>
                </c:pt>
                <c:pt idx="561" formatCode="0.0000">
                  <c:v>661.81185000000005</c:v>
                </c:pt>
                <c:pt idx="562" formatCode="0.0000">
                  <c:v>657.83820000000003</c:v>
                </c:pt>
                <c:pt idx="563" formatCode="0.0000">
                  <c:v>664.56979999999999</c:v>
                </c:pt>
                <c:pt idx="564" formatCode="0.0000">
                  <c:v>655.87620000000004</c:v>
                </c:pt>
                <c:pt idx="565" formatCode="0.0000">
                  <c:v>663.28515000000004</c:v>
                </c:pt>
                <c:pt idx="566" formatCode="0.0000">
                  <c:v>661.06830000000002</c:v>
                </c:pt>
                <c:pt idx="567" formatCode="0.0000">
                  <c:v>663.67219999999998</c:v>
                </c:pt>
                <c:pt idx="568" formatCode="0.0000">
                  <c:v>662.85334999999998</c:v>
                </c:pt>
                <c:pt idx="569" formatCode="0.0000">
                  <c:v>662.39945</c:v>
                </c:pt>
                <c:pt idx="570" formatCode="0.0000">
                  <c:v>656.76520000000005</c:v>
                </c:pt>
                <c:pt idx="571" formatCode="0.0000">
                  <c:v>661.86315000000002</c:v>
                </c:pt>
                <c:pt idx="572" formatCode="0.0000">
                  <c:v>661.97834999999998</c:v>
                </c:pt>
                <c:pt idx="573" formatCode="0.0000">
                  <c:v>663.12184999999999</c:v>
                </c:pt>
                <c:pt idx="574" formatCode="0.0000">
                  <c:v>663.63530000000003</c:v>
                </c:pt>
                <c:pt idx="575" formatCode="0.0000">
                  <c:v>664.89684999999997</c:v>
                </c:pt>
                <c:pt idx="576" formatCode="0.0000">
                  <c:v>657.80799999999999</c:v>
                </c:pt>
                <c:pt idx="577" formatCode="0.0000">
                  <c:v>663.04314999999997</c:v>
                </c:pt>
                <c:pt idx="578" formatCode="0.0000">
                  <c:v>662.63149999999996</c:v>
                </c:pt>
                <c:pt idx="579" formatCode="0.0000">
                  <c:v>662.47645</c:v>
                </c:pt>
                <c:pt idx="580" formatCode="0.0000">
                  <c:v>662.89335000000005</c:v>
                </c:pt>
                <c:pt idx="581" formatCode="0.0000">
                  <c:v>654.12014999999997</c:v>
                </c:pt>
                <c:pt idx="582" formatCode="0.0000">
                  <c:v>662.65195000000006</c:v>
                </c:pt>
                <c:pt idx="583" formatCode="0.0000">
                  <c:v>659.60149999999999</c:v>
                </c:pt>
                <c:pt idx="584" formatCode="0.0000">
                  <c:v>661.51379999999995</c:v>
                </c:pt>
                <c:pt idx="585" formatCode="0.0000">
                  <c:v>662.37189999999998</c:v>
                </c:pt>
                <c:pt idx="586" formatCode="0.0000">
                  <c:v>653.95984999999996</c:v>
                </c:pt>
                <c:pt idx="587" formatCode="0.0000">
                  <c:v>661.13845000000003</c:v>
                </c:pt>
                <c:pt idx="588" formatCode="0.0000">
                  <c:v>662.11680000000001</c:v>
                </c:pt>
                <c:pt idx="589" formatCode="0.0000">
                  <c:v>660.63694999999996</c:v>
                </c:pt>
                <c:pt idx="590" formatCode="0.0000">
                  <c:v>660.09550000000002</c:v>
                </c:pt>
                <c:pt idx="591" formatCode="0.0000">
                  <c:v>662.16684999999995</c:v>
                </c:pt>
                <c:pt idx="592" formatCode="0.0000">
                  <c:v>644.47484999999995</c:v>
                </c:pt>
                <c:pt idx="593" formatCode="0.0000">
                  <c:v>657.78875000000005</c:v>
                </c:pt>
                <c:pt idx="594" formatCode="0.0000">
                  <c:v>656.20685000000003</c:v>
                </c:pt>
                <c:pt idx="595" formatCode="0.0000">
                  <c:v>660.57315000000006</c:v>
                </c:pt>
                <c:pt idx="596" formatCode="0.0000">
                  <c:v>659.22215000000006</c:v>
                </c:pt>
                <c:pt idx="597" formatCode="0.0000">
                  <c:v>663.25815</c:v>
                </c:pt>
                <c:pt idx="598" formatCode="0.0000">
                  <c:v>662.62334999999996</c:v>
                </c:pt>
                <c:pt idx="599" formatCode="0.0000">
                  <c:v>659.93020000000001</c:v>
                </c:pt>
                <c:pt idx="600" formatCode="0.0000">
                  <c:v>660.01509999999996</c:v>
                </c:pt>
                <c:pt idx="601" formatCode="0.0000">
                  <c:v>664.51189999999997</c:v>
                </c:pt>
                <c:pt idx="602" formatCode="0.0000">
                  <c:v>662.14494999999999</c:v>
                </c:pt>
                <c:pt idx="603" formatCode="0.0000">
                  <c:v>658.88490000000002</c:v>
                </c:pt>
                <c:pt idx="604" formatCode="0.0000">
                  <c:v>659.14994999999999</c:v>
                </c:pt>
                <c:pt idx="605" formatCode="0.0000">
                  <c:v>653.53475000000003</c:v>
                </c:pt>
                <c:pt idx="606" formatCode="0.0000">
                  <c:v>662.00654999999995</c:v>
                </c:pt>
                <c:pt idx="607" formatCode="0.0000">
                  <c:v>651.91634999999997</c:v>
                </c:pt>
                <c:pt idx="608" formatCode="0.0000">
                  <c:v>658.92340000000002</c:v>
                </c:pt>
                <c:pt idx="609" formatCode="0.0000">
                  <c:v>657.98969999999997</c:v>
                </c:pt>
                <c:pt idx="610" formatCode="0.0000">
                  <c:v>659.09180000000003</c:v>
                </c:pt>
                <c:pt idx="611" formatCode="0.0000">
                  <c:v>659.02020000000005</c:v>
                </c:pt>
                <c:pt idx="612" formatCode="0.0000">
                  <c:v>662.64480000000003</c:v>
                </c:pt>
                <c:pt idx="613" formatCode="0.0000">
                  <c:v>661.29634999999996</c:v>
                </c:pt>
                <c:pt idx="614" formatCode="0.0000">
                  <c:v>657.12014999999997</c:v>
                </c:pt>
                <c:pt idx="615" formatCode="0.0000">
                  <c:v>659.87194999999997</c:v>
                </c:pt>
                <c:pt idx="616" formatCode="0.0000">
                  <c:v>661.36005</c:v>
                </c:pt>
                <c:pt idx="617" formatCode="0.0000">
                  <c:v>661.09375</c:v>
                </c:pt>
                <c:pt idx="618" formatCode="0.0000">
                  <c:v>661.19475</c:v>
                </c:pt>
                <c:pt idx="619" formatCode="0.0000">
                  <c:v>654.20164999999997</c:v>
                </c:pt>
                <c:pt idx="620" formatCode="0.0000">
                  <c:v>655.73490000000004</c:v>
                </c:pt>
                <c:pt idx="621" formatCode="0.0000">
                  <c:v>660.99170000000004</c:v>
                </c:pt>
                <c:pt idx="622" formatCode="0.0000">
                  <c:v>650.56994999999995</c:v>
                </c:pt>
                <c:pt idx="623" formatCode="0.0000">
                  <c:v>661.66835000000003</c:v>
                </c:pt>
                <c:pt idx="624" formatCode="0.0000">
                  <c:v>659.42475000000002</c:v>
                </c:pt>
                <c:pt idx="625" formatCode="0.0000">
                  <c:v>659.85294999999996</c:v>
                </c:pt>
                <c:pt idx="626" formatCode="0.0000">
                  <c:v>659.48334999999997</c:v>
                </c:pt>
                <c:pt idx="627" formatCode="0.0000">
                  <c:v>661.00045</c:v>
                </c:pt>
                <c:pt idx="628" formatCode="0.0000">
                  <c:v>662.07854999999995</c:v>
                </c:pt>
                <c:pt idx="629" formatCode="0.0000">
                  <c:v>662.73805000000004</c:v>
                </c:pt>
                <c:pt idx="630" formatCode="0.0000">
                  <c:v>659.35530000000006</c:v>
                </c:pt>
                <c:pt idx="631" formatCode="0.0000">
                  <c:v>660.66824999999994</c:v>
                </c:pt>
                <c:pt idx="632" formatCode="0.0000">
                  <c:v>658.14644999999996</c:v>
                </c:pt>
                <c:pt idx="633" formatCode="0.0000">
                  <c:v>659.21</c:v>
                </c:pt>
                <c:pt idx="634" formatCode="0.0000">
                  <c:v>658.13170000000002</c:v>
                </c:pt>
                <c:pt idx="635" formatCode="0.0000">
                  <c:v>654.6499</c:v>
                </c:pt>
                <c:pt idx="636" formatCode="0.0000">
                  <c:v>656.00454999999999</c:v>
                </c:pt>
                <c:pt idx="637" formatCode="0.0000">
                  <c:v>659.29975000000002</c:v>
                </c:pt>
                <c:pt idx="638" formatCode="0.0000">
                  <c:v>657.79695000000004</c:v>
                </c:pt>
                <c:pt idx="639" formatCode="0.0000">
                  <c:v>661.57830000000001</c:v>
                </c:pt>
                <c:pt idx="640" formatCode="0.0000">
                  <c:v>659.98185000000001</c:v>
                </c:pt>
                <c:pt idx="641" formatCode="0.0000">
                  <c:v>663.40160000000003</c:v>
                </c:pt>
                <c:pt idx="642" formatCode="0.0000">
                  <c:v>661.38184999999999</c:v>
                </c:pt>
                <c:pt idx="643" formatCode="0.0000">
                  <c:v>661.41480000000001</c:v>
                </c:pt>
                <c:pt idx="644" formatCode="0.0000">
                  <c:v>660.80809999999997</c:v>
                </c:pt>
                <c:pt idx="645" formatCode="0.0000">
                  <c:v>660.58524999999997</c:v>
                </c:pt>
                <c:pt idx="646" formatCode="0.0000">
                  <c:v>662.07135000000005</c:v>
                </c:pt>
                <c:pt idx="647" formatCode="0.0000">
                  <c:v>664.19370000000004</c:v>
                </c:pt>
                <c:pt idx="648" formatCode="0.0000">
                  <c:v>658.50689999999997</c:v>
                </c:pt>
                <c:pt idx="649" formatCode="0.0000">
                  <c:v>656.9316</c:v>
                </c:pt>
                <c:pt idx="650" formatCode="0.0000">
                  <c:v>658.40845000000002</c:v>
                </c:pt>
                <c:pt idx="651" formatCode="0.0000">
                  <c:v>656.95844999999997</c:v>
                </c:pt>
                <c:pt idx="652" formatCode="0.0000">
                  <c:v>657.18700000000001</c:v>
                </c:pt>
                <c:pt idx="653" formatCode="0.0000">
                  <c:v>656.17335000000003</c:v>
                </c:pt>
                <c:pt idx="654" formatCode="0.0000">
                  <c:v>655.03205000000003</c:v>
                </c:pt>
                <c:pt idx="655" formatCode="0.0000">
                  <c:v>656.17970000000003</c:v>
                </c:pt>
                <c:pt idx="656" formatCode="0.0000">
                  <c:v>657.47855000000004</c:v>
                </c:pt>
                <c:pt idx="657" formatCode="0.0000">
                  <c:v>658.46654999999998</c:v>
                </c:pt>
                <c:pt idx="658" formatCode="0.0000">
                  <c:v>652.78295000000003</c:v>
                </c:pt>
                <c:pt idx="659" formatCode="0.0000">
                  <c:v>655.16534999999999</c:v>
                </c:pt>
                <c:pt idx="660" formatCode="0.0000">
                  <c:v>655.79015000000004</c:v>
                </c:pt>
                <c:pt idx="661" formatCode="0.0000">
                  <c:v>654.87485000000004</c:v>
                </c:pt>
                <c:pt idx="662" formatCode="0.0000">
                  <c:v>653.65345000000002</c:v>
                </c:pt>
                <c:pt idx="663" formatCode="0.0000">
                  <c:v>654.84829999999999</c:v>
                </c:pt>
                <c:pt idx="664" formatCode="0.0000">
                  <c:v>655.75154999999995</c:v>
                </c:pt>
                <c:pt idx="665" formatCode="0.0000">
                  <c:v>657.01334999999995</c:v>
                </c:pt>
                <c:pt idx="666" formatCode="0.0000">
                  <c:v>654.21175000000005</c:v>
                </c:pt>
                <c:pt idx="667" formatCode="0.0000">
                  <c:v>657.25495000000001</c:v>
                </c:pt>
                <c:pt idx="668" formatCode="0.0000">
                  <c:v>657.19475</c:v>
                </c:pt>
                <c:pt idx="669" formatCode="0.0000">
                  <c:v>655.65295000000003</c:v>
                </c:pt>
                <c:pt idx="670" formatCode="0.0000">
                  <c:v>657.49464999999998</c:v>
                </c:pt>
                <c:pt idx="671" formatCode="0.0000">
                  <c:v>656.88985000000002</c:v>
                </c:pt>
                <c:pt idx="672" formatCode="0.0000">
                  <c:v>657.29459999999995</c:v>
                </c:pt>
                <c:pt idx="673" formatCode="0.0000">
                  <c:v>658.11659999999995</c:v>
                </c:pt>
                <c:pt idx="674" formatCode="0.0000">
                  <c:v>657.64790000000005</c:v>
                </c:pt>
                <c:pt idx="675" formatCode="0.0000">
                  <c:v>662.03489999999999</c:v>
                </c:pt>
                <c:pt idx="676" formatCode="0.0000">
                  <c:v>660.28494999999998</c:v>
                </c:pt>
                <c:pt idx="677" formatCode="0.0000">
                  <c:v>659.10810000000004</c:v>
                </c:pt>
                <c:pt idx="678" formatCode="0.0000">
                  <c:v>654.52824999999996</c:v>
                </c:pt>
                <c:pt idx="679" formatCode="0.0000">
                  <c:v>659.80364999999995</c:v>
                </c:pt>
                <c:pt idx="680" formatCode="0.0000">
                  <c:v>655.24300000000005</c:v>
                </c:pt>
                <c:pt idx="681" formatCode="0.0000">
                  <c:v>654.15644999999995</c:v>
                </c:pt>
                <c:pt idx="682" formatCode="0.0000">
                  <c:v>656.24334999999996</c:v>
                </c:pt>
                <c:pt idx="683" formatCode="0.0000">
                  <c:v>658.92494999999997</c:v>
                </c:pt>
                <c:pt idx="684" formatCode="0.0000">
                  <c:v>657.61490000000003</c:v>
                </c:pt>
                <c:pt idx="685" formatCode="0.0000">
                  <c:v>651.17354999999998</c:v>
                </c:pt>
                <c:pt idx="686" formatCode="0.0000">
                  <c:v>657.36149999999998</c:v>
                </c:pt>
                <c:pt idx="687" formatCode="0.0000">
                  <c:v>658.10360000000003</c:v>
                </c:pt>
                <c:pt idx="688" formatCode="0.0000">
                  <c:v>656.66674999999998</c:v>
                </c:pt>
                <c:pt idx="689" formatCode="0.0000">
                  <c:v>656.94169999999997</c:v>
                </c:pt>
                <c:pt idx="690" formatCode="0.0000">
                  <c:v>655.71654999999998</c:v>
                </c:pt>
                <c:pt idx="691" formatCode="0.0000">
                  <c:v>656.8152</c:v>
                </c:pt>
                <c:pt idx="692" formatCode="0.0000">
                  <c:v>654.98215000000005</c:v>
                </c:pt>
                <c:pt idx="693" formatCode="0.0000">
                  <c:v>659.78989999999999</c:v>
                </c:pt>
                <c:pt idx="694" formatCode="0.0000">
                  <c:v>654.80314999999996</c:v>
                </c:pt>
                <c:pt idx="695" formatCode="0.0000">
                  <c:v>652.46529999999996</c:v>
                </c:pt>
                <c:pt idx="696" formatCode="0.0000">
                  <c:v>655.01639999999998</c:v>
                </c:pt>
                <c:pt idx="697" formatCode="0.0000">
                  <c:v>655.61175000000003</c:v>
                </c:pt>
                <c:pt idx="698" formatCode="0.0000">
                  <c:v>654.84820000000002</c:v>
                </c:pt>
                <c:pt idx="699" formatCode="0.0000">
                  <c:v>656.46159999999998</c:v>
                </c:pt>
                <c:pt idx="700" formatCode="0.0000">
                  <c:v>654.32494999999994</c:v>
                </c:pt>
                <c:pt idx="701" formatCode="0.0000">
                  <c:v>655.34199999999998</c:v>
                </c:pt>
                <c:pt idx="702" formatCode="0.0000">
                  <c:v>654.24855000000002</c:v>
                </c:pt>
                <c:pt idx="703" formatCode="0.0000">
                  <c:v>656.35664999999995</c:v>
                </c:pt>
                <c:pt idx="704" formatCode="0.0000">
                  <c:v>657.77139999999997</c:v>
                </c:pt>
                <c:pt idx="705" formatCode="0.0000">
                  <c:v>657.14649999999995</c:v>
                </c:pt>
                <c:pt idx="706" formatCode="0.0000">
                  <c:v>655.25199999999995</c:v>
                </c:pt>
                <c:pt idx="707" formatCode="0.0000">
                  <c:v>655.34005000000002</c:v>
                </c:pt>
                <c:pt idx="708" formatCode="0.0000">
                  <c:v>658.32135000000005</c:v>
                </c:pt>
                <c:pt idx="709" formatCode="0.0000">
                  <c:v>654.44835</c:v>
                </c:pt>
                <c:pt idx="710" formatCode="0.0000">
                  <c:v>653.57650000000001</c:v>
                </c:pt>
                <c:pt idx="711" formatCode="0.0000">
                  <c:v>654.19015000000002</c:v>
                </c:pt>
                <c:pt idx="712" formatCode="0.0000">
                  <c:v>650.78009999999995</c:v>
                </c:pt>
                <c:pt idx="713" formatCode="0.0000">
                  <c:v>654.67624999999998</c:v>
                </c:pt>
                <c:pt idx="714" formatCode="0.0000">
                  <c:v>656.66989999999998</c:v>
                </c:pt>
                <c:pt idx="715" formatCode="0.0000">
                  <c:v>658.04494999999997</c:v>
                </c:pt>
                <c:pt idx="716" formatCode="0.0000">
                  <c:v>657.08484999999996</c:v>
                </c:pt>
                <c:pt idx="717" formatCode="0.0000">
                  <c:v>657.20174999999995</c:v>
                </c:pt>
                <c:pt idx="718" formatCode="0.0000">
                  <c:v>658.52824999999996</c:v>
                </c:pt>
                <c:pt idx="719" formatCode="0.0000">
                  <c:v>660.17160000000001</c:v>
                </c:pt>
                <c:pt idx="720" formatCode="0.0000">
                  <c:v>657.86175000000003</c:v>
                </c:pt>
                <c:pt idx="721" formatCode="0.0000">
                  <c:v>654.72159999999997</c:v>
                </c:pt>
                <c:pt idx="722" formatCode="0.0000">
                  <c:v>655.30520000000001</c:v>
                </c:pt>
                <c:pt idx="723" formatCode="0.0000">
                  <c:v>656.41824999999994</c:v>
                </c:pt>
                <c:pt idx="724" formatCode="0.0000">
                  <c:v>654.01784999999995</c:v>
                </c:pt>
                <c:pt idx="725" formatCode="0.0000">
                  <c:v>655.75829999999996</c:v>
                </c:pt>
                <c:pt idx="726" formatCode="0.0000">
                  <c:v>654.40359999999998</c:v>
                </c:pt>
                <c:pt idx="727" formatCode="0.0000">
                  <c:v>652.29954999999995</c:v>
                </c:pt>
                <c:pt idx="728" formatCode="0.0000">
                  <c:v>653.80503144654097</c:v>
                </c:pt>
                <c:pt idx="729" formatCode="0.0000">
                  <c:v>654.44659999999999</c:v>
                </c:pt>
                <c:pt idx="730" formatCode="0.0000">
                  <c:v>648.44325000000003</c:v>
                </c:pt>
                <c:pt idx="731" formatCode="0.0000">
                  <c:v>641.95849999999996</c:v>
                </c:pt>
                <c:pt idx="732" formatCode="0.0000">
                  <c:v>645.941060606061</c:v>
                </c:pt>
                <c:pt idx="733" formatCode="0.0000">
                  <c:v>642.505</c:v>
                </c:pt>
                <c:pt idx="734" formatCode="0.0000">
                  <c:v>652.83640000000003</c:v>
                </c:pt>
                <c:pt idx="735" formatCode="0.0000">
                  <c:v>651.25</c:v>
                </c:pt>
                <c:pt idx="736" formatCode="0.0000">
                  <c:v>646.44359999999995</c:v>
                </c:pt>
                <c:pt idx="737" formatCode="0.0000">
                  <c:v>643.15335000000005</c:v>
                </c:pt>
                <c:pt idx="738" formatCode="0.0000">
                  <c:v>639.06150000000002</c:v>
                </c:pt>
                <c:pt idx="739" formatCode="0.0000">
                  <c:v>645.2414</c:v>
                </c:pt>
                <c:pt idx="740" formatCode="0.0000">
                  <c:v>639.34820000000002</c:v>
                </c:pt>
                <c:pt idx="741" formatCode="0.0000">
                  <c:v>641.38829999999996</c:v>
                </c:pt>
                <c:pt idx="742" formatCode="0.0000">
                  <c:v>640.73805000000004</c:v>
                </c:pt>
                <c:pt idx="743" formatCode="0.0000">
                  <c:v>637.00315000000001</c:v>
                </c:pt>
                <c:pt idx="744" formatCode="0.0000">
                  <c:v>650.86509999999998</c:v>
                </c:pt>
                <c:pt idx="745" formatCode="0.0000">
                  <c:v>652.69200000000001</c:v>
                </c:pt>
                <c:pt idx="746" formatCode="0.0000">
                  <c:v>645.14390862944197</c:v>
                </c:pt>
                <c:pt idx="747" formatCode="0.0000">
                  <c:v>644.93015000000003</c:v>
                </c:pt>
                <c:pt idx="748" formatCode="0.0000">
                  <c:v>642.16849999999999</c:v>
                </c:pt>
                <c:pt idx="749" formatCode="0.0000">
                  <c:v>647.62819999999999</c:v>
                </c:pt>
                <c:pt idx="750" formatCode="0.0000">
                  <c:v>645.36054999999999</c:v>
                </c:pt>
                <c:pt idx="751" formatCode="0.0000">
                  <c:v>652.75175000000002</c:v>
                </c:pt>
                <c:pt idx="752" formatCode="0.0000">
                  <c:v>653.90009999999995</c:v>
                </c:pt>
                <c:pt idx="753" formatCode="0.0000">
                  <c:v>651.27144999999996</c:v>
                </c:pt>
                <c:pt idx="754" formatCode="0.0000">
                  <c:v>652.84195</c:v>
                </c:pt>
                <c:pt idx="755" formatCode="0.0000">
                  <c:v>653.7749</c:v>
                </c:pt>
                <c:pt idx="756" formatCode="0.0000">
                  <c:v>650.85344999999995</c:v>
                </c:pt>
                <c:pt idx="757" formatCode="0.0000">
                  <c:v>655.06825000000003</c:v>
                </c:pt>
                <c:pt idx="758" formatCode="0.0000">
                  <c:v>652.73964999999998</c:v>
                </c:pt>
                <c:pt idx="759" formatCode="0.0000">
                  <c:v>655.80679999999995</c:v>
                </c:pt>
                <c:pt idx="760" formatCode="0.0000">
                  <c:v>649.26139999999998</c:v>
                </c:pt>
                <c:pt idx="761" formatCode="0.0000">
                  <c:v>654.39855</c:v>
                </c:pt>
                <c:pt idx="762" formatCode="0.0000">
                  <c:v>654.3818</c:v>
                </c:pt>
                <c:pt idx="763" formatCode="0.0000">
                  <c:v>653.33680000000004</c:v>
                </c:pt>
                <c:pt idx="764" formatCode="0.0000">
                  <c:v>653.13305000000003</c:v>
                </c:pt>
                <c:pt idx="765" formatCode="0.0000">
                  <c:v>652.55780000000004</c:v>
                </c:pt>
                <c:pt idx="766" formatCode="0.0000">
                  <c:v>649.71304999999995</c:v>
                </c:pt>
                <c:pt idx="767" formatCode="0.0000">
                  <c:v>651.29645000000005</c:v>
                </c:pt>
                <c:pt idx="768" formatCode="0.0000">
                  <c:v>649.11824999999999</c:v>
                </c:pt>
                <c:pt idx="769" formatCode="0.0000">
                  <c:v>650.17155000000002</c:v>
                </c:pt>
                <c:pt idx="770" formatCode="0.0000">
                  <c:v>651.15485000000001</c:v>
                </c:pt>
                <c:pt idx="771" formatCode="0.0000">
                  <c:v>653.61495000000002</c:v>
                </c:pt>
                <c:pt idx="772" formatCode="0.0000">
                  <c:v>651.27324999999996</c:v>
                </c:pt>
                <c:pt idx="773" formatCode="0.0000">
                  <c:v>643.56169999999997</c:v>
                </c:pt>
                <c:pt idx="774" formatCode="0.0000">
                  <c:v>654.06844999999998</c:v>
                </c:pt>
                <c:pt idx="775" formatCode="0.0000">
                  <c:v>650.93989999999997</c:v>
                </c:pt>
                <c:pt idx="776" formatCode="0.0000">
                  <c:v>652.67150000000004</c:v>
                </c:pt>
                <c:pt idx="777" formatCode="0.0000">
                  <c:v>651.29145000000005</c:v>
                </c:pt>
                <c:pt idx="778" formatCode="0.0000">
                  <c:v>651.46310000000005</c:v>
                </c:pt>
                <c:pt idx="779" formatCode="0.0000">
                  <c:v>646.67179999999996</c:v>
                </c:pt>
                <c:pt idx="780" formatCode="0.0000">
                  <c:v>650.25324999999998</c:v>
                </c:pt>
                <c:pt idx="781" formatCode="0.0000">
                  <c:v>651.28989999999999</c:v>
                </c:pt>
                <c:pt idx="782" formatCode="0.0000">
                  <c:v>652.76660000000004</c:v>
                </c:pt>
                <c:pt idx="783" formatCode="0.0000">
                  <c:v>651.27</c:v>
                </c:pt>
                <c:pt idx="784" formatCode="0.0000">
                  <c:v>652.0145</c:v>
                </c:pt>
                <c:pt idx="785" formatCode="0.0000">
                  <c:v>649.82984999999996</c:v>
                </c:pt>
                <c:pt idx="786" formatCode="0.0000">
                  <c:v>646.13480000000004</c:v>
                </c:pt>
                <c:pt idx="787" formatCode="0.0000">
                  <c:v>643.25964999999997</c:v>
                </c:pt>
                <c:pt idx="788" formatCode="0.0000">
                  <c:v>649.08479999999997</c:v>
                </c:pt>
                <c:pt idx="789" formatCode="0.0000">
                  <c:v>649.08515</c:v>
                </c:pt>
                <c:pt idx="790" formatCode="0.0000">
                  <c:v>649.05235000000005</c:v>
                </c:pt>
                <c:pt idx="791" formatCode="0.0000">
                  <c:v>649.10175000000004</c:v>
                </c:pt>
                <c:pt idx="792" formatCode="0.0000">
                  <c:v>650.5598</c:v>
                </c:pt>
                <c:pt idx="793" formatCode="0.0000">
                  <c:v>648.92515000000003</c:v>
                </c:pt>
                <c:pt idx="794" formatCode="0.0000">
                  <c:v>648.65989999999999</c:v>
                </c:pt>
                <c:pt idx="795" formatCode="0.0000">
                  <c:v>650.53985</c:v>
                </c:pt>
                <c:pt idx="796" formatCode="0.0000">
                  <c:v>652.65502512562796</c:v>
                </c:pt>
                <c:pt idx="797" formatCode="0.0000">
                  <c:v>647.33659999999998</c:v>
                </c:pt>
                <c:pt idx="798" formatCode="0.0000">
                  <c:v>649.35180000000003</c:v>
                </c:pt>
                <c:pt idx="799" formatCode="0.0000">
                  <c:v>169.87655000000001</c:v>
                </c:pt>
                <c:pt idx="800" formatCode="0.0000">
                  <c:v>213.63509999999999</c:v>
                </c:pt>
                <c:pt idx="801" formatCode="0.0000">
                  <c:v>452.33845360824802</c:v>
                </c:pt>
                <c:pt idx="802" formatCode="0.0000">
                  <c:v>537.53160000000003</c:v>
                </c:pt>
                <c:pt idx="803" formatCode="0.0000">
                  <c:v>526.63684999999998</c:v>
                </c:pt>
                <c:pt idx="804" formatCode="0.0000">
                  <c:v>424.59514999999999</c:v>
                </c:pt>
                <c:pt idx="805" formatCode="0.0000">
                  <c:v>650.21534999999994</c:v>
                </c:pt>
                <c:pt idx="806" formatCode="0.0000">
                  <c:v>645.75125000000003</c:v>
                </c:pt>
                <c:pt idx="807" formatCode="0.0000">
                  <c:v>650.20174999999995</c:v>
                </c:pt>
                <c:pt idx="808" formatCode="0.0000">
                  <c:v>647.50345000000004</c:v>
                </c:pt>
                <c:pt idx="809" formatCode="0.0000">
                  <c:v>650.15329999999994</c:v>
                </c:pt>
                <c:pt idx="810" formatCode="0.0000">
                  <c:v>650.70680000000004</c:v>
                </c:pt>
                <c:pt idx="811" formatCode="0.0000">
                  <c:v>649.34789999999998</c:v>
                </c:pt>
                <c:pt idx="812" formatCode="0.0000">
                  <c:v>649.21839999999997</c:v>
                </c:pt>
                <c:pt idx="813" formatCode="0.0000">
                  <c:v>650.31365000000005</c:v>
                </c:pt>
                <c:pt idx="814" formatCode="0.0000">
                  <c:v>644.85844999999995</c:v>
                </c:pt>
                <c:pt idx="815" formatCode="0.0000">
                  <c:v>650.15840000000003</c:v>
                </c:pt>
                <c:pt idx="816" formatCode="0.0000">
                  <c:v>647.98985000000005</c:v>
                </c:pt>
                <c:pt idx="817" formatCode="0.0000">
                  <c:v>652.54015000000004</c:v>
                </c:pt>
                <c:pt idx="818" formatCode="0.0000">
                  <c:v>648.74009999999998</c:v>
                </c:pt>
                <c:pt idx="819" formatCode="0.0000">
                  <c:v>646.73329999999999</c:v>
                </c:pt>
                <c:pt idx="820" formatCode="0.0000">
                  <c:v>647.17819999999995</c:v>
                </c:pt>
                <c:pt idx="821" formatCode="0.0000">
                  <c:v>649.70150000000001</c:v>
                </c:pt>
                <c:pt idx="822" formatCode="0.0000">
                  <c:v>647.74014999999997</c:v>
                </c:pt>
                <c:pt idx="823" formatCode="0.0000">
                  <c:v>649.01184999999998</c:v>
                </c:pt>
                <c:pt idx="824" formatCode="0.0000">
                  <c:v>648.99850000000004</c:v>
                </c:pt>
                <c:pt idx="825" formatCode="0.0000">
                  <c:v>648.22550000000001</c:v>
                </c:pt>
                <c:pt idx="826" formatCode="0.0000">
                  <c:v>646.39494999999999</c:v>
                </c:pt>
                <c:pt idx="827" formatCode="0.0000">
                  <c:v>647.78665000000001</c:v>
                </c:pt>
                <c:pt idx="828" formatCode="0.0000">
                  <c:v>646.47995000000003</c:v>
                </c:pt>
                <c:pt idx="829" formatCode="0.0000">
                  <c:v>648.43085427135702</c:v>
                </c:pt>
                <c:pt idx="830" formatCode="0.0000">
                  <c:v>645.92150000000004</c:v>
                </c:pt>
                <c:pt idx="831" formatCode="0.0000">
                  <c:v>647.09659999999997</c:v>
                </c:pt>
                <c:pt idx="832" formatCode="0.0000">
                  <c:v>649.01840000000004</c:v>
                </c:pt>
                <c:pt idx="833" formatCode="0.0000">
                  <c:v>644.35215000000005</c:v>
                </c:pt>
                <c:pt idx="834" formatCode="0.0000">
                  <c:v>642.14319999999998</c:v>
                </c:pt>
                <c:pt idx="835" formatCode="0.0000">
                  <c:v>643.70690000000002</c:v>
                </c:pt>
                <c:pt idx="836" formatCode="0.0000">
                  <c:v>644.09164999999996</c:v>
                </c:pt>
                <c:pt idx="837" formatCode="0.0000">
                  <c:v>642.87068571428597</c:v>
                </c:pt>
                <c:pt idx="838" formatCode="0.0000">
                  <c:v>643.71799999999996</c:v>
                </c:pt>
                <c:pt idx="839" formatCode="0.0000">
                  <c:v>643.34979999999996</c:v>
                </c:pt>
                <c:pt idx="840" formatCode="0.0000">
                  <c:v>644.21834999999999</c:v>
                </c:pt>
                <c:pt idx="841" formatCode="0.0000">
                  <c:v>643.46505000000002</c:v>
                </c:pt>
                <c:pt idx="842" formatCode="0.0000">
                  <c:v>643.28907216494804</c:v>
                </c:pt>
                <c:pt idx="843" formatCode="0.0000">
                  <c:v>644.90539999999999</c:v>
                </c:pt>
                <c:pt idx="844" formatCode="0.0000">
                  <c:v>644.47784999999999</c:v>
                </c:pt>
                <c:pt idx="845" formatCode="0.0000">
                  <c:v>646.09495000000004</c:v>
                </c:pt>
                <c:pt idx="846" formatCode="0.0000">
                  <c:v>646.35040000000004</c:v>
                </c:pt>
                <c:pt idx="847" formatCode="0.0000">
                  <c:v>644.53005128205098</c:v>
                </c:pt>
                <c:pt idx="848" formatCode="0.0000">
                  <c:v>647.28534999999999</c:v>
                </c:pt>
                <c:pt idx="849" formatCode="0.0000">
                  <c:v>643.11670000000004</c:v>
                </c:pt>
                <c:pt idx="850" formatCode="0.0000">
                  <c:v>644.64175</c:v>
                </c:pt>
                <c:pt idx="851" formatCode="0.0000">
                  <c:v>648.68804999999998</c:v>
                </c:pt>
                <c:pt idx="852" formatCode="0.0000">
                  <c:v>641.61649999999997</c:v>
                </c:pt>
                <c:pt idx="853" formatCode="0.0000">
                  <c:v>640.26855</c:v>
                </c:pt>
                <c:pt idx="854" formatCode="0.0000">
                  <c:v>646.04169999999999</c:v>
                </c:pt>
                <c:pt idx="855" formatCode="0.0000">
                  <c:v>640.70685000000003</c:v>
                </c:pt>
                <c:pt idx="856" formatCode="0.0000">
                  <c:v>647.65030000000002</c:v>
                </c:pt>
                <c:pt idx="857" formatCode="0.0000">
                  <c:v>648.1635</c:v>
                </c:pt>
                <c:pt idx="858" formatCode="0.0000">
                  <c:v>644.21495000000004</c:v>
                </c:pt>
                <c:pt idx="859" formatCode="0.0000">
                  <c:v>649.17679999999996</c:v>
                </c:pt>
                <c:pt idx="860" formatCode="0.0000">
                  <c:v>647.98699999999997</c:v>
                </c:pt>
                <c:pt idx="861" formatCode="0.0000">
                  <c:v>644.66175531914905</c:v>
                </c:pt>
                <c:pt idx="862" formatCode="0.0000">
                  <c:v>644.66175531914905</c:v>
                </c:pt>
                <c:pt idx="863" formatCode="0.0000">
                  <c:v>638.94025773195904</c:v>
                </c:pt>
                <c:pt idx="864" formatCode="0.0000">
                  <c:v>638.94025773195904</c:v>
                </c:pt>
                <c:pt idx="865" formatCode="0.0000">
                  <c:v>637.09448453608297</c:v>
                </c:pt>
                <c:pt idx="866" formatCode="0.0000">
                  <c:v>637.09448453608297</c:v>
                </c:pt>
                <c:pt idx="867" formatCode="0.0000">
                  <c:v>635.01031250000005</c:v>
                </c:pt>
                <c:pt idx="868" formatCode="0.0000">
                  <c:v>635.01031250000005</c:v>
                </c:pt>
                <c:pt idx="869" formatCode="0.0000">
                  <c:v>639.825492227979</c:v>
                </c:pt>
                <c:pt idx="870" formatCode="0.0000">
                  <c:v>639.825492227979</c:v>
                </c:pt>
                <c:pt idx="871" formatCode="0.0000">
                  <c:v>635.92548223350195</c:v>
                </c:pt>
                <c:pt idx="872" formatCode="0.0000">
                  <c:v>635.92548223350195</c:v>
                </c:pt>
                <c:pt idx="873" formatCode="0.0000">
                  <c:v>636.73994897959199</c:v>
                </c:pt>
                <c:pt idx="874" formatCode="0.0000">
                  <c:v>636.73994897959199</c:v>
                </c:pt>
                <c:pt idx="875" formatCode="0.0000">
                  <c:v>631.67638190954801</c:v>
                </c:pt>
                <c:pt idx="876" formatCode="0.0000">
                  <c:v>631.67638190954801</c:v>
                </c:pt>
                <c:pt idx="877" formatCode="0.0000">
                  <c:v>640.38689119170999</c:v>
                </c:pt>
                <c:pt idx="878" formatCode="0.0000">
                  <c:v>640.38689119170999</c:v>
                </c:pt>
                <c:pt idx="879" formatCode="0.0000">
                  <c:v>636.38149484536098</c:v>
                </c:pt>
                <c:pt idx="880" formatCode="0.0000">
                  <c:v>636.38149484536098</c:v>
                </c:pt>
                <c:pt idx="881" formatCode="0.0000">
                  <c:v>638.98292929292995</c:v>
                </c:pt>
                <c:pt idx="882" formatCode="0.0000">
                  <c:v>638.98292929292995</c:v>
                </c:pt>
                <c:pt idx="883" formatCode="0.0000">
                  <c:v>640.24541237113397</c:v>
                </c:pt>
                <c:pt idx="884" formatCode="0.0000">
                  <c:v>640.24541237113397</c:v>
                </c:pt>
                <c:pt idx="885" formatCode="0.0000">
                  <c:v>636.55369791666703</c:v>
                </c:pt>
                <c:pt idx="886" formatCode="0.0000">
                  <c:v>636.55369791666703</c:v>
                </c:pt>
                <c:pt idx="887" formatCode="0.0000">
                  <c:v>638.69913265306104</c:v>
                </c:pt>
                <c:pt idx="888" formatCode="0.0000">
                  <c:v>638.69913265306104</c:v>
                </c:pt>
                <c:pt idx="889" formatCode="0.0000">
                  <c:v>633.91660000000002</c:v>
                </c:pt>
                <c:pt idx="890" formatCode="0.0000">
                  <c:v>633.91660000000002</c:v>
                </c:pt>
                <c:pt idx="891" formatCode="0.0000">
                  <c:v>625.81880000000001</c:v>
                </c:pt>
                <c:pt idx="892" formatCode="0.0000">
                  <c:v>625.81880000000001</c:v>
                </c:pt>
                <c:pt idx="893" formatCode="0.0000">
                  <c:v>644.76855</c:v>
                </c:pt>
                <c:pt idx="894" formatCode="0.0000">
                  <c:v>644.76855</c:v>
                </c:pt>
                <c:pt idx="895" formatCode="0.0000">
                  <c:v>644.29375000000005</c:v>
                </c:pt>
                <c:pt idx="896" formatCode="0.0000">
                  <c:v>644.29375000000005</c:v>
                </c:pt>
                <c:pt idx="897" formatCode="0.0000">
                  <c:v>644.63684999999998</c:v>
                </c:pt>
                <c:pt idx="898" formatCode="0.0000">
                  <c:v>644.63684999999998</c:v>
                </c:pt>
                <c:pt idx="899" formatCode="0.0000">
                  <c:v>634.44015000000002</c:v>
                </c:pt>
                <c:pt idx="900" formatCode="0.0000">
                  <c:v>634.44015000000002</c:v>
                </c:pt>
                <c:pt idx="901" formatCode="0.0000">
                  <c:v>642.02165000000002</c:v>
                </c:pt>
                <c:pt idx="902" formatCode="0.0000">
                  <c:v>642.02165000000002</c:v>
                </c:pt>
                <c:pt idx="903" formatCode="0.0000">
                  <c:v>641.9615</c:v>
                </c:pt>
                <c:pt idx="904" formatCode="0.0000">
                  <c:v>641.9615</c:v>
                </c:pt>
                <c:pt idx="905" formatCode="0.0000">
                  <c:v>641.80790000000002</c:v>
                </c:pt>
                <c:pt idx="906" formatCode="0.0000">
                  <c:v>641.80790000000002</c:v>
                </c:pt>
                <c:pt idx="907" formatCode="0.0000">
                  <c:v>639.18634999999995</c:v>
                </c:pt>
                <c:pt idx="908" formatCode="0.0000">
                  <c:v>639.18634999999995</c:v>
                </c:pt>
                <c:pt idx="909" formatCode="0.0000">
                  <c:v>643.87504999999999</c:v>
                </c:pt>
                <c:pt idx="910" formatCode="0.0000">
                  <c:v>643.87504999999999</c:v>
                </c:pt>
                <c:pt idx="911" formatCode="0.0000">
                  <c:v>644.6816</c:v>
                </c:pt>
                <c:pt idx="912" formatCode="0.0000">
                  <c:v>644.6816</c:v>
                </c:pt>
                <c:pt idx="913" formatCode="0.0000">
                  <c:v>644.95650000000001</c:v>
                </c:pt>
                <c:pt idx="914" formatCode="0.0000">
                  <c:v>644.95650000000001</c:v>
                </c:pt>
                <c:pt idx="915" formatCode="0.0000">
                  <c:v>639.86839378238403</c:v>
                </c:pt>
                <c:pt idx="916" formatCode="0.0000">
                  <c:v>639.86839378238403</c:v>
                </c:pt>
                <c:pt idx="917" formatCode="0.0000">
                  <c:v>636.86807291666696</c:v>
                </c:pt>
                <c:pt idx="918" formatCode="0.0000">
                  <c:v>636.86807291666696</c:v>
                </c:pt>
                <c:pt idx="919" formatCode="0.0000">
                  <c:v>641.82291666666697</c:v>
                </c:pt>
                <c:pt idx="920" formatCode="0.0000">
                  <c:v>641.82291666666697</c:v>
                </c:pt>
                <c:pt idx="921" formatCode="0.0000">
                  <c:v>645.32669999999996</c:v>
                </c:pt>
                <c:pt idx="922" formatCode="0.0000">
                  <c:v>645.32669999999996</c:v>
                </c:pt>
                <c:pt idx="923" formatCode="0.0000">
                  <c:v>644.17650000000003</c:v>
                </c:pt>
                <c:pt idx="924" formatCode="0.0000">
                  <c:v>644.17650000000003</c:v>
                </c:pt>
                <c:pt idx="925" formatCode="0.0000">
                  <c:v>646.19135000000006</c:v>
                </c:pt>
                <c:pt idx="926" formatCode="0.0000">
                  <c:v>646.19135000000006</c:v>
                </c:pt>
                <c:pt idx="927" formatCode="0.0000">
                  <c:v>642.39009999999996</c:v>
                </c:pt>
                <c:pt idx="928" formatCode="0.0000">
                  <c:v>642.39009999999996</c:v>
                </c:pt>
                <c:pt idx="929" formatCode="0.0000">
                  <c:v>644.19645000000003</c:v>
                </c:pt>
                <c:pt idx="930" formatCode="0.0000">
                  <c:v>644.19645000000003</c:v>
                </c:pt>
                <c:pt idx="931" formatCode="0.0000">
                  <c:v>639.86635000000001</c:v>
                </c:pt>
                <c:pt idx="932" formatCode="0.0000">
                  <c:v>639.86635000000001</c:v>
                </c:pt>
                <c:pt idx="933" formatCode="0.0000">
                  <c:v>642.07645000000002</c:v>
                </c:pt>
                <c:pt idx="934" formatCode="0.0000">
                  <c:v>642.07645000000002</c:v>
                </c:pt>
                <c:pt idx="935" formatCode="0.0000">
                  <c:v>643.74345000000005</c:v>
                </c:pt>
                <c:pt idx="936" formatCode="0.0000">
                  <c:v>643.74345000000005</c:v>
                </c:pt>
                <c:pt idx="937" formatCode="0.0000">
                  <c:v>642.07201030927797</c:v>
                </c:pt>
                <c:pt idx="938" formatCode="0.0000">
                  <c:v>642.07201030927797</c:v>
                </c:pt>
                <c:pt idx="939" formatCode="0.0000">
                  <c:v>643.33294117647097</c:v>
                </c:pt>
                <c:pt idx="940" formatCode="0.0000">
                  <c:v>643.33294117647097</c:v>
                </c:pt>
                <c:pt idx="941" formatCode="0.0000">
                  <c:v>636.17420512820502</c:v>
                </c:pt>
                <c:pt idx="942" formatCode="0.0000">
                  <c:v>636.17420512820502</c:v>
                </c:pt>
                <c:pt idx="943" formatCode="0.0000">
                  <c:v>640.84964467005102</c:v>
                </c:pt>
                <c:pt idx="944" formatCode="0.0000">
                  <c:v>640.84964467005102</c:v>
                </c:pt>
                <c:pt idx="945" formatCode="0.0000">
                  <c:v>641.47839999999997</c:v>
                </c:pt>
                <c:pt idx="946" formatCode="0.0000">
                  <c:v>641.47839999999997</c:v>
                </c:pt>
                <c:pt idx="947" formatCode="0.0000">
                  <c:v>646.29155000000003</c:v>
                </c:pt>
                <c:pt idx="948" formatCode="0.0000">
                  <c:v>646.29155000000003</c:v>
                </c:pt>
                <c:pt idx="949" formatCode="0.0000">
                  <c:v>642.82865000000004</c:v>
                </c:pt>
                <c:pt idx="950" formatCode="0.0000">
                  <c:v>642.82865000000004</c:v>
                </c:pt>
                <c:pt idx="951" formatCode="0.0000">
                  <c:v>646.22325000000001</c:v>
                </c:pt>
                <c:pt idx="952" formatCode="0.0000">
                  <c:v>646.22325000000001</c:v>
                </c:pt>
                <c:pt idx="953" formatCode="0.0000">
                  <c:v>647.10985000000005</c:v>
                </c:pt>
                <c:pt idx="954" formatCode="0.0000">
                  <c:v>647.10985000000005</c:v>
                </c:pt>
                <c:pt idx="955" formatCode="0.0000">
                  <c:v>646.35834999999997</c:v>
                </c:pt>
                <c:pt idx="956" formatCode="0.0000">
                  <c:v>646.35834999999997</c:v>
                </c:pt>
                <c:pt idx="957" formatCode="0.0000">
                  <c:v>644.91174999999998</c:v>
                </c:pt>
                <c:pt idx="958" formatCode="0.0000">
                  <c:v>644.91174999999998</c:v>
                </c:pt>
                <c:pt idx="959" formatCode="0.0000">
                  <c:v>645.95320000000004</c:v>
                </c:pt>
                <c:pt idx="960" formatCode="0.0000">
                  <c:v>645.95320000000004</c:v>
                </c:pt>
                <c:pt idx="961" formatCode="0.0000">
                  <c:v>642.52840000000003</c:v>
                </c:pt>
                <c:pt idx="962" formatCode="0.0000">
                  <c:v>642.52840000000003</c:v>
                </c:pt>
                <c:pt idx="963" formatCode="0.0000">
                  <c:v>645.66845000000001</c:v>
                </c:pt>
                <c:pt idx="964" formatCode="0.0000">
                  <c:v>645.66845000000001</c:v>
                </c:pt>
                <c:pt idx="965" formatCode="0.0000">
                  <c:v>641.73524999999995</c:v>
                </c:pt>
                <c:pt idx="966" formatCode="0.0000">
                  <c:v>641.73524999999995</c:v>
                </c:pt>
                <c:pt idx="967" formatCode="0.0000">
                  <c:v>648.88030000000003</c:v>
                </c:pt>
                <c:pt idx="968" formatCode="0.0000">
                  <c:v>648.88030000000003</c:v>
                </c:pt>
                <c:pt idx="969" formatCode="0.0000">
                  <c:v>643.63634999999999</c:v>
                </c:pt>
                <c:pt idx="970" formatCode="0.0000">
                  <c:v>643.63634999999999</c:v>
                </c:pt>
                <c:pt idx="971" formatCode="0.0000">
                  <c:v>644.38840000000005</c:v>
                </c:pt>
                <c:pt idx="972" formatCode="0.0000">
                  <c:v>644.38840000000005</c:v>
                </c:pt>
                <c:pt idx="973" formatCode="0.0000">
                  <c:v>644.08825000000002</c:v>
                </c:pt>
                <c:pt idx="974" formatCode="0.0000">
                  <c:v>644.08825000000002</c:v>
                </c:pt>
                <c:pt idx="975" formatCode="0.0000">
                  <c:v>644.59315000000004</c:v>
                </c:pt>
                <c:pt idx="976" formatCode="0.0000">
                  <c:v>644.59315000000004</c:v>
                </c:pt>
                <c:pt idx="977" formatCode="0.0000">
                  <c:v>643.92825000000005</c:v>
                </c:pt>
                <c:pt idx="978" formatCode="0.0000">
                  <c:v>643.92825000000005</c:v>
                </c:pt>
                <c:pt idx="979" formatCode="0.0000">
                  <c:v>644.4932</c:v>
                </c:pt>
                <c:pt idx="980" formatCode="0.0000">
                  <c:v>644.4932</c:v>
                </c:pt>
                <c:pt idx="981" formatCode="0.0000">
                  <c:v>639.45159999999998</c:v>
                </c:pt>
                <c:pt idx="982" formatCode="0.0000">
                  <c:v>639.45159999999998</c:v>
                </c:pt>
                <c:pt idx="983" formatCode="0.0000">
                  <c:v>643.39840000000004</c:v>
                </c:pt>
                <c:pt idx="984" formatCode="0.0000">
                  <c:v>643.39840000000004</c:v>
                </c:pt>
                <c:pt idx="985" formatCode="0.0000">
                  <c:v>640.70145000000002</c:v>
                </c:pt>
                <c:pt idx="986" formatCode="0.0000">
                  <c:v>640.70145000000002</c:v>
                </c:pt>
                <c:pt idx="987" formatCode="0.0000">
                  <c:v>640.97495000000004</c:v>
                </c:pt>
                <c:pt idx="988" formatCode="0.0000">
                  <c:v>640.97495000000004</c:v>
                </c:pt>
                <c:pt idx="989" formatCode="0.0000">
                  <c:v>644.12294999999995</c:v>
                </c:pt>
                <c:pt idx="990" formatCode="0.0000">
                  <c:v>644.12294999999995</c:v>
                </c:pt>
                <c:pt idx="991" formatCode="0.0000">
                  <c:v>642.01805000000002</c:v>
                </c:pt>
                <c:pt idx="992" formatCode="0.0000">
                  <c:v>642.01805000000002</c:v>
                </c:pt>
                <c:pt idx="993" formatCode="0.0000">
                  <c:v>643.83159999999998</c:v>
                </c:pt>
                <c:pt idx="994" formatCode="0.0000">
                  <c:v>643.83159999999998</c:v>
                </c:pt>
                <c:pt idx="995" formatCode="0.0000">
                  <c:v>643.24350000000004</c:v>
                </c:pt>
                <c:pt idx="996" formatCode="0.0000">
                  <c:v>643.24350000000004</c:v>
                </c:pt>
                <c:pt idx="997" formatCode="0.0000">
                  <c:v>642.74995000000001</c:v>
                </c:pt>
                <c:pt idx="998" formatCode="0.0000">
                  <c:v>642.74995000000001</c:v>
                </c:pt>
                <c:pt idx="999" formatCode="0.0000">
                  <c:v>641.87199999999996</c:v>
                </c:pt>
                <c:pt idx="1000" formatCode="0.0000">
                  <c:v>641.87199999999996</c:v>
                </c:pt>
                <c:pt idx="1001" formatCode="0.0000">
                  <c:v>644.21344999999997</c:v>
                </c:pt>
                <c:pt idx="1002" formatCode="0.0000">
                  <c:v>644.21344999999997</c:v>
                </c:pt>
                <c:pt idx="1003" formatCode="0.0000">
                  <c:v>641.9203</c:v>
                </c:pt>
                <c:pt idx="1004" formatCode="0.0000">
                  <c:v>641.9203</c:v>
                </c:pt>
                <c:pt idx="1005" formatCode="0.0000">
                  <c:v>644.19830000000002</c:v>
                </c:pt>
                <c:pt idx="1006" formatCode="0.0000">
                  <c:v>644.19830000000002</c:v>
                </c:pt>
                <c:pt idx="1007" formatCode="0.0000">
                  <c:v>641.55984999999998</c:v>
                </c:pt>
                <c:pt idx="1008" formatCode="0.0000">
                  <c:v>641.55984999999998</c:v>
                </c:pt>
                <c:pt idx="1009" formatCode="0.0000">
                  <c:v>642.14030000000002</c:v>
                </c:pt>
                <c:pt idx="1010" formatCode="0.0000">
                  <c:v>642.14030000000002</c:v>
                </c:pt>
                <c:pt idx="1011" formatCode="0.0000">
                  <c:v>640.91985</c:v>
                </c:pt>
                <c:pt idx="1012" formatCode="0.0000">
                  <c:v>640.91985</c:v>
                </c:pt>
                <c:pt idx="1013" formatCode="0.0000">
                  <c:v>641.89829999999995</c:v>
                </c:pt>
                <c:pt idx="1014" formatCode="0.0000">
                  <c:v>641.89829999999995</c:v>
                </c:pt>
                <c:pt idx="1015" formatCode="0.0000">
                  <c:v>641.50120000000004</c:v>
                </c:pt>
                <c:pt idx="1016" formatCode="0.0000">
                  <c:v>641.50120000000004</c:v>
                </c:pt>
                <c:pt idx="1017" formatCode="0.0000">
                  <c:v>641.13369999999998</c:v>
                </c:pt>
                <c:pt idx="1018" formatCode="0.0000">
                  <c:v>641.13369999999998</c:v>
                </c:pt>
                <c:pt idx="1019" formatCode="0.0000">
                  <c:v>643.63964999999996</c:v>
                </c:pt>
                <c:pt idx="1020" formatCode="0.0000">
                  <c:v>643.63964999999996</c:v>
                </c:pt>
                <c:pt idx="1021" formatCode="0.0000">
                  <c:v>641.03819999999996</c:v>
                </c:pt>
                <c:pt idx="1022" formatCode="0.0000">
                  <c:v>641.03819999999996</c:v>
                </c:pt>
                <c:pt idx="1023" formatCode="0.0000">
                  <c:v>640.85145</c:v>
                </c:pt>
                <c:pt idx="1024" formatCode="0.0000">
                  <c:v>640.85145</c:v>
                </c:pt>
                <c:pt idx="1025" formatCode="0.0000">
                  <c:v>641.69354999999996</c:v>
                </c:pt>
                <c:pt idx="1026" formatCode="0.0000">
                  <c:v>641.69354999999996</c:v>
                </c:pt>
                <c:pt idx="1027" formatCode="0.0000">
                  <c:v>638.18340000000001</c:v>
                </c:pt>
                <c:pt idx="1028" formatCode="0.0000">
                  <c:v>638.18340000000001</c:v>
                </c:pt>
                <c:pt idx="1029" formatCode="0.0000">
                  <c:v>641.72339999999997</c:v>
                </c:pt>
                <c:pt idx="1030" formatCode="0.0000">
                  <c:v>641.72339999999997</c:v>
                </c:pt>
                <c:pt idx="1031" formatCode="0.0000">
                  <c:v>639.84839999999997</c:v>
                </c:pt>
                <c:pt idx="1032" formatCode="0.0000">
                  <c:v>639.84839999999997</c:v>
                </c:pt>
                <c:pt idx="1033" formatCode="0.0000">
                  <c:v>640.43970000000002</c:v>
                </c:pt>
                <c:pt idx="1034" formatCode="0.0000">
                  <c:v>640.43970000000002</c:v>
                </c:pt>
                <c:pt idx="1035" formatCode="0.0000">
                  <c:v>629.95309999999995</c:v>
                </c:pt>
                <c:pt idx="1036" formatCode="0.0000">
                  <c:v>629.95309999999995</c:v>
                </c:pt>
                <c:pt idx="1037" formatCode="0.0000">
                  <c:v>639.55544999999995</c:v>
                </c:pt>
                <c:pt idx="1038" formatCode="0.0000">
                  <c:v>639.55544999999995</c:v>
                </c:pt>
                <c:pt idx="1039" formatCode="0.0000">
                  <c:v>640.27814999999998</c:v>
                </c:pt>
                <c:pt idx="1040" formatCode="0.0000">
                  <c:v>640.27814999999998</c:v>
                </c:pt>
                <c:pt idx="1041" formatCode="0.0000">
                  <c:v>639.58714999999995</c:v>
                </c:pt>
                <c:pt idx="1042" formatCode="0.0000">
                  <c:v>639.58714999999995</c:v>
                </c:pt>
                <c:pt idx="1043" formatCode="0.0000">
                  <c:v>642.04004999999995</c:v>
                </c:pt>
                <c:pt idx="1044" formatCode="0.0000">
                  <c:v>642.04004999999995</c:v>
                </c:pt>
                <c:pt idx="1045" formatCode="0.0000">
                  <c:v>643.26305000000002</c:v>
                </c:pt>
                <c:pt idx="1046" formatCode="0.0000">
                  <c:v>643.26305000000002</c:v>
                </c:pt>
                <c:pt idx="1047" formatCode="0.0000">
                  <c:v>640.39009999999996</c:v>
                </c:pt>
                <c:pt idx="1048" formatCode="0.0000">
                  <c:v>640.39009999999996</c:v>
                </c:pt>
                <c:pt idx="1049" formatCode="0.0000">
                  <c:v>640.7731</c:v>
                </c:pt>
                <c:pt idx="1050" formatCode="0.0000">
                  <c:v>640.7731</c:v>
                </c:pt>
                <c:pt idx="1051" formatCode="0.0000">
                  <c:v>639.22209999999995</c:v>
                </c:pt>
                <c:pt idx="1052" formatCode="0.0000">
                  <c:v>639.22209999999995</c:v>
                </c:pt>
                <c:pt idx="1053" formatCode="0.0000">
                  <c:v>640.21965</c:v>
                </c:pt>
                <c:pt idx="1054" formatCode="0.0000">
                  <c:v>640.21965</c:v>
                </c:pt>
                <c:pt idx="1055" formatCode="0.0000">
                  <c:v>640.74</c:v>
                </c:pt>
                <c:pt idx="1056" formatCode="0.0000">
                  <c:v>640.74</c:v>
                </c:pt>
                <c:pt idx="1057" formatCode="0.0000">
                  <c:v>643.02314999999999</c:v>
                </c:pt>
                <c:pt idx="1058" formatCode="0.0000">
                  <c:v>643.02314999999999</c:v>
                </c:pt>
                <c:pt idx="1059" formatCode="0.0000">
                  <c:v>640.37684999999999</c:v>
                </c:pt>
                <c:pt idx="1060" formatCode="0.0000">
                  <c:v>640.37684999999999</c:v>
                </c:pt>
                <c:pt idx="1061" formatCode="0.0000">
                  <c:v>639.63665000000003</c:v>
                </c:pt>
                <c:pt idx="1062" formatCode="0.0000">
                  <c:v>639.63665000000003</c:v>
                </c:pt>
                <c:pt idx="1063" formatCode="0.0000">
                  <c:v>641.63139999999999</c:v>
                </c:pt>
                <c:pt idx="1064" formatCode="0.0000">
                  <c:v>641.63139999999999</c:v>
                </c:pt>
                <c:pt idx="1065" formatCode="0.0000">
                  <c:v>637.82979999999998</c:v>
                </c:pt>
                <c:pt idx="1066" formatCode="0.0000">
                  <c:v>637.82979999999998</c:v>
                </c:pt>
                <c:pt idx="1067" formatCode="0.0000">
                  <c:v>637.99315000000001</c:v>
                </c:pt>
                <c:pt idx="1068" formatCode="0.0000">
                  <c:v>637.99315000000001</c:v>
                </c:pt>
                <c:pt idx="1069" formatCode="0.0000">
                  <c:v>638.46185000000003</c:v>
                </c:pt>
                <c:pt idx="1070" formatCode="0.0000">
                  <c:v>638.46185000000003</c:v>
                </c:pt>
                <c:pt idx="1071" formatCode="0.0000">
                  <c:v>639.52515000000005</c:v>
                </c:pt>
                <c:pt idx="1072" formatCode="0.0000">
                  <c:v>639.52515000000005</c:v>
                </c:pt>
                <c:pt idx="1073" formatCode="0.0000">
                  <c:v>641.35514999999998</c:v>
                </c:pt>
                <c:pt idx="1074" formatCode="0.0000">
                  <c:v>641.35514999999998</c:v>
                </c:pt>
                <c:pt idx="1075" formatCode="0.0000">
                  <c:v>636.11</c:v>
                </c:pt>
                <c:pt idx="1076" formatCode="0.0000">
                  <c:v>636.11</c:v>
                </c:pt>
                <c:pt idx="1077" formatCode="0.0000">
                  <c:v>638.33320000000003</c:v>
                </c:pt>
                <c:pt idx="1078" formatCode="0.0000">
                  <c:v>638.33320000000003</c:v>
                </c:pt>
                <c:pt idx="1079" formatCode="0.0000">
                  <c:v>640.81984999999997</c:v>
                </c:pt>
                <c:pt idx="1080" formatCode="0.0000">
                  <c:v>640.81984999999997</c:v>
                </c:pt>
                <c:pt idx="1081" formatCode="0.0000">
                  <c:v>637.78485000000001</c:v>
                </c:pt>
                <c:pt idx="1082" formatCode="0.0000">
                  <c:v>637.78485000000001</c:v>
                </c:pt>
                <c:pt idx="1083" formatCode="0.0000">
                  <c:v>639.80015000000003</c:v>
                </c:pt>
                <c:pt idx="1084" formatCode="0.0000">
                  <c:v>639.80015000000003</c:v>
                </c:pt>
                <c:pt idx="1085" formatCode="0.0000">
                  <c:v>636.94860000000006</c:v>
                </c:pt>
                <c:pt idx="1086" formatCode="0.0000">
                  <c:v>636.94860000000006</c:v>
                </c:pt>
                <c:pt idx="1087" formatCode="0.0000">
                  <c:v>638.78520000000003</c:v>
                </c:pt>
                <c:pt idx="1088" formatCode="0.0000">
                  <c:v>638.78520000000003</c:v>
                </c:pt>
                <c:pt idx="1089" formatCode="0.0000">
                  <c:v>637.95830000000001</c:v>
                </c:pt>
                <c:pt idx="1090" formatCode="0.0000">
                  <c:v>637.95830000000001</c:v>
                </c:pt>
                <c:pt idx="1091" formatCode="0.0000">
                  <c:v>638.89679999999998</c:v>
                </c:pt>
                <c:pt idx="1092" formatCode="0.0000">
                  <c:v>638.89679999999998</c:v>
                </c:pt>
                <c:pt idx="1093" formatCode="0.0000">
                  <c:v>639.29480000000001</c:v>
                </c:pt>
                <c:pt idx="1094" formatCode="0.0000">
                  <c:v>639.29480000000001</c:v>
                </c:pt>
                <c:pt idx="1095" formatCode="0.0000">
                  <c:v>637.55640000000005</c:v>
                </c:pt>
                <c:pt idx="1096" formatCode="0.0000">
                  <c:v>637.55640000000005</c:v>
                </c:pt>
                <c:pt idx="1097" formatCode="0.0000">
                  <c:v>636.70024999999998</c:v>
                </c:pt>
                <c:pt idx="1098" formatCode="0.0000">
                  <c:v>636.70024999999998</c:v>
                </c:pt>
                <c:pt idx="1099" formatCode="0.0000">
                  <c:v>636.98350000000005</c:v>
                </c:pt>
                <c:pt idx="1100" formatCode="0.0000">
                  <c:v>636.98350000000005</c:v>
                </c:pt>
                <c:pt idx="1101" formatCode="0.0000">
                  <c:v>639.18344999999999</c:v>
                </c:pt>
                <c:pt idx="1102" formatCode="0.0000">
                  <c:v>639.18344999999999</c:v>
                </c:pt>
                <c:pt idx="1103" formatCode="0.0000">
                  <c:v>635.96469999999999</c:v>
                </c:pt>
                <c:pt idx="1104" formatCode="0.0000">
                  <c:v>635.96469999999999</c:v>
                </c:pt>
                <c:pt idx="1105" formatCode="0.0000">
                  <c:v>641.16970000000003</c:v>
                </c:pt>
                <c:pt idx="1106" formatCode="0.0000">
                  <c:v>641.16970000000003</c:v>
                </c:pt>
                <c:pt idx="1107" formatCode="0.0000">
                  <c:v>638.69529999999997</c:v>
                </c:pt>
                <c:pt idx="1108" formatCode="0.0000">
                  <c:v>638.69529999999997</c:v>
                </c:pt>
                <c:pt idx="1109" formatCode="0.0000">
                  <c:v>639.09014999999999</c:v>
                </c:pt>
                <c:pt idx="1110" formatCode="0.0000">
                  <c:v>639.09014999999999</c:v>
                </c:pt>
                <c:pt idx="1111" formatCode="0.0000">
                  <c:v>638.59654999999998</c:v>
                </c:pt>
                <c:pt idx="1112" formatCode="0.0000">
                  <c:v>638.59654999999998</c:v>
                </c:pt>
                <c:pt idx="1113" formatCode="0.0000">
                  <c:v>641.88490000000002</c:v>
                </c:pt>
                <c:pt idx="1114" formatCode="0.0000">
                  <c:v>641.88490000000002</c:v>
                </c:pt>
                <c:pt idx="1115" formatCode="0.0000">
                  <c:v>641.71654999999998</c:v>
                </c:pt>
                <c:pt idx="1116" formatCode="0.0000">
                  <c:v>641.71654999999998</c:v>
                </c:pt>
                <c:pt idx="1117" formatCode="0.0000">
                  <c:v>635.73175000000003</c:v>
                </c:pt>
                <c:pt idx="1118" formatCode="0.0000">
                  <c:v>635.73175000000003</c:v>
                </c:pt>
                <c:pt idx="1119" formatCode="0.0000">
                  <c:v>631.85670000000005</c:v>
                </c:pt>
                <c:pt idx="1120" formatCode="0.0000">
                  <c:v>631.85670000000005</c:v>
                </c:pt>
                <c:pt idx="1121" formatCode="0.0000">
                  <c:v>630.34524999999996</c:v>
                </c:pt>
                <c:pt idx="1122" formatCode="0.0000">
                  <c:v>630.34524999999996</c:v>
                </c:pt>
                <c:pt idx="1123" formatCode="0.0000">
                  <c:v>626.88990000000001</c:v>
                </c:pt>
                <c:pt idx="1124" formatCode="0.0000">
                  <c:v>626.88990000000001</c:v>
                </c:pt>
                <c:pt idx="1125" formatCode="0.0000">
                  <c:v>635.85310000000004</c:v>
                </c:pt>
                <c:pt idx="1126" formatCode="0.0000">
                  <c:v>635.85310000000004</c:v>
                </c:pt>
                <c:pt idx="1127" formatCode="0.0000">
                  <c:v>638.52355</c:v>
                </c:pt>
                <c:pt idx="1128" formatCode="0.0000">
                  <c:v>638.52355</c:v>
                </c:pt>
                <c:pt idx="1129" formatCode="0.0000">
                  <c:v>638.09849999999994</c:v>
                </c:pt>
                <c:pt idx="1130" formatCode="0.0000">
                  <c:v>638.09849999999994</c:v>
                </c:pt>
                <c:pt idx="1131" formatCode="0.0000">
                  <c:v>638.66520000000003</c:v>
                </c:pt>
                <c:pt idx="1132" formatCode="0.0000">
                  <c:v>638.66520000000003</c:v>
                </c:pt>
                <c:pt idx="1133" formatCode="0.0000">
                  <c:v>639.51155000000006</c:v>
                </c:pt>
                <c:pt idx="1134" formatCode="0.0000">
                  <c:v>639.51155000000006</c:v>
                </c:pt>
                <c:pt idx="1135" formatCode="0.0000">
                  <c:v>639.17994999999996</c:v>
                </c:pt>
                <c:pt idx="1136" formatCode="0.0000">
                  <c:v>639.17994999999996</c:v>
                </c:pt>
                <c:pt idx="1137" formatCode="0.0000">
                  <c:v>636.61315000000002</c:v>
                </c:pt>
                <c:pt idx="1138" formatCode="0.0000">
                  <c:v>636.61315000000002</c:v>
                </c:pt>
                <c:pt idx="1139" formatCode="0.0000">
                  <c:v>638.03494999999998</c:v>
                </c:pt>
                <c:pt idx="1140" formatCode="0.0000">
                  <c:v>638.03494999999998</c:v>
                </c:pt>
                <c:pt idx="1141" formatCode="0.0000">
                  <c:v>640.98524999999995</c:v>
                </c:pt>
                <c:pt idx="1142" formatCode="0.0000">
                  <c:v>640.98524999999995</c:v>
                </c:pt>
                <c:pt idx="1143" formatCode="0.0000">
                  <c:v>638.66030000000001</c:v>
                </c:pt>
                <c:pt idx="1144" formatCode="0.0000">
                  <c:v>638.66030000000001</c:v>
                </c:pt>
                <c:pt idx="1145" formatCode="0.0000">
                  <c:v>637.75210000000004</c:v>
                </c:pt>
                <c:pt idx="1146" formatCode="0.0000">
                  <c:v>637.75210000000004</c:v>
                </c:pt>
                <c:pt idx="1147" formatCode="0.0000">
                  <c:v>639.29214999999999</c:v>
                </c:pt>
                <c:pt idx="1148" formatCode="0.0000">
                  <c:v>639.29214999999999</c:v>
                </c:pt>
                <c:pt idx="1149" formatCode="0.0000">
                  <c:v>638.37869999999998</c:v>
                </c:pt>
                <c:pt idx="1150" formatCode="0.0000">
                  <c:v>638.37869999999998</c:v>
                </c:pt>
                <c:pt idx="1151" formatCode="0.0000">
                  <c:v>639.41660000000002</c:v>
                </c:pt>
                <c:pt idx="1152" formatCode="0.0000">
                  <c:v>639.41660000000002</c:v>
                </c:pt>
                <c:pt idx="1153" formatCode="0.0000">
                  <c:v>638.25969999999995</c:v>
                </c:pt>
                <c:pt idx="1154" formatCode="0.0000">
                  <c:v>638.25969999999995</c:v>
                </c:pt>
                <c:pt idx="1155" formatCode="0.0000">
                  <c:v>639.05645000000004</c:v>
                </c:pt>
                <c:pt idx="1156" formatCode="0.0000">
                  <c:v>639.05645000000004</c:v>
                </c:pt>
                <c:pt idx="1157" formatCode="0.0000">
                  <c:v>638.17004999999995</c:v>
                </c:pt>
                <c:pt idx="1158" formatCode="0.0000">
                  <c:v>638.17004999999995</c:v>
                </c:pt>
                <c:pt idx="1159" formatCode="0.0000">
                  <c:v>639.04340000000002</c:v>
                </c:pt>
                <c:pt idx="1160" formatCode="0.0000">
                  <c:v>639.04340000000002</c:v>
                </c:pt>
                <c:pt idx="1161" formatCode="0.0000">
                  <c:v>639.20669999999996</c:v>
                </c:pt>
                <c:pt idx="1162" formatCode="0.0000">
                  <c:v>639.20669999999996</c:v>
                </c:pt>
                <c:pt idx="1163" formatCode="0.0000">
                  <c:v>636.19204999999999</c:v>
                </c:pt>
                <c:pt idx="1164" formatCode="0.0000">
                  <c:v>636.19204999999999</c:v>
                </c:pt>
                <c:pt idx="1165" formatCode="0.0000">
                  <c:v>635.10429999999997</c:v>
                </c:pt>
                <c:pt idx="1166" formatCode="0.0000">
                  <c:v>635.10429999999997</c:v>
                </c:pt>
                <c:pt idx="1167" formatCode="0.0000">
                  <c:v>635.99850000000004</c:v>
                </c:pt>
                <c:pt idx="1168" formatCode="0.0000">
                  <c:v>635.99850000000004</c:v>
                </c:pt>
                <c:pt idx="1169" formatCode="0.0000">
                  <c:v>638.11495000000002</c:v>
                </c:pt>
                <c:pt idx="1170" formatCode="0.0000">
                  <c:v>638.11495000000002</c:v>
                </c:pt>
                <c:pt idx="1171" formatCode="0.0000">
                  <c:v>636.66525000000001</c:v>
                </c:pt>
                <c:pt idx="1172" formatCode="0.0000">
                  <c:v>636.66525000000001</c:v>
                </c:pt>
                <c:pt idx="1173" formatCode="0.0000">
                  <c:v>636.66309999999999</c:v>
                </c:pt>
                <c:pt idx="1174" formatCode="0.0000">
                  <c:v>636.66309999999999</c:v>
                </c:pt>
                <c:pt idx="1175" formatCode="0.0000">
                  <c:v>635.00035000000003</c:v>
                </c:pt>
                <c:pt idx="1176" formatCode="0.0000">
                  <c:v>635.00035000000003</c:v>
                </c:pt>
                <c:pt idx="1177" formatCode="0.0000">
                  <c:v>636.06994999999995</c:v>
                </c:pt>
                <c:pt idx="1178" formatCode="0.0000">
                  <c:v>636.06994999999995</c:v>
                </c:pt>
                <c:pt idx="1179" formatCode="0.0000">
                  <c:v>639.23649999999998</c:v>
                </c:pt>
                <c:pt idx="1180" formatCode="0.0000">
                  <c:v>639.23649999999998</c:v>
                </c:pt>
                <c:pt idx="1181" formatCode="0.0000">
                  <c:v>635.19484999999997</c:v>
                </c:pt>
                <c:pt idx="1182" formatCode="0.0000">
                  <c:v>635.19484999999997</c:v>
                </c:pt>
                <c:pt idx="1183" formatCode="0.0000">
                  <c:v>637.68835000000001</c:v>
                </c:pt>
                <c:pt idx="1184" formatCode="0.0000">
                  <c:v>637.68835000000001</c:v>
                </c:pt>
                <c:pt idx="1185" formatCode="0.0000">
                  <c:v>640.52629999999999</c:v>
                </c:pt>
                <c:pt idx="1186" formatCode="0.0000">
                  <c:v>640.52629999999999</c:v>
                </c:pt>
                <c:pt idx="1187" formatCode="0.0000">
                  <c:v>637.32145000000003</c:v>
                </c:pt>
                <c:pt idx="1188" formatCode="0.0000">
                  <c:v>637.32145000000003</c:v>
                </c:pt>
                <c:pt idx="1189" formatCode="0.0000">
                  <c:v>635.46</c:v>
                </c:pt>
                <c:pt idx="1190" formatCode="0.0000">
                  <c:v>635.46</c:v>
                </c:pt>
                <c:pt idx="1191" formatCode="0.0000">
                  <c:v>636.54650000000004</c:v>
                </c:pt>
                <c:pt idx="1192" formatCode="0.0000">
                  <c:v>636.54650000000004</c:v>
                </c:pt>
                <c:pt idx="1193" formatCode="0.0000">
                  <c:v>635.97990000000004</c:v>
                </c:pt>
                <c:pt idx="1194" formatCode="0.0000">
                  <c:v>635.97990000000004</c:v>
                </c:pt>
                <c:pt idx="1195" formatCode="0.0000">
                  <c:v>635.27480000000003</c:v>
                </c:pt>
                <c:pt idx="1196" formatCode="0.0000">
                  <c:v>635.27480000000003</c:v>
                </c:pt>
                <c:pt idx="1197" formatCode="0.0000">
                  <c:v>637.87980000000005</c:v>
                </c:pt>
                <c:pt idx="1198" formatCode="0.0000">
                  <c:v>637.87980000000005</c:v>
                </c:pt>
                <c:pt idx="1199" formatCode="0.0000">
                  <c:v>637.05190000000005</c:v>
                </c:pt>
                <c:pt idx="1200" formatCode="0.0000">
                  <c:v>637.05190000000005</c:v>
                </c:pt>
                <c:pt idx="1201" formatCode="0.0000">
                  <c:v>637.31865000000005</c:v>
                </c:pt>
                <c:pt idx="1202" formatCode="0.0000">
                  <c:v>637.31865000000005</c:v>
                </c:pt>
                <c:pt idx="1203" formatCode="0.0000">
                  <c:v>637.79999999999995</c:v>
                </c:pt>
                <c:pt idx="1204" formatCode="0.0000">
                  <c:v>637.79999999999995</c:v>
                </c:pt>
                <c:pt idx="1205" formatCode="0.0000">
                  <c:v>638.32370000000003</c:v>
                </c:pt>
                <c:pt idx="1206" formatCode="0.0000">
                  <c:v>638.32370000000003</c:v>
                </c:pt>
                <c:pt idx="1207" formatCode="0.0000">
                  <c:v>634.32119999999998</c:v>
                </c:pt>
                <c:pt idx="1208" formatCode="0.0000">
                  <c:v>634.32119999999998</c:v>
                </c:pt>
                <c:pt idx="1209" formatCode="0.0000">
                  <c:v>636.21849999999995</c:v>
                </c:pt>
                <c:pt idx="1210" formatCode="0.0000">
                  <c:v>636.21849999999995</c:v>
                </c:pt>
                <c:pt idx="1211" formatCode="0.0000">
                  <c:v>636.87815000000001</c:v>
                </c:pt>
                <c:pt idx="1212" formatCode="0.0000">
                  <c:v>636.87815000000001</c:v>
                </c:pt>
                <c:pt idx="1213" formatCode="0.0000">
                  <c:v>638.2432</c:v>
                </c:pt>
                <c:pt idx="1214" formatCode="0.0000">
                  <c:v>638.2432</c:v>
                </c:pt>
                <c:pt idx="1215" formatCode="0.0000">
                  <c:v>635.08154999999999</c:v>
                </c:pt>
                <c:pt idx="1216" formatCode="0.0000">
                  <c:v>635.08154999999999</c:v>
                </c:pt>
                <c:pt idx="1217" formatCode="0.0000">
                  <c:v>636.16994999999997</c:v>
                </c:pt>
                <c:pt idx="1218" formatCode="0.0000">
                  <c:v>636.16994999999997</c:v>
                </c:pt>
                <c:pt idx="1219" formatCode="0.0000">
                  <c:v>635.39149999999995</c:v>
                </c:pt>
                <c:pt idx="1220" formatCode="0.0000">
                  <c:v>635.39149999999995</c:v>
                </c:pt>
                <c:pt idx="1221" formatCode="0.0000">
                  <c:v>633.68655000000001</c:v>
                </c:pt>
                <c:pt idx="1222" formatCode="0.0000">
                  <c:v>633.68655000000001</c:v>
                </c:pt>
                <c:pt idx="1223" formatCode="0.0000">
                  <c:v>635.50485000000003</c:v>
                </c:pt>
                <c:pt idx="1224" formatCode="0.0000">
                  <c:v>635.50485000000003</c:v>
                </c:pt>
                <c:pt idx="1225" formatCode="0.0000">
                  <c:v>634.32984999999996</c:v>
                </c:pt>
                <c:pt idx="1226" formatCode="0.0000">
                  <c:v>634.32984999999996</c:v>
                </c:pt>
                <c:pt idx="1227" formatCode="0.0000">
                  <c:v>632.43820000000005</c:v>
                </c:pt>
                <c:pt idx="1228" formatCode="0.0000">
                  <c:v>632.43820000000005</c:v>
                </c:pt>
                <c:pt idx="1229" formatCode="0.0000">
                  <c:v>633.22685000000001</c:v>
                </c:pt>
                <c:pt idx="1230" formatCode="0.0000">
                  <c:v>633.22685000000001</c:v>
                </c:pt>
                <c:pt idx="1231" formatCode="0.0000">
                  <c:v>632.43525</c:v>
                </c:pt>
                <c:pt idx="1232" formatCode="0.0000">
                  <c:v>632.43525</c:v>
                </c:pt>
                <c:pt idx="1233" formatCode="0.0000">
                  <c:v>633.79004999999995</c:v>
                </c:pt>
                <c:pt idx="1234" formatCode="0.0000">
                  <c:v>633.79004999999995</c:v>
                </c:pt>
                <c:pt idx="1235" formatCode="0.0000">
                  <c:v>632.22455000000002</c:v>
                </c:pt>
                <c:pt idx="1236" formatCode="0.0000">
                  <c:v>632.22455000000002</c:v>
                </c:pt>
                <c:pt idx="1237" formatCode="0.0000">
                  <c:v>632.17510000000004</c:v>
                </c:pt>
                <c:pt idx="1238" formatCode="0.0000">
                  <c:v>632.17510000000004</c:v>
                </c:pt>
                <c:pt idx="1239" formatCode="0.0000">
                  <c:v>633.67494999999997</c:v>
                </c:pt>
                <c:pt idx="1240" formatCode="0.0000">
                  <c:v>633.67494999999997</c:v>
                </c:pt>
                <c:pt idx="1241" formatCode="0.0000">
                  <c:v>630.00654999999995</c:v>
                </c:pt>
                <c:pt idx="1242" formatCode="0.0000">
                  <c:v>630.00654999999995</c:v>
                </c:pt>
                <c:pt idx="1243" formatCode="0.0000">
                  <c:v>632.90015000000005</c:v>
                </c:pt>
                <c:pt idx="1244" formatCode="0.0000">
                  <c:v>632.90015000000005</c:v>
                </c:pt>
                <c:pt idx="1245" formatCode="0.0000">
                  <c:v>632.19889999999998</c:v>
                </c:pt>
                <c:pt idx="1246" formatCode="0.0000">
                  <c:v>632.19889999999998</c:v>
                </c:pt>
                <c:pt idx="1247" formatCode="0.0000">
                  <c:v>631.33654999999999</c:v>
                </c:pt>
                <c:pt idx="1248" formatCode="0.0000">
                  <c:v>631.33654999999999</c:v>
                </c:pt>
                <c:pt idx="1249" formatCode="0.0000">
                  <c:v>634.49289999999996</c:v>
                </c:pt>
                <c:pt idx="1250" formatCode="0.0000">
                  <c:v>634.49289999999996</c:v>
                </c:pt>
                <c:pt idx="1251" formatCode="0.0000">
                  <c:v>632.84664999999995</c:v>
                </c:pt>
                <c:pt idx="1252" formatCode="0.0000">
                  <c:v>632.84664999999995</c:v>
                </c:pt>
                <c:pt idx="1253" formatCode="0.0000">
                  <c:v>630.95825000000002</c:v>
                </c:pt>
                <c:pt idx="1254" formatCode="0.0000">
                  <c:v>630.95825000000002</c:v>
                </c:pt>
                <c:pt idx="1255" formatCode="0.0000">
                  <c:v>631.7251</c:v>
                </c:pt>
                <c:pt idx="1256" formatCode="0.0000">
                  <c:v>631.7251</c:v>
                </c:pt>
                <c:pt idx="1257" formatCode="0.0000">
                  <c:v>634.94494999999995</c:v>
                </c:pt>
                <c:pt idx="1258" formatCode="0.0000">
                  <c:v>634.33214999999996</c:v>
                </c:pt>
                <c:pt idx="1259" formatCode="0.0000">
                  <c:v>632.29345000000001</c:v>
                </c:pt>
                <c:pt idx="1260" formatCode="0.0000">
                  <c:v>631.88819999999998</c:v>
                </c:pt>
                <c:pt idx="1261" formatCode="0.0000">
                  <c:v>633.34469999999999</c:v>
                </c:pt>
                <c:pt idx="1262" formatCode="0.0000">
                  <c:v>633.33960000000002</c:v>
                </c:pt>
                <c:pt idx="1263" formatCode="0.0000">
                  <c:v>633.02160000000003</c:v>
                </c:pt>
                <c:pt idx="1264" formatCode="0.0000">
                  <c:v>633.22645</c:v>
                </c:pt>
                <c:pt idx="1265" formatCode="0.0000">
                  <c:v>633.74654999999996</c:v>
                </c:pt>
                <c:pt idx="1266" formatCode="0.0000">
                  <c:v>634.81309999999996</c:v>
                </c:pt>
                <c:pt idx="1267" formatCode="0.0000">
                  <c:v>633.38165000000004</c:v>
                </c:pt>
                <c:pt idx="1268" formatCode="0.0000">
                  <c:v>632.45519999999999</c:v>
                </c:pt>
                <c:pt idx="1269" formatCode="0.0000">
                  <c:v>630.10675000000003</c:v>
                </c:pt>
                <c:pt idx="1270" formatCode="0.0000">
                  <c:v>632.52824999999996</c:v>
                </c:pt>
                <c:pt idx="1271" formatCode="0.0000">
                  <c:v>630.29975000000002</c:v>
                </c:pt>
                <c:pt idx="1272" formatCode="0.0000">
                  <c:v>630.02329999999995</c:v>
                </c:pt>
                <c:pt idx="1273" formatCode="0.0000">
                  <c:v>630.88334999999995</c:v>
                </c:pt>
                <c:pt idx="1274" formatCode="0.0000">
                  <c:v>628.13004999999998</c:v>
                </c:pt>
                <c:pt idx="1275" formatCode="0.0000">
                  <c:v>631.72344999999996</c:v>
                </c:pt>
                <c:pt idx="1276" formatCode="0.0000">
                  <c:v>629.41160000000002</c:v>
                </c:pt>
                <c:pt idx="1277" formatCode="0.0000">
                  <c:v>629.33849999999995</c:v>
                </c:pt>
                <c:pt idx="1278" formatCode="0.0000">
                  <c:v>629.80785000000003</c:v>
                </c:pt>
              </c:numCache>
            </c:numRef>
          </c:yVal>
          <c:smooth val="0"/>
          <c:extLst>
            <c:ext xmlns:c16="http://schemas.microsoft.com/office/drawing/2014/chart" uri="{C3380CC4-5D6E-409C-BE32-E72D297353CC}">
              <c16:uniqueId val="{00000005-4D86-4E08-8FE1-77CFA1757EEE}"/>
            </c:ext>
          </c:extLst>
        </c:ser>
        <c:dLbls>
          <c:showLegendKey val="0"/>
          <c:showVal val="0"/>
          <c:showCatName val="0"/>
          <c:showSerName val="0"/>
          <c:showPercent val="0"/>
          <c:showBubbleSize val="0"/>
        </c:dLbls>
        <c:axId val="278270720"/>
        <c:axId val="278264960"/>
      </c:scatterChart>
      <c:valAx>
        <c:axId val="487405999"/>
        <c:scaling>
          <c:orientation val="minMax"/>
          <c:max val="45970"/>
          <c:min val="44900"/>
        </c:scaling>
        <c:delete val="0"/>
        <c:axPos val="b"/>
        <c:majorGridlines>
          <c:spPr>
            <a:ln>
              <a:solidFill>
                <a:schemeClr val="tx1">
                  <a:lumMod val="75000"/>
                </a:schemeClr>
              </a:solidFill>
            </a:ln>
          </c:spPr>
        </c:majorGridlines>
        <c:title>
          <c:tx>
            <c:rich>
              <a:bodyPr rot="0" vert="horz"/>
              <a:lstStyle/>
              <a:p>
                <a:pPr>
                  <a:defRPr/>
                </a:pPr>
                <a:r>
                  <a:rPr lang="en-US"/>
                  <a:t>Date</a:t>
                </a:r>
              </a:p>
            </c:rich>
          </c:tx>
          <c:overlay val="0"/>
          <c:spPr>
            <a:noFill/>
            <a:ln>
              <a:noFill/>
            </a:ln>
            <a:effectLst/>
          </c:spPr>
        </c:title>
        <c:numFmt formatCode="m/d/yyyy" sourceLinked="0"/>
        <c:majorTickMark val="none"/>
        <c:minorTickMark val="none"/>
        <c:tickLblPos val="nextTo"/>
        <c:spPr>
          <a:noFill/>
          <a:ln w="9525" cap="flat" cmpd="sng" algn="ctr">
            <a:solidFill>
              <a:schemeClr val="tx1">
                <a:lumMod val="75000"/>
              </a:schemeClr>
            </a:solidFill>
            <a:round/>
          </a:ln>
          <a:effectLst/>
        </c:spPr>
        <c:txPr>
          <a:bodyPr rot="-60000000" vert="horz"/>
          <a:lstStyle/>
          <a:p>
            <a:pPr>
              <a:defRPr/>
            </a:pPr>
            <a:endParaRPr lang="en-US"/>
          </a:p>
        </c:txPr>
        <c:crossAx val="487412239"/>
        <c:crosses val="autoZero"/>
        <c:crossBetween val="midCat"/>
        <c:majorUnit val="150"/>
      </c:valAx>
      <c:valAx>
        <c:axId val="487412239"/>
        <c:scaling>
          <c:orientation val="minMax"/>
          <c:max val="5"/>
          <c:min val="2"/>
        </c:scaling>
        <c:delete val="0"/>
        <c:axPos val="l"/>
        <c:majorGridlines>
          <c:spPr>
            <a:ln w="9525" cap="flat" cmpd="sng" algn="ctr">
              <a:solidFill>
                <a:schemeClr val="tx1">
                  <a:lumMod val="75000"/>
                </a:schemeClr>
              </a:solidFill>
              <a:round/>
            </a:ln>
            <a:effectLst/>
          </c:spPr>
        </c:majorGridlines>
        <c:title>
          <c:tx>
            <c:rich>
              <a:bodyPr rot="-5400000" vert="horz"/>
              <a:lstStyle/>
              <a:p>
                <a:pPr>
                  <a:defRPr/>
                </a:pPr>
                <a:r>
                  <a:rPr lang="en-US"/>
                  <a:t>U235 effective (g)</a:t>
                </a:r>
              </a:p>
            </c:rich>
          </c:tx>
          <c:overlay val="0"/>
          <c:spPr>
            <a:noFill/>
            <a:ln>
              <a:noFill/>
            </a:ln>
            <a:effectLst/>
          </c:spPr>
        </c:title>
        <c:numFmt formatCode="0.00" sourceLinked="0"/>
        <c:majorTickMark val="none"/>
        <c:minorTickMark val="none"/>
        <c:tickLblPos val="nextTo"/>
        <c:spPr>
          <a:noFill/>
          <a:ln w="9525" cap="flat" cmpd="sng" algn="ctr">
            <a:solidFill>
              <a:schemeClr val="tx1">
                <a:lumMod val="75000"/>
              </a:schemeClr>
            </a:solidFill>
            <a:round/>
          </a:ln>
          <a:effectLst/>
        </c:spPr>
        <c:txPr>
          <a:bodyPr rot="-60000000" vert="horz"/>
          <a:lstStyle/>
          <a:p>
            <a:pPr>
              <a:defRPr/>
            </a:pPr>
            <a:endParaRPr lang="en-US"/>
          </a:p>
        </c:txPr>
        <c:crossAx val="487405999"/>
        <c:crosses val="autoZero"/>
        <c:crossBetween val="midCat"/>
      </c:valAx>
      <c:valAx>
        <c:axId val="278264960"/>
        <c:scaling>
          <c:orientation val="minMax"/>
          <c:max val="700"/>
          <c:min val="500"/>
        </c:scaling>
        <c:delete val="0"/>
        <c:axPos val="r"/>
        <c:title>
          <c:tx>
            <c:rich>
              <a:bodyPr/>
              <a:lstStyle/>
              <a:p>
                <a:pPr>
                  <a:defRPr/>
                </a:pPr>
                <a:r>
                  <a:rPr lang="en-GB"/>
                  <a:t>Flux Monitor Output (cps)</a:t>
                </a:r>
              </a:p>
            </c:rich>
          </c:tx>
          <c:overlay val="0"/>
        </c:title>
        <c:numFmt formatCode="0" sourceLinked="0"/>
        <c:majorTickMark val="out"/>
        <c:minorTickMark val="none"/>
        <c:tickLblPos val="nextTo"/>
        <c:crossAx val="278270720"/>
        <c:crosses val="max"/>
        <c:crossBetween val="midCat"/>
      </c:valAx>
      <c:valAx>
        <c:axId val="278270720"/>
        <c:scaling>
          <c:orientation val="minMax"/>
        </c:scaling>
        <c:delete val="1"/>
        <c:axPos val="b"/>
        <c:numFmt formatCode="m/d/yyyy\ h:mm" sourceLinked="1"/>
        <c:majorTickMark val="out"/>
        <c:minorTickMark val="none"/>
        <c:tickLblPos val="nextTo"/>
        <c:crossAx val="278264960"/>
        <c:crosses val="autoZero"/>
        <c:crossBetween val="midCat"/>
      </c:valAx>
    </c:plotArea>
    <c:legend>
      <c:legendPos val="r"/>
      <c:layout>
        <c:manualLayout>
          <c:xMode val="edge"/>
          <c:yMode val="edge"/>
          <c:x val="7.4559361767961689E-4"/>
          <c:y val="0.77600584018625152"/>
          <c:w val="0.37297581130812685"/>
          <c:h val="0.22262764703482099"/>
        </c:manualLayout>
      </c:layout>
      <c:overlay val="0"/>
      <c:spPr>
        <a:noFill/>
        <a:ln>
          <a:noFill/>
        </a:ln>
        <a:effectLst/>
      </c:spPr>
      <c:txPr>
        <a:bodyPr rot="0" vert="horz"/>
        <a:lstStyle/>
        <a:p>
          <a:pPr>
            <a:defRPr/>
          </a:pPr>
          <a:endParaRPr lang="en-US"/>
        </a:p>
      </c:txPr>
    </c:legend>
    <c:plotVisOnly val="1"/>
    <c:dispBlanksAs val="gap"/>
    <c:showDLblsOverMax val="0"/>
    <c:extLst/>
  </c:chart>
  <c:spPr>
    <a:ln w="3175">
      <a:solidFill>
        <a:schemeClr val="tx1">
          <a:lumMod val="75000"/>
        </a:schemeClr>
      </a:solidFill>
    </a:ln>
  </c:spPr>
  <c:txPr>
    <a:bodyPr/>
    <a:lstStyle/>
    <a:p>
      <a:pPr>
        <a:defRPr sz="1200">
          <a:solidFill>
            <a:schemeClr val="bg2"/>
          </a:solidFill>
          <a:latin typeface="Calibri" panose="020F0502020204030204" pitchFamily="34" charset="0"/>
          <a:ea typeface="Calibri" panose="020F0502020204030204" pitchFamily="34" charset="0"/>
          <a:cs typeface="Calibri" panose="020F050202020403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7465963027560236E-2"/>
          <c:y val="7.4087886992741589E-2"/>
          <c:w val="0.88521255734610016"/>
          <c:h val="0.64830526384122666"/>
        </c:manualLayout>
      </c:layout>
      <c:scatterChart>
        <c:scatterStyle val="lineMarker"/>
        <c:varyColors val="0"/>
        <c:ser>
          <c:idx val="1"/>
          <c:order val="0"/>
          <c:tx>
            <c:v>M01 (Metal)</c:v>
          </c:tx>
          <c:spPr>
            <a:ln w="25400" cap="rnd">
              <a:noFill/>
              <a:round/>
            </a:ln>
            <a:effectLst/>
          </c:spPr>
          <c:marker>
            <c:symbol val="circle"/>
            <c:size val="5"/>
            <c:spPr>
              <a:solidFill>
                <a:srgbClr val="00B050"/>
              </a:solidFill>
              <a:ln w="9525">
                <a:solidFill>
                  <a:srgbClr val="00B050"/>
                </a:solidFill>
              </a:ln>
              <a:effectLst/>
            </c:spPr>
          </c:marker>
          <c:trendline>
            <c:spPr>
              <a:ln w="19050" cap="rnd">
                <a:solidFill>
                  <a:srgbClr val="00B050"/>
                </a:solidFill>
                <a:prstDash val="sysDot"/>
              </a:ln>
              <a:effectLst/>
            </c:spPr>
            <c:trendlineType val="poly"/>
            <c:order val="2"/>
            <c:intercept val="0"/>
            <c:dispRSqr val="1"/>
            <c:dispEq val="1"/>
            <c:trendlineLbl>
              <c:layout>
                <c:manualLayout>
                  <c:x val="-8.9182035773251706E-2"/>
                  <c:y val="0.71638675822243236"/>
                </c:manualLayout>
              </c:layout>
              <c:numFmt formatCode="0.0000E+00" sourceLinked="0"/>
              <c:spPr>
                <a:noFill/>
                <a:ln>
                  <a:solidFill>
                    <a:srgbClr val="00B050"/>
                  </a:solidFill>
                </a:ln>
                <a:effectLst/>
              </c:spPr>
              <c:txPr>
                <a:bodyPr rot="0" spcFirstLastPara="1" vertOverflow="ellipsis" vert="horz" wrap="square" anchor="ctr" anchorCtr="1"/>
                <a:lstStyle/>
                <a:p>
                  <a:pPr>
                    <a:defRPr sz="1400" b="0" i="0" u="none" strike="noStrike" kern="1200" baseline="0">
                      <a:solidFill>
                        <a:schemeClr val="bg2"/>
                      </a:solidFill>
                      <a:latin typeface="+mn-lt"/>
                      <a:ea typeface="+mn-ea"/>
                      <a:cs typeface="+mn-cs"/>
                    </a:defRPr>
                  </a:pPr>
                  <a:endParaRPr lang="en-US"/>
                </a:p>
              </c:txPr>
            </c:trendlineLbl>
          </c:trendline>
          <c:xVal>
            <c:numRef>
              <c:f>'copy for fiddling with (2nd)'!$C$4:$C$7</c:f>
              <c:numCache>
                <c:formatCode>General</c:formatCode>
                <c:ptCount val="4"/>
                <c:pt idx="0">
                  <c:v>199.5</c:v>
                </c:pt>
                <c:pt idx="1">
                  <c:v>113.77</c:v>
                </c:pt>
                <c:pt idx="2">
                  <c:v>69.3</c:v>
                </c:pt>
                <c:pt idx="3">
                  <c:v>14.42</c:v>
                </c:pt>
              </c:numCache>
            </c:numRef>
          </c:xVal>
          <c:yVal>
            <c:numRef>
              <c:f>'copy for fiddling with (2nd)'!$B$4:$B$7</c:f>
              <c:numCache>
                <c:formatCode>General</c:formatCode>
                <c:ptCount val="4"/>
                <c:pt idx="0">
                  <c:v>20</c:v>
                </c:pt>
                <c:pt idx="1">
                  <c:v>10</c:v>
                </c:pt>
                <c:pt idx="2">
                  <c:v>5</c:v>
                </c:pt>
                <c:pt idx="3">
                  <c:v>1</c:v>
                </c:pt>
              </c:numCache>
            </c:numRef>
          </c:yVal>
          <c:smooth val="0"/>
          <c:extLst>
            <c:ext xmlns:c16="http://schemas.microsoft.com/office/drawing/2014/chart" uri="{C3380CC4-5D6E-409C-BE32-E72D297353CC}">
              <c16:uniqueId val="{00000001-609C-4ECE-883B-E14F1BA3F085}"/>
            </c:ext>
          </c:extLst>
        </c:ser>
        <c:ser>
          <c:idx val="2"/>
          <c:order val="1"/>
          <c:tx>
            <c:v>M02 (Paper)</c:v>
          </c:tx>
          <c:spPr>
            <a:ln w="25400" cap="rnd">
              <a:noFill/>
              <a:round/>
            </a:ln>
            <a:effectLst/>
          </c:spPr>
          <c:marker>
            <c:symbol val="circle"/>
            <c:size val="5"/>
            <c:spPr>
              <a:solidFill>
                <a:srgbClr val="FF0000"/>
              </a:solidFill>
              <a:ln w="9525">
                <a:solidFill>
                  <a:srgbClr val="FF0000"/>
                </a:solidFill>
              </a:ln>
              <a:effectLst/>
            </c:spPr>
          </c:marker>
          <c:trendline>
            <c:spPr>
              <a:ln w="19050" cap="rnd">
                <a:solidFill>
                  <a:srgbClr val="FF0000"/>
                </a:solidFill>
                <a:prstDash val="sysDot"/>
              </a:ln>
              <a:effectLst/>
            </c:spPr>
            <c:trendlineType val="poly"/>
            <c:order val="2"/>
            <c:intercept val="0"/>
            <c:dispRSqr val="1"/>
            <c:dispEq val="1"/>
            <c:trendlineLbl>
              <c:layout>
                <c:manualLayout>
                  <c:x val="-0.16203559647610433"/>
                  <c:y val="0.76319378030828677"/>
                </c:manualLayout>
              </c:layout>
              <c:numFmt formatCode="0.0000E+00" sourceLinked="0"/>
              <c:spPr>
                <a:noFill/>
                <a:ln>
                  <a:solidFill>
                    <a:srgbClr val="FF0000"/>
                  </a:solidFill>
                </a:ln>
                <a:effectLst/>
              </c:spPr>
              <c:txPr>
                <a:bodyPr rot="0" spcFirstLastPara="1" vertOverflow="ellipsis" vert="horz" wrap="square" anchor="ctr" anchorCtr="1"/>
                <a:lstStyle/>
                <a:p>
                  <a:pPr>
                    <a:defRPr sz="1400" b="0" i="0" u="none" strike="noStrike" kern="1200" baseline="0">
                      <a:solidFill>
                        <a:schemeClr val="bg2"/>
                      </a:solidFill>
                      <a:latin typeface="+mn-lt"/>
                      <a:ea typeface="+mn-ea"/>
                      <a:cs typeface="+mn-cs"/>
                    </a:defRPr>
                  </a:pPr>
                  <a:endParaRPr lang="en-US"/>
                </a:p>
              </c:txPr>
            </c:trendlineLbl>
          </c:trendline>
          <c:xVal>
            <c:numRef>
              <c:f>'copy for fiddling with (2nd)'!$H$4:$H$7</c:f>
              <c:numCache>
                <c:formatCode>General</c:formatCode>
                <c:ptCount val="4"/>
                <c:pt idx="0">
                  <c:v>234.25</c:v>
                </c:pt>
                <c:pt idx="1">
                  <c:v>136.06</c:v>
                </c:pt>
                <c:pt idx="2">
                  <c:v>80.099999999999994</c:v>
                </c:pt>
                <c:pt idx="3">
                  <c:v>18</c:v>
                </c:pt>
              </c:numCache>
            </c:numRef>
          </c:xVal>
          <c:yVal>
            <c:numRef>
              <c:f>'copy for fiddling with (2nd)'!$G$4:$G$7</c:f>
              <c:numCache>
                <c:formatCode>General</c:formatCode>
                <c:ptCount val="4"/>
                <c:pt idx="0">
                  <c:v>20</c:v>
                </c:pt>
                <c:pt idx="1">
                  <c:v>10</c:v>
                </c:pt>
                <c:pt idx="2">
                  <c:v>5</c:v>
                </c:pt>
                <c:pt idx="3">
                  <c:v>1</c:v>
                </c:pt>
              </c:numCache>
            </c:numRef>
          </c:yVal>
          <c:smooth val="0"/>
          <c:extLst>
            <c:ext xmlns:c16="http://schemas.microsoft.com/office/drawing/2014/chart" uri="{C3380CC4-5D6E-409C-BE32-E72D297353CC}">
              <c16:uniqueId val="{00000003-609C-4ECE-883B-E14F1BA3F085}"/>
            </c:ext>
          </c:extLst>
        </c:ser>
        <c:ser>
          <c:idx val="3"/>
          <c:order val="2"/>
          <c:tx>
            <c:v>M03 (Low Plastic)</c:v>
          </c:tx>
          <c:spPr>
            <a:ln w="25400" cap="rnd">
              <a:noFill/>
              <a:round/>
            </a:ln>
            <a:effectLst/>
          </c:spPr>
          <c:marker>
            <c:symbol val="circle"/>
            <c:size val="5"/>
            <c:spPr>
              <a:solidFill>
                <a:schemeClr val="accent4"/>
              </a:solidFill>
              <a:ln w="9525">
                <a:solidFill>
                  <a:schemeClr val="accent4"/>
                </a:solidFill>
              </a:ln>
              <a:effectLst/>
            </c:spPr>
          </c:marker>
          <c:trendline>
            <c:spPr>
              <a:ln w="19050" cap="rnd">
                <a:solidFill>
                  <a:schemeClr val="accent4"/>
                </a:solidFill>
                <a:prstDash val="sysDot"/>
              </a:ln>
              <a:effectLst/>
            </c:spPr>
            <c:trendlineType val="poly"/>
            <c:order val="2"/>
            <c:intercept val="0"/>
            <c:dispRSqr val="1"/>
            <c:dispEq val="1"/>
            <c:trendlineLbl>
              <c:layout>
                <c:manualLayout>
                  <c:x val="-0.31027223264536952"/>
                  <c:y val="0.81456075874285183"/>
                </c:manualLayout>
              </c:layout>
              <c:numFmt formatCode="0.0000E+00" sourceLinked="0"/>
              <c:spPr>
                <a:noFill/>
                <a:ln>
                  <a:solidFill>
                    <a:srgbClr val="7030A0"/>
                  </a:solidFill>
                </a:ln>
                <a:effectLst/>
              </c:spPr>
              <c:txPr>
                <a:bodyPr rot="0" spcFirstLastPara="1" vertOverflow="ellipsis" vert="horz" wrap="square" anchor="ctr" anchorCtr="1"/>
                <a:lstStyle/>
                <a:p>
                  <a:pPr>
                    <a:defRPr sz="1400" b="0" i="0" u="none" strike="noStrike" kern="1200" baseline="0">
                      <a:solidFill>
                        <a:schemeClr val="bg2"/>
                      </a:solidFill>
                      <a:latin typeface="+mn-lt"/>
                      <a:ea typeface="+mn-ea"/>
                      <a:cs typeface="+mn-cs"/>
                    </a:defRPr>
                  </a:pPr>
                  <a:endParaRPr lang="en-US"/>
                </a:p>
              </c:txPr>
            </c:trendlineLbl>
          </c:trendline>
          <c:xVal>
            <c:numRef>
              <c:f>'copy for fiddling with (2nd)'!$M$4:$M$7</c:f>
              <c:numCache>
                <c:formatCode>General</c:formatCode>
                <c:ptCount val="4"/>
                <c:pt idx="0">
                  <c:v>304.39999999999998</c:v>
                </c:pt>
                <c:pt idx="1">
                  <c:v>180.48</c:v>
                </c:pt>
                <c:pt idx="2">
                  <c:v>105.09</c:v>
                </c:pt>
                <c:pt idx="3">
                  <c:v>24.95</c:v>
                </c:pt>
              </c:numCache>
            </c:numRef>
          </c:xVal>
          <c:yVal>
            <c:numRef>
              <c:f>'copy for fiddling with (2nd)'!$L$4:$L$7</c:f>
              <c:numCache>
                <c:formatCode>General</c:formatCode>
                <c:ptCount val="4"/>
                <c:pt idx="0">
                  <c:v>20</c:v>
                </c:pt>
                <c:pt idx="1">
                  <c:v>10</c:v>
                </c:pt>
                <c:pt idx="2">
                  <c:v>5</c:v>
                </c:pt>
                <c:pt idx="3">
                  <c:v>1</c:v>
                </c:pt>
              </c:numCache>
            </c:numRef>
          </c:yVal>
          <c:smooth val="0"/>
          <c:extLst>
            <c:ext xmlns:c16="http://schemas.microsoft.com/office/drawing/2014/chart" uri="{C3380CC4-5D6E-409C-BE32-E72D297353CC}">
              <c16:uniqueId val="{00000005-609C-4ECE-883B-E14F1BA3F085}"/>
            </c:ext>
          </c:extLst>
        </c:ser>
        <c:ser>
          <c:idx val="4"/>
          <c:order val="3"/>
          <c:tx>
            <c:v>M04 (High Plastic)</c:v>
          </c:tx>
          <c:spPr>
            <a:ln w="25400" cap="rnd">
              <a:noFill/>
              <a:round/>
            </a:ln>
            <a:effectLst/>
          </c:spPr>
          <c:marker>
            <c:symbol val="circle"/>
            <c:size val="5"/>
            <c:spPr>
              <a:solidFill>
                <a:schemeClr val="accent3">
                  <a:lumMod val="75000"/>
                </a:schemeClr>
              </a:solidFill>
              <a:ln w="9525">
                <a:noFill/>
              </a:ln>
              <a:effectLst/>
            </c:spPr>
          </c:marker>
          <c:trendline>
            <c:spPr>
              <a:ln w="19050" cap="rnd">
                <a:solidFill>
                  <a:schemeClr val="accent3">
                    <a:lumMod val="75000"/>
                  </a:schemeClr>
                </a:solidFill>
                <a:prstDash val="sysDot"/>
              </a:ln>
              <a:effectLst/>
            </c:spPr>
            <c:trendlineType val="poly"/>
            <c:order val="2"/>
            <c:intercept val="0"/>
            <c:dispRSqr val="1"/>
            <c:dispEq val="1"/>
            <c:trendlineLbl>
              <c:layout>
                <c:manualLayout>
                  <c:x val="-0.51955174393655124"/>
                  <c:y val="0.86227974023738885"/>
                </c:manualLayout>
              </c:layout>
              <c:tx>
                <c:rich>
                  <a:bodyPr rot="0" spcFirstLastPara="1" vertOverflow="ellipsis" vert="horz" wrap="square" anchor="ctr" anchorCtr="1"/>
                  <a:lstStyle/>
                  <a:p>
                    <a:pPr>
                      <a:defRPr sz="1400" b="0" i="0" u="none" strike="noStrike" kern="1200" baseline="0">
                        <a:solidFill>
                          <a:schemeClr val="bg2"/>
                        </a:solidFill>
                        <a:latin typeface="+mn-lt"/>
                        <a:ea typeface="+mn-ea"/>
                        <a:cs typeface="+mn-cs"/>
                      </a:defRPr>
                    </a:pPr>
                    <a:r>
                      <a:rPr lang="en-US" baseline="0"/>
                      <a:t>y = 6.4571E-05x</a:t>
                    </a:r>
                    <a:r>
                      <a:rPr lang="en-US" baseline="30000"/>
                      <a:t>2</a:t>
                    </a:r>
                    <a:r>
                      <a:rPr lang="en-US" baseline="0"/>
                      <a:t> + 2.3703E-02x</a:t>
                    </a:r>
                    <a:br>
                      <a:rPr lang="en-US" baseline="0"/>
                    </a:br>
                    <a:endParaRPr lang="en-US"/>
                  </a:p>
                </c:rich>
              </c:tx>
              <c:numFmt formatCode="0.0000E+00" sourceLinked="0"/>
              <c:spPr>
                <a:noFill/>
                <a:ln>
                  <a:solidFill>
                    <a:schemeClr val="accent3">
                      <a:lumMod val="75000"/>
                    </a:schemeClr>
                  </a:solidFill>
                </a:ln>
                <a:effectLst/>
              </c:spPr>
              <c:txPr>
                <a:bodyPr rot="0" spcFirstLastPara="1" vertOverflow="ellipsis" vert="horz" wrap="square" anchor="ctr" anchorCtr="1"/>
                <a:lstStyle/>
                <a:p>
                  <a:pPr>
                    <a:defRPr sz="1400" b="0" i="0" u="none" strike="noStrike" kern="1200" baseline="0">
                      <a:solidFill>
                        <a:schemeClr val="bg2"/>
                      </a:solidFill>
                      <a:latin typeface="+mn-lt"/>
                      <a:ea typeface="+mn-ea"/>
                      <a:cs typeface="+mn-cs"/>
                    </a:defRPr>
                  </a:pPr>
                  <a:endParaRPr lang="en-US"/>
                </a:p>
              </c:txPr>
            </c:trendlineLbl>
          </c:trendline>
          <c:xVal>
            <c:numRef>
              <c:f>'copy for fiddling with (2nd)'!$R$4:$R$7</c:f>
              <c:numCache>
                <c:formatCode>General</c:formatCode>
                <c:ptCount val="4"/>
                <c:pt idx="0">
                  <c:v>402.14</c:v>
                </c:pt>
                <c:pt idx="1">
                  <c:v>252.22</c:v>
                </c:pt>
                <c:pt idx="2">
                  <c:v>148.55000000000001</c:v>
                </c:pt>
                <c:pt idx="3">
                  <c:v>34.85</c:v>
                </c:pt>
              </c:numCache>
            </c:numRef>
          </c:xVal>
          <c:yVal>
            <c:numRef>
              <c:f>'copy for fiddling with (2nd)'!$L$4:$L$7</c:f>
              <c:numCache>
                <c:formatCode>General</c:formatCode>
                <c:ptCount val="4"/>
                <c:pt idx="0">
                  <c:v>20</c:v>
                </c:pt>
                <c:pt idx="1">
                  <c:v>10</c:v>
                </c:pt>
                <c:pt idx="2">
                  <c:v>5</c:v>
                </c:pt>
                <c:pt idx="3">
                  <c:v>1</c:v>
                </c:pt>
              </c:numCache>
            </c:numRef>
          </c:yVal>
          <c:smooth val="0"/>
          <c:extLst>
            <c:ext xmlns:c16="http://schemas.microsoft.com/office/drawing/2014/chart" uri="{C3380CC4-5D6E-409C-BE32-E72D297353CC}">
              <c16:uniqueId val="{00000007-609C-4ECE-883B-E14F1BA3F085}"/>
            </c:ext>
          </c:extLst>
        </c:ser>
        <c:dLbls>
          <c:showLegendKey val="0"/>
          <c:showVal val="0"/>
          <c:showCatName val="0"/>
          <c:showSerName val="0"/>
          <c:showPercent val="0"/>
          <c:showBubbleSize val="0"/>
        </c:dLbls>
        <c:axId val="1961235519"/>
        <c:axId val="1961236959"/>
      </c:scatterChart>
      <c:valAx>
        <c:axId val="1961235519"/>
        <c:scaling>
          <c:orientation val="minMax"/>
          <c:max val="420"/>
        </c:scaling>
        <c:delete val="0"/>
        <c:axPos val="b"/>
        <c:majorGridlines>
          <c:spPr>
            <a:ln w="9525" cap="flat" cmpd="sng" algn="ctr">
              <a:solidFill>
                <a:schemeClr val="tx1">
                  <a:lumMod val="75000"/>
                </a:schemeClr>
              </a:solidFill>
              <a:round/>
            </a:ln>
            <a:effectLst/>
          </c:spPr>
        </c:majorGridlines>
        <c:title>
          <c:tx>
            <c:rich>
              <a:bodyPr rot="0" spcFirstLastPara="1" vertOverflow="ellipsis" vert="horz" wrap="square" anchor="ctr" anchorCtr="1"/>
              <a:lstStyle/>
              <a:p>
                <a:pPr>
                  <a:defRPr sz="1400" b="0" i="0" u="none" strike="noStrike" kern="1200" baseline="0">
                    <a:solidFill>
                      <a:schemeClr val="bg2"/>
                    </a:solidFill>
                    <a:latin typeface="+mn-lt"/>
                    <a:ea typeface="+mn-ea"/>
                    <a:cs typeface="+mn-cs"/>
                  </a:defRPr>
                </a:pPr>
                <a:r>
                  <a:rPr lang="en-GB"/>
                  <a:t>Active Totals (cps)</a:t>
                </a:r>
              </a:p>
            </c:rich>
          </c:tx>
          <c:layout>
            <c:manualLayout>
              <c:xMode val="edge"/>
              <c:yMode val="edge"/>
              <c:x val="0.54120345942009829"/>
              <c:y val="0.8116245726071137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bg2"/>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75000"/>
              </a:schemeClr>
            </a:solidFill>
            <a:round/>
          </a:ln>
          <a:effectLst/>
        </c:spPr>
        <c:txPr>
          <a:bodyPr rot="-60000000" spcFirstLastPara="1" vertOverflow="ellipsis" vert="horz" wrap="square" anchor="ctr" anchorCtr="1"/>
          <a:lstStyle/>
          <a:p>
            <a:pPr>
              <a:defRPr sz="1400" b="0" i="0" u="none" strike="noStrike" kern="1200" baseline="0">
                <a:solidFill>
                  <a:schemeClr val="bg2"/>
                </a:solidFill>
                <a:latin typeface="+mn-lt"/>
                <a:ea typeface="+mn-ea"/>
                <a:cs typeface="+mn-cs"/>
              </a:defRPr>
            </a:pPr>
            <a:endParaRPr lang="en-US"/>
          </a:p>
        </c:txPr>
        <c:crossAx val="1961236959"/>
        <c:crosses val="autoZero"/>
        <c:crossBetween val="midCat"/>
        <c:majorUnit val="20"/>
      </c:valAx>
      <c:valAx>
        <c:axId val="1961236959"/>
        <c:scaling>
          <c:orientation val="minMax"/>
          <c:max val="20"/>
        </c:scaling>
        <c:delete val="0"/>
        <c:axPos val="l"/>
        <c:majorGridlines>
          <c:spPr>
            <a:ln w="9525" cap="flat" cmpd="sng" algn="ctr">
              <a:solidFill>
                <a:schemeClr val="tx1">
                  <a:lumMod val="7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bg2"/>
                    </a:solidFill>
                    <a:latin typeface="+mn-lt"/>
                    <a:ea typeface="+mn-ea"/>
                    <a:cs typeface="+mn-cs"/>
                  </a:defRPr>
                </a:pPr>
                <a:r>
                  <a:rPr lang="en-GB"/>
                  <a:t>U235 effective (g)</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bg2"/>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75000"/>
              </a:schemeClr>
            </a:solidFill>
            <a:round/>
          </a:ln>
          <a:effectLst/>
        </c:spPr>
        <c:txPr>
          <a:bodyPr rot="-60000000" spcFirstLastPara="1" vertOverflow="ellipsis" vert="horz" wrap="square" anchor="ctr" anchorCtr="1"/>
          <a:lstStyle/>
          <a:p>
            <a:pPr>
              <a:defRPr sz="1400" b="0" i="0" u="none" strike="noStrike" kern="1200" baseline="0">
                <a:solidFill>
                  <a:schemeClr val="bg2"/>
                </a:solidFill>
                <a:latin typeface="+mn-lt"/>
                <a:ea typeface="+mn-ea"/>
                <a:cs typeface="+mn-cs"/>
              </a:defRPr>
            </a:pPr>
            <a:endParaRPr lang="en-US"/>
          </a:p>
        </c:txPr>
        <c:crossAx val="1961235519"/>
        <c:crosses val="autoZero"/>
        <c:crossBetween val="midCat"/>
        <c:majorUnit val="2.5"/>
      </c:valAx>
      <c:spPr>
        <a:noFill/>
        <a:ln>
          <a:solidFill>
            <a:schemeClr val="tx1">
              <a:lumMod val="75000"/>
            </a:schemeClr>
          </a:solidFill>
        </a:ln>
        <a:effectLst/>
      </c:spPr>
    </c:plotArea>
    <c:legend>
      <c:legendPos val="r"/>
      <c:legendEntry>
        <c:idx val="4"/>
        <c:delete val="1"/>
      </c:legendEntry>
      <c:legendEntry>
        <c:idx val="5"/>
        <c:delete val="1"/>
      </c:legendEntry>
      <c:legendEntry>
        <c:idx val="6"/>
        <c:delete val="1"/>
      </c:legendEntry>
      <c:legendEntry>
        <c:idx val="7"/>
        <c:delete val="1"/>
      </c:legendEntry>
      <c:layout>
        <c:manualLayout>
          <c:xMode val="edge"/>
          <c:yMode val="edge"/>
          <c:x val="0"/>
          <c:y val="0.79776658804552891"/>
          <c:w val="0.20651756129953161"/>
          <c:h val="0.20223341195447106"/>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bg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bg2"/>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8302469551580569E-2"/>
          <c:y val="4.6138258521597066E-2"/>
          <c:w val="0.89437607159994781"/>
          <c:h val="0.72589600562040291"/>
        </c:manualLayout>
      </c:layout>
      <c:scatterChart>
        <c:scatterStyle val="lineMarker"/>
        <c:varyColors val="0"/>
        <c:ser>
          <c:idx val="1"/>
          <c:order val="0"/>
          <c:tx>
            <c:v>M01 (Metal)</c:v>
          </c:tx>
          <c:spPr>
            <a:ln w="25400" cap="rnd">
              <a:noFill/>
              <a:round/>
            </a:ln>
            <a:effectLst/>
          </c:spPr>
          <c:marker>
            <c:symbol val="circle"/>
            <c:size val="5"/>
            <c:spPr>
              <a:solidFill>
                <a:srgbClr val="00B050"/>
              </a:solidFill>
              <a:ln w="9525">
                <a:solidFill>
                  <a:srgbClr val="00B050"/>
                </a:solidFill>
              </a:ln>
              <a:effectLst/>
            </c:spPr>
          </c:marker>
          <c:trendline>
            <c:spPr>
              <a:ln w="19050" cap="rnd">
                <a:solidFill>
                  <a:srgbClr val="00B050"/>
                </a:solidFill>
                <a:prstDash val="sysDot"/>
              </a:ln>
              <a:effectLst/>
            </c:spPr>
            <c:trendlineType val="poly"/>
            <c:order val="2"/>
            <c:intercept val="0"/>
            <c:dispRSqr val="1"/>
            <c:dispEq val="1"/>
            <c:trendlineLbl>
              <c:layout>
                <c:manualLayout>
                  <c:x val="2.0878940612127909E-2"/>
                  <c:y val="-2.8352392480171996E-2"/>
                </c:manualLayout>
              </c:layout>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M01 Recalibrated</a:t>
                    </a:r>
                  </a:p>
                </c:rich>
              </c:tx>
              <c:numFmt formatCode="0.0000E+00" sourceLinked="0"/>
              <c:spPr>
                <a:noFill/>
                <a:ln>
                  <a:solidFill>
                    <a:srgbClr val="00B050"/>
                  </a:solid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rendlineLbl>
          </c:trendline>
          <c:xVal>
            <c:numRef>
              <c:f>'copy for fiddling with (2nd)'!$C$4:$C$7</c:f>
              <c:numCache>
                <c:formatCode>General</c:formatCode>
                <c:ptCount val="4"/>
                <c:pt idx="0">
                  <c:v>199.5</c:v>
                </c:pt>
                <c:pt idx="1">
                  <c:v>113.77</c:v>
                </c:pt>
                <c:pt idx="2">
                  <c:v>69.3</c:v>
                </c:pt>
                <c:pt idx="3">
                  <c:v>14.42</c:v>
                </c:pt>
              </c:numCache>
            </c:numRef>
          </c:xVal>
          <c:yVal>
            <c:numRef>
              <c:f>'copy for fiddling with (2nd)'!$B$4:$B$7</c:f>
              <c:numCache>
                <c:formatCode>General</c:formatCode>
                <c:ptCount val="4"/>
                <c:pt idx="0">
                  <c:v>20</c:v>
                </c:pt>
                <c:pt idx="1">
                  <c:v>10</c:v>
                </c:pt>
                <c:pt idx="2">
                  <c:v>5</c:v>
                </c:pt>
                <c:pt idx="3">
                  <c:v>1</c:v>
                </c:pt>
              </c:numCache>
            </c:numRef>
          </c:yVal>
          <c:smooth val="0"/>
          <c:extLst>
            <c:ext xmlns:c16="http://schemas.microsoft.com/office/drawing/2014/chart" uri="{C3380CC4-5D6E-409C-BE32-E72D297353CC}">
              <c16:uniqueId val="{00000001-E0A1-442A-82C1-BCED837A4C78}"/>
            </c:ext>
          </c:extLst>
        </c:ser>
        <c:ser>
          <c:idx val="2"/>
          <c:order val="1"/>
          <c:tx>
            <c:v>M02 (Paper)</c:v>
          </c:tx>
          <c:spPr>
            <a:ln w="25400" cap="rnd">
              <a:noFill/>
              <a:round/>
            </a:ln>
            <a:effectLst/>
          </c:spPr>
          <c:marker>
            <c:symbol val="circle"/>
            <c:size val="5"/>
            <c:spPr>
              <a:solidFill>
                <a:srgbClr val="FF0000"/>
              </a:solidFill>
              <a:ln w="9525">
                <a:solidFill>
                  <a:srgbClr val="FF0000"/>
                </a:solidFill>
              </a:ln>
              <a:effectLst/>
            </c:spPr>
          </c:marker>
          <c:trendline>
            <c:spPr>
              <a:ln w="19050" cap="rnd">
                <a:solidFill>
                  <a:srgbClr val="FF0000"/>
                </a:solidFill>
                <a:prstDash val="sysDot"/>
              </a:ln>
              <a:effectLst/>
            </c:spPr>
            <c:trendlineType val="poly"/>
            <c:order val="2"/>
            <c:intercept val="0"/>
            <c:dispRSqr val="1"/>
            <c:dispEq val="1"/>
            <c:trendlineLbl>
              <c:layout>
                <c:manualLayout>
                  <c:x val="9.017814572215882E-2"/>
                  <c:y val="-2.9135185921906875E-2"/>
                </c:manualLayout>
              </c:layout>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M02 Recalibrated</a:t>
                    </a:r>
                  </a:p>
                </c:rich>
              </c:tx>
              <c:numFmt formatCode="0.0000E+00" sourceLinked="0"/>
              <c:spPr>
                <a:noFill/>
                <a:ln>
                  <a:solidFill>
                    <a:srgbClr val="FF0000"/>
                  </a:solid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rendlineLbl>
          </c:trendline>
          <c:xVal>
            <c:numRef>
              <c:f>'copy for fiddling with (2nd)'!$H$4:$H$7</c:f>
              <c:numCache>
                <c:formatCode>General</c:formatCode>
                <c:ptCount val="4"/>
                <c:pt idx="0">
                  <c:v>234.25</c:v>
                </c:pt>
                <c:pt idx="1">
                  <c:v>136.06</c:v>
                </c:pt>
                <c:pt idx="2">
                  <c:v>80.099999999999994</c:v>
                </c:pt>
                <c:pt idx="3">
                  <c:v>18</c:v>
                </c:pt>
              </c:numCache>
            </c:numRef>
          </c:xVal>
          <c:yVal>
            <c:numRef>
              <c:f>'copy for fiddling with (2nd)'!$G$4:$G$7</c:f>
              <c:numCache>
                <c:formatCode>General</c:formatCode>
                <c:ptCount val="4"/>
                <c:pt idx="0">
                  <c:v>20</c:v>
                </c:pt>
                <c:pt idx="1">
                  <c:v>10</c:v>
                </c:pt>
                <c:pt idx="2">
                  <c:v>5</c:v>
                </c:pt>
                <c:pt idx="3">
                  <c:v>1</c:v>
                </c:pt>
              </c:numCache>
            </c:numRef>
          </c:yVal>
          <c:smooth val="0"/>
          <c:extLst>
            <c:ext xmlns:c16="http://schemas.microsoft.com/office/drawing/2014/chart" uri="{C3380CC4-5D6E-409C-BE32-E72D297353CC}">
              <c16:uniqueId val="{00000003-E0A1-442A-82C1-BCED837A4C78}"/>
            </c:ext>
          </c:extLst>
        </c:ser>
        <c:ser>
          <c:idx val="3"/>
          <c:order val="2"/>
          <c:tx>
            <c:v>M03 (Low Plastic)</c:v>
          </c:tx>
          <c:spPr>
            <a:ln w="25400" cap="rnd">
              <a:noFill/>
              <a:round/>
            </a:ln>
            <a:effectLst/>
          </c:spPr>
          <c:marker>
            <c:symbol val="circle"/>
            <c:size val="5"/>
            <c:spPr>
              <a:solidFill>
                <a:schemeClr val="accent4"/>
              </a:solidFill>
              <a:ln w="9525">
                <a:solidFill>
                  <a:schemeClr val="accent4"/>
                </a:solidFill>
              </a:ln>
              <a:effectLst/>
            </c:spPr>
          </c:marker>
          <c:trendline>
            <c:spPr>
              <a:ln w="19050" cap="rnd">
                <a:solidFill>
                  <a:schemeClr val="accent4"/>
                </a:solidFill>
                <a:prstDash val="sysDot"/>
              </a:ln>
              <a:effectLst/>
            </c:spPr>
            <c:trendlineType val="poly"/>
            <c:order val="2"/>
            <c:intercept val="0"/>
            <c:dispRSqr val="1"/>
            <c:dispEq val="1"/>
            <c:trendlineLbl>
              <c:layout>
                <c:manualLayout>
                  <c:x val="8.9759620203076554E-2"/>
                  <c:y val="-2.9668447025164846E-2"/>
                </c:manualLayout>
              </c:layout>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M03 Recalibrated</a:t>
                    </a:r>
                  </a:p>
                </c:rich>
              </c:tx>
              <c:numFmt formatCode="0.0000E+00" sourceLinked="0"/>
              <c:spPr>
                <a:noFill/>
                <a:ln>
                  <a:solidFill>
                    <a:srgbClr val="FFC000"/>
                  </a:solid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rendlineLbl>
          </c:trendline>
          <c:xVal>
            <c:numRef>
              <c:f>'copy for fiddling with (2nd)'!$M$4:$M$7</c:f>
              <c:numCache>
                <c:formatCode>General</c:formatCode>
                <c:ptCount val="4"/>
                <c:pt idx="0">
                  <c:v>304.39999999999998</c:v>
                </c:pt>
                <c:pt idx="1">
                  <c:v>180.48</c:v>
                </c:pt>
                <c:pt idx="2">
                  <c:v>105.09</c:v>
                </c:pt>
                <c:pt idx="3">
                  <c:v>24.95</c:v>
                </c:pt>
              </c:numCache>
            </c:numRef>
          </c:xVal>
          <c:yVal>
            <c:numRef>
              <c:f>'copy for fiddling with (2nd)'!$L$4:$L$7</c:f>
              <c:numCache>
                <c:formatCode>General</c:formatCode>
                <c:ptCount val="4"/>
                <c:pt idx="0">
                  <c:v>20</c:v>
                </c:pt>
                <c:pt idx="1">
                  <c:v>10</c:v>
                </c:pt>
                <c:pt idx="2">
                  <c:v>5</c:v>
                </c:pt>
                <c:pt idx="3">
                  <c:v>1</c:v>
                </c:pt>
              </c:numCache>
            </c:numRef>
          </c:yVal>
          <c:smooth val="0"/>
          <c:extLst>
            <c:ext xmlns:c16="http://schemas.microsoft.com/office/drawing/2014/chart" uri="{C3380CC4-5D6E-409C-BE32-E72D297353CC}">
              <c16:uniqueId val="{00000005-E0A1-442A-82C1-BCED837A4C78}"/>
            </c:ext>
          </c:extLst>
        </c:ser>
        <c:ser>
          <c:idx val="4"/>
          <c:order val="3"/>
          <c:tx>
            <c:v>M04 (High Plastic)</c:v>
          </c:tx>
          <c:spPr>
            <a:ln w="25400" cap="rnd">
              <a:noFill/>
              <a:round/>
            </a:ln>
            <a:effectLst/>
          </c:spPr>
          <c:marker>
            <c:symbol val="circle"/>
            <c:size val="5"/>
            <c:spPr>
              <a:solidFill>
                <a:schemeClr val="accent5"/>
              </a:solidFill>
              <a:ln w="9525">
                <a:solidFill>
                  <a:schemeClr val="accent5"/>
                </a:solidFill>
              </a:ln>
              <a:effectLst/>
            </c:spPr>
          </c:marker>
          <c:trendline>
            <c:spPr>
              <a:ln w="19050" cap="rnd">
                <a:solidFill>
                  <a:schemeClr val="accent5"/>
                </a:solidFill>
                <a:prstDash val="sysDot"/>
              </a:ln>
              <a:effectLst/>
            </c:spPr>
            <c:trendlineType val="poly"/>
            <c:order val="2"/>
            <c:intercept val="0"/>
            <c:dispRSqr val="1"/>
            <c:dispEq val="1"/>
            <c:trendlineLbl>
              <c:layout>
                <c:manualLayout>
                  <c:x val="7.1321843391594003E-2"/>
                  <c:y val="-3.333406692003623E-2"/>
                </c:manualLayout>
              </c:layout>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M04 Recalibrated</a:t>
                    </a:r>
                  </a:p>
                </c:rich>
              </c:tx>
              <c:numFmt formatCode="0.0000E+00" sourceLinked="0"/>
              <c:spPr>
                <a:noFill/>
                <a:ln>
                  <a:solidFill>
                    <a:srgbClr val="0070C0"/>
                  </a:solid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rendlineLbl>
          </c:trendline>
          <c:xVal>
            <c:numRef>
              <c:f>'copy for fiddling with (2nd)'!$R$4:$R$7</c:f>
              <c:numCache>
                <c:formatCode>General</c:formatCode>
                <c:ptCount val="4"/>
                <c:pt idx="0">
                  <c:v>402.14</c:v>
                </c:pt>
                <c:pt idx="1">
                  <c:v>252.22</c:v>
                </c:pt>
                <c:pt idx="2">
                  <c:v>148.55000000000001</c:v>
                </c:pt>
                <c:pt idx="3">
                  <c:v>34.85</c:v>
                </c:pt>
              </c:numCache>
            </c:numRef>
          </c:xVal>
          <c:yVal>
            <c:numRef>
              <c:f>'copy for fiddling with (2nd)'!$L$4:$L$7</c:f>
              <c:numCache>
                <c:formatCode>General</c:formatCode>
                <c:ptCount val="4"/>
                <c:pt idx="0">
                  <c:v>20</c:v>
                </c:pt>
                <c:pt idx="1">
                  <c:v>10</c:v>
                </c:pt>
                <c:pt idx="2">
                  <c:v>5</c:v>
                </c:pt>
                <c:pt idx="3">
                  <c:v>1</c:v>
                </c:pt>
              </c:numCache>
            </c:numRef>
          </c:yVal>
          <c:smooth val="0"/>
          <c:extLst>
            <c:ext xmlns:c16="http://schemas.microsoft.com/office/drawing/2014/chart" uri="{C3380CC4-5D6E-409C-BE32-E72D297353CC}">
              <c16:uniqueId val="{00000007-E0A1-442A-82C1-BCED837A4C78}"/>
            </c:ext>
          </c:extLst>
        </c:ser>
        <c:ser>
          <c:idx val="0"/>
          <c:order val="4"/>
          <c:tx>
            <c:v>MCNP M01</c:v>
          </c:tx>
          <c:spPr>
            <a:ln w="0" cap="rnd">
              <a:noFill/>
              <a:round/>
            </a:ln>
            <a:effectLst/>
          </c:spPr>
          <c:marker>
            <c:symbol val="x"/>
            <c:size val="5"/>
            <c:spPr>
              <a:solidFill>
                <a:srgbClr val="00B050"/>
              </a:solidFill>
              <a:ln w="9525">
                <a:solidFill>
                  <a:srgbClr val="00B050"/>
                </a:solidFill>
              </a:ln>
              <a:effectLst/>
            </c:spPr>
          </c:marker>
          <c:trendline>
            <c:spPr>
              <a:ln w="15875" cap="rnd">
                <a:solidFill>
                  <a:srgbClr val="00B050"/>
                </a:solidFill>
                <a:prstDash val="dash"/>
              </a:ln>
              <a:effectLst/>
            </c:spPr>
            <c:trendlineType val="linear"/>
            <c:dispRSqr val="0"/>
            <c:dispEq val="1"/>
            <c:trendlineLbl>
              <c:layout>
                <c:manualLayout>
                  <c:x val="9.5406541391671471E-2"/>
                  <c:y val="-4.1239874387384565E-2"/>
                </c:manualLayout>
              </c:layout>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M01 MCNP</a:t>
                    </a:r>
                  </a:p>
                </c:rich>
              </c:tx>
              <c:numFmt formatCode="General" sourceLinked="0"/>
              <c:spPr>
                <a:noFill/>
                <a:ln>
                  <a:solidFill>
                    <a:srgbClr val="00B050"/>
                  </a:solid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rendlineLbl>
          </c:trendline>
          <c:xVal>
            <c:numRef>
              <c:f>'copy for fiddling with (2nd)'!$K$48:$K$55</c:f>
              <c:numCache>
                <c:formatCode>General</c:formatCode>
                <c:ptCount val="8"/>
                <c:pt idx="0">
                  <c:v>20</c:v>
                </c:pt>
                <c:pt idx="1">
                  <c:v>40</c:v>
                </c:pt>
                <c:pt idx="2">
                  <c:v>60</c:v>
                </c:pt>
                <c:pt idx="3">
                  <c:v>80</c:v>
                </c:pt>
                <c:pt idx="4">
                  <c:v>100</c:v>
                </c:pt>
                <c:pt idx="5">
                  <c:v>150</c:v>
                </c:pt>
                <c:pt idx="6">
                  <c:v>200</c:v>
                </c:pt>
                <c:pt idx="7">
                  <c:v>300</c:v>
                </c:pt>
              </c:numCache>
            </c:numRef>
          </c:xVal>
          <c:yVal>
            <c:numRef>
              <c:f>'copy for fiddling with (2nd)'!$F$48:$F$55</c:f>
              <c:numCache>
                <c:formatCode>General</c:formatCode>
                <c:ptCount val="8"/>
                <c:pt idx="0">
                  <c:v>1.0419061000000001</c:v>
                </c:pt>
                <c:pt idx="1">
                  <c:v>2.0906557000000001</c:v>
                </c:pt>
                <c:pt idx="2">
                  <c:v>3.1457717000000001</c:v>
                </c:pt>
                <c:pt idx="3">
                  <c:v>4.2072540999999992</c:v>
                </c:pt>
                <c:pt idx="4">
                  <c:v>5.2751028999999994</c:v>
                </c:pt>
                <c:pt idx="5">
                  <c:v>7.9725778999999992</c:v>
                </c:pt>
                <c:pt idx="6">
                  <c:v>10.7098429</c:v>
                </c:pt>
                <c:pt idx="7">
                  <c:v>16.3037429</c:v>
                </c:pt>
              </c:numCache>
            </c:numRef>
          </c:yVal>
          <c:smooth val="0"/>
          <c:extLst>
            <c:ext xmlns:c16="http://schemas.microsoft.com/office/drawing/2014/chart" uri="{C3380CC4-5D6E-409C-BE32-E72D297353CC}">
              <c16:uniqueId val="{00000009-E0A1-442A-82C1-BCED837A4C78}"/>
            </c:ext>
          </c:extLst>
        </c:ser>
        <c:ser>
          <c:idx val="5"/>
          <c:order val="5"/>
          <c:tx>
            <c:v>MCNP M02</c:v>
          </c:tx>
          <c:spPr>
            <a:ln w="0" cap="rnd">
              <a:noFill/>
              <a:round/>
            </a:ln>
            <a:effectLst/>
          </c:spPr>
          <c:marker>
            <c:symbol val="square"/>
            <c:size val="5"/>
            <c:spPr>
              <a:solidFill>
                <a:srgbClr val="FF0000"/>
              </a:solidFill>
              <a:ln w="9525">
                <a:solidFill>
                  <a:srgbClr val="FF0000"/>
                </a:solidFill>
              </a:ln>
              <a:effectLst/>
            </c:spPr>
          </c:marker>
          <c:trendline>
            <c:spPr>
              <a:ln w="19050" cap="rnd">
                <a:solidFill>
                  <a:srgbClr val="FF0000"/>
                </a:solidFill>
                <a:prstDash val="dash"/>
              </a:ln>
              <a:effectLst/>
            </c:spPr>
            <c:trendlineType val="linear"/>
            <c:dispRSqr val="0"/>
            <c:dispEq val="1"/>
            <c:trendlineLbl>
              <c:layout>
                <c:manualLayout>
                  <c:x val="2.4879526265781864E-2"/>
                  <c:y val="-2.860226339712716E-2"/>
                </c:manualLayout>
              </c:layout>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M02 MCNP</a:t>
                    </a:r>
                  </a:p>
                </c:rich>
              </c:tx>
              <c:numFmt formatCode="General" sourceLinked="0"/>
              <c:spPr>
                <a:noFill/>
                <a:ln>
                  <a:solidFill>
                    <a:srgbClr val="FF0000"/>
                  </a:solid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rendlineLbl>
          </c:trendline>
          <c:xVal>
            <c:numRef>
              <c:f>'copy for fiddling with (2nd)'!$K$48:$K$55</c:f>
              <c:numCache>
                <c:formatCode>General</c:formatCode>
                <c:ptCount val="8"/>
                <c:pt idx="0">
                  <c:v>20</c:v>
                </c:pt>
                <c:pt idx="1">
                  <c:v>40</c:v>
                </c:pt>
                <c:pt idx="2">
                  <c:v>60</c:v>
                </c:pt>
                <c:pt idx="3">
                  <c:v>80</c:v>
                </c:pt>
                <c:pt idx="4">
                  <c:v>100</c:v>
                </c:pt>
                <c:pt idx="5">
                  <c:v>150</c:v>
                </c:pt>
                <c:pt idx="6">
                  <c:v>200</c:v>
                </c:pt>
                <c:pt idx="7">
                  <c:v>300</c:v>
                </c:pt>
              </c:numCache>
            </c:numRef>
          </c:xVal>
          <c:yVal>
            <c:numRef>
              <c:f>'copy for fiddling with (2nd)'!$G$48:$G$55</c:f>
              <c:numCache>
                <c:formatCode>General</c:formatCode>
                <c:ptCount val="8"/>
                <c:pt idx="0">
                  <c:v>0.86127640000000005</c:v>
                </c:pt>
                <c:pt idx="1">
                  <c:v>1.7317656000000001</c:v>
                </c:pt>
                <c:pt idx="2">
                  <c:v>2.6060476000000001</c:v>
                </c:pt>
                <c:pt idx="3">
                  <c:v>3.4841224</c:v>
                </c:pt>
                <c:pt idx="4">
                  <c:v>4.36599</c:v>
                </c:pt>
                <c:pt idx="5">
                  <c:v>6.5872525</c:v>
                </c:pt>
                <c:pt idx="6">
                  <c:v>8.8322199999999995</c:v>
                </c:pt>
                <c:pt idx="7">
                  <c:v>13.393269999999999</c:v>
                </c:pt>
              </c:numCache>
            </c:numRef>
          </c:yVal>
          <c:smooth val="0"/>
          <c:extLst>
            <c:ext xmlns:c16="http://schemas.microsoft.com/office/drawing/2014/chart" uri="{C3380CC4-5D6E-409C-BE32-E72D297353CC}">
              <c16:uniqueId val="{0000000B-E0A1-442A-82C1-BCED837A4C78}"/>
            </c:ext>
          </c:extLst>
        </c:ser>
        <c:ser>
          <c:idx val="6"/>
          <c:order val="6"/>
          <c:tx>
            <c:v>MCNP M03</c:v>
          </c:tx>
          <c:spPr>
            <a:ln w="0" cap="rnd">
              <a:noFill/>
              <a:round/>
            </a:ln>
            <a:effectLst/>
          </c:spPr>
          <c:marker>
            <c:symbol val="square"/>
            <c:size val="5"/>
            <c:spPr>
              <a:solidFill>
                <a:srgbClr val="FFC000"/>
              </a:solidFill>
              <a:ln w="9525">
                <a:solidFill>
                  <a:srgbClr val="FFC000"/>
                </a:solidFill>
              </a:ln>
              <a:effectLst/>
            </c:spPr>
          </c:marker>
          <c:trendline>
            <c:spPr>
              <a:ln w="19050" cap="rnd">
                <a:solidFill>
                  <a:srgbClr val="FFC000"/>
                </a:solidFill>
                <a:prstDash val="dash"/>
              </a:ln>
              <a:effectLst/>
            </c:spPr>
            <c:trendlineType val="linear"/>
            <c:dispRSqr val="0"/>
            <c:dispEq val="1"/>
            <c:trendlineLbl>
              <c:layout>
                <c:manualLayout>
                  <c:x val="9.7645494252810744E-2"/>
                  <c:y val="-4.1069569412820273E-3"/>
                </c:manualLayout>
              </c:layout>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M03 MCNP</a:t>
                    </a:r>
                  </a:p>
                </c:rich>
              </c:tx>
              <c:numFmt formatCode="General" sourceLinked="0"/>
              <c:spPr>
                <a:noFill/>
                <a:ln>
                  <a:solidFill>
                    <a:srgbClr val="FFC000"/>
                  </a:solid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rendlineLbl>
          </c:trendline>
          <c:xVal>
            <c:numRef>
              <c:f>'copy for fiddling with (2nd)'!$K$48:$K$55</c:f>
              <c:numCache>
                <c:formatCode>General</c:formatCode>
                <c:ptCount val="8"/>
                <c:pt idx="0">
                  <c:v>20</c:v>
                </c:pt>
                <c:pt idx="1">
                  <c:v>40</c:v>
                </c:pt>
                <c:pt idx="2">
                  <c:v>60</c:v>
                </c:pt>
                <c:pt idx="3">
                  <c:v>80</c:v>
                </c:pt>
                <c:pt idx="4">
                  <c:v>100</c:v>
                </c:pt>
                <c:pt idx="5">
                  <c:v>150</c:v>
                </c:pt>
                <c:pt idx="6">
                  <c:v>200</c:v>
                </c:pt>
                <c:pt idx="7">
                  <c:v>300</c:v>
                </c:pt>
              </c:numCache>
            </c:numRef>
          </c:xVal>
          <c:yVal>
            <c:numRef>
              <c:f>'copy for fiddling with (2nd)'!$H$48:$H$55</c:f>
              <c:numCache>
                <c:formatCode>General</c:formatCode>
                <c:ptCount val="8"/>
                <c:pt idx="0">
                  <c:v>0.7023531999999999</c:v>
                </c:pt>
                <c:pt idx="1">
                  <c:v>1.4076527999999999</c:v>
                </c:pt>
                <c:pt idx="2">
                  <c:v>2.1170187999999999</c:v>
                </c:pt>
                <c:pt idx="3">
                  <c:v>2.8304511999999997</c:v>
                </c:pt>
                <c:pt idx="4">
                  <c:v>3.5479499999999997</c:v>
                </c:pt>
                <c:pt idx="5">
                  <c:v>5.3594875000000002</c:v>
                </c:pt>
                <c:pt idx="6">
                  <c:v>7.1964399999999999</c:v>
                </c:pt>
                <c:pt idx="7">
                  <c:v>10.94659</c:v>
                </c:pt>
              </c:numCache>
            </c:numRef>
          </c:yVal>
          <c:smooth val="0"/>
          <c:extLst>
            <c:ext xmlns:c16="http://schemas.microsoft.com/office/drawing/2014/chart" uri="{C3380CC4-5D6E-409C-BE32-E72D297353CC}">
              <c16:uniqueId val="{0000000D-E0A1-442A-82C1-BCED837A4C78}"/>
            </c:ext>
          </c:extLst>
        </c:ser>
        <c:ser>
          <c:idx val="7"/>
          <c:order val="7"/>
          <c:tx>
            <c:v>MCNP M04</c:v>
          </c:tx>
          <c:spPr>
            <a:ln w="0" cap="rnd">
              <a:noFill/>
              <a:round/>
            </a:ln>
            <a:effectLst/>
          </c:spPr>
          <c:marker>
            <c:symbol val="square"/>
            <c:size val="5"/>
            <c:spPr>
              <a:solidFill>
                <a:srgbClr val="0070C0"/>
              </a:solidFill>
              <a:ln w="9525">
                <a:solidFill>
                  <a:srgbClr val="0070C0"/>
                </a:solidFill>
              </a:ln>
              <a:effectLst/>
            </c:spPr>
          </c:marker>
          <c:trendline>
            <c:spPr>
              <a:ln w="19050" cap="rnd">
                <a:solidFill>
                  <a:srgbClr val="0070C0"/>
                </a:solidFill>
                <a:prstDash val="dash"/>
              </a:ln>
              <a:effectLst/>
            </c:spPr>
            <c:trendlineType val="linear"/>
            <c:dispRSqr val="0"/>
            <c:dispEq val="1"/>
            <c:trendlineLbl>
              <c:layout>
                <c:manualLayout>
                  <c:x val="9.4287064961101716E-2"/>
                  <c:y val="1.139689015667719E-2"/>
                </c:manualLayout>
              </c:layout>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M04 MCNP</a:t>
                    </a:r>
                  </a:p>
                </c:rich>
              </c:tx>
              <c:numFmt formatCode="General" sourceLinked="0"/>
              <c:spPr>
                <a:noFill/>
                <a:ln>
                  <a:solidFill>
                    <a:srgbClr val="0070C0"/>
                  </a:solid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rendlineLbl>
          </c:trendline>
          <c:xVal>
            <c:numRef>
              <c:f>'copy for fiddling with (2nd)'!$K$48:$K$55</c:f>
              <c:numCache>
                <c:formatCode>General</c:formatCode>
                <c:ptCount val="8"/>
                <c:pt idx="0">
                  <c:v>20</c:v>
                </c:pt>
                <c:pt idx="1">
                  <c:v>40</c:v>
                </c:pt>
                <c:pt idx="2">
                  <c:v>60</c:v>
                </c:pt>
                <c:pt idx="3">
                  <c:v>80</c:v>
                </c:pt>
                <c:pt idx="4">
                  <c:v>100</c:v>
                </c:pt>
                <c:pt idx="5">
                  <c:v>150</c:v>
                </c:pt>
                <c:pt idx="6">
                  <c:v>200</c:v>
                </c:pt>
                <c:pt idx="7">
                  <c:v>300</c:v>
                </c:pt>
              </c:numCache>
            </c:numRef>
          </c:xVal>
          <c:yVal>
            <c:numRef>
              <c:f>'copy for fiddling with (2nd)'!$I$48:$I$55</c:f>
              <c:numCache>
                <c:formatCode>General</c:formatCode>
                <c:ptCount val="8"/>
                <c:pt idx="0">
                  <c:v>0.5254700000000001</c:v>
                </c:pt>
                <c:pt idx="1">
                  <c:v>1.0559800000000001</c:v>
                </c:pt>
                <c:pt idx="2">
                  <c:v>1.5884299999999998</c:v>
                </c:pt>
                <c:pt idx="3">
                  <c:v>2.1228200000000004</c:v>
                </c:pt>
                <c:pt idx="4">
                  <c:v>2.6591499999999999</c:v>
                </c:pt>
                <c:pt idx="5">
                  <c:v>4.0084625000000003</c:v>
                </c:pt>
                <c:pt idx="6">
                  <c:v>5.3699000000000003</c:v>
                </c:pt>
                <c:pt idx="7">
                  <c:v>8.129150000000001</c:v>
                </c:pt>
              </c:numCache>
            </c:numRef>
          </c:yVal>
          <c:smooth val="0"/>
          <c:extLst>
            <c:ext xmlns:c16="http://schemas.microsoft.com/office/drawing/2014/chart" uri="{C3380CC4-5D6E-409C-BE32-E72D297353CC}">
              <c16:uniqueId val="{0000000F-E0A1-442A-82C1-BCED837A4C78}"/>
            </c:ext>
          </c:extLst>
        </c:ser>
        <c:dLbls>
          <c:showLegendKey val="0"/>
          <c:showVal val="0"/>
          <c:showCatName val="0"/>
          <c:showSerName val="0"/>
          <c:showPercent val="0"/>
          <c:showBubbleSize val="0"/>
        </c:dLbls>
        <c:axId val="1961235519"/>
        <c:axId val="1961236959"/>
      </c:scatterChart>
      <c:valAx>
        <c:axId val="1961235519"/>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GB" sz="1600"/>
                  <a:t>Active Totals (cps)</a:t>
                </a:r>
              </a:p>
            </c:rich>
          </c:tx>
          <c:layout>
            <c:manualLayout>
              <c:xMode val="edge"/>
              <c:yMode val="edge"/>
              <c:x val="0.46060117294685599"/>
              <c:y val="0.8370582682599077"/>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961236959"/>
        <c:crosses val="autoZero"/>
        <c:crossBetween val="midCat"/>
        <c:majorUnit val="20"/>
      </c:valAx>
      <c:valAx>
        <c:axId val="196123695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GB" sz="1800"/>
                  <a:t>U235eff (g)</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961235519"/>
        <c:crosses val="autoZero"/>
        <c:crossBetween val="midCat"/>
        <c:majorUnit val="1"/>
      </c:valAx>
      <c:spPr>
        <a:noFill/>
        <a:ln>
          <a:noFill/>
        </a:ln>
        <a:effectLst/>
      </c:spPr>
    </c:plotArea>
    <c:legend>
      <c:legendPos val="r"/>
      <c:legendEntry>
        <c:idx val="8"/>
        <c:delete val="1"/>
      </c:legendEntry>
      <c:legendEntry>
        <c:idx val="9"/>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ayout>
        <c:manualLayout>
          <c:xMode val="edge"/>
          <c:yMode val="edge"/>
          <c:x val="5.2645853906593361E-3"/>
          <c:y val="0.8371343708393616"/>
          <c:w val="0.3509579765296037"/>
          <c:h val="0.1628656291606386"/>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omments/modernComment_11C_8AE44127.xml><?xml version="1.0" encoding="utf-8"?>
<p188:cmLst xmlns:a="http://schemas.openxmlformats.org/drawingml/2006/main" xmlns:r="http://schemas.openxmlformats.org/officeDocument/2006/relationships" xmlns:p188="http://schemas.microsoft.com/office/powerpoint/2018/8/main">
  <p188:cm id="{8A5CAD88-0E13-409E-B24A-E8E80868CFA6}" authorId="{3471F696-8E78-6577-F6EB-AED893ED58AC}" created="2026-08-28T11:32:29.966">
    <ac:deMkLst xmlns:ac="http://schemas.microsoft.com/office/drawing/2013/main/command">
      <pc:docMk xmlns:pc="http://schemas.microsoft.com/office/powerpoint/2013/main/command"/>
      <pc:sldMk xmlns:pc="http://schemas.microsoft.com/office/powerpoint/2013/main/command" cId="2330214695" sldId="284"/>
      <ac:spMk id="4" creationId="{0A1F0EC2-C18D-A39B-004E-5AE84801A484}"/>
    </ac:deMkLst>
    <p188:replyLst>
      <p188:reply id="{A39266F3-0794-4B55-9BF5-0E06EA135DF8}" authorId="{8E142E1C-158D-267F-DFE2-C5C9AA76D8F8}" created="2026-09-01T15:07:24.746">
        <p188:txBody>
          <a:bodyPr/>
          <a:lstStyle/>
          <a:p>
            <a:r>
              <a:rPr lang="en-US"/>
              <a:t>I've searched and searched. There's nothing other than what's already in slides unfortunately ! #SadEmoji</a:t>
            </a:r>
          </a:p>
        </p188:txBody>
      </p188:reply>
    </p188:replyLst>
    <p188:txBody>
      <a:bodyPr/>
      <a:lstStyle/>
      <a:p>
        <a:r>
          <a:rPr lang="en-GB"/>
          <a:t>[@Paul Mullarkey] any chance we’ve got a good MCNP visualisation of NDA7 to put something on this slide? #pretty</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CF1C36F-C0BF-4069-9710-2FB5CDBA92A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9A9E009-5B2F-4C1D-A2EF-9E3B7F7D9E3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099E476-15FD-45B0-A8E0-985EF92F475C}" type="datetimeFigureOut">
              <a:rPr lang="en-US" smtClean="0"/>
              <a:t>9/10/2026</a:t>
            </a:fld>
            <a:endParaRPr lang="en-US"/>
          </a:p>
        </p:txBody>
      </p:sp>
      <p:sp>
        <p:nvSpPr>
          <p:cNvPr id="4" name="Footer Placeholder 3">
            <a:extLst>
              <a:ext uri="{FF2B5EF4-FFF2-40B4-BE49-F238E27FC236}">
                <a16:creationId xmlns:a16="http://schemas.microsoft.com/office/drawing/2014/main" id="{75778016-F2A5-4DE1-81E2-87DEA2D2955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FDCCCCA-A6D7-4681-A5D9-A7CC5476C44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4FCEBF-B6BD-4C60-A219-6BBB20D32F14}" type="slidenum">
              <a:rPr lang="en-US" smtClean="0"/>
              <a:t>‹#›</a:t>
            </a:fld>
            <a:endParaRPr lang="en-US"/>
          </a:p>
        </p:txBody>
      </p:sp>
    </p:spTree>
    <p:extLst>
      <p:ext uri="{BB962C8B-B14F-4D97-AF65-F5344CB8AC3E}">
        <p14:creationId xmlns:p14="http://schemas.microsoft.com/office/powerpoint/2010/main" val="32937472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2AC5F2-3C21-497C-8A46-8E8F020C9CFA}" type="datetimeFigureOut">
              <a:rPr lang="en-US" smtClean="0"/>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D50C92-CC2A-46B0-97FD-394CCF73E57D}" type="slidenum">
              <a:rPr lang="en-US" smtClean="0"/>
              <a:t>‹#›</a:t>
            </a:fld>
            <a:endParaRPr lang="en-US"/>
          </a:p>
        </p:txBody>
      </p:sp>
    </p:spTree>
    <p:extLst>
      <p:ext uri="{BB962C8B-B14F-4D97-AF65-F5344CB8AC3E}">
        <p14:creationId xmlns:p14="http://schemas.microsoft.com/office/powerpoint/2010/main" val="3742338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4D50C92-CC2A-46B0-97FD-394CCF73E57D}" type="slidenum">
              <a:rPr lang="en-US" smtClean="0"/>
              <a:t>1</a:t>
            </a:fld>
            <a:endParaRPr lang="en-US"/>
          </a:p>
        </p:txBody>
      </p:sp>
    </p:spTree>
    <p:extLst>
      <p:ext uri="{BB962C8B-B14F-4D97-AF65-F5344CB8AC3E}">
        <p14:creationId xmlns:p14="http://schemas.microsoft.com/office/powerpoint/2010/main" val="2262833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Basically operators eye-ball the can contents to select calibration</a:t>
            </a:r>
          </a:p>
        </p:txBody>
      </p:sp>
      <p:sp>
        <p:nvSpPr>
          <p:cNvPr id="4" name="Slide Number Placeholder 3"/>
          <p:cNvSpPr>
            <a:spLocks noGrp="1"/>
          </p:cNvSpPr>
          <p:nvPr>
            <p:ph type="sldNum" sz="quarter" idx="5"/>
          </p:nvPr>
        </p:nvSpPr>
        <p:spPr/>
        <p:txBody>
          <a:bodyPr/>
          <a:lstStyle/>
          <a:p>
            <a:fld id="{64D50C92-CC2A-46B0-97FD-394CCF73E57D}" type="slidenum">
              <a:rPr lang="en-US" smtClean="0"/>
              <a:t>8</a:t>
            </a:fld>
            <a:endParaRPr lang="en-US"/>
          </a:p>
        </p:txBody>
      </p:sp>
    </p:spTree>
    <p:extLst>
      <p:ext uri="{BB962C8B-B14F-4D97-AF65-F5344CB8AC3E}">
        <p14:creationId xmlns:p14="http://schemas.microsoft.com/office/powerpoint/2010/main" val="1596632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First </a:t>
            </a:r>
            <a:r>
              <a:rPr lang="en-GB" err="1"/>
              <a:t>recal</a:t>
            </a:r>
            <a:r>
              <a:rPr lang="en-GB"/>
              <a:t> July 2025, can see on graph</a:t>
            </a:r>
          </a:p>
          <a:p>
            <a:r>
              <a:rPr lang="en-GB"/>
              <a:t>Lightning strike December 2024</a:t>
            </a:r>
          </a:p>
        </p:txBody>
      </p:sp>
      <p:sp>
        <p:nvSpPr>
          <p:cNvPr id="4" name="Slide Number Placeholder 3"/>
          <p:cNvSpPr>
            <a:spLocks noGrp="1"/>
          </p:cNvSpPr>
          <p:nvPr>
            <p:ph type="sldNum" sz="quarter" idx="5"/>
          </p:nvPr>
        </p:nvSpPr>
        <p:spPr/>
        <p:txBody>
          <a:bodyPr/>
          <a:lstStyle/>
          <a:p>
            <a:fld id="{64D50C92-CC2A-46B0-97FD-394CCF73E57D}" type="slidenum">
              <a:rPr lang="en-US" smtClean="0"/>
              <a:t>10</a:t>
            </a:fld>
            <a:endParaRPr lang="en-US"/>
          </a:p>
        </p:txBody>
      </p:sp>
    </p:spTree>
    <p:extLst>
      <p:ext uri="{BB962C8B-B14F-4D97-AF65-F5344CB8AC3E}">
        <p14:creationId xmlns:p14="http://schemas.microsoft.com/office/powerpoint/2010/main" val="2432434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Old standards were around 30 </a:t>
            </a:r>
            <a:r>
              <a:rPr lang="en-GB" err="1"/>
              <a:t>yo</a:t>
            </a:r>
            <a:endParaRPr lang="en-GB"/>
          </a:p>
          <a:p>
            <a:r>
              <a:rPr lang="en-GB"/>
              <a:t>Same base standards in different POM liners</a:t>
            </a:r>
          </a:p>
          <a:p>
            <a:r>
              <a:rPr lang="en-GB"/>
              <a:t>Cylindrical Al liner cradle for the POM liner – same for each. </a:t>
            </a:r>
          </a:p>
          <a:p>
            <a:pPr marL="228600" indent="-228600">
              <a:buAutoNum type="arabicPeriod"/>
            </a:pPr>
            <a:r>
              <a:rPr lang="en-GB"/>
              <a:t>Al cradle only</a:t>
            </a:r>
          </a:p>
          <a:p>
            <a:pPr marL="228600" indent="-228600">
              <a:buAutoNum type="arabicPeriod"/>
            </a:pPr>
            <a:r>
              <a:rPr lang="en-GB"/>
              <a:t>POM liner least thick</a:t>
            </a:r>
          </a:p>
          <a:p>
            <a:pPr marL="228600" indent="-228600">
              <a:buAutoNum type="arabicPeriod"/>
            </a:pPr>
            <a:r>
              <a:rPr lang="en-GB"/>
              <a:t>POM liner medium thick</a:t>
            </a:r>
          </a:p>
          <a:p>
            <a:pPr marL="228600" indent="-228600">
              <a:buAutoNum type="arabicPeriod"/>
            </a:pPr>
            <a:r>
              <a:rPr lang="en-GB"/>
              <a:t>POM liner thickest</a:t>
            </a:r>
          </a:p>
        </p:txBody>
      </p:sp>
      <p:sp>
        <p:nvSpPr>
          <p:cNvPr id="4" name="Slide Number Placeholder 3"/>
          <p:cNvSpPr>
            <a:spLocks noGrp="1"/>
          </p:cNvSpPr>
          <p:nvPr>
            <p:ph type="sldNum" sz="quarter" idx="5"/>
          </p:nvPr>
        </p:nvSpPr>
        <p:spPr/>
        <p:txBody>
          <a:bodyPr/>
          <a:lstStyle/>
          <a:p>
            <a:fld id="{64D50C92-CC2A-46B0-97FD-394CCF73E57D}" type="slidenum">
              <a:rPr lang="en-US" smtClean="0"/>
              <a:t>14</a:t>
            </a:fld>
            <a:endParaRPr lang="en-US"/>
          </a:p>
        </p:txBody>
      </p:sp>
    </p:spTree>
    <p:extLst>
      <p:ext uri="{BB962C8B-B14F-4D97-AF65-F5344CB8AC3E}">
        <p14:creationId xmlns:p14="http://schemas.microsoft.com/office/powerpoint/2010/main" val="1267489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Validated using MCNP</a:t>
            </a:r>
          </a:p>
        </p:txBody>
      </p:sp>
      <p:sp>
        <p:nvSpPr>
          <p:cNvPr id="4" name="Slide Number Placeholder 3"/>
          <p:cNvSpPr>
            <a:spLocks noGrp="1"/>
          </p:cNvSpPr>
          <p:nvPr>
            <p:ph type="sldNum" sz="quarter" idx="5"/>
          </p:nvPr>
        </p:nvSpPr>
        <p:spPr/>
        <p:txBody>
          <a:bodyPr/>
          <a:lstStyle/>
          <a:p>
            <a:fld id="{64D50C92-CC2A-46B0-97FD-394CCF73E57D}" type="slidenum">
              <a:rPr lang="en-US" smtClean="0"/>
              <a:t>15</a:t>
            </a:fld>
            <a:endParaRPr lang="en-US"/>
          </a:p>
        </p:txBody>
      </p:sp>
    </p:spTree>
    <p:extLst>
      <p:ext uri="{BB962C8B-B14F-4D97-AF65-F5344CB8AC3E}">
        <p14:creationId xmlns:p14="http://schemas.microsoft.com/office/powerpoint/2010/main" val="1624955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4D50C92-CC2A-46B0-97FD-394CCF73E57D}" type="slidenum">
              <a:rPr lang="en-US" smtClean="0"/>
              <a:t>16</a:t>
            </a:fld>
            <a:endParaRPr lang="en-US"/>
          </a:p>
        </p:txBody>
      </p:sp>
    </p:spTree>
    <p:extLst>
      <p:ext uri="{BB962C8B-B14F-4D97-AF65-F5344CB8AC3E}">
        <p14:creationId xmlns:p14="http://schemas.microsoft.com/office/powerpoint/2010/main" val="122738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4D50C92-CC2A-46B0-97FD-394CCF73E57D}" type="slidenum">
              <a:rPr lang="en-US" smtClean="0"/>
              <a:t>18</a:t>
            </a:fld>
            <a:endParaRPr lang="en-US"/>
          </a:p>
        </p:txBody>
      </p:sp>
    </p:spTree>
    <p:extLst>
      <p:ext uri="{BB962C8B-B14F-4D97-AF65-F5344CB8AC3E}">
        <p14:creationId xmlns:p14="http://schemas.microsoft.com/office/powerpoint/2010/main" val="3888662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4D50C92-CC2A-46B0-97FD-394CCF73E57D}" type="slidenum">
              <a:rPr lang="en-US" smtClean="0"/>
              <a:t>20</a:t>
            </a:fld>
            <a:endParaRPr lang="en-US"/>
          </a:p>
        </p:txBody>
      </p:sp>
    </p:spTree>
    <p:extLst>
      <p:ext uri="{BB962C8B-B14F-4D97-AF65-F5344CB8AC3E}">
        <p14:creationId xmlns:p14="http://schemas.microsoft.com/office/powerpoint/2010/main" val="13267114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Outcome of holistic weighted assessment – fast neutron.</a:t>
            </a:r>
          </a:p>
          <a:p>
            <a:r>
              <a:rPr lang="en-GB"/>
              <a:t>Note active LoD is inversely proportional to </a:t>
            </a:r>
            <a:r>
              <a:rPr lang="en-GB" err="1"/>
              <a:t>ngen</a:t>
            </a:r>
            <a:r>
              <a:rPr lang="en-GB"/>
              <a:t> flux – and was determined at generator start of life, flux now lower</a:t>
            </a:r>
          </a:p>
        </p:txBody>
      </p:sp>
      <p:sp>
        <p:nvSpPr>
          <p:cNvPr id="4" name="Slide Number Placeholder 3"/>
          <p:cNvSpPr>
            <a:spLocks noGrp="1"/>
          </p:cNvSpPr>
          <p:nvPr>
            <p:ph type="sldNum" sz="quarter" idx="5"/>
          </p:nvPr>
        </p:nvSpPr>
        <p:spPr/>
        <p:txBody>
          <a:bodyPr/>
          <a:lstStyle/>
          <a:p>
            <a:fld id="{64D50C92-CC2A-46B0-97FD-394CCF73E57D}" type="slidenum">
              <a:rPr lang="en-US" smtClean="0"/>
              <a:t>21</a:t>
            </a:fld>
            <a:endParaRPr lang="en-US"/>
          </a:p>
        </p:txBody>
      </p:sp>
    </p:spTree>
    <p:extLst>
      <p:ext uri="{BB962C8B-B14F-4D97-AF65-F5344CB8AC3E}">
        <p14:creationId xmlns:p14="http://schemas.microsoft.com/office/powerpoint/2010/main" val="17097807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a:solidFill>
                  <a:schemeClr val="tx1"/>
                </a:solidFill>
                <a:latin typeface="+mn-lt"/>
                <a:ea typeface="+mn-ea"/>
                <a:cs typeface="+mn-cs"/>
              </a:rPr>
              <a:t>Shows the components of a detector panel, which is lined with an (optional) cadmium and lead liner. </a:t>
            </a:r>
          </a:p>
          <a:p>
            <a:r>
              <a:rPr lang="en-GB" sz="1200" b="0" i="0" u="none" strike="noStrike" kern="1200" baseline="0">
                <a:solidFill>
                  <a:schemeClr val="tx1"/>
                </a:solidFill>
                <a:latin typeface="+mn-lt"/>
                <a:ea typeface="+mn-ea"/>
                <a:cs typeface="+mn-cs"/>
              </a:rPr>
              <a:t>The cadmium liner ensures that thermalized neutrons (&lt; ~0.5 eV) outside of the assay region are effectively captured by the liner and are unable to induce subsequent thermal-neutron induced fissions. </a:t>
            </a:r>
          </a:p>
          <a:p>
            <a:r>
              <a:rPr lang="en-GB" sz="1200" b="0" i="0" u="none" strike="noStrike" kern="1200" baseline="0">
                <a:solidFill>
                  <a:schemeClr val="tx1"/>
                </a:solidFill>
                <a:latin typeface="+mn-lt"/>
                <a:ea typeface="+mn-ea"/>
                <a:cs typeface="+mn-cs"/>
              </a:rPr>
              <a:t>E.g. EJ-309 organic scintillators</a:t>
            </a:r>
          </a:p>
          <a:p>
            <a:r>
              <a:rPr lang="en-GB" sz="1200" b="0" i="0" u="none" strike="noStrike" kern="1200" baseline="0">
                <a:solidFill>
                  <a:schemeClr val="tx1"/>
                </a:solidFill>
                <a:latin typeface="+mn-lt"/>
                <a:ea typeface="+mn-ea"/>
                <a:cs typeface="+mn-cs"/>
              </a:rPr>
              <a:t>Extremely short gate width – e.g. 40 ns </a:t>
            </a:r>
            <a:r>
              <a:rPr lang="en-GB" sz="1200" b="0" i="0" u="none" strike="noStrike" kern="1200" baseline="0" err="1">
                <a:solidFill>
                  <a:schemeClr val="tx1"/>
                </a:solidFill>
                <a:latin typeface="+mn-lt"/>
                <a:ea typeface="+mn-ea"/>
                <a:cs typeface="+mn-cs"/>
              </a:rPr>
              <a:t>cf</a:t>
            </a:r>
            <a:r>
              <a:rPr lang="en-GB" sz="1200" b="0" i="0" u="none" strike="noStrike" kern="1200" baseline="0">
                <a:solidFill>
                  <a:schemeClr val="tx1"/>
                </a:solidFill>
                <a:latin typeface="+mn-lt"/>
                <a:ea typeface="+mn-ea"/>
                <a:cs typeface="+mn-cs"/>
              </a:rPr>
              <a:t> 50 micro s</a:t>
            </a:r>
          </a:p>
          <a:p>
            <a:r>
              <a:rPr lang="en-GB" sz="1200" b="0" i="0" u="none" strike="noStrike" kern="1200" baseline="0">
                <a:solidFill>
                  <a:schemeClr val="tx1"/>
                </a:solidFill>
                <a:latin typeface="+mn-lt"/>
                <a:ea typeface="+mn-ea"/>
                <a:cs typeface="+mn-cs"/>
              </a:rPr>
              <a:t>Pulse shape discrimination methods have been developed that allow the gamma interactions to be identified and removed from the signal during the analysis. This approach does have some limitations in cases where the detectors are exposed to very high gamma radiation such that the gamma signal overwhelms the weaker neutron signal. However, the 3” thick lead shield in the NDA7 system, will block the vast majority of gamma rays emitted by the RHILW containers. NEEDS DEMONSTRATED.</a:t>
            </a:r>
          </a:p>
          <a:p>
            <a:r>
              <a:rPr lang="en-GB" sz="1200" b="0" i="0" u="none" strike="noStrike" kern="1200" baseline="0">
                <a:solidFill>
                  <a:schemeClr val="tx1"/>
                </a:solidFill>
                <a:latin typeface="+mn-lt"/>
                <a:ea typeface="+mn-ea"/>
                <a:cs typeface="+mn-cs"/>
              </a:rPr>
              <a:t>The neutron / gamma discrimination works reliably for the EJ-309 at dose rates of 60 </a:t>
            </a:r>
            <a:r>
              <a:rPr lang="en-GB" sz="1200" b="0" i="0" u="none" strike="noStrike" kern="1200" baseline="0" err="1">
                <a:solidFill>
                  <a:schemeClr val="tx1"/>
                </a:solidFill>
                <a:latin typeface="+mn-lt"/>
                <a:ea typeface="+mn-ea"/>
                <a:cs typeface="+mn-cs"/>
              </a:rPr>
              <a:t>uGy</a:t>
            </a:r>
            <a:r>
              <a:rPr lang="en-GB" sz="1200" b="0" i="0" u="none" strike="noStrike" kern="1200" baseline="0">
                <a:solidFill>
                  <a:schemeClr val="tx1"/>
                </a:solidFill>
                <a:latin typeface="+mn-lt"/>
                <a:ea typeface="+mn-ea"/>
                <a:cs typeface="+mn-cs"/>
              </a:rPr>
              <a:t>/hr or higher (tests performed by </a:t>
            </a:r>
            <a:r>
              <a:rPr lang="en-GB" sz="1200" b="0" i="0" u="none" strike="noStrike" kern="1200" baseline="0" err="1">
                <a:solidFill>
                  <a:schemeClr val="tx1"/>
                </a:solidFill>
                <a:latin typeface="+mn-lt"/>
                <a:ea typeface="+mn-ea"/>
                <a:cs typeface="+mn-cs"/>
              </a:rPr>
              <a:t>CAENsys</a:t>
            </a:r>
            <a:r>
              <a:rPr lang="en-GB" sz="1200" b="0" i="0" u="none" strike="noStrike" kern="1200" baseline="0">
                <a:solidFill>
                  <a:schemeClr val="tx1"/>
                </a:solidFill>
                <a:latin typeface="+mn-lt"/>
                <a:ea typeface="+mn-ea"/>
                <a:cs typeface="+mn-cs"/>
              </a:rPr>
              <a:t>). Typical high-activity RHILW package (containing up to 35,000 MBq Cs-137), will generate dose rates on the outer surface of the 3” lead shield of &lt; 10 </a:t>
            </a:r>
            <a:r>
              <a:rPr lang="en-GB" sz="1200" b="0" i="0" u="none" strike="noStrike" kern="1200" baseline="0" err="1">
                <a:solidFill>
                  <a:schemeClr val="tx1"/>
                </a:solidFill>
                <a:latin typeface="+mn-lt"/>
                <a:ea typeface="+mn-ea"/>
                <a:cs typeface="+mn-cs"/>
              </a:rPr>
              <a:t>uGy</a:t>
            </a:r>
            <a:r>
              <a:rPr lang="en-GB" sz="1200" b="0" i="0" u="none" strike="noStrike" kern="1200" baseline="0">
                <a:solidFill>
                  <a:schemeClr val="tx1"/>
                </a:solidFill>
                <a:latin typeface="+mn-lt"/>
                <a:ea typeface="+mn-ea"/>
                <a:cs typeface="+mn-cs"/>
              </a:rPr>
              <a:t>/hr. Thus, measurement of RHILW is well within the capability of the existing FNC systems.</a:t>
            </a:r>
          </a:p>
          <a:p>
            <a:r>
              <a:rPr lang="en-GB" sz="1200" b="0" i="0" u="none" strike="noStrike" kern="1200" baseline="0">
                <a:solidFill>
                  <a:schemeClr val="tx1"/>
                </a:solidFill>
                <a:latin typeface="+mn-lt"/>
                <a:ea typeface="+mn-ea"/>
                <a:cs typeface="+mn-cs"/>
              </a:rPr>
              <a:t>For modelling and experimentally testing: Practical considerations include cross-talk between detectors (neutrons that interact in more than one detector), pulse pile up, the effect of background cosmic spallation in the lead shield and any gamma dose rate limitations. Carefully positioned, HDPE moderator and cadmium will be required between / around the fast neutron detectors to achieve optimum interrogation flux in the epi-thermal and thermal energy regions while limiting ‘self-shielding’.</a:t>
            </a:r>
          </a:p>
          <a:p>
            <a:endParaRPr lang="en-GB" sz="1200" b="0" i="0" u="none" strike="noStrike" kern="1200" baseline="0">
              <a:solidFill>
                <a:schemeClr val="tx1"/>
              </a:solidFill>
              <a:latin typeface="+mn-lt"/>
              <a:ea typeface="+mn-ea"/>
              <a:cs typeface="+mn-cs"/>
            </a:endParaRPr>
          </a:p>
          <a:p>
            <a:r>
              <a:rPr lang="en-GB" sz="1200" b="0" i="0" u="none" strike="noStrike" kern="1200" baseline="0">
                <a:solidFill>
                  <a:schemeClr val="tx1"/>
                </a:solidFill>
                <a:latin typeface="+mn-lt"/>
                <a:ea typeface="+mn-ea"/>
                <a:cs typeface="+mn-cs"/>
              </a:rPr>
              <a:t>If asked: Alan prefers </a:t>
            </a:r>
            <a:r>
              <a:rPr lang="en-GB" sz="1200" b="0" i="0" u="none" strike="noStrike" kern="1200" baseline="0" err="1">
                <a:solidFill>
                  <a:schemeClr val="tx1"/>
                </a:solidFill>
                <a:latin typeface="+mn-lt"/>
                <a:ea typeface="+mn-ea"/>
                <a:cs typeface="+mn-cs"/>
              </a:rPr>
              <a:t>AmLi</a:t>
            </a:r>
            <a:r>
              <a:rPr lang="en-GB" sz="1200" b="0" i="0" u="none" strike="noStrike" kern="1200" baseline="0">
                <a:solidFill>
                  <a:schemeClr val="tx1"/>
                </a:solidFill>
                <a:latin typeface="+mn-lt"/>
                <a:ea typeface="+mn-ea"/>
                <a:cs typeface="+mn-cs"/>
              </a:rPr>
              <a:t> – better discrimination, one clear peak easier to see than an </a:t>
            </a:r>
            <a:r>
              <a:rPr lang="en-GB" sz="1200" b="0" i="0" u="none" strike="noStrike" kern="1200" baseline="0" err="1">
                <a:solidFill>
                  <a:schemeClr val="tx1"/>
                </a:solidFill>
                <a:latin typeface="+mn-lt"/>
                <a:ea typeface="+mn-ea"/>
                <a:cs typeface="+mn-cs"/>
              </a:rPr>
              <a:t>AmBe</a:t>
            </a:r>
            <a:r>
              <a:rPr lang="en-GB" sz="1200" b="0" i="0" u="none" strike="noStrike" kern="1200" baseline="0">
                <a:solidFill>
                  <a:schemeClr val="tx1"/>
                </a:solidFill>
                <a:latin typeface="+mn-lt"/>
                <a:ea typeface="+mn-ea"/>
                <a:cs typeface="+mn-cs"/>
              </a:rPr>
              <a:t> (more </a:t>
            </a:r>
            <a:r>
              <a:rPr lang="en-GB" sz="1200" b="0" i="0" u="none" strike="noStrike" kern="1200" baseline="0" err="1">
                <a:solidFill>
                  <a:schemeClr val="tx1"/>
                </a:solidFill>
                <a:latin typeface="+mn-lt"/>
                <a:ea typeface="+mn-ea"/>
                <a:cs typeface="+mn-cs"/>
              </a:rPr>
              <a:t>wobblies</a:t>
            </a:r>
            <a:r>
              <a:rPr lang="en-GB" sz="1200" b="0" i="0" u="none" strike="noStrike" kern="1200" baseline="0">
                <a:solidFill>
                  <a:schemeClr val="tx1"/>
                </a:solidFill>
                <a:latin typeface="+mn-lt"/>
                <a:ea typeface="+mn-ea"/>
                <a:cs typeface="+mn-cs"/>
              </a:rPr>
              <a:t> at low energy)</a:t>
            </a:r>
          </a:p>
        </p:txBody>
      </p:sp>
      <p:sp>
        <p:nvSpPr>
          <p:cNvPr id="4" name="Slide Number Placeholder 3"/>
          <p:cNvSpPr>
            <a:spLocks noGrp="1"/>
          </p:cNvSpPr>
          <p:nvPr>
            <p:ph type="sldNum" sz="quarter" idx="5"/>
          </p:nvPr>
        </p:nvSpPr>
        <p:spPr/>
        <p:txBody>
          <a:bodyPr/>
          <a:lstStyle/>
          <a:p>
            <a:fld id="{64D50C92-CC2A-46B0-97FD-394CCF73E57D}" type="slidenum">
              <a:rPr lang="en-US" smtClean="0"/>
              <a:t>22</a:t>
            </a:fld>
            <a:endParaRPr lang="en-US"/>
          </a:p>
        </p:txBody>
      </p:sp>
    </p:spTree>
    <p:extLst>
      <p:ext uri="{BB962C8B-B14F-4D97-AF65-F5344CB8AC3E}">
        <p14:creationId xmlns:p14="http://schemas.microsoft.com/office/powerpoint/2010/main" val="3715035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03372CC-70AF-7CC0-B066-966978FB8D1D}"/>
              </a:ext>
            </a:extLst>
          </p:cNvPr>
          <p:cNvSpPr/>
          <p:nvPr/>
        </p:nvSpPr>
        <p:spPr>
          <a:xfrm>
            <a:off x="-111518" y="0"/>
            <a:ext cx="5257258" cy="6858000"/>
          </a:xfrm>
          <a:prstGeom prst="rect">
            <a:avLst/>
          </a:prstGeom>
          <a:solidFill>
            <a:srgbClr val="103D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cxnSp>
        <p:nvCxnSpPr>
          <p:cNvPr id="7" name="Straight Connector 6">
            <a:extLst>
              <a:ext uri="{FF2B5EF4-FFF2-40B4-BE49-F238E27FC236}">
                <a16:creationId xmlns:a16="http://schemas.microsoft.com/office/drawing/2014/main" id="{A8B23251-2332-2D97-1AA8-B4881E669E57}"/>
              </a:ext>
            </a:extLst>
          </p:cNvPr>
          <p:cNvCxnSpPr>
            <a:cxnSpLocks/>
          </p:cNvCxnSpPr>
          <p:nvPr/>
        </p:nvCxnSpPr>
        <p:spPr>
          <a:xfrm>
            <a:off x="4822198" y="6438170"/>
            <a:ext cx="2785609" cy="0"/>
          </a:xfrm>
          <a:prstGeom prst="line">
            <a:avLst/>
          </a:prstGeom>
          <a:ln w="9525">
            <a:solidFill>
              <a:srgbClr val="103D1F"/>
            </a:solidFill>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FFBD4471-441B-4931-E046-9D3C3B176D35}"/>
              </a:ext>
            </a:extLst>
          </p:cNvPr>
          <p:cNvCxnSpPr>
            <a:cxnSpLocks/>
          </p:cNvCxnSpPr>
          <p:nvPr/>
        </p:nvCxnSpPr>
        <p:spPr>
          <a:xfrm>
            <a:off x="433439" y="1494075"/>
            <a:ext cx="6629513" cy="0"/>
          </a:xfrm>
          <a:prstGeom prst="line">
            <a:avLst/>
          </a:prstGeom>
          <a:ln w="9525">
            <a:solidFill>
              <a:srgbClr val="C4E000"/>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1706411E-3CDD-6C90-F812-F0F13ED7C1B3}"/>
              </a:ext>
            </a:extLst>
          </p:cNvPr>
          <p:cNvCxnSpPr>
            <a:cxnSpLocks/>
          </p:cNvCxnSpPr>
          <p:nvPr/>
        </p:nvCxnSpPr>
        <p:spPr>
          <a:xfrm>
            <a:off x="1442435" y="6438170"/>
            <a:ext cx="6165372" cy="0"/>
          </a:xfrm>
          <a:prstGeom prst="line">
            <a:avLst/>
          </a:prstGeom>
          <a:ln w="9525">
            <a:solidFill>
              <a:srgbClr val="C4E000"/>
            </a:solidFill>
          </a:ln>
        </p:spPr>
        <p:style>
          <a:lnRef idx="1">
            <a:schemeClr val="dk1"/>
          </a:lnRef>
          <a:fillRef idx="0">
            <a:schemeClr val="dk1"/>
          </a:fillRef>
          <a:effectRef idx="0">
            <a:schemeClr val="dk1"/>
          </a:effectRef>
          <a:fontRef idx="minor">
            <a:schemeClr val="tx1"/>
          </a:fontRef>
        </p:style>
      </p:cxnSp>
      <p:pic>
        <p:nvPicPr>
          <p:cNvPr id="15" name="Picture 14">
            <a:extLst>
              <a:ext uri="{FF2B5EF4-FFF2-40B4-BE49-F238E27FC236}">
                <a16:creationId xmlns:a16="http://schemas.microsoft.com/office/drawing/2014/main" id="{5A9F5D1B-8F8F-F142-7C6D-76E3A3E8B315}"/>
              </a:ext>
            </a:extLst>
          </p:cNvPr>
          <p:cNvPicPr>
            <a:picLocks noChangeAspect="1"/>
          </p:cNvPicPr>
          <p:nvPr/>
        </p:nvPicPr>
        <p:blipFill rotWithShape="1">
          <a:blip r:embed="rId2"/>
          <a:srcRect l="32456" t="25561" r="34178" b="42233"/>
          <a:stretch/>
        </p:blipFill>
        <p:spPr>
          <a:xfrm rot="5400000">
            <a:off x="8232719" y="2039744"/>
            <a:ext cx="5972133" cy="1946429"/>
          </a:xfrm>
          <a:prstGeom prst="rect">
            <a:avLst/>
          </a:prstGeom>
        </p:spPr>
      </p:pic>
      <p:sp>
        <p:nvSpPr>
          <p:cNvPr id="19" name="Text Placeholder 18">
            <a:extLst>
              <a:ext uri="{FF2B5EF4-FFF2-40B4-BE49-F238E27FC236}">
                <a16:creationId xmlns:a16="http://schemas.microsoft.com/office/drawing/2014/main" id="{548CEF0D-B84D-BFD3-0402-2E0DB69D90E6}"/>
              </a:ext>
            </a:extLst>
          </p:cNvPr>
          <p:cNvSpPr>
            <a:spLocks noGrp="1"/>
          </p:cNvSpPr>
          <p:nvPr>
            <p:ph type="body" sz="quarter" idx="10" hasCustomPrompt="1"/>
          </p:nvPr>
        </p:nvSpPr>
        <p:spPr>
          <a:xfrm>
            <a:off x="433389" y="347931"/>
            <a:ext cx="4388810" cy="1074469"/>
          </a:xfrm>
          <a:prstGeom prst="rect">
            <a:avLst/>
          </a:prstGeom>
        </p:spPr>
        <p:txBody>
          <a:bodyPr lIns="0">
            <a:noAutofit/>
          </a:bodyPr>
          <a:lstStyle>
            <a:lvl1pPr marL="0" indent="0">
              <a:lnSpc>
                <a:spcPts val="3600"/>
              </a:lnSpc>
              <a:buNone/>
              <a:defRPr sz="4000" b="1">
                <a:solidFill>
                  <a:srgbClr val="F9F7E5"/>
                </a:solidFill>
              </a:defRPr>
            </a:lvl1pPr>
          </a:lstStyle>
          <a:p>
            <a:pPr lvl="0"/>
            <a:r>
              <a:rPr lang="en-GB"/>
              <a:t>Placeholder title goes here</a:t>
            </a:r>
          </a:p>
        </p:txBody>
      </p:sp>
      <p:sp>
        <p:nvSpPr>
          <p:cNvPr id="24" name="Picture Placeholder 23">
            <a:extLst>
              <a:ext uri="{FF2B5EF4-FFF2-40B4-BE49-F238E27FC236}">
                <a16:creationId xmlns:a16="http://schemas.microsoft.com/office/drawing/2014/main" id="{797E127A-EDC7-63E8-4F43-55314510B9DB}"/>
              </a:ext>
            </a:extLst>
          </p:cNvPr>
          <p:cNvSpPr>
            <a:spLocks noGrp="1"/>
          </p:cNvSpPr>
          <p:nvPr>
            <p:ph type="pic" sz="quarter" idx="12"/>
          </p:nvPr>
        </p:nvSpPr>
        <p:spPr>
          <a:xfrm>
            <a:off x="1112210" y="1930318"/>
            <a:ext cx="8220635" cy="3529188"/>
          </a:xfrm>
          <a:prstGeom prst="rect">
            <a:avLst/>
          </a:prstGeom>
        </p:spPr>
        <p:txBody>
          <a:bodyPr/>
          <a:lstStyle>
            <a:lvl1pPr marL="0" indent="0">
              <a:buNone/>
              <a:defRPr/>
            </a:lvl1pPr>
          </a:lstStyle>
          <a:p>
            <a:r>
              <a:rPr lang="en-GB"/>
              <a:t>Click icon to add picture</a:t>
            </a:r>
          </a:p>
        </p:txBody>
      </p:sp>
      <p:cxnSp>
        <p:nvCxnSpPr>
          <p:cNvPr id="16" name="Straight Connector 15">
            <a:extLst>
              <a:ext uri="{FF2B5EF4-FFF2-40B4-BE49-F238E27FC236}">
                <a16:creationId xmlns:a16="http://schemas.microsoft.com/office/drawing/2014/main" id="{7F017AB2-F9FF-0325-87E3-A584E710F30F}"/>
              </a:ext>
            </a:extLst>
          </p:cNvPr>
          <p:cNvCxnSpPr/>
          <p:nvPr/>
        </p:nvCxnSpPr>
        <p:spPr>
          <a:xfrm>
            <a:off x="10171814" y="6131442"/>
            <a:ext cx="0" cy="306728"/>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401297DC-0009-BD84-2174-7E00854FDA53}"/>
              </a:ext>
            </a:extLst>
          </p:cNvPr>
          <p:cNvSpPr/>
          <p:nvPr/>
        </p:nvSpPr>
        <p:spPr>
          <a:xfrm>
            <a:off x="5145740" y="770966"/>
            <a:ext cx="544855" cy="537880"/>
          </a:xfrm>
          <a:prstGeom prst="rect">
            <a:avLst/>
          </a:prstGeom>
          <a:solidFill>
            <a:srgbClr val="F9F7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86809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vider_Forrest Green">
    <p:bg>
      <p:bgPr>
        <a:solidFill>
          <a:srgbClr val="103D1F"/>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910BD07-D8FB-279E-90F5-B7CA3B46EB24}"/>
              </a:ext>
            </a:extLst>
          </p:cNvPr>
          <p:cNvPicPr>
            <a:picLocks noChangeAspect="1"/>
          </p:cNvPicPr>
          <p:nvPr/>
        </p:nvPicPr>
        <p:blipFill rotWithShape="1">
          <a:blip r:embed="rId2"/>
          <a:srcRect r="33186"/>
          <a:stretch/>
        </p:blipFill>
        <p:spPr>
          <a:xfrm>
            <a:off x="6999009" y="645511"/>
            <a:ext cx="5192991" cy="1451113"/>
          </a:xfrm>
          <a:prstGeom prst="rect">
            <a:avLst/>
          </a:prstGeom>
        </p:spPr>
      </p:pic>
      <p:sp>
        <p:nvSpPr>
          <p:cNvPr id="14" name="Text Placeholder 13">
            <a:extLst>
              <a:ext uri="{FF2B5EF4-FFF2-40B4-BE49-F238E27FC236}">
                <a16:creationId xmlns:a16="http://schemas.microsoft.com/office/drawing/2014/main" id="{CAA48DE5-5887-B6E4-DB51-D9406ABF40D7}"/>
              </a:ext>
            </a:extLst>
          </p:cNvPr>
          <p:cNvSpPr>
            <a:spLocks noGrp="1"/>
          </p:cNvSpPr>
          <p:nvPr>
            <p:ph type="body" sz="quarter" idx="12" hasCustomPrompt="1"/>
          </p:nvPr>
        </p:nvSpPr>
        <p:spPr>
          <a:xfrm>
            <a:off x="6180083" y="4435170"/>
            <a:ext cx="5429249" cy="768838"/>
          </a:xfrm>
          <a:prstGeom prst="rect">
            <a:avLst/>
          </a:prstGeom>
        </p:spPr>
        <p:txBody>
          <a:bodyPr>
            <a:noAutofit/>
          </a:bodyPr>
          <a:lstStyle>
            <a:lvl1pPr marL="0" indent="0">
              <a:buNone/>
              <a:defRPr sz="5000" b="1">
                <a:solidFill>
                  <a:schemeClr val="tx1"/>
                </a:solidFill>
              </a:defRPr>
            </a:lvl1pPr>
            <a:lvl2pPr marL="457200" indent="0">
              <a:buNone/>
              <a:defRPr sz="5000">
                <a:solidFill>
                  <a:schemeClr val="tx1"/>
                </a:solidFill>
              </a:defRPr>
            </a:lvl2pPr>
            <a:lvl3pPr marL="914400" indent="0">
              <a:buNone/>
              <a:defRPr sz="5000">
                <a:solidFill>
                  <a:schemeClr val="tx1"/>
                </a:solidFill>
              </a:defRPr>
            </a:lvl3pPr>
            <a:lvl4pPr marL="1371600" indent="0">
              <a:buNone/>
              <a:defRPr sz="5000">
                <a:solidFill>
                  <a:schemeClr val="tx1"/>
                </a:solidFill>
              </a:defRPr>
            </a:lvl4pPr>
            <a:lvl5pPr marL="1828800" indent="0">
              <a:buNone/>
              <a:defRPr sz="5000">
                <a:solidFill>
                  <a:schemeClr val="tx1"/>
                </a:solidFill>
              </a:defRPr>
            </a:lvl5pPr>
          </a:lstStyle>
          <a:p>
            <a:pPr lvl="0"/>
            <a:r>
              <a:rPr lang="en-GB"/>
              <a:t>Divider slide title</a:t>
            </a:r>
          </a:p>
        </p:txBody>
      </p:sp>
      <p:sp>
        <p:nvSpPr>
          <p:cNvPr id="16" name="Text Placeholder 15">
            <a:extLst>
              <a:ext uri="{FF2B5EF4-FFF2-40B4-BE49-F238E27FC236}">
                <a16:creationId xmlns:a16="http://schemas.microsoft.com/office/drawing/2014/main" id="{6E232500-7D4D-4C49-05CE-86AC52845BF6}"/>
              </a:ext>
            </a:extLst>
          </p:cNvPr>
          <p:cNvSpPr>
            <a:spLocks noGrp="1"/>
          </p:cNvSpPr>
          <p:nvPr>
            <p:ph type="body" sz="quarter" idx="13" hasCustomPrompt="1"/>
          </p:nvPr>
        </p:nvSpPr>
        <p:spPr>
          <a:xfrm>
            <a:off x="6168508" y="5158139"/>
            <a:ext cx="5730266" cy="811212"/>
          </a:xfrm>
          <a:prstGeom prst="rect">
            <a:avLst/>
          </a:prstGeom>
        </p:spPr>
        <p:txBody>
          <a:bodyPr>
            <a:noAutofit/>
          </a:bodyPr>
          <a:lstStyle>
            <a:lvl1pPr marL="0" indent="0">
              <a:buNone/>
              <a:defRPr sz="3200">
                <a:solidFill>
                  <a:schemeClr val="tx1"/>
                </a:solidFill>
              </a:defRPr>
            </a:lvl1pPr>
            <a:lvl2pPr marL="457200" indent="0">
              <a:buNone/>
              <a:defRPr sz="3200">
                <a:solidFill>
                  <a:schemeClr val="tx1"/>
                </a:solidFill>
              </a:defRPr>
            </a:lvl2pPr>
            <a:lvl3pPr marL="914400" indent="0">
              <a:buNone/>
              <a:defRPr sz="3200">
                <a:solidFill>
                  <a:schemeClr val="tx1"/>
                </a:solidFill>
              </a:defRPr>
            </a:lvl3pPr>
            <a:lvl4pPr marL="1371600" indent="0">
              <a:buNone/>
              <a:defRPr sz="3200">
                <a:solidFill>
                  <a:schemeClr val="tx1"/>
                </a:solidFill>
              </a:defRPr>
            </a:lvl4pPr>
            <a:lvl5pPr marL="1828800" indent="0">
              <a:buNone/>
              <a:defRPr sz="3200">
                <a:solidFill>
                  <a:schemeClr val="tx1"/>
                </a:solidFill>
              </a:defRPr>
            </a:lvl5pPr>
          </a:lstStyle>
          <a:p>
            <a:pPr lvl="0"/>
            <a:r>
              <a:rPr lang="en-GB"/>
              <a:t>Adjust outline shape to fit text</a:t>
            </a:r>
          </a:p>
        </p:txBody>
      </p:sp>
      <p:grpSp>
        <p:nvGrpSpPr>
          <p:cNvPr id="6" name="Group 5">
            <a:extLst>
              <a:ext uri="{FF2B5EF4-FFF2-40B4-BE49-F238E27FC236}">
                <a16:creationId xmlns:a16="http://schemas.microsoft.com/office/drawing/2014/main" id="{721902E0-3CE3-00E4-F5B2-543617C4DACF}"/>
              </a:ext>
            </a:extLst>
          </p:cNvPr>
          <p:cNvGrpSpPr/>
          <p:nvPr/>
        </p:nvGrpSpPr>
        <p:grpSpPr>
          <a:xfrm>
            <a:off x="98072" y="645511"/>
            <a:ext cx="6714207" cy="1655064"/>
            <a:chOff x="-2" y="0"/>
            <a:chExt cx="6999011" cy="6858000"/>
          </a:xfrm>
        </p:grpSpPr>
        <p:sp>
          <p:nvSpPr>
            <p:cNvPr id="2" name="Rectangle 1">
              <a:extLst>
                <a:ext uri="{FF2B5EF4-FFF2-40B4-BE49-F238E27FC236}">
                  <a16:creationId xmlns:a16="http://schemas.microsoft.com/office/drawing/2014/main" id="{180093B1-4147-ABE6-3DC0-3E42D1D0C982}"/>
                </a:ext>
              </a:extLst>
            </p:cNvPr>
            <p:cNvSpPr/>
            <p:nvPr/>
          </p:nvSpPr>
          <p:spPr>
            <a:xfrm>
              <a:off x="-2" y="0"/>
              <a:ext cx="5879068" cy="6858000"/>
            </a:xfrm>
            <a:prstGeom prst="rect">
              <a:avLst/>
            </a:prstGeom>
            <a:solidFill>
              <a:srgbClr val="103D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3" name="Rectangle 2">
              <a:extLst>
                <a:ext uri="{FF2B5EF4-FFF2-40B4-BE49-F238E27FC236}">
                  <a16:creationId xmlns:a16="http://schemas.microsoft.com/office/drawing/2014/main" id="{C771C10C-970B-4840-522F-9E04652205EE}"/>
                </a:ext>
              </a:extLst>
            </p:cNvPr>
            <p:cNvSpPr/>
            <p:nvPr/>
          </p:nvSpPr>
          <p:spPr>
            <a:xfrm>
              <a:off x="1119941" y="0"/>
              <a:ext cx="5879068" cy="851647"/>
            </a:xfrm>
            <a:prstGeom prst="rect">
              <a:avLst/>
            </a:prstGeom>
            <a:solidFill>
              <a:srgbClr val="103D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grpSp>
    </p:spTree>
    <p:extLst>
      <p:ext uri="{BB962C8B-B14F-4D97-AF65-F5344CB8AC3E}">
        <p14:creationId xmlns:p14="http://schemas.microsoft.com/office/powerpoint/2010/main" val="2733599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ubdivider_Vibrant Green">
    <p:bg>
      <p:bgPr>
        <a:solidFill>
          <a:srgbClr val="B8FF38"/>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026488B-A272-3F9D-CC90-0E82AFCBA64F}"/>
              </a:ext>
            </a:extLst>
          </p:cNvPr>
          <p:cNvSpPr>
            <a:spLocks noGrp="1"/>
          </p:cNvSpPr>
          <p:nvPr>
            <p:ph type="body" sz="quarter" idx="10" hasCustomPrompt="1"/>
          </p:nvPr>
        </p:nvSpPr>
        <p:spPr>
          <a:xfrm>
            <a:off x="765175" y="2837736"/>
            <a:ext cx="5918200" cy="802772"/>
          </a:xfrm>
          <a:prstGeom prst="rect">
            <a:avLst/>
          </a:prstGeom>
        </p:spPr>
        <p:txBody>
          <a:bodyPr>
            <a:noAutofit/>
          </a:bodyPr>
          <a:lstStyle>
            <a:lvl1pPr marL="0" indent="0">
              <a:buNone/>
              <a:defRPr sz="4800" b="1">
                <a:solidFill>
                  <a:srgbClr val="020A05"/>
                </a:solidFill>
              </a:defRPr>
            </a:lvl1pPr>
            <a:lvl2pPr>
              <a:defRPr sz="5000" b="1">
                <a:solidFill>
                  <a:schemeClr val="bg1">
                    <a:alpha val="60000"/>
                  </a:schemeClr>
                </a:solidFill>
              </a:defRPr>
            </a:lvl2pPr>
            <a:lvl3pPr>
              <a:defRPr sz="5000" b="1">
                <a:solidFill>
                  <a:schemeClr val="bg1">
                    <a:alpha val="60000"/>
                  </a:schemeClr>
                </a:solidFill>
              </a:defRPr>
            </a:lvl3pPr>
            <a:lvl4pPr>
              <a:defRPr sz="5000" b="1">
                <a:solidFill>
                  <a:schemeClr val="bg1">
                    <a:alpha val="60000"/>
                  </a:schemeClr>
                </a:solidFill>
              </a:defRPr>
            </a:lvl4pPr>
            <a:lvl5pPr>
              <a:defRPr sz="5000" b="1">
                <a:solidFill>
                  <a:schemeClr val="bg1">
                    <a:alpha val="60000"/>
                  </a:schemeClr>
                </a:solidFill>
              </a:defRPr>
            </a:lvl5pPr>
          </a:lstStyle>
          <a:p>
            <a:pPr lvl="0"/>
            <a:r>
              <a:rPr lang="en-GB"/>
              <a:t>Subdivider</a:t>
            </a:r>
          </a:p>
        </p:txBody>
      </p:sp>
      <p:sp>
        <p:nvSpPr>
          <p:cNvPr id="9" name="Text Placeholder 6">
            <a:extLst>
              <a:ext uri="{FF2B5EF4-FFF2-40B4-BE49-F238E27FC236}">
                <a16:creationId xmlns:a16="http://schemas.microsoft.com/office/drawing/2014/main" id="{05EEE4C8-D19C-27FF-1734-BAF5C1DF11EE}"/>
              </a:ext>
            </a:extLst>
          </p:cNvPr>
          <p:cNvSpPr>
            <a:spLocks noGrp="1"/>
          </p:cNvSpPr>
          <p:nvPr>
            <p:ph type="body" sz="quarter" idx="11" hasCustomPrompt="1"/>
          </p:nvPr>
        </p:nvSpPr>
        <p:spPr>
          <a:xfrm>
            <a:off x="755015" y="3568415"/>
            <a:ext cx="5918200" cy="802772"/>
          </a:xfrm>
          <a:prstGeom prst="rect">
            <a:avLst/>
          </a:prstGeom>
        </p:spPr>
        <p:txBody>
          <a:bodyPr>
            <a:noAutofit/>
          </a:bodyPr>
          <a:lstStyle>
            <a:lvl1pPr marL="0" indent="0">
              <a:buNone/>
              <a:defRPr sz="4800" b="0">
                <a:solidFill>
                  <a:srgbClr val="020A05"/>
                </a:solidFill>
              </a:defRPr>
            </a:lvl1pPr>
            <a:lvl2pPr>
              <a:defRPr sz="5000" b="1">
                <a:solidFill>
                  <a:schemeClr val="bg1">
                    <a:alpha val="60000"/>
                  </a:schemeClr>
                </a:solidFill>
              </a:defRPr>
            </a:lvl2pPr>
            <a:lvl3pPr>
              <a:defRPr sz="5000" b="1">
                <a:solidFill>
                  <a:schemeClr val="bg1">
                    <a:alpha val="60000"/>
                  </a:schemeClr>
                </a:solidFill>
              </a:defRPr>
            </a:lvl3pPr>
            <a:lvl4pPr>
              <a:defRPr sz="5000" b="1">
                <a:solidFill>
                  <a:schemeClr val="bg1">
                    <a:alpha val="60000"/>
                  </a:schemeClr>
                </a:solidFill>
              </a:defRPr>
            </a:lvl4pPr>
            <a:lvl5pPr>
              <a:defRPr sz="5000" b="1">
                <a:solidFill>
                  <a:schemeClr val="bg1">
                    <a:alpha val="60000"/>
                  </a:schemeClr>
                </a:solidFill>
              </a:defRPr>
            </a:lvl5pPr>
          </a:lstStyle>
          <a:p>
            <a:pPr lvl="0"/>
            <a:r>
              <a:rPr lang="en-GB"/>
              <a:t>Copy goes here</a:t>
            </a:r>
          </a:p>
        </p:txBody>
      </p:sp>
      <p:pic>
        <p:nvPicPr>
          <p:cNvPr id="6" name="Picture 5" descr="A green logo with a black background&#10;&#10;Description automatically generated">
            <a:extLst>
              <a:ext uri="{FF2B5EF4-FFF2-40B4-BE49-F238E27FC236}">
                <a16:creationId xmlns:a16="http://schemas.microsoft.com/office/drawing/2014/main" id="{298C1239-0684-0AA9-3C59-C2C9CE3C671C}"/>
              </a:ext>
            </a:extLst>
          </p:cNvPr>
          <p:cNvPicPr>
            <a:picLocks noChangeAspect="1"/>
          </p:cNvPicPr>
          <p:nvPr/>
        </p:nvPicPr>
        <p:blipFill>
          <a:blip r:embed="rId2"/>
          <a:stretch>
            <a:fillRect/>
          </a:stretch>
        </p:blipFill>
        <p:spPr>
          <a:xfrm>
            <a:off x="10288091" y="5948336"/>
            <a:ext cx="1704892" cy="900000"/>
          </a:xfrm>
          <a:prstGeom prst="rect">
            <a:avLst/>
          </a:prstGeom>
        </p:spPr>
      </p:pic>
    </p:spTree>
    <p:extLst>
      <p:ext uri="{BB962C8B-B14F-4D97-AF65-F5344CB8AC3E}">
        <p14:creationId xmlns:p14="http://schemas.microsoft.com/office/powerpoint/2010/main" val="6300276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ext content_Ivor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D77103-4529-9315-A2B8-53BE8891CCA4}"/>
              </a:ext>
            </a:extLst>
          </p:cNvPr>
          <p:cNvPicPr>
            <a:picLocks noChangeAspect="1"/>
          </p:cNvPicPr>
          <p:nvPr/>
        </p:nvPicPr>
        <p:blipFill rotWithShape="1">
          <a:blip r:embed="rId2"/>
          <a:srcRect r="11341"/>
          <a:stretch/>
        </p:blipFill>
        <p:spPr>
          <a:xfrm rot="5400000">
            <a:off x="8509746" y="2492450"/>
            <a:ext cx="5673131" cy="1194670"/>
          </a:xfrm>
          <a:prstGeom prst="rect">
            <a:avLst/>
          </a:prstGeom>
        </p:spPr>
      </p:pic>
      <p:cxnSp>
        <p:nvCxnSpPr>
          <p:cNvPr id="7" name="Straight Connector 6">
            <a:extLst>
              <a:ext uri="{FF2B5EF4-FFF2-40B4-BE49-F238E27FC236}">
                <a16:creationId xmlns:a16="http://schemas.microsoft.com/office/drawing/2014/main" id="{2F2BFE43-2BBF-46FF-4A46-57B995FABE72}"/>
              </a:ext>
            </a:extLst>
          </p:cNvPr>
          <p:cNvCxnSpPr>
            <a:cxnSpLocks/>
          </p:cNvCxnSpPr>
          <p:nvPr/>
        </p:nvCxnSpPr>
        <p:spPr>
          <a:xfrm>
            <a:off x="463108" y="1001656"/>
            <a:ext cx="6699692" cy="0"/>
          </a:xfrm>
          <a:prstGeom prst="line">
            <a:avLst/>
          </a:prstGeom>
          <a:ln w="25400">
            <a:solidFill>
              <a:srgbClr val="B2E100"/>
            </a:solidFill>
          </a:ln>
        </p:spPr>
        <p:style>
          <a:lnRef idx="1">
            <a:schemeClr val="accent1"/>
          </a:lnRef>
          <a:fillRef idx="0">
            <a:schemeClr val="accent1"/>
          </a:fillRef>
          <a:effectRef idx="0">
            <a:schemeClr val="accent1"/>
          </a:effectRef>
          <a:fontRef idx="minor">
            <a:schemeClr val="tx1"/>
          </a:fontRef>
        </p:style>
      </p:cxnSp>
      <p:sp>
        <p:nvSpPr>
          <p:cNvPr id="12" name="Text Placeholder 10">
            <a:extLst>
              <a:ext uri="{FF2B5EF4-FFF2-40B4-BE49-F238E27FC236}">
                <a16:creationId xmlns:a16="http://schemas.microsoft.com/office/drawing/2014/main" id="{27478571-C9B5-E9DC-D172-E600418382B3}"/>
              </a:ext>
            </a:extLst>
          </p:cNvPr>
          <p:cNvSpPr>
            <a:spLocks noGrp="1"/>
          </p:cNvSpPr>
          <p:nvPr>
            <p:ph type="body" sz="quarter" idx="11" hasCustomPrompt="1"/>
          </p:nvPr>
        </p:nvSpPr>
        <p:spPr>
          <a:xfrm>
            <a:off x="463550" y="1520824"/>
            <a:ext cx="9428163" cy="2585241"/>
          </a:xfrm>
          <a:prstGeom prst="rect">
            <a:avLst/>
          </a:prstGeom>
        </p:spPr>
        <p:txBody>
          <a:bodyPr>
            <a:noAutofit/>
          </a:bodyPr>
          <a:lstStyle>
            <a:lvl1pPr marL="0" indent="0">
              <a:lnSpc>
                <a:spcPts val="1800"/>
              </a:lnSpc>
              <a:buNone/>
              <a:defRPr sz="1400" b="0" i="0">
                <a:solidFill>
                  <a:srgbClr val="020A05"/>
                </a:solidFill>
                <a:latin typeface="Arial" panose="020B0604020202020204" pitchFamily="34" charset="0"/>
                <a:cs typeface="Arial" panose="020B0604020202020204" pitchFamily="34" charset="0"/>
              </a:defRPr>
            </a:lvl1pPr>
            <a:lvl2pPr marL="457200" indent="0">
              <a:buNone/>
              <a:defRPr>
                <a:solidFill>
                  <a:schemeClr val="bg1">
                    <a:alpha val="60000"/>
                  </a:schemeClr>
                </a:solidFill>
              </a:defRPr>
            </a:lvl2pPr>
            <a:lvl3pPr marL="914400" indent="0">
              <a:buNone/>
              <a:defRPr>
                <a:solidFill>
                  <a:schemeClr val="bg1">
                    <a:alpha val="60000"/>
                  </a:schemeClr>
                </a:solidFill>
              </a:defRPr>
            </a:lvl3pPr>
            <a:lvl4pPr marL="1371600" indent="0">
              <a:buNone/>
              <a:defRPr>
                <a:solidFill>
                  <a:schemeClr val="bg1">
                    <a:alpha val="60000"/>
                  </a:schemeClr>
                </a:solidFill>
              </a:defRPr>
            </a:lvl4pPr>
            <a:lvl5pPr marL="1828800" indent="0">
              <a:buNone/>
              <a:defRPr>
                <a:solidFill>
                  <a:schemeClr val="bg1">
                    <a:alpha val="60000"/>
                  </a:schemeClr>
                </a:solidFill>
              </a:defRPr>
            </a:lvl5pPr>
          </a:lstStyle>
          <a:p>
            <a:pPr algn="just"/>
            <a:r>
              <a:rPr lang="en-GB"/>
              <a:t>Click to edit Master text styles. 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Proin a dui </a:t>
            </a:r>
            <a:r>
              <a:rPr lang="en-GB" err="1"/>
              <a:t>sollicitudin</a:t>
            </a:r>
            <a:r>
              <a:rPr lang="en-GB"/>
              <a:t>, </a:t>
            </a:r>
            <a:r>
              <a:rPr lang="en-GB" err="1"/>
              <a:t>congue</a:t>
            </a:r>
            <a:r>
              <a:rPr lang="en-GB"/>
              <a:t> magna in, </a:t>
            </a:r>
            <a:r>
              <a:rPr lang="en-GB" err="1"/>
              <a:t>suscipit</a:t>
            </a:r>
            <a:r>
              <a:rPr lang="en-GB"/>
              <a:t> </a:t>
            </a:r>
            <a:r>
              <a:rPr lang="en-GB" err="1"/>
              <a:t>felis</a:t>
            </a:r>
            <a:r>
              <a:rPr lang="en-GB"/>
              <a:t>. </a:t>
            </a:r>
            <a:r>
              <a:rPr lang="en-GB" err="1"/>
              <a:t>Sed</a:t>
            </a:r>
            <a:r>
              <a:rPr lang="en-GB"/>
              <a:t> gravida </a:t>
            </a:r>
            <a:r>
              <a:rPr lang="en-GB" err="1"/>
              <a:t>sodales</a:t>
            </a:r>
            <a:r>
              <a:rPr lang="en-GB"/>
              <a:t> pharetra. </a:t>
            </a:r>
            <a:r>
              <a:rPr lang="en-GB" err="1"/>
              <a:t>Pellentesque</a:t>
            </a:r>
            <a:r>
              <a:rPr lang="en-GB"/>
              <a:t> </a:t>
            </a:r>
            <a:r>
              <a:rPr lang="en-GB" err="1"/>
              <a:t>bibendum</a:t>
            </a:r>
            <a:r>
              <a:rPr lang="en-GB"/>
              <a:t> porta </a:t>
            </a:r>
            <a:r>
              <a:rPr lang="en-GB" err="1"/>
              <a:t>metus</a:t>
            </a:r>
            <a:r>
              <a:rPr lang="en-GB"/>
              <a:t>. </a:t>
            </a:r>
            <a:r>
              <a:rPr lang="en-GB" err="1"/>
              <a:t>Nulla</a:t>
            </a:r>
            <a:r>
              <a:rPr lang="en-GB"/>
              <a:t> </a:t>
            </a:r>
            <a:r>
              <a:rPr lang="en-GB" err="1"/>
              <a:t>facilisi</a:t>
            </a:r>
            <a:r>
              <a:rPr lang="en-GB"/>
              <a:t>. </a:t>
            </a:r>
            <a:r>
              <a:rPr lang="en-GB" err="1"/>
              <a:t>Curabitur</a:t>
            </a:r>
            <a:r>
              <a:rPr lang="en-GB"/>
              <a:t> gravida in ipsum ac </a:t>
            </a:r>
            <a:r>
              <a:rPr lang="en-GB" err="1"/>
              <a:t>euismod</a:t>
            </a:r>
            <a:r>
              <a:rPr lang="en-GB"/>
              <a:t>. </a:t>
            </a:r>
            <a:r>
              <a:rPr lang="en-GB" err="1"/>
              <a:t>Mauris</a:t>
            </a:r>
            <a:r>
              <a:rPr lang="en-GB"/>
              <a:t> mi nisi, </a:t>
            </a:r>
            <a:r>
              <a:rPr lang="en-GB" err="1"/>
              <a:t>mattis</a:t>
            </a:r>
            <a:r>
              <a:rPr lang="en-GB"/>
              <a:t> </a:t>
            </a:r>
            <a:r>
              <a:rPr lang="en-GB" err="1"/>
              <a:t>vel</a:t>
            </a:r>
            <a:r>
              <a:rPr lang="en-GB"/>
              <a:t> </a:t>
            </a:r>
            <a:r>
              <a:rPr lang="en-GB" err="1"/>
              <a:t>rutrum</a:t>
            </a:r>
            <a:r>
              <a:rPr lang="en-GB"/>
              <a:t> sit </a:t>
            </a:r>
            <a:r>
              <a:rPr lang="en-GB" err="1"/>
              <a:t>amet</a:t>
            </a:r>
            <a:r>
              <a:rPr lang="en-GB"/>
              <a:t>, </a:t>
            </a:r>
            <a:r>
              <a:rPr lang="en-GB" err="1"/>
              <a:t>commodo</a:t>
            </a:r>
            <a:r>
              <a:rPr lang="en-GB"/>
              <a:t> </a:t>
            </a:r>
            <a:r>
              <a:rPr lang="en-GB" err="1"/>
              <a:t>eget</a:t>
            </a:r>
            <a:r>
              <a:rPr lang="en-GB"/>
              <a:t> </a:t>
            </a:r>
            <a:r>
              <a:rPr lang="en-GB" err="1"/>
              <a:t>arcu</a:t>
            </a:r>
            <a:r>
              <a:rPr lang="en-GB"/>
              <a:t>. </a:t>
            </a:r>
            <a:r>
              <a:rPr lang="en-GB" err="1"/>
              <a:t>Aliquam</a:t>
            </a:r>
            <a:r>
              <a:rPr lang="en-GB"/>
              <a:t> </a:t>
            </a:r>
            <a:r>
              <a:rPr lang="en-GB" err="1"/>
              <a:t>tincidunt</a:t>
            </a:r>
            <a:r>
              <a:rPr lang="en-GB"/>
              <a:t>, </a:t>
            </a:r>
            <a:r>
              <a:rPr lang="en-GB" err="1"/>
              <a:t>dolor</a:t>
            </a:r>
            <a:r>
              <a:rPr lang="en-GB"/>
              <a:t> </a:t>
            </a:r>
            <a:r>
              <a:rPr lang="en-GB" err="1"/>
              <a:t>eu</a:t>
            </a:r>
            <a:r>
              <a:rPr lang="en-GB"/>
              <a:t> </a:t>
            </a:r>
            <a:r>
              <a:rPr lang="en-GB" err="1"/>
              <a:t>tristique</a:t>
            </a:r>
            <a:r>
              <a:rPr lang="en-GB"/>
              <a:t> </a:t>
            </a:r>
            <a:r>
              <a:rPr lang="en-GB" err="1"/>
              <a:t>feugiat</a:t>
            </a:r>
            <a:r>
              <a:rPr lang="en-GB"/>
              <a:t>, </a:t>
            </a:r>
            <a:r>
              <a:rPr lang="en-GB" err="1"/>
              <a:t>velit</a:t>
            </a:r>
            <a:r>
              <a:rPr lang="en-GB"/>
              <a:t> dui </a:t>
            </a:r>
            <a:r>
              <a:rPr lang="en-GB" err="1"/>
              <a:t>sagittis</a:t>
            </a:r>
            <a:r>
              <a:rPr lang="en-GB"/>
              <a:t> </a:t>
            </a:r>
            <a:r>
              <a:rPr lang="en-GB" err="1"/>
              <a:t>erat</a:t>
            </a:r>
            <a:r>
              <a:rPr lang="en-GB"/>
              <a:t>, vitae </a:t>
            </a:r>
            <a:r>
              <a:rPr lang="en-GB" err="1"/>
              <a:t>ullamcorper</a:t>
            </a:r>
            <a:r>
              <a:rPr lang="en-GB"/>
              <a:t> </a:t>
            </a:r>
            <a:r>
              <a:rPr lang="en-GB" err="1"/>
              <a:t>urna</a:t>
            </a:r>
            <a:r>
              <a:rPr lang="en-GB"/>
              <a:t> </a:t>
            </a:r>
            <a:r>
              <a:rPr lang="en-GB" err="1"/>
              <a:t>leo</a:t>
            </a:r>
            <a:r>
              <a:rPr lang="en-GB"/>
              <a:t> a diam.</a:t>
            </a:r>
          </a:p>
        </p:txBody>
      </p:sp>
      <p:sp>
        <p:nvSpPr>
          <p:cNvPr id="13" name="Title Placeholder 2">
            <a:extLst>
              <a:ext uri="{FF2B5EF4-FFF2-40B4-BE49-F238E27FC236}">
                <a16:creationId xmlns:a16="http://schemas.microsoft.com/office/drawing/2014/main" id="{444B8532-4993-4850-A188-D8D211BD20E0}"/>
              </a:ext>
            </a:extLst>
          </p:cNvPr>
          <p:cNvSpPr>
            <a:spLocks noGrp="1"/>
          </p:cNvSpPr>
          <p:nvPr>
            <p:ph type="title" hasCustomPrompt="1"/>
          </p:nvPr>
        </p:nvSpPr>
        <p:spPr>
          <a:xfrm>
            <a:off x="463108" y="345461"/>
            <a:ext cx="10890692" cy="689031"/>
          </a:xfrm>
          <a:prstGeom prst="rect">
            <a:avLst/>
          </a:prstGeom>
        </p:spPr>
        <p:txBody>
          <a:bodyPr vert="horz" lIns="0" tIns="45720" rIns="91440" bIns="45720" rtlCol="0" anchor="ctr">
            <a:noAutofit/>
          </a:bodyPr>
          <a:lstStyle>
            <a:lvl1pPr>
              <a:defRPr>
                <a:solidFill>
                  <a:srgbClr val="020A05"/>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t>Page title</a:t>
            </a:r>
          </a:p>
        </p:txBody>
      </p:sp>
    </p:spTree>
    <p:extLst>
      <p:ext uri="{BB962C8B-B14F-4D97-AF65-F5344CB8AC3E}">
        <p14:creationId xmlns:p14="http://schemas.microsoft.com/office/powerpoint/2010/main" val="1670637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lank Title_Ivory">
    <p:spTree>
      <p:nvGrpSpPr>
        <p:cNvPr id="1" name=""/>
        <p:cNvGrpSpPr/>
        <p:nvPr/>
      </p:nvGrpSpPr>
      <p:grpSpPr>
        <a:xfrm>
          <a:off x="0" y="0"/>
          <a:ext cx="0" cy="0"/>
          <a:chOff x="0" y="0"/>
          <a:chExt cx="0" cy="0"/>
        </a:xfrm>
      </p:grpSpPr>
      <p:sp>
        <p:nvSpPr>
          <p:cNvPr id="5" name="Title Placeholder 2">
            <a:extLst>
              <a:ext uri="{FF2B5EF4-FFF2-40B4-BE49-F238E27FC236}">
                <a16:creationId xmlns:a16="http://schemas.microsoft.com/office/drawing/2014/main" id="{85009AAD-8B65-59F0-4F1D-27366488FDAE}"/>
              </a:ext>
            </a:extLst>
          </p:cNvPr>
          <p:cNvSpPr>
            <a:spLocks noGrp="1"/>
          </p:cNvSpPr>
          <p:nvPr>
            <p:ph type="title" hasCustomPrompt="1"/>
          </p:nvPr>
        </p:nvSpPr>
        <p:spPr>
          <a:xfrm>
            <a:off x="488987" y="328208"/>
            <a:ext cx="10890692" cy="689031"/>
          </a:xfrm>
          <a:prstGeom prst="rect">
            <a:avLst/>
          </a:prstGeom>
        </p:spPr>
        <p:txBody>
          <a:bodyPr vert="horz" lIns="0" tIns="45720" rIns="91440" bIns="45720" rtlCol="0" anchor="ctr">
            <a:noAutofit/>
          </a:bodyPr>
          <a:lstStyle>
            <a:lvl1pPr>
              <a:defRPr>
                <a:solidFill>
                  <a:srgbClr val="020A05"/>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t>Page title</a:t>
            </a:r>
          </a:p>
        </p:txBody>
      </p:sp>
    </p:spTree>
    <p:extLst>
      <p:ext uri="{BB962C8B-B14F-4D97-AF65-F5344CB8AC3E}">
        <p14:creationId xmlns:p14="http://schemas.microsoft.com/office/powerpoint/2010/main" val="41075972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_Ivor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9AC7B2-93D0-A6C6-644D-75E3D61A19D0}"/>
              </a:ext>
            </a:extLst>
          </p:cNvPr>
          <p:cNvSpPr/>
          <p:nvPr/>
        </p:nvSpPr>
        <p:spPr>
          <a:xfrm>
            <a:off x="353961" y="816077"/>
            <a:ext cx="5476568" cy="35396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0034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50231" y="2134508"/>
            <a:ext cx="11062835" cy="2387600"/>
          </a:xfrm>
        </p:spPr>
        <p:txBody>
          <a:bodyPr anchor="b">
            <a:normAutofit/>
          </a:bodyPr>
          <a:lstStyle>
            <a:lvl1pPr algn="l">
              <a:defRPr sz="5400" b="0">
                <a:solidFill>
                  <a:srgbClr val="576031"/>
                </a:solidFill>
                <a:effectLst>
                  <a:outerShdw blurRad="38100" dist="38100" dir="2700000" algn="tl">
                    <a:srgbClr val="000000">
                      <a:alpha val="43137"/>
                    </a:srgbClr>
                  </a:outerShdw>
                </a:effectLst>
              </a:defRPr>
            </a:lvl1pPr>
          </a:lstStyle>
          <a:p>
            <a:r>
              <a:rPr lang="en-US"/>
              <a:t>Click to edit Master title style</a:t>
            </a:r>
          </a:p>
        </p:txBody>
      </p:sp>
      <p:sp>
        <p:nvSpPr>
          <p:cNvPr id="3" name="Subtitle 2"/>
          <p:cNvSpPr>
            <a:spLocks noGrp="1"/>
          </p:cNvSpPr>
          <p:nvPr>
            <p:ph type="subTitle" idx="1"/>
          </p:nvPr>
        </p:nvSpPr>
        <p:spPr>
          <a:xfrm>
            <a:off x="333829" y="4689290"/>
            <a:ext cx="11080422" cy="1655762"/>
          </a:xfrm>
        </p:spPr>
        <p:txBody>
          <a:bodyPr>
            <a:normAutofit/>
          </a:bodyPr>
          <a:lstStyle>
            <a:lvl1pPr marL="0" indent="0" algn="l">
              <a:buNone/>
              <a:defRPr sz="3200">
                <a:solidFill>
                  <a:schemeClr val="bg2">
                    <a:lumMod val="10000"/>
                  </a:schemeClr>
                </a:solidFill>
                <a:effectLst>
                  <a:outerShdw blurRad="38100" dist="38100" dir="2700000" algn="tl">
                    <a:srgbClr val="000000">
                      <a:alpha val="43137"/>
                    </a:srgb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bg2">
                    <a:lumMod val="10000"/>
                  </a:schemeClr>
                </a:solidFill>
              </a:defRPr>
            </a:lvl1pPr>
          </a:lstStyle>
          <a:p>
            <a:fld id="{7DAC596B-4AE8-4712-B308-997991F60E70}" type="datetimeFigureOut">
              <a:rPr lang="en-US" smtClean="0"/>
              <a:pPr/>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743200" cy="365125"/>
          </a:xfrm>
        </p:spPr>
        <p:txBody>
          <a:bodyPr/>
          <a:lstStyle>
            <a:lvl1pPr>
              <a:defRPr>
                <a:solidFill>
                  <a:schemeClr val="bg2">
                    <a:lumMod val="10000"/>
                  </a:schemeClr>
                </a:solidFill>
              </a:defRPr>
            </a:lvl1pPr>
          </a:lstStyle>
          <a:p>
            <a:fld id="{23C6260E-304F-4BA0-8E11-6E941ACC6DAE}" type="slidenum">
              <a:rPr lang="en-US" smtClean="0"/>
              <a:pPr/>
              <a:t>‹#›</a:t>
            </a:fld>
            <a:endParaRPr lang="en-US"/>
          </a:p>
        </p:txBody>
      </p:sp>
    </p:spTree>
    <p:extLst>
      <p:ext uri="{BB962C8B-B14F-4D97-AF65-F5344CB8AC3E}">
        <p14:creationId xmlns:p14="http://schemas.microsoft.com/office/powerpoint/2010/main" val="1646350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ext content_Ivor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D77103-4529-9315-A2B8-53BE8891CCA4}"/>
              </a:ext>
            </a:extLst>
          </p:cNvPr>
          <p:cNvPicPr>
            <a:picLocks noChangeAspect="1"/>
          </p:cNvPicPr>
          <p:nvPr/>
        </p:nvPicPr>
        <p:blipFill rotWithShape="1">
          <a:blip r:embed="rId2"/>
          <a:srcRect r="17678"/>
          <a:stretch/>
        </p:blipFill>
        <p:spPr>
          <a:xfrm rot="5400000">
            <a:off x="8712467" y="2289730"/>
            <a:ext cx="5267690" cy="1194670"/>
          </a:xfrm>
          <a:prstGeom prst="rect">
            <a:avLst/>
          </a:prstGeom>
        </p:spPr>
      </p:pic>
      <p:cxnSp>
        <p:nvCxnSpPr>
          <p:cNvPr id="7" name="Straight Connector 6">
            <a:extLst>
              <a:ext uri="{FF2B5EF4-FFF2-40B4-BE49-F238E27FC236}">
                <a16:creationId xmlns:a16="http://schemas.microsoft.com/office/drawing/2014/main" id="{2F2BFE43-2BBF-46FF-4A46-57B995FABE72}"/>
              </a:ext>
            </a:extLst>
          </p:cNvPr>
          <p:cNvCxnSpPr>
            <a:cxnSpLocks/>
          </p:cNvCxnSpPr>
          <p:nvPr/>
        </p:nvCxnSpPr>
        <p:spPr>
          <a:xfrm>
            <a:off x="463108" y="1001656"/>
            <a:ext cx="6699692" cy="0"/>
          </a:xfrm>
          <a:prstGeom prst="line">
            <a:avLst/>
          </a:prstGeom>
          <a:ln w="25400">
            <a:solidFill>
              <a:srgbClr val="B2E100"/>
            </a:solidFill>
          </a:ln>
        </p:spPr>
        <p:style>
          <a:lnRef idx="1">
            <a:schemeClr val="accent1"/>
          </a:lnRef>
          <a:fillRef idx="0">
            <a:schemeClr val="accent1"/>
          </a:fillRef>
          <a:effectRef idx="0">
            <a:schemeClr val="accent1"/>
          </a:effectRef>
          <a:fontRef idx="minor">
            <a:schemeClr val="tx1"/>
          </a:fontRef>
        </p:style>
      </p:cxnSp>
      <p:sp>
        <p:nvSpPr>
          <p:cNvPr id="12" name="Text Placeholder 10">
            <a:extLst>
              <a:ext uri="{FF2B5EF4-FFF2-40B4-BE49-F238E27FC236}">
                <a16:creationId xmlns:a16="http://schemas.microsoft.com/office/drawing/2014/main" id="{27478571-C9B5-E9DC-D172-E600418382B3}"/>
              </a:ext>
            </a:extLst>
          </p:cNvPr>
          <p:cNvSpPr>
            <a:spLocks noGrp="1"/>
          </p:cNvSpPr>
          <p:nvPr>
            <p:ph type="body" sz="quarter" idx="11" hasCustomPrompt="1"/>
          </p:nvPr>
        </p:nvSpPr>
        <p:spPr>
          <a:xfrm>
            <a:off x="463550" y="1520824"/>
            <a:ext cx="9428163" cy="2585241"/>
          </a:xfrm>
          <a:prstGeom prst="rect">
            <a:avLst/>
          </a:prstGeom>
        </p:spPr>
        <p:txBody>
          <a:bodyPr>
            <a:noAutofit/>
          </a:bodyPr>
          <a:lstStyle>
            <a:lvl1pPr marL="0" indent="0">
              <a:lnSpc>
                <a:spcPts val="1800"/>
              </a:lnSpc>
              <a:buNone/>
              <a:defRPr sz="1400" b="0" i="0">
                <a:solidFill>
                  <a:srgbClr val="020A05"/>
                </a:solidFill>
                <a:latin typeface="Arial" panose="020B0604020202020204" pitchFamily="34" charset="0"/>
                <a:cs typeface="Arial" panose="020B0604020202020204" pitchFamily="34" charset="0"/>
              </a:defRPr>
            </a:lvl1pPr>
            <a:lvl2pPr marL="457200" indent="0">
              <a:buNone/>
              <a:defRPr>
                <a:solidFill>
                  <a:schemeClr val="bg1">
                    <a:alpha val="60000"/>
                  </a:schemeClr>
                </a:solidFill>
              </a:defRPr>
            </a:lvl2pPr>
            <a:lvl3pPr marL="914400" indent="0">
              <a:buNone/>
              <a:defRPr>
                <a:solidFill>
                  <a:schemeClr val="bg1">
                    <a:alpha val="60000"/>
                  </a:schemeClr>
                </a:solidFill>
              </a:defRPr>
            </a:lvl3pPr>
            <a:lvl4pPr marL="1371600" indent="0">
              <a:buNone/>
              <a:defRPr>
                <a:solidFill>
                  <a:schemeClr val="bg1">
                    <a:alpha val="60000"/>
                  </a:schemeClr>
                </a:solidFill>
              </a:defRPr>
            </a:lvl4pPr>
            <a:lvl5pPr marL="1828800" indent="0">
              <a:buNone/>
              <a:defRPr>
                <a:solidFill>
                  <a:schemeClr val="bg1">
                    <a:alpha val="60000"/>
                  </a:schemeClr>
                </a:solidFill>
              </a:defRPr>
            </a:lvl5pPr>
          </a:lstStyle>
          <a:p>
            <a:pPr algn="just"/>
            <a:r>
              <a:rPr lang="en-GB"/>
              <a:t>Click to edit Master text styles. 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Proin a dui </a:t>
            </a:r>
            <a:r>
              <a:rPr lang="en-GB" err="1"/>
              <a:t>sollicitudin</a:t>
            </a:r>
            <a:r>
              <a:rPr lang="en-GB"/>
              <a:t>, </a:t>
            </a:r>
            <a:r>
              <a:rPr lang="en-GB" err="1"/>
              <a:t>congue</a:t>
            </a:r>
            <a:r>
              <a:rPr lang="en-GB"/>
              <a:t> magna in, </a:t>
            </a:r>
            <a:r>
              <a:rPr lang="en-GB" err="1"/>
              <a:t>suscipit</a:t>
            </a:r>
            <a:r>
              <a:rPr lang="en-GB"/>
              <a:t> </a:t>
            </a:r>
            <a:r>
              <a:rPr lang="en-GB" err="1"/>
              <a:t>felis</a:t>
            </a:r>
            <a:r>
              <a:rPr lang="en-GB"/>
              <a:t>. </a:t>
            </a:r>
            <a:r>
              <a:rPr lang="en-GB" err="1"/>
              <a:t>Sed</a:t>
            </a:r>
            <a:r>
              <a:rPr lang="en-GB"/>
              <a:t> gravida </a:t>
            </a:r>
            <a:r>
              <a:rPr lang="en-GB" err="1"/>
              <a:t>sodales</a:t>
            </a:r>
            <a:r>
              <a:rPr lang="en-GB"/>
              <a:t> pharetra. </a:t>
            </a:r>
            <a:r>
              <a:rPr lang="en-GB" err="1"/>
              <a:t>Pellentesque</a:t>
            </a:r>
            <a:r>
              <a:rPr lang="en-GB"/>
              <a:t> </a:t>
            </a:r>
            <a:r>
              <a:rPr lang="en-GB" err="1"/>
              <a:t>bibendum</a:t>
            </a:r>
            <a:r>
              <a:rPr lang="en-GB"/>
              <a:t> porta </a:t>
            </a:r>
            <a:r>
              <a:rPr lang="en-GB" err="1"/>
              <a:t>metus</a:t>
            </a:r>
            <a:r>
              <a:rPr lang="en-GB"/>
              <a:t>. </a:t>
            </a:r>
            <a:r>
              <a:rPr lang="en-GB" err="1"/>
              <a:t>Nulla</a:t>
            </a:r>
            <a:r>
              <a:rPr lang="en-GB"/>
              <a:t> </a:t>
            </a:r>
            <a:r>
              <a:rPr lang="en-GB" err="1"/>
              <a:t>facilisi</a:t>
            </a:r>
            <a:r>
              <a:rPr lang="en-GB"/>
              <a:t>. </a:t>
            </a:r>
            <a:r>
              <a:rPr lang="en-GB" err="1"/>
              <a:t>Curabitur</a:t>
            </a:r>
            <a:r>
              <a:rPr lang="en-GB"/>
              <a:t> gravida in ipsum ac </a:t>
            </a:r>
            <a:r>
              <a:rPr lang="en-GB" err="1"/>
              <a:t>euismod</a:t>
            </a:r>
            <a:r>
              <a:rPr lang="en-GB"/>
              <a:t>. </a:t>
            </a:r>
            <a:r>
              <a:rPr lang="en-GB" err="1"/>
              <a:t>Mauris</a:t>
            </a:r>
            <a:r>
              <a:rPr lang="en-GB"/>
              <a:t> mi nisi, </a:t>
            </a:r>
            <a:r>
              <a:rPr lang="en-GB" err="1"/>
              <a:t>mattis</a:t>
            </a:r>
            <a:r>
              <a:rPr lang="en-GB"/>
              <a:t> </a:t>
            </a:r>
            <a:r>
              <a:rPr lang="en-GB" err="1"/>
              <a:t>vel</a:t>
            </a:r>
            <a:r>
              <a:rPr lang="en-GB"/>
              <a:t> </a:t>
            </a:r>
            <a:r>
              <a:rPr lang="en-GB" err="1"/>
              <a:t>rutrum</a:t>
            </a:r>
            <a:r>
              <a:rPr lang="en-GB"/>
              <a:t> sit </a:t>
            </a:r>
            <a:r>
              <a:rPr lang="en-GB" err="1"/>
              <a:t>amet</a:t>
            </a:r>
            <a:r>
              <a:rPr lang="en-GB"/>
              <a:t>, </a:t>
            </a:r>
            <a:r>
              <a:rPr lang="en-GB" err="1"/>
              <a:t>commodo</a:t>
            </a:r>
            <a:r>
              <a:rPr lang="en-GB"/>
              <a:t> </a:t>
            </a:r>
            <a:r>
              <a:rPr lang="en-GB" err="1"/>
              <a:t>eget</a:t>
            </a:r>
            <a:r>
              <a:rPr lang="en-GB"/>
              <a:t> </a:t>
            </a:r>
            <a:r>
              <a:rPr lang="en-GB" err="1"/>
              <a:t>arcu</a:t>
            </a:r>
            <a:r>
              <a:rPr lang="en-GB"/>
              <a:t>. </a:t>
            </a:r>
            <a:r>
              <a:rPr lang="en-GB" err="1"/>
              <a:t>Aliquam</a:t>
            </a:r>
            <a:r>
              <a:rPr lang="en-GB"/>
              <a:t> </a:t>
            </a:r>
            <a:r>
              <a:rPr lang="en-GB" err="1"/>
              <a:t>tincidunt</a:t>
            </a:r>
            <a:r>
              <a:rPr lang="en-GB"/>
              <a:t>, </a:t>
            </a:r>
            <a:r>
              <a:rPr lang="en-GB" err="1"/>
              <a:t>dolor</a:t>
            </a:r>
            <a:r>
              <a:rPr lang="en-GB"/>
              <a:t> </a:t>
            </a:r>
            <a:r>
              <a:rPr lang="en-GB" err="1"/>
              <a:t>eu</a:t>
            </a:r>
            <a:r>
              <a:rPr lang="en-GB"/>
              <a:t> </a:t>
            </a:r>
            <a:r>
              <a:rPr lang="en-GB" err="1"/>
              <a:t>tristique</a:t>
            </a:r>
            <a:r>
              <a:rPr lang="en-GB"/>
              <a:t> </a:t>
            </a:r>
            <a:r>
              <a:rPr lang="en-GB" err="1"/>
              <a:t>feugiat</a:t>
            </a:r>
            <a:r>
              <a:rPr lang="en-GB"/>
              <a:t>, </a:t>
            </a:r>
            <a:r>
              <a:rPr lang="en-GB" err="1"/>
              <a:t>velit</a:t>
            </a:r>
            <a:r>
              <a:rPr lang="en-GB"/>
              <a:t> dui </a:t>
            </a:r>
            <a:r>
              <a:rPr lang="en-GB" err="1"/>
              <a:t>sagittis</a:t>
            </a:r>
            <a:r>
              <a:rPr lang="en-GB"/>
              <a:t> </a:t>
            </a:r>
            <a:r>
              <a:rPr lang="en-GB" err="1"/>
              <a:t>erat</a:t>
            </a:r>
            <a:r>
              <a:rPr lang="en-GB"/>
              <a:t>, vitae </a:t>
            </a:r>
            <a:r>
              <a:rPr lang="en-GB" err="1"/>
              <a:t>ullamcorper</a:t>
            </a:r>
            <a:r>
              <a:rPr lang="en-GB"/>
              <a:t> </a:t>
            </a:r>
            <a:r>
              <a:rPr lang="en-GB" err="1"/>
              <a:t>urna</a:t>
            </a:r>
            <a:r>
              <a:rPr lang="en-GB"/>
              <a:t> </a:t>
            </a:r>
            <a:r>
              <a:rPr lang="en-GB" err="1"/>
              <a:t>leo</a:t>
            </a:r>
            <a:r>
              <a:rPr lang="en-GB"/>
              <a:t> a diam.</a:t>
            </a:r>
          </a:p>
        </p:txBody>
      </p:sp>
      <p:sp>
        <p:nvSpPr>
          <p:cNvPr id="13" name="Title Placeholder 2">
            <a:extLst>
              <a:ext uri="{FF2B5EF4-FFF2-40B4-BE49-F238E27FC236}">
                <a16:creationId xmlns:a16="http://schemas.microsoft.com/office/drawing/2014/main" id="{444B8532-4993-4850-A188-D8D211BD20E0}"/>
              </a:ext>
            </a:extLst>
          </p:cNvPr>
          <p:cNvSpPr>
            <a:spLocks noGrp="1"/>
          </p:cNvSpPr>
          <p:nvPr>
            <p:ph type="title" hasCustomPrompt="1"/>
          </p:nvPr>
        </p:nvSpPr>
        <p:spPr>
          <a:xfrm>
            <a:off x="463108" y="345461"/>
            <a:ext cx="10890692" cy="689031"/>
          </a:xfrm>
          <a:prstGeom prst="rect">
            <a:avLst/>
          </a:prstGeom>
        </p:spPr>
        <p:txBody>
          <a:bodyPr vert="horz" lIns="0" tIns="45720" rIns="91440" bIns="45720" rtlCol="0" anchor="ctr">
            <a:noAutofit/>
          </a:bodyPr>
          <a:lstStyle>
            <a:lvl1pPr>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t>Page title</a:t>
            </a:r>
          </a:p>
        </p:txBody>
      </p:sp>
    </p:spTree>
    <p:extLst>
      <p:ext uri="{BB962C8B-B14F-4D97-AF65-F5344CB8AC3E}">
        <p14:creationId xmlns:p14="http://schemas.microsoft.com/office/powerpoint/2010/main" val="3982506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lank Title_Ivor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a:xfrm>
            <a:off x="550863" y="6507212"/>
            <a:ext cx="2628900" cy="153888"/>
          </a:xfrm>
          <a:prstGeom prst="rect">
            <a:avLst/>
          </a:prstGeom>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a:xfrm>
            <a:off x="3359150" y="6507212"/>
            <a:ext cx="6379210" cy="153888"/>
          </a:xfrm>
          <a:prstGeom prst="rect">
            <a:avLst/>
          </a:prstGeom>
        </p:spPr>
        <p:txBody>
          <a:bodyPr>
            <a:noAutofit/>
          </a:bodyPr>
          <a:lstStyle/>
          <a:p>
            <a:endParaRPr lang="en-US"/>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a:xfrm>
            <a:off x="9948863" y="6507212"/>
            <a:ext cx="1692274" cy="153888"/>
          </a:xfrm>
          <a:prstGeom prst="rect">
            <a:avLst/>
          </a:prstGeom>
        </p:spPr>
        <p:txBody>
          <a:bodyPr>
            <a:noAutofit/>
          </a:bodyPr>
          <a:lstStyle/>
          <a:p>
            <a:fld id="{DBA1B0FB-D917-4C8C-928F-313BD683BF39}" type="slidenum">
              <a:rPr lang="en-US" smtClean="0"/>
              <a:t>‹#›</a:t>
            </a:fld>
            <a:endParaRPr lang="en-US"/>
          </a:p>
        </p:txBody>
      </p:sp>
      <p:sp>
        <p:nvSpPr>
          <p:cNvPr id="5" name="Title Placeholder 2">
            <a:extLst>
              <a:ext uri="{FF2B5EF4-FFF2-40B4-BE49-F238E27FC236}">
                <a16:creationId xmlns:a16="http://schemas.microsoft.com/office/drawing/2014/main" id="{85009AAD-8B65-59F0-4F1D-27366488FDAE}"/>
              </a:ext>
            </a:extLst>
          </p:cNvPr>
          <p:cNvSpPr>
            <a:spLocks noGrp="1"/>
          </p:cNvSpPr>
          <p:nvPr>
            <p:ph type="title" hasCustomPrompt="1"/>
          </p:nvPr>
        </p:nvSpPr>
        <p:spPr>
          <a:xfrm>
            <a:off x="463108" y="345461"/>
            <a:ext cx="10890692" cy="689031"/>
          </a:xfrm>
          <a:prstGeom prst="rect">
            <a:avLst/>
          </a:prstGeom>
        </p:spPr>
        <p:txBody>
          <a:bodyPr vert="horz" lIns="0" tIns="45720" rIns="91440" bIns="45720" rtlCol="0" anchor="ctr">
            <a:noAutofit/>
          </a:bodyPr>
          <a:lstStyle>
            <a:lvl1pPr>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t>Page title</a:t>
            </a:r>
          </a:p>
        </p:txBody>
      </p:sp>
    </p:spTree>
    <p:extLst>
      <p:ext uri="{BB962C8B-B14F-4D97-AF65-F5344CB8AC3E}">
        <p14:creationId xmlns:p14="http://schemas.microsoft.com/office/powerpoint/2010/main" val="42796272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lank_Ivor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9AC7B2-93D0-A6C6-644D-75E3D61A19D0}"/>
              </a:ext>
            </a:extLst>
          </p:cNvPr>
          <p:cNvSpPr/>
          <p:nvPr/>
        </p:nvSpPr>
        <p:spPr>
          <a:xfrm>
            <a:off x="371212" y="841956"/>
            <a:ext cx="6994693" cy="35396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5669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548CEF0D-B84D-BFD3-0402-2E0DB69D90E6}"/>
              </a:ext>
            </a:extLst>
          </p:cNvPr>
          <p:cNvSpPr>
            <a:spLocks noGrp="1"/>
          </p:cNvSpPr>
          <p:nvPr>
            <p:ph type="body" sz="quarter" idx="10" hasCustomPrompt="1"/>
          </p:nvPr>
        </p:nvSpPr>
        <p:spPr>
          <a:xfrm>
            <a:off x="433389" y="347931"/>
            <a:ext cx="4388810" cy="1074469"/>
          </a:xfrm>
          <a:prstGeom prst="rect">
            <a:avLst/>
          </a:prstGeom>
        </p:spPr>
        <p:txBody>
          <a:bodyPr lIns="0">
            <a:noAutofit/>
          </a:bodyPr>
          <a:lstStyle>
            <a:lvl1pPr marL="0" indent="0">
              <a:lnSpc>
                <a:spcPts val="3600"/>
              </a:lnSpc>
              <a:buNone/>
              <a:defRPr sz="4000" b="1">
                <a:solidFill>
                  <a:srgbClr val="F9F7E5"/>
                </a:solidFill>
              </a:defRPr>
            </a:lvl1pPr>
          </a:lstStyle>
          <a:p>
            <a:pPr lvl="0"/>
            <a:r>
              <a:rPr lang="en-GB"/>
              <a:t>Placeholder title goes here</a:t>
            </a:r>
          </a:p>
        </p:txBody>
      </p:sp>
      <p:sp>
        <p:nvSpPr>
          <p:cNvPr id="24" name="Picture Placeholder 23">
            <a:extLst>
              <a:ext uri="{FF2B5EF4-FFF2-40B4-BE49-F238E27FC236}">
                <a16:creationId xmlns:a16="http://schemas.microsoft.com/office/drawing/2014/main" id="{797E127A-EDC7-63E8-4F43-55314510B9DB}"/>
              </a:ext>
            </a:extLst>
          </p:cNvPr>
          <p:cNvSpPr>
            <a:spLocks noGrp="1"/>
          </p:cNvSpPr>
          <p:nvPr>
            <p:ph type="pic" sz="quarter" idx="12"/>
          </p:nvPr>
        </p:nvSpPr>
        <p:spPr>
          <a:xfrm>
            <a:off x="1112210" y="1930318"/>
            <a:ext cx="8220635" cy="3529188"/>
          </a:xfrm>
          <a:prstGeom prst="rect">
            <a:avLst/>
          </a:prstGeom>
        </p:spPr>
        <p:txBody>
          <a:bodyPr/>
          <a:lstStyle>
            <a:lvl1pPr marL="0" indent="0">
              <a:buNone/>
              <a:defRPr/>
            </a:lvl1pPr>
          </a:lstStyle>
          <a:p>
            <a:r>
              <a:rPr lang="en-GB"/>
              <a:t>Click icon to add picture</a:t>
            </a:r>
          </a:p>
        </p:txBody>
      </p:sp>
    </p:spTree>
    <p:extLst>
      <p:ext uri="{BB962C8B-B14F-4D97-AF65-F5344CB8AC3E}">
        <p14:creationId xmlns:p14="http://schemas.microsoft.com/office/powerpoint/2010/main" val="38295935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95000"/>
              </a:lnSpc>
              <a:defRPr>
                <a:solidFill>
                  <a:schemeClr val="tx2"/>
                </a:solidFill>
                <a:effectLst/>
              </a:defRPr>
            </a:lvl1pPr>
          </a:lstStyle>
          <a:p>
            <a:r>
              <a:rPr lang="en-US"/>
              <a:t>Click to edit Master title style</a:t>
            </a:r>
          </a:p>
        </p:txBody>
      </p:sp>
      <p:sp>
        <p:nvSpPr>
          <p:cNvPr id="3" name="Content Placeholder 2"/>
          <p:cNvSpPr>
            <a:spLocks noGrp="1"/>
          </p:cNvSpPr>
          <p:nvPr>
            <p:ph idx="1"/>
          </p:nvPr>
        </p:nvSpPr>
        <p:spPr/>
        <p:txBody>
          <a:bodyPr/>
          <a:lstStyle>
            <a:lvl1pPr>
              <a:lnSpc>
                <a:spcPct val="95000"/>
              </a:lnSpc>
              <a:spcBef>
                <a:spcPts val="1800"/>
              </a:spcBef>
              <a:buClr>
                <a:schemeClr val="tx1"/>
              </a:buClr>
              <a:defRPr>
                <a:effectLst/>
              </a:defRPr>
            </a:lvl1pPr>
            <a:lvl2pPr marL="685800" indent="-228600">
              <a:lnSpc>
                <a:spcPct val="95000"/>
              </a:lnSpc>
              <a:spcBef>
                <a:spcPts val="200"/>
              </a:spcBef>
              <a:buClr>
                <a:schemeClr val="tx2"/>
              </a:buClr>
              <a:buFont typeface="Arial" panose="020B0604020202020204" pitchFamily="34" charset="0"/>
              <a:buChar char="-"/>
              <a:defRPr>
                <a:effectLst/>
              </a:defRPr>
            </a:lvl2pPr>
            <a:lvl3pPr marL="1143000" indent="-228600">
              <a:lnSpc>
                <a:spcPct val="95000"/>
              </a:lnSpc>
              <a:buClr>
                <a:schemeClr val="tx2"/>
              </a:buClr>
              <a:buFont typeface="Wingdings" panose="05000000000000000000" pitchFamily="2" charset="2"/>
              <a:buChar char="§"/>
              <a:defRPr>
                <a:effectLst/>
              </a:defRPr>
            </a:lvl3pPr>
            <a:lvl4pPr>
              <a:lnSpc>
                <a:spcPct val="95000"/>
              </a:lnSpc>
              <a:buClr>
                <a:schemeClr val="tx1"/>
              </a:buClr>
              <a:defRPr>
                <a:effectLst/>
              </a:defRPr>
            </a:lvl4pPr>
            <a:lvl5pPr>
              <a:lnSpc>
                <a:spcPct val="95000"/>
              </a:lnSpc>
              <a:buClr>
                <a:schemeClr val="tx1"/>
              </a:buClr>
              <a:defRPr>
                <a:effect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lnSpc>
                <a:spcPct val="95000"/>
              </a:lnSpc>
              <a:defRPr/>
            </a:lvl1pPr>
          </a:lstStyle>
          <a:p>
            <a:fld id="{7DAC596B-4AE8-4712-B308-997991F60E70}" type="datetimeFigureOut">
              <a:rPr lang="en-US" smtClean="0"/>
              <a:pPr/>
              <a:t>9/10/2026</a:t>
            </a:fld>
            <a:endParaRPr lang="en-US"/>
          </a:p>
        </p:txBody>
      </p:sp>
      <p:sp>
        <p:nvSpPr>
          <p:cNvPr id="5" name="Footer Placeholder 4"/>
          <p:cNvSpPr>
            <a:spLocks noGrp="1"/>
          </p:cNvSpPr>
          <p:nvPr>
            <p:ph type="ftr" sz="quarter" idx="11"/>
          </p:nvPr>
        </p:nvSpPr>
        <p:spPr/>
        <p:txBody>
          <a:bodyPr/>
          <a:lstStyle>
            <a:lvl1pPr>
              <a:lnSpc>
                <a:spcPct val="95000"/>
              </a:lnSpc>
              <a:defRPr/>
            </a:lvl1pPr>
          </a:lstStyle>
          <a:p>
            <a:endParaRPr lang="en-US"/>
          </a:p>
        </p:txBody>
      </p:sp>
      <p:sp>
        <p:nvSpPr>
          <p:cNvPr id="6" name="Slide Number Placeholder 5"/>
          <p:cNvSpPr>
            <a:spLocks noGrp="1"/>
          </p:cNvSpPr>
          <p:nvPr>
            <p:ph type="sldNum" sz="quarter" idx="12"/>
          </p:nvPr>
        </p:nvSpPr>
        <p:spPr/>
        <p:txBody>
          <a:bodyPr/>
          <a:lstStyle>
            <a:lvl1pPr>
              <a:lnSpc>
                <a:spcPct val="95000"/>
              </a:lnSpc>
              <a:defRPr/>
            </a:lvl1pPr>
          </a:lstStyle>
          <a:p>
            <a:fld id="{23C6260E-304F-4BA0-8E11-6E941ACC6DAE}" type="slidenum">
              <a:rPr lang="en-US" smtClean="0"/>
              <a:pPr/>
              <a:t>‹#›</a:t>
            </a:fld>
            <a:endParaRPr lang="en-US"/>
          </a:p>
        </p:txBody>
      </p:sp>
    </p:spTree>
    <p:extLst>
      <p:ext uri="{BB962C8B-B14F-4D97-AF65-F5344CB8AC3E}">
        <p14:creationId xmlns:p14="http://schemas.microsoft.com/office/powerpoint/2010/main" val="21123348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ivider_Forrest Green">
    <p:bg>
      <p:bgPr>
        <a:solidFill>
          <a:srgbClr val="103D1F"/>
        </a:solid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CAA48DE5-5887-B6E4-DB51-D9406ABF40D7}"/>
              </a:ext>
            </a:extLst>
          </p:cNvPr>
          <p:cNvSpPr>
            <a:spLocks noGrp="1"/>
          </p:cNvSpPr>
          <p:nvPr>
            <p:ph type="body" sz="quarter" idx="12" hasCustomPrompt="1"/>
          </p:nvPr>
        </p:nvSpPr>
        <p:spPr>
          <a:xfrm>
            <a:off x="6180083" y="4435170"/>
            <a:ext cx="5429249" cy="768838"/>
          </a:xfrm>
          <a:prstGeom prst="rect">
            <a:avLst/>
          </a:prstGeom>
        </p:spPr>
        <p:txBody>
          <a:bodyPr>
            <a:noAutofit/>
          </a:bodyPr>
          <a:lstStyle>
            <a:lvl1pPr marL="0" indent="0">
              <a:buNone/>
              <a:defRPr sz="5000" b="1">
                <a:solidFill>
                  <a:schemeClr val="tx1"/>
                </a:solidFill>
              </a:defRPr>
            </a:lvl1pPr>
            <a:lvl2pPr marL="457200" indent="0">
              <a:buNone/>
              <a:defRPr sz="5000">
                <a:solidFill>
                  <a:schemeClr val="tx1"/>
                </a:solidFill>
              </a:defRPr>
            </a:lvl2pPr>
            <a:lvl3pPr marL="914400" indent="0">
              <a:buNone/>
              <a:defRPr sz="5000">
                <a:solidFill>
                  <a:schemeClr val="tx1"/>
                </a:solidFill>
              </a:defRPr>
            </a:lvl3pPr>
            <a:lvl4pPr marL="1371600" indent="0">
              <a:buNone/>
              <a:defRPr sz="5000">
                <a:solidFill>
                  <a:schemeClr val="tx1"/>
                </a:solidFill>
              </a:defRPr>
            </a:lvl4pPr>
            <a:lvl5pPr marL="1828800" indent="0">
              <a:buNone/>
              <a:defRPr sz="5000">
                <a:solidFill>
                  <a:schemeClr val="tx1"/>
                </a:solidFill>
              </a:defRPr>
            </a:lvl5pPr>
          </a:lstStyle>
          <a:p>
            <a:pPr lvl="0"/>
            <a:r>
              <a:rPr lang="en-GB"/>
              <a:t>Divider slide title</a:t>
            </a:r>
          </a:p>
        </p:txBody>
      </p:sp>
      <p:sp>
        <p:nvSpPr>
          <p:cNvPr id="16" name="Text Placeholder 15">
            <a:extLst>
              <a:ext uri="{FF2B5EF4-FFF2-40B4-BE49-F238E27FC236}">
                <a16:creationId xmlns:a16="http://schemas.microsoft.com/office/drawing/2014/main" id="{6E232500-7D4D-4C49-05CE-86AC52845BF6}"/>
              </a:ext>
            </a:extLst>
          </p:cNvPr>
          <p:cNvSpPr>
            <a:spLocks noGrp="1"/>
          </p:cNvSpPr>
          <p:nvPr>
            <p:ph type="body" sz="quarter" idx="13" hasCustomPrompt="1"/>
          </p:nvPr>
        </p:nvSpPr>
        <p:spPr>
          <a:xfrm>
            <a:off x="6168508" y="5158139"/>
            <a:ext cx="5730266" cy="811212"/>
          </a:xfrm>
          <a:prstGeom prst="rect">
            <a:avLst/>
          </a:prstGeom>
        </p:spPr>
        <p:txBody>
          <a:bodyPr>
            <a:noAutofit/>
          </a:bodyPr>
          <a:lstStyle>
            <a:lvl1pPr marL="0" indent="0">
              <a:buNone/>
              <a:defRPr sz="3200">
                <a:solidFill>
                  <a:schemeClr val="tx1"/>
                </a:solidFill>
              </a:defRPr>
            </a:lvl1pPr>
            <a:lvl2pPr marL="457200" indent="0">
              <a:buNone/>
              <a:defRPr sz="3200">
                <a:solidFill>
                  <a:schemeClr val="tx1"/>
                </a:solidFill>
              </a:defRPr>
            </a:lvl2pPr>
            <a:lvl3pPr marL="914400" indent="0">
              <a:buNone/>
              <a:defRPr sz="3200">
                <a:solidFill>
                  <a:schemeClr val="tx1"/>
                </a:solidFill>
              </a:defRPr>
            </a:lvl3pPr>
            <a:lvl4pPr marL="1371600" indent="0">
              <a:buNone/>
              <a:defRPr sz="3200">
                <a:solidFill>
                  <a:schemeClr val="tx1"/>
                </a:solidFill>
              </a:defRPr>
            </a:lvl4pPr>
            <a:lvl5pPr marL="1828800" indent="0">
              <a:buNone/>
              <a:defRPr sz="3200">
                <a:solidFill>
                  <a:schemeClr val="tx1"/>
                </a:solidFill>
              </a:defRPr>
            </a:lvl5pPr>
          </a:lstStyle>
          <a:p>
            <a:pPr lvl="0"/>
            <a:r>
              <a:rPr lang="en-GB"/>
              <a:t>Adjust outline shape to fit text</a:t>
            </a:r>
          </a:p>
        </p:txBody>
      </p:sp>
    </p:spTree>
    <p:extLst>
      <p:ext uri="{BB962C8B-B14F-4D97-AF65-F5344CB8AC3E}">
        <p14:creationId xmlns:p14="http://schemas.microsoft.com/office/powerpoint/2010/main" val="5429901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03372CC-70AF-7CC0-B066-966978FB8D1D}"/>
              </a:ext>
            </a:extLst>
          </p:cNvPr>
          <p:cNvSpPr/>
          <p:nvPr/>
        </p:nvSpPr>
        <p:spPr>
          <a:xfrm>
            <a:off x="-111518" y="0"/>
            <a:ext cx="5257258" cy="6858000"/>
          </a:xfrm>
          <a:prstGeom prst="rect">
            <a:avLst/>
          </a:prstGeom>
          <a:solidFill>
            <a:srgbClr val="103D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cxnSp>
        <p:nvCxnSpPr>
          <p:cNvPr id="7" name="Straight Connector 6">
            <a:extLst>
              <a:ext uri="{FF2B5EF4-FFF2-40B4-BE49-F238E27FC236}">
                <a16:creationId xmlns:a16="http://schemas.microsoft.com/office/drawing/2014/main" id="{A8B23251-2332-2D97-1AA8-B4881E669E57}"/>
              </a:ext>
            </a:extLst>
          </p:cNvPr>
          <p:cNvCxnSpPr>
            <a:cxnSpLocks/>
          </p:cNvCxnSpPr>
          <p:nvPr/>
        </p:nvCxnSpPr>
        <p:spPr>
          <a:xfrm>
            <a:off x="4822198" y="6438170"/>
            <a:ext cx="2785609" cy="0"/>
          </a:xfrm>
          <a:prstGeom prst="line">
            <a:avLst/>
          </a:prstGeom>
          <a:ln w="9525">
            <a:solidFill>
              <a:srgbClr val="103D1F"/>
            </a:solidFill>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FFBD4471-441B-4931-E046-9D3C3B176D35}"/>
              </a:ext>
            </a:extLst>
          </p:cNvPr>
          <p:cNvCxnSpPr>
            <a:cxnSpLocks/>
          </p:cNvCxnSpPr>
          <p:nvPr/>
        </p:nvCxnSpPr>
        <p:spPr>
          <a:xfrm>
            <a:off x="433439" y="1494075"/>
            <a:ext cx="6629513" cy="0"/>
          </a:xfrm>
          <a:prstGeom prst="line">
            <a:avLst/>
          </a:prstGeom>
          <a:ln w="9525">
            <a:solidFill>
              <a:srgbClr val="C4E000"/>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1706411E-3CDD-6C90-F812-F0F13ED7C1B3}"/>
              </a:ext>
            </a:extLst>
          </p:cNvPr>
          <p:cNvCxnSpPr>
            <a:cxnSpLocks/>
          </p:cNvCxnSpPr>
          <p:nvPr/>
        </p:nvCxnSpPr>
        <p:spPr>
          <a:xfrm>
            <a:off x="1442435" y="6438170"/>
            <a:ext cx="6165372" cy="0"/>
          </a:xfrm>
          <a:prstGeom prst="line">
            <a:avLst/>
          </a:prstGeom>
          <a:ln w="9525">
            <a:solidFill>
              <a:srgbClr val="C4E000"/>
            </a:solidFill>
          </a:ln>
        </p:spPr>
        <p:style>
          <a:lnRef idx="1">
            <a:schemeClr val="dk1"/>
          </a:lnRef>
          <a:fillRef idx="0">
            <a:schemeClr val="dk1"/>
          </a:fillRef>
          <a:effectRef idx="0">
            <a:schemeClr val="dk1"/>
          </a:effectRef>
          <a:fontRef idx="minor">
            <a:schemeClr val="tx1"/>
          </a:fontRef>
        </p:style>
      </p:cxnSp>
      <p:pic>
        <p:nvPicPr>
          <p:cNvPr id="15" name="Picture 14">
            <a:extLst>
              <a:ext uri="{FF2B5EF4-FFF2-40B4-BE49-F238E27FC236}">
                <a16:creationId xmlns:a16="http://schemas.microsoft.com/office/drawing/2014/main" id="{5A9F5D1B-8F8F-F142-7C6D-76E3A3E8B315}"/>
              </a:ext>
            </a:extLst>
          </p:cNvPr>
          <p:cNvPicPr>
            <a:picLocks noChangeAspect="1"/>
          </p:cNvPicPr>
          <p:nvPr/>
        </p:nvPicPr>
        <p:blipFill rotWithShape="1">
          <a:blip r:embed="rId2"/>
          <a:srcRect l="32456" t="25561" r="34178" b="42233"/>
          <a:stretch/>
        </p:blipFill>
        <p:spPr>
          <a:xfrm rot="5400000">
            <a:off x="8232719" y="2039744"/>
            <a:ext cx="5972133" cy="1946429"/>
          </a:xfrm>
          <a:prstGeom prst="rect">
            <a:avLst/>
          </a:prstGeom>
        </p:spPr>
      </p:pic>
      <p:sp>
        <p:nvSpPr>
          <p:cNvPr id="19" name="Text Placeholder 18">
            <a:extLst>
              <a:ext uri="{FF2B5EF4-FFF2-40B4-BE49-F238E27FC236}">
                <a16:creationId xmlns:a16="http://schemas.microsoft.com/office/drawing/2014/main" id="{548CEF0D-B84D-BFD3-0402-2E0DB69D90E6}"/>
              </a:ext>
            </a:extLst>
          </p:cNvPr>
          <p:cNvSpPr>
            <a:spLocks noGrp="1"/>
          </p:cNvSpPr>
          <p:nvPr>
            <p:ph type="body" sz="quarter" idx="10" hasCustomPrompt="1"/>
          </p:nvPr>
        </p:nvSpPr>
        <p:spPr>
          <a:xfrm>
            <a:off x="433389" y="347931"/>
            <a:ext cx="4388810" cy="1074469"/>
          </a:xfrm>
          <a:prstGeom prst="rect">
            <a:avLst/>
          </a:prstGeom>
        </p:spPr>
        <p:txBody>
          <a:bodyPr lIns="0">
            <a:noAutofit/>
          </a:bodyPr>
          <a:lstStyle>
            <a:lvl1pPr marL="0" indent="0">
              <a:lnSpc>
                <a:spcPts val="3600"/>
              </a:lnSpc>
              <a:buNone/>
              <a:defRPr sz="4000" b="1">
                <a:solidFill>
                  <a:srgbClr val="F9F7E5"/>
                </a:solidFill>
              </a:defRPr>
            </a:lvl1pPr>
          </a:lstStyle>
          <a:p>
            <a:pPr lvl="0"/>
            <a:r>
              <a:rPr lang="en-GB"/>
              <a:t>Placeholder title goes here</a:t>
            </a:r>
          </a:p>
        </p:txBody>
      </p:sp>
      <p:sp>
        <p:nvSpPr>
          <p:cNvPr id="24" name="Picture Placeholder 23">
            <a:extLst>
              <a:ext uri="{FF2B5EF4-FFF2-40B4-BE49-F238E27FC236}">
                <a16:creationId xmlns:a16="http://schemas.microsoft.com/office/drawing/2014/main" id="{797E127A-EDC7-63E8-4F43-55314510B9DB}"/>
              </a:ext>
            </a:extLst>
          </p:cNvPr>
          <p:cNvSpPr>
            <a:spLocks noGrp="1"/>
          </p:cNvSpPr>
          <p:nvPr>
            <p:ph type="pic" sz="quarter" idx="12"/>
          </p:nvPr>
        </p:nvSpPr>
        <p:spPr>
          <a:xfrm>
            <a:off x="1112210" y="1930318"/>
            <a:ext cx="8220635" cy="3529188"/>
          </a:xfrm>
          <a:prstGeom prst="rect">
            <a:avLst/>
          </a:prstGeom>
        </p:spPr>
        <p:txBody>
          <a:bodyPr/>
          <a:lstStyle>
            <a:lvl1pPr marL="0" indent="0">
              <a:buNone/>
              <a:defRPr/>
            </a:lvl1pPr>
          </a:lstStyle>
          <a:p>
            <a:r>
              <a:rPr lang="en-GB"/>
              <a:t>Click icon to add picture</a:t>
            </a:r>
          </a:p>
        </p:txBody>
      </p:sp>
      <p:cxnSp>
        <p:nvCxnSpPr>
          <p:cNvPr id="16" name="Straight Connector 15">
            <a:extLst>
              <a:ext uri="{FF2B5EF4-FFF2-40B4-BE49-F238E27FC236}">
                <a16:creationId xmlns:a16="http://schemas.microsoft.com/office/drawing/2014/main" id="{7F017AB2-F9FF-0325-87E3-A584E710F30F}"/>
              </a:ext>
            </a:extLst>
          </p:cNvPr>
          <p:cNvCxnSpPr/>
          <p:nvPr/>
        </p:nvCxnSpPr>
        <p:spPr>
          <a:xfrm>
            <a:off x="10171814" y="6131442"/>
            <a:ext cx="0" cy="306728"/>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401297DC-0009-BD84-2174-7E00854FDA53}"/>
              </a:ext>
            </a:extLst>
          </p:cNvPr>
          <p:cNvSpPr/>
          <p:nvPr/>
        </p:nvSpPr>
        <p:spPr>
          <a:xfrm>
            <a:off x="5145740" y="770966"/>
            <a:ext cx="544855" cy="537880"/>
          </a:xfrm>
          <a:prstGeom prst="rect">
            <a:avLst/>
          </a:prstGeom>
          <a:solidFill>
            <a:srgbClr val="F9F7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06781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ivider_Forrest Green">
    <p:bg>
      <p:bgPr>
        <a:solidFill>
          <a:srgbClr val="103D1F"/>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910BD07-D8FB-279E-90F5-B7CA3B46EB24}"/>
              </a:ext>
            </a:extLst>
          </p:cNvPr>
          <p:cNvPicPr>
            <a:picLocks noChangeAspect="1"/>
          </p:cNvPicPr>
          <p:nvPr/>
        </p:nvPicPr>
        <p:blipFill rotWithShape="1">
          <a:blip r:embed="rId2"/>
          <a:srcRect r="33186"/>
          <a:stretch/>
        </p:blipFill>
        <p:spPr>
          <a:xfrm>
            <a:off x="6999009" y="645511"/>
            <a:ext cx="5192991" cy="1451113"/>
          </a:xfrm>
          <a:prstGeom prst="rect">
            <a:avLst/>
          </a:prstGeom>
        </p:spPr>
      </p:pic>
      <p:sp>
        <p:nvSpPr>
          <p:cNvPr id="14" name="Text Placeholder 13">
            <a:extLst>
              <a:ext uri="{FF2B5EF4-FFF2-40B4-BE49-F238E27FC236}">
                <a16:creationId xmlns:a16="http://schemas.microsoft.com/office/drawing/2014/main" id="{CAA48DE5-5887-B6E4-DB51-D9406ABF40D7}"/>
              </a:ext>
            </a:extLst>
          </p:cNvPr>
          <p:cNvSpPr>
            <a:spLocks noGrp="1"/>
          </p:cNvSpPr>
          <p:nvPr>
            <p:ph type="body" sz="quarter" idx="12" hasCustomPrompt="1"/>
          </p:nvPr>
        </p:nvSpPr>
        <p:spPr>
          <a:xfrm>
            <a:off x="6180083" y="4435170"/>
            <a:ext cx="5429249" cy="768838"/>
          </a:xfrm>
          <a:prstGeom prst="rect">
            <a:avLst/>
          </a:prstGeom>
        </p:spPr>
        <p:txBody>
          <a:bodyPr>
            <a:noAutofit/>
          </a:bodyPr>
          <a:lstStyle>
            <a:lvl1pPr marL="0" indent="0">
              <a:buNone/>
              <a:defRPr sz="5000" b="1">
                <a:solidFill>
                  <a:schemeClr val="tx1"/>
                </a:solidFill>
              </a:defRPr>
            </a:lvl1pPr>
            <a:lvl2pPr marL="457200" indent="0">
              <a:buNone/>
              <a:defRPr sz="5000">
                <a:solidFill>
                  <a:schemeClr val="tx1"/>
                </a:solidFill>
              </a:defRPr>
            </a:lvl2pPr>
            <a:lvl3pPr marL="914400" indent="0">
              <a:buNone/>
              <a:defRPr sz="5000">
                <a:solidFill>
                  <a:schemeClr val="tx1"/>
                </a:solidFill>
              </a:defRPr>
            </a:lvl3pPr>
            <a:lvl4pPr marL="1371600" indent="0">
              <a:buNone/>
              <a:defRPr sz="5000">
                <a:solidFill>
                  <a:schemeClr val="tx1"/>
                </a:solidFill>
              </a:defRPr>
            </a:lvl4pPr>
            <a:lvl5pPr marL="1828800" indent="0">
              <a:buNone/>
              <a:defRPr sz="5000">
                <a:solidFill>
                  <a:schemeClr val="tx1"/>
                </a:solidFill>
              </a:defRPr>
            </a:lvl5pPr>
          </a:lstStyle>
          <a:p>
            <a:pPr lvl="0"/>
            <a:r>
              <a:rPr lang="en-GB"/>
              <a:t>Divider slide title</a:t>
            </a:r>
          </a:p>
        </p:txBody>
      </p:sp>
      <p:sp>
        <p:nvSpPr>
          <p:cNvPr id="16" name="Text Placeholder 15">
            <a:extLst>
              <a:ext uri="{FF2B5EF4-FFF2-40B4-BE49-F238E27FC236}">
                <a16:creationId xmlns:a16="http://schemas.microsoft.com/office/drawing/2014/main" id="{6E232500-7D4D-4C49-05CE-86AC52845BF6}"/>
              </a:ext>
            </a:extLst>
          </p:cNvPr>
          <p:cNvSpPr>
            <a:spLocks noGrp="1"/>
          </p:cNvSpPr>
          <p:nvPr>
            <p:ph type="body" sz="quarter" idx="13" hasCustomPrompt="1"/>
          </p:nvPr>
        </p:nvSpPr>
        <p:spPr>
          <a:xfrm>
            <a:off x="6168508" y="5158139"/>
            <a:ext cx="5730266" cy="811212"/>
          </a:xfrm>
          <a:prstGeom prst="rect">
            <a:avLst/>
          </a:prstGeom>
        </p:spPr>
        <p:txBody>
          <a:bodyPr>
            <a:noAutofit/>
          </a:bodyPr>
          <a:lstStyle>
            <a:lvl1pPr marL="0" indent="0">
              <a:buNone/>
              <a:defRPr sz="3200">
                <a:solidFill>
                  <a:schemeClr val="tx1"/>
                </a:solidFill>
              </a:defRPr>
            </a:lvl1pPr>
            <a:lvl2pPr marL="457200" indent="0">
              <a:buNone/>
              <a:defRPr sz="3200">
                <a:solidFill>
                  <a:schemeClr val="tx1"/>
                </a:solidFill>
              </a:defRPr>
            </a:lvl2pPr>
            <a:lvl3pPr marL="914400" indent="0">
              <a:buNone/>
              <a:defRPr sz="3200">
                <a:solidFill>
                  <a:schemeClr val="tx1"/>
                </a:solidFill>
              </a:defRPr>
            </a:lvl3pPr>
            <a:lvl4pPr marL="1371600" indent="0">
              <a:buNone/>
              <a:defRPr sz="3200">
                <a:solidFill>
                  <a:schemeClr val="tx1"/>
                </a:solidFill>
              </a:defRPr>
            </a:lvl4pPr>
            <a:lvl5pPr marL="1828800" indent="0">
              <a:buNone/>
              <a:defRPr sz="3200">
                <a:solidFill>
                  <a:schemeClr val="tx1"/>
                </a:solidFill>
              </a:defRPr>
            </a:lvl5pPr>
          </a:lstStyle>
          <a:p>
            <a:pPr lvl="0"/>
            <a:r>
              <a:rPr lang="en-GB"/>
              <a:t>Adjust outline shape to fit text</a:t>
            </a:r>
          </a:p>
        </p:txBody>
      </p:sp>
      <p:grpSp>
        <p:nvGrpSpPr>
          <p:cNvPr id="6" name="Group 5">
            <a:extLst>
              <a:ext uri="{FF2B5EF4-FFF2-40B4-BE49-F238E27FC236}">
                <a16:creationId xmlns:a16="http://schemas.microsoft.com/office/drawing/2014/main" id="{721902E0-3CE3-00E4-F5B2-543617C4DACF}"/>
              </a:ext>
            </a:extLst>
          </p:cNvPr>
          <p:cNvGrpSpPr/>
          <p:nvPr/>
        </p:nvGrpSpPr>
        <p:grpSpPr>
          <a:xfrm>
            <a:off x="98072" y="645511"/>
            <a:ext cx="6714207" cy="1655064"/>
            <a:chOff x="-2" y="0"/>
            <a:chExt cx="6999011" cy="6858000"/>
          </a:xfrm>
        </p:grpSpPr>
        <p:sp>
          <p:nvSpPr>
            <p:cNvPr id="2" name="Rectangle 1">
              <a:extLst>
                <a:ext uri="{FF2B5EF4-FFF2-40B4-BE49-F238E27FC236}">
                  <a16:creationId xmlns:a16="http://schemas.microsoft.com/office/drawing/2014/main" id="{180093B1-4147-ABE6-3DC0-3E42D1D0C982}"/>
                </a:ext>
              </a:extLst>
            </p:cNvPr>
            <p:cNvSpPr/>
            <p:nvPr/>
          </p:nvSpPr>
          <p:spPr>
            <a:xfrm>
              <a:off x="-2" y="0"/>
              <a:ext cx="5879068" cy="6858000"/>
            </a:xfrm>
            <a:prstGeom prst="rect">
              <a:avLst/>
            </a:prstGeom>
            <a:solidFill>
              <a:srgbClr val="103D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sp>
          <p:nvSpPr>
            <p:cNvPr id="3" name="Rectangle 2">
              <a:extLst>
                <a:ext uri="{FF2B5EF4-FFF2-40B4-BE49-F238E27FC236}">
                  <a16:creationId xmlns:a16="http://schemas.microsoft.com/office/drawing/2014/main" id="{C771C10C-970B-4840-522F-9E04652205EE}"/>
                </a:ext>
              </a:extLst>
            </p:cNvPr>
            <p:cNvSpPr/>
            <p:nvPr/>
          </p:nvSpPr>
          <p:spPr>
            <a:xfrm>
              <a:off x="1119941" y="0"/>
              <a:ext cx="5879068" cy="851647"/>
            </a:xfrm>
            <a:prstGeom prst="rect">
              <a:avLst/>
            </a:prstGeom>
            <a:solidFill>
              <a:srgbClr val="103D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ndParaRPr>
            </a:p>
          </p:txBody>
        </p:sp>
      </p:grpSp>
    </p:spTree>
    <p:extLst>
      <p:ext uri="{BB962C8B-B14F-4D97-AF65-F5344CB8AC3E}">
        <p14:creationId xmlns:p14="http://schemas.microsoft.com/office/powerpoint/2010/main" val="24032773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ubdivider_Vibrant Green">
    <p:bg>
      <p:bgPr>
        <a:solidFill>
          <a:srgbClr val="B8FF38"/>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026488B-A272-3F9D-CC90-0E82AFCBA64F}"/>
              </a:ext>
            </a:extLst>
          </p:cNvPr>
          <p:cNvSpPr>
            <a:spLocks noGrp="1"/>
          </p:cNvSpPr>
          <p:nvPr>
            <p:ph type="body" sz="quarter" idx="10" hasCustomPrompt="1"/>
          </p:nvPr>
        </p:nvSpPr>
        <p:spPr>
          <a:xfrm>
            <a:off x="765175" y="2837736"/>
            <a:ext cx="5918200" cy="802772"/>
          </a:xfrm>
          <a:prstGeom prst="rect">
            <a:avLst/>
          </a:prstGeom>
        </p:spPr>
        <p:txBody>
          <a:bodyPr>
            <a:noAutofit/>
          </a:bodyPr>
          <a:lstStyle>
            <a:lvl1pPr marL="0" indent="0">
              <a:buNone/>
              <a:defRPr sz="4800" b="1">
                <a:solidFill>
                  <a:srgbClr val="020A05"/>
                </a:solidFill>
              </a:defRPr>
            </a:lvl1pPr>
            <a:lvl2pPr>
              <a:defRPr sz="5000" b="1">
                <a:solidFill>
                  <a:schemeClr val="bg1">
                    <a:alpha val="60000"/>
                  </a:schemeClr>
                </a:solidFill>
              </a:defRPr>
            </a:lvl2pPr>
            <a:lvl3pPr>
              <a:defRPr sz="5000" b="1">
                <a:solidFill>
                  <a:schemeClr val="bg1">
                    <a:alpha val="60000"/>
                  </a:schemeClr>
                </a:solidFill>
              </a:defRPr>
            </a:lvl3pPr>
            <a:lvl4pPr>
              <a:defRPr sz="5000" b="1">
                <a:solidFill>
                  <a:schemeClr val="bg1">
                    <a:alpha val="60000"/>
                  </a:schemeClr>
                </a:solidFill>
              </a:defRPr>
            </a:lvl4pPr>
            <a:lvl5pPr>
              <a:defRPr sz="5000" b="1">
                <a:solidFill>
                  <a:schemeClr val="bg1">
                    <a:alpha val="60000"/>
                  </a:schemeClr>
                </a:solidFill>
              </a:defRPr>
            </a:lvl5pPr>
          </a:lstStyle>
          <a:p>
            <a:pPr lvl="0"/>
            <a:r>
              <a:rPr lang="en-GB"/>
              <a:t>Subdivider</a:t>
            </a:r>
          </a:p>
        </p:txBody>
      </p:sp>
      <p:sp>
        <p:nvSpPr>
          <p:cNvPr id="9" name="Text Placeholder 6">
            <a:extLst>
              <a:ext uri="{FF2B5EF4-FFF2-40B4-BE49-F238E27FC236}">
                <a16:creationId xmlns:a16="http://schemas.microsoft.com/office/drawing/2014/main" id="{05EEE4C8-D19C-27FF-1734-BAF5C1DF11EE}"/>
              </a:ext>
            </a:extLst>
          </p:cNvPr>
          <p:cNvSpPr>
            <a:spLocks noGrp="1"/>
          </p:cNvSpPr>
          <p:nvPr>
            <p:ph type="body" sz="quarter" idx="11" hasCustomPrompt="1"/>
          </p:nvPr>
        </p:nvSpPr>
        <p:spPr>
          <a:xfrm>
            <a:off x="755015" y="3568415"/>
            <a:ext cx="5918200" cy="802772"/>
          </a:xfrm>
          <a:prstGeom prst="rect">
            <a:avLst/>
          </a:prstGeom>
        </p:spPr>
        <p:txBody>
          <a:bodyPr>
            <a:noAutofit/>
          </a:bodyPr>
          <a:lstStyle>
            <a:lvl1pPr marL="0" indent="0">
              <a:buNone/>
              <a:defRPr sz="4800" b="0">
                <a:solidFill>
                  <a:srgbClr val="020A05"/>
                </a:solidFill>
              </a:defRPr>
            </a:lvl1pPr>
            <a:lvl2pPr>
              <a:defRPr sz="5000" b="1">
                <a:solidFill>
                  <a:schemeClr val="bg1">
                    <a:alpha val="60000"/>
                  </a:schemeClr>
                </a:solidFill>
              </a:defRPr>
            </a:lvl2pPr>
            <a:lvl3pPr>
              <a:defRPr sz="5000" b="1">
                <a:solidFill>
                  <a:schemeClr val="bg1">
                    <a:alpha val="60000"/>
                  </a:schemeClr>
                </a:solidFill>
              </a:defRPr>
            </a:lvl3pPr>
            <a:lvl4pPr>
              <a:defRPr sz="5000" b="1">
                <a:solidFill>
                  <a:schemeClr val="bg1">
                    <a:alpha val="60000"/>
                  </a:schemeClr>
                </a:solidFill>
              </a:defRPr>
            </a:lvl4pPr>
            <a:lvl5pPr>
              <a:defRPr sz="5000" b="1">
                <a:solidFill>
                  <a:schemeClr val="bg1">
                    <a:alpha val="60000"/>
                  </a:schemeClr>
                </a:solidFill>
              </a:defRPr>
            </a:lvl5pPr>
          </a:lstStyle>
          <a:p>
            <a:pPr lvl="0"/>
            <a:r>
              <a:rPr lang="en-GB"/>
              <a:t>Copy goes here</a:t>
            </a:r>
          </a:p>
        </p:txBody>
      </p:sp>
      <p:pic>
        <p:nvPicPr>
          <p:cNvPr id="6" name="Picture 5" descr="A green logo with a black background&#10;&#10;Description automatically generated">
            <a:extLst>
              <a:ext uri="{FF2B5EF4-FFF2-40B4-BE49-F238E27FC236}">
                <a16:creationId xmlns:a16="http://schemas.microsoft.com/office/drawing/2014/main" id="{298C1239-0684-0AA9-3C59-C2C9CE3C671C}"/>
              </a:ext>
            </a:extLst>
          </p:cNvPr>
          <p:cNvPicPr>
            <a:picLocks noChangeAspect="1"/>
          </p:cNvPicPr>
          <p:nvPr/>
        </p:nvPicPr>
        <p:blipFill>
          <a:blip r:embed="rId2"/>
          <a:stretch>
            <a:fillRect/>
          </a:stretch>
        </p:blipFill>
        <p:spPr>
          <a:xfrm>
            <a:off x="10288091" y="5948336"/>
            <a:ext cx="1704892" cy="900000"/>
          </a:xfrm>
          <a:prstGeom prst="rect">
            <a:avLst/>
          </a:prstGeom>
        </p:spPr>
      </p:pic>
    </p:spTree>
    <p:extLst>
      <p:ext uri="{BB962C8B-B14F-4D97-AF65-F5344CB8AC3E}">
        <p14:creationId xmlns:p14="http://schemas.microsoft.com/office/powerpoint/2010/main" val="3694658584"/>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ext content_Ivor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D77103-4529-9315-A2B8-53BE8891CCA4}"/>
              </a:ext>
            </a:extLst>
          </p:cNvPr>
          <p:cNvPicPr>
            <a:picLocks noChangeAspect="1"/>
          </p:cNvPicPr>
          <p:nvPr/>
        </p:nvPicPr>
        <p:blipFill rotWithShape="1">
          <a:blip r:embed="rId2"/>
          <a:srcRect r="11341"/>
          <a:stretch/>
        </p:blipFill>
        <p:spPr>
          <a:xfrm rot="5400000">
            <a:off x="8509746" y="2492450"/>
            <a:ext cx="5673131" cy="1194670"/>
          </a:xfrm>
          <a:prstGeom prst="rect">
            <a:avLst/>
          </a:prstGeom>
        </p:spPr>
      </p:pic>
      <p:cxnSp>
        <p:nvCxnSpPr>
          <p:cNvPr id="7" name="Straight Connector 6">
            <a:extLst>
              <a:ext uri="{FF2B5EF4-FFF2-40B4-BE49-F238E27FC236}">
                <a16:creationId xmlns:a16="http://schemas.microsoft.com/office/drawing/2014/main" id="{2F2BFE43-2BBF-46FF-4A46-57B995FABE72}"/>
              </a:ext>
            </a:extLst>
          </p:cNvPr>
          <p:cNvCxnSpPr>
            <a:cxnSpLocks/>
          </p:cNvCxnSpPr>
          <p:nvPr/>
        </p:nvCxnSpPr>
        <p:spPr>
          <a:xfrm>
            <a:off x="463108" y="1001656"/>
            <a:ext cx="6699692" cy="0"/>
          </a:xfrm>
          <a:prstGeom prst="line">
            <a:avLst/>
          </a:prstGeom>
          <a:ln w="25400">
            <a:solidFill>
              <a:srgbClr val="B2E100"/>
            </a:solidFill>
          </a:ln>
        </p:spPr>
        <p:style>
          <a:lnRef idx="1">
            <a:schemeClr val="accent1"/>
          </a:lnRef>
          <a:fillRef idx="0">
            <a:schemeClr val="accent1"/>
          </a:fillRef>
          <a:effectRef idx="0">
            <a:schemeClr val="accent1"/>
          </a:effectRef>
          <a:fontRef idx="minor">
            <a:schemeClr val="tx1"/>
          </a:fontRef>
        </p:style>
      </p:cxnSp>
      <p:sp>
        <p:nvSpPr>
          <p:cNvPr id="12" name="Text Placeholder 10">
            <a:extLst>
              <a:ext uri="{FF2B5EF4-FFF2-40B4-BE49-F238E27FC236}">
                <a16:creationId xmlns:a16="http://schemas.microsoft.com/office/drawing/2014/main" id="{27478571-C9B5-E9DC-D172-E600418382B3}"/>
              </a:ext>
            </a:extLst>
          </p:cNvPr>
          <p:cNvSpPr>
            <a:spLocks noGrp="1"/>
          </p:cNvSpPr>
          <p:nvPr>
            <p:ph type="body" sz="quarter" idx="11" hasCustomPrompt="1"/>
          </p:nvPr>
        </p:nvSpPr>
        <p:spPr>
          <a:xfrm>
            <a:off x="463550" y="1520824"/>
            <a:ext cx="9428163" cy="2585241"/>
          </a:xfrm>
          <a:prstGeom prst="rect">
            <a:avLst/>
          </a:prstGeom>
        </p:spPr>
        <p:txBody>
          <a:bodyPr>
            <a:noAutofit/>
          </a:bodyPr>
          <a:lstStyle>
            <a:lvl1pPr marL="0" indent="0">
              <a:lnSpc>
                <a:spcPts val="1800"/>
              </a:lnSpc>
              <a:buNone/>
              <a:defRPr sz="1400" b="0" i="0">
                <a:solidFill>
                  <a:srgbClr val="020A05"/>
                </a:solidFill>
                <a:latin typeface="Arial" panose="020B0604020202020204" pitchFamily="34" charset="0"/>
                <a:cs typeface="Arial" panose="020B0604020202020204" pitchFamily="34" charset="0"/>
              </a:defRPr>
            </a:lvl1pPr>
            <a:lvl2pPr marL="457200" indent="0">
              <a:buNone/>
              <a:defRPr>
                <a:solidFill>
                  <a:schemeClr val="bg1">
                    <a:alpha val="60000"/>
                  </a:schemeClr>
                </a:solidFill>
              </a:defRPr>
            </a:lvl2pPr>
            <a:lvl3pPr marL="914400" indent="0">
              <a:buNone/>
              <a:defRPr>
                <a:solidFill>
                  <a:schemeClr val="bg1">
                    <a:alpha val="60000"/>
                  </a:schemeClr>
                </a:solidFill>
              </a:defRPr>
            </a:lvl3pPr>
            <a:lvl4pPr marL="1371600" indent="0">
              <a:buNone/>
              <a:defRPr>
                <a:solidFill>
                  <a:schemeClr val="bg1">
                    <a:alpha val="60000"/>
                  </a:schemeClr>
                </a:solidFill>
              </a:defRPr>
            </a:lvl4pPr>
            <a:lvl5pPr marL="1828800" indent="0">
              <a:buNone/>
              <a:defRPr>
                <a:solidFill>
                  <a:schemeClr val="bg1">
                    <a:alpha val="60000"/>
                  </a:schemeClr>
                </a:solidFill>
              </a:defRPr>
            </a:lvl5pPr>
          </a:lstStyle>
          <a:p>
            <a:pPr algn="just"/>
            <a:r>
              <a:rPr lang="en-GB"/>
              <a:t>Click to edit Master text styles. 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Proin a dui </a:t>
            </a:r>
            <a:r>
              <a:rPr lang="en-GB" err="1"/>
              <a:t>sollicitudin</a:t>
            </a:r>
            <a:r>
              <a:rPr lang="en-GB"/>
              <a:t>, </a:t>
            </a:r>
            <a:r>
              <a:rPr lang="en-GB" err="1"/>
              <a:t>congue</a:t>
            </a:r>
            <a:r>
              <a:rPr lang="en-GB"/>
              <a:t> magna in, </a:t>
            </a:r>
            <a:r>
              <a:rPr lang="en-GB" err="1"/>
              <a:t>suscipit</a:t>
            </a:r>
            <a:r>
              <a:rPr lang="en-GB"/>
              <a:t> </a:t>
            </a:r>
            <a:r>
              <a:rPr lang="en-GB" err="1"/>
              <a:t>felis</a:t>
            </a:r>
            <a:r>
              <a:rPr lang="en-GB"/>
              <a:t>. </a:t>
            </a:r>
            <a:r>
              <a:rPr lang="en-GB" err="1"/>
              <a:t>Sed</a:t>
            </a:r>
            <a:r>
              <a:rPr lang="en-GB"/>
              <a:t> gravida </a:t>
            </a:r>
            <a:r>
              <a:rPr lang="en-GB" err="1"/>
              <a:t>sodales</a:t>
            </a:r>
            <a:r>
              <a:rPr lang="en-GB"/>
              <a:t> pharetra. </a:t>
            </a:r>
            <a:r>
              <a:rPr lang="en-GB" err="1"/>
              <a:t>Pellentesque</a:t>
            </a:r>
            <a:r>
              <a:rPr lang="en-GB"/>
              <a:t> </a:t>
            </a:r>
            <a:r>
              <a:rPr lang="en-GB" err="1"/>
              <a:t>bibendum</a:t>
            </a:r>
            <a:r>
              <a:rPr lang="en-GB"/>
              <a:t> porta </a:t>
            </a:r>
            <a:r>
              <a:rPr lang="en-GB" err="1"/>
              <a:t>metus</a:t>
            </a:r>
            <a:r>
              <a:rPr lang="en-GB"/>
              <a:t>. </a:t>
            </a:r>
            <a:r>
              <a:rPr lang="en-GB" err="1"/>
              <a:t>Nulla</a:t>
            </a:r>
            <a:r>
              <a:rPr lang="en-GB"/>
              <a:t> </a:t>
            </a:r>
            <a:r>
              <a:rPr lang="en-GB" err="1"/>
              <a:t>facilisi</a:t>
            </a:r>
            <a:r>
              <a:rPr lang="en-GB"/>
              <a:t>. </a:t>
            </a:r>
            <a:r>
              <a:rPr lang="en-GB" err="1"/>
              <a:t>Curabitur</a:t>
            </a:r>
            <a:r>
              <a:rPr lang="en-GB"/>
              <a:t> gravida in ipsum ac </a:t>
            </a:r>
            <a:r>
              <a:rPr lang="en-GB" err="1"/>
              <a:t>euismod</a:t>
            </a:r>
            <a:r>
              <a:rPr lang="en-GB"/>
              <a:t>. </a:t>
            </a:r>
            <a:r>
              <a:rPr lang="en-GB" err="1"/>
              <a:t>Mauris</a:t>
            </a:r>
            <a:r>
              <a:rPr lang="en-GB"/>
              <a:t> mi nisi, </a:t>
            </a:r>
            <a:r>
              <a:rPr lang="en-GB" err="1"/>
              <a:t>mattis</a:t>
            </a:r>
            <a:r>
              <a:rPr lang="en-GB"/>
              <a:t> </a:t>
            </a:r>
            <a:r>
              <a:rPr lang="en-GB" err="1"/>
              <a:t>vel</a:t>
            </a:r>
            <a:r>
              <a:rPr lang="en-GB"/>
              <a:t> </a:t>
            </a:r>
            <a:r>
              <a:rPr lang="en-GB" err="1"/>
              <a:t>rutrum</a:t>
            </a:r>
            <a:r>
              <a:rPr lang="en-GB"/>
              <a:t> sit </a:t>
            </a:r>
            <a:r>
              <a:rPr lang="en-GB" err="1"/>
              <a:t>amet</a:t>
            </a:r>
            <a:r>
              <a:rPr lang="en-GB"/>
              <a:t>, </a:t>
            </a:r>
            <a:r>
              <a:rPr lang="en-GB" err="1"/>
              <a:t>commodo</a:t>
            </a:r>
            <a:r>
              <a:rPr lang="en-GB"/>
              <a:t> </a:t>
            </a:r>
            <a:r>
              <a:rPr lang="en-GB" err="1"/>
              <a:t>eget</a:t>
            </a:r>
            <a:r>
              <a:rPr lang="en-GB"/>
              <a:t> </a:t>
            </a:r>
            <a:r>
              <a:rPr lang="en-GB" err="1"/>
              <a:t>arcu</a:t>
            </a:r>
            <a:r>
              <a:rPr lang="en-GB"/>
              <a:t>. </a:t>
            </a:r>
            <a:r>
              <a:rPr lang="en-GB" err="1"/>
              <a:t>Aliquam</a:t>
            </a:r>
            <a:r>
              <a:rPr lang="en-GB"/>
              <a:t> </a:t>
            </a:r>
            <a:r>
              <a:rPr lang="en-GB" err="1"/>
              <a:t>tincidunt</a:t>
            </a:r>
            <a:r>
              <a:rPr lang="en-GB"/>
              <a:t>, </a:t>
            </a:r>
            <a:r>
              <a:rPr lang="en-GB" err="1"/>
              <a:t>dolor</a:t>
            </a:r>
            <a:r>
              <a:rPr lang="en-GB"/>
              <a:t> </a:t>
            </a:r>
            <a:r>
              <a:rPr lang="en-GB" err="1"/>
              <a:t>eu</a:t>
            </a:r>
            <a:r>
              <a:rPr lang="en-GB"/>
              <a:t> </a:t>
            </a:r>
            <a:r>
              <a:rPr lang="en-GB" err="1"/>
              <a:t>tristique</a:t>
            </a:r>
            <a:r>
              <a:rPr lang="en-GB"/>
              <a:t> </a:t>
            </a:r>
            <a:r>
              <a:rPr lang="en-GB" err="1"/>
              <a:t>feugiat</a:t>
            </a:r>
            <a:r>
              <a:rPr lang="en-GB"/>
              <a:t>, </a:t>
            </a:r>
            <a:r>
              <a:rPr lang="en-GB" err="1"/>
              <a:t>velit</a:t>
            </a:r>
            <a:r>
              <a:rPr lang="en-GB"/>
              <a:t> dui </a:t>
            </a:r>
            <a:r>
              <a:rPr lang="en-GB" err="1"/>
              <a:t>sagittis</a:t>
            </a:r>
            <a:r>
              <a:rPr lang="en-GB"/>
              <a:t> </a:t>
            </a:r>
            <a:r>
              <a:rPr lang="en-GB" err="1"/>
              <a:t>erat</a:t>
            </a:r>
            <a:r>
              <a:rPr lang="en-GB"/>
              <a:t>, vitae </a:t>
            </a:r>
            <a:r>
              <a:rPr lang="en-GB" err="1"/>
              <a:t>ullamcorper</a:t>
            </a:r>
            <a:r>
              <a:rPr lang="en-GB"/>
              <a:t> </a:t>
            </a:r>
            <a:r>
              <a:rPr lang="en-GB" err="1"/>
              <a:t>urna</a:t>
            </a:r>
            <a:r>
              <a:rPr lang="en-GB"/>
              <a:t> </a:t>
            </a:r>
            <a:r>
              <a:rPr lang="en-GB" err="1"/>
              <a:t>leo</a:t>
            </a:r>
            <a:r>
              <a:rPr lang="en-GB"/>
              <a:t> a diam.</a:t>
            </a:r>
          </a:p>
        </p:txBody>
      </p:sp>
      <p:sp>
        <p:nvSpPr>
          <p:cNvPr id="13" name="Title Placeholder 2">
            <a:extLst>
              <a:ext uri="{FF2B5EF4-FFF2-40B4-BE49-F238E27FC236}">
                <a16:creationId xmlns:a16="http://schemas.microsoft.com/office/drawing/2014/main" id="{444B8532-4993-4850-A188-D8D211BD20E0}"/>
              </a:ext>
            </a:extLst>
          </p:cNvPr>
          <p:cNvSpPr>
            <a:spLocks noGrp="1"/>
          </p:cNvSpPr>
          <p:nvPr>
            <p:ph type="title" hasCustomPrompt="1"/>
          </p:nvPr>
        </p:nvSpPr>
        <p:spPr>
          <a:xfrm>
            <a:off x="463108" y="345461"/>
            <a:ext cx="10890692" cy="689031"/>
          </a:xfrm>
          <a:prstGeom prst="rect">
            <a:avLst/>
          </a:prstGeom>
        </p:spPr>
        <p:txBody>
          <a:bodyPr vert="horz" lIns="0" tIns="45720" rIns="91440" bIns="45720" rtlCol="0" anchor="ctr">
            <a:noAutofit/>
          </a:bodyPr>
          <a:lstStyle>
            <a:lvl1pPr>
              <a:defRPr>
                <a:solidFill>
                  <a:srgbClr val="020A05"/>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t>Page title</a:t>
            </a:r>
          </a:p>
        </p:txBody>
      </p:sp>
    </p:spTree>
    <p:extLst>
      <p:ext uri="{BB962C8B-B14F-4D97-AF65-F5344CB8AC3E}">
        <p14:creationId xmlns:p14="http://schemas.microsoft.com/office/powerpoint/2010/main" val="5615010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nk Title_Ivory">
    <p:spTree>
      <p:nvGrpSpPr>
        <p:cNvPr id="1" name=""/>
        <p:cNvGrpSpPr/>
        <p:nvPr/>
      </p:nvGrpSpPr>
      <p:grpSpPr>
        <a:xfrm>
          <a:off x="0" y="0"/>
          <a:ext cx="0" cy="0"/>
          <a:chOff x="0" y="0"/>
          <a:chExt cx="0" cy="0"/>
        </a:xfrm>
      </p:grpSpPr>
      <p:sp>
        <p:nvSpPr>
          <p:cNvPr id="5" name="Title Placeholder 2">
            <a:extLst>
              <a:ext uri="{FF2B5EF4-FFF2-40B4-BE49-F238E27FC236}">
                <a16:creationId xmlns:a16="http://schemas.microsoft.com/office/drawing/2014/main" id="{85009AAD-8B65-59F0-4F1D-27366488FDAE}"/>
              </a:ext>
            </a:extLst>
          </p:cNvPr>
          <p:cNvSpPr>
            <a:spLocks noGrp="1"/>
          </p:cNvSpPr>
          <p:nvPr>
            <p:ph type="title" hasCustomPrompt="1"/>
          </p:nvPr>
        </p:nvSpPr>
        <p:spPr>
          <a:xfrm>
            <a:off x="488987" y="328208"/>
            <a:ext cx="10890692" cy="689031"/>
          </a:xfrm>
          <a:prstGeom prst="rect">
            <a:avLst/>
          </a:prstGeom>
        </p:spPr>
        <p:txBody>
          <a:bodyPr vert="horz" lIns="0" tIns="45720" rIns="91440" bIns="45720" rtlCol="0" anchor="ctr">
            <a:noAutofit/>
          </a:bodyPr>
          <a:lstStyle>
            <a:lvl1pPr>
              <a:defRPr>
                <a:solidFill>
                  <a:srgbClr val="020A05"/>
                </a:solidFil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t>Page title</a:t>
            </a:r>
          </a:p>
        </p:txBody>
      </p:sp>
    </p:spTree>
    <p:extLst>
      <p:ext uri="{BB962C8B-B14F-4D97-AF65-F5344CB8AC3E}">
        <p14:creationId xmlns:p14="http://schemas.microsoft.com/office/powerpoint/2010/main" val="32579790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lank_Ivor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9AC7B2-93D0-A6C6-644D-75E3D61A19D0}"/>
              </a:ext>
            </a:extLst>
          </p:cNvPr>
          <p:cNvSpPr/>
          <p:nvPr/>
        </p:nvSpPr>
        <p:spPr>
          <a:xfrm>
            <a:off x="353961" y="816077"/>
            <a:ext cx="5476568" cy="35396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645186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95000"/>
              </a:lnSpc>
              <a:defRPr>
                <a:solidFill>
                  <a:schemeClr val="tx2"/>
                </a:solidFill>
                <a:effectLst/>
              </a:defRPr>
            </a:lvl1pPr>
          </a:lstStyle>
          <a:p>
            <a:r>
              <a:rPr lang="en-US"/>
              <a:t>Click to edit Master title style</a:t>
            </a:r>
          </a:p>
        </p:txBody>
      </p:sp>
      <p:sp>
        <p:nvSpPr>
          <p:cNvPr id="3" name="Content Placeholder 2"/>
          <p:cNvSpPr>
            <a:spLocks noGrp="1"/>
          </p:cNvSpPr>
          <p:nvPr>
            <p:ph idx="1"/>
          </p:nvPr>
        </p:nvSpPr>
        <p:spPr/>
        <p:txBody>
          <a:bodyPr/>
          <a:lstStyle>
            <a:lvl1pPr>
              <a:lnSpc>
                <a:spcPct val="95000"/>
              </a:lnSpc>
              <a:spcBef>
                <a:spcPts val="1800"/>
              </a:spcBef>
              <a:buClr>
                <a:schemeClr val="tx1"/>
              </a:buClr>
              <a:defRPr>
                <a:effectLst/>
              </a:defRPr>
            </a:lvl1pPr>
            <a:lvl2pPr marL="685800" indent="-228600">
              <a:lnSpc>
                <a:spcPct val="95000"/>
              </a:lnSpc>
              <a:spcBef>
                <a:spcPts val="200"/>
              </a:spcBef>
              <a:buClr>
                <a:schemeClr val="tx2"/>
              </a:buClr>
              <a:buFont typeface="Arial" panose="020B0604020202020204" pitchFamily="34" charset="0"/>
              <a:buChar char="-"/>
              <a:defRPr>
                <a:effectLst/>
              </a:defRPr>
            </a:lvl2pPr>
            <a:lvl3pPr marL="1143000" indent="-228600">
              <a:lnSpc>
                <a:spcPct val="95000"/>
              </a:lnSpc>
              <a:buClr>
                <a:schemeClr val="tx2"/>
              </a:buClr>
              <a:buFont typeface="Wingdings" panose="05000000000000000000" pitchFamily="2" charset="2"/>
              <a:buChar char="§"/>
              <a:defRPr>
                <a:effectLst/>
              </a:defRPr>
            </a:lvl3pPr>
            <a:lvl4pPr>
              <a:lnSpc>
                <a:spcPct val="95000"/>
              </a:lnSpc>
              <a:buClr>
                <a:schemeClr val="tx1"/>
              </a:buClr>
              <a:defRPr>
                <a:effectLst/>
              </a:defRPr>
            </a:lvl4pPr>
            <a:lvl5pPr>
              <a:lnSpc>
                <a:spcPct val="95000"/>
              </a:lnSpc>
              <a:buClr>
                <a:schemeClr val="tx1"/>
              </a:buClr>
              <a:defRPr>
                <a:effect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lnSpc>
                <a:spcPct val="95000"/>
              </a:lnSpc>
              <a:defRPr/>
            </a:lvl1pPr>
          </a:lstStyle>
          <a:p>
            <a:fld id="{7DAC596B-4AE8-4712-B308-997991F60E70}" type="datetimeFigureOut">
              <a:rPr lang="en-US" smtClean="0"/>
              <a:pPr/>
              <a:t>9/10/2026</a:t>
            </a:fld>
            <a:endParaRPr lang="en-US"/>
          </a:p>
        </p:txBody>
      </p:sp>
      <p:sp>
        <p:nvSpPr>
          <p:cNvPr id="5" name="Footer Placeholder 4"/>
          <p:cNvSpPr>
            <a:spLocks noGrp="1"/>
          </p:cNvSpPr>
          <p:nvPr>
            <p:ph type="ftr" sz="quarter" idx="11"/>
          </p:nvPr>
        </p:nvSpPr>
        <p:spPr/>
        <p:txBody>
          <a:bodyPr/>
          <a:lstStyle>
            <a:lvl1pPr>
              <a:lnSpc>
                <a:spcPct val="95000"/>
              </a:lnSpc>
              <a:defRPr/>
            </a:lvl1pPr>
          </a:lstStyle>
          <a:p>
            <a:endParaRPr lang="en-US"/>
          </a:p>
        </p:txBody>
      </p:sp>
      <p:sp>
        <p:nvSpPr>
          <p:cNvPr id="6" name="Slide Number Placeholder 5"/>
          <p:cNvSpPr>
            <a:spLocks noGrp="1"/>
          </p:cNvSpPr>
          <p:nvPr>
            <p:ph type="sldNum" sz="quarter" idx="12"/>
          </p:nvPr>
        </p:nvSpPr>
        <p:spPr/>
        <p:txBody>
          <a:bodyPr/>
          <a:lstStyle>
            <a:lvl1pPr>
              <a:lnSpc>
                <a:spcPct val="95000"/>
              </a:lnSpc>
              <a:defRPr/>
            </a:lvl1pPr>
          </a:lstStyle>
          <a:p>
            <a:fld id="{23C6260E-304F-4BA0-8E11-6E941ACC6DAE}" type="slidenum">
              <a:rPr lang="en-US" smtClean="0"/>
              <a:pPr/>
              <a:t>‹#›</a:t>
            </a:fld>
            <a:endParaRPr lang="en-US"/>
          </a:p>
        </p:txBody>
      </p:sp>
    </p:spTree>
    <p:extLst>
      <p:ext uri="{BB962C8B-B14F-4D97-AF65-F5344CB8AC3E}">
        <p14:creationId xmlns:p14="http://schemas.microsoft.com/office/powerpoint/2010/main" val="5283936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xt content_Ivor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DD77103-4529-9315-A2B8-53BE8891CCA4}"/>
              </a:ext>
            </a:extLst>
          </p:cNvPr>
          <p:cNvPicPr>
            <a:picLocks noChangeAspect="1"/>
          </p:cNvPicPr>
          <p:nvPr/>
        </p:nvPicPr>
        <p:blipFill rotWithShape="1">
          <a:blip r:embed="rId2"/>
          <a:srcRect r="17678"/>
          <a:stretch/>
        </p:blipFill>
        <p:spPr>
          <a:xfrm rot="5400000">
            <a:off x="8712467" y="2289730"/>
            <a:ext cx="5267690" cy="1194670"/>
          </a:xfrm>
          <a:prstGeom prst="rect">
            <a:avLst/>
          </a:prstGeom>
        </p:spPr>
      </p:pic>
      <p:cxnSp>
        <p:nvCxnSpPr>
          <p:cNvPr id="7" name="Straight Connector 6">
            <a:extLst>
              <a:ext uri="{FF2B5EF4-FFF2-40B4-BE49-F238E27FC236}">
                <a16:creationId xmlns:a16="http://schemas.microsoft.com/office/drawing/2014/main" id="{2F2BFE43-2BBF-46FF-4A46-57B995FABE72}"/>
              </a:ext>
            </a:extLst>
          </p:cNvPr>
          <p:cNvCxnSpPr>
            <a:cxnSpLocks/>
          </p:cNvCxnSpPr>
          <p:nvPr/>
        </p:nvCxnSpPr>
        <p:spPr>
          <a:xfrm>
            <a:off x="463108" y="1001656"/>
            <a:ext cx="6699692" cy="0"/>
          </a:xfrm>
          <a:prstGeom prst="line">
            <a:avLst/>
          </a:prstGeom>
          <a:ln w="25400">
            <a:solidFill>
              <a:srgbClr val="B2E100"/>
            </a:solidFill>
          </a:ln>
        </p:spPr>
        <p:style>
          <a:lnRef idx="1">
            <a:schemeClr val="accent1"/>
          </a:lnRef>
          <a:fillRef idx="0">
            <a:schemeClr val="accent1"/>
          </a:fillRef>
          <a:effectRef idx="0">
            <a:schemeClr val="accent1"/>
          </a:effectRef>
          <a:fontRef idx="minor">
            <a:schemeClr val="tx1"/>
          </a:fontRef>
        </p:style>
      </p:cxnSp>
      <p:sp>
        <p:nvSpPr>
          <p:cNvPr id="12" name="Text Placeholder 10">
            <a:extLst>
              <a:ext uri="{FF2B5EF4-FFF2-40B4-BE49-F238E27FC236}">
                <a16:creationId xmlns:a16="http://schemas.microsoft.com/office/drawing/2014/main" id="{27478571-C9B5-E9DC-D172-E600418382B3}"/>
              </a:ext>
            </a:extLst>
          </p:cNvPr>
          <p:cNvSpPr>
            <a:spLocks noGrp="1"/>
          </p:cNvSpPr>
          <p:nvPr>
            <p:ph type="body" sz="quarter" idx="11" hasCustomPrompt="1"/>
          </p:nvPr>
        </p:nvSpPr>
        <p:spPr>
          <a:xfrm>
            <a:off x="463550" y="1520824"/>
            <a:ext cx="9428163" cy="2585241"/>
          </a:xfrm>
          <a:prstGeom prst="rect">
            <a:avLst/>
          </a:prstGeom>
        </p:spPr>
        <p:txBody>
          <a:bodyPr>
            <a:noAutofit/>
          </a:bodyPr>
          <a:lstStyle>
            <a:lvl1pPr marL="0" indent="0">
              <a:lnSpc>
                <a:spcPts val="1800"/>
              </a:lnSpc>
              <a:buNone/>
              <a:defRPr sz="1400" b="0" i="0">
                <a:solidFill>
                  <a:srgbClr val="020A05"/>
                </a:solidFill>
                <a:latin typeface="Arial" panose="020B0604020202020204" pitchFamily="34" charset="0"/>
                <a:cs typeface="Arial" panose="020B0604020202020204" pitchFamily="34" charset="0"/>
              </a:defRPr>
            </a:lvl1pPr>
            <a:lvl2pPr marL="457200" indent="0">
              <a:buNone/>
              <a:defRPr>
                <a:solidFill>
                  <a:schemeClr val="bg1">
                    <a:alpha val="60000"/>
                  </a:schemeClr>
                </a:solidFill>
              </a:defRPr>
            </a:lvl2pPr>
            <a:lvl3pPr marL="914400" indent="0">
              <a:buNone/>
              <a:defRPr>
                <a:solidFill>
                  <a:schemeClr val="bg1">
                    <a:alpha val="60000"/>
                  </a:schemeClr>
                </a:solidFill>
              </a:defRPr>
            </a:lvl3pPr>
            <a:lvl4pPr marL="1371600" indent="0">
              <a:buNone/>
              <a:defRPr>
                <a:solidFill>
                  <a:schemeClr val="bg1">
                    <a:alpha val="60000"/>
                  </a:schemeClr>
                </a:solidFill>
              </a:defRPr>
            </a:lvl4pPr>
            <a:lvl5pPr marL="1828800" indent="0">
              <a:buNone/>
              <a:defRPr>
                <a:solidFill>
                  <a:schemeClr val="bg1">
                    <a:alpha val="60000"/>
                  </a:schemeClr>
                </a:solidFill>
              </a:defRPr>
            </a:lvl5pPr>
          </a:lstStyle>
          <a:p>
            <a:pPr algn="just"/>
            <a:r>
              <a:rPr lang="en-GB"/>
              <a:t>Click to edit Master text styles. 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Proin a dui </a:t>
            </a:r>
            <a:r>
              <a:rPr lang="en-GB" err="1"/>
              <a:t>sollicitudin</a:t>
            </a:r>
            <a:r>
              <a:rPr lang="en-GB"/>
              <a:t>, </a:t>
            </a:r>
            <a:r>
              <a:rPr lang="en-GB" err="1"/>
              <a:t>congue</a:t>
            </a:r>
            <a:r>
              <a:rPr lang="en-GB"/>
              <a:t> magna in, </a:t>
            </a:r>
            <a:r>
              <a:rPr lang="en-GB" err="1"/>
              <a:t>suscipit</a:t>
            </a:r>
            <a:r>
              <a:rPr lang="en-GB"/>
              <a:t> </a:t>
            </a:r>
            <a:r>
              <a:rPr lang="en-GB" err="1"/>
              <a:t>felis</a:t>
            </a:r>
            <a:r>
              <a:rPr lang="en-GB"/>
              <a:t>. </a:t>
            </a:r>
            <a:r>
              <a:rPr lang="en-GB" err="1"/>
              <a:t>Sed</a:t>
            </a:r>
            <a:r>
              <a:rPr lang="en-GB"/>
              <a:t> gravida </a:t>
            </a:r>
            <a:r>
              <a:rPr lang="en-GB" err="1"/>
              <a:t>sodales</a:t>
            </a:r>
            <a:r>
              <a:rPr lang="en-GB"/>
              <a:t> pharetra. </a:t>
            </a:r>
            <a:r>
              <a:rPr lang="en-GB" err="1"/>
              <a:t>Pellentesque</a:t>
            </a:r>
            <a:r>
              <a:rPr lang="en-GB"/>
              <a:t> </a:t>
            </a:r>
            <a:r>
              <a:rPr lang="en-GB" err="1"/>
              <a:t>bibendum</a:t>
            </a:r>
            <a:r>
              <a:rPr lang="en-GB"/>
              <a:t> porta </a:t>
            </a:r>
            <a:r>
              <a:rPr lang="en-GB" err="1"/>
              <a:t>metus</a:t>
            </a:r>
            <a:r>
              <a:rPr lang="en-GB"/>
              <a:t>. </a:t>
            </a:r>
            <a:r>
              <a:rPr lang="en-GB" err="1"/>
              <a:t>Nulla</a:t>
            </a:r>
            <a:r>
              <a:rPr lang="en-GB"/>
              <a:t> </a:t>
            </a:r>
            <a:r>
              <a:rPr lang="en-GB" err="1"/>
              <a:t>facilisi</a:t>
            </a:r>
            <a:r>
              <a:rPr lang="en-GB"/>
              <a:t>. </a:t>
            </a:r>
            <a:r>
              <a:rPr lang="en-GB" err="1"/>
              <a:t>Curabitur</a:t>
            </a:r>
            <a:r>
              <a:rPr lang="en-GB"/>
              <a:t> gravida in ipsum ac </a:t>
            </a:r>
            <a:r>
              <a:rPr lang="en-GB" err="1"/>
              <a:t>euismod</a:t>
            </a:r>
            <a:r>
              <a:rPr lang="en-GB"/>
              <a:t>. </a:t>
            </a:r>
            <a:r>
              <a:rPr lang="en-GB" err="1"/>
              <a:t>Mauris</a:t>
            </a:r>
            <a:r>
              <a:rPr lang="en-GB"/>
              <a:t> mi nisi, </a:t>
            </a:r>
            <a:r>
              <a:rPr lang="en-GB" err="1"/>
              <a:t>mattis</a:t>
            </a:r>
            <a:r>
              <a:rPr lang="en-GB"/>
              <a:t> </a:t>
            </a:r>
            <a:r>
              <a:rPr lang="en-GB" err="1"/>
              <a:t>vel</a:t>
            </a:r>
            <a:r>
              <a:rPr lang="en-GB"/>
              <a:t> </a:t>
            </a:r>
            <a:r>
              <a:rPr lang="en-GB" err="1"/>
              <a:t>rutrum</a:t>
            </a:r>
            <a:r>
              <a:rPr lang="en-GB"/>
              <a:t> sit </a:t>
            </a:r>
            <a:r>
              <a:rPr lang="en-GB" err="1"/>
              <a:t>amet</a:t>
            </a:r>
            <a:r>
              <a:rPr lang="en-GB"/>
              <a:t>, </a:t>
            </a:r>
            <a:r>
              <a:rPr lang="en-GB" err="1"/>
              <a:t>commodo</a:t>
            </a:r>
            <a:r>
              <a:rPr lang="en-GB"/>
              <a:t> </a:t>
            </a:r>
            <a:r>
              <a:rPr lang="en-GB" err="1"/>
              <a:t>eget</a:t>
            </a:r>
            <a:r>
              <a:rPr lang="en-GB"/>
              <a:t> </a:t>
            </a:r>
            <a:r>
              <a:rPr lang="en-GB" err="1"/>
              <a:t>arcu</a:t>
            </a:r>
            <a:r>
              <a:rPr lang="en-GB"/>
              <a:t>. </a:t>
            </a:r>
            <a:r>
              <a:rPr lang="en-GB" err="1"/>
              <a:t>Aliquam</a:t>
            </a:r>
            <a:r>
              <a:rPr lang="en-GB"/>
              <a:t> </a:t>
            </a:r>
            <a:r>
              <a:rPr lang="en-GB" err="1"/>
              <a:t>tincidunt</a:t>
            </a:r>
            <a:r>
              <a:rPr lang="en-GB"/>
              <a:t>, </a:t>
            </a:r>
            <a:r>
              <a:rPr lang="en-GB" err="1"/>
              <a:t>dolor</a:t>
            </a:r>
            <a:r>
              <a:rPr lang="en-GB"/>
              <a:t> </a:t>
            </a:r>
            <a:r>
              <a:rPr lang="en-GB" err="1"/>
              <a:t>eu</a:t>
            </a:r>
            <a:r>
              <a:rPr lang="en-GB"/>
              <a:t> </a:t>
            </a:r>
            <a:r>
              <a:rPr lang="en-GB" err="1"/>
              <a:t>tristique</a:t>
            </a:r>
            <a:r>
              <a:rPr lang="en-GB"/>
              <a:t> </a:t>
            </a:r>
            <a:r>
              <a:rPr lang="en-GB" err="1"/>
              <a:t>feugiat</a:t>
            </a:r>
            <a:r>
              <a:rPr lang="en-GB"/>
              <a:t>, </a:t>
            </a:r>
            <a:r>
              <a:rPr lang="en-GB" err="1"/>
              <a:t>velit</a:t>
            </a:r>
            <a:r>
              <a:rPr lang="en-GB"/>
              <a:t> dui </a:t>
            </a:r>
            <a:r>
              <a:rPr lang="en-GB" err="1"/>
              <a:t>sagittis</a:t>
            </a:r>
            <a:r>
              <a:rPr lang="en-GB"/>
              <a:t> </a:t>
            </a:r>
            <a:r>
              <a:rPr lang="en-GB" err="1"/>
              <a:t>erat</a:t>
            </a:r>
            <a:r>
              <a:rPr lang="en-GB"/>
              <a:t>, vitae </a:t>
            </a:r>
            <a:r>
              <a:rPr lang="en-GB" err="1"/>
              <a:t>ullamcorper</a:t>
            </a:r>
            <a:r>
              <a:rPr lang="en-GB"/>
              <a:t> </a:t>
            </a:r>
            <a:r>
              <a:rPr lang="en-GB" err="1"/>
              <a:t>urna</a:t>
            </a:r>
            <a:r>
              <a:rPr lang="en-GB"/>
              <a:t> </a:t>
            </a:r>
            <a:r>
              <a:rPr lang="en-GB" err="1"/>
              <a:t>leo</a:t>
            </a:r>
            <a:r>
              <a:rPr lang="en-GB"/>
              <a:t> a diam.</a:t>
            </a:r>
          </a:p>
        </p:txBody>
      </p:sp>
      <p:sp>
        <p:nvSpPr>
          <p:cNvPr id="13" name="Title Placeholder 2">
            <a:extLst>
              <a:ext uri="{FF2B5EF4-FFF2-40B4-BE49-F238E27FC236}">
                <a16:creationId xmlns:a16="http://schemas.microsoft.com/office/drawing/2014/main" id="{444B8532-4993-4850-A188-D8D211BD20E0}"/>
              </a:ext>
            </a:extLst>
          </p:cNvPr>
          <p:cNvSpPr>
            <a:spLocks noGrp="1"/>
          </p:cNvSpPr>
          <p:nvPr>
            <p:ph type="title" hasCustomPrompt="1"/>
          </p:nvPr>
        </p:nvSpPr>
        <p:spPr>
          <a:xfrm>
            <a:off x="463108" y="345461"/>
            <a:ext cx="10890692" cy="689031"/>
          </a:xfrm>
          <a:prstGeom prst="rect">
            <a:avLst/>
          </a:prstGeom>
        </p:spPr>
        <p:txBody>
          <a:bodyPr vert="horz" lIns="0" tIns="45720" rIns="91440" bIns="45720" rtlCol="0" anchor="ctr">
            <a:noAutofit/>
          </a:bodyPr>
          <a:lstStyle>
            <a:lvl1pPr>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t>Page title</a:t>
            </a:r>
          </a:p>
        </p:txBody>
      </p:sp>
    </p:spTree>
    <p:extLst>
      <p:ext uri="{BB962C8B-B14F-4D97-AF65-F5344CB8AC3E}">
        <p14:creationId xmlns:p14="http://schemas.microsoft.com/office/powerpoint/2010/main" val="40236223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lank Title_Ivor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a:xfrm>
            <a:off x="550863" y="6507212"/>
            <a:ext cx="2628900" cy="153888"/>
          </a:xfrm>
          <a:prstGeom prst="rect">
            <a:avLst/>
          </a:prstGeom>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a:xfrm>
            <a:off x="3359150" y="6507212"/>
            <a:ext cx="6379210" cy="153888"/>
          </a:xfrm>
          <a:prstGeom prst="rect">
            <a:avLst/>
          </a:prstGeom>
        </p:spPr>
        <p:txBody>
          <a:bodyPr>
            <a:noAutofit/>
          </a:bodyPr>
          <a:lstStyle/>
          <a:p>
            <a:endParaRPr lang="en-US"/>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a:xfrm>
            <a:off x="9948863" y="6507212"/>
            <a:ext cx="1692274" cy="153888"/>
          </a:xfrm>
          <a:prstGeom prst="rect">
            <a:avLst/>
          </a:prstGeom>
        </p:spPr>
        <p:txBody>
          <a:bodyPr>
            <a:noAutofit/>
          </a:bodyPr>
          <a:lstStyle/>
          <a:p>
            <a:fld id="{DBA1B0FB-D917-4C8C-928F-313BD683BF39}" type="slidenum">
              <a:rPr lang="en-US" smtClean="0"/>
              <a:t>‹#›</a:t>
            </a:fld>
            <a:endParaRPr lang="en-US"/>
          </a:p>
        </p:txBody>
      </p:sp>
      <p:sp>
        <p:nvSpPr>
          <p:cNvPr id="5" name="Title Placeholder 2">
            <a:extLst>
              <a:ext uri="{FF2B5EF4-FFF2-40B4-BE49-F238E27FC236}">
                <a16:creationId xmlns:a16="http://schemas.microsoft.com/office/drawing/2014/main" id="{85009AAD-8B65-59F0-4F1D-27366488FDAE}"/>
              </a:ext>
            </a:extLst>
          </p:cNvPr>
          <p:cNvSpPr>
            <a:spLocks noGrp="1"/>
          </p:cNvSpPr>
          <p:nvPr>
            <p:ph type="title" hasCustomPrompt="1"/>
          </p:nvPr>
        </p:nvSpPr>
        <p:spPr>
          <a:xfrm>
            <a:off x="463108" y="345461"/>
            <a:ext cx="10890692" cy="689031"/>
          </a:xfrm>
          <a:prstGeom prst="rect">
            <a:avLst/>
          </a:prstGeom>
        </p:spPr>
        <p:txBody>
          <a:bodyPr vert="horz" lIns="0" tIns="45720" rIns="91440" bIns="45720" rtlCol="0" anchor="ctr">
            <a:noAutofit/>
          </a:bodyPr>
          <a:lstStyle>
            <a:lvl1pPr>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t>Page title</a:t>
            </a:r>
          </a:p>
        </p:txBody>
      </p:sp>
    </p:spTree>
    <p:extLst>
      <p:ext uri="{BB962C8B-B14F-4D97-AF65-F5344CB8AC3E}">
        <p14:creationId xmlns:p14="http://schemas.microsoft.com/office/powerpoint/2010/main" val="15817667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lank_Ivor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9AC7B2-93D0-A6C6-644D-75E3D61A19D0}"/>
              </a:ext>
            </a:extLst>
          </p:cNvPr>
          <p:cNvSpPr/>
          <p:nvPr/>
        </p:nvSpPr>
        <p:spPr>
          <a:xfrm>
            <a:off x="371212" y="841956"/>
            <a:ext cx="6994693" cy="35396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942124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Titl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548CEF0D-B84D-BFD3-0402-2E0DB69D90E6}"/>
              </a:ext>
            </a:extLst>
          </p:cNvPr>
          <p:cNvSpPr>
            <a:spLocks noGrp="1"/>
          </p:cNvSpPr>
          <p:nvPr>
            <p:ph type="body" sz="quarter" idx="10" hasCustomPrompt="1"/>
          </p:nvPr>
        </p:nvSpPr>
        <p:spPr>
          <a:xfrm>
            <a:off x="433389" y="347931"/>
            <a:ext cx="4388810" cy="1074469"/>
          </a:xfrm>
          <a:prstGeom prst="rect">
            <a:avLst/>
          </a:prstGeom>
        </p:spPr>
        <p:txBody>
          <a:bodyPr lIns="0">
            <a:noAutofit/>
          </a:bodyPr>
          <a:lstStyle>
            <a:lvl1pPr marL="0" indent="0">
              <a:lnSpc>
                <a:spcPts val="3600"/>
              </a:lnSpc>
              <a:buNone/>
              <a:defRPr sz="4000" b="1">
                <a:solidFill>
                  <a:srgbClr val="F9F7E5"/>
                </a:solidFill>
              </a:defRPr>
            </a:lvl1pPr>
          </a:lstStyle>
          <a:p>
            <a:pPr lvl="0"/>
            <a:r>
              <a:rPr lang="en-GB"/>
              <a:t>Placeholder title goes here</a:t>
            </a:r>
          </a:p>
        </p:txBody>
      </p:sp>
      <p:sp>
        <p:nvSpPr>
          <p:cNvPr id="24" name="Picture Placeholder 23">
            <a:extLst>
              <a:ext uri="{FF2B5EF4-FFF2-40B4-BE49-F238E27FC236}">
                <a16:creationId xmlns:a16="http://schemas.microsoft.com/office/drawing/2014/main" id="{797E127A-EDC7-63E8-4F43-55314510B9DB}"/>
              </a:ext>
            </a:extLst>
          </p:cNvPr>
          <p:cNvSpPr>
            <a:spLocks noGrp="1"/>
          </p:cNvSpPr>
          <p:nvPr>
            <p:ph type="pic" sz="quarter" idx="12"/>
          </p:nvPr>
        </p:nvSpPr>
        <p:spPr>
          <a:xfrm>
            <a:off x="1112210" y="1930318"/>
            <a:ext cx="8220635" cy="3529188"/>
          </a:xfrm>
          <a:prstGeom prst="rect">
            <a:avLst/>
          </a:prstGeom>
        </p:spPr>
        <p:txBody>
          <a:bodyPr/>
          <a:lstStyle>
            <a:lvl1pPr marL="0" indent="0">
              <a:buNone/>
              <a:defRPr/>
            </a:lvl1pPr>
          </a:lstStyle>
          <a:p>
            <a:r>
              <a:rPr lang="en-GB"/>
              <a:t>Click icon to add picture</a:t>
            </a:r>
          </a:p>
        </p:txBody>
      </p:sp>
    </p:spTree>
    <p:extLst>
      <p:ext uri="{BB962C8B-B14F-4D97-AF65-F5344CB8AC3E}">
        <p14:creationId xmlns:p14="http://schemas.microsoft.com/office/powerpoint/2010/main" val="35114385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Divider_Forrest Green">
    <p:bg>
      <p:bgPr>
        <a:solidFill>
          <a:srgbClr val="103D1F"/>
        </a:solidFill>
        <a:effectLst/>
      </p:bgPr>
    </p:bg>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CAA48DE5-5887-B6E4-DB51-D9406ABF40D7}"/>
              </a:ext>
            </a:extLst>
          </p:cNvPr>
          <p:cNvSpPr>
            <a:spLocks noGrp="1"/>
          </p:cNvSpPr>
          <p:nvPr>
            <p:ph type="body" sz="quarter" idx="12" hasCustomPrompt="1"/>
          </p:nvPr>
        </p:nvSpPr>
        <p:spPr>
          <a:xfrm>
            <a:off x="6180083" y="4435170"/>
            <a:ext cx="5429249" cy="768838"/>
          </a:xfrm>
          <a:prstGeom prst="rect">
            <a:avLst/>
          </a:prstGeom>
        </p:spPr>
        <p:txBody>
          <a:bodyPr>
            <a:noAutofit/>
          </a:bodyPr>
          <a:lstStyle>
            <a:lvl1pPr marL="0" indent="0">
              <a:buNone/>
              <a:defRPr sz="5000" b="1">
                <a:solidFill>
                  <a:schemeClr val="tx1"/>
                </a:solidFill>
              </a:defRPr>
            </a:lvl1pPr>
            <a:lvl2pPr marL="457200" indent="0">
              <a:buNone/>
              <a:defRPr sz="5000">
                <a:solidFill>
                  <a:schemeClr val="tx1"/>
                </a:solidFill>
              </a:defRPr>
            </a:lvl2pPr>
            <a:lvl3pPr marL="914400" indent="0">
              <a:buNone/>
              <a:defRPr sz="5000">
                <a:solidFill>
                  <a:schemeClr val="tx1"/>
                </a:solidFill>
              </a:defRPr>
            </a:lvl3pPr>
            <a:lvl4pPr marL="1371600" indent="0">
              <a:buNone/>
              <a:defRPr sz="5000">
                <a:solidFill>
                  <a:schemeClr val="tx1"/>
                </a:solidFill>
              </a:defRPr>
            </a:lvl4pPr>
            <a:lvl5pPr marL="1828800" indent="0">
              <a:buNone/>
              <a:defRPr sz="5000">
                <a:solidFill>
                  <a:schemeClr val="tx1"/>
                </a:solidFill>
              </a:defRPr>
            </a:lvl5pPr>
          </a:lstStyle>
          <a:p>
            <a:pPr lvl="0"/>
            <a:r>
              <a:rPr lang="en-GB"/>
              <a:t>Divider slide title</a:t>
            </a:r>
          </a:p>
        </p:txBody>
      </p:sp>
      <p:sp>
        <p:nvSpPr>
          <p:cNvPr id="16" name="Text Placeholder 15">
            <a:extLst>
              <a:ext uri="{FF2B5EF4-FFF2-40B4-BE49-F238E27FC236}">
                <a16:creationId xmlns:a16="http://schemas.microsoft.com/office/drawing/2014/main" id="{6E232500-7D4D-4C49-05CE-86AC52845BF6}"/>
              </a:ext>
            </a:extLst>
          </p:cNvPr>
          <p:cNvSpPr>
            <a:spLocks noGrp="1"/>
          </p:cNvSpPr>
          <p:nvPr>
            <p:ph type="body" sz="quarter" idx="13" hasCustomPrompt="1"/>
          </p:nvPr>
        </p:nvSpPr>
        <p:spPr>
          <a:xfrm>
            <a:off x="6168508" y="5158139"/>
            <a:ext cx="5730266" cy="811212"/>
          </a:xfrm>
          <a:prstGeom prst="rect">
            <a:avLst/>
          </a:prstGeom>
        </p:spPr>
        <p:txBody>
          <a:bodyPr>
            <a:noAutofit/>
          </a:bodyPr>
          <a:lstStyle>
            <a:lvl1pPr marL="0" indent="0">
              <a:buNone/>
              <a:defRPr sz="3200">
                <a:solidFill>
                  <a:schemeClr val="tx1"/>
                </a:solidFill>
              </a:defRPr>
            </a:lvl1pPr>
            <a:lvl2pPr marL="457200" indent="0">
              <a:buNone/>
              <a:defRPr sz="3200">
                <a:solidFill>
                  <a:schemeClr val="tx1"/>
                </a:solidFill>
              </a:defRPr>
            </a:lvl2pPr>
            <a:lvl3pPr marL="914400" indent="0">
              <a:buNone/>
              <a:defRPr sz="3200">
                <a:solidFill>
                  <a:schemeClr val="tx1"/>
                </a:solidFill>
              </a:defRPr>
            </a:lvl3pPr>
            <a:lvl4pPr marL="1371600" indent="0">
              <a:buNone/>
              <a:defRPr sz="3200">
                <a:solidFill>
                  <a:schemeClr val="tx1"/>
                </a:solidFill>
              </a:defRPr>
            </a:lvl4pPr>
            <a:lvl5pPr marL="1828800" indent="0">
              <a:buNone/>
              <a:defRPr sz="3200">
                <a:solidFill>
                  <a:schemeClr val="tx1"/>
                </a:solidFill>
              </a:defRPr>
            </a:lvl5pPr>
          </a:lstStyle>
          <a:p>
            <a:pPr lvl="0"/>
            <a:r>
              <a:rPr lang="en-GB"/>
              <a:t>Adjust outline shape to fit text</a:t>
            </a:r>
          </a:p>
        </p:txBody>
      </p:sp>
    </p:spTree>
    <p:extLst>
      <p:ext uri="{BB962C8B-B14F-4D97-AF65-F5344CB8AC3E}">
        <p14:creationId xmlns:p14="http://schemas.microsoft.com/office/powerpoint/2010/main" val="31455983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Subdivider_Vibrant Green">
    <p:bg>
      <p:bgPr>
        <a:solidFill>
          <a:srgbClr val="B8FF38"/>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026488B-A272-3F9D-CC90-0E82AFCBA64F}"/>
              </a:ext>
            </a:extLst>
          </p:cNvPr>
          <p:cNvSpPr>
            <a:spLocks noGrp="1"/>
          </p:cNvSpPr>
          <p:nvPr>
            <p:ph type="body" sz="quarter" idx="10" hasCustomPrompt="1"/>
          </p:nvPr>
        </p:nvSpPr>
        <p:spPr>
          <a:xfrm>
            <a:off x="765175" y="2837736"/>
            <a:ext cx="5918200" cy="802772"/>
          </a:xfrm>
          <a:prstGeom prst="rect">
            <a:avLst/>
          </a:prstGeom>
        </p:spPr>
        <p:txBody>
          <a:bodyPr>
            <a:noAutofit/>
          </a:bodyPr>
          <a:lstStyle>
            <a:lvl1pPr marL="0" indent="0">
              <a:buNone/>
              <a:defRPr sz="4800" b="1">
                <a:solidFill>
                  <a:srgbClr val="020A05"/>
                </a:solidFill>
              </a:defRPr>
            </a:lvl1pPr>
            <a:lvl2pPr>
              <a:defRPr sz="5000" b="1">
                <a:solidFill>
                  <a:schemeClr val="bg1">
                    <a:alpha val="60000"/>
                  </a:schemeClr>
                </a:solidFill>
              </a:defRPr>
            </a:lvl2pPr>
            <a:lvl3pPr>
              <a:defRPr sz="5000" b="1">
                <a:solidFill>
                  <a:schemeClr val="bg1">
                    <a:alpha val="60000"/>
                  </a:schemeClr>
                </a:solidFill>
              </a:defRPr>
            </a:lvl3pPr>
            <a:lvl4pPr>
              <a:defRPr sz="5000" b="1">
                <a:solidFill>
                  <a:schemeClr val="bg1">
                    <a:alpha val="60000"/>
                  </a:schemeClr>
                </a:solidFill>
              </a:defRPr>
            </a:lvl4pPr>
            <a:lvl5pPr>
              <a:defRPr sz="5000" b="1">
                <a:solidFill>
                  <a:schemeClr val="bg1">
                    <a:alpha val="60000"/>
                  </a:schemeClr>
                </a:solidFill>
              </a:defRPr>
            </a:lvl5pPr>
          </a:lstStyle>
          <a:p>
            <a:pPr lvl="0"/>
            <a:r>
              <a:rPr lang="en-GB"/>
              <a:t>Subdivider</a:t>
            </a:r>
          </a:p>
        </p:txBody>
      </p:sp>
      <p:sp>
        <p:nvSpPr>
          <p:cNvPr id="9" name="Text Placeholder 6">
            <a:extLst>
              <a:ext uri="{FF2B5EF4-FFF2-40B4-BE49-F238E27FC236}">
                <a16:creationId xmlns:a16="http://schemas.microsoft.com/office/drawing/2014/main" id="{05EEE4C8-D19C-27FF-1734-BAF5C1DF11EE}"/>
              </a:ext>
            </a:extLst>
          </p:cNvPr>
          <p:cNvSpPr>
            <a:spLocks noGrp="1"/>
          </p:cNvSpPr>
          <p:nvPr>
            <p:ph type="body" sz="quarter" idx="11" hasCustomPrompt="1"/>
          </p:nvPr>
        </p:nvSpPr>
        <p:spPr>
          <a:xfrm>
            <a:off x="755015" y="3568415"/>
            <a:ext cx="5918200" cy="802772"/>
          </a:xfrm>
          <a:prstGeom prst="rect">
            <a:avLst/>
          </a:prstGeom>
        </p:spPr>
        <p:txBody>
          <a:bodyPr>
            <a:noAutofit/>
          </a:bodyPr>
          <a:lstStyle>
            <a:lvl1pPr marL="0" indent="0">
              <a:buNone/>
              <a:defRPr sz="4800" b="0">
                <a:solidFill>
                  <a:srgbClr val="020A05"/>
                </a:solidFill>
              </a:defRPr>
            </a:lvl1pPr>
            <a:lvl2pPr>
              <a:defRPr sz="5000" b="1">
                <a:solidFill>
                  <a:schemeClr val="bg1">
                    <a:alpha val="60000"/>
                  </a:schemeClr>
                </a:solidFill>
              </a:defRPr>
            </a:lvl2pPr>
            <a:lvl3pPr>
              <a:defRPr sz="5000" b="1">
                <a:solidFill>
                  <a:schemeClr val="bg1">
                    <a:alpha val="60000"/>
                  </a:schemeClr>
                </a:solidFill>
              </a:defRPr>
            </a:lvl3pPr>
            <a:lvl4pPr>
              <a:defRPr sz="5000" b="1">
                <a:solidFill>
                  <a:schemeClr val="bg1">
                    <a:alpha val="60000"/>
                  </a:schemeClr>
                </a:solidFill>
              </a:defRPr>
            </a:lvl4pPr>
            <a:lvl5pPr>
              <a:defRPr sz="5000" b="1">
                <a:solidFill>
                  <a:schemeClr val="bg1">
                    <a:alpha val="60000"/>
                  </a:schemeClr>
                </a:solidFill>
              </a:defRPr>
            </a:lvl5pPr>
          </a:lstStyle>
          <a:p>
            <a:pPr lvl="0"/>
            <a:r>
              <a:rPr lang="en-GB"/>
              <a:t>Copy goes here</a:t>
            </a:r>
          </a:p>
        </p:txBody>
      </p:sp>
    </p:spTree>
    <p:extLst>
      <p:ext uri="{BB962C8B-B14F-4D97-AF65-F5344CB8AC3E}">
        <p14:creationId xmlns:p14="http://schemas.microsoft.com/office/powerpoint/2010/main" val="471327961"/>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nSpc>
                <a:spcPct val="95000"/>
              </a:lnSpc>
              <a:defRPr>
                <a:solidFill>
                  <a:schemeClr val="tx2"/>
                </a:solidFill>
                <a:effectLst/>
              </a:defRPr>
            </a:lvl1pPr>
          </a:lstStyle>
          <a:p>
            <a:r>
              <a:rPr lang="en-US"/>
              <a:t>Click to edit Master title style</a:t>
            </a:r>
          </a:p>
        </p:txBody>
      </p:sp>
      <p:sp>
        <p:nvSpPr>
          <p:cNvPr id="3" name="Content Placeholder 2"/>
          <p:cNvSpPr>
            <a:spLocks noGrp="1"/>
          </p:cNvSpPr>
          <p:nvPr>
            <p:ph idx="1"/>
          </p:nvPr>
        </p:nvSpPr>
        <p:spPr/>
        <p:txBody>
          <a:bodyPr/>
          <a:lstStyle>
            <a:lvl1pPr>
              <a:lnSpc>
                <a:spcPct val="95000"/>
              </a:lnSpc>
              <a:spcBef>
                <a:spcPts val="1800"/>
              </a:spcBef>
              <a:buClr>
                <a:schemeClr val="tx1"/>
              </a:buClr>
              <a:defRPr>
                <a:effectLst/>
              </a:defRPr>
            </a:lvl1pPr>
            <a:lvl2pPr marL="685800" indent="-228600">
              <a:lnSpc>
                <a:spcPct val="95000"/>
              </a:lnSpc>
              <a:spcBef>
                <a:spcPts val="200"/>
              </a:spcBef>
              <a:buClr>
                <a:schemeClr val="tx2"/>
              </a:buClr>
              <a:buFont typeface="Arial" panose="020B0604020202020204" pitchFamily="34" charset="0"/>
              <a:buChar char="-"/>
              <a:defRPr>
                <a:effectLst/>
              </a:defRPr>
            </a:lvl2pPr>
            <a:lvl3pPr marL="1143000" indent="-228600">
              <a:lnSpc>
                <a:spcPct val="95000"/>
              </a:lnSpc>
              <a:buClr>
                <a:schemeClr val="tx2"/>
              </a:buClr>
              <a:buFont typeface="Wingdings" panose="05000000000000000000" pitchFamily="2" charset="2"/>
              <a:buChar char="§"/>
              <a:defRPr>
                <a:effectLst/>
              </a:defRPr>
            </a:lvl3pPr>
            <a:lvl4pPr>
              <a:lnSpc>
                <a:spcPct val="95000"/>
              </a:lnSpc>
              <a:buClr>
                <a:schemeClr val="tx1"/>
              </a:buClr>
              <a:defRPr>
                <a:effectLst/>
              </a:defRPr>
            </a:lvl4pPr>
            <a:lvl5pPr>
              <a:lnSpc>
                <a:spcPct val="95000"/>
              </a:lnSpc>
              <a:buClr>
                <a:schemeClr val="tx1"/>
              </a:buClr>
              <a:defRPr>
                <a:effect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lnSpc>
                <a:spcPct val="95000"/>
              </a:lnSpc>
              <a:defRPr/>
            </a:lvl1pPr>
          </a:lstStyle>
          <a:p>
            <a:fld id="{7DAC596B-4AE8-4712-B308-997991F60E70}" type="datetimeFigureOut">
              <a:rPr lang="en-US" smtClean="0"/>
              <a:pPr/>
              <a:t>9/10/2026</a:t>
            </a:fld>
            <a:endParaRPr lang="en-US"/>
          </a:p>
        </p:txBody>
      </p:sp>
      <p:sp>
        <p:nvSpPr>
          <p:cNvPr id="5" name="Footer Placeholder 4"/>
          <p:cNvSpPr>
            <a:spLocks noGrp="1"/>
          </p:cNvSpPr>
          <p:nvPr>
            <p:ph type="ftr" sz="quarter" idx="11"/>
          </p:nvPr>
        </p:nvSpPr>
        <p:spPr/>
        <p:txBody>
          <a:bodyPr/>
          <a:lstStyle>
            <a:lvl1pPr>
              <a:lnSpc>
                <a:spcPct val="95000"/>
              </a:lnSpc>
              <a:defRPr/>
            </a:lvl1pPr>
          </a:lstStyle>
          <a:p>
            <a:endParaRPr lang="en-US"/>
          </a:p>
        </p:txBody>
      </p:sp>
      <p:sp>
        <p:nvSpPr>
          <p:cNvPr id="6" name="Slide Number Placeholder 5"/>
          <p:cNvSpPr>
            <a:spLocks noGrp="1"/>
          </p:cNvSpPr>
          <p:nvPr>
            <p:ph type="sldNum" sz="quarter" idx="12"/>
          </p:nvPr>
        </p:nvSpPr>
        <p:spPr/>
        <p:txBody>
          <a:bodyPr/>
          <a:lstStyle>
            <a:lvl1pPr>
              <a:lnSpc>
                <a:spcPct val="95000"/>
              </a:lnSpc>
              <a:defRPr/>
            </a:lvl1pPr>
          </a:lstStyle>
          <a:p>
            <a:fld id="{23C6260E-304F-4BA0-8E11-6E941ACC6DAE}" type="slidenum">
              <a:rPr lang="en-US" smtClean="0"/>
              <a:pPr/>
              <a:t>‹#›</a:t>
            </a:fld>
            <a:endParaRPr lang="en-US"/>
          </a:p>
        </p:txBody>
      </p:sp>
    </p:spTree>
    <p:extLst>
      <p:ext uri="{BB962C8B-B14F-4D97-AF65-F5344CB8AC3E}">
        <p14:creationId xmlns:p14="http://schemas.microsoft.com/office/powerpoint/2010/main" val="683288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0.xml"/><Relationship Id="rId7"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9F7E5"/>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6343DBC-2384-7E61-5B2B-ADEDC0C7238D}"/>
              </a:ext>
            </a:extLst>
          </p:cNvPr>
          <p:cNvSpPr>
            <a:spLocks noGrp="1"/>
          </p:cNvSpPr>
          <p:nvPr>
            <p:ph type="body" idx="1"/>
          </p:nvPr>
        </p:nvSpPr>
        <p:spPr>
          <a:xfrm>
            <a:off x="463108" y="1376516"/>
            <a:ext cx="10890692" cy="480044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p:txBody>
      </p:sp>
      <p:sp>
        <p:nvSpPr>
          <p:cNvPr id="3" name="Title Placeholder 2">
            <a:extLst>
              <a:ext uri="{FF2B5EF4-FFF2-40B4-BE49-F238E27FC236}">
                <a16:creationId xmlns:a16="http://schemas.microsoft.com/office/drawing/2014/main" id="{06456CDF-63D2-D884-9420-C571E670A00F}"/>
              </a:ext>
            </a:extLst>
          </p:cNvPr>
          <p:cNvSpPr>
            <a:spLocks noGrp="1"/>
          </p:cNvSpPr>
          <p:nvPr>
            <p:ph type="title"/>
          </p:nvPr>
        </p:nvSpPr>
        <p:spPr>
          <a:xfrm>
            <a:off x="463108" y="345461"/>
            <a:ext cx="10890692" cy="689031"/>
          </a:xfrm>
          <a:prstGeom prst="rect">
            <a:avLst/>
          </a:prstGeom>
        </p:spPr>
        <p:txBody>
          <a:bodyPr vert="horz" lIns="0" tIns="45720" rIns="91440" bIns="4572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t>Contents title</a:t>
            </a:r>
          </a:p>
        </p:txBody>
      </p:sp>
      <p:cxnSp>
        <p:nvCxnSpPr>
          <p:cNvPr id="5" name="Straight Connector 4">
            <a:extLst>
              <a:ext uri="{FF2B5EF4-FFF2-40B4-BE49-F238E27FC236}">
                <a16:creationId xmlns:a16="http://schemas.microsoft.com/office/drawing/2014/main" id="{259E0175-0A2D-1B41-D46F-C96716583AA4}"/>
              </a:ext>
            </a:extLst>
          </p:cNvPr>
          <p:cNvCxnSpPr>
            <a:cxnSpLocks/>
          </p:cNvCxnSpPr>
          <p:nvPr/>
        </p:nvCxnSpPr>
        <p:spPr>
          <a:xfrm>
            <a:off x="463108" y="1001656"/>
            <a:ext cx="5210105" cy="0"/>
          </a:xfrm>
          <a:prstGeom prst="line">
            <a:avLst/>
          </a:prstGeom>
          <a:ln w="25400">
            <a:solidFill>
              <a:srgbClr val="B2E100"/>
            </a:solidFill>
          </a:ln>
        </p:spPr>
        <p:style>
          <a:lnRef idx="1">
            <a:schemeClr val="accent1"/>
          </a:lnRef>
          <a:fillRef idx="0">
            <a:schemeClr val="accent1"/>
          </a:fillRef>
          <a:effectRef idx="0">
            <a:schemeClr val="accent1"/>
          </a:effectRef>
          <a:fontRef idx="minor">
            <a:schemeClr val="tx1"/>
          </a:fontRef>
        </p:style>
      </p:cxnSp>
      <p:pic>
        <p:nvPicPr>
          <p:cNvPr id="14" name="Picture 13" descr="A green logo with a black background&#10;&#10;Description automatically generated">
            <a:extLst>
              <a:ext uri="{FF2B5EF4-FFF2-40B4-BE49-F238E27FC236}">
                <a16:creationId xmlns:a16="http://schemas.microsoft.com/office/drawing/2014/main" id="{9006BFBC-83ED-3AC1-8A93-ECFE2CD4F325}"/>
              </a:ext>
            </a:extLst>
          </p:cNvPr>
          <p:cNvPicPr>
            <a:picLocks noChangeAspect="1"/>
          </p:cNvPicPr>
          <p:nvPr/>
        </p:nvPicPr>
        <p:blipFill>
          <a:blip r:embed="rId9"/>
          <a:stretch>
            <a:fillRect/>
          </a:stretch>
        </p:blipFill>
        <p:spPr>
          <a:xfrm>
            <a:off x="10339850" y="5965475"/>
            <a:ext cx="1704892" cy="900000"/>
          </a:xfrm>
          <a:prstGeom prst="rect">
            <a:avLst/>
          </a:prstGeom>
        </p:spPr>
      </p:pic>
      <p:sp>
        <p:nvSpPr>
          <p:cNvPr id="9" name="TextBox 8">
            <a:extLst>
              <a:ext uri="{FF2B5EF4-FFF2-40B4-BE49-F238E27FC236}">
                <a16:creationId xmlns:a16="http://schemas.microsoft.com/office/drawing/2014/main" id="{DA5D5DCF-7E7B-97EE-6B3B-B2D0AA5CF066}"/>
              </a:ext>
            </a:extLst>
          </p:cNvPr>
          <p:cNvSpPr txBox="1"/>
          <p:nvPr>
            <p:extLst>
              <p:ext uri="{1162E1C5-73C7-4A58-AE30-91384D911F3F}">
                <p184:classification xmlns:p184="http://schemas.microsoft.com/office/powerpoint/2018/4/main" val="hdr"/>
              </p:ext>
            </p:extLst>
          </p:nvPr>
        </p:nvSpPr>
        <p:spPr>
          <a:xfrm>
            <a:off x="5696712" y="190500"/>
            <a:ext cx="847725" cy="213360"/>
          </a:xfrm>
          <a:prstGeom prst="rect">
            <a:avLst/>
          </a:prstGeom>
        </p:spPr>
        <p:txBody>
          <a:bodyPr horzOverflow="overflow" lIns="0" tIns="0" rIns="0" bIns="0">
            <a:spAutoFit/>
          </a:bodyPr>
          <a:lstStyle/>
          <a:p>
            <a:pPr algn="l"/>
            <a:r>
              <a:rPr lang="en-GB" sz="1400">
                <a:solidFill>
                  <a:srgbClr val="FF0000"/>
                </a:solidFill>
                <a:latin typeface="Arial" panose="020B0604020202020204" pitchFamily="34" charset="0"/>
                <a:cs typeface="Arial" panose="020B0604020202020204" pitchFamily="34" charset="0"/>
              </a:rPr>
              <a:t>OFFICIAL</a:t>
            </a:r>
          </a:p>
        </p:txBody>
      </p:sp>
      <p:sp>
        <p:nvSpPr>
          <p:cNvPr id="10" name="TextBox 9">
            <a:extLst>
              <a:ext uri="{FF2B5EF4-FFF2-40B4-BE49-F238E27FC236}">
                <a16:creationId xmlns:a16="http://schemas.microsoft.com/office/drawing/2014/main" id="{C555B02E-796D-616D-C7B7-355B2C126AA1}"/>
              </a:ext>
            </a:extLst>
          </p:cNvPr>
          <p:cNvSpPr txBox="1"/>
          <p:nvPr>
            <p:extLst>
              <p:ext uri="{1162E1C5-73C7-4A58-AE30-91384D911F3F}">
                <p184:classification xmlns:p184="http://schemas.microsoft.com/office/powerpoint/2018/4/main" val="ftr"/>
              </p:ext>
            </p:extLst>
          </p:nvPr>
        </p:nvSpPr>
        <p:spPr>
          <a:xfrm>
            <a:off x="5696712" y="6454140"/>
            <a:ext cx="847725" cy="213360"/>
          </a:xfrm>
          <a:prstGeom prst="rect">
            <a:avLst/>
          </a:prstGeom>
        </p:spPr>
        <p:txBody>
          <a:bodyPr horzOverflow="overflow" lIns="0" tIns="0" rIns="0" bIns="0">
            <a:spAutoFit/>
          </a:bodyPr>
          <a:lstStyle/>
          <a:p>
            <a:pPr algn="l"/>
            <a:r>
              <a:rPr lang="en-GB" sz="1400">
                <a:solidFill>
                  <a:srgbClr val="FF0000"/>
                </a:solidFill>
                <a:latin typeface="Arial" panose="020B0604020202020204" pitchFamily="34" charset="0"/>
                <a:cs typeface="Arial" panose="020B0604020202020204" pitchFamily="34" charset="0"/>
              </a:rPr>
              <a:t>OFFICIAL</a:t>
            </a:r>
          </a:p>
        </p:txBody>
      </p:sp>
      <p:pic>
        <p:nvPicPr>
          <p:cNvPr id="4" name="Picture 3" descr="A picture containing food, game, drawing&#10;&#10;Description automatically generated">
            <a:extLst>
              <a:ext uri="{FF2B5EF4-FFF2-40B4-BE49-F238E27FC236}">
                <a16:creationId xmlns:a16="http://schemas.microsoft.com/office/drawing/2014/main" id="{0E377008-5281-4657-8024-E46B769496B3}"/>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0955867" y="6169251"/>
            <a:ext cx="728133" cy="598809"/>
          </a:xfrm>
          <a:prstGeom prst="rect">
            <a:avLst/>
          </a:prstGeom>
        </p:spPr>
      </p:pic>
      <p:sp>
        <p:nvSpPr>
          <p:cNvPr id="6" name="TextBox 5">
            <a:extLst>
              <a:ext uri="{FF2B5EF4-FFF2-40B4-BE49-F238E27FC236}">
                <a16:creationId xmlns:a16="http://schemas.microsoft.com/office/drawing/2014/main" id="{7C8589B0-8F54-E67F-9E30-BBA296949DA9}"/>
              </a:ext>
            </a:extLst>
          </p:cNvPr>
          <p:cNvSpPr txBox="1"/>
          <p:nvPr userDrawn="1">
            <p:extLst>
              <p:ext uri="{1162E1C5-73C7-4A58-AE30-91384D911F3F}">
                <p184:classification xmlns:p184="http://schemas.microsoft.com/office/powerpoint/2018/4/main" val="hdr"/>
              </p:ext>
            </p:extLst>
          </p:nvPr>
        </p:nvSpPr>
        <p:spPr>
          <a:xfrm>
            <a:off x="5696712" y="190500"/>
            <a:ext cx="847725" cy="213360"/>
          </a:xfrm>
          <a:prstGeom prst="rect">
            <a:avLst/>
          </a:prstGeom>
        </p:spPr>
        <p:txBody>
          <a:bodyPr horzOverflow="overflow" lIns="0" tIns="0" rIns="0" bIns="0">
            <a:spAutoFit/>
          </a:bodyPr>
          <a:lstStyle/>
          <a:p>
            <a:pPr algn="l"/>
            <a:r>
              <a:rPr lang="en-GB" sz="1400">
                <a:solidFill>
                  <a:srgbClr val="FF0000">
                    <a:alpha val="50000"/>
                  </a:srgbClr>
                </a:solidFill>
                <a:latin typeface="Arial" panose="020B0604020202020204" pitchFamily="34" charset="0"/>
                <a:cs typeface="Arial" panose="020B0604020202020204" pitchFamily="34" charset="0"/>
              </a:rPr>
              <a:t>OFFICIAL</a:t>
            </a:r>
          </a:p>
        </p:txBody>
      </p:sp>
      <p:sp>
        <p:nvSpPr>
          <p:cNvPr id="7" name="TextBox 6">
            <a:extLst>
              <a:ext uri="{FF2B5EF4-FFF2-40B4-BE49-F238E27FC236}">
                <a16:creationId xmlns:a16="http://schemas.microsoft.com/office/drawing/2014/main" id="{597625A1-9695-68BC-2DFB-E67C822F6824}"/>
              </a:ext>
            </a:extLst>
          </p:cNvPr>
          <p:cNvSpPr txBox="1"/>
          <p:nvPr userDrawn="1">
            <p:extLst>
              <p:ext uri="{1162E1C5-73C7-4A58-AE30-91384D911F3F}">
                <p184:classification xmlns:p184="http://schemas.microsoft.com/office/powerpoint/2018/4/main" val="ftr"/>
              </p:ext>
            </p:extLst>
          </p:nvPr>
        </p:nvSpPr>
        <p:spPr>
          <a:xfrm>
            <a:off x="5696712" y="6454140"/>
            <a:ext cx="847725" cy="213360"/>
          </a:xfrm>
          <a:prstGeom prst="rect">
            <a:avLst/>
          </a:prstGeom>
        </p:spPr>
        <p:txBody>
          <a:bodyPr horzOverflow="overflow" lIns="0" tIns="0" rIns="0" bIns="0">
            <a:spAutoFit/>
          </a:bodyPr>
          <a:lstStyle/>
          <a:p>
            <a:pPr algn="l"/>
            <a:r>
              <a:rPr lang="en-GB" sz="1400">
                <a:solidFill>
                  <a:srgbClr val="FF0000">
                    <a:alpha val="50000"/>
                  </a:srgbClr>
                </a:solidFill>
                <a:latin typeface="Arial" panose="020B0604020202020204" pitchFamily="34" charset="0"/>
                <a:cs typeface="Arial" panose="020B0604020202020204" pitchFamily="34" charset="0"/>
              </a:rPr>
              <a:t>OFFICIAL</a:t>
            </a:r>
          </a:p>
        </p:txBody>
      </p:sp>
    </p:spTree>
    <p:extLst>
      <p:ext uri="{BB962C8B-B14F-4D97-AF65-F5344CB8AC3E}">
        <p14:creationId xmlns:p14="http://schemas.microsoft.com/office/powerpoint/2010/main" val="376066578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Lst>
  <p:txStyles>
    <p:titleStyle>
      <a:lvl1pPr algn="l" defTabSz="914400" rtl="0" eaLnBrk="1" latinLnBrk="0" hangingPunct="1">
        <a:lnSpc>
          <a:spcPct val="90000"/>
        </a:lnSpc>
        <a:spcBef>
          <a:spcPct val="0"/>
        </a:spcBef>
        <a:buNone/>
        <a:defRPr lang="en-US" sz="3200" b="1" kern="1200" dirty="0">
          <a:solidFill>
            <a:srgbClr val="020A05"/>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Clr>
          <a:srgbClr val="B2E100"/>
        </a:buClr>
        <a:buFont typeface="Arial" panose="020B0604020202020204" pitchFamily="34" charset="0"/>
        <a:buChar char="•"/>
        <a:defRPr sz="2000" b="0" i="0" kern="1200">
          <a:solidFill>
            <a:srgbClr val="020A05"/>
          </a:solidFill>
          <a:latin typeface="Arial" panose="020B0604020202020204" pitchFamily="34" charset="0"/>
          <a:ea typeface="+mn-ea"/>
          <a:cs typeface="+mn-cs"/>
        </a:defRPr>
      </a:lvl1pPr>
      <a:lvl2pPr marL="685800" indent="-228600" algn="l" defTabSz="914400" rtl="0" eaLnBrk="1" latinLnBrk="0" hangingPunct="1">
        <a:lnSpc>
          <a:spcPct val="110000"/>
        </a:lnSpc>
        <a:spcBef>
          <a:spcPts val="500"/>
        </a:spcBef>
        <a:spcAft>
          <a:spcPts val="800"/>
        </a:spcAft>
        <a:buClr>
          <a:srgbClr val="B2E100"/>
        </a:buClr>
        <a:buFont typeface="Arial" panose="020B0604020202020204" pitchFamily="34" charset="0"/>
        <a:buChar char="•"/>
        <a:defRPr sz="1600" b="0" i="0" kern="1200">
          <a:solidFill>
            <a:srgbClr val="020A05"/>
          </a:solidFill>
          <a:latin typeface="Arial" panose="020B0604020202020204" pitchFamily="34" charset="0"/>
          <a:ea typeface="+mn-ea"/>
          <a:cs typeface="+mn-cs"/>
        </a:defRPr>
      </a:lvl2pPr>
      <a:lvl3pPr marL="1143000" indent="-228600" algn="l" defTabSz="914400" rtl="0" eaLnBrk="1" latinLnBrk="0" hangingPunct="1">
        <a:lnSpc>
          <a:spcPct val="110000"/>
        </a:lnSpc>
        <a:spcBef>
          <a:spcPts val="500"/>
        </a:spcBef>
        <a:spcAft>
          <a:spcPts val="800"/>
        </a:spcAft>
        <a:buClr>
          <a:srgbClr val="B2E100"/>
        </a:buClr>
        <a:buFont typeface="Arial" panose="020B0604020202020204" pitchFamily="34" charset="0"/>
        <a:buChar char="•"/>
        <a:defRPr sz="1400" b="0" i="0" kern="1200">
          <a:solidFill>
            <a:srgbClr val="020A05"/>
          </a:solidFill>
          <a:latin typeface="Arial" panose="020B0604020202020204" pitchFamily="34" charset="0"/>
          <a:ea typeface="+mn-ea"/>
          <a:cs typeface="+mn-cs"/>
        </a:defRPr>
      </a:lvl3pPr>
      <a:lvl4pPr marL="1600200" indent="-228600" algn="l" defTabSz="914400" rtl="0" eaLnBrk="1" latinLnBrk="0" hangingPunct="1">
        <a:lnSpc>
          <a:spcPct val="110000"/>
        </a:lnSpc>
        <a:spcBef>
          <a:spcPts val="500"/>
        </a:spcBef>
        <a:spcAft>
          <a:spcPts val="800"/>
        </a:spcAft>
        <a:buClr>
          <a:srgbClr val="B2E100"/>
        </a:buClr>
        <a:buFont typeface="Arial" panose="020B0604020202020204" pitchFamily="34" charset="0"/>
        <a:buChar char="•"/>
        <a:defRPr sz="1400" b="0" i="0" kern="1200">
          <a:solidFill>
            <a:schemeClr val="bg1">
              <a:alpha val="60000"/>
            </a:schemeClr>
          </a:solidFill>
          <a:latin typeface="Arial" panose="020B0604020202020204" pitchFamily="34" charset="0"/>
          <a:ea typeface="+mn-ea"/>
          <a:cs typeface="+mn-cs"/>
        </a:defRPr>
      </a:lvl4pPr>
      <a:lvl5pPr marL="2057400" indent="-228600" algn="l" defTabSz="914400" rtl="0" eaLnBrk="1" latinLnBrk="0" hangingPunct="1">
        <a:lnSpc>
          <a:spcPct val="110000"/>
        </a:lnSpc>
        <a:spcBef>
          <a:spcPts val="500"/>
        </a:spcBef>
        <a:spcAft>
          <a:spcPts val="800"/>
        </a:spcAft>
        <a:buClr>
          <a:srgbClr val="B2E100"/>
        </a:buClr>
        <a:buFont typeface="Arial" panose="020B0604020202020204" pitchFamily="34" charset="0"/>
        <a:buChar char="•"/>
        <a:defRPr sz="1400" b="0" i="0" kern="1200">
          <a:solidFill>
            <a:schemeClr val="bg1">
              <a:alpha val="60000"/>
            </a:schemeClr>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2">
            <a:extLst>
              <a:ext uri="{FF2B5EF4-FFF2-40B4-BE49-F238E27FC236}">
                <a16:creationId xmlns:a16="http://schemas.microsoft.com/office/drawing/2014/main" id="{CC2D898A-9309-8CA1-347D-43D12974DB41}"/>
              </a:ext>
            </a:extLst>
          </p:cNvPr>
          <p:cNvSpPr>
            <a:spLocks noGrp="1"/>
          </p:cNvSpPr>
          <p:nvPr>
            <p:ph type="title"/>
          </p:nvPr>
        </p:nvSpPr>
        <p:spPr>
          <a:xfrm>
            <a:off x="463108" y="365125"/>
            <a:ext cx="10890692" cy="689031"/>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t>Contents title</a:t>
            </a:r>
          </a:p>
        </p:txBody>
      </p:sp>
      <p:cxnSp>
        <p:nvCxnSpPr>
          <p:cNvPr id="8" name="Straight Connector 7">
            <a:extLst>
              <a:ext uri="{FF2B5EF4-FFF2-40B4-BE49-F238E27FC236}">
                <a16:creationId xmlns:a16="http://schemas.microsoft.com/office/drawing/2014/main" id="{BD747254-75F3-4785-4E17-90B28D2B883C}"/>
              </a:ext>
            </a:extLst>
          </p:cNvPr>
          <p:cNvCxnSpPr>
            <a:cxnSpLocks/>
          </p:cNvCxnSpPr>
          <p:nvPr/>
        </p:nvCxnSpPr>
        <p:spPr>
          <a:xfrm>
            <a:off x="463108" y="1001656"/>
            <a:ext cx="6699692" cy="0"/>
          </a:xfrm>
          <a:prstGeom prst="line">
            <a:avLst/>
          </a:prstGeom>
          <a:ln w="25400">
            <a:solidFill>
              <a:srgbClr val="B2E100"/>
            </a:solidFill>
          </a:ln>
        </p:spPr>
        <p:style>
          <a:lnRef idx="1">
            <a:schemeClr val="accent1"/>
          </a:lnRef>
          <a:fillRef idx="0">
            <a:schemeClr val="accent1"/>
          </a:fillRef>
          <a:effectRef idx="0">
            <a:schemeClr val="accent1"/>
          </a:effectRef>
          <a:fontRef idx="minor">
            <a:schemeClr val="tx1"/>
          </a:fontRef>
        </p:style>
      </p:cxnSp>
      <p:sp>
        <p:nvSpPr>
          <p:cNvPr id="9" name="Text Placeholder 1">
            <a:extLst>
              <a:ext uri="{FF2B5EF4-FFF2-40B4-BE49-F238E27FC236}">
                <a16:creationId xmlns:a16="http://schemas.microsoft.com/office/drawing/2014/main" id="{6F3EBAB1-1B3A-20CA-A375-3949CD496C61}"/>
              </a:ext>
            </a:extLst>
          </p:cNvPr>
          <p:cNvSpPr>
            <a:spLocks noGrp="1"/>
          </p:cNvSpPr>
          <p:nvPr>
            <p:ph type="body" idx="1"/>
          </p:nvPr>
        </p:nvSpPr>
        <p:spPr>
          <a:xfrm>
            <a:off x="463108" y="1376516"/>
            <a:ext cx="10890692" cy="4800447"/>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p:txBody>
      </p:sp>
      <p:sp>
        <p:nvSpPr>
          <p:cNvPr id="4" name="TextBox 3">
            <a:extLst>
              <a:ext uri="{FF2B5EF4-FFF2-40B4-BE49-F238E27FC236}">
                <a16:creationId xmlns:a16="http://schemas.microsoft.com/office/drawing/2014/main" id="{5A4416C3-D798-C15E-7896-893DF6E8FFE1}"/>
              </a:ext>
            </a:extLst>
          </p:cNvPr>
          <p:cNvSpPr txBox="1"/>
          <p:nvPr>
            <p:extLst>
              <p:ext uri="{1162E1C5-73C7-4A58-AE30-91384D911F3F}">
                <p184:classification xmlns:p184="http://schemas.microsoft.com/office/powerpoint/2018/4/main" val="hdr"/>
              </p:ext>
            </p:extLst>
          </p:nvPr>
        </p:nvSpPr>
        <p:spPr>
          <a:xfrm>
            <a:off x="5696712" y="190500"/>
            <a:ext cx="847725" cy="213360"/>
          </a:xfrm>
          <a:prstGeom prst="rect">
            <a:avLst/>
          </a:prstGeom>
        </p:spPr>
        <p:txBody>
          <a:bodyPr horzOverflow="overflow" lIns="0" tIns="0" rIns="0" bIns="0">
            <a:spAutoFit/>
          </a:bodyPr>
          <a:lstStyle/>
          <a:p>
            <a:pPr algn="l"/>
            <a:r>
              <a:rPr lang="en-GB" sz="1400">
                <a:solidFill>
                  <a:srgbClr val="FF0000"/>
                </a:solidFill>
                <a:latin typeface="Arial" panose="020B0604020202020204" pitchFamily="34" charset="0"/>
                <a:cs typeface="Arial" panose="020B0604020202020204" pitchFamily="34" charset="0"/>
              </a:rPr>
              <a:t>OFFICIAL</a:t>
            </a:r>
          </a:p>
        </p:txBody>
      </p:sp>
      <p:sp>
        <p:nvSpPr>
          <p:cNvPr id="5" name="TextBox 4">
            <a:extLst>
              <a:ext uri="{FF2B5EF4-FFF2-40B4-BE49-F238E27FC236}">
                <a16:creationId xmlns:a16="http://schemas.microsoft.com/office/drawing/2014/main" id="{632FE38C-277C-6244-ECED-560623959411}"/>
              </a:ext>
            </a:extLst>
          </p:cNvPr>
          <p:cNvSpPr txBox="1"/>
          <p:nvPr>
            <p:extLst>
              <p:ext uri="{1162E1C5-73C7-4A58-AE30-91384D911F3F}">
                <p184:classification xmlns:p184="http://schemas.microsoft.com/office/powerpoint/2018/4/main" val="ftr"/>
              </p:ext>
            </p:extLst>
          </p:nvPr>
        </p:nvSpPr>
        <p:spPr>
          <a:xfrm>
            <a:off x="5696712" y="6454140"/>
            <a:ext cx="847725" cy="213360"/>
          </a:xfrm>
          <a:prstGeom prst="rect">
            <a:avLst/>
          </a:prstGeom>
        </p:spPr>
        <p:txBody>
          <a:bodyPr horzOverflow="overflow" lIns="0" tIns="0" rIns="0" bIns="0">
            <a:spAutoFit/>
          </a:bodyPr>
          <a:lstStyle/>
          <a:p>
            <a:pPr algn="l"/>
            <a:r>
              <a:rPr lang="en-GB" sz="1400">
                <a:solidFill>
                  <a:srgbClr val="FF0000"/>
                </a:solidFill>
                <a:latin typeface="Arial" panose="020B0604020202020204" pitchFamily="34" charset="0"/>
                <a:cs typeface="Arial" panose="020B0604020202020204" pitchFamily="34" charset="0"/>
              </a:rPr>
              <a:t>OFFICIAL</a:t>
            </a:r>
          </a:p>
        </p:txBody>
      </p:sp>
      <p:pic>
        <p:nvPicPr>
          <p:cNvPr id="6" name="Picture 5" descr="A green logo with a black background&#10;&#10;Description automatically generated">
            <a:extLst>
              <a:ext uri="{FF2B5EF4-FFF2-40B4-BE49-F238E27FC236}">
                <a16:creationId xmlns:a16="http://schemas.microsoft.com/office/drawing/2014/main" id="{927F2866-DE9B-4968-DFE9-0AF3AF319272}"/>
              </a:ext>
            </a:extLst>
          </p:cNvPr>
          <p:cNvPicPr>
            <a:picLocks noChangeAspect="1"/>
          </p:cNvPicPr>
          <p:nvPr/>
        </p:nvPicPr>
        <p:blipFill>
          <a:blip r:embed="rId8"/>
          <a:stretch>
            <a:fillRect/>
          </a:stretch>
        </p:blipFill>
        <p:spPr>
          <a:xfrm>
            <a:off x="10262209" y="5958000"/>
            <a:ext cx="1704892" cy="900000"/>
          </a:xfrm>
          <a:prstGeom prst="rect">
            <a:avLst/>
          </a:prstGeom>
        </p:spPr>
      </p:pic>
    </p:spTree>
    <p:extLst>
      <p:ext uri="{BB962C8B-B14F-4D97-AF65-F5344CB8AC3E}">
        <p14:creationId xmlns:p14="http://schemas.microsoft.com/office/powerpoint/2010/main" val="304715777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99" r:id="rId6"/>
  </p:sldLayoutIdLst>
  <p:txStyles>
    <p:titleStyle>
      <a:lvl1pPr algn="l" defTabSz="914400" rtl="0" eaLnBrk="1" latinLnBrk="0" hangingPunct="1">
        <a:lnSpc>
          <a:spcPct val="90000"/>
        </a:lnSpc>
        <a:spcBef>
          <a:spcPct val="0"/>
        </a:spcBef>
        <a:buNone/>
        <a:defRPr sz="3200" b="1" kern="1200">
          <a:solidFill>
            <a:srgbClr val="020A05"/>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rgbClr val="020A0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rgbClr val="020A0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rgbClr val="020A0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9F7E5"/>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6343DBC-2384-7E61-5B2B-ADEDC0C7238D}"/>
              </a:ext>
            </a:extLst>
          </p:cNvPr>
          <p:cNvSpPr>
            <a:spLocks noGrp="1"/>
          </p:cNvSpPr>
          <p:nvPr>
            <p:ph type="body" idx="1"/>
          </p:nvPr>
        </p:nvSpPr>
        <p:spPr>
          <a:xfrm>
            <a:off x="463108" y="1376516"/>
            <a:ext cx="10890692" cy="480044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p:txBody>
      </p:sp>
      <p:sp>
        <p:nvSpPr>
          <p:cNvPr id="3" name="Title Placeholder 2">
            <a:extLst>
              <a:ext uri="{FF2B5EF4-FFF2-40B4-BE49-F238E27FC236}">
                <a16:creationId xmlns:a16="http://schemas.microsoft.com/office/drawing/2014/main" id="{06456CDF-63D2-D884-9420-C571E670A00F}"/>
              </a:ext>
            </a:extLst>
          </p:cNvPr>
          <p:cNvSpPr>
            <a:spLocks noGrp="1"/>
          </p:cNvSpPr>
          <p:nvPr>
            <p:ph type="title"/>
          </p:nvPr>
        </p:nvSpPr>
        <p:spPr>
          <a:xfrm>
            <a:off x="463108" y="345461"/>
            <a:ext cx="10890692" cy="689031"/>
          </a:xfrm>
          <a:prstGeom prst="rect">
            <a:avLst/>
          </a:prstGeom>
        </p:spPr>
        <p:txBody>
          <a:bodyPr vert="horz" lIns="0" tIns="45720" rIns="91440" bIns="4572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t>Contents title</a:t>
            </a:r>
          </a:p>
        </p:txBody>
      </p:sp>
      <p:cxnSp>
        <p:nvCxnSpPr>
          <p:cNvPr id="5" name="Straight Connector 4">
            <a:extLst>
              <a:ext uri="{FF2B5EF4-FFF2-40B4-BE49-F238E27FC236}">
                <a16:creationId xmlns:a16="http://schemas.microsoft.com/office/drawing/2014/main" id="{259E0175-0A2D-1B41-D46F-C96716583AA4}"/>
              </a:ext>
            </a:extLst>
          </p:cNvPr>
          <p:cNvCxnSpPr>
            <a:cxnSpLocks/>
          </p:cNvCxnSpPr>
          <p:nvPr/>
        </p:nvCxnSpPr>
        <p:spPr>
          <a:xfrm>
            <a:off x="463108" y="1001656"/>
            <a:ext cx="5210105" cy="0"/>
          </a:xfrm>
          <a:prstGeom prst="line">
            <a:avLst/>
          </a:prstGeom>
          <a:ln w="25400">
            <a:solidFill>
              <a:srgbClr val="B2E100"/>
            </a:solidFill>
          </a:ln>
        </p:spPr>
        <p:style>
          <a:lnRef idx="1">
            <a:schemeClr val="accent1"/>
          </a:lnRef>
          <a:fillRef idx="0">
            <a:schemeClr val="accent1"/>
          </a:fillRef>
          <a:effectRef idx="0">
            <a:schemeClr val="accent1"/>
          </a:effectRef>
          <a:fontRef idx="minor">
            <a:schemeClr val="tx1"/>
          </a:fontRef>
        </p:style>
      </p:cxnSp>
      <p:pic>
        <p:nvPicPr>
          <p:cNvPr id="14" name="Picture 13" descr="A green logo with a black background&#10;&#10;Description automatically generated">
            <a:extLst>
              <a:ext uri="{FF2B5EF4-FFF2-40B4-BE49-F238E27FC236}">
                <a16:creationId xmlns:a16="http://schemas.microsoft.com/office/drawing/2014/main" id="{9006BFBC-83ED-3AC1-8A93-ECFE2CD4F325}"/>
              </a:ext>
            </a:extLst>
          </p:cNvPr>
          <p:cNvPicPr>
            <a:picLocks noChangeAspect="1"/>
          </p:cNvPicPr>
          <p:nvPr/>
        </p:nvPicPr>
        <p:blipFill>
          <a:blip r:embed="rId9"/>
          <a:stretch>
            <a:fillRect/>
          </a:stretch>
        </p:blipFill>
        <p:spPr>
          <a:xfrm>
            <a:off x="10339850" y="5965475"/>
            <a:ext cx="1704892" cy="900000"/>
          </a:xfrm>
          <a:prstGeom prst="rect">
            <a:avLst/>
          </a:prstGeom>
        </p:spPr>
      </p:pic>
      <p:sp>
        <p:nvSpPr>
          <p:cNvPr id="9" name="TextBox 8">
            <a:extLst>
              <a:ext uri="{FF2B5EF4-FFF2-40B4-BE49-F238E27FC236}">
                <a16:creationId xmlns:a16="http://schemas.microsoft.com/office/drawing/2014/main" id="{DA5D5DCF-7E7B-97EE-6B3B-B2D0AA5CF066}"/>
              </a:ext>
            </a:extLst>
          </p:cNvPr>
          <p:cNvSpPr txBox="1"/>
          <p:nvPr>
            <p:extLst>
              <p:ext uri="{1162E1C5-73C7-4A58-AE30-91384D911F3F}">
                <p184:classification xmlns:p184="http://schemas.microsoft.com/office/powerpoint/2018/4/main" val="hdr"/>
              </p:ext>
            </p:extLst>
          </p:nvPr>
        </p:nvSpPr>
        <p:spPr>
          <a:xfrm>
            <a:off x="5696712" y="190500"/>
            <a:ext cx="847725" cy="213360"/>
          </a:xfrm>
          <a:prstGeom prst="rect">
            <a:avLst/>
          </a:prstGeom>
        </p:spPr>
        <p:txBody>
          <a:bodyPr horzOverflow="overflow" lIns="0" tIns="0" rIns="0" bIns="0">
            <a:spAutoFit/>
          </a:bodyPr>
          <a:lstStyle/>
          <a:p>
            <a:pPr algn="l"/>
            <a:r>
              <a:rPr lang="en-GB" sz="1400">
                <a:solidFill>
                  <a:srgbClr val="FF0000"/>
                </a:solidFill>
                <a:latin typeface="Arial" panose="020B0604020202020204" pitchFamily="34" charset="0"/>
                <a:cs typeface="Arial" panose="020B0604020202020204" pitchFamily="34" charset="0"/>
              </a:rPr>
              <a:t>OFFICIAL</a:t>
            </a:r>
          </a:p>
        </p:txBody>
      </p:sp>
      <p:sp>
        <p:nvSpPr>
          <p:cNvPr id="10" name="TextBox 9">
            <a:extLst>
              <a:ext uri="{FF2B5EF4-FFF2-40B4-BE49-F238E27FC236}">
                <a16:creationId xmlns:a16="http://schemas.microsoft.com/office/drawing/2014/main" id="{C555B02E-796D-616D-C7B7-355B2C126AA1}"/>
              </a:ext>
            </a:extLst>
          </p:cNvPr>
          <p:cNvSpPr txBox="1"/>
          <p:nvPr>
            <p:extLst>
              <p:ext uri="{1162E1C5-73C7-4A58-AE30-91384D911F3F}">
                <p184:classification xmlns:p184="http://schemas.microsoft.com/office/powerpoint/2018/4/main" val="ftr"/>
              </p:ext>
            </p:extLst>
          </p:nvPr>
        </p:nvSpPr>
        <p:spPr>
          <a:xfrm>
            <a:off x="5696712" y="6454140"/>
            <a:ext cx="847725" cy="213360"/>
          </a:xfrm>
          <a:prstGeom prst="rect">
            <a:avLst/>
          </a:prstGeom>
        </p:spPr>
        <p:txBody>
          <a:bodyPr horzOverflow="overflow" lIns="0" tIns="0" rIns="0" bIns="0">
            <a:spAutoFit/>
          </a:bodyPr>
          <a:lstStyle/>
          <a:p>
            <a:pPr algn="l"/>
            <a:r>
              <a:rPr lang="en-GB" sz="1400">
                <a:solidFill>
                  <a:srgbClr val="FF0000"/>
                </a:solidFill>
                <a:latin typeface="Arial" panose="020B0604020202020204" pitchFamily="34" charset="0"/>
                <a:cs typeface="Arial" panose="020B0604020202020204" pitchFamily="34" charset="0"/>
              </a:rPr>
              <a:t>OFFICIAL</a:t>
            </a:r>
          </a:p>
        </p:txBody>
      </p:sp>
    </p:spTree>
    <p:extLst>
      <p:ext uri="{BB962C8B-B14F-4D97-AF65-F5344CB8AC3E}">
        <p14:creationId xmlns:p14="http://schemas.microsoft.com/office/powerpoint/2010/main" val="612220448"/>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Lst>
  <p:txStyles>
    <p:titleStyle>
      <a:lvl1pPr algn="l" defTabSz="914400" rtl="0" eaLnBrk="1" latinLnBrk="0" hangingPunct="1">
        <a:lnSpc>
          <a:spcPct val="90000"/>
        </a:lnSpc>
        <a:spcBef>
          <a:spcPct val="0"/>
        </a:spcBef>
        <a:buNone/>
        <a:defRPr lang="en-US" sz="3200" b="1" kern="1200" dirty="0">
          <a:solidFill>
            <a:srgbClr val="020A05"/>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Clr>
          <a:srgbClr val="B2E100"/>
        </a:buClr>
        <a:buFont typeface="Arial" panose="020B0604020202020204" pitchFamily="34" charset="0"/>
        <a:buChar char="•"/>
        <a:defRPr sz="2000" b="0" i="0" kern="1200">
          <a:solidFill>
            <a:srgbClr val="020A05"/>
          </a:solidFill>
          <a:latin typeface="Arial" panose="020B0604020202020204" pitchFamily="34" charset="0"/>
          <a:ea typeface="+mn-ea"/>
          <a:cs typeface="+mn-cs"/>
        </a:defRPr>
      </a:lvl1pPr>
      <a:lvl2pPr marL="685800" indent="-228600" algn="l" defTabSz="914400" rtl="0" eaLnBrk="1" latinLnBrk="0" hangingPunct="1">
        <a:lnSpc>
          <a:spcPct val="110000"/>
        </a:lnSpc>
        <a:spcBef>
          <a:spcPts val="500"/>
        </a:spcBef>
        <a:spcAft>
          <a:spcPts val="800"/>
        </a:spcAft>
        <a:buClr>
          <a:srgbClr val="B2E100"/>
        </a:buClr>
        <a:buFont typeface="Arial" panose="020B0604020202020204" pitchFamily="34" charset="0"/>
        <a:buChar char="•"/>
        <a:defRPr sz="1600" b="0" i="0" kern="1200">
          <a:solidFill>
            <a:srgbClr val="020A05"/>
          </a:solidFill>
          <a:latin typeface="Arial" panose="020B0604020202020204" pitchFamily="34" charset="0"/>
          <a:ea typeface="+mn-ea"/>
          <a:cs typeface="+mn-cs"/>
        </a:defRPr>
      </a:lvl2pPr>
      <a:lvl3pPr marL="1143000" indent="-228600" algn="l" defTabSz="914400" rtl="0" eaLnBrk="1" latinLnBrk="0" hangingPunct="1">
        <a:lnSpc>
          <a:spcPct val="110000"/>
        </a:lnSpc>
        <a:spcBef>
          <a:spcPts val="500"/>
        </a:spcBef>
        <a:spcAft>
          <a:spcPts val="800"/>
        </a:spcAft>
        <a:buClr>
          <a:srgbClr val="B2E100"/>
        </a:buClr>
        <a:buFont typeface="Arial" panose="020B0604020202020204" pitchFamily="34" charset="0"/>
        <a:buChar char="•"/>
        <a:defRPr sz="1400" b="0" i="0" kern="1200">
          <a:solidFill>
            <a:srgbClr val="020A05"/>
          </a:solidFill>
          <a:latin typeface="Arial" panose="020B0604020202020204" pitchFamily="34" charset="0"/>
          <a:ea typeface="+mn-ea"/>
          <a:cs typeface="+mn-cs"/>
        </a:defRPr>
      </a:lvl3pPr>
      <a:lvl4pPr marL="1600200" indent="-228600" algn="l" defTabSz="914400" rtl="0" eaLnBrk="1" latinLnBrk="0" hangingPunct="1">
        <a:lnSpc>
          <a:spcPct val="110000"/>
        </a:lnSpc>
        <a:spcBef>
          <a:spcPts val="500"/>
        </a:spcBef>
        <a:spcAft>
          <a:spcPts val="800"/>
        </a:spcAft>
        <a:buClr>
          <a:srgbClr val="B2E100"/>
        </a:buClr>
        <a:buFont typeface="Arial" panose="020B0604020202020204" pitchFamily="34" charset="0"/>
        <a:buChar char="•"/>
        <a:defRPr sz="1400" b="0" i="0" kern="1200">
          <a:solidFill>
            <a:schemeClr val="bg1">
              <a:alpha val="60000"/>
            </a:schemeClr>
          </a:solidFill>
          <a:latin typeface="Arial" panose="020B0604020202020204" pitchFamily="34" charset="0"/>
          <a:ea typeface="+mn-ea"/>
          <a:cs typeface="+mn-cs"/>
        </a:defRPr>
      </a:lvl4pPr>
      <a:lvl5pPr marL="2057400" indent="-228600" algn="l" defTabSz="914400" rtl="0" eaLnBrk="1" latinLnBrk="0" hangingPunct="1">
        <a:lnSpc>
          <a:spcPct val="110000"/>
        </a:lnSpc>
        <a:spcBef>
          <a:spcPts val="500"/>
        </a:spcBef>
        <a:spcAft>
          <a:spcPts val="800"/>
        </a:spcAft>
        <a:buClr>
          <a:srgbClr val="B2E100"/>
        </a:buClr>
        <a:buFont typeface="Arial" panose="020B0604020202020204" pitchFamily="34" charset="0"/>
        <a:buChar char="•"/>
        <a:defRPr sz="1400" b="0" i="0" kern="1200">
          <a:solidFill>
            <a:schemeClr val="bg1">
              <a:alpha val="60000"/>
            </a:schemeClr>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2">
            <a:extLst>
              <a:ext uri="{FF2B5EF4-FFF2-40B4-BE49-F238E27FC236}">
                <a16:creationId xmlns:a16="http://schemas.microsoft.com/office/drawing/2014/main" id="{CC2D898A-9309-8CA1-347D-43D12974DB41}"/>
              </a:ext>
            </a:extLst>
          </p:cNvPr>
          <p:cNvSpPr>
            <a:spLocks noGrp="1"/>
          </p:cNvSpPr>
          <p:nvPr>
            <p:ph type="title"/>
          </p:nvPr>
        </p:nvSpPr>
        <p:spPr>
          <a:xfrm>
            <a:off x="463108" y="365125"/>
            <a:ext cx="10890692" cy="689031"/>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a:t>Contents title</a:t>
            </a:r>
          </a:p>
        </p:txBody>
      </p:sp>
      <p:cxnSp>
        <p:nvCxnSpPr>
          <p:cNvPr id="8" name="Straight Connector 7">
            <a:extLst>
              <a:ext uri="{FF2B5EF4-FFF2-40B4-BE49-F238E27FC236}">
                <a16:creationId xmlns:a16="http://schemas.microsoft.com/office/drawing/2014/main" id="{BD747254-75F3-4785-4E17-90B28D2B883C}"/>
              </a:ext>
            </a:extLst>
          </p:cNvPr>
          <p:cNvCxnSpPr>
            <a:cxnSpLocks/>
          </p:cNvCxnSpPr>
          <p:nvPr/>
        </p:nvCxnSpPr>
        <p:spPr>
          <a:xfrm>
            <a:off x="463108" y="1001656"/>
            <a:ext cx="6699692" cy="0"/>
          </a:xfrm>
          <a:prstGeom prst="line">
            <a:avLst/>
          </a:prstGeom>
          <a:ln w="25400">
            <a:solidFill>
              <a:srgbClr val="B2E100"/>
            </a:solidFill>
          </a:ln>
        </p:spPr>
        <p:style>
          <a:lnRef idx="1">
            <a:schemeClr val="accent1"/>
          </a:lnRef>
          <a:fillRef idx="0">
            <a:schemeClr val="accent1"/>
          </a:fillRef>
          <a:effectRef idx="0">
            <a:schemeClr val="accent1"/>
          </a:effectRef>
          <a:fontRef idx="minor">
            <a:schemeClr val="tx1"/>
          </a:fontRef>
        </p:style>
      </p:cxnSp>
      <p:sp>
        <p:nvSpPr>
          <p:cNvPr id="9" name="Text Placeholder 1">
            <a:extLst>
              <a:ext uri="{FF2B5EF4-FFF2-40B4-BE49-F238E27FC236}">
                <a16:creationId xmlns:a16="http://schemas.microsoft.com/office/drawing/2014/main" id="{6F3EBAB1-1B3A-20CA-A375-3949CD496C61}"/>
              </a:ext>
            </a:extLst>
          </p:cNvPr>
          <p:cNvSpPr>
            <a:spLocks noGrp="1"/>
          </p:cNvSpPr>
          <p:nvPr>
            <p:ph type="body" idx="1"/>
          </p:nvPr>
        </p:nvSpPr>
        <p:spPr>
          <a:xfrm>
            <a:off x="463108" y="1376516"/>
            <a:ext cx="10890692" cy="4800447"/>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p:txBody>
      </p:sp>
      <p:sp>
        <p:nvSpPr>
          <p:cNvPr id="4" name="TextBox 3">
            <a:extLst>
              <a:ext uri="{FF2B5EF4-FFF2-40B4-BE49-F238E27FC236}">
                <a16:creationId xmlns:a16="http://schemas.microsoft.com/office/drawing/2014/main" id="{5A4416C3-D798-C15E-7896-893DF6E8FFE1}"/>
              </a:ext>
            </a:extLst>
          </p:cNvPr>
          <p:cNvSpPr txBox="1"/>
          <p:nvPr>
            <p:extLst>
              <p:ext uri="{1162E1C5-73C7-4A58-AE30-91384D911F3F}">
                <p184:classification xmlns:p184="http://schemas.microsoft.com/office/powerpoint/2018/4/main" val="hdr"/>
              </p:ext>
            </p:extLst>
          </p:nvPr>
        </p:nvSpPr>
        <p:spPr>
          <a:xfrm>
            <a:off x="5696712" y="190500"/>
            <a:ext cx="847725" cy="213360"/>
          </a:xfrm>
          <a:prstGeom prst="rect">
            <a:avLst/>
          </a:prstGeom>
        </p:spPr>
        <p:txBody>
          <a:bodyPr horzOverflow="overflow" lIns="0" tIns="0" rIns="0" bIns="0">
            <a:spAutoFit/>
          </a:bodyPr>
          <a:lstStyle/>
          <a:p>
            <a:pPr algn="l"/>
            <a:r>
              <a:rPr lang="en-GB" sz="1400">
                <a:solidFill>
                  <a:srgbClr val="FF0000"/>
                </a:solidFill>
                <a:latin typeface="Arial" panose="020B0604020202020204" pitchFamily="34" charset="0"/>
                <a:cs typeface="Arial" panose="020B0604020202020204" pitchFamily="34" charset="0"/>
              </a:rPr>
              <a:t>OFFICIAL</a:t>
            </a:r>
          </a:p>
        </p:txBody>
      </p:sp>
      <p:sp>
        <p:nvSpPr>
          <p:cNvPr id="5" name="TextBox 4">
            <a:extLst>
              <a:ext uri="{FF2B5EF4-FFF2-40B4-BE49-F238E27FC236}">
                <a16:creationId xmlns:a16="http://schemas.microsoft.com/office/drawing/2014/main" id="{632FE38C-277C-6244-ECED-560623959411}"/>
              </a:ext>
            </a:extLst>
          </p:cNvPr>
          <p:cNvSpPr txBox="1"/>
          <p:nvPr>
            <p:extLst>
              <p:ext uri="{1162E1C5-73C7-4A58-AE30-91384D911F3F}">
                <p184:classification xmlns:p184="http://schemas.microsoft.com/office/powerpoint/2018/4/main" val="ftr"/>
              </p:ext>
            </p:extLst>
          </p:nvPr>
        </p:nvSpPr>
        <p:spPr>
          <a:xfrm>
            <a:off x="5696712" y="6454140"/>
            <a:ext cx="847725" cy="213360"/>
          </a:xfrm>
          <a:prstGeom prst="rect">
            <a:avLst/>
          </a:prstGeom>
        </p:spPr>
        <p:txBody>
          <a:bodyPr horzOverflow="overflow" lIns="0" tIns="0" rIns="0" bIns="0">
            <a:spAutoFit/>
          </a:bodyPr>
          <a:lstStyle/>
          <a:p>
            <a:pPr algn="l"/>
            <a:r>
              <a:rPr lang="en-GB" sz="1400">
                <a:solidFill>
                  <a:srgbClr val="FF0000"/>
                </a:solidFill>
                <a:latin typeface="Arial" panose="020B0604020202020204" pitchFamily="34" charset="0"/>
                <a:cs typeface="Arial" panose="020B0604020202020204" pitchFamily="34" charset="0"/>
              </a:rPr>
              <a:t>OFFICIAL</a:t>
            </a:r>
          </a:p>
        </p:txBody>
      </p:sp>
      <p:pic>
        <p:nvPicPr>
          <p:cNvPr id="6" name="Picture 5" descr="A green logo with a black background&#10;&#10;Description automatically generated">
            <a:extLst>
              <a:ext uri="{FF2B5EF4-FFF2-40B4-BE49-F238E27FC236}">
                <a16:creationId xmlns:a16="http://schemas.microsoft.com/office/drawing/2014/main" id="{927F2866-DE9B-4968-DFE9-0AF3AF319272}"/>
              </a:ext>
            </a:extLst>
          </p:cNvPr>
          <p:cNvPicPr>
            <a:picLocks noChangeAspect="1"/>
          </p:cNvPicPr>
          <p:nvPr/>
        </p:nvPicPr>
        <p:blipFill>
          <a:blip r:embed="rId9"/>
          <a:stretch>
            <a:fillRect/>
          </a:stretch>
        </p:blipFill>
        <p:spPr>
          <a:xfrm>
            <a:off x="10262209" y="5958000"/>
            <a:ext cx="1704892" cy="900000"/>
          </a:xfrm>
          <a:prstGeom prst="rect">
            <a:avLst/>
          </a:prstGeom>
        </p:spPr>
      </p:pic>
    </p:spTree>
    <p:extLst>
      <p:ext uri="{BB962C8B-B14F-4D97-AF65-F5344CB8AC3E}">
        <p14:creationId xmlns:p14="http://schemas.microsoft.com/office/powerpoint/2010/main" val="4187669702"/>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701" r:id="rId4"/>
    <p:sldLayoutId id="2147483702" r:id="rId5"/>
    <p:sldLayoutId id="2147483703" r:id="rId6"/>
    <p:sldLayoutId id="2147483704" r:id="rId7"/>
  </p:sldLayoutIdLst>
  <p:txStyles>
    <p:titleStyle>
      <a:lvl1pPr algn="l" defTabSz="914400" rtl="0" eaLnBrk="1" latinLnBrk="0" hangingPunct="1">
        <a:lnSpc>
          <a:spcPct val="90000"/>
        </a:lnSpc>
        <a:spcBef>
          <a:spcPct val="0"/>
        </a:spcBef>
        <a:buNone/>
        <a:defRPr sz="3200" b="1" kern="1200">
          <a:solidFill>
            <a:srgbClr val="020A05"/>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2000" kern="1200">
          <a:solidFill>
            <a:srgbClr val="020A0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600" kern="1200">
          <a:solidFill>
            <a:srgbClr val="020A0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rgbClr val="020A0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microsoft.com/office/2018/10/relationships/comments" Target="../comments/modernComment_11C_8AE44127.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0.xml"/><Relationship Id="rId1" Type="http://schemas.openxmlformats.org/officeDocument/2006/relationships/themeOverride" Target="../theme/themeOverride2.xml"/><Relationship Id="rId5" Type="http://schemas.openxmlformats.org/officeDocument/2006/relationships/image" Target="../media/image13.emf"/><Relationship Id="rId4" Type="http://schemas.openxmlformats.org/officeDocument/2006/relationships/image" Target="../media/image14.emf"/></Relationships>
</file>

<file path=ppt/slides/_rels/slide2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0.xml"/><Relationship Id="rId1" Type="http://schemas.openxmlformats.org/officeDocument/2006/relationships/slideLayout" Target="../slideLayouts/slideLayout20.xml"/><Relationship Id="rId4" Type="http://schemas.openxmlformats.org/officeDocument/2006/relationships/image" Target="../media/image15.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9F7E5"/>
        </a:solidFill>
        <a:effectLst/>
      </p:bgPr>
    </p:bg>
    <p:spTree>
      <p:nvGrpSpPr>
        <p:cNvPr id="1" name="">
          <a:extLst>
            <a:ext uri="{FF2B5EF4-FFF2-40B4-BE49-F238E27FC236}">
              <a16:creationId xmlns:a16="http://schemas.microsoft.com/office/drawing/2014/main" id="{9099E37D-79FF-D64C-5AC8-DC5D6EEBD6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061C25-B207-3363-F8CE-6709E503C0C7}"/>
              </a:ext>
            </a:extLst>
          </p:cNvPr>
          <p:cNvSpPr>
            <a:spLocks noGrp="1"/>
          </p:cNvSpPr>
          <p:nvPr>
            <p:ph type="ctrTitle" idx="4294967295"/>
          </p:nvPr>
        </p:nvSpPr>
        <p:spPr>
          <a:xfrm>
            <a:off x="209972" y="528638"/>
            <a:ext cx="9861127" cy="1347787"/>
          </a:xfrm>
          <a:solidFill>
            <a:srgbClr val="B2E000"/>
          </a:solidFill>
          <a:ln w="76200">
            <a:solidFill>
              <a:srgbClr val="B2E000"/>
            </a:solidFill>
          </a:ln>
        </p:spPr>
        <p:txBody>
          <a:bodyPr>
            <a:noAutofit/>
          </a:bodyPr>
          <a:lstStyle/>
          <a:p>
            <a:r>
              <a:rPr lang="en-GB" sz="2400"/>
              <a:t>Challenges in the Calibration, Operation, Quality Control and Reliability of a Processing Facility Active Neutron Generator Assay System for Intermediate Level Waste at Dounreay</a:t>
            </a:r>
          </a:p>
        </p:txBody>
      </p:sp>
      <p:sp>
        <p:nvSpPr>
          <p:cNvPr id="8" name="TextBox 7">
            <a:extLst>
              <a:ext uri="{FF2B5EF4-FFF2-40B4-BE49-F238E27FC236}">
                <a16:creationId xmlns:a16="http://schemas.microsoft.com/office/drawing/2014/main" id="{13ECCB19-638F-273F-42E8-7248A960AD52}"/>
              </a:ext>
            </a:extLst>
          </p:cNvPr>
          <p:cNvSpPr txBox="1"/>
          <p:nvPr/>
        </p:nvSpPr>
        <p:spPr>
          <a:xfrm>
            <a:off x="209971" y="2057747"/>
            <a:ext cx="4873306" cy="3980577"/>
          </a:xfrm>
          <a:prstGeom prst="rect">
            <a:avLst/>
          </a:prstGeom>
          <a:noFill/>
        </p:spPr>
        <p:txBody>
          <a:bodyPr wrap="square" rtlCol="0">
            <a:spAutoFit/>
          </a:bodyPr>
          <a:lstStyle/>
          <a:p>
            <a:r>
              <a:rPr lang="en-GB" sz="1600" b="1"/>
              <a:t>Paul Tait </a:t>
            </a:r>
            <a:r>
              <a:rPr lang="en-GB" sz="1600" err="1"/>
              <a:t>MChem</a:t>
            </a:r>
            <a:r>
              <a:rPr lang="en-GB" sz="1600"/>
              <a:t>, PhD</a:t>
            </a:r>
          </a:p>
          <a:p>
            <a:r>
              <a:rPr lang="en-GB" sz="1600" b="1"/>
              <a:t>Senior Radiometric Specialist</a:t>
            </a:r>
          </a:p>
          <a:p>
            <a:r>
              <a:rPr lang="en-GB" sz="1600" b="1"/>
              <a:t>Nuclear Restoration Services (Dounreay)</a:t>
            </a:r>
          </a:p>
          <a:p>
            <a:endParaRPr lang="en-GB" sz="1600" b="1" baseline="30000"/>
          </a:p>
          <a:p>
            <a:r>
              <a:rPr lang="en-GB" sz="1600" b="1"/>
              <a:t>Paul Mullarkey</a:t>
            </a:r>
          </a:p>
          <a:p>
            <a:r>
              <a:rPr lang="en-GB" sz="1600" b="1"/>
              <a:t>Senior Radiometric Specialist</a:t>
            </a:r>
          </a:p>
          <a:p>
            <a:r>
              <a:rPr lang="en-GB" sz="1600" b="1"/>
              <a:t>Nuclear Restoration Services (Dounreay)</a:t>
            </a:r>
          </a:p>
          <a:p>
            <a:endParaRPr lang="en-GB" sz="1600" b="1"/>
          </a:p>
          <a:p>
            <a:r>
              <a:rPr lang="en-GB" sz="1600" b="1"/>
              <a:t>James Doherty </a:t>
            </a:r>
            <a:r>
              <a:rPr lang="en-GB" sz="1600" err="1"/>
              <a:t>MPhys</a:t>
            </a:r>
            <a:r>
              <a:rPr lang="en-GB" sz="1600"/>
              <a:t>, </a:t>
            </a:r>
            <a:r>
              <a:rPr lang="en-GB" sz="1600" err="1"/>
              <a:t>CPhys</a:t>
            </a:r>
            <a:endParaRPr lang="en-GB" sz="1600"/>
          </a:p>
          <a:p>
            <a:r>
              <a:rPr lang="en-GB" sz="1600" b="1"/>
              <a:t>Radiometrics Team Leader</a:t>
            </a:r>
          </a:p>
          <a:p>
            <a:r>
              <a:rPr lang="en-GB" sz="1600" b="1"/>
              <a:t>Nuclear Restoration Services (Dounreay)</a:t>
            </a:r>
          </a:p>
          <a:p>
            <a:endParaRPr lang="en-GB" sz="1600" b="1"/>
          </a:p>
          <a:p>
            <a:r>
              <a:rPr lang="en-GB" sz="1600" b="1"/>
              <a:t>Alan Simpson</a:t>
            </a:r>
          </a:p>
          <a:p>
            <a:r>
              <a:rPr lang="en-GB" sz="1600" b="1"/>
              <a:t>Senior Physicist</a:t>
            </a:r>
          </a:p>
          <a:p>
            <a:r>
              <a:rPr lang="en-GB" sz="1600" b="1"/>
              <a:t>Pajarito Scientific Corporation (Alpha Safety)</a:t>
            </a:r>
          </a:p>
          <a:p>
            <a:endParaRPr lang="en-GB" b="1"/>
          </a:p>
        </p:txBody>
      </p:sp>
      <p:pic>
        <p:nvPicPr>
          <p:cNvPr id="12" name="Picture 11" descr="NDA group logo">
            <a:extLst>
              <a:ext uri="{FF2B5EF4-FFF2-40B4-BE49-F238E27FC236}">
                <a16:creationId xmlns:a16="http://schemas.microsoft.com/office/drawing/2014/main" id="{38516733-0455-F845-D462-B06468F7C2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9581" y="6105524"/>
            <a:ext cx="528319" cy="528319"/>
          </a:xfrm>
          <a:prstGeom prst="rect">
            <a:avLst/>
          </a:prstGeom>
        </p:spPr>
      </p:pic>
    </p:spTree>
    <p:extLst>
      <p:ext uri="{BB962C8B-B14F-4D97-AF65-F5344CB8AC3E}">
        <p14:creationId xmlns:p14="http://schemas.microsoft.com/office/powerpoint/2010/main" val="1386205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19B2B8-FBD8-0F6B-F12A-DA302F11694A}"/>
              </a:ext>
            </a:extLst>
          </p:cNvPr>
          <p:cNvSpPr>
            <a:spLocks noGrp="1"/>
          </p:cNvSpPr>
          <p:nvPr>
            <p:ph type="body" sz="quarter" idx="12"/>
          </p:nvPr>
        </p:nvSpPr>
        <p:spPr/>
        <p:txBody>
          <a:bodyPr/>
          <a:lstStyle/>
          <a:p>
            <a:r>
              <a:rPr lang="en-GB" sz="4400"/>
              <a:t>The Dounreay Site</a:t>
            </a:r>
          </a:p>
        </p:txBody>
      </p:sp>
      <p:sp>
        <p:nvSpPr>
          <p:cNvPr id="6" name="Text Placeholder 5">
            <a:extLst>
              <a:ext uri="{FF2B5EF4-FFF2-40B4-BE49-F238E27FC236}">
                <a16:creationId xmlns:a16="http://schemas.microsoft.com/office/drawing/2014/main" id="{EED3C3AD-928B-26C2-31AD-09C9AACD40D5}"/>
              </a:ext>
            </a:extLst>
          </p:cNvPr>
          <p:cNvSpPr>
            <a:spLocks noGrp="1"/>
          </p:cNvSpPr>
          <p:nvPr>
            <p:ph type="body" sz="quarter" idx="13"/>
          </p:nvPr>
        </p:nvSpPr>
        <p:spPr/>
        <p:txBody>
          <a:bodyPr/>
          <a:lstStyle/>
          <a:p>
            <a:r>
              <a:rPr lang="en-GB" sz="2000"/>
              <a:t>Operated by Nuclear Restoration Services, an NDA group company</a:t>
            </a:r>
          </a:p>
        </p:txBody>
      </p:sp>
      <p:pic>
        <p:nvPicPr>
          <p:cNvPr id="5" name="Picture 4" descr="Image of Dounreay">
            <a:extLst>
              <a:ext uri="{FF2B5EF4-FFF2-40B4-BE49-F238E27FC236}">
                <a16:creationId xmlns:a16="http://schemas.microsoft.com/office/drawing/2014/main" id="{E7A3A1BA-A00D-7655-CD0D-AAED4A3D86FA}"/>
              </a:ext>
            </a:extLst>
          </p:cNvPr>
          <p:cNvPicPr>
            <a:picLocks noChangeAspect="1"/>
          </p:cNvPicPr>
          <p:nvPr/>
        </p:nvPicPr>
        <p:blipFill>
          <a:blip r:embed="rId2"/>
          <a:stretch>
            <a:fillRect/>
          </a:stretch>
        </p:blipFill>
        <p:spPr>
          <a:xfrm>
            <a:off x="360680" y="825276"/>
            <a:ext cx="6085920" cy="31951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794740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D7A73AD-14FB-495E-2931-4DACAFD3972B}"/>
              </a:ext>
            </a:extLst>
          </p:cNvPr>
          <p:cNvSpPr>
            <a:spLocks noGrp="1"/>
          </p:cNvSpPr>
          <p:nvPr>
            <p:ph type="title"/>
          </p:nvPr>
        </p:nvSpPr>
        <p:spPr/>
        <p:txBody>
          <a:bodyPr/>
          <a:lstStyle/>
          <a:p>
            <a:r>
              <a:rPr lang="en-GB"/>
              <a:t>The UK Centre of Fast Reactor Research</a:t>
            </a:r>
          </a:p>
        </p:txBody>
      </p:sp>
      <p:sp>
        <p:nvSpPr>
          <p:cNvPr id="6" name="Content Placeholder 5">
            <a:extLst>
              <a:ext uri="{FF2B5EF4-FFF2-40B4-BE49-F238E27FC236}">
                <a16:creationId xmlns:a16="http://schemas.microsoft.com/office/drawing/2014/main" id="{81B7B158-8751-59DB-B7AD-829F82391D51}"/>
              </a:ext>
            </a:extLst>
          </p:cNvPr>
          <p:cNvSpPr>
            <a:spLocks noGrp="1"/>
          </p:cNvSpPr>
          <p:nvPr>
            <p:ph idx="1"/>
          </p:nvPr>
        </p:nvSpPr>
        <p:spPr/>
        <p:txBody>
          <a:bodyPr/>
          <a:lstStyle/>
          <a:p>
            <a:pPr marL="0" indent="0">
              <a:buNone/>
            </a:pPr>
            <a:r>
              <a:rPr lang="en-GB"/>
              <a:t>Built in 1955 and in operation since 1959</a:t>
            </a:r>
          </a:p>
          <a:p>
            <a:pPr marL="0" indent="0">
              <a:buNone/>
            </a:pPr>
            <a:r>
              <a:rPr lang="en-GB"/>
              <a:t>Materials Test Reactor, Dounreay Fast Reactor and Prototype Fast Reactor</a:t>
            </a:r>
          </a:p>
          <a:p>
            <a:pPr marL="0" indent="0">
              <a:buNone/>
            </a:pPr>
            <a:r>
              <a:rPr lang="en-GB"/>
              <a:t>Fuel Cycle Area (U and Pu recovery, raffinate cementation; and commercial reprocessing)</a:t>
            </a:r>
          </a:p>
          <a:p>
            <a:pPr marL="0" indent="0">
              <a:buNone/>
            </a:pPr>
            <a:r>
              <a:rPr lang="en-GB"/>
              <a:t>Legacy Waste Disposal Facilities – where higher activity wastes were deposited</a:t>
            </a:r>
          </a:p>
        </p:txBody>
      </p:sp>
    </p:spTree>
    <p:extLst>
      <p:ext uri="{BB962C8B-B14F-4D97-AF65-F5344CB8AC3E}">
        <p14:creationId xmlns:p14="http://schemas.microsoft.com/office/powerpoint/2010/main" val="790002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DDBDD-D3F5-3EF2-2EB8-7963C966867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EFB829C-F1CA-5FFE-6255-02342FD78ABA}"/>
              </a:ext>
            </a:extLst>
          </p:cNvPr>
          <p:cNvSpPr>
            <a:spLocks noGrp="1"/>
          </p:cNvSpPr>
          <p:nvPr>
            <p:ph type="title"/>
          </p:nvPr>
        </p:nvSpPr>
        <p:spPr/>
        <p:txBody>
          <a:bodyPr/>
          <a:lstStyle/>
          <a:p>
            <a:r>
              <a:rPr lang="en-GB"/>
              <a:t>Decommissioning</a:t>
            </a:r>
          </a:p>
        </p:txBody>
      </p:sp>
      <p:sp>
        <p:nvSpPr>
          <p:cNvPr id="6" name="Content Placeholder 5">
            <a:extLst>
              <a:ext uri="{FF2B5EF4-FFF2-40B4-BE49-F238E27FC236}">
                <a16:creationId xmlns:a16="http://schemas.microsoft.com/office/drawing/2014/main" id="{919FA6AF-54FE-D41B-D614-2BCFBE20E7C2}"/>
              </a:ext>
            </a:extLst>
          </p:cNvPr>
          <p:cNvSpPr>
            <a:spLocks noGrp="1"/>
          </p:cNvSpPr>
          <p:nvPr>
            <p:ph idx="1"/>
          </p:nvPr>
        </p:nvSpPr>
        <p:spPr/>
        <p:txBody>
          <a:bodyPr/>
          <a:lstStyle/>
          <a:p>
            <a:pPr marL="0" indent="0">
              <a:buNone/>
            </a:pPr>
            <a:r>
              <a:rPr lang="en-GB"/>
              <a:t>Dounreay is a Delivery Unit of NRS</a:t>
            </a:r>
          </a:p>
          <a:p>
            <a:pPr marL="0" indent="0">
              <a:buNone/>
            </a:pPr>
            <a:r>
              <a:rPr lang="en-GB"/>
              <a:t>The Fuel Cycle Area decommissioning programme produces RHILW with accountable fissile material – arising from operations and stocks, some spent fuel or nuclear material which, following a Best Practicable Means assessment justifying their management as waste, being reclassified as waste.</a:t>
            </a:r>
          </a:p>
          <a:p>
            <a:pPr marL="0" indent="0">
              <a:buNone/>
            </a:pPr>
            <a:r>
              <a:rPr lang="en-GB"/>
              <a:t>These will be subject to assay on the FCA’s Active Neutron Generator Assay System </a:t>
            </a:r>
          </a:p>
          <a:p>
            <a:pPr marL="0" indent="0">
              <a:buNone/>
            </a:pPr>
            <a:r>
              <a:rPr lang="en-GB"/>
              <a:t>The Shaft and Silo decommissioning programme includes the retrieval and processing of its legacy solid wastes. The design of the retrieval and processing facility includes passive/active neutron generator assay systems, which has been procured. Active commissioning is scheduled to begin in FY35/36.</a:t>
            </a:r>
          </a:p>
        </p:txBody>
      </p:sp>
    </p:spTree>
    <p:extLst>
      <p:ext uri="{BB962C8B-B14F-4D97-AF65-F5344CB8AC3E}">
        <p14:creationId xmlns:p14="http://schemas.microsoft.com/office/powerpoint/2010/main" val="3636780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F3488FA-EA74-F080-F07D-0D69E95CFB6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2BD5290-875E-1FE5-937E-559AB1F65DD5}"/>
              </a:ext>
            </a:extLst>
          </p:cNvPr>
          <p:cNvSpPr>
            <a:spLocks noGrp="1"/>
          </p:cNvSpPr>
          <p:nvPr>
            <p:ph type="title"/>
          </p:nvPr>
        </p:nvSpPr>
        <p:spPr/>
        <p:txBody>
          <a:bodyPr/>
          <a:lstStyle/>
          <a:p>
            <a:r>
              <a:rPr lang="en-GB"/>
              <a:t>The Lifetime Plan and Radioactive Waste Management</a:t>
            </a:r>
          </a:p>
        </p:txBody>
      </p:sp>
      <p:sp>
        <p:nvSpPr>
          <p:cNvPr id="6" name="Content Placeholder 5">
            <a:extLst>
              <a:ext uri="{FF2B5EF4-FFF2-40B4-BE49-F238E27FC236}">
                <a16:creationId xmlns:a16="http://schemas.microsoft.com/office/drawing/2014/main" id="{DAF958A2-29FD-70E3-A1AF-72EBEC892FBB}"/>
              </a:ext>
            </a:extLst>
          </p:cNvPr>
          <p:cNvSpPr>
            <a:spLocks noGrp="1"/>
          </p:cNvSpPr>
          <p:nvPr>
            <p:ph idx="1"/>
          </p:nvPr>
        </p:nvSpPr>
        <p:spPr/>
        <p:txBody>
          <a:bodyPr/>
          <a:lstStyle/>
          <a:p>
            <a:pPr marL="0" indent="0">
              <a:buNone/>
            </a:pPr>
            <a:r>
              <a:rPr lang="en-GB"/>
              <a:t>Our Lifetime Plan includes near and medium-term blocks which extend up to 2036. There are a number of blocks beyond that are harder to predict and subject to uncertainty.</a:t>
            </a:r>
          </a:p>
          <a:p>
            <a:pPr marL="0" indent="0">
              <a:buNone/>
            </a:pPr>
            <a:r>
              <a:rPr lang="en-GB"/>
              <a:t>FCA’s RHILW processing facility is predicted to be required up until 2064.</a:t>
            </a:r>
          </a:p>
          <a:p>
            <a:pPr marL="0" indent="0">
              <a:buNone/>
            </a:pPr>
            <a:r>
              <a:rPr lang="en-GB"/>
              <a:t>Context of our Radioactive Waste Inventory:</a:t>
            </a:r>
          </a:p>
        </p:txBody>
      </p:sp>
      <p:pic>
        <p:nvPicPr>
          <p:cNvPr id="2" name="Picture 1" descr="Pice chart showing Dounreay's radioactive waste makes up 11.7% of the UK total">
            <a:extLst>
              <a:ext uri="{FF2B5EF4-FFF2-40B4-BE49-F238E27FC236}">
                <a16:creationId xmlns:a16="http://schemas.microsoft.com/office/drawing/2014/main" id="{CE375208-5066-64C7-A6D1-EBD31F3A3FFD}"/>
              </a:ext>
            </a:extLst>
          </p:cNvPr>
          <p:cNvPicPr>
            <a:picLocks noChangeAspect="1"/>
          </p:cNvPicPr>
          <p:nvPr/>
        </p:nvPicPr>
        <p:blipFill>
          <a:blip r:embed="rId2"/>
          <a:stretch>
            <a:fillRect/>
          </a:stretch>
        </p:blipFill>
        <p:spPr>
          <a:xfrm>
            <a:off x="1991091" y="3947133"/>
            <a:ext cx="3298926" cy="2229830"/>
          </a:xfrm>
          <a:prstGeom prst="rect">
            <a:avLst/>
          </a:prstGeom>
        </p:spPr>
      </p:pic>
      <p:sp>
        <p:nvSpPr>
          <p:cNvPr id="3" name="TextBox 2">
            <a:extLst>
              <a:ext uri="{FF2B5EF4-FFF2-40B4-BE49-F238E27FC236}">
                <a16:creationId xmlns:a16="http://schemas.microsoft.com/office/drawing/2014/main" id="{AAD30CA1-D626-F716-CE54-F545C633FBB0}"/>
              </a:ext>
            </a:extLst>
          </p:cNvPr>
          <p:cNvSpPr txBox="1"/>
          <p:nvPr/>
        </p:nvSpPr>
        <p:spPr>
          <a:xfrm>
            <a:off x="1098024" y="4637172"/>
            <a:ext cx="881061" cy="646331"/>
          </a:xfrm>
          <a:prstGeom prst="rect">
            <a:avLst/>
          </a:prstGeom>
          <a:noFill/>
        </p:spPr>
        <p:txBody>
          <a:bodyPr wrap="square" rtlCol="0">
            <a:spAutoFit/>
          </a:bodyPr>
          <a:lstStyle/>
          <a:p>
            <a:r>
              <a:rPr lang="en-GB">
                <a:solidFill>
                  <a:schemeClr val="tx2"/>
                </a:solidFill>
              </a:rPr>
              <a:t>Within </a:t>
            </a:r>
          </a:p>
          <a:p>
            <a:r>
              <a:rPr lang="en-GB">
                <a:solidFill>
                  <a:schemeClr val="tx2"/>
                </a:solidFill>
              </a:rPr>
              <a:t>UK</a:t>
            </a:r>
          </a:p>
        </p:txBody>
      </p:sp>
      <p:pic>
        <p:nvPicPr>
          <p:cNvPr id="8" name="Picture 7" descr="Pie chart showing number of packages of radioactive waste from Dourneay makes up 6.8% of the UK total">
            <a:extLst>
              <a:ext uri="{FF2B5EF4-FFF2-40B4-BE49-F238E27FC236}">
                <a16:creationId xmlns:a16="http://schemas.microsoft.com/office/drawing/2014/main" id="{62F4E1A9-FF9E-898E-99FF-DC0D1B97D998}"/>
              </a:ext>
            </a:extLst>
          </p:cNvPr>
          <p:cNvPicPr>
            <a:picLocks noChangeAspect="1"/>
          </p:cNvPicPr>
          <p:nvPr/>
        </p:nvPicPr>
        <p:blipFill>
          <a:blip r:embed="rId3"/>
          <a:stretch>
            <a:fillRect/>
          </a:stretch>
        </p:blipFill>
        <p:spPr>
          <a:xfrm>
            <a:off x="6183084" y="3953302"/>
            <a:ext cx="3726564" cy="2229830"/>
          </a:xfrm>
          <a:prstGeom prst="rect">
            <a:avLst/>
          </a:prstGeom>
        </p:spPr>
      </p:pic>
      <p:sp>
        <p:nvSpPr>
          <p:cNvPr id="9" name="TextBox 8">
            <a:extLst>
              <a:ext uri="{FF2B5EF4-FFF2-40B4-BE49-F238E27FC236}">
                <a16:creationId xmlns:a16="http://schemas.microsoft.com/office/drawing/2014/main" id="{AC85B12F-4969-BD5A-36D8-E1D8B54D49AF}"/>
              </a:ext>
            </a:extLst>
          </p:cNvPr>
          <p:cNvSpPr txBox="1"/>
          <p:nvPr/>
        </p:nvSpPr>
        <p:spPr>
          <a:xfrm>
            <a:off x="1991091" y="3255441"/>
            <a:ext cx="1246821" cy="369332"/>
          </a:xfrm>
          <a:prstGeom prst="rect">
            <a:avLst/>
          </a:prstGeom>
          <a:noFill/>
        </p:spPr>
        <p:txBody>
          <a:bodyPr wrap="square" rtlCol="0">
            <a:spAutoFit/>
          </a:bodyPr>
          <a:lstStyle/>
          <a:p>
            <a:r>
              <a:rPr lang="en-GB">
                <a:solidFill>
                  <a:schemeClr val="tx2"/>
                </a:solidFill>
              </a:rPr>
              <a:t>Volume:</a:t>
            </a:r>
          </a:p>
        </p:txBody>
      </p:sp>
      <p:sp>
        <p:nvSpPr>
          <p:cNvPr id="12" name="TextBox 11">
            <a:extLst>
              <a:ext uri="{FF2B5EF4-FFF2-40B4-BE49-F238E27FC236}">
                <a16:creationId xmlns:a16="http://schemas.microsoft.com/office/drawing/2014/main" id="{BD2D30E5-6A1B-7A2E-D60D-B26A094C9B75}"/>
              </a:ext>
            </a:extLst>
          </p:cNvPr>
          <p:cNvSpPr txBox="1"/>
          <p:nvPr/>
        </p:nvSpPr>
        <p:spPr>
          <a:xfrm>
            <a:off x="6183084" y="3255441"/>
            <a:ext cx="1767731" cy="369332"/>
          </a:xfrm>
          <a:prstGeom prst="rect">
            <a:avLst/>
          </a:prstGeom>
          <a:noFill/>
        </p:spPr>
        <p:txBody>
          <a:bodyPr wrap="square" rtlCol="0">
            <a:spAutoFit/>
          </a:bodyPr>
          <a:lstStyle/>
          <a:p>
            <a:r>
              <a:rPr lang="en-GB">
                <a:solidFill>
                  <a:schemeClr val="tx2"/>
                </a:solidFill>
              </a:rPr>
              <a:t>Final Packages</a:t>
            </a:r>
          </a:p>
        </p:txBody>
      </p:sp>
    </p:spTree>
    <p:extLst>
      <p:ext uri="{BB962C8B-B14F-4D97-AF65-F5344CB8AC3E}">
        <p14:creationId xmlns:p14="http://schemas.microsoft.com/office/powerpoint/2010/main" val="1278571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A1F0EC2-C18D-A39B-004E-5AE84801A484}"/>
              </a:ext>
            </a:extLst>
          </p:cNvPr>
          <p:cNvSpPr>
            <a:spLocks noGrp="1"/>
          </p:cNvSpPr>
          <p:nvPr>
            <p:ph type="body" sz="quarter" idx="12"/>
          </p:nvPr>
        </p:nvSpPr>
        <p:spPr/>
        <p:txBody>
          <a:bodyPr/>
          <a:lstStyle/>
          <a:p>
            <a:r>
              <a:rPr lang="en-GB"/>
              <a:t>NDA7</a:t>
            </a:r>
          </a:p>
        </p:txBody>
      </p:sp>
    </p:spTree>
    <p:extLst>
      <p:ext uri="{BB962C8B-B14F-4D97-AF65-F5344CB8AC3E}">
        <p14:creationId xmlns:p14="http://schemas.microsoft.com/office/powerpoint/2010/main" val="2330214695"/>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solidFill>
                  <a:schemeClr val="bg2"/>
                </a:solidFill>
              </a:rPr>
              <a:t>Background and System Description</a:t>
            </a:r>
          </a:p>
        </p:txBody>
      </p:sp>
      <p:sp>
        <p:nvSpPr>
          <p:cNvPr id="3" name="Content Placeholder 2"/>
          <p:cNvSpPr>
            <a:spLocks noGrp="1"/>
          </p:cNvSpPr>
          <p:nvPr>
            <p:ph idx="1"/>
          </p:nvPr>
        </p:nvSpPr>
        <p:spPr>
          <a:xfrm>
            <a:off x="463108" y="1366463"/>
            <a:ext cx="6502771" cy="4810500"/>
          </a:xfrm>
        </p:spPr>
        <p:txBody>
          <a:bodyPr>
            <a:normAutofit fontScale="92500" lnSpcReduction="10000"/>
          </a:bodyPr>
          <a:lstStyle/>
          <a:p>
            <a:pPr marL="0" indent="0">
              <a:buNone/>
            </a:pPr>
            <a:r>
              <a:rPr lang="en-US"/>
              <a:t>NDA7 is the FCA’s Passive/Active Neutron Counting system for Remote-Handled Intermediate Level Waste (RHILW).</a:t>
            </a:r>
          </a:p>
          <a:p>
            <a:pPr marL="0" indent="0">
              <a:buNone/>
            </a:pPr>
            <a:r>
              <a:rPr lang="en-US"/>
              <a:t>Uses a SODERN MEN 16NG D-T Neutron Generator as a neutron source.</a:t>
            </a:r>
          </a:p>
          <a:p>
            <a:pPr marL="0" indent="0">
              <a:buNone/>
            </a:pPr>
            <a:r>
              <a:rPr lang="en-US"/>
              <a:t>Neutrons detected by an array of 16 He3 tubes.</a:t>
            </a:r>
          </a:p>
          <a:p>
            <a:pPr marL="0" indent="0">
              <a:buNone/>
            </a:pPr>
            <a:r>
              <a:rPr lang="en-US"/>
              <a:t>NDA7 was upgraded from a Californium Shuffler system in 2021.</a:t>
            </a:r>
          </a:p>
          <a:p>
            <a:pPr marL="0" indent="0">
              <a:buNone/>
            </a:pPr>
            <a:r>
              <a:rPr lang="en-US"/>
              <a:t>Commissioned and entered service in November 2022.</a:t>
            </a:r>
          </a:p>
          <a:p>
            <a:pPr marL="0" indent="0">
              <a:buNone/>
            </a:pPr>
            <a:r>
              <a:rPr lang="en-US"/>
              <a:t>Waste cans measuring 90mm in diameter, 229mm (9”) or 660mm (26”0 in length are raised into the assay chamber for measurement via a hoist</a:t>
            </a:r>
          </a:p>
        </p:txBody>
      </p:sp>
      <p:pic>
        <p:nvPicPr>
          <p:cNvPr id="4" name="Picture 3" descr="Side-on schematic of NDA7 showing a sample of waste in the measurement chamber relative to the neutron generator and detection chamber">
            <a:extLst>
              <a:ext uri="{FF2B5EF4-FFF2-40B4-BE49-F238E27FC236}">
                <a16:creationId xmlns:a16="http://schemas.microsoft.com/office/drawing/2014/main" id="{234ADD95-45DB-E47C-6712-9D8A2FB5D39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053492" y="1034492"/>
            <a:ext cx="4138507" cy="2760533"/>
          </a:xfrm>
          <a:prstGeom prst="rect">
            <a:avLst/>
          </a:prstGeom>
          <a:noFill/>
        </p:spPr>
      </p:pic>
      <p:sp>
        <p:nvSpPr>
          <p:cNvPr id="6" name="TextBox 5">
            <a:extLst>
              <a:ext uri="{FF2B5EF4-FFF2-40B4-BE49-F238E27FC236}">
                <a16:creationId xmlns:a16="http://schemas.microsoft.com/office/drawing/2014/main" id="{136E9335-AAE4-22FE-ED71-093503223FF0}"/>
              </a:ext>
            </a:extLst>
          </p:cNvPr>
          <p:cNvSpPr txBox="1"/>
          <p:nvPr/>
        </p:nvSpPr>
        <p:spPr>
          <a:xfrm>
            <a:off x="7459038" y="5325224"/>
            <a:ext cx="3168496" cy="369332"/>
          </a:xfrm>
          <a:prstGeom prst="rect">
            <a:avLst/>
          </a:prstGeom>
          <a:noFill/>
        </p:spPr>
        <p:txBody>
          <a:bodyPr wrap="none" rtlCol="0">
            <a:spAutoFit/>
          </a:bodyPr>
          <a:lstStyle/>
          <a:p>
            <a:r>
              <a:rPr lang="en-GB" b="1"/>
              <a:t>Figure 1. NDA7 – Side View</a:t>
            </a:r>
          </a:p>
        </p:txBody>
      </p:sp>
      <p:pic>
        <p:nvPicPr>
          <p:cNvPr id="7" name="Picture 6" descr="Top-down schematic of NDA7 showing a sample of waste in the measurement chamber relative to the neutron generator and detection chamber">
            <a:extLst>
              <a:ext uri="{FF2B5EF4-FFF2-40B4-BE49-F238E27FC236}">
                <a16:creationId xmlns:a16="http://schemas.microsoft.com/office/drawing/2014/main" id="{09C4A3B8-9D91-251C-7386-AB860B819FD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65188" y="3826672"/>
            <a:ext cx="3408359" cy="2997103"/>
          </a:xfrm>
          <a:prstGeom prst="rect">
            <a:avLst/>
          </a:prstGeom>
          <a:noFill/>
        </p:spPr>
      </p:pic>
    </p:spTree>
    <p:extLst>
      <p:ext uri="{BB962C8B-B14F-4D97-AF65-F5344CB8AC3E}">
        <p14:creationId xmlns:p14="http://schemas.microsoft.com/office/powerpoint/2010/main" val="623102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C43DE-09C0-8AFA-9D01-3F666911C1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AA9A46-483C-A49D-1B42-33AEC9F47F70}"/>
              </a:ext>
            </a:extLst>
          </p:cNvPr>
          <p:cNvSpPr>
            <a:spLocks noGrp="1"/>
          </p:cNvSpPr>
          <p:nvPr>
            <p:ph type="title"/>
          </p:nvPr>
        </p:nvSpPr>
        <p:spPr/>
        <p:txBody>
          <a:bodyPr/>
          <a:lstStyle/>
          <a:p>
            <a:r>
              <a:rPr lang="en-US">
                <a:solidFill>
                  <a:schemeClr val="bg2"/>
                </a:solidFill>
              </a:rPr>
              <a:t>Passive and Active Calibrations</a:t>
            </a:r>
          </a:p>
        </p:txBody>
      </p:sp>
      <p:sp>
        <p:nvSpPr>
          <p:cNvPr id="3" name="Content Placeholder 2">
            <a:extLst>
              <a:ext uri="{FF2B5EF4-FFF2-40B4-BE49-F238E27FC236}">
                <a16:creationId xmlns:a16="http://schemas.microsoft.com/office/drawing/2014/main" id="{044338E0-620E-DF45-B48F-1325B794DEDA}"/>
              </a:ext>
            </a:extLst>
          </p:cNvPr>
          <p:cNvSpPr>
            <a:spLocks noGrp="1"/>
          </p:cNvSpPr>
          <p:nvPr>
            <p:ph idx="1"/>
          </p:nvPr>
        </p:nvSpPr>
        <p:spPr>
          <a:xfrm>
            <a:off x="498323" y="1451429"/>
            <a:ext cx="11214704" cy="2517744"/>
          </a:xfrm>
        </p:spPr>
        <p:txBody>
          <a:bodyPr/>
          <a:lstStyle/>
          <a:p>
            <a:pPr marL="0" indent="0">
              <a:buNone/>
            </a:pPr>
            <a:r>
              <a:rPr lang="en-US"/>
              <a:t>4 calibrations for Passive Assay (Pu240 measurement) and 4 for Active Assay (U235 measurement) were developed by the manufacturer using Monte-Carlo N-Particle Transport Code (MCNP) modelling.</a:t>
            </a:r>
          </a:p>
          <a:p>
            <a:pPr marL="0" indent="0">
              <a:buNone/>
            </a:pPr>
            <a:r>
              <a:rPr lang="en-US"/>
              <a:t>Calibrations range from effectively neutron transparent, to significantly neutron moderating based on volume of hydrogenous material (plastics, paper, wood) within the waste matrix.</a:t>
            </a:r>
          </a:p>
        </p:txBody>
      </p:sp>
      <p:graphicFrame>
        <p:nvGraphicFramePr>
          <p:cNvPr id="7" name="Table 6">
            <a:extLst>
              <a:ext uri="{FF2B5EF4-FFF2-40B4-BE49-F238E27FC236}">
                <a16:creationId xmlns:a16="http://schemas.microsoft.com/office/drawing/2014/main" id="{DF434991-DDB9-D786-F50C-8528A7EA80FA}"/>
              </a:ext>
            </a:extLst>
          </p:cNvPr>
          <p:cNvGraphicFramePr>
            <a:graphicFrameLocks noGrp="1"/>
          </p:cNvGraphicFramePr>
          <p:nvPr>
            <p:extLst>
              <p:ext uri="{D42A27DB-BD31-4B8C-83A1-F6EECF244321}">
                <p14:modId xmlns:p14="http://schemas.microsoft.com/office/powerpoint/2010/main" val="1411856928"/>
              </p:ext>
            </p:extLst>
          </p:nvPr>
        </p:nvGraphicFramePr>
        <p:xfrm>
          <a:off x="1901456" y="3712927"/>
          <a:ext cx="8389088" cy="1858457"/>
        </p:xfrm>
        <a:graphic>
          <a:graphicData uri="http://schemas.openxmlformats.org/drawingml/2006/table">
            <a:tbl>
              <a:tblPr firstRow="1" firstCol="1" bandRow="1"/>
              <a:tblGrid>
                <a:gridCol w="1080359">
                  <a:extLst>
                    <a:ext uri="{9D8B030D-6E8A-4147-A177-3AD203B41FA5}">
                      <a16:colId xmlns:a16="http://schemas.microsoft.com/office/drawing/2014/main" val="568634279"/>
                    </a:ext>
                  </a:extLst>
                </a:gridCol>
                <a:gridCol w="2002957">
                  <a:extLst>
                    <a:ext uri="{9D8B030D-6E8A-4147-A177-3AD203B41FA5}">
                      <a16:colId xmlns:a16="http://schemas.microsoft.com/office/drawing/2014/main" val="922447380"/>
                    </a:ext>
                  </a:extLst>
                </a:gridCol>
                <a:gridCol w="5305772">
                  <a:extLst>
                    <a:ext uri="{9D8B030D-6E8A-4147-A177-3AD203B41FA5}">
                      <a16:colId xmlns:a16="http://schemas.microsoft.com/office/drawing/2014/main" val="1424946271"/>
                    </a:ext>
                  </a:extLst>
                </a:gridCol>
              </a:tblGrid>
              <a:tr h="0">
                <a:tc>
                  <a:txBody>
                    <a:bodyPr/>
                    <a:lstStyle/>
                    <a:p>
                      <a:pPr>
                        <a:lnSpc>
                          <a:spcPct val="115000"/>
                        </a:lnSpc>
                        <a:spcBef>
                          <a:spcPts val="200"/>
                        </a:spcBef>
                        <a:spcAft>
                          <a:spcPts val="200"/>
                        </a:spcAft>
                        <a:buNone/>
                      </a:pPr>
                      <a:r>
                        <a:rPr lang="en-GB" sz="1400" b="1">
                          <a:solidFill>
                            <a:schemeClr val="bg2"/>
                          </a:solidFill>
                          <a:effectLst/>
                          <a:latin typeface="Arial" panose="020B0604020202020204" pitchFamily="34" charset="0"/>
                          <a:ea typeface="Calibri" panose="020F0502020204030204" pitchFamily="34" charset="0"/>
                          <a:cs typeface="Times New Roman" panose="02020603050405020304" pitchFamily="18" charset="0"/>
                        </a:rPr>
                        <a:t>Calibration</a:t>
                      </a:r>
                      <a:endParaRPr lang="en-GB" sz="2000">
                        <a:solidFill>
                          <a:schemeClr val="bg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200"/>
                        </a:spcBef>
                        <a:spcAft>
                          <a:spcPts val="200"/>
                        </a:spcAft>
                        <a:buNone/>
                      </a:pPr>
                      <a:r>
                        <a:rPr lang="en-GB" sz="1400" b="1">
                          <a:solidFill>
                            <a:schemeClr val="bg2"/>
                          </a:solidFill>
                          <a:effectLst/>
                          <a:latin typeface="Arial" panose="020B0604020202020204" pitchFamily="34" charset="0"/>
                          <a:ea typeface="Calibri" panose="020F0502020204030204" pitchFamily="34" charset="0"/>
                          <a:cs typeface="Times New Roman" panose="02020603050405020304" pitchFamily="18" charset="0"/>
                        </a:rPr>
                        <a:t>Moderator Content (Hydrogen Density in g/cm</a:t>
                      </a:r>
                      <a:r>
                        <a:rPr lang="en-GB" sz="1400" b="1" baseline="30000">
                          <a:solidFill>
                            <a:schemeClr val="bg2"/>
                          </a:solidFill>
                          <a:effectLst/>
                          <a:latin typeface="Arial" panose="020B0604020202020204" pitchFamily="34" charset="0"/>
                          <a:ea typeface="Calibri" panose="020F0502020204030204" pitchFamily="34" charset="0"/>
                          <a:cs typeface="Times New Roman" panose="02020603050405020304" pitchFamily="18" charset="0"/>
                        </a:rPr>
                        <a:t>3</a:t>
                      </a:r>
                      <a:r>
                        <a:rPr lang="en-GB" sz="1400" b="1">
                          <a:solidFill>
                            <a:schemeClr val="bg2"/>
                          </a:solidFill>
                          <a:effectLst/>
                          <a:latin typeface="Arial" panose="020B0604020202020204" pitchFamily="34" charset="0"/>
                          <a:ea typeface="Calibri" panose="020F0502020204030204" pitchFamily="34" charset="0"/>
                          <a:cs typeface="Times New Roman" panose="02020603050405020304" pitchFamily="18" charset="0"/>
                        </a:rPr>
                        <a:t>)</a:t>
                      </a:r>
                      <a:endParaRPr lang="en-GB" sz="2000">
                        <a:solidFill>
                          <a:schemeClr val="bg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200"/>
                        </a:spcBef>
                        <a:spcAft>
                          <a:spcPts val="200"/>
                        </a:spcAft>
                        <a:buNone/>
                      </a:pPr>
                      <a:r>
                        <a:rPr lang="en-GB" sz="1400" b="1">
                          <a:solidFill>
                            <a:schemeClr val="bg2"/>
                          </a:solidFill>
                          <a:effectLst/>
                          <a:latin typeface="Arial" panose="020B0604020202020204" pitchFamily="34" charset="0"/>
                          <a:ea typeface="Calibri" panose="020F0502020204030204" pitchFamily="34" charset="0"/>
                          <a:cs typeface="Times New Roman" panose="02020603050405020304" pitchFamily="18" charset="0"/>
                        </a:rPr>
                        <a:t>Description</a:t>
                      </a:r>
                      <a:endParaRPr lang="en-GB" sz="2000">
                        <a:solidFill>
                          <a:schemeClr val="bg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0560835"/>
                  </a:ext>
                </a:extLst>
              </a:tr>
              <a:tr h="0">
                <a:tc>
                  <a:txBody>
                    <a:bodyPr/>
                    <a:lstStyle/>
                    <a:p>
                      <a:pPr>
                        <a:lnSpc>
                          <a:spcPct val="115000"/>
                        </a:lnSpc>
                        <a:spcBef>
                          <a:spcPts val="200"/>
                        </a:spcBef>
                        <a:spcAft>
                          <a:spcPts val="200"/>
                        </a:spcAft>
                        <a:buNone/>
                      </a:pPr>
                      <a:r>
                        <a:rPr lang="en-GB" sz="1400">
                          <a:solidFill>
                            <a:schemeClr val="bg2"/>
                          </a:solidFill>
                          <a:effectLst/>
                          <a:latin typeface="Arial" panose="020B0604020202020204" pitchFamily="34" charset="0"/>
                          <a:ea typeface="Calibri" panose="020F0502020204030204" pitchFamily="34" charset="0"/>
                          <a:cs typeface="Times New Roman" panose="02020603050405020304" pitchFamily="18" charset="0"/>
                        </a:rPr>
                        <a:t>C1</a:t>
                      </a:r>
                      <a:endParaRPr lang="en-GB" sz="2000">
                        <a:solidFill>
                          <a:schemeClr val="bg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200"/>
                        </a:spcBef>
                        <a:spcAft>
                          <a:spcPts val="200"/>
                        </a:spcAft>
                        <a:buNone/>
                      </a:pPr>
                      <a:r>
                        <a:rPr lang="en-GB" sz="1400">
                          <a:solidFill>
                            <a:schemeClr val="bg2"/>
                          </a:solidFill>
                          <a:effectLst/>
                          <a:latin typeface="Arial" panose="020B0604020202020204" pitchFamily="34" charset="0"/>
                          <a:ea typeface="Calibri" panose="020F0502020204030204" pitchFamily="34" charset="0"/>
                          <a:cs typeface="Times New Roman" panose="02020603050405020304" pitchFamily="18" charset="0"/>
                        </a:rPr>
                        <a:t>0.0000</a:t>
                      </a:r>
                      <a:endParaRPr lang="en-GB" sz="2000">
                        <a:solidFill>
                          <a:schemeClr val="bg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200"/>
                        </a:spcBef>
                        <a:spcAft>
                          <a:spcPts val="200"/>
                        </a:spcAft>
                        <a:buNone/>
                      </a:pPr>
                      <a:r>
                        <a:rPr lang="en-GB" sz="1400">
                          <a:solidFill>
                            <a:schemeClr val="bg2"/>
                          </a:solidFill>
                          <a:effectLst/>
                          <a:latin typeface="Arial" panose="020B0604020202020204" pitchFamily="34" charset="0"/>
                          <a:ea typeface="Calibri" panose="020F0502020204030204" pitchFamily="34" charset="0"/>
                          <a:cs typeface="Times New Roman" panose="02020603050405020304" pitchFamily="18" charset="0"/>
                        </a:rPr>
                        <a:t>Metals only.</a:t>
                      </a:r>
                      <a:endParaRPr lang="en-GB" sz="2000">
                        <a:solidFill>
                          <a:schemeClr val="bg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37525204"/>
                  </a:ext>
                </a:extLst>
              </a:tr>
              <a:tr h="0">
                <a:tc>
                  <a:txBody>
                    <a:bodyPr/>
                    <a:lstStyle/>
                    <a:p>
                      <a:pPr>
                        <a:lnSpc>
                          <a:spcPct val="115000"/>
                        </a:lnSpc>
                        <a:spcBef>
                          <a:spcPts val="200"/>
                        </a:spcBef>
                        <a:spcAft>
                          <a:spcPts val="200"/>
                        </a:spcAft>
                        <a:buNone/>
                      </a:pPr>
                      <a:r>
                        <a:rPr lang="en-GB" sz="1400">
                          <a:solidFill>
                            <a:schemeClr val="bg2"/>
                          </a:solidFill>
                          <a:effectLst/>
                          <a:latin typeface="Arial" panose="020B0604020202020204" pitchFamily="34" charset="0"/>
                          <a:ea typeface="Calibri" panose="020F0502020204030204" pitchFamily="34" charset="0"/>
                          <a:cs typeface="Times New Roman" panose="02020603050405020304" pitchFamily="18" charset="0"/>
                        </a:rPr>
                        <a:t>C2</a:t>
                      </a:r>
                      <a:endParaRPr lang="en-GB" sz="2000">
                        <a:solidFill>
                          <a:schemeClr val="bg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200"/>
                        </a:spcBef>
                        <a:spcAft>
                          <a:spcPts val="200"/>
                        </a:spcAft>
                        <a:buNone/>
                      </a:pPr>
                      <a:r>
                        <a:rPr lang="en-GB" sz="1400">
                          <a:solidFill>
                            <a:schemeClr val="bg2"/>
                          </a:solidFill>
                          <a:effectLst/>
                          <a:latin typeface="Arial" panose="020B0604020202020204" pitchFamily="34" charset="0"/>
                          <a:ea typeface="Calibri" panose="020F0502020204030204" pitchFamily="34" charset="0"/>
                          <a:cs typeface="Times New Roman" panose="02020603050405020304" pitchFamily="18" charset="0"/>
                        </a:rPr>
                        <a:t>0.0065</a:t>
                      </a:r>
                      <a:endParaRPr lang="en-GB" sz="2000">
                        <a:solidFill>
                          <a:schemeClr val="bg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200"/>
                        </a:spcBef>
                        <a:spcAft>
                          <a:spcPts val="200"/>
                        </a:spcAft>
                        <a:buNone/>
                      </a:pPr>
                      <a:r>
                        <a:rPr lang="en-GB" sz="1400">
                          <a:solidFill>
                            <a:schemeClr val="bg2"/>
                          </a:solidFill>
                          <a:effectLst/>
                          <a:latin typeface="Arial" panose="020B0604020202020204" pitchFamily="34" charset="0"/>
                          <a:ea typeface="Calibri" panose="020F0502020204030204" pitchFamily="34" charset="0"/>
                          <a:cs typeface="Times New Roman" panose="02020603050405020304" pitchFamily="18" charset="0"/>
                        </a:rPr>
                        <a:t>Plastics/wood/paper present but less than 10% of waste can volume.</a:t>
                      </a:r>
                      <a:endParaRPr lang="en-GB" sz="2000">
                        <a:solidFill>
                          <a:schemeClr val="bg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7094677"/>
                  </a:ext>
                </a:extLst>
              </a:tr>
              <a:tr h="0">
                <a:tc>
                  <a:txBody>
                    <a:bodyPr/>
                    <a:lstStyle/>
                    <a:p>
                      <a:pPr>
                        <a:lnSpc>
                          <a:spcPct val="115000"/>
                        </a:lnSpc>
                        <a:spcBef>
                          <a:spcPts val="200"/>
                        </a:spcBef>
                        <a:spcAft>
                          <a:spcPts val="200"/>
                        </a:spcAft>
                        <a:buNone/>
                      </a:pPr>
                      <a:r>
                        <a:rPr lang="en-GB" sz="1400">
                          <a:solidFill>
                            <a:schemeClr val="bg2"/>
                          </a:solidFill>
                          <a:effectLst/>
                          <a:latin typeface="Arial" panose="020B0604020202020204" pitchFamily="34" charset="0"/>
                          <a:ea typeface="Calibri" panose="020F0502020204030204" pitchFamily="34" charset="0"/>
                          <a:cs typeface="Times New Roman" panose="02020603050405020304" pitchFamily="18" charset="0"/>
                        </a:rPr>
                        <a:t>C3</a:t>
                      </a:r>
                      <a:endParaRPr lang="en-GB" sz="2000">
                        <a:solidFill>
                          <a:schemeClr val="bg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200"/>
                        </a:spcBef>
                        <a:spcAft>
                          <a:spcPts val="200"/>
                        </a:spcAft>
                        <a:buNone/>
                      </a:pPr>
                      <a:r>
                        <a:rPr lang="en-GB" sz="1400">
                          <a:solidFill>
                            <a:schemeClr val="bg2"/>
                          </a:solidFill>
                          <a:effectLst/>
                          <a:latin typeface="Arial" panose="020B0604020202020204" pitchFamily="34" charset="0"/>
                          <a:ea typeface="Calibri" panose="020F0502020204030204" pitchFamily="34" charset="0"/>
                          <a:cs typeface="Times New Roman" panose="02020603050405020304" pitchFamily="18" charset="0"/>
                        </a:rPr>
                        <a:t>0.0135</a:t>
                      </a:r>
                      <a:endParaRPr lang="en-GB" sz="2000">
                        <a:solidFill>
                          <a:schemeClr val="bg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200"/>
                        </a:spcBef>
                        <a:spcAft>
                          <a:spcPts val="200"/>
                        </a:spcAft>
                        <a:buNone/>
                      </a:pPr>
                      <a:r>
                        <a:rPr lang="en-GB" sz="1400">
                          <a:solidFill>
                            <a:schemeClr val="bg2"/>
                          </a:solidFill>
                          <a:effectLst/>
                          <a:latin typeface="Arial" panose="020B0604020202020204" pitchFamily="34" charset="0"/>
                          <a:ea typeface="Calibri" panose="020F0502020204030204" pitchFamily="34" charset="0"/>
                          <a:cs typeface="Times New Roman" panose="02020603050405020304" pitchFamily="18" charset="0"/>
                        </a:rPr>
                        <a:t>Low plastic (More than 10% but less than 25% of can by volume)</a:t>
                      </a:r>
                      <a:endParaRPr lang="en-GB" sz="2000">
                        <a:solidFill>
                          <a:schemeClr val="bg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3047231"/>
                  </a:ext>
                </a:extLst>
              </a:tr>
              <a:tr h="0">
                <a:tc>
                  <a:txBody>
                    <a:bodyPr/>
                    <a:lstStyle/>
                    <a:p>
                      <a:pPr>
                        <a:lnSpc>
                          <a:spcPct val="115000"/>
                        </a:lnSpc>
                        <a:spcBef>
                          <a:spcPts val="200"/>
                        </a:spcBef>
                        <a:spcAft>
                          <a:spcPts val="200"/>
                        </a:spcAft>
                        <a:buNone/>
                      </a:pPr>
                      <a:r>
                        <a:rPr lang="en-GB" sz="1400">
                          <a:solidFill>
                            <a:schemeClr val="bg2"/>
                          </a:solidFill>
                          <a:effectLst/>
                          <a:latin typeface="Arial" panose="020B0604020202020204" pitchFamily="34" charset="0"/>
                          <a:ea typeface="Calibri" panose="020F0502020204030204" pitchFamily="34" charset="0"/>
                          <a:cs typeface="Times New Roman" panose="02020603050405020304" pitchFamily="18" charset="0"/>
                        </a:rPr>
                        <a:t>C4</a:t>
                      </a:r>
                      <a:endParaRPr lang="en-GB" sz="2000">
                        <a:solidFill>
                          <a:schemeClr val="bg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200"/>
                        </a:spcBef>
                        <a:spcAft>
                          <a:spcPts val="200"/>
                        </a:spcAft>
                        <a:buNone/>
                      </a:pPr>
                      <a:r>
                        <a:rPr lang="en-GB" sz="1400">
                          <a:solidFill>
                            <a:schemeClr val="bg2"/>
                          </a:solidFill>
                          <a:effectLst/>
                          <a:latin typeface="Arial" panose="020B0604020202020204" pitchFamily="34" charset="0"/>
                          <a:ea typeface="Calibri" panose="020F0502020204030204" pitchFamily="34" charset="0"/>
                          <a:cs typeface="Times New Roman" panose="02020603050405020304" pitchFamily="18" charset="0"/>
                        </a:rPr>
                        <a:t>0.0235</a:t>
                      </a:r>
                      <a:endParaRPr lang="en-GB" sz="2000">
                        <a:solidFill>
                          <a:schemeClr val="bg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200"/>
                        </a:spcBef>
                        <a:spcAft>
                          <a:spcPts val="200"/>
                        </a:spcAft>
                        <a:buNone/>
                      </a:pPr>
                      <a:r>
                        <a:rPr lang="en-GB" sz="1400">
                          <a:solidFill>
                            <a:schemeClr val="bg2"/>
                          </a:solidFill>
                          <a:effectLst/>
                          <a:latin typeface="Arial" panose="020B0604020202020204" pitchFamily="34" charset="0"/>
                          <a:ea typeface="Calibri" panose="020F0502020204030204" pitchFamily="34" charset="0"/>
                          <a:cs typeface="Times New Roman" panose="02020603050405020304" pitchFamily="18" charset="0"/>
                        </a:rPr>
                        <a:t>High plastic (More than 25% of can by volume)</a:t>
                      </a:r>
                      <a:endParaRPr lang="en-GB" sz="2000">
                        <a:solidFill>
                          <a:schemeClr val="bg2"/>
                        </a:solidFill>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1811610"/>
                  </a:ext>
                </a:extLst>
              </a:tr>
            </a:tbl>
          </a:graphicData>
        </a:graphic>
      </p:graphicFrame>
    </p:spTree>
    <p:extLst>
      <p:ext uri="{BB962C8B-B14F-4D97-AF65-F5344CB8AC3E}">
        <p14:creationId xmlns:p14="http://schemas.microsoft.com/office/powerpoint/2010/main" val="4099558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34A93-1402-5C8E-6E93-4BE80EC889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F07074-93D0-6CB6-7B06-76DDD309AC41}"/>
              </a:ext>
            </a:extLst>
          </p:cNvPr>
          <p:cNvSpPr>
            <a:spLocks noGrp="1"/>
          </p:cNvSpPr>
          <p:nvPr>
            <p:ph type="title"/>
          </p:nvPr>
        </p:nvSpPr>
        <p:spPr/>
        <p:txBody>
          <a:bodyPr/>
          <a:lstStyle/>
          <a:p>
            <a:r>
              <a:rPr lang="en-US">
                <a:solidFill>
                  <a:schemeClr val="bg2"/>
                </a:solidFill>
              </a:rPr>
              <a:t>NDA7 System Performance</a:t>
            </a:r>
          </a:p>
        </p:txBody>
      </p:sp>
      <p:sp>
        <p:nvSpPr>
          <p:cNvPr id="3" name="Content Placeholder 2">
            <a:extLst>
              <a:ext uri="{FF2B5EF4-FFF2-40B4-BE49-F238E27FC236}">
                <a16:creationId xmlns:a16="http://schemas.microsoft.com/office/drawing/2014/main" id="{BE8FE845-991C-5C5A-84D3-BC06B8CF8607}"/>
              </a:ext>
            </a:extLst>
          </p:cNvPr>
          <p:cNvSpPr>
            <a:spLocks noGrp="1"/>
          </p:cNvSpPr>
          <p:nvPr>
            <p:ph idx="1"/>
          </p:nvPr>
        </p:nvSpPr>
        <p:spPr>
          <a:xfrm>
            <a:off x="498323" y="1451428"/>
            <a:ext cx="11214704" cy="4716009"/>
          </a:xfrm>
        </p:spPr>
        <p:txBody>
          <a:bodyPr>
            <a:normAutofit/>
          </a:bodyPr>
          <a:lstStyle/>
          <a:p>
            <a:pPr marL="0" indent="0">
              <a:buNone/>
            </a:pPr>
            <a:r>
              <a:rPr lang="en-US">
                <a:solidFill>
                  <a:schemeClr val="bg2"/>
                </a:solidFill>
              </a:rPr>
              <a:t>System performance is confirmed via a QC check at the start of each working day using a combined, verified Pu/U</a:t>
            </a:r>
            <a:r>
              <a:rPr lang="en-US" baseline="-25000">
                <a:solidFill>
                  <a:schemeClr val="bg2"/>
                </a:solidFill>
              </a:rPr>
              <a:t> </a:t>
            </a:r>
            <a:r>
              <a:rPr lang="en-US">
                <a:solidFill>
                  <a:schemeClr val="bg2"/>
                </a:solidFill>
              </a:rPr>
              <a:t>mixed standard.</a:t>
            </a:r>
          </a:p>
          <a:p>
            <a:pPr marL="0" indent="0">
              <a:buNone/>
            </a:pPr>
            <a:r>
              <a:rPr lang="en-US">
                <a:solidFill>
                  <a:schemeClr val="bg2"/>
                </a:solidFill>
              </a:rPr>
              <a:t>The system cannot be used for waste assay unless the following QC checks have passed in the previous 24hrs:</a:t>
            </a:r>
          </a:p>
          <a:p>
            <a:pPr marL="971550" lvl="1" indent="-514350">
              <a:buClr>
                <a:schemeClr val="bg2"/>
              </a:buClr>
              <a:buFont typeface="+mj-lt"/>
              <a:buAutoNum type="arabicPeriod"/>
            </a:pPr>
            <a:r>
              <a:rPr lang="en-US" sz="2000">
                <a:solidFill>
                  <a:schemeClr val="bg2"/>
                </a:solidFill>
              </a:rPr>
              <a:t>Background counts are below a certain threshold.</a:t>
            </a:r>
          </a:p>
          <a:p>
            <a:pPr marL="971550" lvl="1" indent="-514350">
              <a:buClr>
                <a:schemeClr val="bg2"/>
              </a:buClr>
              <a:buFont typeface="+mj-lt"/>
              <a:buAutoNum type="arabicPeriod"/>
            </a:pPr>
            <a:r>
              <a:rPr lang="en-US" sz="2000">
                <a:solidFill>
                  <a:schemeClr val="bg2"/>
                </a:solidFill>
              </a:rPr>
              <a:t>A Passive and Active QC check against defined limits has been passed.</a:t>
            </a:r>
          </a:p>
          <a:p>
            <a:pPr marL="0" indent="0">
              <a:buNone/>
            </a:pPr>
            <a:r>
              <a:rPr lang="en-US">
                <a:solidFill>
                  <a:schemeClr val="bg2"/>
                </a:solidFill>
              </a:rPr>
              <a:t>Passive QC checks have remained stable over 3 years of operation.</a:t>
            </a:r>
          </a:p>
          <a:p>
            <a:pPr marL="0" indent="0">
              <a:buNone/>
            </a:pPr>
            <a:r>
              <a:rPr lang="en-US">
                <a:solidFill>
                  <a:schemeClr val="bg2"/>
                </a:solidFill>
              </a:rPr>
              <a:t>Active QC checks have varied significantly, with a general downward trend since the system was commissioned.</a:t>
            </a:r>
          </a:p>
          <a:p>
            <a:endParaRPr lang="en-US" sz="2800"/>
          </a:p>
        </p:txBody>
      </p:sp>
    </p:spTree>
    <p:extLst>
      <p:ext uri="{BB962C8B-B14F-4D97-AF65-F5344CB8AC3E}">
        <p14:creationId xmlns:p14="http://schemas.microsoft.com/office/powerpoint/2010/main" val="4149297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FA805-5C72-77EF-318D-1911C08817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28BB86-2116-7C29-A780-75ADD2F91613}"/>
              </a:ext>
            </a:extLst>
          </p:cNvPr>
          <p:cNvSpPr>
            <a:spLocks noGrp="1"/>
          </p:cNvSpPr>
          <p:nvPr>
            <p:ph type="title"/>
          </p:nvPr>
        </p:nvSpPr>
        <p:spPr/>
        <p:txBody>
          <a:bodyPr/>
          <a:lstStyle/>
          <a:p>
            <a:r>
              <a:rPr lang="en-US">
                <a:solidFill>
                  <a:schemeClr val="bg2"/>
                </a:solidFill>
              </a:rPr>
              <a:t>Active QC Check Measurement – Historical Data</a:t>
            </a:r>
          </a:p>
        </p:txBody>
      </p:sp>
      <p:graphicFrame>
        <p:nvGraphicFramePr>
          <p:cNvPr id="10" name="Chart 9">
            <a:extLst>
              <a:ext uri="{FF2B5EF4-FFF2-40B4-BE49-F238E27FC236}">
                <a16:creationId xmlns:a16="http://schemas.microsoft.com/office/drawing/2014/main" id="{3C8F39B2-D0B6-CDF8-9900-394C92F3696E}"/>
              </a:ext>
            </a:extLst>
          </p:cNvPr>
          <p:cNvGraphicFramePr>
            <a:graphicFrameLocks/>
          </p:cNvGraphicFramePr>
          <p:nvPr>
            <p:extLst>
              <p:ext uri="{D42A27DB-BD31-4B8C-83A1-F6EECF244321}">
                <p14:modId xmlns:p14="http://schemas.microsoft.com/office/powerpoint/2010/main" val="3917662177"/>
              </p:ext>
            </p:extLst>
          </p:nvPr>
        </p:nvGraphicFramePr>
        <p:xfrm>
          <a:off x="222119" y="1310641"/>
          <a:ext cx="11214706" cy="4947920"/>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Straight Arrow Connector 4">
            <a:extLst>
              <a:ext uri="{FF2B5EF4-FFF2-40B4-BE49-F238E27FC236}">
                <a16:creationId xmlns:a16="http://schemas.microsoft.com/office/drawing/2014/main" id="{339F2064-DEF2-CE5C-5180-0CD377B181D4}"/>
              </a:ext>
            </a:extLst>
          </p:cNvPr>
          <p:cNvCxnSpPr/>
          <p:nvPr/>
        </p:nvCxnSpPr>
        <p:spPr>
          <a:xfrm>
            <a:off x="1325366" y="2691829"/>
            <a:ext cx="8075488" cy="1407560"/>
          </a:xfrm>
          <a:prstGeom prst="straightConnector1">
            <a:avLst/>
          </a:prstGeom>
          <a:ln w="28575"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7" name="Straight Arrow Connector 6">
            <a:extLst>
              <a:ext uri="{FF2B5EF4-FFF2-40B4-BE49-F238E27FC236}">
                <a16:creationId xmlns:a16="http://schemas.microsoft.com/office/drawing/2014/main" id="{794C10D9-A35F-1DBC-D90C-50F185B226B1}"/>
              </a:ext>
            </a:extLst>
          </p:cNvPr>
          <p:cNvCxnSpPr>
            <a:cxnSpLocks/>
          </p:cNvCxnSpPr>
          <p:nvPr/>
        </p:nvCxnSpPr>
        <p:spPr>
          <a:xfrm flipV="1">
            <a:off x="3585681" y="3801438"/>
            <a:ext cx="0" cy="78083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1E7CCF73-F501-EF72-0E96-1B81DF06891B}"/>
              </a:ext>
            </a:extLst>
          </p:cNvPr>
          <p:cNvCxnSpPr>
            <a:cxnSpLocks/>
          </p:cNvCxnSpPr>
          <p:nvPr/>
        </p:nvCxnSpPr>
        <p:spPr>
          <a:xfrm flipV="1">
            <a:off x="6676490" y="4099389"/>
            <a:ext cx="0" cy="78083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AB1175E-5168-281F-F932-BE1293344465}"/>
              </a:ext>
            </a:extLst>
          </p:cNvPr>
          <p:cNvCxnSpPr>
            <a:cxnSpLocks/>
          </p:cNvCxnSpPr>
          <p:nvPr/>
        </p:nvCxnSpPr>
        <p:spPr>
          <a:xfrm flipV="1">
            <a:off x="5102832" y="4376791"/>
            <a:ext cx="0" cy="50343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6847F925-F5E3-CCA6-69B1-D34364AA0B51}"/>
              </a:ext>
            </a:extLst>
          </p:cNvPr>
          <p:cNvCxnSpPr>
            <a:cxnSpLocks/>
          </p:cNvCxnSpPr>
          <p:nvPr/>
        </p:nvCxnSpPr>
        <p:spPr>
          <a:xfrm flipV="1">
            <a:off x="7977884" y="4220967"/>
            <a:ext cx="0" cy="50343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1D42647-ED0D-9820-2C72-47DCED0E0663}"/>
              </a:ext>
            </a:extLst>
          </p:cNvPr>
          <p:cNvCxnSpPr>
            <a:cxnSpLocks/>
          </p:cNvCxnSpPr>
          <p:nvPr/>
        </p:nvCxnSpPr>
        <p:spPr>
          <a:xfrm>
            <a:off x="9565240" y="3378486"/>
            <a:ext cx="1148994" cy="282730"/>
          </a:xfrm>
          <a:prstGeom prst="straightConnector1">
            <a:avLst/>
          </a:prstGeom>
          <a:ln w="28575"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6494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10B8D-B590-F648-D72B-71BC00C1AC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F66A1F-E789-C944-DAFF-58285EB96E03}"/>
              </a:ext>
            </a:extLst>
          </p:cNvPr>
          <p:cNvSpPr>
            <a:spLocks noGrp="1"/>
          </p:cNvSpPr>
          <p:nvPr>
            <p:ph type="title"/>
          </p:nvPr>
        </p:nvSpPr>
        <p:spPr/>
        <p:txBody>
          <a:bodyPr/>
          <a:lstStyle/>
          <a:p>
            <a:r>
              <a:rPr lang="en-US">
                <a:solidFill>
                  <a:schemeClr val="bg2"/>
                </a:solidFill>
              </a:rPr>
              <a:t>Active QC Check Measurement – Historical Data</a:t>
            </a:r>
          </a:p>
        </p:txBody>
      </p:sp>
      <p:graphicFrame>
        <p:nvGraphicFramePr>
          <p:cNvPr id="3" name="Chart 2">
            <a:extLst>
              <a:ext uri="{FF2B5EF4-FFF2-40B4-BE49-F238E27FC236}">
                <a16:creationId xmlns:a16="http://schemas.microsoft.com/office/drawing/2014/main" id="{00000000-0008-0000-0500-000002000000}"/>
              </a:ext>
            </a:extLst>
          </p:cNvPr>
          <p:cNvGraphicFramePr/>
          <p:nvPr>
            <p:extLst>
              <p:ext uri="{D42A27DB-BD31-4B8C-83A1-F6EECF244321}">
                <p14:modId xmlns:p14="http://schemas.microsoft.com/office/powerpoint/2010/main" val="2818599334"/>
              </p:ext>
            </p:extLst>
          </p:nvPr>
        </p:nvGraphicFramePr>
        <p:xfrm>
          <a:off x="478972" y="1253447"/>
          <a:ext cx="11346583" cy="480830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800545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233E3-6480-BCC3-7F1D-08A218DA53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5740F5-0D67-AA0A-1961-8121CDB7AE3F}"/>
              </a:ext>
            </a:extLst>
          </p:cNvPr>
          <p:cNvSpPr>
            <a:spLocks noGrp="1"/>
          </p:cNvSpPr>
          <p:nvPr>
            <p:ph type="title"/>
          </p:nvPr>
        </p:nvSpPr>
        <p:spPr/>
        <p:txBody>
          <a:bodyPr/>
          <a:lstStyle/>
          <a:p>
            <a:r>
              <a:rPr lang="en-US">
                <a:solidFill>
                  <a:schemeClr val="bg2"/>
                </a:solidFill>
              </a:rPr>
              <a:t>Issues and Possible Causes</a:t>
            </a:r>
          </a:p>
        </p:txBody>
      </p:sp>
      <p:sp>
        <p:nvSpPr>
          <p:cNvPr id="3" name="Content Placeholder 2">
            <a:extLst>
              <a:ext uri="{FF2B5EF4-FFF2-40B4-BE49-F238E27FC236}">
                <a16:creationId xmlns:a16="http://schemas.microsoft.com/office/drawing/2014/main" id="{38FBAFAF-8698-1901-A0AD-0AE5DBF80ED5}"/>
              </a:ext>
            </a:extLst>
          </p:cNvPr>
          <p:cNvSpPr>
            <a:spLocks noGrp="1"/>
          </p:cNvSpPr>
          <p:nvPr>
            <p:ph idx="1"/>
          </p:nvPr>
        </p:nvSpPr>
        <p:spPr>
          <a:xfrm>
            <a:off x="498323" y="1451429"/>
            <a:ext cx="11214704" cy="4817291"/>
          </a:xfrm>
        </p:spPr>
        <p:txBody>
          <a:bodyPr>
            <a:normAutofit/>
          </a:bodyPr>
          <a:lstStyle/>
          <a:p>
            <a:pPr marL="0" indent="0">
              <a:buNone/>
            </a:pPr>
            <a:r>
              <a:rPr lang="en-US" b="1">
                <a:solidFill>
                  <a:srgbClr val="C00000"/>
                </a:solidFill>
              </a:rPr>
              <a:t>Core issue </a:t>
            </a:r>
            <a:r>
              <a:rPr lang="en-US"/>
              <a:t>– NDA7 Active measurement displays general downward trend with occasional step-changes/instability.</a:t>
            </a:r>
          </a:p>
          <a:p>
            <a:pPr marL="0" indent="0">
              <a:buNone/>
            </a:pPr>
            <a:r>
              <a:rPr lang="en-US" b="1">
                <a:solidFill>
                  <a:srgbClr val="C00000"/>
                </a:solidFill>
              </a:rPr>
              <a:t>Potential consequences</a:t>
            </a:r>
            <a:r>
              <a:rPr lang="en-US">
                <a:solidFill>
                  <a:schemeClr val="bg2">
                    <a:lumMod val="10000"/>
                  </a:schemeClr>
                </a:solidFill>
              </a:rPr>
              <a:t> – Underestimation of U235 (and hence total Uranium) mass in waste packages by up to ~30%.</a:t>
            </a:r>
          </a:p>
          <a:p>
            <a:pPr marL="0" indent="0">
              <a:buNone/>
            </a:pPr>
            <a:r>
              <a:rPr lang="en-US" b="1">
                <a:solidFill>
                  <a:srgbClr val="C00000"/>
                </a:solidFill>
              </a:rPr>
              <a:t>Immediate action </a:t>
            </a:r>
            <a:r>
              <a:rPr lang="en-US">
                <a:solidFill>
                  <a:schemeClr val="bg2">
                    <a:lumMod val="10000"/>
                  </a:schemeClr>
                </a:solidFill>
              </a:rPr>
              <a:t>– System was removed from service until an investigation could be carried out.</a:t>
            </a:r>
          </a:p>
          <a:p>
            <a:pPr marL="0" indent="0">
              <a:buNone/>
            </a:pPr>
            <a:r>
              <a:rPr lang="en-US" b="1">
                <a:solidFill>
                  <a:srgbClr val="C00000"/>
                </a:solidFill>
              </a:rPr>
              <a:t>Short-term solution</a:t>
            </a:r>
            <a:r>
              <a:rPr lang="en-US" b="1">
                <a:solidFill>
                  <a:schemeClr val="bg2">
                    <a:lumMod val="10000"/>
                  </a:schemeClr>
                </a:solidFill>
              </a:rPr>
              <a:t> </a:t>
            </a:r>
            <a:r>
              <a:rPr lang="en-US">
                <a:solidFill>
                  <a:schemeClr val="bg2">
                    <a:lumMod val="10000"/>
                  </a:schemeClr>
                </a:solidFill>
              </a:rPr>
              <a:t>– Develop in-house ability to recalibrate Active Assay using certified U235 standards instead of MCNP.</a:t>
            </a:r>
          </a:p>
          <a:p>
            <a:pPr marL="0" indent="0">
              <a:buNone/>
            </a:pPr>
            <a:r>
              <a:rPr lang="en-US" b="1">
                <a:solidFill>
                  <a:srgbClr val="C00000"/>
                </a:solidFill>
              </a:rPr>
              <a:t>Long-term solution </a:t>
            </a:r>
            <a:r>
              <a:rPr lang="en-US">
                <a:solidFill>
                  <a:schemeClr val="bg2">
                    <a:lumMod val="10000"/>
                  </a:schemeClr>
                </a:solidFill>
              </a:rPr>
              <a:t>– Strategic review of RHILW assay options.</a:t>
            </a:r>
          </a:p>
          <a:p>
            <a:endParaRPr lang="en-US">
              <a:solidFill>
                <a:srgbClr val="C00000"/>
              </a:solidFill>
            </a:endParaRPr>
          </a:p>
          <a:p>
            <a:pPr marL="971550" lvl="1" indent="-514350">
              <a:buFont typeface="+mj-lt"/>
              <a:buAutoNum type="arabicPeriod"/>
            </a:pPr>
            <a:endParaRPr lang="en-US" sz="1800"/>
          </a:p>
        </p:txBody>
      </p:sp>
    </p:spTree>
    <p:extLst>
      <p:ext uri="{BB962C8B-B14F-4D97-AF65-F5344CB8AC3E}">
        <p14:creationId xmlns:p14="http://schemas.microsoft.com/office/powerpoint/2010/main" val="3896945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A1F71D-C683-F0FC-B8CA-8AC13B6E16FD}"/>
              </a:ext>
            </a:extLst>
          </p:cNvPr>
          <p:cNvSpPr>
            <a:spLocks noGrp="1"/>
          </p:cNvSpPr>
          <p:nvPr>
            <p:ph type="body" sz="quarter" idx="10"/>
          </p:nvPr>
        </p:nvSpPr>
        <p:spPr>
          <a:xfrm>
            <a:off x="765175" y="2837736"/>
            <a:ext cx="8254134" cy="802772"/>
          </a:xfrm>
        </p:spPr>
        <p:txBody>
          <a:bodyPr/>
          <a:lstStyle/>
          <a:p>
            <a:r>
              <a:rPr lang="en-GB"/>
              <a:t>Short Term:</a:t>
            </a:r>
          </a:p>
          <a:p>
            <a:r>
              <a:rPr lang="en-GB"/>
              <a:t>Standard Production and Recalibration</a:t>
            </a:r>
          </a:p>
        </p:txBody>
      </p:sp>
    </p:spTree>
    <p:extLst>
      <p:ext uri="{BB962C8B-B14F-4D97-AF65-F5344CB8AC3E}">
        <p14:creationId xmlns:p14="http://schemas.microsoft.com/office/powerpoint/2010/main" val="1727239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8321A-F377-CA4D-3E39-3B24ECC999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19D1EF-917A-697C-1F49-2F809FBE151E}"/>
              </a:ext>
            </a:extLst>
          </p:cNvPr>
          <p:cNvSpPr>
            <a:spLocks noGrp="1"/>
          </p:cNvSpPr>
          <p:nvPr>
            <p:ph type="title"/>
          </p:nvPr>
        </p:nvSpPr>
        <p:spPr/>
        <p:txBody>
          <a:bodyPr/>
          <a:lstStyle/>
          <a:p>
            <a:r>
              <a:rPr lang="en-US">
                <a:solidFill>
                  <a:schemeClr val="bg2"/>
                </a:solidFill>
              </a:rPr>
              <a:t>Recalibration – Manufacture of new U235 Standards</a:t>
            </a:r>
          </a:p>
        </p:txBody>
      </p:sp>
      <p:sp>
        <p:nvSpPr>
          <p:cNvPr id="3" name="Content Placeholder 2">
            <a:extLst>
              <a:ext uri="{FF2B5EF4-FFF2-40B4-BE49-F238E27FC236}">
                <a16:creationId xmlns:a16="http://schemas.microsoft.com/office/drawing/2014/main" id="{5812981E-92D2-6F09-E154-7994E633921D}"/>
              </a:ext>
            </a:extLst>
          </p:cNvPr>
          <p:cNvSpPr>
            <a:spLocks noGrp="1"/>
          </p:cNvSpPr>
          <p:nvPr>
            <p:ph idx="1"/>
          </p:nvPr>
        </p:nvSpPr>
        <p:spPr>
          <a:xfrm>
            <a:off x="498323" y="1451429"/>
            <a:ext cx="6960715" cy="4817291"/>
          </a:xfrm>
        </p:spPr>
        <p:txBody>
          <a:bodyPr>
            <a:normAutofit/>
          </a:bodyPr>
          <a:lstStyle/>
          <a:p>
            <a:pPr marL="0" indent="0">
              <a:buNone/>
            </a:pPr>
            <a:r>
              <a:rPr lang="en-US">
                <a:solidFill>
                  <a:schemeClr val="bg2">
                    <a:lumMod val="10000"/>
                  </a:schemeClr>
                </a:solidFill>
              </a:rPr>
              <a:t>Existing Uranium material with well-characterized isotopics was used to manufacture new U235 standards with the following masses of U235 present.</a:t>
            </a:r>
          </a:p>
          <a:p>
            <a:pPr marL="0" indent="0">
              <a:buNone/>
            </a:pPr>
            <a:r>
              <a:rPr lang="en-GB">
                <a:solidFill>
                  <a:schemeClr val="bg2"/>
                </a:solidFill>
              </a:rPr>
              <a:t>Plastic Polyoxymethylene (POM) liners of increasing thickness were used to simulate increased volumes of hydrogenous content within the waste matrix.</a:t>
            </a:r>
          </a:p>
          <a:p>
            <a:pPr marL="0" indent="0">
              <a:buNone/>
            </a:pPr>
            <a:r>
              <a:rPr lang="en-GB">
                <a:solidFill>
                  <a:schemeClr val="bg2"/>
                </a:solidFill>
              </a:rPr>
              <a:t>Each standard was measured with an Al liner, and 3 different POM liner thicknesses to build up 4 calibrations for each waste matrix type.</a:t>
            </a:r>
          </a:p>
          <a:p>
            <a:pPr marL="0" indent="0">
              <a:buNone/>
            </a:pPr>
            <a:endParaRPr lang="en-US" sz="3200">
              <a:solidFill>
                <a:srgbClr val="C00000"/>
              </a:solidFill>
            </a:endParaRPr>
          </a:p>
          <a:p>
            <a:pPr marL="971550" lvl="1" indent="-514350">
              <a:buFont typeface="+mj-lt"/>
              <a:buAutoNum type="arabicPeriod"/>
            </a:pPr>
            <a:endParaRPr lang="en-US" sz="2800"/>
          </a:p>
        </p:txBody>
      </p:sp>
      <p:pic>
        <p:nvPicPr>
          <p:cNvPr id="5" name="Picture 4" descr="Illustration of the new U235 standard that NRS Dounreay created for NDA7">
            <a:extLst>
              <a:ext uri="{FF2B5EF4-FFF2-40B4-BE49-F238E27FC236}">
                <a16:creationId xmlns:a16="http://schemas.microsoft.com/office/drawing/2014/main" id="{BB89E1AE-0C41-195A-3EC5-476D8AAB8DDC}"/>
              </a:ext>
            </a:extLst>
          </p:cNvPr>
          <p:cNvPicPr>
            <a:picLocks noChangeAspect="1"/>
          </p:cNvPicPr>
          <p:nvPr/>
        </p:nvPicPr>
        <p:blipFill>
          <a:blip r:embed="rId3"/>
          <a:stretch>
            <a:fillRect/>
          </a:stretch>
        </p:blipFill>
        <p:spPr>
          <a:xfrm>
            <a:off x="7286995" y="1451429"/>
            <a:ext cx="4905005" cy="4369459"/>
          </a:xfrm>
          <a:prstGeom prst="rect">
            <a:avLst/>
          </a:prstGeom>
        </p:spPr>
      </p:pic>
    </p:spTree>
    <p:extLst>
      <p:ext uri="{BB962C8B-B14F-4D97-AF65-F5344CB8AC3E}">
        <p14:creationId xmlns:p14="http://schemas.microsoft.com/office/powerpoint/2010/main" val="633938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28E4694-9C8F-ED4E-1BC4-9071853DAA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D01E82-82ED-2B67-0680-3DAF3D35A934}"/>
              </a:ext>
            </a:extLst>
          </p:cNvPr>
          <p:cNvSpPr>
            <a:spLocks noGrp="1"/>
          </p:cNvSpPr>
          <p:nvPr>
            <p:ph type="title"/>
          </p:nvPr>
        </p:nvSpPr>
        <p:spPr/>
        <p:txBody>
          <a:bodyPr/>
          <a:lstStyle/>
          <a:p>
            <a:r>
              <a:rPr lang="en-US">
                <a:solidFill>
                  <a:schemeClr val="bg2"/>
                </a:solidFill>
              </a:rPr>
              <a:t>Recalibration – New Active Calibration Equations</a:t>
            </a:r>
          </a:p>
        </p:txBody>
      </p:sp>
      <p:graphicFrame>
        <p:nvGraphicFramePr>
          <p:cNvPr id="3" name="Chart 2">
            <a:extLst>
              <a:ext uri="{FF2B5EF4-FFF2-40B4-BE49-F238E27FC236}">
                <a16:creationId xmlns:a16="http://schemas.microsoft.com/office/drawing/2014/main" id="{1E6C6834-2A43-4CDA-A8CF-F4FB06386284}"/>
              </a:ext>
            </a:extLst>
          </p:cNvPr>
          <p:cNvGraphicFramePr>
            <a:graphicFrameLocks/>
          </p:cNvGraphicFramePr>
          <p:nvPr>
            <p:extLst>
              <p:ext uri="{D42A27DB-BD31-4B8C-83A1-F6EECF244321}">
                <p14:modId xmlns:p14="http://schemas.microsoft.com/office/powerpoint/2010/main" val="3395390991"/>
              </p:ext>
            </p:extLst>
          </p:nvPr>
        </p:nvGraphicFramePr>
        <p:xfrm>
          <a:off x="606175" y="1066801"/>
          <a:ext cx="11087502" cy="51006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793229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ED18E-4A0F-2077-515C-84FBDE84ABF9}"/>
            </a:ext>
          </a:extLst>
        </p:cNvPr>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04E1AFEE-01A6-4D01-992C-587363054416}"/>
              </a:ext>
            </a:extLst>
          </p:cNvPr>
          <p:cNvGraphicFramePr>
            <a:graphicFrameLocks/>
          </p:cNvGraphicFramePr>
          <p:nvPr>
            <p:extLst>
              <p:ext uri="{D42A27DB-BD31-4B8C-83A1-F6EECF244321}">
                <p14:modId xmlns:p14="http://schemas.microsoft.com/office/powerpoint/2010/main" val="3801517824"/>
              </p:ext>
            </p:extLst>
          </p:nvPr>
        </p:nvGraphicFramePr>
        <p:xfrm>
          <a:off x="512464" y="1034492"/>
          <a:ext cx="11344589" cy="5677805"/>
        </p:xfrm>
        <a:graphic>
          <a:graphicData uri="http://schemas.openxmlformats.org/drawingml/2006/chart">
            <c:chart xmlns:c="http://schemas.openxmlformats.org/drawingml/2006/chart" xmlns:r="http://schemas.openxmlformats.org/officeDocument/2006/relationships" r:id="rId3"/>
          </a:graphicData>
        </a:graphic>
      </p:graphicFrame>
      <p:sp>
        <p:nvSpPr>
          <p:cNvPr id="10" name="Title 1">
            <a:extLst>
              <a:ext uri="{FF2B5EF4-FFF2-40B4-BE49-F238E27FC236}">
                <a16:creationId xmlns:a16="http://schemas.microsoft.com/office/drawing/2014/main" id="{67807BCA-2EC2-3645-D313-CFE56D0F3737}"/>
              </a:ext>
            </a:extLst>
          </p:cNvPr>
          <p:cNvSpPr txBox="1">
            <a:spLocks/>
          </p:cNvSpPr>
          <p:nvPr/>
        </p:nvSpPr>
        <p:spPr>
          <a:xfrm>
            <a:off x="463108" y="345461"/>
            <a:ext cx="10890692" cy="689031"/>
          </a:xfrm>
          <a:prstGeom prst="rect">
            <a:avLst/>
          </a:prstGeom>
        </p:spPr>
        <p:txBody>
          <a:bodyPr/>
          <a:lstStyle>
            <a:lvl1pPr algn="l" defTabSz="914400" rtl="0" eaLnBrk="1" latinLnBrk="0" hangingPunct="1">
              <a:lnSpc>
                <a:spcPct val="90000"/>
              </a:lnSpc>
              <a:spcBef>
                <a:spcPct val="0"/>
              </a:spcBef>
              <a:buNone/>
              <a:defRPr lang="en-US" sz="3200" b="1" kern="1200" dirty="0">
                <a:solidFill>
                  <a:srgbClr val="020A05"/>
                </a:solidFill>
                <a:latin typeface="+mj-lt"/>
                <a:ea typeface="+mj-ea"/>
                <a:cs typeface="+mj-cs"/>
              </a:defRPr>
            </a:lvl1pPr>
          </a:lstStyle>
          <a:p>
            <a:r>
              <a:rPr lang="en-GB">
                <a:solidFill>
                  <a:schemeClr val="bg2"/>
                </a:solidFill>
              </a:rPr>
              <a:t>Recalibration – Comparison with MCNP</a:t>
            </a:r>
          </a:p>
        </p:txBody>
      </p:sp>
      <p:cxnSp>
        <p:nvCxnSpPr>
          <p:cNvPr id="13" name="Straight Connector 12">
            <a:extLst>
              <a:ext uri="{FF2B5EF4-FFF2-40B4-BE49-F238E27FC236}">
                <a16:creationId xmlns:a16="http://schemas.microsoft.com/office/drawing/2014/main" id="{15AEF69C-1EB3-DE9B-7895-FEFCBF25A879}"/>
              </a:ext>
            </a:extLst>
          </p:cNvPr>
          <p:cNvCxnSpPr/>
          <p:nvPr/>
        </p:nvCxnSpPr>
        <p:spPr>
          <a:xfrm>
            <a:off x="512464" y="844062"/>
            <a:ext cx="3917973"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4660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E7881BB-8005-75F6-7F30-62732EC1DC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E96736-FFAA-1F40-F8CB-49AA3D1A8EEC}"/>
              </a:ext>
            </a:extLst>
          </p:cNvPr>
          <p:cNvSpPr>
            <a:spLocks noGrp="1"/>
          </p:cNvSpPr>
          <p:nvPr>
            <p:ph type="title"/>
          </p:nvPr>
        </p:nvSpPr>
        <p:spPr/>
        <p:txBody>
          <a:bodyPr/>
          <a:lstStyle/>
          <a:p>
            <a:r>
              <a:rPr lang="en-US">
                <a:solidFill>
                  <a:schemeClr val="bg2"/>
                </a:solidFill>
              </a:rPr>
              <a:t>Effect on Total Measurement Uncertainty</a:t>
            </a:r>
          </a:p>
        </p:txBody>
      </p:sp>
      <p:sp>
        <p:nvSpPr>
          <p:cNvPr id="3" name="Content Placeholder 2">
            <a:extLst>
              <a:ext uri="{FF2B5EF4-FFF2-40B4-BE49-F238E27FC236}">
                <a16:creationId xmlns:a16="http://schemas.microsoft.com/office/drawing/2014/main" id="{3BA91C76-5E07-83DB-E909-2866208DDC93}"/>
              </a:ext>
            </a:extLst>
          </p:cNvPr>
          <p:cNvSpPr>
            <a:spLocks noGrp="1"/>
          </p:cNvSpPr>
          <p:nvPr>
            <p:ph idx="1"/>
          </p:nvPr>
        </p:nvSpPr>
        <p:spPr/>
        <p:txBody>
          <a:bodyPr>
            <a:normAutofit/>
          </a:bodyPr>
          <a:lstStyle/>
          <a:p>
            <a:pPr marL="0" indent="0">
              <a:buNone/>
            </a:pPr>
            <a:r>
              <a:rPr lang="en-US"/>
              <a:t>Due to recalibration, additional uncertainty terms must be considered in the uncertainty budget.</a:t>
            </a:r>
          </a:p>
          <a:p>
            <a:pPr lvl="1"/>
            <a:r>
              <a:rPr lang="en-US"/>
              <a:t>Effect of (expected) continuing downward trend in Measured U235eff (9.16%)</a:t>
            </a:r>
          </a:p>
          <a:p>
            <a:pPr lvl="1"/>
            <a:r>
              <a:rPr lang="en-US"/>
              <a:t>Uncertainty inherent to U standard preparation method (4.18%)</a:t>
            </a:r>
          </a:p>
          <a:p>
            <a:pPr lvl="1"/>
            <a:r>
              <a:rPr lang="en-US"/>
              <a:t>Uncertainty in composition of UO</a:t>
            </a:r>
            <a:r>
              <a:rPr lang="en-US" baseline="-25000"/>
              <a:t>3</a:t>
            </a:r>
            <a:r>
              <a:rPr lang="en-US"/>
              <a:t> material used (7.88%)</a:t>
            </a:r>
          </a:p>
          <a:p>
            <a:pPr marL="0" indent="0">
              <a:buNone/>
            </a:pPr>
            <a:r>
              <a:rPr lang="en-US"/>
              <a:t>Uncertainties associated with MCNP modelling have been removed from the overall budget.</a:t>
            </a:r>
          </a:p>
          <a:p>
            <a:pPr lvl="1"/>
            <a:r>
              <a:rPr lang="en-US"/>
              <a:t>Uncertainties associated with MCNP model itself (11.4%)</a:t>
            </a:r>
          </a:p>
          <a:p>
            <a:pPr lvl="1"/>
            <a:r>
              <a:rPr lang="en-US"/>
              <a:t>Uncertainty associated with benchmarking MCNP model against previous verified 5g UO</a:t>
            </a:r>
            <a:r>
              <a:rPr lang="en-US" baseline="-25000"/>
              <a:t>3 </a:t>
            </a:r>
            <a:r>
              <a:rPr lang="en-US"/>
              <a:t>standard (15.9%)</a:t>
            </a:r>
          </a:p>
          <a:p>
            <a:pPr lvl="1"/>
            <a:endParaRPr lang="en-US"/>
          </a:p>
          <a:p>
            <a:pPr lvl="1"/>
            <a:endParaRPr lang="en-US"/>
          </a:p>
        </p:txBody>
      </p:sp>
    </p:spTree>
    <p:extLst>
      <p:ext uri="{BB962C8B-B14F-4D97-AF65-F5344CB8AC3E}">
        <p14:creationId xmlns:p14="http://schemas.microsoft.com/office/powerpoint/2010/main" val="26020012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CA99CE9-4E3E-6BF1-BB60-56F9B18B8B22}"/>
              </a:ext>
            </a:extLst>
          </p:cNvPr>
          <p:cNvSpPr>
            <a:spLocks noGrp="1"/>
          </p:cNvSpPr>
          <p:nvPr>
            <p:ph type="body" sz="quarter" idx="10"/>
          </p:nvPr>
        </p:nvSpPr>
        <p:spPr>
          <a:xfrm>
            <a:off x="765175" y="2243767"/>
            <a:ext cx="8935778" cy="802772"/>
          </a:xfrm>
        </p:spPr>
        <p:txBody>
          <a:bodyPr/>
          <a:lstStyle/>
          <a:p>
            <a:r>
              <a:rPr lang="en-GB"/>
              <a:t>Long Term:</a:t>
            </a:r>
          </a:p>
          <a:p>
            <a:r>
              <a:rPr lang="en-GB"/>
              <a:t>Technical and Strategic Review</a:t>
            </a:r>
          </a:p>
        </p:txBody>
      </p:sp>
      <p:pic>
        <p:nvPicPr>
          <p:cNvPr id="3" name="Picture 2">
            <a:extLst>
              <a:ext uri="{FF2B5EF4-FFF2-40B4-BE49-F238E27FC236}">
                <a16:creationId xmlns:a16="http://schemas.microsoft.com/office/drawing/2014/main" id="{8B36AD61-BC95-C740-8B35-173211671C2C}"/>
              </a:ext>
            </a:extLst>
          </p:cNvPr>
          <p:cNvPicPr>
            <a:picLocks noChangeAspect="1"/>
          </p:cNvPicPr>
          <p:nvPr/>
        </p:nvPicPr>
        <p:blipFill>
          <a:blip r:embed="rId3">
            <a:clrChange>
              <a:clrFrom>
                <a:srgbClr val="FFFFFF"/>
              </a:clrFrom>
              <a:clrTo>
                <a:srgbClr val="FFFFFF">
                  <a:alpha val="0"/>
                </a:srgbClr>
              </a:clrTo>
            </a:clrChange>
          </a:blip>
          <a:srcRect r="2610"/>
          <a:stretch>
            <a:fillRect/>
          </a:stretch>
        </p:blipFill>
        <p:spPr>
          <a:xfrm>
            <a:off x="8393718" y="6004887"/>
            <a:ext cx="1613526" cy="689031"/>
          </a:xfrm>
          <a:prstGeom prst="rect">
            <a:avLst/>
          </a:prstGeom>
        </p:spPr>
      </p:pic>
    </p:spTree>
    <p:extLst>
      <p:ext uri="{BB962C8B-B14F-4D97-AF65-F5344CB8AC3E}">
        <p14:creationId xmlns:p14="http://schemas.microsoft.com/office/powerpoint/2010/main" val="1409213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9AF19-F907-50AF-2520-59AA0744A007}"/>
              </a:ext>
            </a:extLst>
          </p:cNvPr>
          <p:cNvSpPr>
            <a:spLocks noGrp="1"/>
          </p:cNvSpPr>
          <p:nvPr>
            <p:ph type="title"/>
          </p:nvPr>
        </p:nvSpPr>
        <p:spPr/>
        <p:txBody>
          <a:bodyPr/>
          <a:lstStyle/>
          <a:p>
            <a:r>
              <a:rPr lang="en-GB"/>
              <a:t>Technical Review: Phase 1</a:t>
            </a:r>
          </a:p>
        </p:txBody>
      </p:sp>
      <p:sp>
        <p:nvSpPr>
          <p:cNvPr id="3" name="Content Placeholder 2">
            <a:extLst>
              <a:ext uri="{FF2B5EF4-FFF2-40B4-BE49-F238E27FC236}">
                <a16:creationId xmlns:a16="http://schemas.microsoft.com/office/drawing/2014/main" id="{3A195AE4-EF38-A2F3-696C-448B36653615}"/>
              </a:ext>
            </a:extLst>
          </p:cNvPr>
          <p:cNvSpPr>
            <a:spLocks noGrp="1"/>
          </p:cNvSpPr>
          <p:nvPr>
            <p:ph idx="1"/>
          </p:nvPr>
        </p:nvSpPr>
        <p:spPr/>
        <p:txBody>
          <a:bodyPr/>
          <a:lstStyle/>
          <a:p>
            <a:r>
              <a:rPr lang="en-GB"/>
              <a:t>Comparative performance analysis of NDA7 pre- and post-update. Summarized findings from a site visit.</a:t>
            </a:r>
          </a:p>
          <a:p>
            <a:r>
              <a:rPr lang="en-GB"/>
              <a:t>Actions and recommendations including testing activities were identified to address quality issues with the goal of improving the long-term reliability, performance, and stability.</a:t>
            </a:r>
          </a:p>
        </p:txBody>
      </p:sp>
      <p:pic>
        <p:nvPicPr>
          <p:cNvPr id="5" name="Picture 4">
            <a:extLst>
              <a:ext uri="{FF2B5EF4-FFF2-40B4-BE49-F238E27FC236}">
                <a16:creationId xmlns:a16="http://schemas.microsoft.com/office/drawing/2014/main" id="{7759FEE6-03B1-FB5C-A706-217A29602F3E}"/>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8386098" y="6027747"/>
            <a:ext cx="1656772" cy="689031"/>
          </a:xfrm>
          <a:prstGeom prst="rect">
            <a:avLst/>
          </a:prstGeom>
        </p:spPr>
      </p:pic>
    </p:spTree>
    <p:extLst>
      <p:ext uri="{BB962C8B-B14F-4D97-AF65-F5344CB8AC3E}">
        <p14:creationId xmlns:p14="http://schemas.microsoft.com/office/powerpoint/2010/main" val="2214993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3874A-A138-518A-A866-DA77BD5EA2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693E1A-4D15-ADE2-CD81-07AF5C27E74F}"/>
              </a:ext>
            </a:extLst>
          </p:cNvPr>
          <p:cNvSpPr>
            <a:spLocks noGrp="1"/>
          </p:cNvSpPr>
          <p:nvPr>
            <p:ph type="title"/>
          </p:nvPr>
        </p:nvSpPr>
        <p:spPr/>
        <p:txBody>
          <a:bodyPr/>
          <a:lstStyle/>
          <a:p>
            <a:r>
              <a:rPr lang="en-GB"/>
              <a:t>Strategic Review: Phase 2</a:t>
            </a:r>
          </a:p>
        </p:txBody>
      </p:sp>
      <p:sp>
        <p:nvSpPr>
          <p:cNvPr id="3" name="Content Placeholder 2">
            <a:extLst>
              <a:ext uri="{FF2B5EF4-FFF2-40B4-BE49-F238E27FC236}">
                <a16:creationId xmlns:a16="http://schemas.microsoft.com/office/drawing/2014/main" id="{7A608CE5-0B5A-4E52-1FBA-38D42CCC6216}"/>
              </a:ext>
            </a:extLst>
          </p:cNvPr>
          <p:cNvSpPr>
            <a:spLocks noGrp="1"/>
          </p:cNvSpPr>
          <p:nvPr>
            <p:ph idx="1"/>
          </p:nvPr>
        </p:nvSpPr>
        <p:spPr/>
        <p:txBody>
          <a:bodyPr/>
          <a:lstStyle/>
          <a:p>
            <a:pPr marL="342900" indent="-342900">
              <a:buFont typeface="+mj-lt"/>
              <a:buAutoNum type="arabicPeriod"/>
            </a:pPr>
            <a:r>
              <a:rPr lang="en-GB" sz="1600"/>
              <a:t>1. Cost-Benefit Analysis and implementation programme for all identified options. </a:t>
            </a:r>
          </a:p>
          <a:p>
            <a:pPr marL="342900" indent="-342900">
              <a:buFont typeface="+mj-lt"/>
              <a:buAutoNum type="arabicPeriod"/>
            </a:pPr>
            <a:r>
              <a:rPr lang="en-GB" sz="1600"/>
              <a:t>2. A radioactive source management strategy: suitability of our existing sources, cost and risk with each option.</a:t>
            </a:r>
          </a:p>
          <a:p>
            <a:pPr marL="342900" indent="-342900">
              <a:buFont typeface="+mj-lt"/>
              <a:buAutoNum type="arabicPeriod"/>
            </a:pPr>
            <a:r>
              <a:rPr lang="en-GB" sz="1600"/>
              <a:t>3. Address broader issues relating to limited availability of Cf-252. </a:t>
            </a:r>
          </a:p>
          <a:p>
            <a:pPr marL="342900" indent="-342900">
              <a:buFont typeface="+mj-lt"/>
              <a:buAutoNum type="arabicPeriod"/>
            </a:pPr>
            <a:r>
              <a:rPr lang="en-GB" sz="1600"/>
              <a:t>4. Immediate and long-term solutions for characterisation of nuclear material across the UK and internationally to include good practice standards, IAEA considerations [15] and active neutron innovations.</a:t>
            </a:r>
          </a:p>
          <a:p>
            <a:pPr marL="342900" indent="-342900">
              <a:buFont typeface="+mj-lt"/>
              <a:buAutoNum type="arabicPeriod"/>
            </a:pPr>
            <a:r>
              <a:rPr lang="en-GB" sz="1600"/>
              <a:t>5. Review of hardware and software to understand risks associated with long-term maintenance and obsolescence.</a:t>
            </a:r>
          </a:p>
          <a:p>
            <a:pPr marL="342900" indent="-342900">
              <a:buFont typeface="+mj-lt"/>
              <a:buAutoNum type="arabicPeriod"/>
            </a:pPr>
            <a:r>
              <a:rPr lang="en-GB" sz="1600"/>
              <a:t>6. Practicable contingency options to manage the risks associated with periods of downtime.</a:t>
            </a:r>
          </a:p>
          <a:p>
            <a:pPr marL="342900" indent="-342900">
              <a:buFont typeface="+mj-lt"/>
              <a:buAutoNum type="arabicPeriod"/>
            </a:pPr>
            <a:r>
              <a:rPr lang="en-GB" sz="1600"/>
              <a:t>7. Identify and quantify performance metrics: detection limits, self-shielding issues etc.</a:t>
            </a:r>
          </a:p>
          <a:p>
            <a:pPr marL="342900" indent="-342900">
              <a:buFont typeface="+mj-lt"/>
              <a:buAutoNum type="arabicPeriod"/>
            </a:pPr>
            <a:r>
              <a:rPr lang="en-GB" sz="1600"/>
              <a:t>8. Improving technical knowledge and understanding through academic partnership to enable NRS to fulfil our intelligent customer function to the maximum extent possible.</a:t>
            </a:r>
          </a:p>
        </p:txBody>
      </p:sp>
      <p:pic>
        <p:nvPicPr>
          <p:cNvPr id="5" name="Picture 4">
            <a:extLst>
              <a:ext uri="{FF2B5EF4-FFF2-40B4-BE49-F238E27FC236}">
                <a16:creationId xmlns:a16="http://schemas.microsoft.com/office/drawing/2014/main" id="{2FAC17E3-4AE9-38B3-9ECB-8A067A5A6ED2}"/>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8386098" y="6027747"/>
            <a:ext cx="1656772" cy="689031"/>
          </a:xfrm>
          <a:prstGeom prst="rect">
            <a:avLst/>
          </a:prstGeom>
        </p:spPr>
      </p:pic>
    </p:spTree>
    <p:extLst>
      <p:ext uri="{BB962C8B-B14F-4D97-AF65-F5344CB8AC3E}">
        <p14:creationId xmlns:p14="http://schemas.microsoft.com/office/powerpoint/2010/main" val="7031797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9F7E5"/>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703DC57-8728-83BE-73C6-705DC776D38B}"/>
              </a:ext>
            </a:extLst>
          </p:cNvPr>
          <p:cNvSpPr>
            <a:spLocks noGrp="1"/>
          </p:cNvSpPr>
          <p:nvPr>
            <p:ph type="title"/>
          </p:nvPr>
        </p:nvSpPr>
        <p:spPr/>
        <p:txBody>
          <a:bodyPr/>
          <a:lstStyle/>
          <a:p>
            <a:r>
              <a:rPr lang="en-GB">
                <a:solidFill>
                  <a:schemeClr val="bg2"/>
                </a:solidFill>
              </a:rPr>
              <a:t>Strategic Options Assessment Outcome: Phase 2</a:t>
            </a:r>
          </a:p>
        </p:txBody>
      </p:sp>
      <p:pic>
        <p:nvPicPr>
          <p:cNvPr id="3" name="Content Placeholder 2">
            <a:extLst>
              <a:ext uri="{FF2B5EF4-FFF2-40B4-BE49-F238E27FC236}">
                <a16:creationId xmlns:a16="http://schemas.microsoft.com/office/drawing/2014/main" id="{5EED7439-DD92-0DA0-84C0-2F938A60F793}"/>
              </a:ext>
            </a:extLst>
          </p:cNvPr>
          <p:cNvPicPr>
            <a:picLocks noGrp="1" noChangeAspect="1"/>
          </p:cNvPicPr>
          <p:nvPr>
            <p:ph idx="1"/>
          </p:nvPr>
        </p:nvPicPr>
        <p:blipFill>
          <a:blip r:embed="rId4"/>
          <a:stretch>
            <a:fillRect/>
          </a:stretch>
        </p:blipFill>
        <p:spPr>
          <a:xfrm>
            <a:off x="463108" y="1227147"/>
            <a:ext cx="6952592" cy="4800600"/>
          </a:xfrm>
          <a:prstGeom prst="rect">
            <a:avLst/>
          </a:prstGeom>
        </p:spPr>
      </p:pic>
      <p:pic>
        <p:nvPicPr>
          <p:cNvPr id="5" name="Picture 4">
            <a:extLst>
              <a:ext uri="{FF2B5EF4-FFF2-40B4-BE49-F238E27FC236}">
                <a16:creationId xmlns:a16="http://schemas.microsoft.com/office/drawing/2014/main" id="{EFEAC4BB-3AEF-3F0A-1DD6-0ABF49E518EF}"/>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8386098" y="6027747"/>
            <a:ext cx="1656772" cy="689031"/>
          </a:xfrm>
          <a:prstGeom prst="rect">
            <a:avLst/>
          </a:prstGeom>
        </p:spPr>
      </p:pic>
      <p:sp>
        <p:nvSpPr>
          <p:cNvPr id="2" name="TextBox 1">
            <a:extLst>
              <a:ext uri="{FF2B5EF4-FFF2-40B4-BE49-F238E27FC236}">
                <a16:creationId xmlns:a16="http://schemas.microsoft.com/office/drawing/2014/main" id="{9E467705-8685-1674-759B-43000E25C3B5}"/>
              </a:ext>
            </a:extLst>
          </p:cNvPr>
          <p:cNvSpPr txBox="1"/>
          <p:nvPr/>
        </p:nvSpPr>
        <p:spPr>
          <a:xfrm>
            <a:off x="7670202" y="1333948"/>
            <a:ext cx="4058690" cy="4401205"/>
          </a:xfrm>
          <a:prstGeom prst="rect">
            <a:avLst/>
          </a:prstGeom>
          <a:noFill/>
        </p:spPr>
        <p:txBody>
          <a:bodyPr wrap="square" rtlCol="0">
            <a:spAutoFit/>
          </a:bodyPr>
          <a:lstStyle/>
          <a:p>
            <a:r>
              <a:rPr lang="en-GB" sz="1400">
                <a:solidFill>
                  <a:srgbClr val="150F10"/>
                </a:solidFill>
              </a:rPr>
              <a:t>Required “</a:t>
            </a:r>
            <a:r>
              <a:rPr lang="en-GB" sz="1400" i="1">
                <a:solidFill>
                  <a:srgbClr val="150F10"/>
                </a:solidFill>
              </a:rPr>
              <a:t>Detection Capability” </a:t>
            </a:r>
            <a:r>
              <a:rPr lang="en-GB" sz="1400">
                <a:solidFill>
                  <a:srgbClr val="150F10"/>
                </a:solidFill>
              </a:rPr>
              <a:t>is:</a:t>
            </a:r>
          </a:p>
          <a:p>
            <a:pPr marL="171450" indent="-171450">
              <a:buFont typeface="Arial" panose="020B0604020202020204" pitchFamily="34" charset="0"/>
              <a:buChar char="•"/>
            </a:pPr>
            <a:r>
              <a:rPr lang="fr-FR" sz="1400">
                <a:solidFill>
                  <a:srgbClr val="150F10"/>
                </a:solidFill>
              </a:rPr>
              <a:t>For Active Mode: U235 Mass 0.5g</a:t>
            </a:r>
          </a:p>
          <a:p>
            <a:pPr marL="171450" indent="-171450">
              <a:buFont typeface="Arial" panose="020B0604020202020204" pitchFamily="34" charset="0"/>
              <a:buChar char="•"/>
            </a:pPr>
            <a:r>
              <a:rPr lang="fr-FR" sz="1400">
                <a:solidFill>
                  <a:srgbClr val="150F10"/>
                </a:solidFill>
              </a:rPr>
              <a:t>For Passive Mode: Total Pu Mass 0.06g (for ‘O’ Grade Pu)</a:t>
            </a:r>
          </a:p>
          <a:p>
            <a:endParaRPr lang="en-GB" sz="1400">
              <a:solidFill>
                <a:srgbClr val="150F10"/>
              </a:solidFill>
            </a:endParaRPr>
          </a:p>
          <a:p>
            <a:r>
              <a:rPr lang="en-GB" sz="1400">
                <a:solidFill>
                  <a:srgbClr val="150F10"/>
                </a:solidFill>
              </a:rPr>
              <a:t>NDA7 Technical Specification defines required </a:t>
            </a:r>
            <a:r>
              <a:rPr lang="en-GB" sz="1400" i="1">
                <a:solidFill>
                  <a:srgbClr val="150F10"/>
                </a:solidFill>
              </a:rPr>
              <a:t>Detection Limits</a:t>
            </a:r>
            <a:r>
              <a:rPr lang="en-GB" sz="1400">
                <a:solidFill>
                  <a:srgbClr val="150F10"/>
                </a:solidFill>
              </a:rPr>
              <a:t> based on </a:t>
            </a:r>
            <a:r>
              <a:rPr lang="en-GB" sz="1400" i="1">
                <a:solidFill>
                  <a:srgbClr val="150F10"/>
                </a:solidFill>
              </a:rPr>
              <a:t>normal background conditions</a:t>
            </a:r>
            <a:r>
              <a:rPr lang="en-GB" sz="1400">
                <a:solidFill>
                  <a:srgbClr val="150F10"/>
                </a:solidFill>
              </a:rPr>
              <a:t> of 80 mg U235eff (active mode) and 30 mg Pu (passive mode).</a:t>
            </a:r>
          </a:p>
          <a:p>
            <a:endParaRPr lang="en-GB" sz="1400">
              <a:solidFill>
                <a:srgbClr val="150F10"/>
              </a:solidFill>
            </a:endParaRPr>
          </a:p>
          <a:p>
            <a:r>
              <a:rPr lang="en-GB" sz="1400">
                <a:solidFill>
                  <a:srgbClr val="150F10"/>
                </a:solidFill>
              </a:rPr>
              <a:t>The resulting </a:t>
            </a:r>
            <a:r>
              <a:rPr lang="en-GB" sz="1400" i="1">
                <a:solidFill>
                  <a:srgbClr val="150F10"/>
                </a:solidFill>
              </a:rPr>
              <a:t>“Measurement Range” </a:t>
            </a:r>
            <a:r>
              <a:rPr lang="en-GB" sz="1400">
                <a:solidFill>
                  <a:srgbClr val="150F10"/>
                </a:solidFill>
              </a:rPr>
              <a:t>is:</a:t>
            </a:r>
          </a:p>
          <a:p>
            <a:pPr marL="171450" indent="-171450">
              <a:buFont typeface="Arial" panose="020B0604020202020204" pitchFamily="34" charset="0"/>
              <a:buChar char="•"/>
            </a:pPr>
            <a:r>
              <a:rPr lang="en-GB" sz="1400" i="1">
                <a:solidFill>
                  <a:srgbClr val="150F10"/>
                </a:solidFill>
              </a:rPr>
              <a:t>Uranium-235: 80 mg to 10g U3O8 (70V Enrichment) (dependent on matrix)</a:t>
            </a:r>
          </a:p>
          <a:p>
            <a:pPr marL="171450" indent="-171450">
              <a:buFont typeface="Arial" panose="020B0604020202020204" pitchFamily="34" charset="0"/>
              <a:buChar char="•"/>
            </a:pPr>
            <a:r>
              <a:rPr lang="en-GB" sz="1400" i="1">
                <a:solidFill>
                  <a:srgbClr val="150F10"/>
                </a:solidFill>
              </a:rPr>
              <a:t>Total Plutonium: 30 mg to 10g PuO2 (‘O’ Grade)</a:t>
            </a:r>
          </a:p>
          <a:p>
            <a:pPr marL="171450" indent="-171450">
              <a:buFont typeface="Arial" panose="020B0604020202020204" pitchFamily="34" charset="0"/>
              <a:buChar char="•"/>
            </a:pPr>
            <a:endParaRPr lang="en-GB" sz="1400" i="1">
              <a:solidFill>
                <a:srgbClr val="150F10"/>
              </a:solidFill>
            </a:endParaRPr>
          </a:p>
          <a:p>
            <a:r>
              <a:rPr lang="en-GB" sz="1400">
                <a:solidFill>
                  <a:srgbClr val="150F10"/>
                </a:solidFill>
              </a:rPr>
              <a:t>PSC considers TMUs between 10% and 25% acceptable in typical measurement range of NDA7. For more challenging waste matrices, uncertainties of up to 50% are acceptable.</a:t>
            </a:r>
          </a:p>
        </p:txBody>
      </p:sp>
    </p:spTree>
    <p:extLst>
      <p:ext uri="{BB962C8B-B14F-4D97-AF65-F5344CB8AC3E}">
        <p14:creationId xmlns:p14="http://schemas.microsoft.com/office/powerpoint/2010/main" val="3971174007"/>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1E62C-44C1-2258-B8DA-40436A1715D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110A758-35AD-B466-C1C2-B208D10D6049}"/>
              </a:ext>
            </a:extLst>
          </p:cNvPr>
          <p:cNvSpPr>
            <a:spLocks noGrp="1"/>
          </p:cNvSpPr>
          <p:nvPr>
            <p:ph type="title"/>
          </p:nvPr>
        </p:nvSpPr>
        <p:spPr/>
        <p:txBody>
          <a:bodyPr/>
          <a:lstStyle/>
          <a:p>
            <a:r>
              <a:rPr lang="en-GB">
                <a:solidFill>
                  <a:schemeClr val="bg2"/>
                </a:solidFill>
              </a:rPr>
              <a:t>Fast Neutron Collar – </a:t>
            </a:r>
            <a:r>
              <a:rPr lang="en-GB" err="1">
                <a:solidFill>
                  <a:schemeClr val="bg2"/>
                </a:solidFill>
              </a:rPr>
              <a:t>AmLi</a:t>
            </a:r>
            <a:r>
              <a:rPr lang="en-GB">
                <a:solidFill>
                  <a:schemeClr val="bg2"/>
                </a:solidFill>
              </a:rPr>
              <a:t> Interrogation</a:t>
            </a:r>
          </a:p>
        </p:txBody>
      </p:sp>
      <p:pic>
        <p:nvPicPr>
          <p:cNvPr id="5" name="Picture 4">
            <a:extLst>
              <a:ext uri="{FF2B5EF4-FFF2-40B4-BE49-F238E27FC236}">
                <a16:creationId xmlns:a16="http://schemas.microsoft.com/office/drawing/2014/main" id="{09DF5D47-7EEC-33EA-158D-D2B5ADC0F7B9}"/>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8386098" y="6027747"/>
            <a:ext cx="1656772" cy="689031"/>
          </a:xfrm>
          <a:prstGeom prst="rect">
            <a:avLst/>
          </a:prstGeom>
        </p:spPr>
      </p:pic>
      <p:sp>
        <p:nvSpPr>
          <p:cNvPr id="4" name="Content Placeholder 3">
            <a:extLst>
              <a:ext uri="{FF2B5EF4-FFF2-40B4-BE49-F238E27FC236}">
                <a16:creationId xmlns:a16="http://schemas.microsoft.com/office/drawing/2014/main" id="{397DEE8C-8EC6-FB2A-4391-1E35E8DC0AF9}"/>
              </a:ext>
            </a:extLst>
          </p:cNvPr>
          <p:cNvSpPr>
            <a:spLocks noGrp="1"/>
          </p:cNvSpPr>
          <p:nvPr>
            <p:ph idx="1"/>
          </p:nvPr>
        </p:nvSpPr>
        <p:spPr>
          <a:xfrm>
            <a:off x="8305800" y="1376517"/>
            <a:ext cx="3276600" cy="4582324"/>
          </a:xfrm>
        </p:spPr>
        <p:txBody>
          <a:bodyPr/>
          <a:lstStyle/>
          <a:p>
            <a:pPr marL="0" indent="0">
              <a:spcBef>
                <a:spcPts val="0"/>
              </a:spcBef>
              <a:spcAft>
                <a:spcPts val="0"/>
              </a:spcAft>
              <a:buNone/>
            </a:pPr>
            <a:r>
              <a:rPr lang="en-GB" sz="1600">
                <a:solidFill>
                  <a:srgbClr val="150F10"/>
                </a:solidFill>
                <a:latin typeface="+mn-lt"/>
              </a:rPr>
              <a:t>Dounreay has two </a:t>
            </a:r>
            <a:r>
              <a:rPr lang="en-GB" sz="1600" err="1">
                <a:solidFill>
                  <a:srgbClr val="150F10"/>
                </a:solidFill>
                <a:latin typeface="+mn-lt"/>
              </a:rPr>
              <a:t>AmLi</a:t>
            </a:r>
            <a:r>
              <a:rPr lang="en-GB" sz="1600">
                <a:solidFill>
                  <a:srgbClr val="150F10"/>
                </a:solidFill>
                <a:latin typeface="+mn-lt"/>
              </a:rPr>
              <a:t> sources available.</a:t>
            </a:r>
          </a:p>
          <a:p>
            <a:pPr marL="0" indent="0">
              <a:spcBef>
                <a:spcPts val="0"/>
              </a:spcBef>
              <a:spcAft>
                <a:spcPts val="0"/>
              </a:spcAft>
              <a:buNone/>
            </a:pPr>
            <a:endParaRPr lang="en-GB" sz="1600">
              <a:solidFill>
                <a:srgbClr val="150F10"/>
              </a:solidFill>
              <a:latin typeface="+mn-lt"/>
            </a:endParaRPr>
          </a:p>
          <a:p>
            <a:pPr marL="0" indent="0">
              <a:spcBef>
                <a:spcPts val="0"/>
              </a:spcBef>
              <a:spcAft>
                <a:spcPts val="0"/>
              </a:spcAft>
              <a:buNone/>
            </a:pPr>
            <a:r>
              <a:rPr lang="en-GB" sz="1600">
                <a:solidFill>
                  <a:srgbClr val="150F10"/>
                </a:solidFill>
                <a:latin typeface="+mn-lt"/>
              </a:rPr>
              <a:t>PSC identified issues to address:</a:t>
            </a:r>
          </a:p>
          <a:p>
            <a:pPr>
              <a:spcBef>
                <a:spcPts val="0"/>
              </a:spcBef>
              <a:spcAft>
                <a:spcPts val="0"/>
              </a:spcAft>
              <a:buClr>
                <a:srgbClr val="150F10"/>
              </a:buClr>
            </a:pPr>
            <a:r>
              <a:rPr lang="en-GB" sz="1600">
                <a:solidFill>
                  <a:srgbClr val="150F10"/>
                </a:solidFill>
                <a:latin typeface="+mn-lt"/>
              </a:rPr>
              <a:t>Detector sensitivity to gamma rays</a:t>
            </a:r>
          </a:p>
          <a:p>
            <a:pPr>
              <a:spcBef>
                <a:spcPts val="0"/>
              </a:spcBef>
              <a:spcAft>
                <a:spcPts val="0"/>
              </a:spcAft>
              <a:buClr>
                <a:srgbClr val="150F10"/>
              </a:buClr>
            </a:pPr>
            <a:r>
              <a:rPr lang="en-GB" sz="1600">
                <a:solidFill>
                  <a:srgbClr val="150F10"/>
                </a:solidFill>
                <a:latin typeface="+mn-lt"/>
              </a:rPr>
              <a:t>Adoption of technology for characterisation of waste </a:t>
            </a:r>
          </a:p>
          <a:p>
            <a:pPr lvl="1">
              <a:spcBef>
                <a:spcPts val="0"/>
              </a:spcBef>
              <a:spcAft>
                <a:spcPts val="0"/>
              </a:spcAft>
              <a:buClr>
                <a:srgbClr val="150F10"/>
              </a:buClr>
            </a:pPr>
            <a:r>
              <a:rPr lang="en-GB">
                <a:solidFill>
                  <a:srgbClr val="150F10"/>
                </a:solidFill>
                <a:latin typeface="+mn-lt"/>
              </a:rPr>
              <a:t>Model and experimentally test the FNC concept for the RHILW application and determine its optimum design as an NDA7 upgrade</a:t>
            </a:r>
          </a:p>
          <a:p>
            <a:endParaRPr lang="en-GB"/>
          </a:p>
        </p:txBody>
      </p:sp>
      <p:pic>
        <p:nvPicPr>
          <p:cNvPr id="8" name="Picture 7">
            <a:extLst>
              <a:ext uri="{FF2B5EF4-FFF2-40B4-BE49-F238E27FC236}">
                <a16:creationId xmlns:a16="http://schemas.microsoft.com/office/drawing/2014/main" id="{112E1498-71FF-0503-FC1C-82132A7C4482}"/>
              </a:ext>
            </a:extLst>
          </p:cNvPr>
          <p:cNvPicPr>
            <a:picLocks noChangeAspect="1"/>
          </p:cNvPicPr>
          <p:nvPr/>
        </p:nvPicPr>
        <p:blipFill>
          <a:blip r:embed="rId4"/>
          <a:stretch>
            <a:fillRect/>
          </a:stretch>
        </p:blipFill>
        <p:spPr>
          <a:xfrm>
            <a:off x="463108" y="1229812"/>
            <a:ext cx="7747579" cy="4947152"/>
          </a:xfrm>
          <a:prstGeom prst="rect">
            <a:avLst/>
          </a:prstGeom>
        </p:spPr>
      </p:pic>
    </p:spTree>
    <p:extLst>
      <p:ext uri="{BB962C8B-B14F-4D97-AF65-F5344CB8AC3E}">
        <p14:creationId xmlns:p14="http://schemas.microsoft.com/office/powerpoint/2010/main" val="5407816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F8F85258-67FB-D8E9-0E89-152C09841B30}"/>
              </a:ext>
            </a:extLst>
          </p:cNvPr>
          <p:cNvSpPr>
            <a:spLocks noGrp="1"/>
          </p:cNvSpPr>
          <p:nvPr>
            <p:ph type="body" sz="quarter" idx="12"/>
          </p:nvPr>
        </p:nvSpPr>
        <p:spPr/>
        <p:txBody>
          <a:bodyPr/>
          <a:lstStyle/>
          <a:p>
            <a:r>
              <a:rPr lang="en-GB"/>
              <a:t>Outlook</a:t>
            </a:r>
          </a:p>
        </p:txBody>
      </p:sp>
    </p:spTree>
    <p:extLst>
      <p:ext uri="{BB962C8B-B14F-4D97-AF65-F5344CB8AC3E}">
        <p14:creationId xmlns:p14="http://schemas.microsoft.com/office/powerpoint/2010/main" val="36618165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A500C-3665-9AAF-4692-D44B7A48CB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2CD579-CB34-26C5-81B7-B85BDCB6D5E4}"/>
              </a:ext>
            </a:extLst>
          </p:cNvPr>
          <p:cNvSpPr>
            <a:spLocks noGrp="1"/>
          </p:cNvSpPr>
          <p:nvPr>
            <p:ph type="title"/>
          </p:nvPr>
        </p:nvSpPr>
        <p:spPr/>
        <p:txBody>
          <a:bodyPr/>
          <a:lstStyle/>
          <a:p>
            <a:r>
              <a:rPr lang="en-US">
                <a:solidFill>
                  <a:schemeClr val="bg2"/>
                </a:solidFill>
              </a:rPr>
              <a:t>Conclusions</a:t>
            </a:r>
          </a:p>
        </p:txBody>
      </p:sp>
      <p:sp>
        <p:nvSpPr>
          <p:cNvPr id="3" name="Content Placeholder 2">
            <a:extLst>
              <a:ext uri="{FF2B5EF4-FFF2-40B4-BE49-F238E27FC236}">
                <a16:creationId xmlns:a16="http://schemas.microsoft.com/office/drawing/2014/main" id="{EC5BD54F-7446-567D-CF45-428977F4C14A}"/>
              </a:ext>
            </a:extLst>
          </p:cNvPr>
          <p:cNvSpPr>
            <a:spLocks noGrp="1"/>
          </p:cNvSpPr>
          <p:nvPr>
            <p:ph idx="1"/>
          </p:nvPr>
        </p:nvSpPr>
        <p:spPr>
          <a:xfrm>
            <a:off x="498323" y="1253447"/>
            <a:ext cx="11214705" cy="4999435"/>
          </a:xfrm>
        </p:spPr>
        <p:txBody>
          <a:bodyPr>
            <a:normAutofit fontScale="92500" lnSpcReduction="10000"/>
          </a:bodyPr>
          <a:lstStyle/>
          <a:p>
            <a:r>
              <a:rPr lang="en-US"/>
              <a:t>Successes</a:t>
            </a:r>
          </a:p>
          <a:p>
            <a:pPr lvl="1">
              <a:buClr>
                <a:schemeClr val="bg2"/>
              </a:buClr>
            </a:pPr>
            <a:r>
              <a:rPr lang="en-US"/>
              <a:t>NRS have developed in-house ability to recalibrate NDA7 RHILW Assay System using new certified UO</a:t>
            </a:r>
            <a:r>
              <a:rPr lang="en-US" baseline="-25000"/>
              <a:t>3 </a:t>
            </a:r>
            <a:r>
              <a:rPr lang="en-US"/>
              <a:t>standards instead of MCNP.</a:t>
            </a:r>
          </a:p>
          <a:p>
            <a:pPr lvl="1">
              <a:buClr>
                <a:schemeClr val="bg2"/>
              </a:buClr>
            </a:pPr>
            <a:r>
              <a:rPr lang="en-US"/>
              <a:t>Four new calibration equations for four waste matrix types created.</a:t>
            </a:r>
          </a:p>
          <a:p>
            <a:pPr lvl="1">
              <a:buClr>
                <a:schemeClr val="bg2"/>
              </a:buClr>
            </a:pPr>
            <a:r>
              <a:rPr lang="en-US"/>
              <a:t>Revised and slightly improved Total Measurement Uncertainty.</a:t>
            </a:r>
          </a:p>
          <a:p>
            <a:r>
              <a:rPr lang="en-US"/>
              <a:t>Caveats</a:t>
            </a:r>
          </a:p>
          <a:p>
            <a:pPr lvl="1">
              <a:buClr>
                <a:schemeClr val="bg2"/>
              </a:buClr>
            </a:pPr>
            <a:r>
              <a:rPr lang="en-US"/>
              <a:t>Underlying cause of Active calibration drift and instability still not fully understood, suspected multiple compounding issues.</a:t>
            </a:r>
          </a:p>
          <a:p>
            <a:pPr lvl="1">
              <a:buClr>
                <a:schemeClr val="bg2"/>
              </a:buClr>
            </a:pPr>
            <a:r>
              <a:rPr lang="en-US"/>
              <a:t>Active calibration expected to continue to drift/decrease, at which point the system will need to be re-benchmarked using a new set of measurements.</a:t>
            </a:r>
          </a:p>
          <a:p>
            <a:r>
              <a:rPr lang="en-US"/>
              <a:t>Future outlook</a:t>
            </a:r>
          </a:p>
          <a:p>
            <a:pPr lvl="1">
              <a:buClr>
                <a:schemeClr val="bg2"/>
              </a:buClr>
            </a:pPr>
            <a:r>
              <a:rPr lang="en-US"/>
              <a:t>NRS continue to monitor and investigate NDA7 performance and have the ability to re-calibrate the system, producing new Active calibration equations as &amp; when necessary.</a:t>
            </a:r>
          </a:p>
          <a:p>
            <a:pPr lvl="1">
              <a:buClr>
                <a:schemeClr val="bg2"/>
              </a:buClr>
            </a:pPr>
            <a:r>
              <a:rPr lang="en-US"/>
              <a:t>We will upgrade NDA7 to a Fast Neutron Collar system within the next 5 to 10 years</a:t>
            </a:r>
          </a:p>
          <a:p>
            <a:pPr lvl="1">
              <a:buClr>
                <a:schemeClr val="bg2"/>
              </a:buClr>
            </a:pPr>
            <a:r>
              <a:rPr lang="en-US"/>
              <a:t>We will shortly be seeking an academic partner to support modelling and experimental testing</a:t>
            </a:r>
          </a:p>
          <a:p>
            <a:pPr lvl="1"/>
            <a:endParaRPr lang="en-US"/>
          </a:p>
        </p:txBody>
      </p:sp>
    </p:spTree>
    <p:extLst>
      <p:ext uri="{BB962C8B-B14F-4D97-AF65-F5344CB8AC3E}">
        <p14:creationId xmlns:p14="http://schemas.microsoft.com/office/powerpoint/2010/main" val="4110919856"/>
      </p:ext>
    </p:extLst>
  </p:cSld>
  <p:clrMapOvr>
    <a:masterClrMapping/>
  </p:clrMapOvr>
</p:sld>
</file>

<file path=ppt/theme/theme1.xml><?xml version="1.0" encoding="utf-8"?>
<a:theme xmlns:a="http://schemas.openxmlformats.org/drawingml/2006/main" name="ThemeNRS">
  <a:themeElements>
    <a:clrScheme name="Custom 1">
      <a:dk1>
        <a:srgbClr val="F9F7E5"/>
      </a:dk1>
      <a:lt1>
        <a:srgbClr val="F9F7E5"/>
      </a:lt1>
      <a:dk2>
        <a:srgbClr val="002409"/>
      </a:dk2>
      <a:lt2>
        <a:srgbClr val="FFFFFF"/>
      </a:lt2>
      <a:accent1>
        <a:srgbClr val="A2FF00"/>
      </a:accent1>
      <a:accent2>
        <a:srgbClr val="C5DD00"/>
      </a:accent2>
      <a:accent3>
        <a:srgbClr val="60D800"/>
      </a:accent3>
      <a:accent4>
        <a:srgbClr val="00545D"/>
      </a:accent4>
      <a:accent5>
        <a:srgbClr val="007B97"/>
      </a:accent5>
      <a:accent6>
        <a:srgbClr val="6EECFF"/>
      </a:accent6>
      <a:hlink>
        <a:srgbClr val="0066FF"/>
      </a:hlink>
      <a:folHlink>
        <a:srgbClr val="66669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NRS" id="{BC7D21B6-9DB0-42EE-8573-C36C03E7E1E9}" vid="{97AFCFCB-2096-43A9-A7E5-84869C2CC37D}"/>
    </a:ext>
  </a:extLst>
</a:theme>
</file>

<file path=ppt/theme/theme2.xml><?xml version="1.0" encoding="utf-8"?>
<a:theme xmlns:a="http://schemas.openxmlformats.org/drawingml/2006/main" name="Custom Design">
  <a:themeElements>
    <a:clrScheme name="Custom 1">
      <a:dk1>
        <a:srgbClr val="F9F7E5"/>
      </a:dk1>
      <a:lt1>
        <a:srgbClr val="F9F7E5"/>
      </a:lt1>
      <a:dk2>
        <a:srgbClr val="002409"/>
      </a:dk2>
      <a:lt2>
        <a:srgbClr val="FFFFFF"/>
      </a:lt2>
      <a:accent1>
        <a:srgbClr val="A2FF00"/>
      </a:accent1>
      <a:accent2>
        <a:srgbClr val="C5DD00"/>
      </a:accent2>
      <a:accent3>
        <a:srgbClr val="60D800"/>
      </a:accent3>
      <a:accent4>
        <a:srgbClr val="00545D"/>
      </a:accent4>
      <a:accent5>
        <a:srgbClr val="007B97"/>
      </a:accent5>
      <a:accent6>
        <a:srgbClr val="6EECFF"/>
      </a:accent6>
      <a:hlink>
        <a:srgbClr val="0066FF"/>
      </a:hlink>
      <a:folHlink>
        <a:srgbClr val="6666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 point template 14 November 2023" id="{77664B2C-83E4-4DF1-AFB1-C23245AB8C16}" vid="{8E21A3E2-C417-4F35-AAFF-C9B1CD552A5F}"/>
    </a:ext>
  </a:extLst>
</a:theme>
</file>

<file path=ppt/theme/theme3.xml><?xml version="1.0" encoding="utf-8"?>
<a:theme xmlns:a="http://schemas.openxmlformats.org/drawingml/2006/main" name="1_ThemeNRS">
  <a:themeElements>
    <a:clrScheme name="Custom 1">
      <a:dk1>
        <a:srgbClr val="F9F7E5"/>
      </a:dk1>
      <a:lt1>
        <a:srgbClr val="F9F7E5"/>
      </a:lt1>
      <a:dk2>
        <a:srgbClr val="002409"/>
      </a:dk2>
      <a:lt2>
        <a:srgbClr val="FFFFFF"/>
      </a:lt2>
      <a:accent1>
        <a:srgbClr val="A2FF00"/>
      </a:accent1>
      <a:accent2>
        <a:srgbClr val="C5DD00"/>
      </a:accent2>
      <a:accent3>
        <a:srgbClr val="60D800"/>
      </a:accent3>
      <a:accent4>
        <a:srgbClr val="00545D"/>
      </a:accent4>
      <a:accent5>
        <a:srgbClr val="007B97"/>
      </a:accent5>
      <a:accent6>
        <a:srgbClr val="6EECFF"/>
      </a:accent6>
      <a:hlink>
        <a:srgbClr val="0066FF"/>
      </a:hlink>
      <a:folHlink>
        <a:srgbClr val="66669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NRS" id="{C2146042-323E-4E33-AC97-EA6699E5185D}" vid="{888667BC-5A68-42E7-8EB2-8A9B8D51DBC5}"/>
    </a:ext>
  </a:extLst>
</a:theme>
</file>

<file path=ppt/theme/theme4.xml><?xml version="1.0" encoding="utf-8"?>
<a:theme xmlns:a="http://schemas.openxmlformats.org/drawingml/2006/main" name="1_Custom Design">
  <a:themeElements>
    <a:clrScheme name="Custom 1">
      <a:dk1>
        <a:srgbClr val="F9F7E5"/>
      </a:dk1>
      <a:lt1>
        <a:srgbClr val="F9F7E5"/>
      </a:lt1>
      <a:dk2>
        <a:srgbClr val="002409"/>
      </a:dk2>
      <a:lt2>
        <a:srgbClr val="FFFFFF"/>
      </a:lt2>
      <a:accent1>
        <a:srgbClr val="A2FF00"/>
      </a:accent1>
      <a:accent2>
        <a:srgbClr val="C5DD00"/>
      </a:accent2>
      <a:accent3>
        <a:srgbClr val="60D800"/>
      </a:accent3>
      <a:accent4>
        <a:srgbClr val="00545D"/>
      </a:accent4>
      <a:accent5>
        <a:srgbClr val="007B97"/>
      </a:accent5>
      <a:accent6>
        <a:srgbClr val="6EECFF"/>
      </a:accent6>
      <a:hlink>
        <a:srgbClr val="0066FF"/>
      </a:hlink>
      <a:folHlink>
        <a:srgbClr val="66669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 point template 14 November 2023" id="{77664B2C-83E4-4DF1-AFB1-C23245AB8C16}" vid="{8E21A3E2-C417-4F35-AAFF-C9B1CD552A5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ustom 1">
    <a:dk1>
      <a:srgbClr val="F9F7E5"/>
    </a:dk1>
    <a:lt1>
      <a:srgbClr val="F9F7E5"/>
    </a:lt1>
    <a:dk2>
      <a:srgbClr val="002409"/>
    </a:dk2>
    <a:lt2>
      <a:srgbClr val="FFFFFF"/>
    </a:lt2>
    <a:accent1>
      <a:srgbClr val="A2FF00"/>
    </a:accent1>
    <a:accent2>
      <a:srgbClr val="C5DD00"/>
    </a:accent2>
    <a:accent3>
      <a:srgbClr val="60D800"/>
    </a:accent3>
    <a:accent4>
      <a:srgbClr val="00545D"/>
    </a:accent4>
    <a:accent5>
      <a:srgbClr val="007B97"/>
    </a:accent5>
    <a:accent6>
      <a:srgbClr val="6EECFF"/>
    </a:accent6>
    <a:hlink>
      <a:srgbClr val="0066FF"/>
    </a:hlink>
    <a:folHlink>
      <a:srgbClr val="666699"/>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8DE5E0727ED204A97CC8B5D2D5FCB15" ma:contentTypeVersion="18" ma:contentTypeDescription="Create a new document." ma:contentTypeScope="" ma:versionID="d3768191786b544a3b1b7aba80763a51">
  <xsd:schema xmlns:xsd="http://www.w3.org/2001/XMLSchema" xmlns:xs="http://www.w3.org/2001/XMLSchema" xmlns:p="http://schemas.microsoft.com/office/2006/metadata/properties" xmlns:ns1="http://schemas.microsoft.com/sharepoint/v3" xmlns:ns2="b83ea457-a357-4aac-8427-68275e6099de" xmlns:ns3="377250e0-fdce-4eeb-a365-13e9bc878511" targetNamespace="http://schemas.microsoft.com/office/2006/metadata/properties" ma:root="true" ma:fieldsID="86df8bb44f6cb27f53b8bc848cfd8ced" ns1:_="" ns2:_="" ns3:_="">
    <xsd:import namespace="http://schemas.microsoft.com/sharepoint/v3"/>
    <xsd:import namespace="b83ea457-a357-4aac-8427-68275e6099de"/>
    <xsd:import namespace="377250e0-fdce-4eeb-a365-13e9bc87851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LengthInSecond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3ea457-a357-4aac-8427-68275e6099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8230291-164e-447a-807e-6fe38551e6d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description="" ma:indexed="true"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77250e0-fdce-4eeb-a365-13e9bc87851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c4830fd6-3660-4bf6-848b-9d7d8a10a9c8}" ma:internalName="TaxCatchAll" ma:showField="CatchAllData" ma:web="377250e0-fdce-4eeb-a365-13e9bc8785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377250e0-fdce-4eeb-a365-13e9bc878511" xsi:nil="true"/>
    <lcf76f155ced4ddcb4097134ff3c332f xmlns="b83ea457-a357-4aac-8427-68275e6099d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1BBEEB4-CF4E-48E8-8793-D991E0E81423}">
  <ds:schemaRefs>
    <ds:schemaRef ds:uri="http://schemas.microsoft.com/sharepoint/v3/contenttype/forms"/>
  </ds:schemaRefs>
</ds:datastoreItem>
</file>

<file path=customXml/itemProps2.xml><?xml version="1.0" encoding="utf-8"?>
<ds:datastoreItem xmlns:ds="http://schemas.openxmlformats.org/officeDocument/2006/customXml" ds:itemID="{469FBA41-4455-46A7-9D95-A4F872F6A8C6}">
  <ds:schemaRefs>
    <ds:schemaRef ds:uri="377250e0-fdce-4eeb-a365-13e9bc878511"/>
    <ds:schemaRef ds:uri="b83ea457-a357-4aac-8427-68275e6099d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8C7F127-7068-417C-9749-AAA5B902B0C0}">
  <ds:schemaRefs>
    <ds:schemaRef ds:uri="377250e0-fdce-4eeb-a365-13e9bc878511"/>
    <ds:schemaRef ds:uri="b83ea457-a357-4aac-8427-68275e6099d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ThemeNRS</Template>
  <TotalTime>0</TotalTime>
  <Words>1969</Words>
  <Application>Microsoft Office PowerPoint</Application>
  <PresentationFormat>Widescreen</PresentationFormat>
  <Paragraphs>182</Paragraphs>
  <Slides>24</Slides>
  <Notes>10</Notes>
  <HiddenSlides>3</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24</vt:i4>
      </vt:variant>
    </vt:vector>
  </HeadingPairs>
  <TitlesOfParts>
    <vt:vector size="31" baseType="lpstr">
      <vt:lpstr>Arial</vt:lpstr>
      <vt:lpstr>Calibri</vt:lpstr>
      <vt:lpstr>Wingdings</vt:lpstr>
      <vt:lpstr>ThemeNRS</vt:lpstr>
      <vt:lpstr>Custom Design</vt:lpstr>
      <vt:lpstr>1_ThemeNRS</vt:lpstr>
      <vt:lpstr>1_Custom Design</vt:lpstr>
      <vt:lpstr>Challenges in the Calibration, Operation, Quality Control and Reliability of a Processing Facility Active Neutron Generator Assay System for Intermediate Level Waste at Dounreay</vt:lpstr>
      <vt:lpstr>PowerPoint Presentation</vt:lpstr>
      <vt:lpstr>The UK Centre of Fast Reactor Research</vt:lpstr>
      <vt:lpstr>Decommissioning</vt:lpstr>
      <vt:lpstr>The Lifetime Plan and Radioactive Waste Management</vt:lpstr>
      <vt:lpstr>PowerPoint Presentation</vt:lpstr>
      <vt:lpstr>Background and System Description</vt:lpstr>
      <vt:lpstr>Passive and Active Calibrations</vt:lpstr>
      <vt:lpstr>NDA7 System Performance</vt:lpstr>
      <vt:lpstr>Active QC Check Measurement – Historical Data</vt:lpstr>
      <vt:lpstr>Active QC Check Measurement – Historical Data</vt:lpstr>
      <vt:lpstr>Issues and Possible Causes</vt:lpstr>
      <vt:lpstr>PowerPoint Presentation</vt:lpstr>
      <vt:lpstr>Recalibration – Manufacture of new U235 Standards</vt:lpstr>
      <vt:lpstr>Recalibration – New Active Calibration Equations</vt:lpstr>
      <vt:lpstr>PowerPoint Presentation</vt:lpstr>
      <vt:lpstr>Effect on Total Measurement Uncertainty</vt:lpstr>
      <vt:lpstr>PowerPoint Presentation</vt:lpstr>
      <vt:lpstr>Technical Review: Phase 1</vt:lpstr>
      <vt:lpstr>Strategic Review: Phase 2</vt:lpstr>
      <vt:lpstr>Strategic Options Assessment Outcome: Phase 2</vt:lpstr>
      <vt:lpstr>Fast Neutron Collar – AmLi Interrogation</vt:lpstr>
      <vt:lpstr>PowerPoint Presentation</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Valerie Gravley</dc:creator>
  <cp:lastModifiedBy>James Doherty</cp:lastModifiedBy>
  <cp:revision>1</cp:revision>
  <dcterms:created xsi:type="dcterms:W3CDTF">2017-01-30T20:04:56Z</dcterms:created>
  <dcterms:modified xsi:type="dcterms:W3CDTF">2026-09-10T11:00:45Z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0x01010098DE5E0727ED204A97CC8B5D2D5FCB15</vt:lpwstr>
  </property>
  <property fmtid="{D5CDD505-2E9C-101B-9397-08002B2CF9AE}" pid="3" name="MediaServiceImageTags">
    <vt:lpwstr/>
  </property>
  <property fmtid="{D5CDD505-2E9C-101B-9397-08002B2CF9AE}" pid="4" name="MSIP_Label_6caed468-ff32-43da-b1cb-5896dd3c8300_Enabled">
    <vt:lpwstr>true</vt:lpwstr>
  </property>
  <property fmtid="{D5CDD505-2E9C-101B-9397-08002B2CF9AE}" pid="5" name="MSIP_Label_6caed468-ff32-43da-b1cb-5896dd3c8300_SetDate">
    <vt:lpwstr>2025-11-10T10:03:35Z</vt:lpwstr>
  </property>
  <property fmtid="{D5CDD505-2E9C-101B-9397-08002B2CF9AE}" pid="6" name="MSIP_Label_6caed468-ff32-43da-b1cb-5896dd3c8300_Method">
    <vt:lpwstr>Privileged</vt:lpwstr>
  </property>
  <property fmtid="{D5CDD505-2E9C-101B-9397-08002B2CF9AE}" pid="7" name="MSIP_Label_6caed468-ff32-43da-b1cb-5896dd3c8300_Name">
    <vt:lpwstr>OFFICIAL</vt:lpwstr>
  </property>
  <property fmtid="{D5CDD505-2E9C-101B-9397-08002B2CF9AE}" pid="8" name="MSIP_Label_6caed468-ff32-43da-b1cb-5896dd3c8300_SiteId">
    <vt:lpwstr>567f648e-37f4-4490-a488-2a8c419baaba</vt:lpwstr>
  </property>
  <property fmtid="{D5CDD505-2E9C-101B-9397-08002B2CF9AE}" pid="9" name="MSIP_Label_6caed468-ff32-43da-b1cb-5896dd3c8300_ActionId">
    <vt:lpwstr>8ba96406-ef18-4281-98f8-2530e30ee579</vt:lpwstr>
  </property>
  <property fmtid="{D5CDD505-2E9C-101B-9397-08002B2CF9AE}" pid="10" name="MSIP_Label_6caed468-ff32-43da-b1cb-5896dd3c8300_ContentBits">
    <vt:lpwstr>3</vt:lpwstr>
  </property>
  <property fmtid="{D5CDD505-2E9C-101B-9397-08002B2CF9AE}" pid="11" name="MSIP_Label_6caed468-ff32-43da-b1cb-5896dd3c8300_Tag">
    <vt:lpwstr>10, 0, 1, 1</vt:lpwstr>
  </property>
  <property fmtid="{D5CDD505-2E9C-101B-9397-08002B2CF9AE}" pid="12" name="ClassificationContentMarkingFooterLocations">
    <vt:lpwstr>ANS 16x9_02_ NEW:11</vt:lpwstr>
  </property>
  <property fmtid="{D5CDD505-2E9C-101B-9397-08002B2CF9AE}" pid="13" name="ClassificationContentMarkingFooterText">
    <vt:lpwstr>OFFICIAL</vt:lpwstr>
  </property>
  <property fmtid="{D5CDD505-2E9C-101B-9397-08002B2CF9AE}" pid="14" name="ClassificationContentMarkingHeaderLocations">
    <vt:lpwstr>ANS 16x9_02_ NEW:10</vt:lpwstr>
  </property>
  <property fmtid="{D5CDD505-2E9C-101B-9397-08002B2CF9AE}" pid="15" name="ClassificationContentMarkingHeaderText">
    <vt:lpwstr>OFFICIAL</vt:lpwstr>
  </property>
</Properties>
</file>