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5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6.xml" ContentType="application/vnd.openxmlformats-officedocument.presentationml.notesSlide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7.xml" ContentType="application/vnd.openxmlformats-officedocument.presentationml.notesSlide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notesSlides/notesSlide8.xml" ContentType="application/vnd.openxmlformats-officedocument.presentationml.notesSlide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notesSlides/notesSlide9.xml" ContentType="application/vnd.openxmlformats-officedocument.presentationml.notesSlide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notesSlides/notesSlide10.xml" ContentType="application/vnd.openxmlformats-officedocument.presentationml.notesSlide+xml"/>
  <Override PartName="/ppt/ink/ink125.xml" ContentType="application/inkml+xml"/>
  <Override PartName="/ppt/ink/ink126.xml" ContentType="application/inkml+xml"/>
  <Override PartName="/ppt/notesSlides/notesSlide11.xml" ContentType="application/vnd.openxmlformats-officedocument.presentationml.notesSlide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notesSlides/notesSlide12.xml" ContentType="application/vnd.openxmlformats-officedocument.presentationml.notesSlide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notesSlides/notesSlide13.xml" ContentType="application/vnd.openxmlformats-officedocument.presentationml.notesSlide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notesSlides/notesSlide14.xml" ContentType="application/vnd.openxmlformats-officedocument.presentationml.notesSlide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notesSlides/notesSlide15.xml" ContentType="application/vnd.openxmlformats-officedocument.presentationml.notesSlide+xml"/>
  <Override PartName="/ppt/ink/ink182.xml" ContentType="application/inkml+xml"/>
  <Override PartName="/ppt/ink/ink183.xml" ContentType="application/inkml+xml"/>
  <Override PartName="/ppt/ink/ink184.xml" ContentType="application/inkml+xml"/>
  <Override PartName="/ppt/notesSlides/notesSlide16.xml" ContentType="application/vnd.openxmlformats-officedocument.presentationml.notesSlide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notesSlides/notesSlide17.xml" ContentType="application/vnd.openxmlformats-officedocument.presentationml.notesSlide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</p:sldMasterIdLst>
  <p:notesMasterIdLst>
    <p:notesMasterId r:id="rId29"/>
  </p:notesMasterIdLst>
  <p:sldIdLst>
    <p:sldId id="257" r:id="rId6"/>
    <p:sldId id="289" r:id="rId7"/>
    <p:sldId id="288" r:id="rId8"/>
    <p:sldId id="290" r:id="rId9"/>
    <p:sldId id="294" r:id="rId10"/>
    <p:sldId id="293" r:id="rId11"/>
    <p:sldId id="291" r:id="rId12"/>
    <p:sldId id="292" r:id="rId13"/>
    <p:sldId id="286" r:id="rId14"/>
    <p:sldId id="285" r:id="rId15"/>
    <p:sldId id="295" r:id="rId16"/>
    <p:sldId id="297" r:id="rId17"/>
    <p:sldId id="296" r:id="rId18"/>
    <p:sldId id="299" r:id="rId19"/>
    <p:sldId id="298" r:id="rId20"/>
    <p:sldId id="300" r:id="rId21"/>
    <p:sldId id="301" r:id="rId22"/>
    <p:sldId id="303" r:id="rId23"/>
    <p:sldId id="302" r:id="rId24"/>
    <p:sldId id="304" r:id="rId25"/>
    <p:sldId id="305" r:id="rId26"/>
    <p:sldId id="307" r:id="rId27"/>
    <p:sldId id="283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  <a:srgbClr val="FF6900"/>
    <a:srgbClr val="003088"/>
    <a:srgbClr val="F08900"/>
    <a:srgbClr val="1E5DF8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111" autoAdjust="0"/>
  </p:normalViewPr>
  <p:slideViewPr>
    <p:cSldViewPr snapToGrid="0">
      <p:cViewPr varScale="1">
        <p:scale>
          <a:sx n="122" d="100"/>
          <a:sy n="122" d="100"/>
        </p:scale>
        <p:origin x="1728" y="108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0:56:37.134"/>
    </inkml:context>
    <inkml:brush xml:id="br0">
      <inkml:brushProperty name="width" value="0.2" units="cm"/>
      <inkml:brushProperty name="height" value="0.2" units="cm"/>
      <inkml:brushProperty name="color" value="#3165BB"/>
    </inkml:brush>
  </inkml:definitions>
  <inkml:trace contextRef="#ctx0" brushRef="#br0">487 185 1048,'0'0'0,"0"-1"0,0 0 144,0-1 64,0-4 72,-4-2 32,0 0-8,-1 0 32,1-8-8,4 12 8,-4-3 16,0-1 8,2 4-360,0 0 392,-2-4 49,0 2 39,0-2 24,2 3-504,0 2 528,-2-3-16,-2-2-16,2 2-8,0 0-16,0 2-472,2 1 472,-4-3-40,0 0-7,0 2-33,-4 3-392,3 0 368,7-1 0,-6 0-48,0 0-56,-3 1-264,2 0 216,1-1 0,-10 0-16,12 2-56,-6 0-144,3 0 152,3 0-24,-2 0-40,-10 4 32,12 0-120,2-2 88,-18 4-32,14 12 0,-17-13-8,13-2-48,4 0 48,0 17 8,-12-14-32,12 14 40,-9-16-64,8-2 16,0 23 32,-15-9 24,16 2-48,-5-6-24,6-6 40,1 15-40,-14-1-24,14 0 24,-8-4 0,7-10-8,1 19 16,-2-1 16,-10 2-48,13-5 24,2-13 0,-5 20-24,-10 2-8,12 1 40,1-9-8,2-14 0,-3 20 32,-1 3-8,5-1 40,0-9-64,0-13 80,0 18-24,0-2 0,3 1-56,1-9 0,-2-10 0,6 16-24,10-2-8,-10 1 16,7-5 16,-12-12 16,5 14 0,15-2 40,-7 1-8,-2-5-48,-10-8 24,14 12 0,3 0-24,-1 0 0,-1-2 0,-16-11-8,19 3 32,3 14-16,-1-16 24,-1 10-32,-20-12 8,24 2-8,-1 12 48,0-16-56,-5 6 8,-17-6 32,20 7-16,0-1-32,1 0 24,-3-1-8,-18-4-8,20 3 40,-2 0-8,-1 0 8,-3-4-32,-16 0 32,16 0-16,5 0 16,-3 0 8,1 0-40,-20 0 48,19-2 33,-1 0-25,-1-4 16,-3 2-72,-14 4 40,7-6 0,14 0-16,-14 0 48,12-2-72,-19 7 32,5-15 16,14 12 32,-14-4-72,12-10 80,-18 18-88,6-6 56,3-10 16,7 7 16,-10-9-16,-6 18-72,6-6 64,0-16-64,0 14 24,-2-13-24,-2 3 8,0 2 40,-2-2-48,2-2-8,-2 19 8,0-19 32,0 0-32,0-2 16,-4 2-8,-2-3-16,0-1 40,0 0-8,0-3 16,4 24-40,-12-20 0,10-3-32,-3-1 32,-11 1-16,14 0 8,-12-1 8,10 1-8,-14 0 8,19 22 0,-4-17-8,-20-3 40,19 0-16,-14 1-24,14 3 16,-12 0-8,12 0 48,-19-1-8,9 3-32,-2 0 8,2 0-16,-1 2-32,1 7 48,0-11 8,-2 14-64,0-10 96,1 10-56,1-2-48,10-9 64,-16 11-48,6 0-8,-1-2 24,1 2-64,0 0 16,10 2-8,-14 0 16,14 0-24,-19 2 8,19 0-40,-16 2-96,16 0-72,-10 0-129,14 0 409,-2 0-560,-13 4-136,13 0-128,0 0-120,2-2 944,-2 2-1008,-2 2-89,0 12-87,0-14-64,4-2 1248,-2 3-1256,0 11 55,4-12 137,0 14 248,0-16 816,0 2-544,0 14 232,0-12 192,0 13 56,0-18 64,0 2-832,0-3 832</inkml:trace>
  <inkml:trace contextRef="#ctx0" brushRef="#br0" timeOffset="642">1119 327 1152,'0'0'0,"0"-4"216,-4-2 72,0-10 24,-1 10 56,5 0-24,0-3-8,-4 1 16,4 0-48,0 0 24,0 2-24,0 0-8,0 0-23,0 0-1,0 0-8,0 2 8,0 0 24,2 0 16,-1 3-312,0 0 304,1-1-16,1-1-40,-1 3-72,-2 0-176,2-2 168,0 2-56,0 0-48,-2 0 0,0 0-64,2 0 32,0 5 0,2-1 8,0 2-16,-2-1-24,2 6 32,2-7 0,0 14 8,2-12-8,-5 2-32,2 9 24,11-1 8,-10 2-24,1 2 8,-4-12-16,2 4 32,3 9-8,8-1-8,-12 2 40,-2-13-56,2 5 40,12 8 16,-12 0 24,4-4-8,-5-9-72,1 3 88,2 8-8,2-2 24,-2 0-24,0-10-80,4 3 72,-6 5 32,2-10-24,2 16 24,-5-19-104,0 0 136,3 19-23,2-15 31,1 11 8,-6-16-152,2 0 216,3 4 8,0 12 0,0-14 24,-5-2-248,0 0 192,3 4 24,0 0 8,0-2-32,0 0 24,0 1-8,1-5 40,-1 0-8,-4 0 16,0 0 32,0 0-16,0 0 8,-1 0-280,0 0 288,3-3-24,0-1-23,0-2-25,-2 0-40,0 0-40,0-10 0,2 10 32,-3 1-168,0 2 128,3-13-64,-2 8-16,2-13-8,-3 16-40,0 2 32,5-19 40,-4 14-40,0-15-16,0 13-16,-2 4 40,2-10-40,0-2 24,0 0-24,0 6 0,-2 5-16,2-13 64,0 2-40,1-2 56,-2 6-64,0 7 24,1-11-8,0-4 16,0 2-56,-1 5 24,0 9 16,1-14 0,-2-2-32,0 4 56,1 4-40,0 9-32,1-11-24,0 0 0,0 8-80,-1-5 136,0 8-152,3-1-96,-2-3-128,2-7-64,-1 13 440,-2 2-569,3-5-143,0-2-152,0 2-168,-1 2 1032,-2 2-1184,3-4-41,0 2-55,2 0 40,-1 1 1240,-4 2-1184,6-1 111,-1 2 169,0 0 144,0 0 760,-4 0-560,14 4 168,-10 0 152,10 0 112,-11 0 128,-4-2-40,16 14-200,-15-16-392,-2 0 632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24.599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100 220 1040,'0'0'0,"0"-2"40,0 0 0,-5-4 40,1-1 40,0 1 32,0 2 56,4 0 32,-4 0 48,4 0 80,-4 0 56,4 2-424,0 0 464,-4-2 32,4 0 8,0 0-7,-4 0-49,4 0-8,0 3-440,0 0 400,0-1-80,-4 0-32,4 0-56,0 2-56,0 0-176,0 0 152,0 0-40,0 0-40,0 0-24,0 0 8,0 0 16,0 0 24,0 4-8,0 0 32,0 2 0,0 0-8,0 14 56,0-14-40,1 7-128,0-3 136,1 6-8,0 2-32,0 0 8,2 3-32,-2 3 24,0 0-8,0 2-7,-1-12-81,0-3 64,1 15-24,0 0-16,0 1 40,0-13-64,-2-4 40,4 16 8,-1 1-24,-1-3-24,0-8 0,0-6 32,0 17-48,2-3 32,0 0 0,-3-7-16,0-7 32,1 12 24,0 2-24,0-1 40,0-3-48,0 0 32,0-2 40,0 3-32,-2-9-64,0-6 96,0 10-56,0 0 8,0-10-32,0 10-16,0-10 40,0 1 24,0 11-24,0-14 0,0 8-40,0-8 16,0 0-40,0 2-136,-4 0-144,4-1 304,0-4-488,0 5-129,0 1-127,-4-3-112,1-1 856,2-2-936,1-1-80,-4 0 39,0 0 73,4 0 904,0 0-816,0 0 144,0-2 152,0 0 152,0-3 368,0 3-192,0-4 104,-4-2 56,4 0-16,-4-10-776,4 18 824</inkml:trace>
  <inkml:trace contextRef="#ctx0" brushRef="#br0" timeOffset="927">0 143 984,'0'0'0,"0"0"0,0-2 72,0 0 64,0 0 48,0 0 24,0 1-208,0 0 208,0-1-40,0 2 0,2 0 24,-2 0-192,2 0 224,0 0 24,2 4 16,0 0 8,-3-4-272,3 6 280,0 0-8,0 0-24,2 10-32,-6-16-216,6 4 232,0 12-15,2-10 31,0 15-8,-7-21-240,6 6 240,1 18 0,8-18-8,-9 16 24,-5-19-256,12 11 256,-8-8-8,10 18-8,-10-8-16,-5-14-224,6 12 184,11-8-8,-11 17-8,9-17-40,-15-3-128,6 16 128,11-3-24,-12-10-32,12 13 0,-12-13-16,15 10 32,-13-12 8,12 12-24,-12-12 24,12 2-32,-11 10-8,11-11 32,-12-1-32,10 2 8,-12 0 24,14 0-24,-17-5-64,3 4 72,14 1-8,-14 0-40,10 0 24,-12-2-7,2 2-9,0-2-64,0 0-105,-5-3 137,2 2-336,1 1-208,0 1-192,-1-5-224,-2 1 960,2 2-1080,-1-3-65,0 4 33,0-4 168,-2 1 944,2 2-696,2-3 264,0 0 224,0 0 128,-3 0 80,2 0-48,-1 0-872,-2 0 920</inkml:trace>
  <inkml:trace contextRef="#ctx0" brushRef="#br0" timeOffset="928">738 9 1128,'0'0'0,"0"-2"160,0 0 72,0 1-232,0 0 264,0-1-16,-4 2-32,4 0-64,-3 0-152,1 0 144,2 0 32,-4 0 32,4 0 80,-2 3-288,0-2 320,2 3 24,-4 0-16,0 2-48,0-2-280,2-2 249,-4 16-89,0-11-64,0 13 8,-5-9-104,6-6 64,1 11 24,-2 4 24,0-1-24,-5-6-88,5-6 144,2 15 24,-2 0 8,-12 3 16,15-11-192,2-6 200,-15 16 0,12-1-8,-2-1-16,-7-5-176,7-10 128,2 20-24,-2-3 0,0 0-8,-6-5-96,8-14 96,0 20-16,-2-3-32,-10 2 0,13-6-48,2-13 32,-5 17 8,-1-2 32,-9-2-8,16-3-64,0-11 56,-6 12 24,2-10-16,0 12-8,1-15-56,2-2 104,1 5 0,-4 0 0,4-2 16,0 0-120,0-4 64,0 5 24,0-5-8,0 0-32,0 0-48,0 0 40,0 0-32,0 0-56,2-2-8,0 0 56,-2 1-80,2-3-72,0-2-16,0-2-24,2 1 192,-4 6-232,6-17 24,0 12-32,2-14 24,-2 14 216,-6 6-192,7-21 0,1 5 32,0 8 24,-1-14 136,-6 20-120,7-17 32,0 3 32,-2 0 8,0-2 48,-6 18-16,8-18 16,-2-3-8,0 1 0,1 0 8,-1-3 0,0 3-8,0-2 24,0 4-16,-6 18-8,4-21-16,2 1-8,0 2 24,0 0 8,-6 18-16,6-16 32,0-1 24,0 9 16,0-10 24,-6 18-80,7-6 96,-1-12 8,0 12 16,0-2 0,-6 7-120,6-15 128,0 12-32,0-2 24,0 0 16,-6 6-136,6-6 152,2 2 56,-2-2-8,0 2 8,-5 3-208,4-4 208,2 1-48,-3 0-24,0 2 24,-4 2-160,4-2 80,0 0 8,0 2 16,0 0-32,-3 0-72,4 0 104,1 0 8,-2 0-8,0 0-7,-3 0-97,2 4 144,1 2-24,0 10 8,0-12 32,-3-3-160,2 4 112,3 15 56,-2-14 8,1 15-32,-1-15 40,2 20-72,-2-6-24,-2 1 24,2 1-40,-2-2 48,2 2-32,-2 3 8,-2-22-96,2 18 72,0 5-32,0 1 32,0 3-48,-2-25-24,2 18 56,0 6 40,0-3-40,0 2 16,0-1-16,-2 1-40,0-2 0,2 3 16,-1-22-32,0 12 32,-1 8 0,0-5 16,2 2-8,-1-18-40,0 8 24,1 7 40,0-3 16,0 0-24,-1-13-56,0 6 120,-1-5-64,2 19 24,2-19 32,-2 0-112,0 10 64,0-10 16,3 10-24,-3-12 8,-1 2-64,2 5 80,1-7-40,0 2-56,0 0-216,-3-4 232,2 2-528,-1 0-336,0 0-424,0 0-369,-1-3 1657,0 2-1888,3-3-80,0 0 263,0 0 513,-2 0 1192,0 0-672,2 0 432,0-2 200,0-4 0,-3 2 40,0 0-856,-1 4 856</inkml:trace>
  <inkml:trace contextRef="#ctx0" brushRef="#br0" timeOffset="1651">1722 493 736,'0'0'0,"2"-2"208,0 0-176,0-4-24,0 0 16,0 2-24,-2 2 32,4-4 8,-2 0 48,0 0 64,0 1-152,-2 4 208,2-4 56,0 1 40,0 0 16,0 2-320,-2 0 320,2-4 8,-2 4 0,2 0-8,-2-1-320,0 2 328,0-3 16,0 0-7,0 0 23,0 2-360,0 2 344,2-4-32,-2 0 16,0 0-24,0 1-304,0 2 312,0-3 16,0 0-8,0 0-8,0 0-312,0 4 312,0-5-8,0 1-24,0 2 16,0 1-296,0 0 288,-4-3-23,0 0-1,4 0-56,-6 2 8,0 0 32,0 0-8,0 0 56,1 0-296,4 2 272,-5-2-72,0 2-16,-10 0-32,16 0-152,0 0 128,-6 0 16,-13 0 0,15 0 0,-11 0-144,14 0 120,-5 0-8,-12 4-48,12 0-8,-11 0-56,15-4 96,-4 4 0,-14 0 16,14 2 0,-13-2-112,18-4 40,-5 7-40,-15-1 16,15 0 0,-10 0-16,16-6 88,-4 6-40,-12 12-40,10-14 0,-12 12-8,18-16-56,-6 4 88,-11 15 0,13-13-32,-12 12 32,16-18-32,-4 6-48,-12 16 48,12-6-16,-12 1 32,15-17-16,-3 16 24,-2 2-32,-10 2 48,12-1-8,4-18-32,-6 20 40,0-1 0,0 2-8,0 1-8,5-22-24,-4 22 40,-1-1 8,2 1-8,4-3-72,0-2 16,0 0 32,0 1 64,0-3 80,0-16-160,2 6 144,2 16 17,2-6-97,0 0-24,-4-15-40,12 5 64,-8 16-32,12-16 48,-12 14-32,-3-19-48,13 4 96,-10 11 8,12-11-80,-10 1 64,12 10-32,-12-12-32,13 2 96,-5 0-96,-14-5-24,14 4 32,2-1 24,1 0-48,-1-4 32,2 0-56,-2 0-80,3 0-48,-1 0-136,0 0-72,2-4-89,3-2-95,-3 0-112,-17 4 648,10-2-760,5-2-96,1-2-160,-3 0-25,-14 4 1041,10-9-1216,4 7-120,-9-10-8,11 10 63,-18 1 1281,2-8-1096,14 7 304,-12-10 312,0 9 208,-3 2 272,2-8-104,3 7 64,-1-12-32,-3 12-776,-4 6 848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48.030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4 113 896,'0'0'0,"0"0"32,0-2-8,0 0 0,0 0 24,-4 0 24,4 0 16,0 0 24,0 0 24,0 0-136,0 0 136,0 0 16,0-2 16,0 0 0,0 3-168,0 0 184,0-1 8,0 0-8,0 0 24,0 1-208,0 0 200,0-1-8,0-2-8,0 2-8,0 1-176,0 0 176,0-1-16,0 0 16,0 0-32,0 0-144,0 2 152,0-2-8,0 2-24,0 0-7,0 0-113,0 0 88,0 0-16,0 0-8,0 0 8,0 0-368,0 0 672,0 0-288,0-2 0,0 2 8,0 0-96,0 0 88,0 0 0,0 0 8,0 0-16,0 0-432,0 0 776,0 0-344,0 0-8,0 0 8,0 0-736,0 0 1408,0 0-688,0 0 24,0 0-16,0 0-1048,0 0 2008,0 0-984,0 0-16,0 0-16,0 0-1144,0 0 2272,0 0-1128,0 0-8,0 0 8,0 0-1200,0 0 2384,0 0-1184,0 0 8,0 0-8,0 0-1272,0 0 2528,2 0-1264,-2 0-16,0 0-16,0 0 24,0 0-24,0 0-8,0 0 24,0 0 16,0 0 48,0 0-128,0 0 64,0 4-16,0 0 24,0-4-48,0 4 40,0 0-48,2 0 16,-2 2 40,0-6-32,0 6 0,0 0 0,0 10 0,0-12 32,0-4-16,0 7-16,0-1 32,0 12-8,0-14 8,0-4-8,0 16 8,0-12-8,0 14 0,0-14 8,0-4-8,0 19-8,3-13 16,-1 12 0,-2-12 0,0-6-16,2 18 8,0-12-8,0 13-8,0-13 24,-2-6 0,2 16 0,0-12-8,0 14 8,2-14-8,-4-4 8,4 4-24,0 2 40,2-2-32,-2 2 24,-4-5-8,6 5 24,0-2-24,0 0 16,0 0-8,-5-4-8,4 4 0,1-4 0,1 4-24,-1 0 32,-6-4-8,8 0 8,0 4 8,0-4 8,0 4-32,-7-4 8,6 0 8,1 0-8,8 0 16,-10 0 24,-3 0-40,11 0 8,-8 0 8,12 0 8,-12 0-8,-3 0-16,12 0 0,-7 0 24,13 0-24,-13-2 0,12 0 16,-4 0-16,0 0-16,3 0 16,-17 2 0,12-2-24,2 0-16,2 0-16,1-2-56,-17 3 112,16-2-200,0-3-136,2 2-152,-1-1-113,-16 5 601,10-4-664,5 0-8,0-2 40,-2 2 80,-11 3 552,11-4-448,2 1 152,2-2 112,-2 0 88,-14 5 96,9-4-136,5-1-616,-18 6 752</inkml:trace>
  <inkml:trace contextRef="#ctx0" brushRef="#br0" timeOffset="695">801 0 1016,'0'0'0,"0"0"136,0 0 48,-5 0 32,1 0-8,4 0-32,-4 0-16,4 0-16,-4 0 0,4 0-16,0 0-128,0 0 128,0 0-16,0 0 8,0 0 16,0 0-632,0 0 1136,0 0-496,0 4 16,0-4 16,0 2-176,0 0 176,0 2 8,0 0-8,0 0-16,0 0 8,0 2-24,0 1 1,2-1-9,0 10-40,0-12-8,-1-1-88,0 0 64,1 3-8,3 12-24,-3-14 0,0 5-32,0-2 40,2 0-8,0 9 8,0-12-8,-2 5-32,0-2 32,4-1 8,0 12-16,0-12 24,-2 6-48,-2-5 56,4-3-40,2 14 40,0-14-40,-2 8-16,-4-6 16,7 0 32,-3 0 0,2 13 40,-4-17-88,-2 0 88,4 2 16,2 2 16,0 10 16,3-16-136,-6 0 144,1 6 16,3 0 32,-1-2 8,8 0-16,-10 0-8,12 0 8,-10-4-16,6 0-168,-8 0 184,3 4-24,13-4-24,-6 0 0,-5 0-136,-6 0 136,13 0-16,3 0-16,-3-2-8,-3 1-96,-10 0 56,15-3 8,5-2 16,-1 0-72,-5 1-8,-14 4-72,22-5-200,-3 0-232,-2-2-168,-5 2 672,-11 4-816,16-6-72,0-1-40,0-7 31,-5 11 897,-13 4-888,16-7 120,0-8 136,-4 12 192,-1-3 440,-11 6-272,4-15 152,12 11 24,-12-3-688,-8 8 784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49.775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4 432 1016,'0'0'0,"0"0"0,0 4 128,0-4 24,0 0 32,-4-2-8,4 0-32,0-1-8,0 1-8,0 2-8,0 0-120,0 0 96,2 0 8,4-2 0,0 0 40,0 0 32,2 0 16,1 0 16,-1 0 0,-6 2-208,14-2 208,-8 0-24,10-2-24,-2 2-40,1 0-24,-9-2-8,14 2-32,-6-4-8,-13 5-48,12-2 40,4-3-40,-1 2-32,2 2-112,-15 1 144,10 0-272,8-1-168,-3-2-136,-2 0-48,-13 3 624,8 0-592,6-1 152,-3 0 176,0 0 128,0 0-752,-16 2 888</inkml:trace>
  <inkml:trace contextRef="#ctx0" brushRef="#br0" timeOffset="1">71 581 1008,'0'0'0,"0"0"120,0 0-120,0 0 128,2 0 16,0-2-24,0 2-32,2 0-88,-2 0 80,4 0 0,2 0 0,0 0 0,3 0-80,-3 0 88,-2 0 0,14-2-8,-12 2 24,7-1-104,-6 0 120,10-1 0,1 0-8,2 0-8,-8 0-104,-6 0 72,17-2-8,-1 0-16,0-2-8,-7 5-40,-7 0 24,16-3-40,-2-2-80,1 2-136,-8 0 232,-8 2-336,17-2-80,1 0 8,-3-2 96,-8 3 312,-8 2-200,15-4-768,-23 5 968</inkml:trace>
  <inkml:trace contextRef="#ctx0" brushRef="#br0" timeOffset="2">869 361 920,'0'0'0,"0"0"24,0 0 32,0 0-56,0 0 56,-4-2 16,4 2 0,0 0-16,0 0 0,0 0-56,0 0 48,0 0 8,0 0 0,2 4 16,-2-4-72,2 0 72,0 4 0,0 0 8,2 0-8,-4-4-72,4 4 64,0 2 8,0 0 0,0 0 24,-3-5-96,4 4 96,4 11-8,-3-16-8,2 6-24,0 13 8,8-15-16,-10 12 0,12-12 8,-12 2 8,13 12 8,-11-14 16,14 13 0,-6-13-8,0 2 0,3 10-24,-1-12 0,-15-3-56,14 4 32,3 1 8,1 10 8,-3-12-32,-15-3-16,10 4 32,3 1-8,1 11 8,-9-17-8,-4 1-24,12 4 16,0 1-72,-10-2-104,12 0-128,-16-3 288,2 2-392,13 1-32,-11-4 8,0 4 72,-2-4 344,8 0-264,-10 0 96,4 0 48,-2 0 56,-2 0 64,2 0-824,-4 0 824</inkml:trace>
  <inkml:trace contextRef="#ctx0" brushRef="#br0" timeOffset="3">1481 253 880,'0'0'0,"0"0"48,0 0 16,0 0 0,0 0 8,0 0-72,0 0 72,0 0-8,0 4 8,0 0 0,0 0-72,0-2 64,0 5 8,-4-1 16,4 10-8,0-14-80,0 0 104,0 14-8,-4-10-8,4 10 8,-3-12-96,2-2 88,-3 17 0,0-13-8,-1 14-16,3-16-64,0-2 56,-2 20 0,0-16-16,-2 19 8,0-19-24,0 18-8,0-8 8,0-10-16,2 10-8,2-7 16,-14-3 0,12 16 0,0-16-56,0 9 40,1-8-120,-3-1-104,-10 13-112,16-15-48,-3 7 384,2-6-328,-3-1 72,0 2 104,0 0 56,0 0-696,4-6 792</inkml:trace>
  <inkml:trace contextRef="#ctx0" brushRef="#br0" timeOffset="325">2265 282 760,'0'0'0,"0"0"64,-4 0 40,-2-2 16,0 0 32,-11-2-24,17 1-16,-2 2-112,-2-2 96,-12 1-24,16 0-8,-6 0-24,-10 0-8,12 0-8,-2 0 0,0 0-8,2 2-16,1 0 16,-13 0 0,12 0 8,-2 0 16,-4 0-40,2 0 56,4 0 0,-2 0 8,-10 0-16,12 0-48,1 0 48,-13 0 8,10 4-40,-10 0 8,14-4-24,0 0 16,-16 4 0,12 0 8,-13 1-16,16-2-8,0 0 24,-13 3-16,10 0 8,-10 10 8,12-12-16,-2 2 16,-15 12-8,17-14 0,-7 8-16,4-5 8,3-1-8,-12 14 24,12-14-24,-7 9 0,6-8 24,1 9 16,-2-9-16,-1 17 24,-4-13-48,6-6 48,1 1-24,0 16 24,0-15 16,1 8-64,2-8 56,-3-1 24,4 12-8,0-12-8,0 7-64,0-8 64,0-1 0,2 13 0,2-13 0,1 0-64,-4-2 80,5 16 0,2-14 8,9 2 8,-13-2-96,-2-2 96,14 4 8,-10 11 0,16-17 0,-16 4-104,-4-2 112,19 4-16,-5-2-8,0 0-16,0-4-16,0 4 16,3 0-24,-1 0 1,-3-1-49,-12-2 56,15 3 0,0-4-24,1 4-8,-4-4-24,-12 0 0,13 0-24,2 0-32,1 0-65,-4 0 121,-12 0-216,15 0-136,-2 0-112,1 0-72,-11-2 536,-4 2-568,18-4 32,-12-2 72,12 2 88,-13 0 376,-6 4-256,20-6 104,-15 0 72,10 0-576,-16 6 656</inkml:trace>
  <inkml:trace contextRef="#ctx0" brushRef="#br0" timeOffset="715">1789 565 800,'0'0'0,"2"0"96,0 0 16,0 0-8,4-2 0,2 0-32,8 0-32,-10 0 16,12 0-8,-1 0-16,-1 0 0,2 0 0,2 0-24,1 0 16,1 0 0,0 0 8,2-2 8,-1 0-16,-17 3-24,12-2 32,6 1-16,1-2 0,-1 0 8,-18 3-24,12-2 8,7-1-16,-1-3-24,0 1-56,-16 5 88,9-4-144,7-1-56,0 2-8,0-2 24,1 2 64,1 0 40,-2-2-96,3 0-352,-27 6 528</inkml:trace>
  <inkml:trace contextRef="#ctx0" brushRef="#br0" timeOffset="1420">2733 322 688,'0'0'0,"0"0"0,0 0 32,0-2 16,0 0 32,0-2 32,0 3-112,0 0 128,-4-1 40,4 0 0,0 2 8,0 0-176,0 0 184,0 0-32,0-2-8,0 2-8,0 0-136,0 0 104,0 0 24,0 0-24,0 0 24,0 0-592,0 0 1048,2 0-440,0 4-8,0-4-24,-2 2-112,2 0 128,0 2-16,0 0 16,0 0-16,0-1-112,0 0 112,2 3-16,0 13-8,0-15 8,0 14-16,0-12-16,0 12-8,2-12-16,-2 12-8,2-11 8,0 13-16,0-14 8,-2 3-32,-1-2 32,3-1 0,-2 14 8,0-14 8,-1 6-48,0-3 24,3-3 16,0 12 1,-2-14-1,-1 5-40,0-2 24,-1-3 16,2 2 0,-2 1 16,-1-4-56,0 0 72,1 3-24,0-2 24,0 0-32,-2-2-40,0 0 40,2-2-64,-2 0-48,0 0-40,0 0 112,0 0-168,0 0-9,0 0-63,0 0-64,0 0 1193,0 0-2130,0-2 841,0 0-8,-4-4 32,2 2 376,0 2-360,-2-6 24,0-9 40,4 11 48,-3-6 248,2 6-200,-3-2 40,0-12 56,0 12 24,0-13 40,0 13 32,-2-12 0,2 12 8,4-8 0,0 10-8,-4-3 8,0-11-8,-3 12 8,3-7 0,2 10 0,-4-1 0,0-15 8,2 13 0,1-6-8,2 10 8,-3-2 16,4-10-8,-4 8 0,4-6-16,0 10 32,0-3 16,0-11 0,0 12 8,0-7-56,0 10 24,0-1-8,0-2 8,2 0 0,0 1-24,-2 4 40,0-3 0,0 2-16,2 0 8,0 0-32,-2 2 16,4-2-16,-2 0 8,2 2-8,0 0-8,0 0 16,2 4 0,1-4 8,-2 3-16,-4-2 8,15 3-8,-12 2 8,4 0-16,-1 10 8,-6-14-8,15 2 0,-10 12 8,2-12 0,9 13 0,-15-15-8,4 4 0,14 12 8,-12-14 0,11 13 0,-18-16-8,7 5 8,15 12 0,-5-11-8,1 9 8,-18-14 8,15 4-8,5 12-8,-3-14 32,0 14-24,-18-18 8,22 6 16,-1 13-8,-1-15 16,1 11-32,-20-14 40,19 3-16,-1 12 0,3-12 0,-4 14 40,-18-17-64,20 3 88,1 14 64,-1-14 32,0 2 8,-19-6-192,19 16 200,-2-16-16,2 6-16,-2 0 8,-17-5-176,16 4 208,2 1 48,-3 0 56,2 1 88,-17-7-400,16 4 440,2-4 41,1 4 7,-2-4 0,-2 4-32,0-4-24,1 0-64,-9 0-72,-7 0-296,18 0 272,-11 0-64,10-2-16,-12 0-24,1 0-16,1 0 8,-2 0 8,0-2 0,-5 3-168,4-3 200,-3-2-8,0 2 9,0-2 47,-2 5-248,2-4 208,-2-1 8,0-2 8,0 0-40,0 4-184,0-8 176,0 6-16,0-13-32,0 11-8,-4-14-32,0 14-16,-2-14 0,0 5-40,2 13-32,-11-10 80,15-4-24,-16 0-24,12-1 16,0 1-32,-12 0 8,12-2 8,-2 0 24,-10-5-32,16 1 8,-4 2-16,0-1-32,-3 5 16,1 0-8,-10 0 0,12 1 24,3 13-16,-2-8-8,-3 4 16,2-10-40,0 12-72,4 1 104,0-6-288,-4 7-208,4-2-232,-4-3-289,4 7 1017,0-2-1216,-4-2-240,4 2-64,0 2 55,0 1 1465,0-2-1248,0 1 392,2 0 328,0 2 312,0 0 152,0 0 24,4 0-504,-6 0 544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52.658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569 241 384,'0'0'0,"0"0"48,0-2 16,0 0 16,0 0-8,0-2-8,-2 2-64,0 0 48,-2-2-8,0 0 8,4 0 16,-4 0-8,0 2 24,2 0-80,0 0 104,-4 0 32,2-2 56,-2 2 40,2-1-232,2 1 240,-17 0 0,15 0-24,-2-2-16,3 3-200,0 0 168,-13-3-8,12 0-32,-12 2-32,10 0-40,-12 0-16,13 0-16,-13 2 0,12 0-8,-12 0-8,14 0-8,2 0-8,-16 0 0,12 4 24,-15 0-16,17-1 0,2-2 0,-16 3 0,14 0-8,-14 2 16,13-1-8,4-3 8,-22 4 8,7 10-8,10-12 8,-11 8-16,12-8 24,-1 0-16,-17 14 0,17-14 0,-9 11-8,10-11 0,-1 2 8,-14 14 8,14-14-16,-12 10 0,13-12 24,-1 13-24,-12-11 8,14 16 0,-9-8-8,10-10 0,-1 12 8,-2 3-24,-13-3 16,16-11 0,2-4-8,-3 21 8,0-16 24,0 16-24,1-17 0,2-3 0,-3 16-24,0-12 16,4 12 24,0-13-16,0-4 16,0 17 0,4-12 8,2 11-24,-1-14 0,-4-2 24,16 15 0,-11-12 0,2 12 0,12-12 0,-4 12 24,2-12-24,3 13 8,-6-14-32,-12-2 16,17 5-8,0 0-8,3-2 8,-2-1-8,-18-2-40,19 3-64,5 0-48,-1 0-72,-5 0 224,-18-4-248,22 0-32,3 4-32,0-4 0,-2 0 312,-23 0-304,27 0 8,-2 0 8,1 0 40,-3 0 248,-24 0-232,22-2 40,3 0 64,-1-4 48,0 0 80,-26 6-56,23-6-232,-23 6 288</inkml:trace>
  <inkml:trace contextRef="#ctx0" brushRef="#br0" timeOffset="1142">952 186 360,'0'0'0,"0"0"24,0 0 8,-1 2-32,-2 2 32,3 3 0,-4-1-16,4 12 0,-1-17-16,-2 2 8,3 15 8,-4-12-8,0 18-8,3-19 0,-2 7 0,-1 4 0,0 2 0,4 0 0,-1-13 0,-2 9 0,-1 6-8,0 0 16,0 0 16,2-12-24,-3 7 24,-1 5 16,0 0-8,0 0-8,0 1 8,-10-1-8,12 2 0,-12-2-8,14-12-16,-2 5 24,-13 5-16,13 0 16,-14-2 0,14-10 16,-2 17 0,0-19 40,0 12 32,-1-14-112,-2 0 104,9 4 40,-4 0 0,0 0-8,2-4-136,-1 0 168,-1 2 0,0 0 24,4-4 48,0 0-240,0 0 272,0 0 32,0 0-24,0 0-40,0 0-1336,0 0 2392,-4-2-1152,4-2-40,0-2-32,0 3-72,0 0 40,0-3-40,2-12-32,0 12-24,2-12 0,0 12 24,3-13 8,-3 11 24,0-10-8,2 10-8,0-12-8,0 3 24,0 1-8,0 0 24,2 0 8,0 0-24,-3 7 0,-2 1 8,14-8-24,-13-2 0,2 0 0,2 1 16,0-1 16,0 0-8,8 2 40,-12 6-48,-2 4 40,6-2-8,11-13-8,-13 15-16,-1-5-8,-2 4-8,13 1 8,-14 0 8,4 0-24,-1 2 16,-2 2-16,5-2 24,0 2-16,0 0 16,-2 0-8,-3 2 8,5 0-40,0 0-8,0 0-16,2 0 56,-4 0-80,0 6 8,12 0 0,-1 10 8,-12-13 64,-2-2-56,17 19 8,-4-14 24,-8 15 8,7-9 16,-7-6 0,8 10 16,0 4-16,4-2-24,-7-4 24,-8-9-8,14 13-24,1 0 8,-4-2 16,-2-4 8,-10-7-40,19 13-16,-3 0-24,0 0-56,-6-6 136,-8-8-176,11 3-56,1 15-48,-10-16-16,8 9 296,-10-10-312,2 1 8,11 10 8,-13-12 16,7 1 280,-10-3-240,3 4 56,2 0 72,0 0 48,-3-1 64,-4-4-256,-1-1 256</inkml:trace>
  <inkml:trace contextRef="#ctx0" brushRef="#br0" timeOffset="1143">652 662 600,'0'0'0,"0"0"240,0 0 24,0 0-264,0-2 256,0 0-40,0 0-48,0 0-80,0 2-88,0-2 48,2 0-16,2 0-24,3 2 8,-7 0-16,8 0 16,8 0 16,-10-2 8,2 0 24,-6 2-64,16-2 88,-2 0 8,1 0 24,1 0-16,-16 2-104,16-2 112,6 0-24,3 0-32,1 0-16,-25 2-40,20-2 24,4-2-8,1 0-8,3 0 0,-27 3-8,24-2-8,4-1 8,1-2-24,-5 4-8,5-5-56,-1 3-96,-2 0-56,1-2-104,-27 5 344,20-4-360,4-1 8,1 0 32,-3 0 56,-20 5 264,14-4-184,5-1 80,-3-2 48,0 0-224,-22 8 280</inkml:trace>
  <inkml:trace contextRef="#ctx0" brushRef="#br0" timeOffset="1144">1677 211 368,'0'0'0,"0"-2"72,0-4 64,0 0 40,0-3 8,-1 6-184,-2-2 184,3-1 0,-4 2 24,4 0 40,-1 3-248,-2 0 248,3-1-8,-4 0-24,4 0-16,0 2-200,0 0 184,0 0-32,0 0-24,0 0-56,0 0-608,0 0 1128,0 0-552,-4 4 16,4 2 0,0 0 32,0 0 16,0 11-8,0-13 16,0 5-112,0 2 80,0 5-32,2 0-16,0 4-16,0-1-8,0 1-8,0 2 8,2-1 0,2 1 8,0 0 8,0 2-8,1-1-16,-4-12 0,0 0 8,3 7 24,0 2 32,2-1 8,0 1-16,-2 0-40,2-2-64,-2-1-72,-2-8 120,-2-2-256,2-1-168,-2 16-136,0-16-56,0 10 8,-2-12 96,0 3 112,0-1 112,0-4 288,0 0-152,0 2 80,0-4-176,0 0 248</inkml:trace>
  <inkml:trace contextRef="#ctx0" brushRef="#br0" timeOffset="1145">1301 233 592,'0'0'0,"0"0"256,0-2 120,0 0-376,0 2 392,2-2-24,0-2-72,0 2-104,1 0-192,-2 2 136,3 0-48,2-2 0,0 0-8,0 0-80,-6 2 96,8-2 64,0 0 72,8 0 72,-8 0-304,-8 2 328,23-2 32,-3 0 1,2 0-9,-3 0-352,-17 2 344,20-3-32,0 1-64,2 0-48,2 0-200,-25 2 168,21-2-72,2 0 8,-1 0-40,-2-4-64,-20 6 56,27-4-16,-1 0-128,1 0-168,-4 0-240,-23 4 496,25-2-696,2-2-129,-2 0-39,3 0 48,-29 4 816,26-4-720,-2 0 128,1-2 128,-5 0 160,-19 5 304,16-4-184,1-2 88,1 1-80,-11 2 72,-8 4 104</inkml:trace>
  <inkml:trace contextRef="#ctx0" brushRef="#br0" timeOffset="1583">2589 0 232,'0'0'0,"0"0"0,0 0 16,-4 0 8,-2 0 16,0 0 0,5 0-40,-4 0 48,-2 0 0,1 0-8,-10 0 0,16 0-40,-4 0 48,-2 0 0,-10 0 0,12 4 0,2-4-48,-12 0 32,10 4 8,-15-4-8,13 4 16,-14 0 16,14 0 16,-14 2 16,14 0-8,2-5-88,-15 5 88,13 10-8,-14-12-24,14 2-8,-16 0-8,5 10-16,11-12 0,-16 12 8,19-15-32,-10 4 24,7 14 8,-17-13 8,17 16-16,1-20-24,-10 2 32,9 18-8,-10-5-24,12-11 16,-1 0-16,-6 10 24,7-10 0,-3 16 16,1-16 0,4 1-40,-2 9 56,-2-10 32,0 16 16,2-16 8,4 0-112,0 8 104,-4-10 8,4 13-8,0-11 8,0-4-112,0 2 120,0 16-16,0-14 24,4 14-8,2-14 24,0 11-16,0-13-8,0 12-40,0-15-80,5 2 88,-5 3-8,2 12 8,8-14 16,-14-1-104,2 0 96,12 14 0,-10-13-16,15 2-32,-18-4-48,2 2 48,17 2 0,-14 10 16,12-16 24,-16 3-88,0 0 56,19 1-7,-7 0-1,4 2 0,-12-4-48,2 0 56,9 2-8,-3-4-32,-8 0-64,12 0-104,-4 0-193,3 0-103,-3 0-104,2-2-56,0 0 40,-1-2 24,-1 0 40,0-2 112,-10-2 104,14 0 128,-12 0 88,13-8-136,-21 16 208</inkml:trace>
  <inkml:trace contextRef="#ctx0" brushRef="#br0" timeOffset="2432">2038 462 304,'0'0'0,"0"0"0,0 0 96,0-2 24,0 0 16,0 0-8,0 2-8,0 0 0,0 0 0,0 0 0,0-2-24,0 0-16,0 1-80,2 0 80,0-1-8,2 0 0,2 2 16,-4-1-88,4 0 72,2-1 16,0 0-8,0 0-8,9 0-8,-11-5-16,12 3-8,-12-2-24,0 5-16,6-2 0,4 1 8,-7-2 0,11 2-16,-12 0-8,14 0 8,-4 0-32,-1-2 0,1 0-24,-2 0-24,0 0-16,3 0-24,1 0-8,0 0-40,0 0-24,3 2-16,-16 1 216,4 0-216,7-3 8,0 2 40,5-2 48,-15 2 120,4-1-72,8-3-160,-20 6 232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58.079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452 177 200,'0'0'0,"0"-2"24,0 0 16,0 0-40,0 2 56,2-2 24,0 0 0,0 0 0,0-1-80,-2 2 96,0-3 0,0 2 16,0 0 8,0-2-120,0 4 152,0-2 0,0-2 40,-4 0 16,4 2-208,0 2 216,-4-4 24,0 0-8,0 0-16,0-2-216,4 5 200,-4-3-8,0 2 0,0-2-8,-2 0-184,6 4 176,-4-4-64,0 0-48,-2 0-16,2 2-48,4 2 0,-6-2 16,0-2 16,-11 2-40,13 0 8,4 2 32,-16-4-8,12 2-8,-2 0 8,-12 0-24,18 2 16,-6 0-16,-13 0-8,13 0 8,-16 0-8,22 0 8,-6 0 0,-12 0 8,14 0 0,-12 4-8,15-4 0,-5 0 8,-10 4-8,10 2-8,-10 0 16,15-5-8,-4 4-8,-13 1-8,14 10 0,-2-12 0,5-2 16,-5 13-16,-12-9 0,12 14 8,-14-14 0,19-3 8,-4 18 8,-13-4 0,14 1 8,-13 2-16,17-17 0,-4 14-16,-2 4-16,0-1 32,-12 0 0,14 2 8,-2 1 16,0-1-40,2 0 8,4-1 0,0-1 0,0-2 16,0 0-16,0-2 16,2 1-8,4-1-16,2-10 16,0 12-8,-2-14 8,0 12 8,0-12 0,-2-3-8,8 2 0,-6 4 24,13-1 24,-11 0 8,8 0 40,-12 0-24,4-2 0,12 0 16,-17-4-88,3 0 88,16 0-8,-14 0-8,12 0 0,-17 0-72,2 0 48,16-2-8,-5-2 9,-8 0-1,-2 3-48,8-2 48,-6-3 16,12 0-24,-3 0 8,-12 4-48,6-3 48,5-3 0,-10 0 16,14 2 0,-14-2 8,11 0-32,-11 0-8,2-8 24,-5 14-56,2-2 48,3-4-24,-2-9 24,0 13-24,-4 2-24,2-2-16,-2-2 64,0 0-64,0 2-8,-1 2 24,0 0-24,-1 0-32,0-2 40,0 2-8,0 1 24,0 0-8,0 1-40,0 0-40,0 0 0,-1 0 88,-2 0-112,3 0 8,0 4-8,0 0 0,-1-2 112,-2 2-105,3 12 9,0-10 8,-4 12 16,2-15 72,0 1-48,-2 18-8,-2-16 40,2 16-16,4-14 32,0 0-32,-4 9 0,4 1 0,0 0-24,-2-8 56,0-2-24,-2 13 0,4-3-16,0 0 16,0-10 24,0 2-80,0 6-48,2 1-48,0-11-56,-1 6 232,0-2-288,3-4-40,-2 14-16,0-16-16,-1 0 360,0-2-336,1 5 32,2 9 16,0-16 32,0 3 256,-2 0-224,4 1 24,0 0 64,0-4 56,-1 2 80,-1 0-40,-2-2-88,4 0 128,-6 0 0</inkml:trace>
  <inkml:trace contextRef="#ctx0" brushRef="#br0" timeOffset="1">706 226 184,'0'0'0,"-5"0"40,1 0 16,-2 4-8,-12 2 8,18 0-24,-6 0-8,0 9-24,6-14 24,-6 3-8,0 2-8,0 11 0,0-14-8,6-2 16,-6 15 0,2-12 16,0 12 8,-1-12 0,1 12 16,0-12 0,0 15-8,4-15-48,0-4 80,0 16 16,0-12 8,0 14 16,0-14-8,0-4-112,0 16 80,0-11 0,2 13-16,4-12-8,-6-6-56,4 18 96,1-12-16,1 12 16,-2-12 0,-4-4-96,8 17 80,8-13-32,-10 12 8,10-14-8,-16-4-48,4 6 48,4 10 24,9-16-8,-11 6 32,-5-4-96,18 13 96,-13-15 16,12 6-8,-12-2-24,-3-4-80,17 4 72,-12-4 0,14 4 8,-4-4 8,-16 0-88,12 0 80,3 0 0,-1 0 8,4 0-16,-17 0-72,12 0 72,4-4 8,3-2-16,-14 0 24,-5 5-88,16-6 112,-1 0 32,-1 1-16,-1-2-24,-14 6-104,12-12 112,6 8-56,-4-10 32,-7 10 8,-7 4-96,14-13 57,-10 9-17,2-12 8,12 12-8,-12-2 32,11-10 24,-15 12-8,0-10-16,-3 14-72,4-3 40,-3-13 0,2 12-32,0-10 16,-4 14-24,2-2 32,0-14-32,0 12 16,-2-13-48,0 13 0,0-12 8,-6 12-32,0-12 32,-10 12 16,16-13 16,-4 13 0,-3-2-16,6 6 8,-4-4-40,-11-10-8,12 12-32,-14-2 8,13 4 72,-6-2-64,-8 0-32,1 0 56,12 0-33,-14 2-15,14-1-32,-20 1-32,1 0 48,-1 2 16,2 0 72,1 0-8,3 0-16,14 0 40,-4 0-56,-6 0-40,-1 4-16,1 1-56,10-5 168,-4 0-184,-8 4-32,12 0-32,-19-4 0,23 1 248,-2 2-272,-2 1-24,-10 0 8,16 0 0,-3-2 288,0 0-280,-1 2 24,0 0 16,4 0 16,0-4 224,0 0-160,0 4 48,0-4 40,0 0 56,2 0 16,0 0-160,-2 0 160</inkml:trace>
  <inkml:trace contextRef="#ctx0" brushRef="#br0" timeOffset="2">1331 106 248,'0'0'0,"0"0"112,0 0-112,0 0 176,0 0-8,0 0-24,0 0-40,0 0-696,-4 0 1224,4 4-616,0 0-16,-4-4-8,4 4 8,0-4 8,0 7 0,0-1 0,-4 0 8,4-1-16,0-4 16,-4 15 8,4-12 8,0 12-8,0-11-24,0-4 32,0 18 16,0-13-8,0 16 0,0-17-40,0-4 40,2 19-8,2-14 8,-2 19-24,0-11-16,-2-12 16,2 14 0,0 0 0,-2 0-8,2-10-8,-2-6-8,0 25 8,0-19-16,0 16 24,0-16-8,0-6 8,0 18 0,0-11 24,0 15 0,0-19-32,0-2 40,0 15-8,0-16 16,0 6 16,0-2-64,0-4 64,0 4-32,-4 2-24,4-2-48,0-4 40,0 0-88,-4 0-24,4 0-48,0 0-32,0-2 192,0 2-216,0-2-24,0-2 16,0-2 16,2 0 208,-2 6-128,2-6 56,0-2 40,-2-10-80,0 18 112</inkml:trace>
  <inkml:trace contextRef="#ctx0" brushRef="#br0" timeOffset="3">1323 86 168,'0'0'0,"2"-6"64,0 0 16,4 0 32,-5 4-112,5-12 128,10 12-8,-10-5 24,2 1-40,-6 6-104,12-6 104,-10 0-16,14 0-8,-9 2 32,11 0 0,-4 2 40,-8-2 24,12 2 32,-17 2-208,11-2 240,2 2 16,2 0 0,0 0 16,2 0 16,1 0-8,-1 0 8,-2 4-56,-14-3-232,8 2 168,5 3-40,3 0-56,0 0-32,-15-4-40,8 2 56,4 2 0,-9-2 57,14 3 7,-20-6-120,4 4 104,14 1 32,-14 0-64,13 0-24,-18-4-48,2 2 64,5 12-40,0-12 16,-2 2-8,-4-1-32,2 6 32,0-6-24,-2 1-24,-2 0 24,0-1-8,0 6-40,-6-7 32,0 2-48,0 0 0,4 0 56,-2 4-56,-14-6-40,11 2-32,-17 1-48,18-5 176,-6 2-217,-8 12-55,-3-12-8,-1 2-24,14-4 304,-4 2-312,-13 12 24,-1-16 48,0 6 32,16-3 208,-5 0-168,-9 3 48,0 1 24,1-1 32,15-4 64,-4 2-48,-6 0 24,2 0 16,1-4 0,15 0 8,-2 0 16,-20 0 0,18 0-8,-12 0 24,15 2-32,0 0 32,-3-2 0,0 4-16,-1-4 0,6 0-16,-2 0 8,3 4-8,0-4 16,0 4-16,0-2 0,0 0 8,0 2-16,2 0 40,2 0-16,3 2 24,-3 0 0,2 0-8,2 3-32,0-1 32,-2-4-16,10 2 0,-10 0-8,-1 3-8,-2-2 8,16-3-8,-13 12 0,14-12 0,-15 7 0,-2-3 32,21-2-24,-3 10 8,-3-12-8,-8 5-8,-2-2-16,10-3 56,0 12-24,-1-12 16,-7 0-32,-4-2 40,10 15-40,0-13 16,-8 12-8,7-14-8,-5 0-8,10 4 8,-4 0-16,0-2-24,-12-1 40,-2-2-40,15 3-8,-9-4-40,10 4-24,-8-4 112,-4 0-144,2 4-72,11-4-16,-13 0-32,-1 0 264,-2 0-280,3 0 8,0 0 8,10 0 40,-12 0 224,-2 0-176,4 0 64,0 0 48,0-4 48,-1 0 16,-4 2-104,-1 2 104</inkml:trace>
  <inkml:trace contextRef="#ctx0" brushRef="#br0" timeOffset="4">2081 74 240,'0'0'0,"-4"0"88,4 0 16,-4 0-16,0 0-24,4 0 8,0 4 0,-4 2 16,4 0 16,0 0 16,0 0 16,0-4-136,0 12 144,0-10 40,0 3 0,0 11 16,-1-17-200,-2 4 240,3 13 0,0-12 24,0 12-24,0-17-240,0 4 240,2 14-24,-2-13-48,2 14-32,-2-19-136,2 4 80,0 17-24,0-5-32,-2 1 24,0-16-48,0 12 56,0-8 8,2 16 8,0-16-8,0 15-56,0-15 8,0 16-40,0-16-56,0 14-40,0-13-112,0 9-32,0-12-80,-1-1 344,2 10-384,3-9-24,0 2-16,0 0 32,-5-5 392,0 2-360,3 1 56,0 0 40,3-4 64,-1 4 72,0-4 64,-2 0-56,-4 0 120</inkml:trace>
  <inkml:trace contextRef="#ctx0" brushRef="#br0" timeOffset="5">2389 86 256,'0'0'0,"0"0"96,0 0 8,0 0-104,0 0 80,0 0-32,0 0-16,2 4-16,-2-4-16,0 0 32,0 4 24,0 0 8,0 0 32,0 0-96,0-2 120,0 4 24,2 0 24,-2 1 32,0 3-200,0-2 192,2-4-8,0 12 16,0-12-16,-1 8-184,0-6 208,1 0 24,0 15 0,2-15-32,-1 9-200,-2-8 168,3 9 0,0 0-24,0 1 32,-1-7-176,-2-4 200,3 10-16,0 0 24,0-10 8,-1 10-216,-1-7 201,4-3-17,0 16 40,0-16-24,-2 8-200,-2-8 224,6 0 40,8 13-96,-10-13 48,0 7-216,-4-8 176,15 1-24,-11 12 32,12-14-40,-12 12 40,12-11-24,-12 11 48,12-12-8,-13 0-200,-3-2 200,18 4 8,-14 0-32,14-2 0,-12 0-24,12 0-8,-3-4-24,-9 0-80,9 0-40,-12 0-8,11 0-88,0 0-64,1-2-96,-5 1 256,-8 0-336,12-3-136,0-2-152,0 0-64,-9 1 688,-5 4-784,18-7-16,-12 2 31,12-2 25,-13 1 744,-6 5-664,18-14 88,-13 12 80,12-4 104,-13-6 392,-4 12-328,17-4 80,-12-2 88,2-8 72,7 10 88,-13 5-32,4-7-24,2-8-72,-8 16 128</inkml:trace>
  <inkml:trace contextRef="#ctx0" brushRef="#br0" timeOffset="6">2371 122 424,'0'0'0,"0"0"264,2 0 80,-2 0 24,2 0 16,-2 0-384,2 0 376,0 0-32,2 0-40,0 0-8,0 0-32,2 0 8,0 0 48,0 0 0,-2 0-320,8 0 352,-6 0 9,11-2-57,-9 0-8,12 0-56,-4 0-40,0 0-48,1 0-40,1 2-8,2-2-32,0 2-8,-1-2-8,-15 2-56,10 0 24,6-2 8,2 2 16,-1-2-24,-15 2-24,8-2 16,6 0-40,0 0-96,1 2-128,-15 0 248,8-2-392,6 2-136,-2-2-96,1 2-89,-13 0 713,6 0-720,4 0-16,0 0 72,0 0 120,-13 0 544,2 0-440,16 0 104,-15 0 104,12 0 96,-16 0 136,2 0-72,4 0 40,0 0-136,-8 0 168</inkml:trace>
  <inkml:trace contextRef="#ctx0" brushRef="#br0" timeOffset="7">2529 264 160,'0'0'0,"0"0"40,0 0-40,0 0 56,0 0 8,0 0 0,0 0-8,0 0-296,0 0 560,0 0-216,0 0 24,2 0 16,2 0 32,0 4 8,2-4 24,0 0 32,-1 0-240,-2 0 240,13 0 0,-10 0-40,12 0-32,-12 0-168,-3 0 120,17 0-32,-4 0-24,0 0-56,-3 0-8,-8 0-80,14 0-120,-1-2-120,0 0-88,-3-1 408,-10 2-408,18-3 32,-1 0 64,2 0 88,-6 1 224,-11 2-160,19-3 56,2 0 64,1 0 32,-7 1 8,-16 2-184,-6 1 184</inkml:trace>
  <inkml:trace contextRef="#ctx0" brushRef="#br0" timeOffset="8">3659 86 240,'0'0'0,"0"0"64,2 0 40,0 0 40,0-2-144,-2 2 192,2-2 32,2 0 24,0 2 48,0-2-296,-4 2 288,4-2 8,0 0 8,0 0-8,0 0-296,-4 2 328,4-2 8,0 0 0,0 0-24,1 0-56,-5 2-256,2-2 240,0-2-63,0 2-49,0 0-32,-2 2-96,0-2 24,0 0-32,0 0-16,0-1-24,0 3 48,0-2-24,0 2 0,0-2-24,-4 2 16,3 0 32,-2 0-8,-4 0-8,1 0 40,0 0 32,5 0-56,-14 0 16,11 0 0,-2 0 16,-12 0-32,17 1 0,-2 2 24,-16-3-16,13 5-40,-14-1 8,18-4 24,-18 4-24,-2 0 8,-1 0 32,1 0-16,19-4 0,-16 0 0,-4 4 0,3 0 0,2 0 0,16-4 0,-12 0-32,8 4 40,-17-4-8,17 4-8,-10 0 32,12-4-24,-2 4 0,0 0 8,5-4-8,-4 0-8,-1 4-16,0-4 16,2 4 0,3-4 8,-2 0-8,3 4 0,-5-4-16,5 4 16,0-4-33,0 4 17,0-4 32,0 5-32,1-5 24,1 0-8,0 4 8,2-4-8,0 4 32,-3-4-24,4 0 24,1 4-8,0 0 17,2-4-9,-3 1-24,6 2 24,-5 1 0,2 0-16,11 0 32,-18-4-40,4 0 48,11 4 32,-10-4-16,0 4 16,-3-3-80,2 2 72,3-3-16,0 4 16,0 0-32,-2-2-40,5 0 80,-5-2-8,2 4 0,8 0-16,-14-2-56,2 0 8,4 2 56,8 0-32,-10 1 24,1-4-56,3 2 96,-4 1-32,12 0 8,-12 0-8,1-3-64,2 2 72,-3 1 8,11 0-16,-11 0 24,10 0-8,-10 0-24,2 2 32,8-2-24,-10 2 0,0 0-8,2 0-40,1 0 56,-6-3-72,2 1 48,3 2-8,-2 0 24,0 0-48,-3-3-16,0 0-16,1 3 24,0 0-16,-2 0 16,-1-3-8,0 0 0,1 3-16,-2 0 8,0 0 16,0 0-8,0 1 16,0-1 0,-6 0-24,0 0 24,0 0-40,-12 0 16,14-2-32,-15 0-40,13 0-24,-14 0-64,4 0-16,3-2 184,2 0-192,-18 2 0,-1 0-88,-3-4-80,14 3 360,6-2-464,-19-1-65,1 0-15,5 0-24,2 0 24,1 0 16,1-2 32,2 0 48,9 1 448,4 0-392,-12-3 72,3 0 96,10-2 112,-8 2 112,6 2-40,2-4-160,6 6 200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59.402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472 246 832,'0'0'0,"0"0"96,-4 0-72,0 0-24,4 0 24,-6 0 8,0 0 8,0 4 24,0-4-64,6 0 80,-6 4 16,-11-4 0,13 4 8,1-1-104,2-2 104,-3 3-24,0 0 8,-2 2-16,0 0-72,6-6 80,-6 6 0,2 10 8,-2-12-8,2 2-80,4-6 72,-4 21 24,0-15-8,0 10 0,0-12-8,4 14-16,-4-12 0,4-5-64,0 21 64,-4-16-24,4 16-8,0-16 0,0-5-32,0 20 48,0-15 0,0 17 40,0-18-88,0-4 72,0 17 0,2-14 16,0 14-16,2-14-72,-2-4 80,4 17 24,0-13 8,0 12 8,2-12 24,-8-4-144,8 6 128,0 10-16,0-12 48,9 0-160,-15-4 144,4 6-8,10 0-15,-8-2-49,10 3-32,-18-7-40,6 6 88,10-2 24,-10 0 32,3-4 32,-8 0-176,18 4 168,-13-4 8,14 0-8,-12 0-16,-6 0-152,17 0 160,-3 0-8,-8-2-8,12-2 8,-19 3-152,4-2 168,15-1 0,-13-2 8,13-1-16,-19 7-160,6-6 160,11 0-16,-12-2-24,0 0 16,2 0-64,0 0 24,-1 2-8,-1-2 48,-6 6-136,6-12 120,-2 9 0,0-1 0,-2-2-64,0 0 32,-2 0-32,0-8-32,0 12 0,0 2-24,0-4 8,0-13-16,-4 13 0,-2-10-32,4 15 40,-2-4-32,-2-11-16,-11 10 8,13-12 0,0 16 40,-8-2-64,6-5 16,-12-7-8,12 10 8,1 4 48,-9-4-56,8-10 8,-12 10-32,12-2 24,-1 3 56,-8-7-64,9 6-8,-17 0 24,17-2-32,0 6 80,-8-4-136,8-2-72,-14 2-64,14 0-32,-1 5 304,-7 0-296,8-1 56,-12 0 16,12 0 24,-2 2 200,-4 0-184,6 0-8,-17 0-16,17 0-8,-1 0 216,-6 0-216,7 0-40,-10 0-33,12 4-7,1-3 296,0 2-312,-3-3-16,0 4-24,2 0-40,2-2 392,-1 0-424,3 2 8,0-4 40,0 0 72,0 2 304,0 0-208,0-2 72,2 0 24,5 0-720,-7 0 832</inkml:trace>
  <inkml:trace contextRef="#ctx0" brushRef="#br0" timeOffset="1087">987 209 1064,'0'0'0,"0"0"200,0-2 48,-4 0 8,0 0-32,-1 0-24,1 2-32,1-2-168,2 2 160,1 0-16,-4 0-24,0 0-16,4 0-104,0 0 64,-4 0-8,4 0-8,-4 4 16,4-1-64,0-2 80,0 3 24,0 0 16,0 0 8,0 0-128,0-4 144,0 6-16,0 1-8,0 9-8,0-13-112,0-2 72,0 5-8,0 10-16,0-12-24,0 10-24,0-12 24,0 4 0,0 13 0,0-13-8,0 10-16,0-14 24,0 2 0,0 14 16,0-12 8,0 11-48,0-16 72,0 6-8,0 11 1,0-12-1,0 12-64,0-16 56,0 4 16,0 14 72,0-15 64,0 10-208,0-14 200,-4 3 0,0 0-72,4 2-32,-4-2-8,4-4-88,0 4 88,-4 0-8,4 0 24,-4 0-40,4-4-64,-4 4 104,0-4-16,0 0 0,0 4 16,4-4-104,0 0 72,-4 0 16,4 0-48,-4 0-8,4 0-32,0 0 8,0 0 0,-4-2-8,-1 0 8,5 2-8,0-2 8,-4-2-8,4-2 24,-4 0 0,4 6-24,0-6 40,0-2 16,0-8-16,0 10 0,0-1-16,0-9-16,0 10 24,0-2-8,0 6-24,0-14 40,2 10 32,0-12-40,2 11 8,-3 5-40,5-14 32,0 10-16,0-14 8,0 12 16,-5 4-40,4-12 40,1 7-24,2-9 0,0 10-32,8-10-16,-10 12 24,3-12-8,7 9 0,-15 7 16,4-12 8,11 8-64,-10-2 24,12-8-16,-17 15 48,4-2-72,16-3 24,-13 0-8,12 0 0,-14 2 16,14-1 16,-14 1 24,15 2-8,-13 0 8,10 0 8,-10 0-16,12 0 0,-18 2 8,4 0 8,13 0-32,-11 0 24,12 0-8,-18 0 8,2 0-32,14 4 32,-12 0-24,3 2 0,-7-4 24,4 1-8,2 3-24,0 0 0,-2 10 0,-4-16 32,2 0-48,0 16-8,-2-12 8,0 2-8,-2-4 56,0 2-64,0 13-8,0-13-24,0 2-16,-1-4 112,-2 2-136,-3 12-40,0-12-40,-12 2-48,16 0 264,0 4-304,-17-6-24,13 12-25,-14-11 25,18 1 328,-2 4-288,-20-6 48,7 2 32,1 12 32,10-16 176,-4 0-160,-8 4 16,0 0 24,1 0 8,10-3 112,-2 0-72,-7 4 16,10-1 40,-18-2 24,21-4-8,0 0 16,-20 4 40,17-4 8,-12 0 48,16 0-112,0 0 144,-4 0 16,-10 0 48,12 0 16,1 0-224,-1 0 224,-2 0 40,2 0 0,0 0 0,2 0-264,0 0 281,2-2-41,-4 2-24,4-2-40,0 2-32,0-2 0,2 2-72,0 0-32,-1 0-40,0 0 24,1 0-32,2 0 8,2 0-16,-2 0 16,-1 0-8,3 0 8,0 0-8,10 4 16,-12-2-8,-2 0-16,14 2-32,-10 0 40,12 2-8,-13-4 16,-1 0-8,16 4 16,-4 0 8,0 0-40,-6-2 24,-4-2-8,11 4 16,1 0-24,0 11 8,-6-15 8,-6 0-56,13 14-48,-1-10 0,0 12 32,-7-14 72,-6-2-24,11 14 24,3-9 16,-1 9-48,2-12-40,-2 12-56,1-12-56,-3 2-32,-5 6 216,-6-8-249,11 0 1,0 2-8,1 1 8,-11 5 248,-4-8-256,16 0-16,-12 0-24,12 2-40,-13-2 336,-4-2-336,16 2-16,-11-4-16,2 4 40,-2-4 328,-4 0-248,6 0 72,0 0 64,0-2-640,-8 2 752</inkml:trace>
  <inkml:trace contextRef="#ctx0" brushRef="#br0" timeOffset="1088">1542 1 1272,'0'0'0,"0"0"0,2 0 344,4 0 64,0 0 8,2 0-24,-6 0-392,12 0 416,-8 4 16,10-4 48,-10 4 41,-2-4-521,13 4 528,-1 0-32,0 0-48,2 0-16,1 0-24,-1 0 8,0 2-48,0 0-64,-13-4-304,9 2 288,2 12-64,0-12-48,-8 3-40,-2-3-136,10 8 80,-8-8-48,11 14 8,-13-12 24,-2 0-64,8 10 56,-6 1 8,0-1-8,2-10-40,-6 1-16,4 10 8,2 1 0,-2-1 0,1 1 17,-6-13-25,2 6 16,1 7 16,-2 0-8,-2-1 40,0 3-24,0-2 0,0-2-8,0 3-24,-2-12-8,-2 6 40,-2 5-16,-11 2 24,13-1 0,-1-14-48,-6 8-16,5 3-48,-18 0-136,7 0-161,11-10 361,-6 5-448,-8 5-136,0 0-80,-7 0-88,18-13 752,-6 0-848,-11 18-40,-3-15 23,3 12 65,15-16 800,-6 2-704,-12 14 120,-1-14 80,-2 2 160,3 11 128,1-17 80,-1 6-656,29-6 792</inkml:trace>
  <inkml:trace contextRef="#ctx0" brushRef="#br0" timeOffset="1430">197 108 1040,'0'0'0,"-4"6"96,-2 0 48,-15 16 40,21-21-184,-6 15 200,-12 0 8,12 2-32,-10 2 0,12 0 0,-13 3-16,13-1-8,-12 2-152,16-24 160,-4 27-8,-2-1 8,0 2 8,-10 1-32,16-28-136,-4 28 112,-2 1-16,0 1 8,-1 1 32,7-29-136,-6 27 184,2 4-8,-2 1-16,2-3-8,4-29-152,-4 24 97,4 4-1,0-1-8,0-2-8,0-25-80,0 21 88,2 2 8,4-4 8,0 1 8,-4-20-112,4 14 128,13 1-32,-13-2-8,12-10-8,-2 17-32,2-17-8,1 10-48,3-16-96,-2 6-152,2-2-192,5-4-209,-1 0-191,-23 0 848,20 0-896,10-4 112,-3-2 240,7-10 232,1 8-672,-38 8 984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7:02.341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507 258 920,'0'0'0,"0"0"208,0-2 72,0 0 32,-4-2-24,0 0-48,4 2-8,-4 0-32,0 0 8,0 0-16,0 0-40,4 0-8,-4 0-32,1 0-112,2 2 112,-3 0 8,0 0-16,0 0 24,0 0-128,4 0 144,-6 0-8,0 0 24,-13 0-40,15 0-24,-2 0 1,1 0-97,4 0 48,-17 0 8,14 4-8,-12 0-24,12-1-24,4-2 24,-17 3-16,13 0 8,-12 0 8,12 1-24,4-4 48,-16 5 0,12 0 8,-12 0 8,12 0-64,4-6 72,-17 6 16,13 11-16,-14-13-8,14 1-64,4-4 32,-16 15-16,12-10 0,-2 10-24,-10-10 8,15-6-16,-3 18 8,-2-11 8,0 13 16,-10-14-16,16-6 16,-4 20-8,0-14-16,0 14-16,0-13 24,4-7 0,-4 20 8,0-14 24,0 12 0,0-12-24,4-5-8,0 16 24,0-13-40,0 13 48,0-13 0,0-4-32,2 16 16,2-12 48,2 2-16,0 0 40,-6-5-88,8 4 112,8-1 0,-12 0 24,12 0-32,-9 0 16,11 0-32,-10 1-8,12-1-24,-19-4-56,6 0 64,16 4 0,-7-4-8,0 0-8,-14 0-48,14 0 40,2 0-16,5-2-32,-3 0-8,-18 1 16,16-2-80,4-2-40,1 1-64,-3 2-80,2-2-56,-1 0-96,-3 2-64,0-2-65,-2-2-39,0 2-8,-8 0 16,13-2 32,-21 6 544,6-4-512,10 0 80,-10 0 112,0-2 128,2 0 96,-2 0-592,-6 6 688</inkml:trace>
  <inkml:trace contextRef="#ctx0" brushRef="#br0" timeOffset="1341">1 511 872,'0'0'0,"0"0"160,0 0-160,0 0 208,0-2 16,2 0-48,0 0-40,-1 0-136,0 0 80,5 0-24,0 0-32,10-2-8,-12 3-16,-2 0 8,15-3 0,-1 0 16,0-2 0,-5 4-24,-2 0 40,12-4 24,-1 0 0,2-1 24,-8 4-88,-4 0 80,15-3-8,-1-2 8,2 2 8,-9 3-88,-5 0 96,16-5-8,0 0-8,3-8 0,-14 13-80,-6 2 64,20-6-24,-1-9 8,-2 12-16,-9 0-32,-7 2 24,16-6 0,0 0-8,-1 2-16,-11 2 0,-6 2 16,14-6 0,1 2-24,-3 0-8,-2-1-40,2 1-48,-3 2-32,-1 0-40,-7 3 176,-6 0-208,3-3 0,13 0-24,-15 2 8,6-1 224,-6 2-240,-2-1 32,2 0 32,0 2 40,-3 0 136,-2 0-120,3 0 24,-2 0 32,0 0 16,0 0 48,-2 0-8,0 0-8,-4 0 8,4 0 8,0 0 8,-4 0-16,0 0 8,-2 4 0,1-4 0,4 0 0,-5 4 8,0-4 0,0 0 0,1 0-8,4 0 16,-5 0 0,-1 4 0,-9-4 24,16 0-40,0 0 56,-6 0 24,0 0 32,0 0 0,1 0-112,4 0 128,-3 0-16,0 0 8,0 0 16,0 0-136,4 0 136,-4 0 24,4 0-8,-4 0 8,4 0-160,0 0 176,-4 0-8,4 0 16,0 0-24,-4 0-160,4 0 152,0 0 0,0 0-16,0 0 0,0 0-136,0 0 112,0 0-24,0 0-24,0 0-24,0 0-344,0 0 632,2 0-304,0 0-32,0 0 16,0 0-8,-2 0 8,2 0-24,0 0 32,0 0-16,0 4 0,-2-4-16,2 0 24,0 4-8,2 0 8,0 0-8,-4-4 16,4 6-32,-2 1 8,0-1 0,-2 0 8,0-6-16,2 6 32,0 0-24,2 0 0,0 0 8,-4-6 0,4 6 8,-2 10-16,0-12 32,0 2-8,-2-5-16,2 4-8,2 12 40,0-17-16,0 6-8,-3-6-8,0 6 32,1-2-32,-2 2 32,0-2 16,0-4-48,0 4 56,0-4 8,0 4-8,3-4 0,-3 1-56,0 2 64,2-3 0,-2 0 24,0 0-8,0 0-80,0 0 65,0 0-25,0 0-56,0 0-33,0 0 9,-5 0 8,1-2-72,0 0-24,4-2-24,-4 0 24,0-2 0,0 0 40,0 0 48,0 2 8,0-2 16,0-2 32,4-1-8,-4 1 8,4-8 16,-4 10-16,4-2-8,-4 0 16,0 0 0,4 0 16,-4-9 24,4 16-64,0-4 56,0-1 0,0-2 24,0 0 24,0 5-104,0-10 168,0 9 33,0-2 63,0 0-16,0 4-248,0-2 224,0-2 8,0-1-56,0 1-16,0 5-160,0-4 136,2-1-56,0 2-32,0 0-40,-1 3-8,2-2 8,1-1-32,0 0 8,0 0-16,-3 3 32,2-2-24,1 1 0,2 0-24,0 0 8,0 2-32,0 0 16,1 0 8,1 0 16,-6 0 32,4 0-48,2 0 0,0 0 0,8 4-24,-14-3 72,2 2-40,4-3 8,9 6-8,-11 0 8,-3-4 32,2 0-32,11 4-24,-8 10 16,10-16-16,-14 3 56,0 0-48,15 14 24,-11-13 8,10 2 8,-16 1 8,2 2-24,16-5 16,-12 2-8,13 0 8,-13 10 24,12-12-16,-12 3 0,12-1 0,-16-4 0,0 2 8,17 2 0,-13 0 56,12 0 32,-12 0 24,12 0 32,-14-2 40,13 0 24,-16-2-216,0 0 272,15 2 24,-12 0 8,10-4-16,-10 4-8,15-4-16,-15 0-8,2 0 0,0 0-56,-2 0 8,2 0-72,-2 0-32,-2-1-104,-2 0 144,4-1-56,-2 0 48,-2 0 9,0 1-145,-2 0 112,2-1 16,0 0-8,-2-2-24,0 2-96,0 0 88,0-4-32,0 2-16,0 0 0,0-2-40,0 0-8,-4 0-8,0 0-48,4-5 64,0 5-72,-6 2 0,0-2-32,0-2 48,-10-8-8,16 10 8,-6 0 16,2-2-16,0 2 56,2 4-48,-4-6-8,-11-1 31,13 1 1,0-2 24,2 4 0,-4 0-16,0 0 16,0-2-24,2 4 24,2 2-40,-4-4 16,2 0-56,0 0-32,0-1-64,4 3-56,0 0-64,-4-2-80,4 3 376,0 2-456,0-3-96,0 2-88,0-2-64,0 3 704,0 0-776,0-1-1,0 0 17,2-2 16,-1 2 744,0 2-624,5-2 72,-2 0 184,2 0 160,-1 2 208,-4 0-112,15 0-48,-10-2-352,-6 2 512</inkml:trace>
  <inkml:trace contextRef="#ctx0" brushRef="#br0" timeOffset="1342">1656 39 936,'0'0'0,"0"0"264,0 0 56,0 0-320,0-2 272,0 2-64,0 0-96,0 0-88,-1 0-24,-2 0 0,3 6 8,0 0-16,0 0 8,0-4 0,0 13 0,0-11-8,0 12 16,0-10 40,0-4-48,2 14 72,-2-10 40,2 17 64,0-17 16,-2-4-192,2 18 232,2-14 16,0 14-16,2-14-16,-4 17-16,2-17-24,0 16-48,-2-16-24,4 16-32,-2-16-24,-2 15-16,0-15 0,0 14 0,0-14 32,0 16 0,0-16 9,1 15-41,-1-17-81,0 2-127,0 10-144,0-12-128,-2 0-96,0 0-56,0 0 32,0 0 56,0 0 96,0-4 160,0 0 96,-2 0 160,0 0-216,-2 0-232,4 0 448</inkml:trace>
  <inkml:trace contextRef="#ctx0" brushRef="#br0" timeOffset="1343">1378 118 896,'0'0'0,"0"-4"224,2 2 72,0 0 0,0-2-32,2 2-40,3 0-32,-1 0-8,-3 1-184,0 0 208,5-1 32,0 0 16,10-2 40,-12 2 48,14 0-8,-3-2 40,-1 2 17,-6 0-393,-4 2 376,12-4 72,1 0-24,-1 0 0,-4 2-424,-6 2 384,12-5-48,3 3-48,-1 0-88,-2-4-72,0 2-48,1 2-40,-1-2-8,-6 3-32,-8 0 40,12-3-48,1 2-56,-1 0-152,-7 1 216,-6 0-392,11-1-176,-8 0-200,13 0-88,-17 1 856,-2 0-929,14 1-39,-10-2 64,0 2 112,0 0 208,0 0 240,-2 0 168,-2-2 0,0 0 176,-2 2-472,0 0 472</inkml:trace>
  <inkml:trace contextRef="#ctx0" brushRef="#br0" timeOffset="1660">2300 29 656,'0'0'0,"0"-2"120,0 0 56,-4-1-176,2 2 200,-4-5 8,2 2-32,0 2-8,1 0-168,2 2 176,1-2 24,0 0 16,0 0 0,0 2-216,0 0 256,0 0 0,0 0 40,0 0 24,0 0-1448,0 0 2584,2 0-1128,-2 0 16,0 0-7,0 0-337,0 0 344,0 0-16,0 0-40,0 0-16,0 0-1504,0 0 2688,2 4-1280,0-4-40,0 4-16,-1-1-120,0-2 96,1 5 8,0 10-16,2-12-8,-3 1-80,0-4 72,3 5-8,-2 11-24,2-11 0,-2 9-40,-2-12 24,2 3-40,2 14 24,0-14-8,-1 12 0,-2-13-8,3 1 24,2 18-16,-2-8-16,0-3 16,-4-10 8,5 14 16,-1-1 32,0 0 0,-3-11-56,0-4 24,1 21-104,2-16-120,-2 15-160,1-16 360,-2-4-560,1 17-184,-2-12-128,0 12-65,0-12 937,0-6-952,0 17 136,-4-13 152,4 2 176,-4-1 488,4-4-264,0 5 136,0-2-8,0-4-280,0 0 416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7:05.998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176 205 1048,'0'0'0,"0"0"432,0 0-432,0 0 456,0 0-104,0 0-128,0 0-112,0 0-1256,0 4 2328,0-4-1176,0 4 8,0 2-16,0 0 0,0 10 16,0-12 8,2 2 32,0 11 8,3-11 48,-3 12 56,0-12 24,-2-1-192,2 8 248,2-7 8,2 17 8,-4-17-32,0 0-232,2 10 192,0-10-48,0 14-39,-2-14-9,-1 1-96,0 7 96,5-8-32,-4 16-8,4-16-16,-2 14-24,0-14 16,-2 13-56,0-15-40,0 2-104,0 10-193,-2-16-127,2 6-144,-2 0-56,0-2 24,0 0 104,0 0 96,0-2 464,0 0-296,0-2 120,0 0 64,0 0-344,0 0 456</inkml:trace>
  <inkml:trace contextRef="#ctx0" brushRef="#br0" timeOffset="1">0 150 696,'0'0'0,"0"0"160,0 0 24,2-2 0,0 1-184,-2 0 128,2-1-48,0 0-24,2 2-24,-2-1-32,-2 0 40,4 1 0,2 0 24,11 0 24,-13 0-88,-2 0 104,14 0 32,-10 0 32,12 0 24,-13 0-192,-4 0 232,20 0 0,-13-2 0,12 0-8,-7 2-224,-10 0 224,5 0-8,13 0 0,-5-2-24,-3 2-192,-10 0 176,13-2-8,2 2-40,1-2-15,-2 2-113,-14 0 80,17-2-24,-2 0-24,-1 0 0,-4 0-32,-10 2 8,17-2 16,-2 0-8,2 0 16,-4 0-32,-13 2 32,17-4 8,-2 2-8,0-4 0,-1 3 8,-1 1-24,-8-2 0,14 0-16,-14 3 0,-8 0 0,19-3 8,-11 0 8,10 0 8,-13 2-24,-4 2 8,7-2-8,8 0 8,-10 0-16,9 0 8,-13 2 8,2-2 16,2 0-8,0 0-8,0 0-8,-6 2 32,6-2-24,0 2 16,0-2-8,2 2-16,-8 0 8,6 0-8,-4-2 8,0 2 16,-2 0 0,0 0-24,0 0 32,0 0 8,2 0-16,0 0-8,-2 0-16,2 0 16,-2-2-8,0 2-24,0 0 32,0 0-8,0 0 16,0 0-24,0 0 16,-4 0 8,4 0 0,0 0 0,0 0-24,0 0 16,0 4-8,0-4 24,0 0-16,0 0-16,0 4 24,0-4 0,0 4-16,2-4-16,-1 0 8,0 4 16,1-4-8,-2 4 0,0 0-16,0-3 8,0 2 0,0 1 0,0 0-16,2 0 32,-2-3-16,0 2-8,2 1 8,-2 1 16,3 1-24,-3-5 8,2 4 0,0-1 8,2 2-24,-2 0 8,0 0-8,0 10 8,0-12 0,0 12-8,-1-15 16,2 2 24,-1 16-56,2-15 32,0 14 8,-3-17-8,2 4-80,-1 17-80,0-16-120,0 17-112,-2-19 392,0 8-449,0 4 33,0-10 24,2 18-24,-1-22 416,0 3-432,3 17-32,-2-16-24,0 14 56,-1-18 432,0 2-376,3 12 88,0-12 104,-2 13 80,0-16 104,0 2-56,2 3-312,-4-6 368</inkml:trace>
  <inkml:trace contextRef="#ctx0" brushRef="#br0" timeOffset="2">1282 93 632,'0'0'0,"0"0"0,0 0 256,0 0 32,0 0-32,0 0-64,0 0-1184,2 0 2096,-2 0-1024,0 4 0,0 1 8,0-3-88,0 0 120,2 4 24,0 0 32,0 0 32,-2-2-208,0-2 240,0 4 40,0 0 8,0 0 16,0 7-304,0-8 320,3-1 0,-3 13 1,2-13-1,-1 9-320,0-8 304,1 1-32,-2 14-32,0-4-48,0-3-192,0-9 168,0 12-48,0 0-32,0 2-24,1-3-64,0-12 32,-1 16 0,0 1-8,0 0 8,0-3-32,0-14 40,0 18 32,2-3 8,0 0 0,1-3-80,-2-12 104,5 16 24,-2-3-8,2 0-16,-3-2-104,-2-12 128,3 4-32,0 17 32,2-17 16,-1 10-144,-4-14 136,3 2 32,2 2 32,0 10 24,2-16-224,-7 0 240,15 4 32,-10 0-16,12 0-15,-3 0-241,-14-4 208,5 0-56,15 0-24,-5 0-88,-1 0-40,-14 0-40,15-2-72,2 0-184,1-4-113,-2 0 409,-16 6-568,15-16-152,2 10-64,1-10-128,-3 10 912,-14 6-968,16-19-97,0 13 17,2-12 104,-1 12 152,-19 6 792,18-20-544,0 12 192,-10-13 176,15 5 176,-23 16-72,16-8 16,0-14-160,-16 22 216</inkml:trace>
  <inkml:trace contextRef="#ctx0" brushRef="#br0" timeOffset="3">1369 110 408,'0'0'0,"0"0"120,0-1-120,0 0 168,-4-1 40,0 0-8,0 0-8,3 1-192,-2-1 176,3 0 0,0 0 8,0 0 0,0 2-184,0-2 184,0 0 24,2 0 8,2 2 8,2-2 16,0 0 16,1 0 16,1 0 8,-2 1-280,4 0 288,-4-1-40,12 0-32,-12 0-31,2 1-185,5 0 136,-5-1-8,12 0-40,-4 0-40,0 0-24,0 0-8,3 0 0,-1 0-8,0 0-16,2 0-24,-1 0-64,-1 0-24,-10 1 120,2 0-184,8-1-113,1 0-71,-11 0-72,2 1 440,2 0-512,-4-1 8,10 0-24,-12 0 24,13 2 64,-13-2 72,10 2 88,-12 0 96,2-2 80,0 2 48,0 0-208,-6 0 264</inkml:trace>
  <inkml:trace contextRef="#ctx0" brushRef="#br0" timeOffset="4">1268 292 424,'0'0'0,"0"0"0,0 0 112,2 0 48,0 0 24,0 0 8,0 0-192,-2 0 184,4 0-8,2 0-16,3 0-8,2 0-152,-6 0 160,1 0 8,14 0 24,-4 0 8,-1-2-200,-12 2 208,18-2 0,-1 0-8,0 0-16,-3 0-184,-13 2 168,18-2-16,2 0-48,0 0-16,-3-2-88,-17 4 56,22-4-24,-2 0-32,-1 0-72,-2 0 72,-18 3-176,19-3-96,5 0-80,-3 0-80,-3 1 432,-18 2-432,24-3 0,-3 0 16,0 0 64,-4 0 352,-18 4-288,21-4 80,-3-2 88,0 2 64,0 0-192,-20 4 248</inkml:trace>
  <inkml:trace contextRef="#ctx0" brushRef="#br0" timeOffset="5">2532 18 352,'0'0'0,"0"0"0,0 0 144,0 0 24,0-2-8,-4 0-40,3 2-120,-2-4 80,3 2-24,-4 0-16,0 0 0,3 2-40,-2-2 32,-1 2-8,0 0-8,0-2 0,0 2-8,0 0 16,0 0 0,-2 0 8,4 0-32,-3 0 40,-1 0 0,-12 0 0,14 0-8,2 0-32,-2 0 16,-16 0-8,16 0-8,-13 4 0,16-3 0,-4 2-8,-13 1 16,2 0-8,10 0 8,-16 3 0,16-1 0,-13 0 0,13 0 0,-12 0-8,12 0 0,-10 0-8,10 10 16,0-16-8,-5 0 8,5 6 0,-12 11 0,12-13-8,-1 2 0,-4 4 0,7-6 0,-12 2 8,12 0 0,1 0-8,-1 4 24,-2-6-16,-10 2 0,16 0 0,0 0 16,-4 1-8,0-1 24,4-2 8,0 0-8,0 0 24,0 0-8,0 0-8,0-2-48,0 0 40,0-2 0,2 4-8,0 0 8,0-4-40,0 0 32,2 4-16,2-4 8,-2 4-16,-1-4-8,0 0 32,3 4 0,1-4 8,-1 0 16,-3 2-56,0 0 48,3-2 24,10 4 8,-12-4 16,4 0 0,8 0 32,-10 4 8,11-4 0,-14 0-136,0 0 168,15 0 0,-12 0-8,12 0 0,-13 0-160,-2 0 168,16 0 16,-11 0-8,12-2 8,-15 2-184,-2 0 193,17 0-17,-12-2 88,15 2 0,-14 0-264,-2 0 256,1 0 24,12-2-72,-4 0 16,-6 2-224,-3 0 192,9 0 16,2 0-16,-2 0 0,1 0-8,-1 0-40,0 0 0,0 0-16,-6 0-128,-4 0 144,2 4-32,13 0-8,-13 0-24,3-1-80,-4-2 64,1 3-24,10 3 16,-12-1-24,5-2-32,-5-2-16,-2 4 40,2 0-32,0 10 16,-3-13-8,-2-2 24,3 15-32,0-12 16,-2 13 0,-2-15-8,0 0-16,0 4 24,0 10 8,0-12 8,0 2-8,-4 14-24,-2-16-16,0 13 0,-6-15 24,8 0-8,0 4 32,-13 12 8,11-14 0,-8 1-32,10-4 40,-2 5-16,-16 10 0,5-12 8,3 1-32,10-4 56,-14 6 0,-2 9-32,2-12 8,2-1-32,11-2 16,-15 5-8,-2 0 16,-1 0-8,5-3-16,14-2 0,-18 3-16,-2 0-24,1 0 16,6 0 24,14-4-24,-19 4-16,2 0 16,-1 0-24,6 0 48,12-3-64,-15-1-24,2 0-64,-1 4-40,12-4 192,4 0-264,-23 0-40,18 0-64,-14 0-80,16 0 448,4 0-488,-6-2-80,-11 0-56,17-3-89,-4 1-55,0-2-16,4 0-16,-4 0 80,0-1 720,4 6-544,0-7 184,0 0 200,0-8 128,2 10 32,-2 6-56,6-19-96,-6 19 152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59:24.882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884 116 760,'0'0'0,"0"-4"32,0 0-16,0-2-16,0 0 16,0 0 0,0 2 8,0 0 0,0-3-8,-4 1-16,4 6 0,0-4 24,0-2 0,0 0 16,0 2 24,0 0 0,0 2 24,0 2-88,0-4 96,0 0 8,-7 0-8,1 0 0,5 4-96,-4-2 88,-1 0-24,0 0-16,0 0-32,4 1-16,-12 0 24,10-1-16,-12 0 16,12 0-24,1 1 0,-13 0 0,10-1 0,-18 2-8,18 0 16,-18 0-8,5 0 0,3 0 8,-2 0 8,2 0-8,-1 0 24,-1 0-8,-2 0 8,2 0 24,0 0-8,15 0-48,-11 0 56,-2 0 8,0 0-8,10 0-8,1 0-48,-14 0 64,2 0-8,1 4 8,0-4-8,0 4 0,10-4-8,-13 0-24,13 4 32,-14-4-16,14 4-16,-14 0 16,14 0-32,1-3-8,-7 2 0,6 1 8,-10 0-16,12 0-8,2-2 16,-2 2 0,-14 2-16,14 0 16,-12 0 16,14-1-16,0 7 8,-3-8-16,-1 2 8,-10 0-16,16-1 16,0 6-8,-4-7 8,0 0-8,4 2 8,0-4 0,0 2-16,0 2 32,0 0-24,0-2 16,0-2-8,0 1 8,0 3-24,2 0 24,4 0-16,-4-4 8,0 2 16,4 0-16,0 0 0,2 0 8,-1-2-8,3 0-8,-6 2 16,4 2-8,8-2 8,-13-2-8,0 0 16,15 2 0,-12 0 0,13 0-8,-13 0 0,12 1 8,-12-5 0,12 4 8,-14-3-24,0 2 8,15 1 0,-13 0 8,14 0-16,-16-2 0,0 0 8,14-2-8,-10 4 24,13 0-24,-5 0 8,0 0 8,-8 0-24,12 0 8,-17-2 0,1 0 0,14-2-8,-10 4 16,12 0 0,-15-4-8,-2 0-24,17 4 56,-3-4-40,-9 4 32,4-1-24,-2-2 8,6 3-8,0-4 0,1 5-8,-13-5 8,0 0-8,16 4 8,-14-4 24,14 4-40,-15-2 16,-2 0 24,18-2-64,-13 4 32,10 0 8,-13-2 0,-2 0-32,15 2 48,-12 0-32,3-4 16,-4 3 0,-2-2 16,5 3-24,-2 0 0,0 0 0,-5 0 8,0-2-24,1 2 16,-2 2-16,0-2-16,0 0 40,0-1-24,0 3-8,0-2 32,-6 2 0,2-2 0,2-2 8,-4 4-8,-13 10 0,15-12 16,-9 8-16,8-8 8,-1 0 16,-16 2-8,6 13 16,3-16-32,7-2 32,-10 5-16,-4 10 16,0-12-16,-3 0 8,1 12 8,2-12-8,-2 2-8,6-1-16,11-3 32,-15 4 0,-2 0-8,0 0 16,4-3-40,13-2 48,-15 3-24,-2 0 8,1 0 8,6-1-40,10-2 32,-15 3 24,-2 0-8,3 0 8,3 0-56,12-4 48,-14 4 16,0-4-16,2 4 8,0-4-56,13 0 72,-17 0-24,2 0 16,0 0-16,2 0-48,13 0 64,-3 0-48,-16 0-8,6-2 16,10 1-24,6 0-8,-23-1 64,17 0 8,-16-2 0,16 0-8,-10-2 8,12 2-8,-15 0-8,16-2-48,2 6 48,-15-4-8,12-2 9,-2 0 7,1 0-56,4 6 32,-15-7-8,12 1-32,0 0-40,-2 1 48,6 4-56,-4-5-41,0-2 25,-1 2-24,5 0 96,0 6-112,0-6 8,0 2-56,0-2-16,0 0 176,0 6-224,-4-4-56,4 2-48,0-2-56,0 2 384,0 1-368,2-1-32,5 0 32,-1 0 72,-2 0 64,-4 2 232,6-2-128,2 0 64,0 2 24,10-2 40,-18 2-136,8-2-496,-8 2 632</inkml:trace>
  <inkml:trace contextRef="#ctx0" brushRef="#br0" timeOffset="2552">1250 138 832,'0'0'0,"2"-2"48,-2 0 40,2-2 8,-1 1-96,0 0 96,1-3 0,2 0-24,-2 0-8,0 3-64,0 0 64,2 1-32,3-2 8,1 2 0,-2 0 8,0 0 0,0 2 0,-4 0-16,-1-1-32,0 0 24,1 1-8,-2 0 8,2 0-8,0 0 0,-2 6 0,2 0 8,0 0-16,-2-3-8,0 0 16,0 3 16,0 0-16,-4 10 24,4-12-8,0 13-8,-4-11 0,4 14 0,0-16-24,0-2 32,0 20-16,-4-6 0,4 1-8,-2-7-8,0-2 8,2 10 8,0-2-8,0 2 16,0-5-24,0-5 8,0 10-8,0 0 16,0 0 0,0-4-16,0-7 16,0 11 16,2 0-16,0 0 16,-2-7-32,0-5 24,0 10 16,0 0-16,0 0-40,0-12 16,0-2-48,0 19-40,0-15-56,0 10-48,0-13 192,0-2-216,0 5-24,0 12 24,2-14 32,-2-1 184,0-2-136,0 5 40,0 0 40,0 1 16,-3-3 40,2-2-40,-3 2-688,4-4 728</inkml:trace>
  <inkml:trace contextRef="#ctx0" brushRef="#br0" timeOffset="2553">1007 138 784,'0'0'0,"0"0"24,0-2 8,0 2-32,0-2 24,2 0 0,2 0 0,2 0 0,-5 2-24,6-2 32,10 2 40,-11-2 16,2 0 24,-8 2-112,8-2 128,8 0 16,-10 0 8,16 0-8,-20 2-144,13-2 144,3-2-32,-2 2 8,0-2-24,-15 3-96,6-2 72,16-1-16,-5 2-16,-2 0-8,-13 1-32,14-2 32,4 1-8,-5-3-8,4 1 0,-17 4-16,14-2 8,4 0-8,1 0 8,-2-2-8,-17 4 0,12-2 8,2 0 8,-9 0-32,16 0-32,-23 2 48,6-2-88,15 0-80,-5 0-32,-9-2-64,-5 4 264,14-2-272,-11 0 16,12 0 24,-10 0 88,0 2 64,11 0 32,-13-2 24,12 0 0,-17 2 24,4 0-24,13-2-688,-18 2 712</inkml:trace>
  <inkml:trace contextRef="#ctx0" brushRef="#br0" timeOffset="2554">1801 1 800,'0'0'0,"2"0"0,0 0 8,0 0 8,-2 0-16,0 0 8,0 0 8,0 0 0,0 0 0,0 0-72,-4 4 120,4 0-32,-6 0-16,2 2 16,2-3-32,0 0 48,-4 3 8,2 0 16,0 10-16,1-16-56,0 0 64,-3 6 0,0 14 0,0-13 24,4 3-88,-1 2 88,3-6-16,-4 16 16,0-16-16,1 7-72,0-3 80,-3-4-32,0 14 24,0-14-16,3 8-56,0-4 48,-3 6 24,0 1-24,0-1 0,2-7-48,2-2 56,-4 9-24,2 1 24,0 1-16,0-8-40,1-2 32,-3 8-8,0-10 8,0 17-8,4-20-24,0 0 24,-2 15 48,0-12-16,0 12 8,2-15-64,0-2 48,-4 15 0,2-12-8,0 3 24,1-4-64,2 0 48,-3 3 24,0-2-8,4 0 24,-3-2-88,2 0 96,1-2-8,0 0 8,-4 0-24,4 0-72,0 0 56,-5 0-16,5 0-64,0 0 24,0 0-48,0 0-16,-4-2 0,4 0-8,0-2 72,0 2-88,0-6-16,-4 0 0,4-9 8,0 14 96,0 2-104,0-5 48,0-2-24,2-8 24,0 11 56,-2 4-16,4-7-64,1-11 32,-1 13 8,-1-8 40,-2 10-32,3-4 24,-2-10 0,2 10-16,1-7 24,-4 11-16,5-4-8,2-12 8,0 12 16,-2-6 0,-4 10-56,4-4 24,0-13 8,0 15-16,-1-8 40,-3 10-16,6-2-24,0-12 40,10 12-40,-13-1 40,-4 6-40,15-16 32,-10 11-32,0 0 48,1 0-8,-6 4 8,8-4 16,-3 0 8,2 0-24,5 1-8,-10 4 32,3-5-24,2 2-16,0 2 40,7 0-32,-14 2 24,4-2 24,1 2-8,2 0 0,6 0-40,-12 0 24,0 0-16,6 4 8,8 2-24,-14-2 8,-2-4 0,16 6 0,-9 0 16,11 0 0,-13 9-16,-4-14 24,15 3-8,-10 2-8,10 13 8,-8-15-16,-8-4 8,23 16 0,-15-12-16,14 14 32,-6-12-24,-16-6 0,21 18 24,1-13-16,2 13 0,-2-12-8,-22-6 16,21 16 0,-3-12 24,-2 12-16,0-12 0,-16-4-24,8 6-8,15 11-56,-15-13-80,12 12-88,-20-16 232,6 4-280,2 2-40,8 0 24,-12 0 48,-3-6 248,7 6-176,0 0 64,0-2 48,-2 0 32,-6-3 32,4 3-736,-4-4 736</inkml:trace>
  <inkml:trace contextRef="#ctx0" brushRef="#br0" timeOffset="2555">1572 355 784,'0'0'0,"0"0"16,0 0 8,0 0 0,0 0 0,0 0-8,2 0 8,0 0-24,0 0 16,2 0 24,2 4 24,1-4 40,-4 2-104,2 0 152,11-2 32,-10 0 16,2 0 32,-1 0-232,2 0 232,-3 0 16,15 0 40,-5 0 16,-9-1-304,4 0 304,9-1-40,-1 0-48,-1 0-56,-9 1-160,2 0 96,9-1-32,5-2-8,1 2-16,-14 0-40,2 0 64,13-2 24,1 0-40,0 0-8,-15 2-40,3 0-56,14 0-112,-2-2-144,3-1-128,-16 4 440,0-2-512,16-1-40,-5-2 64,2 2 48,-3 0 120,-3 0 128,0 0 80,-4 0 72,-8 2 40,-1 0-40,9-2-696,-18 4 736</inkml:trace>
  <inkml:trace contextRef="#ctx0" brushRef="#br0" timeOffset="2556">2913 88 872,'0'0'0,"0"0"16,0 0 8,0-2 0,0 0-24,0 2 40,0-2 16,0-1 16,0 1 24,0 1-96,0 0 104,0-1 8,0 0 8,0 0 32,0 1-152,0 0 160,0-1 24,0 0-16,0 0 16,-3 0-184,2 2 176,1-2-16,-4 0-16,0 0-40,4 0-104,0 2 96,-4-2-16,0 0-8,0 0 8,-2 0-80,6 2 40,-6 0-8,0 0 8,0-2 0,-16 2-40,21 0 72,-5 0-48,-16 0-24,16 0-32,-10 0 32,16 0-24,-4 0 56,-15 4-40,3-4 24,10 4-16,5-4 0,-20 4-16,15 0 32,-14 0 8,13 0-24,7-3 0,-18 4 8,14 1 8,-12 1-24,0 9 8,14-16 0,-14 6-24,9 12 24,-13-12 16,16 10-32,3-15 16,-18 4 0,13 14-24,-19-13 0,9 16 24,16-21 0,-4 4 8,-2 19-8,-10-5 8,16-3-8,-1-15 0,-4 14-16,-1 1 8,0 2-8,0 1 0,5-17 16,-4 12 8,1 2-32,-1 2 24,5-1 16,0-15-16,-4 12-8,0 2 24,4 0-56,0 0 0,0-13 40,0 11-16,2-8 8,2 16 32,3-16-24,-6-2 0,6 14-8,9-12 16,-10 13 16,0-13-8,-5-3-16,4 10 24,11-9-24,-10 12-16,11-12 40,-16 0-24,4 8 8,13-8 32,-12 3-8,10-1-32,-15-3 0,4 10 16,15-13 8,-11 6 16,11 0 8,-18-5-48,4 2 56,16 1-8,-4 0-8,-1-4 32,-13 0-72,8 0 88,4 0 0,0 0 0,0 0 8,-11-1-96,7 0 72,4-1 0,-8-4 8,12 0-40,-18 4-40,2-2 56,13 0 8,-13 0 25,4 0-9,-3 2-80,6-2 80,-5-2-16,2-1 16,10 1 16,-15 3-96,0-2 64,16-3 0,-13-8-40,2 12-24,-5 1 0,2-2 0,3-11-40,0 10 24,-2-3-24,-4 3 40,2-4-24,-2 4 16,2-2-24,0-8 16,-3 13 16,0 0-32,1-3 32,0-11-32,0 13 24,-2 2 8,0-2-32,0-4-16,0 2 8,0 0-16,0 3 56,0 0-56,0-3-32,-4 2 39,0 2-47,2 1 96,0 0-72,2 1-16,-4 0-32,0 0 48,4 0 72,0 0-104,-4 0-8,0 0 16,0 0-8,0 4 16,4 0 16,-4 0-8,4 0 40,-2-1 40,0 0-24,2 3-8,0 10 16,0-12-56,-2 0 72,0-1-40,2 3 8,0 10 24,0-16 56,0 3-48,0 0 0,0 13 0,0-12-56,0 2 24,0-2 32,0-2-32,0 4 16,2 0 24,0 11-88,-1-15 80,0 0-88,3 2-40,0 2-32,0 0 16,0-2 144,-2-2-160,2 4-24,0 0 8,0 0-56,0-2 232,-2-2-216,2 4 24,0 0 16,3 1 56,-6-4 120,0 0-104,5 3 40,-2-2 24,0 2 24,-2-2 16,0-2-16,4 4 0,-2-2 8,2 2-16,-2-3 24,-2-2-24,4 3-800,-6-4 824</inkml:trace>
  <inkml:trace contextRef="#ctx0" brushRef="#br0" timeOffset="2557">3258 266 792,'0'0'0,"0"-2"0,0 2 32,0-4-32,2-2 0,0-11 8,2 11-8,-4 6 0,4-16 16,0 8-8,0-12 0,2 12 16,-6 8-24,6-20 16,-2 13 16,0-11-8,0 12 16,-4 6-40,4-6 64,0-2 24,0 2 40,-2 0 8,-2 6-136,2-4 152,0 2 0,0 0 16,0 0-48,-2 2-120,2-2 88,-2 2-48,0 0-32,0 0 8,0 0-16,0 0 24,0 0 40,0 4 8,0 2 16,0-6-88,0 6 104,-4 10 16,4-12-16,-4 14 0,4-17-104,-4 4 112,0 18-40,0-7 24,0 0-8,4-14-88,-4 12 80,0 5 8,0-1 0,0 0 16,3-15-104,-2 14 128,-1 1 32,0 1 16,0-1 40,3-15-216,-2 12 192,3 1 8,-4 3-39,4-3-9,0 0 64,0 0 24,0-10 64,0 17 16,0-17 0,0 16-24,0-18 0,0 12-32,0-15-264,0 2 240,2 13-24,0-9-48,2-1 0,-3-2-168,4 8 160,1-8 40,0 0-32,0 2 0,-4-5-168,4 4 176,2 1-24,0 0 40,9-2-7,-16-3-185,4 2 160,11-3-16,-10 0-72,12 0 40,-16 0-112,2 0 72,14 0-32,-11 0 8,11 0-88,-16 0 40,4-2-56,14 0-80,-12-2-120,12-2-137,-17 4 393,3-2-568,14-2-136,-12 0-96,14 0-32,-20 4 832,2-2-808,15-2-1,-11-2 33,12-1 48,-14 1 64,12 0 80,-12 0 136,10 2 144,-13 3 304,1-2-208,4-3 120,8 0 64,-10 0-72,-4 4 96,2 0-720,-4 4 720</inkml:trace>
  <inkml:trace contextRef="#ctx0" brushRef="#br0" timeOffset="2558">3239 126 832,'0'0'0,"0"0"8,0 0 8,0 0 0,-3-1-16,2 0 32,1 1-8,0-2 0,0 2 24,0-1-48,0 0 72,0 1 16,0-2 32,0 0 16,0 2-136,0 0 136,2-2 0,2 2 16,2-2-16,-1 0-136,-3 2 120,4-2-16,10 0-16,-10 2-16,0-2-72,-4 2 56,14-2-24,-10 0-16,12 0-8,-11 0-8,-5 2 16,18-2 8,-12 0-8,14 0-8,-15 0-8,-6 2 8,22-2-8,-5 0-24,0 0-48,-4 0 72,-12 1-120,14-1-72,1 0-48,-1 0-24,-2 1 264,-12 0-264,6-1 32,14 0 80,-5 2 32,-10 0 120,-6 0-56,17 0 16,-12 0-80,12 0-520,-18 0 640</inkml:trace>
  <inkml:trace contextRef="#ctx0" brushRef="#br0" timeOffset="2559">3211 373 896,'0'0'0,"0"0"24,0 0 8,0 0 0,2 0 24,-2 0-56,2 0 56,0 0 16,0 0 24,0 0 24,2 0 24,2 0 24,0 0 0,2 0 0,-5 0-168,11 0 152,-8 0-32,12 0-24,-12 0-16,12-2-16,-10 0-24,13 0 16,-5 0-32,-13 2-24,10-2-32,-5 0-8,14 0-104,-3-2-72,-15 3 216,10 0-272,4-3-56,0 2 24,1-2 72,-14 3 232,10-2-152,5 1 80,0 0 24,3 0 0,-17 0 48,10 0-768,-16 2 768</inkml:trace>
  <inkml:trace contextRef="#ctx0" brushRef="#br0" timeOffset="2923">4372 69 760,'0'0'0,"0"0"0,0 0 16,0 0 16,-4 0 8,4-2 32,0 2-72,0 0 112,0 0 48,0-2 40,-4 0 32,4 2-232,0 0 272,0-2 32,-5 0 32,5 2 16,-3-2-352,2 2 296,1 0-64,-4 0-40,0 0-48,4 0-144,0 0 136,-4 0 8,0 0 0,0 0-16,0 0-128,4 0 136,-4 0 0,0 0-31,0 4 7,0 0-112,4-4 88,-4 4 40,0 2-24,0 1 24,0 8-128,4-14 104,-4 3-32,0 2 32,0 10-40,0-10-64,4-6 72,-5 18 0,1-12 8,0 17-8,4-7-8,0-16-64,-4 16 56,4 0-8,-4 3 32,4-3 16,0-16-96,0 18 112,0 0 16,0 0-32,0-1-96,0-15 88,0 16-8,0 0-16,0 0 16,2-1 0,-2-16-80,2 16 64,2-11 16,0 18-8,0-8-8,-3-15-64,3 4 88,0 16-16,-2-15-16,2 14-16,-4-20-40,4 6 8,0 12-80,0-14-104,0 3-184,-4-6 360,4 14-600,0-11-176,0 2-145,0 0-23,-3-5 944,2 4-880,-1 1 144,2-2 176,-2 0 192,-1-3 368,2 2-192,-1 1 112,2-4 24,-2 0-712,-2 0 768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4:39:59.961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703 120 1056,'0'0'0,"0"0"24,0-2 8,0-4-16,0 6-16,0-4 32,0-2 8,0 2 24,0 0 48,-4 0 16,4 0 24,-4-2 0,4 2-8,0 4-144,-4-6 160,4 0-16,-4 2 16,0 0 16,4 3-176,-4-2 192,0-1 40,0-1 40,-2 1 8,5 4-280,-2-4 296,-2 0 0,-1 0 0,0 0-7,6 4-289,-4-2 304,-2-2 0,0 2-32,0 0 16,4 1-288,-12-2 288,14 1-16,-6 0-16,-10 0-24,15 2-232,-3-2 208,-2 2-24,-14 0 8,16 0-32,1 0-160,-10 0 120,9 0-8,-12 0-24,10 0-8,-13 4-8,13 0-24,-12 0-8,12 2 8,-16 0-40,16 0 16,-17 0 16,17 0-56,-16 11 16,16-13 0,-16 2-24,16 12 32,0-17-8,-13 2 16,3 15-32,10-12-8,-16 13-16,20-18 40,-2 4-48,-13 19 8,11-18 24,-12 16-16,14-16 16,-2 17-16,0-17-16,0 18 0,5-22 48,-2 2-56,-1 18 0,4-15 8,0 11 0,0-16 48,0 2-80,0 12 8,0-12 24,0 12 8,0-15 40,2 2-24,2 3-24,4 0-16,0 11-8,-5-16 72,2 2-88,3 3 40,0 0-16,0 10 16,-1-16 48,5 0-24,-4 6 8,16 0 24,-16 0 8,-1-3-16,4 0 0,-5 14-8,15-17 8,-5 6-8,-10-4 8,4 2 0,6 0 8,3 0-16,-1 2-32,-11-4 40,4 2-8,5 12-8,0-12 0,1 2 56,-9-3-40,2 0-16,10 16-8,-2-15 32,1 2 0,-11 2-8,2 2 8,8-4-8,-2 14 8,0-14-32,-7 13 32,7-15 8,-12 12-16,2-12 16,2 12-16,-2-10 16,0 12 8,0-11-24,-4 11 24,0-12-8,-2 14 8,0-14 16,0 5-40,0-2 56,-4-2-24,0 15 40,-2-16 0,-4 7-72,2-4 56,2-3 0,-17 19 0,7-19-24,6 6-32,2-2 48,-10 6 0,0-10-8,-1 14 16,8-16-56,4-1 16,-15 17 56,0-14-48,1 12 24,7-14-48,6-2 80,-14 14-40,4-12 24,-3 0 0,10 0-64,4-1 48,-15 3 48,-1 0-24,3 0-8,6-4-64,6 0 72,-10 2-40,-1 0 0,1 0-24,7-4-8,6 0-8,-13 0-24,0 0-40,1 0-8,6 0 80,6 0-120,-1-2-64,-16-2-32,16-2-104,-10 1 320,9 4-392,1-5-64,-14-11-64,14 11-8,-7 1 528,8 2-560,-1-13 15,0 10 17,-13-14 8,17 14 520,0 4-488,-4-19 48,2 15 24,0-14 32,4 14 384,0 4-320,0-18 72,0 12 96,2-13 72,1 17 80,-2 2-40,5-16-24,0 12-856,-6 6 920</inkml:trace>
  <inkml:trace contextRef="#ctx0" brushRef="#br0" timeOffset="408">1199 398 1104,'0'0'0,"0"0"64,0-2 32,-4 0 16,0 0 16,4 0 8,0 0 24,-4 0 16,4 0 16,-4 2 8,-2-2-24,0 2-8,4 0-168,-2 0 160,-2 0 0,0 0 8,0 0-8,3 1-160,0 2 168,-3 1 32,-1-4 16,1 4 56,4-3-272,-2 2 320,-2 1 17,-10 2 7,12 0 24,1-3-368,0 0 384,-13 3-8,12 11-8,-2-17-56,3 2-312,-1 2 304,-14 12-64,14-12-8,-2 2 8,4 2-240,-2 2 192,-12-6 24,12 12 32,-2-12-24,3 4-224,0 1 208,-1-3-16,0 12-55,-1-12 7,1 12-16,4-12 32,-4 17 16,4-7-72,-1-13-104,-2 0 168,3 19-40,0-16-16,0 12 32,0-15-144,0 1 104,0 14 24,2-12-16,2 14 24,2-14-32,3 12-32,-1-14 8,8 13-8,-13-15-72,0 0 104,13 4 16,-10 10-16,14-12-56,-15-1-48,-1 0 40,16 3-40,-12 10 0,10-16 56,-8 3-56,-4-2 32,11 4 16,1-1 0,-2 2-8,-5-4-40,-4 0 40,11 2-16,1 0 0,-1-4-40,-8 0 16,-2 0-56,8 0-40,1 0-88,-1 0-104,-6 0 288,-4 0-400,10-2-112,2 0-120,-9-2-72,3 1 704,-4 2-769,-2-3-103,10 0-96,-10 0-32,5-1 1000,-6 3-976,1-4 63,13 0 97,-13 0 112,-2 2 704,-2 2-576,6-4 176,-2 0 184,0 0 96,-1 1 120,-4 4-32,5-5-112,0-2-712,-6 8 856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4:39:55.966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69 53 1048,'0'0'0,"0"0"0,0 0 32,0-2-16,0 0 8,-4-2-16,0 2 16,4-2 0,-4 2 8,0-2 16,0 2 32,0 0 32,3 1-112,-2 0 136,3-3 48,-4 2 40,4-2-24,-2 3-200,0 0 192,-2-1-40,4 0-40,-4 0 40,4 0 40,-2 1-192,-1 0 240,3-1 32,-4 2 32,4 0-40,0-1-264,0-1 288,0 2-24,0 0 1,0 0 7,0 0-272,0 0 240,0 0-16,0 0-56,0 0-8,0 0-952,0 0 1712,0 0-816,0 0 0,0 0 24,0 0-1384,0 5 2624,0-1-1240,0 0 24,0 0-32,0-2-120,0 2 136,0 2 8,0 0-16,2 10-8,-2-14-120,0 0 128,2 16-16,1-11 16,-1 15 56,-2-16-184,0 4 192,0 8-8,0 0-16,0 5-40,0-1 0,0 4-8,0 1 8,-5-1-32,4-15-96,-2 4 72,3 16 24,0-1 9,-4 0-1,4-16-104,0 5 96,-4 11-16,4 1-24,-4-3-8,4-15-48,0 2 56,0 12 0,0-1-24,0 0 32,0-1-16,-4-1-8,4 0 8,0-1 0,0-1-16,0-2 0,0 0 32,0 1-24,0-3 0,2-2 8,-2 0-24,2-10 8,-1 7-32,0-3 32,-1-4-8,2 14 24,-2-14-32,2 6-16,-2-4 24,2-2 16,0 13-32,0-15 8,-2 6-16,0-2 16,2-4-24,0 2 16,1 12 24,-2-15-32,0-2-16,1 5-24,0 0-40,0 1-88,-1 3 168,0-4-248,1-2-96,0 0-120,0 0-153,0 0-55,0 0-112,0 0-176,0 0-16,-1-4 976,0 0-1049,1 0 33,0 0 152,0 0 192,-1 0 672,0 0-416,1 0 184,0 0 144,2-2-96,-1-2 184,-2 2-872,-1 2 872</inkml:trace>
  <inkml:trace contextRef="#ctx0" brushRef="#br0" timeOffset="806">975 306 1104,'0'0'0,"2"0"16,-1-1-16,0 0 8,1-1 8,0 0 8,-2 2-8,0-1-16,0 0 8,0-1 0,0 0 8,2 0 8,-1 1-24,0 0 32,1-1-8,-2 0-8,0 0-8,0 1-8,0 0 24,0-1-8,0 2 40,0-2 24,1 0-80,0 2 104,-1-2 24,0 0 8,0 0 16,0 0-152,0 2 160,0-2-16,0 0 16,0 0-24,0 0-136,0 2 160,0 0 8,-4-2-24,0 0 32,0 2-176,4 0 160,-4-2 0,4 2 40,-5 0-16,2 0-184,2 0 184,-5 0 0,0 0-40,0 0-32,1 0-112,4 0 137,-15 4-1,12-4-8,-2 4 56,0-4-24,-10 4-16,11 0-8,-13 2-24,13-1-112,4-4 144,-17 5 16,12 0 40,-14 0-8,14 9-192,6-13 200,-21 2-8,15 2-32,-12 12-16,12-14-144,6-4 144,-18 16-8,12-12 8,-17 14 0,17-12-144,6-6 120,-20 19-40,14-15-80,-10 14 16,10-12-16,6-6-8,-17 18 32,13-14 40,-12 13 16,12-14-80,4-2 48,-6 15 8,0-12-24,0 0 80,0 2-112,6-6 48,-6 6 8,2 0-8,4 0-80,-4 0 104,4-6-72,0 4 32,0 0-16,0 0 0,0 0-8,0-4 8,2 0 8,4 5 0,0-5-48,-6 0 24,6 0 32,0 4-24,0-4-16,0 0 8,-5 0 0,6 4 8,1 0 40,9-4 24,-13 4-16,-4-4-56,8 0 56,10 0-16,-12 0-56,14 0 16,-20 0 56,6 0-64,13 0-8,-13 0 56,14 0-48,-18 0 8,12 0 8,-6 0 32,14 0-72,-13 0 32,-7 0 0,16 0 24,-12 0-48,12 0 48,-10 0-32,10 0-8,-11 0 8,13 0 16,-12 0 0,10 0-24,-12 0 32,10 0-16,-12 4-8,-2-3 8,3 2 56,3 1-40,-2 0 8,0 0 0,-5-3-24,4 2 0,-3 1 16,2 2 16,-2 0-8,0 0 0,0 0 0,-2 0 0,0 11 0,0-13-8,0 12 16,-4-10-24,-2 10 17,2-14-25,-8 2 40,8 17-24,-13-15 48,11 16 24,2-21-88,-10 4 80,8 15 32,-16-14-8,16 17-16,-1-22-88,-9 4 112,10 13-8,-16-12-8,16 12 32,0-16-128,-10 2 112,10 13 16,-13-13 48,13 12-8,1-15-168,-8 2 128,-3 13-24,10-12-24,-14 2-40,17-4-40,-1 2 96,-14 12-8,12-12-32,-14 1-16,18-4-40,-2 2-72,-14 1 48,14 0 8,-13 0 24,16-3-8,-2 2 72,-15 1-48,14-4 0,-2 4-56,-1-4 32,-2 0-24,9 0-8,-4 0-40,0 0 8,2 0 64,0 0-120,-2 0-88,-1 0-80,5-2-136,0 1 424,0 0-520,0-5-137,2 0-127,1 0-168,-1-3-152,2-9-80,2 12 7,2-12 105,-1 15 1072,2 0-856,-3-17 296,14 3 232,-14 9 224,5-1 104,1-2-32,-4-5-992,-8 16 1024</inkml:trace>
  <inkml:trace contextRef="#ctx0" brushRef="#br0" timeOffset="1329">1617 312 1152,'0'0'0,"0"-2"40,0 0-16,0 0-8,-4-2 0,4 0 8,-4 0 16,4 4-40,0-4 40,-4 2 24,4-2 24,-5 2 32,1 0 32,-2-2 0,2 2 16,0 0 24,4 2-192,-4 0 200,0 0 8,0 0-16,0 0 0,4 0-192,-4 0 168,-2 0-32,0 0 24,0 0-32,0 0-8,0 0 24,-1 4-8,1 0 0,6-4-136,-6 0 152,0 4-16,-10 0 0,12 0 1,3-3-137,-4 2 152,-11 3-16,12-2 16,-2 2-24,4-4-128,-2 3 120,-13-1 24,13 0-40,-2 0 48,-12 2 16,14 0-8,-2 0 24,-10 0 16,12 0-40,-2 0-8,-1 0 24,1 0-48,0 0 24,0 0-32,2 1-48,0-1-24,0 0 8,0 10 0,0-12-16,4 0-16,0 2-8,-4 0-40,4 0 8,0 0 0,0-4 16,0 2-40,2 2 40,0 1 0,2-1-8,-3-5 8,2 4-8,3 1 0,-2-2-32,2 0 16,-3-2 24,2 2-16,3 0-16,11 0 16,-13 2 16,-1-5 0,6 2-24,-5 1 16,10 0 0,-10-4-16,0 2 24,5 0 16,-5 2-8,12-4-24,-10 4 0,-1-2 16,4 0-8,-5 3 0,10-5-16,-9 6 32,-1-5-8,4 2-8,-4 1 32,12 0-8,-12 0 0,-2-2-16,0 0-32,12 2 16,-12 0 40,3 0-32,0-2 8,2 0 64,-3 2-32,0 2 0,2-2 8,-4-2-40,0 0 24,4 4-24,8 0 24,-12-2 16,-1-1-40,1 1 40,2 2 80,-2 0-16,0 0-24,-3-3-80,0 0 128,1 3 0,-2 0 8,0 0 24,0 0 8,0 0-48,0 10 40,-4-16-40,0 4-120,2-1 120,-4 13 17,-11-16-49,13 16-16,-14-12-56,12 2-32,-12 12 24,12-14 16,-8 0-24,3-2 32,-5 15 8,0-13-32,0 12 0,6-14-8,4 0-8,-11 4-8,1 10 0,0-12 16,12 6 0,2-4-24,-20-1 48,5 1-24,11 0-32,-4-3 32,2 0-24,2 13-40,-14-16-32,16 6-17,-7-3 113,6-2-152,5 3-80,-7-4-40,1 4-96,2-4 368,2 0-448,-2 0-112,0 0-120,0 0-56,4 0 736,0 0-784,0 0-9,0 0 9,0 0 40,0-2 88,2-4 184,0 2 168,4-2 160,-1 2 144,-4 2-56,7-4-1072,-8 6 1128</inkml:trace>
  <inkml:trace contextRef="#ctx0" brushRef="#br0" timeOffset="1875">2064 325 1256,'0'0'0,"0"0"16,0 0 0,0-1-16,0 0 24,0-1 0,0 0-8,0 0 0,0 1-16,0-1 16,0 0 8,0 2 40,0-2 32,0 2-96,0 0 120,0 0 16,0 0 0,-4 0-8,4 0-128,0 0 128,0 0 8,0 0 8,0 0 40,0 0-776,-4 0 1424,4 0-512,-4 4 40,4-4 80,-1 2-440,-2 1 448,3 1-15,-4 0-25,4 2-88,-2-4-320,0 2 272,2 2-48,-4 0-8,4 12-48,-2-15-168,0 0 144,2 17-64,-4-13-40,4 17 24,-4-6-24,4 0 0,0 1 0,0-1-32,0 2-8,0-2 8,2 1 16,0 1-8,2-2-16,0 0 8,0 0-16,0 1 8,2-1 32,0 0 0,0-2-8,0 1 0,-2-8-24,-2-2 8,7-1-24,-3 16 32,2-16 16,-3 5-32,-2-4 40,5-3-16,0 13-8,0-13-16,0 2-8,0 10 32,9-12-8,-11 0 32,-1-1-48,-2-2 16,13 3-32,-10 2-8,2-2 0,3-1 24,-6-2 24,1 3 24,13-4 24,-13 0-16,4 0-56,-4 0 32,0 0 8,10-2 16,-10-2 16,0 0-72,-4 2 96,17-4-8,-13 0 8,2-2 16,3-4-112,-6 8 96,1 0 8,2-4 0,0-9-16,-2 13-88,-4 2 136,6-14 24,-1 8-24,-1-12 40,-2 14-176,-2 4 168,0-19-15,2 13 23,-2-12 0,-1 8-176,0 8 144,1-12-16,0 0 0,-2-1-16,0 5-112,0 8 120,0-12 0,0-2 0,0-1-24,0 5-96,0 10 104,0-14-16,-4-2 0,0 1 8,4 4-96,0 12 64,-4-5 48,0-12 0,0 12-32,4-8-80,0 12 112,-4-3-80,0-11-40,-1 12 8,2-1 0,2 6-48,1-5-24,-4 0-8,4 0-56,-3 1 136,2 4-216,1-3-104,-4 2-168,4 0-208,0 0 696,0 2-889,0 0-175,0 0-72,0 0 32,0 0 1104,0 0-1033,0 0 89,0 4 120,0 0 184,2-1 640,-2-2-440,2 3 216,4 0 128,0 2-16,1-2-928,-7-4 1040</inkml:trace>
  <inkml:trace contextRef="#ctx0" brushRef="#br0" timeOffset="2484">3160 244 1120,'0'0'0,"0"0"24,0-2-24,0 2 24,0-2 24,0-3 32,0 3 40,0-1-120,0 2 168,0-1 64,0 0 56,0 0 32,0 1-320,0 0 336,0-1 0,0 0-32,0 0 0,-3 0-304,2 2 288,1-2-64,-4 0 0,0 2 0,-2 0-224,6 0 225,-6 0 23,2 0 56,-2 0 16,0 0-320,6 0 336,-17 4 32,13 0-24,-12 0 16,12 2-360,4-6 360,-6 6-40,-16 11-24,16-13-40,-14 12-256,19-16 224,-15 6 8,10 18-8,-16-7 8,16-11-232,6-6 225,-20 24-17,13-8 40,-13 2-56,14 0-192,6-17 192,-18 17-48,12 2-64,-10 0 0,12 1-24,3-21-56,-5 20 80,0-2-32,0-12 8,0 18-64,6-23 8,-6 15 0,0 0-8,0 0-8,0 0 8,6-15 8,-4 14-8,0-8 0,4 13 16,0-14 8,0-5-16,0 16-16,0-11 32,0 12-48,0-12 0,0-4 32,2 13 24,0-9-64,2 10 72,2-12-48,-5-3 16,4 4-8,1 11 16,2-12-24,-2 2 40,-5-5-24,6 4 0,2 2 8,7-1 8,-12 0 0,-3-6-16,6 6-24,11 0-8,-12-2-8,12 0 8,-11 0 16,11 0-8,-12-4 72,12 0-56,-12 0-16,14 0-32,-3 0-176,-1 0-56,-15 0 288,6-2-336,11 0-112,-12-2-1,14 0-87,-18 3 536,5-4-616,15-1-104,-6 0-48,0 0-40,-11 4 808,6-2-784,6-5 71,-9 1 9,10 0 80,-16 6 624,2-4-576,16-2 104,-3 0 160,-9-8 128,-3 15 184,8-2-64,-7-5 32,10-1-24,-10 1-880,-6 8 936</inkml:trace>
  <inkml:trace contextRef="#ctx0" brushRef="#br0" timeOffset="2931">2895 628 1160,'0'0'0,"0"0"32,2 0 16,0 0-8,-1-1-40,0 0 72,1-1 32,2 0 16,2 0 48,-1 0-168,-2 0 200,13-4 16,-10 0 40,3 0 8,3 2-264,-6 2 280,0-4 0,14 2 24,-4-2 56,-5 3-360,-6 2 344,12-3 24,-1 0-7,-8-2-65,6 3-296,-8 1 280,2-4-16,15 2-48,-15-2-40,9 3-176,-10 2 136,9-5-40,-8 2-24,13 0-40,-15 0-32,-4 2 40,18-2-40,-12 0-88,12 0-8,-14 1 96,-4 2-144,19-5-48,-15 2 0,12 2-96,-14-1 288,-2 2-336,16-1-104,-14-3-65,4 3-55,-3 1 560,-3 0-656,4-1 24,0 0 56,-2 0 136,-1 1 440,-2 0-264,1-1 128,0 2 72,-2 0-904,0 0 968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27.994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1 636 1408,'0'0'0,"0"0"344,0 0-8,0 0-64,1 0-272,0 0 160,1 0-64,0 0 0,0 0 24,0 0-120,0 0 208,4 0 48,0 0 40,2-2 56,3 1-352,-6 0 368,1-1 17,2 0-49,13-2-48,-16 1-288,-2 2 232,17-3-72,-4-2-32,0 0-40,3 2-32,1-2 8,2 0 8,0-1 24,-5 3-96,-11 2 104,16-4 16,0 0-16,-1 0-8,-7 2-96,-8 2 88,14-4-8,-2 0-8,3 0-8,-8 1-64,-8 4 40,11-5-96,0 0-96,-8 0-192,8-1 344,-11 5-544,11-4-208,-10 0-177,14 0-23,-15 2 952,-4 2-936,17-2 248,-12 0 264,13 0 176,-15 1 248,-2 2-56,6-5-8,8 0-768,-16 6 832</inkml:trace>
  <inkml:trace contextRef="#ctx0" brushRef="#br0" timeOffset="1">930 213 1304,'0'0'0,"0"0"0,0-2 352,-4 2 96,-2 0 80,0 0-16,2 4-96,0 0-64,0 0-64,0 2-16,3-5-272,-2 4 361,-1 1 87,0 10 64,4-12 24,-1-3-536,-2 4 504,3 14-16,-4-13-72,4 12-56,-1-17-360,-2 4 304,3 17-72,0-16-16,0 17-40,0-17-24,0 16-40,0-6 1,0-10-25,0-2-88,0 17 112,0-15-16,0 18-8,0-18 32,0 16-56,2-15 8,-2 11-56,0-14-112,0 0 96,0 8-256,0-6-217,0 10-239,0-12-296,0 2-184,0 0-128,0 11-49,0-13 233,-2-3 1136,0 4-824,2 1 328,-4 10 304,-1-16 136,4 2 56,-2 2-80,-1 0-760,4-4 840</inkml:trace>
  <inkml:trace contextRef="#ctx0" brushRef="#br0" timeOffset="2">667 318 1032,'0'0'0,"0"-2"96,0 0 40,1 1-136,0 0 152,1-3-16,0 0-8,0 0-56,2 0 16,0-2 32,2 2 56,0-2 64,-1 1-240,-2 2 288,14-4 48,-11 1-8,2-2 0,2 3-328,-4 2 288,2-5-80,12 0-56,-14 2-24,7 2-128,-5 2 80,0-4 48,12-2 17,-4 0 39,-11 2-184,-2 3 240,20-5 0,-7 2 0,0 0-32,-5 2-208,-6 2 184,11-4-56,3 0-48,-1-2-24,-7 2-56,-6 4 72,11-4-56,1 0 56,-1 0-48,-5 1-24,-6 3 16,11-4 56,0 0-80,-8 0 32,8 2-24,-9 2 16,1-2-8,12 0 8,-12 0 0,6 1-16,-10 2 16,3-3-8,11 0 16,-12-2 0,0 3-24,-4 2-24,6-3 24,0 0-16,0 0 8,-2 1 8,-4 1 32,6-2 16,-1 0 16,-1 0 0,-2 3-64,-2 0 96,2-1 16,0 0 40,0-2 48,-1 3-200,-2 0 216,1-1 40,0 0 8,0 0 16,-2 2-280,0 0 296,0 0-16,0 0 0,0 0-31,0 0-1354,0 0 2402,0 0-1089,0 0-56,-4 4 32,4 2-8,0 0 0,-4 0 72,4 11-40,-4-11 24,4 14 8,-4-14-48,4 16 0,-4-17-192,4-4 136,0 24-8,-4-9-40,4 2 24,-4 0-8,4 1-40,0-1 32,0 0-56,0 2-40,0-18 96,-4 19-40,4-1 8,-4 0 8,4-1-72,0-18-8,0 16 24,0 1-40,0 0 24,0 0 0,0-18 80,0 18-32,0-1 48,0-1-56,0 2-40,0-18 24,0 16 32,0-10-24,0 17-16,0-17-48,0-6 32,0 20-120,-5-14-184,5 10-120,-4-12-160,4-3 584,0 15-776,0-12-96,-4 2-137,4 0-151,0-6 1160,0 6-1288,-4 0-112,4-2-1,-4 0 121,4-4 1280,0 4-936,0-4 376,0 4 280,-4-4 208,4 0 72,0 0-32,0 0-48,0 0-736,0 0 816</inkml:trace>
  <inkml:trace contextRef="#ctx0" brushRef="#br0" timeOffset="3">1226 403 1072,'0'0'0,"0"0"0,0 0 112,2 0 8,0-2 8,0 0-16,-1 1-112,0 0 72,5-1-8,0 0 0,0 0 24,-3 1-88,0-2 144,4-1 64,1 0 40,8-2 16,-14 4-264,2-2 264,14-2-56,-12 0-16,12 0-40,-15 3-152,1-1 120,14-2-32,-10 0-16,10 0 40,-15 4-112,2-2 136,13-2 56,-9-2 8,11-8 24,-13 14-224,2 0 225,-3-6-25,14-1-32,-12 1-32,0 5-136,3-2 104,-3-3-24,10 0 16,-12 0-24,12 0 8,-12 0-32,13-8-24,-13 9 24,10 1-8,-10-2 32,10 0 32,-12 2-16,2-2 48,0 0 24,0 0 16,1 0 16,-1 0-8,0 0-24,-4 1-16,0 1 8,-2 0 0,2 0 8,-2 0 8,0 0-8,0 4-160,0 0 176,0 0-32,0 0 48,-4 0-8,1 1-184,2 0 128,-3-1 16,0 2-32,-1 0-7,3 0-105,0 0 104,-2 0 32,-2 0-48,2 0-8,2 2-80,0 0 96,-2 2-8,0 0-24,0 2 32,0-2-96,2-2 64,-4 14-16,2-12 32,-2 13-8,3-13-72,2-2 56,-3 16 8,0-2 0,4-10-8,-3 9-56,2-7 48,-3 8 8,4 0-48,-5 2 16,5-5-24,0-6 72,0 14-72,-4 1 48,4 0-56,0-2 8,0 1 16,0-1 0,0 0 0,0-6-16,0-7 0,0 13 24,2 0-24,5 0 16,-5-7-16,0-7 16,2 12 16,2-12-8,0 18 0,-3-19-24,-2-4 32,5 21-24,0-15-88,-2 11-8,1-15 88,-4-2-232,3 15-112,0-12-112,0 2-249,-1-1 705,-2-4-896,3 5-256,-2 0-208,0-2-65,0 0 1425,-2-3-1360,2 3 320,3-4 384,-1 0 328,-3 0 328,0 0-88,1 0 56,2-2-48,-2-3-688,-2 5 768</inkml:trace>
  <inkml:trace contextRef="#ctx0" brushRef="#br0" timeOffset="4">1927 172 1104,'0'0'0,"-1"1"0,-2 4 168,3 1 88,-4 11 56,4-11-8,-4 12-32,4-12-32,-4 18 32,4-7 80,-1-13-352,-2 8 408,3 6 56,0-2-8,0 0-39,0-11-417,0 7 392,0 4-8,0 0-56,0-10-8,2 16-32,2-5-64,0-11-16,2 16-32,-5-20-176,4 2 208,3 14 0,0-12 48,0 13-8,-6-18-248,4 2 248,11 13 24,-13-12-16,4 2-16,-6-4-240,4 2 225,10 12-105,-10-12-56,0 0 16,-1-2-80,6 0 120,-5 2 48,11 0 48,-9 1 8,-2-4-224,6 2 208,-4-3 64,12 0 16,-12 0-24,13 0-24,-15 0-32,14 0-16,-14-2-24,1-1-168,4-1 160,-3 0-32,9-2-16,-9 0 16,-1 4-128,4-2 128,-5-4 24,12 0-16,-12 0-32,3 0-104,1 0 136,-6 4-8,2-13 8,2 11-8,-5 3-128,2-2 88,3-13 25,0 12-97,0-10 32,0 10 8,0-13 0,-2 11 112,1-14 16,-5 6-40,2 0 0,-2 8 0,0-13-48,0 13 56,-2-14-24,0 4-40,0-1 8,0 10-96,0 0 112,0-11-24,0 4-32,-6 0 0,3 7-56,0 1 72,-14-8-32,13 0 0,-12 8-24,12-14-128,-12 13 32,10-9-24,-16 12-56,12 1 160,3 2-136,1-5-40,-16 2-8,6 0 48,6 5 136,4 0-200,-11-1-64,-1 0-40,0 0-113,7 2 417,4 0-512,-10 0-144,1 0-176,0 0-208,5 2 1040,6 0-1224,-11 2-337,-1 0-287,11 0-89,-7-1 1937,6-2-1640,1 3 560,-10 2 568,12-2 416,-7 0 96,6-2-32,0 2-24,-1-4-752,6 0 808</inkml:trace>
  <inkml:trace contextRef="#ctx0" brushRef="#br0" timeOffset="535">2804 118 1184,'0'0'0,"0"0"272,0 0 80,-4 0 64,4 0-16,-4-2-24,4 2-40,-4 0 16,4 0-352,0 0 400,-4 0 24,4 0 41,-4 0 7,4 0-472,0 0 432,0 4-32,0-4-40,0 4-48,0-2-312,0 2 288,0 2-56,0 12-40,0-12-24,0 1-168,0 6 184,0 4-8,0-1-8,0 4 16,0-11-184,0 4 152,0 12-8,0-1 0,2 0 0,-2-15-144,0 5 168,0 10 25,2 0 15,0 0-24,-1-14-184,0 5 144,1 7-48,0 2-16,0-1-24,-1-15-56,0 4 40,1 8 24,0-2 24,0 3-16,-1-13-72,0 2 88,1 6-32,0 0 16,0-10 8,2 11-64,-2-11 0,0 0-128,0 0-120,-1-3 232,0 0-296,1 1-128,0 0-105,0 0-79,0 0-96,0-4-88,0 0-64,-2 0-64,2 0-1,0-2 81,-2 0 128,0 0 144,0-4 88,0 0 104,0 0 120,0-10 80,0 12 176,0 1-80,0-13 56,0 10-16,2-14 16,0 15 24,-1 2-64,1-17-744,-2 20 808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4:40:03.492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859 765 1056,'0'0'0,"0"0"48,0 0-48,0 0 64,0 0 0,-4 0 16,4 0-8,0 0-16,0 0 8,2-3 0,0 1 0,2 1-64,-3 0 80,5-1-8,0 0-16,2 0 0,0-2-32,8 0-8,-10 0 8,12 0-8,-9-2 0,-8 6-16,20-6 16,-5 0-8,0 0 8,0 2-8,-15 3-8,7-4 0,16-1-8,-6 2 0,0-2-8,-16 5 16,14-5-24,1 0-24,1 0-32,0 0-8,-16 6 88,12-6-96,5 0 8,-1 0-16,0 0 8,-16 5 96,14-4-104,0-1 24,1 0 24,-1 0 24,-14 5 32,14-4-24,0-2 0,-8 1 8,15 0-8,-7 0 0,-10 0-968,-6 6 992</inkml:trace>
  <inkml:trace contextRef="#ctx0" brushRef="#br0" timeOffset="1">1587 469 1080,'0'0'0,"0"0"48,0 0 16,-4 0 16,1-1-80,0 0 96,-2-1 8,1 2 24,0 0 16,3-1-144,-2 0 192,3-1 24,-4 2 64,0-2-8,4 2-272,0 0 280,0 0 0,0 0-32,0 0-16,0 0-1272,0 0 2304,0 0-1032,0 4 32,0-4 25,0 4 23,0 0 8,0 0-40,0 2 8,0 0-40,0 10-32,2-12-32,0 12-16,0-9-40,0 11-16,2-12 16,0 14-24,0-14-24,1 18 0,-1-7 0,0-1 0,-1-6-80,0-2 152,3 10 16,0-1 16,0-1 8,-3-6-192,0-2 168,3 8-24,2 0-32,0-10 0,-4 8-112,-2-5 104,6-3-8,-1 16 16,-1-16-24,-2 6-88,0-4 104,4-3 9,0 11-25,0-12 40,-4 6-128,-2-4 112,6-2-8,-2 2 48,0 0-16,-1-2-136,-2-2 144,6 4 0,-1 0 0,0-2-24,-2 1 48,2-5-48,-2 0 8,2 0 0,-3 0-128,-2 0 104,3 0 16,0 0-32,0 0 24,-1 0-112,-3 0 96,4-3 0,2-1-24,-2 0 16,-2 2-88,-2 0 72,4-4-8,0 0 32,-2-2-40,0-3-56,-2 6 56,4-1 0,0 0-24,2-10 8,-3 11-40,-4 3 24,6-14 16,-3 10-16,2-12 8,-2 13-32,-2 4 48,6-19-32,-2 11 8,0-11-24,-1 14 0,-4 4-16,5-20-16,0 6 0,-2-1-8,0 4 40,-4 10-56,4-15 0,3 2-8,-1-2-24,-2 3 88,-2 11-120,2-12-8,0 0-56,0 8-64,-1-9 248,-2 14-328,5-4-120,0-11-152,-2 12-72,0-1 672,-4 6-825,4-7-135,-2 0-112,2 0-104,-2 3 1176,-2 4-1161,4-5 89,2 0 136,-2 4 272,2 0 664,-5 2-424,3-3 208,0-1 152,0 2 16,2 0-896,-6 2 944</inkml:trace>
  <inkml:trace contextRef="#ctx0" brushRef="#br0" timeOffset="2">2610 501 1064,'0'0'0,"0"-1"0,2 0 64,-2-1 32,2-4 56,0 0 32,-2 4-184,2 0 256,0-2 64,-2 2 32,2-4 88,-2 4-440,2 0 464,-2-2 16,0 0 16,0 0-23,0 3-473,0 0 472,0-3-40,0-1-8,0 3-16,0 2-408,0-2 424,-4 0-8,0 2 24,0 0-32,2 0-408,0 0 384,-2 0 0,-3 0-39,-9 0-9,16 2-336,0 0 328,-16-2-32,12 4-56,-12 1 8,13-4-248,0 2 200,-14 1 16,13 2 16,-14 0-40,16-4-192,-2 2 160,-12 12-16,10-12 32,-12 2-32,16 3-144,0 2 208,-15-4 0,13 11-56,-12-12 56,14 5-208,0 2 136,-4 3 16,-12 1-32,14 1-16,1-11-104,0 2 104,-3 7-48,-1 2 16,-9-1-48,16-8-24,0 0 24,-6 7 16,0 0-16,2 0 56,2-12-80,0-1 113,2 19 15,0-16 64,0 16 0,0-18-192,0-2 184,2 16-8,4-11-48,0 9-24,-1-13-104,-2 0 64,16 13 16,-13-10 24,12 10 8,-15-13-112,0-2 136,17 16-88,-4-17-8,3 6 16,-9-2-56,-4-2 0,14 4 48,-2-2-32,3 0-40,-1 0 24,0-4-48,-2 4-72,3-4-56,-7 0 176,-8 0-264,14 0-80,2 0-40,-3 0-80,-7 0 464,-6 0-617,10 0-87,-8-2-56,12-2-104,-8 1 864,-7 2-840,3-5-48,14 0-89,-14 0-7,6 1 984,-10 4-1032,2-8 8,0 1 55,11 0 49,-13 2 920,-2 4-832,14-16 136,-10 12 192,2-10 200,-2 11 304,-4 4-152,6-16 112,-2 11-40,0-2-824,-6 8 904</inkml:trace>
  <inkml:trace contextRef="#ctx0" brushRef="#br0" timeOffset="3">2480 803 936,'0'0'0,"0"0"0,0 0 136,2 0-88,0-2 16,0 0 40,-2 2-104,4-2 112,2 0 24,0 0 40,0 0 24,-5 2-200,4-2 256,3 0 32,9-2 0,-11 2 8,-5 1-296,6-2 264,9-1-16,-10 0-24,12-3-24,-17 7-200,4-4 184,16-2-56,-15 0-8,14 2-48,-19 4-72,4-6 56,13 0 8,-10 0-24,13-2-16,-5 2-16,0 0-48,-8-2-64,12 2-40,-11-3-96,11 1-32,-4 0-72,0 2-48,-8 0 0,15 0-16,-15 0 32,12-2 32,-18 6 344,4-2-256,16-4 80,-14 2 64,13 0 56,-13-1 0,12 1-896,-20 6 952</inkml:trace>
  <inkml:trace contextRef="#ctx0" brushRef="#br0" timeOffset="4">3270 501 1088,'0'0'0,"4"0"72,-4 0 40,0 0-112,0 0 128,0 0 24,0 0 8,0 0 8,0 0-776,-4 0 1408,4 0-568,-4 4 40,4 0 8,-2-1-280,0-2 280,2 3 0,-4 2 32,4 1-24,-3-4-288,2 0 288,1 13-40,-4-12-55,0 12 39,4-12-232,0-2 240,-4 18 24,4-14 24,0 15-40,-3-17-248,2-2 248,1 20-8,-7-16-40,3 14 16,2-16-216,0-1 176,2 17-24,0-14 24,0 16-56,0-18-120,0-2 104,0 16 8,0-11-72,0 11 16,0-14-56,0-2 80,0 16-32,2-14 32,0 2-40,0 5-40,-2-6 56,2-1 8,-2 3-24,0-1 32,0-2-72,0-2 32,-4 2 16,0 2 16,4-2 0,-3-1-64,2-2 40,1 3 40,0 0-24,0 0 8,-3-4-64,2 0 104,1 4-64,-4-4 32,4 0-32,0 0-40,0 0 40,-4 0-48,4 0-24,-4 0 0,4 0 32,0 0-56,-4-2 48,4 0-16,-4 0 8,4-1 16,0 2-8,-4-3-24,4-2 32,-4 0 32,4 1-32,0 4 24,0-5 8,0 2 0,2-3-32,0 2 0,-2 4 16,2-5 16,2-2 24,-2-8 0,1 11-56,-2 4 80,3-15 8,-2 10 9,2-11 7,2 12-104,-6 4 72,6-19 8,0 12-24,3-12 48,-3 13-104,-4 6 104,6-22-32,8 7 0,-10 0-24,2-2-8,10-3 56,-12 1-32,11 0-8,-12 1-56,-4 18 88,19-20-48,-14 3 32,14 2-8,-12 1-64,-8 14 72,21-15 8,-5 8-8,-8-11 0,11 12-72,-18 6 48,7-15 8,13 10 0,-5 0-32,-1-2-24,-14 8 40,15-6 8,-8 0-8,13-1 24,-13 1-16,-8 6-48,18-6 32,-12 4 8,12 0-8,-12 0-32,-6 2 64,16-2-8,-9 0 8,1 0 16,0 2-8,-2 0-8,0 0-48,0 0-16,0 4 24,-6-3-24,4 2 0,-2 1 16,0 0 8,0 0-56,-2-3 32,2 5 8,-2 0 16,0 0 0,0 0-24,0-6 0,0 6-40,-4 10-40,0-12 16,-2 2-40,5-4 104,-4 12-88,-1-10 16,-10 3-80,12 11 64,1-18 88,-13 4-128,10 14-48,-16-12-24,16 12-32,3-17 232,-18 4-296,4 16 16,-1-15-8,-2 14 0,0-14 47,-1 14 17,3-14 48,2 13 24,14-19 152,-12 4-96,-2 12 24,-1-12 32,1 2 16,10 10 0,-14-12 32,16 0 8,-2 0 0,-10 2 0,11 1 16,1-1-16,0 0-8,0-2 32,4 0-24,-4 2-8,4-2 48,0-3-56,0 4-16,0 1 48,0 0 0,0 0-16,1-4-16,0 2 32,1 2-40,2 0 24,0 1-32,-2-6 16,3 4-8,1 1-16,0 0-16,0 10 8,-4-15 32,4 2-16,2 3 24,8 0 0,-10 0 32,0-4-40,4 2-8,-1 2 24,9 0-32,-12 1-16,0-5 32,4 2 16,-4 2-56,10 0 24,-10 0 16,13 0-8,-13-2 24,2 0 8,10 0-56,-15-2 32,2 0-40,15 2 8,-11-4-56,9 0-8,-16 0 96,2 0-136,14 0-48,-12 0-40,10 0-80,-13 0 304,0 0-352,16 0-136,-13 0-64,12 0-64,-16-1 616,2 0-696,2-1 39,2 0-7,8 2 32,-14-1 632,0 0-560,15-1 72,-13 0 128,2-2 144,0 0 104,0 2 64,-2-2 16,2 2-904,-6 2 936</inkml:trace>
  <inkml:trace contextRef="#ctx0" brushRef="#br0" timeOffset="5">4202 408 1120,'0'0'0,"0"0"112,0-2 40,0-2 32,2 0-8,0 2 8,0 0 16,-2 0-200,0 2 248,0-2 72,0 0 56,0 2 8,1 0-384,0 0 368,-1 0-24,0 0-56,0 0 33,0 0-321,0 0 304,0 4-16,0 0 16,0 0-56,0-1-248,0-2 256,0 5 8,0 10 40,0-12 8,0 12-312,0-13 328,0 3-24,0 14-40,0-4 8,-4-10-272,4-6 280,0 22 0,0-5-16,-4 1-24,4-1-240,0-16 241,-4 19-17,4-1-8,0-1-32,0-3-184,0-14 152,0 15 24,0 0 8,0 1 16,0 0-200,0-16 200,0 5-32,0 16-40,-4-16-16,4 17-24,0-23-88,-4 6 56,4 12 24,0-12-48,0 12 24,0-14 8,0 12-32,0-12 16,0 3-88,0-3 8,0 2-32,0 10 0,0-12-40,0 0-80,0 0-80,0 0-80,0-4-120,0 0 464,0 0-600,0 4-169,0-4-311,0 0-136,0 0 1216,0 0-1216,0 0 47,0 0 193,0 0 128,0 0 168,0-2 192,2-2 224,0-2 184,0-2 16,2 2-848,-4 6 912</inkml:trace>
  <inkml:trace contextRef="#ctx0" brushRef="#br0" timeOffset="6">4959 388 1816,'0'0'0,"0"0"648,0 0-648,0 0 736,-4 4-88,-2 0-128,0 2-143,3-3-377,0 0 344,-3 3-32,2 14 32,-2-14 80,2 5-424,2-3 408,-4-2 8,-11 12 0,17-12-16,-3 7-400,0-4 344,-3-3 40,0 19-24,2-9-56,2-6-304,0-4 337,-2 10-33,4 1-40,-4-11-8,4 8-256,0-6 264,-4-2-40,0 10 8,4-10 0,0 4-232,0-4 168,0 1 0,0 9-24,0-10-32,0 6-112,0-6 120,2 0-16,-2 12-40,0-14 0,1 7-64,0-5 48,1-2 32,0 12 16,0-12 16,-1 7-112,0-6 72,-1-1 8,0 2-24,0 0-32,0-1-24,0-4 80,0 5-72,0 1 0,0-1-72,0-2 64,0-2-200,0 2-104,0 0-224,0 0-224,-3-1 752,2-2-880,1-1-137,-4 0-119,4 0-16,0 0-40,-4 0 47,4 0 161,-4 0 136,4-2 848,0 2-704,-4-2 216,4-2 144,-4 0 192,4-1 152,0 4-40,-4-5 0,4 0-904,0 6 944</inkml:trace>
  <inkml:trace contextRef="#ctx0" brushRef="#br0" timeOffset="7">4718 495 872,'0'0'0,"0"0"360,0 0-360,0-2 168,0 0 24,0-2 8,0 0-24,0 2 8,0 0 32,0-2 24,0 2 24,0 1-264,2-2 280,0-1-32,0 2-8,2 0-40,-3 1-200,2 0 184,1-1 0,0 0-16,3-2-8,-7 3-160,6 0 145,2-4 31,8 3 16,-10 0 40,-5 2-232,6-2 232,9 0 16,-10 0-8,13 0-48,-19 2-192,6-2 176,12-2-64,-12 2-32,12-2-24,-10 0-8,13 0-32,-13 0-32,12 0-24,-12 2-32,14 0-40,-5 0-80,-9 0-104,-4 1 296,12 0-400,0-1-112,-8 0-65,12 0-15,-11 0-48,9 0 56,-12 2 48,12 0 88,-12 0 160,2 0 88,0 0 104,1 0 56,-8 0 40,4 0-32,11 0-40,-10 0-856,-6 0 928</inkml:trace>
  <inkml:trace contextRef="#ctx0" brushRef="#br0" timeOffset="8">5391 282 1016,'0'0'0,"0"0"96,0 0-24,0-1-72,0 0 112,-4 1 16,4 0 8,-4 0 32,1 0-168,2 0 176,1 0 56,-5 0 40,5 0 32,-2 0-304,0 0 304,2 0 24,0 0-8,-4 0-16,4 3-304,0-2 288,0 3-32,0 1-15,0-1-9,0-2-232,0 0 216,0 2 8,0 2 32,0 0 16,-2-2-272,0-2 256,2 14 32,0-12-48,0 2 16,0 6-256,0-6 264,2-1-64,0 11 8,0-12 8,1 0-216,-2-2 200,6 18 24,-1-16-16,0 14-40,4-14-168,-4-1 160,0 13-16,2-12-16,8 12-32,-13-13-96,-2-2 56,5 5-24,11 10-16,-11-16 0,5 5-16,-6-4 24,1 5-24,2 1 17,8-3-42,-11-2 25,-4 0-56,16 2-16,-9-4-40,12 4-8,-14-4 120,-4 0-112,18 0 0,-12 0-24,13 0-16,-15 0 152,-4 0-152,18 0-56,-12 0 32,12-2 0,-15 0 176,-4 2-232,20-2-16,-15-2-32,12 0-32,-13 0 312,-4 3-288,15-3 8,-10 0 8,13-2 32,-14 1 240,-4 4-232,7-5 16,8 2 40,-14 0 8,3-1 168,-4 4-145,7-5 41,-2 0-8,0 0 56,0-1 56,-6 6-48,6-5 8,-1-3 32,-1 1-16,-1 1 24,-2 6 8,3-7 8,2 0 0,-2 0 16,-1 1-32,-2 6 40,1-7 32,0-8 24,2 9 0,-2 0-96,-2 6 121,2-15 7,0 10 40,0-2 8,0 0-176,-2 8 184,4-8 8,-2 0-32,-2 2 16,0 0-176,0 6 168,0-5 8,2 1 8,0 2 0,-2 0 0,0 0 32,2 0-16,-2 2-24,0 0-176,0 0 200,0 0-64,0 0 56,0 0 8,0 0-928,0 4 1616,-6 0-744,2 2-32,-2 11-32,0-11-8,6-6-72,-16 20 96,12-4-32,-12 2 40,9 1-8,7-19-96,-22 22 88,16 0-16,-12 3 8,12-3-31,5-22-49,-18 24 64,2 0 0,11 1-40,-16-1 40,22-24-64,-16 24 32,10 1 0,-15-3 8,17 0-24,3-20-16,-18 17-8,13 1 16,-10 0-16,12 0-16,4-19 24,-4 17 24,-2 0-40,0-2 24,-1-10-48,7-4 40,-6 18-96,2-14-24,0 11-73,0-13 1,4 2-16,-4 10-24,0-12-24,4 2-32,0-4 288,0 12-304,0-14-40,0 4-48,0 0-56,0 0-40,0-4-80,0 0-48,0 0-57,0 0 673,0 0-720,0 4 8,2-4 56,4 0 128,-5 0 528,2 0-360,3 0 160,-2-2 120,3-2 32,-1-2-896,-6 6 944</inkml:trace>
  <inkml:trace contextRef="#ctx0" brushRef="#br0" timeOffset="1027">7738 45 992,'0'0'0,"0"-2"24,0 0 16,0-2 8,2-1-48,-2 4 64,2-3 32,0 0 40,0 0 40,-2 0 48,0 0 48,0 2 32,2 0 48,-2 0-352,0 2 368,3-2 8,-1 0-24,-2 2-72,0 0-280,0 0 200,0 0-56,0 0-16,0 0 25,0 4 23,0 0 8,-5 2 16,1 0-24,1 11-176,2-16 200,-3 3-24,-2 15-96,0-3 24,-11 1-104,16-16 64,-3 19 24,-2 1 8,-12 1-16,12 1-80,5-22 56,-17 26-96,12-1 56,-12 2-40,12 0 24,6-27-8,-22 25 64,16 2-48,-15 1 8,16-2-16,4-26 40,-21 25-16,16 3 24,-16-3-32,15 0 8,7-25-24,-22 25 40,16-2-24,-14 0 40,14 0-56,6-23 24,-18 19-8,11 0 24,-9 0 0,12-3 8,3-17-48,-14 16 72,11-10-8,-12 16 0,12-16-8,3-5-56,-4 16 64,-1-13 16,-1 13-8,-9-13 16,16 0-24,-4 2 16,0-2 8,4 0-16,0-4-72,-4 0 56,4 0 8,0 0 0,0 0 64,0 0-128,0 0 128,0 0-24,0 0-48,2-2-56,-2 1 0,2-4-8,2-1-48,0 0 40,2-2-8,0-9 8,1 11 16,-1-2-24,0-10 24,2 12-32,8-14 40,-10 12 8,2-15-32,-6 21 16,12-12 16,-8-4-16,11 0 0,-11-1 24,-3 16-24,10-14 24,-7-5 24,2 0 8,8-1 8,-12-1-32,4 2 8,9-1-16,-11-3-8,0 0 8,10 1 8,-10-3 0,2 4 8,-3 17-40,6-11 64,-7-6-8,5 2-8,7 0 8,-15 16-56,4-9 104,3-3-32,8 2 0,-10 0 48,-3 13-120,2-2 16,12-16 40,-11 13 9,0-10-25,-4 16-40,4-2 64,2-14-8,0 12 16,8 0-40,-14 3-32,0-1 48,4-2 0,2 0 16,1 4 40,-7 1-104,2-2 88,4 1 8,-2 0-48,2 2-16,-6 0-32,2 0 8,2 4-24,0 2 40,0 11-40,-3-15 16,0 2 0,5 16 32,0-2-72,1 0 24,-2-9 16,2 3 0,-5 10-56,4-2 72,10 2-24,-15-11 8,0 3-32,15 10 8,-9 0-40,11 1 56,-17-16 8,2 4-104,15 9 8,-4 0-8,1 1-80,-10-14 184,2 2-145,7 9-55,0 1-56,0-3-56,1 0-40,-1 0 8,0 0 8,-8-1 0,12-11-32,-12 16-32,11-16-32,-13 14-24,4-16 456,-2-2-480,-2 17-17,2-15-7,0 2-40,1-3 544,-1 0-544,-6 3 8,4 0 24,0-2 112,-3-2 400,0 0-272,3 2 120,-2 0 72,0 0 32,-3-4 48,0 0-952,-1 0 952</inkml:trace>
  <inkml:trace contextRef="#ctx0" brushRef="#br0" timeOffset="4555">7319 688 1320,'0'0'0,"0"0"264,0 0 56,-4 0-32,0-2-32,0-2-256,4 3 168,0-1-72,0-2-40,0 2-40,0 1-16,0 0 8,2-3-8,2 0 0,2 0 0,0-1 0,-6 4 32,8-5 16,0 0 8,9 0 16,-10 0-72,-6 6 88,21-6-8,-6 2 48,2-2 8,-1 0-136,-15 6 152,18-7 16,2-1-8,2 0 24,1 1-184,-23 6 168,24-7-16,2-8 16,1 12-39,-1-2-9,-28 6-120,29-8 88,1 2-16,-2-3-32,1 3 16,1 0 8,0 0-24,1 0-8,-3 0-32,-28 6-8,31-6-80,-3 2-88,0-2-137,-1 0-119,-1 2-128,-2-2-88,1 0 8,-1 2 72,-2-3 168,2 3 152,1-2 144,-3 2 64,-20 4 40,20-4-64,1-2-864,-23 6 928</inkml:trace>
  <inkml:trace contextRef="#ctx0" brushRef="#br0" timeOffset="4556">8565 307 1288,'0'0'0,"0"0"248,0 0 40,-4 0-40,0 0-64,0 0-88,0 4-40,0-4-32,2 1-24,-1 2 16,-1 1-8,4 0 0,-4 2 24,4-4-32,0 2 16,0 2 24,-4 10-32,4-12 32,0 3-40,0 3 32,0-4 32,0 12 0,0-12-8,0 2-56,0 2 64,0-4-8,0 15 16,0-15 0,0 4-72,0 2 96,0-6 0,0 14 8,2-14-16,-2 4-88,0 1 80,0-5 16,2 16-8,0-16 48,-2 4-136,0 0 144,2-4-8,-2 13 0,2-13 8,0 10-16,-2-16-16,0 6-15,0 0-25,3 0-16,-3 0 16,0 0 8,2-2 8,-1-1-88,0-2 80,-1-1 0,0 0-32,0 0-32,0 0-16,0 0 16,2 0-40,0 0 24,-2 0-24,0 0 24,0 0-32,0 0 16,0 0-8,-4 0-8,4-1 32,0 0 0,-4-3 16,4 0 16,-5 0 16,5 2-48,0 0 48,0-4-8,0 0 0,0 0 0,0 1-40,0 2 72,-4-13 8,4 12 32,0-13 8,0 13-120,0 2 88,0-6 8,0-8 0,0 10 16,0-6-112,0 6 128,0 0 16,0-3-16,0-7 0,0 12-128,0 2 152,2-6-24,0-8 8,0 10 0,0-7-136,-1 8 112,3-1 8,0-13-16,0 13-8,-1-7-96,-2 8 72,3-1-24,2-10 16,0 10-24,-2 1-40,-2 4 40,4-6 0,0 1-40,0 0-40,0 3 40,-4 2-48,6-3-56,1 2 40,-1 0 24,-2 1 40,-4 0-16,6-1 24,8 2-16,-12 0 0,3 0 8,-6 0-8,15 0-16,-10 4-16,1 0 0,6 1 40,-10-4-48,1 15 16,4-11-8,0 11 8,-1-11 32,-6-4-48,15 19 16,-12-14 40,2 14-40,9-14 32,-13-6-8,2 23-16,2-17-8,12 18 24,-14-18 32,12 19-16,-10-9-32,13 0 24,-12-11 0,-6-4-32,17 21 8,-12-16 24,12 15 16,-12-16-16,-6-4-32,21 17 72,-13-14 24,14 12-24,-14-12-40,-8-4 64,22 6 8,-16 11-16,15-13 48,-6-1-104,-14-2 184,7 5-40,14-2 72,-14 0-16,11 0-200,-19-4 200,6 0 64,12 0-48,-12 4 0,11-4-216,-16 0 169,5 0-17,2 0 16,0 0 8,0-2-176,-7 2 192,5-2 16,0-2-8,0 0 32,0 0 48,-6 3-280,4-4 288,0-1 88,0-3-8,0-7 48,-4 16-416,2-4 416,0-2-24,-2-10 0,0 10-31,0 5-361,0-16 328,0 11-24,0-13-32,0 13-16,0-14-48,0 14-72,-4-14 40,-2 12-24,2-11-40,0 11 24,0-12-48,0 12-16,3 5-72,-2-18 96,3 4-24,-4 9 32,4-14-16,-1 20-88,-2-12 72,3-2 0,-4-1-32,4 9 24,0 5-64,0-14 48,0 9-72,-4-12-16,4 11-48,-5-9-48,5 12 48,0-10-104,-4 10-80,4 0-72,0 0-192,0 0-104,0 0-201,0 2-231,0-3-72,0 3-152,2 0-129,-1 4 1425,0-2-1496,2-2-56,1 2 47,2 0 217,-5 2 1288,4-2-952,1 2 328,0 0 296,0 0 200,-1 1 128,6 2-48,-5-3 8,10 0-864,-16 0 904</inkml:trace>
  <inkml:trace contextRef="#ctx0" brushRef="#br0" timeOffset="4557">9823 291 1224,'0'0'0,"0"0"0,0 0 208,0 0 40,-6 4 16,0-4-72,2 0-192,1 0 160,-3 4-48,0 0-32,0 2-8,-4-3-72,4 0 88,2 3-16,-2 10 16,-10-12 24,13 0-112,2-2 128,-16 16 40,13-13 32,-14 15 24,14-16-224,2-2 224,-18 18 32,16-14 8,-2 19 0,-6-22-264,5 0 265,1 19 15,-12-6 8,14 0 8,-9-3-296,8-8 312,1 14-32,-14-3 32,12 2-16,1-6-296,3-8 288,-16 13 32,14-1-40,-2-10-8,2 10-272,2-10 256,-4 0-48,0 10-16,2-12 0,1 8-192,2-7 144,-3-1-8,0 2-31,4 12-41,-4-18-64,4 0 72,0 6-24,0 0 8,0 0-8,0-3-48,0-2 48,0 3 8,0 0 0,0-4-32,0 0-24,0 0 32,0 0-24,0 0 24,0 0 80,0 0-296,0 0 480,0 0-168,0 0-16,0 0-16,0 0-728,2-2 1352,0-2-616,-2 0 0,2 2-8,-1-1-96,0 2 88,1-5-32,4 0-24,-2 0 16,-1-1-48,-2 6 16,5-15-8,0 10-8,2-3-40,-1-5 40,-6 12-40,7-4 8,-2-10-8,3 10 16,-2-12 24,-6 16-24,15-15 32,-10-1-24,0 0 40,9 1-24,-14 16 32,5-19-40,12-1 56,-11 1-40,10 0-8,-16 20 32,5-20 8,12-1-16,-10-1 16,10 0-40,-18 22 8,9-23-8,11 1 40,-12-2 16,10 2 24,-18 21-80,8-21 88,8 2 0,-7 0-40,9 4 16,-18 15-64,8-15 40,12 0 0,-14 8 32,12-8-16,-17 16-56,5-4 0,2 0 16,8 0-32,-10 0-16,10 2 64,-10 0-40,2 2 32,0 0 24,-6 0-48,13 0 32,-11 0-8,2 6-48,10 0 0,-10 0-16,0 14 0,10-14 0,-12 14 16,-3-17 24,4 11-8,4 2 8,-1 2 24,0 0-56,-6-15 32,12 10 0,-8 8-32,2-3 48,0 0-24,-7-15 8,6 12-40,1 4 16,1-1-72,7-2-8,-16-14 104,6 14-128,0 1-80,10 1 0,-10-2-24,0 0-40,10-10 0,-10 16-80,3-15-81,-6-3 433,10 14-488,-9-12-56,2 12-24,2-12-24,-2 17-16,2-17-48,-2 0-32,-2 10 31,-3-16 657,2 0-680,-1 6 0,0 0 32,0 0 48,0-2 152,1 0 152,-3 0 136,0-4 88,0 1 72,0 2-40,-5-3-40,1 4-752,4-4 832</inkml:trace>
  <inkml:trace contextRef="#ctx0" brushRef="#br0" timeOffset="4558">9584 602 1288,'0'0'0,"0"0"344,0 0 112,0 0-456,0 0 512,0 0-64,0 0-80,0-2-112,0 2-256,0 0 184,2 0-8,2 0-16,2 0 24,-3 0-184,0 0 192,5 0-15,8-2-9,-10 0-32,-1 2-136,-2 0 104,16 0 0,-11 0-32,12-2 8,-10 2-80,-4 0 80,10 0 0,3-2 32,1 0-16,-9 1-96,-4 0 120,13-1 8,1 0-16,-1 0-24,-8 1-88,-4 0 64,14-1-32,1 0 16,-3 0-24,-4-1-24,-8 2 40,15-3-48,-1 0-48,2 0-88,-8 1 144,-8 2-240,15-3-136,1 0-144,0 0-81,-6 1 601,-11 2-736,17-3 0,-2 0 40,0-1 104,-6 3 592,-9 0-400,17-2 160,0 0 128,1 0 64,-10 1 48,-8 2-392,15-3-136,-22 4 528</inkml:trace>
  <inkml:trace contextRef="#ctx0" brushRef="#br0" timeOffset="4559">10710 321 1080,'0'0'0,"-4"0"136,0 0 16,4-2 24,-4 0-16,4 0-40,0 0-8,0 0 0,0 2-112,0-2 128,0-2 0,0 0 16,0 0-40,0 3-104,0-2 112,2-2 0,0-1 0,4 2-112,-6 4 144,2-4 0,0-2 8,0 2 8,0 0 64,2-2 32,2 2 56,-2 0 80,-2-2 41,2 2 23,0 0 72,2 0-32,-4 0-32,0 0-16,2 0-72,0 0 16,-1-1-40,-3 5-352,0-2 328,0 0 24,0 0 1,0 0 31,0 2-384,0-2 416,0 2-80,0 0-16,0 0-96,0 0-224,0 0 160,0 0-32,0 0-40,0 4-16,0-3-72,0 2 16,0 2 24,-5 1-56,5 10 8,-4-12 8,0 14 16,0-12 32,0 18 8,0-7-16,0-1-24,0 4-32,0 0 8,3-16 8,-2 13 8,-3 5 0,0-2 48,2 2 8,4-16-64,0 11 56,-4 5 64,4 2 0,0-1 48,0-17-168,0 10 160,0 4 16,0 0 16,0-1 0,0-14-192,0 8 208,0 7-40,2-4-16,2-10-72,-2 1-80,2 9 104,2-10-39,0 12-25,0-12 40,-3-1-80,2 6 64,1-7 8,0 13 16,2-13-40,-5-2-48,3 2 64,10 2-8,-10-2 48,10-4-8,-10 4-48,10-4-8,-10 0-88,11 0 16,-14 0 32,2 0-48,17 0 24,-14 0 16,12 0-16,-17-1 24,0 0-64,18-5-104,-13 0-96,12 0-105,-17 3 369,2-1-448,17-4-32,-13-8-72,11 10-8,-17 3 560,2 0-568,15-5-136,-14-8-56,12 12-81,-15 1 841,1 0-912,14-6-8,-12 3-8,12 0 24,-12 0 31,14-2 65,-13 0 80,11 2 88,-12-2 120,10 0 168,-10 2 136,12 0 104,-12-2 64,13 1 8,-13-1-112,2 0-584,-8 8 736</inkml:trace>
  <inkml:trace contextRef="#ctx0" brushRef="#br0" timeOffset="4560">11403 278 1016,'0'0'0,"0"0"120,0 0 32,0-2 16,0 1-168,0 0 176,-4 1-24,0 0-16,-1 0 24,5 0 0,-4 0 32,4 0 24,-4 0 24,4 0-240,0 0 280,-4 0 48,4 4-16,-4-4 32,4 4-344,0-4 344,0 4-39,0 1 7,0-1-32,0-4-280,0 0 256,0 4 40,0 0 8,0-4-8,0 3-296,0-2 352,0 3 8,2 0 8,4 0-16,0-1-352,-6-2 312,7 3-32,-1 0-40,0 0 16,-1 0-256,-4-4 200,7 4-7,8 0-17,-10 0-64,2 0-112,-8-4 88,18 4-40,-13-4 16,3 4-32,8 0-32,-14-4 64,4 0-16,12 5-40,-10-1 24,9-1-32,-16-2 24,8 3-8,9-4 0,-10 0 8,11 4-24,-18-4 0,5 0 0,12 4-24,-11-4-40,10 4 64,-16-4-80,5 0-48,12 0 0,-12 0-32,12 0 160,-18 0-216,6 0-33,11 0-87,-11 0-16,10 0-72,-16 0 424,6 0-464,10 0-8,-10 0-64,13-2 8,-13 0 32,2 0 48,0-2 72,0 0 111,-8 3 265,8-2-264,0-3 64,-2 1 8,2-1 40,0 0 72,1 0 24,-3 0 40,0 0-8,-6 6 24,4-6-24,0 0 8,2 0-8,-2 0 24,-4 5 0,4-6 8,0-1 16,-2-9-8,0 13 8,-2 4-24,4-8 8,-2 0 16,2-8 0,0 10-8,-2-2 40,2 0 16,-2-9 48,-2 13 8,1 4-128,0-6 160,1-2 16,2 2-8,-2 2 24,-1 4-192,0-2 233,-1 0-1,0 2-16,0 0-8,0 0-208,0 0 152,-4 0-8,4 4 40,-4 0-24,0 2-32,0 10-32,0-12-40,-2 19-24,-10-7 8,12 2 0,-2 4-48,-12 1 8,12 3 8,-13 2-24,13 3 40,-12 1-16,16-23-8,-2 13 0,-14 12 0,12 0 0,-15-1 8,20-24-8,-4 14 8,-13 10 24,14-1-16,-12-1 0,12-1-8,-2-2 0,-11 1 0,13-3 32,2-18-40,-2 8 32,-2 9-24,0-1 16,0-2-32,4-15 8,-2 6-56,0 8-328,0-3-240,0 0-88,2-11 712,0 4-705,-2 6 305,0-11 160,0 16-16,4-21 256,0 2-360,0 13-112,0-16-48,0 4 56,0-2 464,2 0-344,0-2 144,4 0 104,2 0 64,8-2-16,-10-4-800,-6 6 848</inkml:trace>
  <inkml:trace contextRef="#ctx0" brushRef="#br0" timeOffset="4561">12713 386 896,'0'0'0,"0"-2"0,0 2 56,-4-2 32,0-2 64,0 0 48,-1 0-200,4 4 272,-5-3 48,0 1 56,0-2 40,0 3-416,6 0 448,-6-3 24,-13 2 16,15 0-8,-10 0-480,12 2 481,-4-2-1,-12 0-32,12 0 0,-11 2-448,15 0 408,-4-2-56,-12 2-32,12 0-40,-19 0-280,24 0 256,-15-2 0,-1 2 24,1 0 32,1 0-312,14 0 328,-17 0 9,-1 0-9,1 4-8,-2-4-320,20 0 312,-18 4-8,0 0 0,-1-4-8,1 4-296,18-4 280,-18 4-40,0 0-32,1 0 16,1 1-72,16-5-152,-6 4 168,-14 0-48,14 0-80,0 0 16,-11 2 0,13 0-32,0-2 56,0 0-80,4-4 0,-4 4-24,4 2 32,-4-2-64,0 2 0,4-6 56,0 6-40,0 0-24,0 1 32,0-1 16,0 0-48,0 0-24,0 0 24,2-2 0,-1-4 64,4 6-24,1 0 32,0 10-80,11-12 40,-17-3 32,6 4-40,2 12 0,8-13 48,-10 12-24,-4-16 16,12 4-32,-8 14 0,13-12 0,-11 12 24,-6-17 8,16 4-8,-10 12-8,14-11-40,-14 12 32,-5-18 24,17 4-32,-4 12 24,0-12 32,0 12-40,1-11 16,-1 1-24,-10 10 24,12-12-24,-12 12 16,10-10 40,-10 10-48,11-12 24,-11 2 0,10 11-8,-14-17 32,4 6-8,0 0-8,0 0 8,0 0-32,0 0 16,0 0 48,0 0-24,-3 10 48,-1-16-24,-2 7 0,0-1 24,0 0-8,0-2 88,-5 2-56,1 0 56,0-2-24,-12 0-40,15-3-96,-2 2 112,-13 1-40,12-4-16,-12 4-40,10 0 48,-15-4-40,15 4 0,-18-4 40,22 0-64,-2 0 0,-20 0-32,7 0 32,11 0-16,-2 0 16,-8 0-32,-2 0 24,2 0-112,-5 0 32,15 0 88,-6 0-112,-4-2-48,0 2 40,10 0-40,-3 0 160,-7-2-208,10 0 16,-16 0-40,18 0-80,-3 1 312,-2 0-336,5-1-72,0-2-120,-3 0-48,6 3 576,-2-2-648,-1-1-105,0 2-79,4-2-144,0 2 976,0 0-1024,0-2-8,0 0 55,0 2 113,1 0 864,0 0-760,5-3 160,3 3 200,9-2 168,-15 3 232,0-2-88,17 1 56,-12-2-24,14 0-768,-22 4 824</inkml:trace>
  <inkml:trace contextRef="#ctx0" brushRef="#br0" timeOffset="4562">13177 355 1184,'0'0'0,"0"0"264,0 0 48,0-2 0,-4 0-40,0 2 8,4 0 8,-3 0-288,2 0 296,1 0 0,0 0-40,-4 4-8,4 0-248,0-4 288,-4 4 16,4 0 41,-4 3 39,0-3-384,4-2 360,-4 4 8,0 12-8,0-14-16,4 11-344,0-12 352,-5 3-8,1 17 16,-2-7-8,1-3-352,4-10 288,-3 13 8,-2 2-56,0 1-32,2-1-208,4-16 193,-6 18-33,0 2 8,0 1 16,0-5-184,6-16 216,-6 18-16,2 1-8,0-1-32,0-2-160,3-16 104,-3 18-8,0-1 0,0-3-32,1 0-64,2-14 80,1 14-8,-4-10-56,0 17 8,4-18-24,0-4-32,-4 19-32,4-16-56,-4 14-72,0-14 192,4-4-288,-4 16-96,4-12-104,-4 13-89,4-13 577,0-4-592,0 6-24,0 0-8,0 0-48,0 0-64,0-6 736,0 4-768,0 0-9,0 0 25,0-4 40,2 0 48,0 0 104,2 0 160,2 0 144,-6 0 256,4 0-104,2 0 56,0-2-16,0-2-664,-6 4 728</inkml:trace>
  <inkml:trace contextRef="#ctx0" brushRef="#br0" timeOffset="4563">14026 438 856,'0'0'0,"0"0"0,0 0 32,0 0 16,-6 0 32,-11 0 24,16 0-104,-2 0 144,-3 0 16,0 0 8,-12 0-16,16 0-152,0 0 112,-16 0-16,12 0-16,-17 4-8,17 1 16,-18-1 0,8 0 8,-2 0 40,-1 0 24,-1 0 64,0 0 64,0 0 32,-3 0 40,-1 0 24,2 2-16,-1-2 25,13-1-393,-2 0 392,-8 1 8,-2 2 8,1 0-32,3-2-48,2 2-88,10-1-8,-14 1-48,16-3-184,1 0 152,-3 3 0,-10 0-48,16 0-48,-2-3-56,0 0 64,-2 1-32,0 2 8,0 0 0,4-2-40,0-2 16,0 4 24,0 0-48,2-2 16,-1 0-8,0-1 24,5 3-8,-2-2 32,2 0-8,-2-2-40,-2 0 56,6 2 8,11 0 8,-13 0-8,6-1-64,-6-2 88,2-1-32,12 4 0,-12 0 32,5-4-88,-5 0 72,0 4 32,12 0 8,-12 0-8,8-1-104,-10-2 105,11 3 7,-1 0 0,0 0-24,-10-4-88,-4 0 72,18 7-16,-3-1 8,-9 0 16,7-3-80,-10-2 64,3 3 24,10 2-64,-12-2 56,7-1-80,-7-2 112,2 5-40,10 0 32,-12 0-8,8 7-96,-10-10 112,2 1 48,2 1 8,9 1 16,-13 0 0,2 0-8,2 0 8,0 0-24,-3 6-160,-4-8 160,5 0-24,0 0-16,-2 2 16,-2 8-136,-2-12 120,2-2 8,0 7 0,-2 9-24,0-13-104,0-2 128,0 5 16,0 0 40,-4 10-16,1-12-168,2-4 144,-5 6 0,0 11-23,0-13 7,-12 2 0,12 0-16,-15 10-8,5-16-24,10 6 56,-20-2-24,10 2 0,-1 0 16,1-2-40,-2 2-24,0 0-24,0-2-8,0 2-32,17-5-16,-17 3 56,0 0 0,2 0-24,0 0-16,15-4 48,-15 4-32,10-4-40,-14 4-96,16-4-112,4 0 232,-6 0-576,0 4-313,0-4-399,0 0-512,5 0 1800,-5 0-2233,0 0-199,2 0 199,0-2 617,4 2 1616,0-4-872,0-2 568,0-2 264,0-11 8,0 19 32,0-8-96,4-14-568,-4 22 664</inkml:trace>
  <inkml:trace contextRef="#ctx0" brushRef="#br0" timeOffset="6833">13 1769 1216,'0'0'0,"0"0"40,0 0 0,-4-2-8,4 0 8,-4 0-16,4 0-8,-4 0-8,4 0-8,0 2 0,0-2 24,0 2-16,0 0 0,0-2-8,0 2-8,0-2 16,0 2-8,2-2 0,2 2-8,0-2 0,0 2 0,0-2 8,-3 2 0,4-2 0,1 2 0,2 0-8,0 0 8,-2 0 0,0-2 8,2 0 0,1 0 0,-1 2 24,8-2 16,-12 0 32,2 0 16,-1 1-96,6 0 112,-7 1 0,2-2 16,0 2-16,-1-1-112,7 0 136,-6 1 0,14-2 8,-12 2 24,-2-1-168,6 0 144,-6-1-16,15 2 8,-5-2-16,-10 1-120,4 0 128,6-2 0,4 1-8,1 0-16,-14 2-104,6-2 88,7-2 0,3-2-8,3 0-16,-15 4-64,6-2 64,16-2 0,-3 0-24,2 0 0,-19 4-40,7-2 24,16-2-24,3 0 32,-3 0-32,-20 3 0,5 0 16,13-4-8,5 1-16,-1 0 0,-19 3 8,3 0-8,20-3 8,1 0-16,1 0 24,1 0-8,-3 0 8,5 0 8,2 0-8,-25 3-8,2 0 24,29-3-8,-2-3 0,1 1 8,-29 5-24,3 0 16,29-3 0,-1 0-16,3 0-8,0-2 24,2-8-16,1 12 16,3-2 0,2-3-8,-2 1-8,2 2 8,0-2-16,-30 5 8,-10 0 0,42-5 0,2 2 8,0-2 8,-27 3-16,-15 2-8,46-3 32,0-2-16,0-1-16,-31 5 8,-13 0 32,46-4-48,2 0 0,4 2 0,-37 2 16,-9 0-16,48-4 0,-2 0 24,0 2 16,-31 1-24,-21 2 0,50-4-16,4 1 0,-2 0 8,-26 2 8,-29 2-8,55-4 32,0-2-16,-2 2 0,-27 2-8,-27 2 8,54-4-8,5 2-8,-3 2 8,-28-1 0,-27 2-8,55-3 8,-6 2-8,0 0-8,-23 2 16,-31 0-8,56 0-8,-2 0 8,0 0 16,-21 0-8,-36 0 16,53 0 0,0 0-16,-2 0-8,-26 0 8,-23 0 0,45 0 0,0 4 8,-2 0 8,-13-4-16,-36 0 0,51 4 0,-2 0 32,0-4 0,-15 3-32,-37-2 32,47 3 49,1-4-1,-2 4 32,-14-1-112,-33-2 128,44 3-8,3-4 32,-4 4-16,-10-1-136,-35-2 136,44-1 24,-3 0-32,2 0 0,-14 3-128,-28-2 104,36-1-16,-3 4 16,3-4-16,-10 0-88,-30 0 120,36 0-24,2 4-24,-3-4-16,-8 0-56,-27 0 40,35 0-16,-1 0 0,-3 0 32,-6 0-56,-27 0 24,29 0 0,-2 0 8,1 0-48,-7 0 16,-24 0 8,29 0 16,-7 0-24,0 0 40,-1 0-40,-21 0 32,20 0-16,-2 0-8,-2 0-8,-2-2 0,-15 2 24,7 0-24,10 0 32,-12 0-8,11 0-24,-16 0-8,5 0 32,0 0-24,2 0 8,-2 0-8,-6 0-16,7 0 32,-5 0-16,2 0-48,0 0 24,-4 0 24,4 0-48,-2 0-8,0 0-16,0 0-40,-2 0 112,2 0-144,-2 0-40,2 0-64,0 0-40,-2 0 288,0 0-400,0 0-128,0 0-113,0 0-151,0 0 3153,0 0-5498,0 0 2481,0 0 184,0 0 232,-4 0 120,0 0 48,0-2-1160,4 2 1232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5:02:11.753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21 415 192,'0'0'0,"0"-2"0,0 0 8,0 0-8,0 0 0,0 2 8,0-2-8,0 2 0,0 0 8,0-2-8,0 2 8,0 0-8,0-2 8,-4 2 0,4 0 0,0 0 8,0 0 0,0 0 0,0 0 8,0 0-8,0 0-16,0 0 32,0 0-8,0 0 8,0 0 8,0 0-168,0 0 288,-4 0-120,4 0-8,0 0 0,-4 0-32,4 0 32,0 0 8,0 4-8,0-4 16,-4 4-48,4-4 24,0 0 16,-4 4 0,4-4-8,0 4-32,0-4 56,0 0-16,0 4 8,0-4-16,0 4-32,0-4 48,0 4-16,0-4 8,0 5 16,0-1-8,0-4-48,2 0 64,-2 4-24,2 0 8,0 0 0,-2-4-48,0 4 40,2 0 16,0 2-16,0-2 8,-2-4-48,4 6 40,0-2 0,0 0 0,0 0-16,-4-3-24,4 2 40,-2 1-8,2 0 0,0 0 8,-4-3-40,4 2 24,-2 1 0,2 1 0,-2-5 0,-1 0-24,2 4 32,3-4-8,0 4 0,-2-4-8,-3 0-16,0 4 24,4 0 0,-3 0-16,0-4 16,-2 1-24,4 2 8,0 1 0,0 0 0,2 0-8,0-4 0,-2 4 0,-2 0 16,0-4 0,0 4-16,0-4 8,0 4-8,0-4 24,0 4-8,0-4 8,0 4-8,0-4 16,0 4 8,0-4-16,4 0 16,-2 0-16,0 0-16,-2 0 16,3 0 16,-1 0-40,-3 0 0,4 0 48,1 0-16,0 0 0,0-2 40,-4 2-72,2-2 32,2-2 32,2 0 8,0-2 32,-5 4-104,2-2 88,3-2 8,1 0 8,-1-2-48,-3 6-56,6-2 56,-5-4 8,10-9-8,-10 11-24,0 3-32,4-2 48,7-13-16,-1 12-8,2-12 48,-11 15-72,4-2 64,5-14-16,1 11 8,1-12-40,-12 17-16,4-2 24,6-17-16,3 14-16,1-13 24,-12 14-16,4-2-8,8-7 56,-3 0-8,-1-1 16,-8 14-56,2-2 80,10-17-16,0 6 24,3 0-8,-14 9-80,4-3 112,9-6-16,1 8 9,-3-14-25,-12 18-80,2 0 56,-2-16-16,16 11-32,-7-11-8,1 14-8,-2-12-8,-10 12 16,10-10 32,-13 14-32,0-1 8,6-3 16,7 0-56,-12 0-40,2 2-56,0 0-73,-2 0-63,2 2-72,-2 0-40,-2 0-24,0 2-8,-2 0 8,2 0 32,0 0 8,-2 0 48,0 0 40,0 0 272,0 0-240,0 4 56,-4 0 32,4 0 8,0-2 144,0 0-96,-4 2 32,0 0 32,4 0 32,-2 0 0,0-2-152,2-2 152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5:02:12.985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0 61 352,'0'0'0,"0"0"-16,0 0 8,1 0 8,0 0 8,1 0-8,-2 4 0,0-4 8,0 4 0,0-2-8,0 1 8,0-3 0,0 4 8,1-2-16,0 0 16,1 2 16,0 0-8,0 0 8,2 0 8,0 2 0,-2 0 0,2-2-8,-2 2 24,2 0-16,0 0 24,-2-3-64,-1 0 48,1 3 8,0 1-8,2-1 16,-2 0 8,0-4-72,0 0 72,0 4 8,2-2-8,0 2 16,-2-4-88,0 0 72,4 2 24,0 0 24,-2 0 0,-1-1-120,-2-2 144,3 5 8,-2-2 0,2 0 40,-2 0 8,0 0 40,2-4 8,0 5 8,-1-3-256,-2 0 288,2-2-16,-1 4 16,0-4-24,0 2-264,0 0 273,2-2-49,0 0 8,0 0 0,-1 0-232,-2 0 200,3 0 40,-2 0-40,2 0 24,-1 0-224,-2 0 208,3 0 16,0 0 0,2-2-48,-3 0-176,-2 2 184,5-2-48,0 0 16,0-2-16,3-1-8,-1 1 16,0-2-32,0 2 16,4 0-128,-8 2 88,0-4 32,4 0 0,8 0-24,-11 1-96,-4 4 136,8-5-96,7 0 8,-10-2 8,7 1-56,-10 6 40,3-8 40,2 3-48,11-2-8,-15 2-24,-2 4 16,16-6 8,-12 0 24,14 0-40,-15 1-8,-4 6 24,17-5-24,-11 0-16,11 0 24,-13 1-8,-4 3-16,17-4-8,-12 0 8,10 2 16,-11 1 0,-4 2 16,18-3 0,-13 0 8,2 0-16,-2 1-8,-4 2-16,4-3 0,0 0-112,0 0-72,-4 0 200,-2 4-280,2-2-136,2 0-72,0 0-120,-2 0 608,-2 2-712,2-2-88,-2 0-16,0 2-41,0 0 857,0 0-792,0 0 88,0 0 96,0 0 152,-4 0 72,-2 0 104,0 0 96,0 0 88,-9 0 96,14 0-40,-3 0-352,4 0 392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10:41.850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23 238 464,'0'0'0,"2"0"0,-2 0 8,0 0 0,0-2 8,0 0 0,0 0 16,0 0 24,0 0 16,0 0 32,0 1-104,0 0 104,0-2 8,0 3-8,0-2 0,0 0 8,0 2-16,0-2 0,-4 2 0,4 0-16,0 0-80,0 0 120,-4 0-32,4-2 16,-4 2-8,4 0-96,0 0 72,-4 0 32,4 0-8,-4 0 0,3 0-96,-2 0 88,3 0-32,0 0-8,0 0 32,0 0-8,0 0 16,0 0-24,0 0-24,0 0-40,0 0 48,0 0 0,2 4 16,-2-4-24,2 0 8,-2 0 8,0 0 16,0 4 8,0-4 8,0 5 0,0-5-8,0 0 24,0 0-104,0 4 64,2-4 8,0 0 8,0 4-16,-2-4-64,2 0 96,0 4 0,2-4-32,-2 4 32,-1-3-96,0 2 88,1 1 8,-2 0 49,2 0-49,-1-3-96,0 2 112,-1 1 24,0 2 0,0-2 0,0-3-136,0 2 120,2 1-40,-2 2 24,2-2-16,-2-2-88,0 0 128,0 2-8,0 1-16,2-1 16,-2-3-120,0 2 96,0 1 8,2 0-24,-2-4 0,1 1-80,0 2 80,-1-3 8,2 4-8,0-4 0,-2 0-80,0 0 88,2 0 24,-2 4-16,0-4 24,0 0-120,0 0 128,2 0-32,0 0 32,-2 0 0,0 0-128,0 0 120,2 0 0,0 0 0,-2-2-16,1 1-104,0 0 80,-1-1 0,0 0-16,0 0-16,1 1-48,0 0 48,-1-3 16,0 0-32,0 0 32,0 2-64,0 0 40,0-3-32,0 1 32,0 0-24,0 2-16,0 0 16,0-2 16,0 0-16,0 2 24,0-2 0,-4 0 16,4 0 16,0 0 24,-4 0 17,4 0 7,0 0 32,0 0-32,-4 2 48,4 0-16,-4-2-40,4 2 48,0 1-160,0 0 136,0-1-32,-4-2 16,4 2-64,0 0-56,0 2 64,0-5 24,-4 1-8,4 0 0,0 2-80,0 0 24,0-2-32,0 0 0,0 0-40,0 2 48,0 0-56,0 0-8,0 0 0,0 0 16,0 1 48,0 0 8,0-1-16,0 2 0,0-2 8,0 2 0,0 0-72,0 0 96,0 0-88,0 0 40,0 0 160,2 0-296,0 0 80,0 0 56,0 0 8,-2 0 16,0 0 48,0 0 0,2 0-16,-2 0-8,2 0-24,-2 0-16,2 4 8,-2 0 0,2 0 16,-2 1-8,0-4 0,0 3 8,0 2-8,0-2 0,0-1 0,0-2-16,0 3 16,2 1 8,0 1 8,-2-3-16,0-2 16,0 3-24,0 0-8,2 0 16,-2 0-24,0 0 40,0 0-8,0 0-8,0 1 0,0-4 24,2 3-16,-2 0-16,0 0 24,0-1-16,0-2 16,0 3-16,0 0 16,0 0-16,0-4 16,0 4-8,0-4 16,0 5-8,0-2-16,0-2 16,0-1 0,0 4-8,0-4 0,0 3-8,0-2 0,0-1 32,0 0-8,0 0 40,0 4-16,0-4 16,0 0 0,0 0-16,0 0-24,0 0-8,0 0 0,0-2-8,0 2-8,0 0 24,0-2 0,2 0-24,-2 0 24,0 0-24,0 2 8,3-2 8,-1 0 8,-2-2-32,0 2 8,0 1 16,0-3-24,0 0 8,0 2 8,0-2-24,0 4 16,-5-4 0,5 2 16,0-2-32,-4 0 24,4 4-8,0-4-24,0 0 0,0 0 48,0 0-32,0 4 8,0-4 8,0 0 0,0 0-24,0 2 8,0 2 8,0-2-16,0-2-16,0 2 24,0 0 16,0 1-8,-4 0 8,0-1 0,4 0-24,0 0 24,0 1-8,-4 0 40,4-2-88,0 1 24,-4 0 16,4 2 8,0-2-72,0 0 48,0 2 32,0 0-88,0 0 80,0 0-24,0 0 40,0 0-40,0 0 16,0 0 48,0 0-72,0 4 16,0-4-8,0 4 24,0-4 0,-4 0-40,4 5 24,0-5 8,-4 4 48,4 0-24,0-4-80,0 4 8,0-4 32,0 4 8,2 0 40,0-4 8,0 4-72,0 0 32,0 0 16,0-4-8,0 4 0,-2-3 0,0 2 0,2 1 16,-2 0 8,1-3-24,0 2 8,1-3-24,0 4 0,0 0 8,-1-4 8,0 0 0,1 4 16,1 0 0,-1-4 16,-2 2-32,2 0 8,0 2 16,0 1 0,0-1-40,-2-4 16,2 0 16,0 4-24,0 0 0,0 0 32,-2-4-24,2 0-32,0 4 48,-2 0-16,2-4-40,-1 1 40,0 2 8,1-3-16,-2 4 24,0-4-16,0 0 40,2 4-40,0-4-8,-2 0 40,0 0-32,0 0-16,0 0 24,2 0-8,-2 0-8,1 0 8,0 0 40,-1 0-48,2 0 40,-2 4-16,0-4-16,0 0-8,2 0 16,-2 0-24,2 0 24,-1 0-8,0 0 8,1 0 0,-2 0 16,2 0-24,-2 0 0,0 0 16,2 0-16,-2 0 0,2 0 24,-2 0-8,2 0 8,0 0-16,-2 0-16,0 0 0,0 0-24,0 0 24,0 0 24,0 0 0,0 0 40,0 0-24,2 0-16,-1 0-16,0 0 8,1 0 16,0 0-8,0-2 8,2 0 24,0 0-16,0 0 0,1 0-32,-4 1 0,0 0 8,3-5-16,2 2-8,-2-2 56,-1 2-40,0 2-8,3-4 16,2-1-16,0 1 32,-3 1-24,-2 2-8,3-3-8,2 0 16,0-2-24,3 3 24,-5 2-24,-2-5 16,2 0-8,0 0-32,-2 2 48,-2 4 16,4-5-8,2-1 24,-2 0 8,-2 4-40,-2 2-8,4-4-8,3 0 0,-3 0-8,-3 2 24,0 2 8,3-6 32,2 2-24,-2 0 0,-2 2-16,-2 2 24,4-7-32,0 3-16,0 0-24,-1 1 48,-4 2-56,3-3 24,0 0 40,0-2 24,1 4-32,-3 2 32,4-4-32,-2-2 16,2 2-8,-2 1-8,-2 4 16,4-6-24,-2 1-32,0 0 0,-1 1 40,-2 4-24,5-3 16,0-2 32,0 2 8,-1 1-32,-4 2 16,3-3 8,2 0-32,-1 2-32,-4 0 40,0 2-56,1-2 16,0 0 24,-2 0 88,0 0-72,0 2 32,0-2-24,0 2 40,0 0-80,0 0 32,0 0 40,0 0 0,0 0-104,0 0 80,0 0-48,-4 0 40,4 0-72,0 0 88,-5 0-32,5 0 8,0 0-16,0 0 56,-4 0-64,4 0 32,-4 0-40,0 4 48,0-4 8,0 4-64,0 0 40,4-4-8,-4 0-48,0 4-8,0-4-8,4 4 72,0-4-96,-4 0-24,4 4-72,0-4-16,-4 4 208,4-4-288,0 0-64,0 4-40,0-4-65,0 4 457,0-4-504,0 0-56,0 0-80,0 0-72,0 0-56,0 4-40,0-4 31,0 0-23,-4 0 64,4 0 736,0 0-640,0 0 88,0 0 144,-4 0 128,4 0 280,0 0-184,0 4 88,-4-4 80,4 0 0,-4 0-488,4 0 504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10:55.468"/>
    </inkml:context>
    <inkml:brush xml:id="br0">
      <inkml:brushProperty name="width" value="0.09991" units="cm"/>
      <inkml:brushProperty name="height" value="0.09991" units="cm"/>
      <inkml:brushProperty name="color" value="#3165BB"/>
    </inkml:brush>
  </inkml:definitions>
  <inkml:trace contextRef="#ctx0" brushRef="#br0">549 16 768,'0'0'0,"0"0"96,0-2-72,0 0-8,-4 0 16,0 0-16,0 0 8,4 0 0,-4 2-8,0-2 16,0 0 16,2 2-48,0 0 56,-2 0 24,0 0 0,0 0 8,0 0 16,2 0-104,0 0 96,-4 0 16,0 0 16,-10 0 8,16 2-136,0 0 168,-6 2 40,-10 0 32,12 0-16,1-2-224,0 0 232,-15 2-32,14 0 32,-12 2-16,14-4-216,0 0 232,-4 4-48,-12-2-16,14 2 40,-6-2-208,4-2 217,2 14 39,-2-12-24,0 2-8,-5-2-224,4-2 176,1 14 0,-12-12-8,14 2-16,-7 5-152,6-6 192,1-1-16,-14 2 32,14 12-40,-9-14-168,6-2 144,1 16 8,-13-12-24,13 12 24,-5-14-152,4-2 152,1 20 0,-12-5 0,12-11-40,-5 10-112,6-8 128,-1 8-16,0 4-24,-12-2 16,15-4-104,2-8 72,-15 14 16,10 2-16,-10 0 16,13-6-88,2-10 72,-5 16-16,-10 0 16,16 2 0,-4-7-72,2-10 48,-4 17 8,-12-2 24,18 2-40,-3-7-40,2-12 40,1 17-16,0-2-16,-4 0-8,4-6 0,0-10 16,0 16-8,0-2 33,0-2-9,0-3-32,0-10 0,2 3 32,4 17-72,2-17 56,-3 11-16,-4-12-8,5 1 16,2 18-16,0-18 0,0 14 32,0-14-48,8 10 48,-10-10-81,1 9 57,-6-12-88,17 3-80,-12 12-48,12-12-8,-13 7 224,-4-10-280,15 1-24,-10 12-80,10-12-120,-10 12-32,12-12-48,-10 12-8,13-12 0,-14 1 592,-6-4-633,17 5-15,-10 10-16,12-16 48,-13 4 616,-6-4-544,19 4 136,-2 0 136,-2 0 104,-2-4 168,-12 0-112,14 0-696,-16 0 808</inkml:trace>
  <inkml:trace contextRef="#ctx0" brushRef="#br0" timeOffset="844">1100 271 848,'0'0'0,"1"-2"0,0 2 24,-1-2-16,0-2 16,0-2-16,0 3-8,0 2 16,0-4-8,2 1 8,0 0 8,0 0-24,-2 2 32,2-2 16,-2 0 24,0-2 8,2 4-80,-2 0 96,0-2 32,0 0 16,0 0 48,0 3-192,0 0 192,0-1 16,0-2 16,0 0 16,-3 1-240,2 2 264,1-3 8,-4 2 24,0 0-8,1-1-288,2 2 304,-3-1-16,0-2-24,0 2 9,1 1-273,2 0 264,-5-1 0,0 0-16,0 0-8,1 1-240,4 0 232,-15 1-8,12 0 16,-2 0-16,-7 0-224,10 0 240,-1 0-16,-12 0 0,12 0-24,-1 0-200,4 0 176,-17 4 24,12 0-40,-12 0 32,13 2-192,4-6 168,-17 6 8,12 0-8,-14 0-8,15 10-160,4-14 128,-21 4-8,16 10 25,-16-10-1,16 12-144,6-15 144,-20 3-24,14 18 0,-14-8-24,14-2-96,6-12 104,-19 14 0,13 0 0,-10 0-8,13-1-96,2-14 104,-15 17-8,12 0-24,-2 0 0,1 1-72,4-18 40,-15 17 0,16 0 0,-4 0-8,0 2-32,4-20-8,-4 20 24,0 0 0,0 0 0,4-2-16,0-18 32,0 18-16,-4 0-24,4-12-8,0 16 32,0-21-16,0 14-16,4 1 32,2-10-24,0 16 8,-5-21 0,6 4 0,1 13-16,0-12 0,10 12 16,-17-17 0,4 2-24,15 14 16,-12-13 24,13 2-8,-21-5-8,8 14 8,10-11 24,-10 0 16,14 2-64,-21-6 16,14 6 40,3 0 8,0 0-40,2 0 40,-18-6-48,14 4 16,4 0-32,0-4 24,-2 0-8,-16 0 0,16 0 8,2 0-8,0 0-8,0 0-8,-18-1 16,14 0-40,4-1 8,-2-2 8,0 0-16,-15 3 40,12-2-48,1-3-16,0 0-24,0 0 0,-13 4 88,10-4-136,-5 0 8,12 0-64,-14 0-32,10-2 0,-10 0-64,0-1 48,2 1-25,0 0 33,-2-8 0,1 12-8,-3-2 88,-2-2-8,0 0 64,2 0-8,-2 0 32,-2 6 72,0-4-64,0-2 8,0 0 40,-4 0-16,2 6 32,-2-4 0,-3-2-16,1 0 40,-10 2-64,15 4 40,-2-2-16,-3-2-24,-10 0-16,12 0 56,-12 0-40,12 0 16,-2 0 0,-12 2-8,12 0 8,-10 2 24,12 0 8,-14 0 16,17 1-24,-2 0 32,-15-1-40,12 2 16,-10 0-16,15 0 8,-2 0 0,-15 0 48,14 0-16,-2 0-24,0 0-8,-4 0 48,6 0-40,-2 4 16,0-4 24,0 0-32,0 4 8,0-4-16,2 4 8,3-2-16,-2 0 32,3-2-40,0 0 0,0 0 8,0 0-16,0 0 40,0 0-16,2 0 0,0 0-8,0 0 0,4 0-16,0 0 16,0 0-16,-3 0 16,0 0 8,3 0 0,2 0-16,0 0 32,0-1-24,0 0-16,-2-1 0,2 0 24,8 0-24,-13 1 16,0 0 16,13-1 8,-8 0-32,10-2 32,-14 2-24,0 0-8,14-4-8,-12 4 48,14 0-48,-16 1 16,-2 0 0,16-1-8,-10 0-8,12 0 8,-16 1 8,-2 0 24,16-1-16,-9 0-8,7 0 8,-13 2-8,0 0-16,13-2-16,-10 2 56,12 0-48,-14 0 24,-2 0-16,14 0 48,-12 0-72,12 4 56,-12-1-16,-2-2 56,6 3-8,8 2 32,-10 0 48,-3-2-128,0-2 96,5 4 16,-2 10 16,0-12-48,-2 0-80,-2-2 88,4 14 24,2-12 16,-2 16 16,-2-16-144,-2-2 144,2 18 0,0-4-32,-2 0-7,-1-11-105,0-4 72,3 23-32,-2-18 16,0 16-32,-1-10-24,0-7 40,1 1 16,0 16-24,-2-16 24,0 10-56,0-10 48,2 0-40,0 10 0,0-12-56,0 8 48,-2-8-144,0 0-72,0 12-161,0-12-103,0 9 480,0-10-592,0 1-120,0 12-80,0-12-112,0 8 904,0-8-904,0 0-1,0 2 57,0 12 128,0-14 136,0 2 168,0 10 168,0-12 112,0 9 136,0-10-80,2 1-72,0 0-464,-2-4 616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10:57.858"/>
    </inkml:context>
    <inkml:brush xml:id="br0">
      <inkml:brushProperty name="width" value="0.09991" units="cm"/>
      <inkml:brushProperty name="height" value="0.09991" units="cm"/>
      <inkml:brushProperty name="color" value="#3165BB"/>
    </inkml:brush>
  </inkml:definitions>
  <inkml:trace contextRef="#ctx0" brushRef="#br0">44 478 952,'0'0'0,"0"0"152,-4 0 40,4 0 48,0 0-240,-4 0 208,0 0-56,4 0-32,-4 0-48,4 0-72,0 0 48,0 0 8,0 4 16,0 2 16,0-5-88,0 2 136,-4 3 24,0 0 24,4 12 16,-4-14 16,4 2-16,-4 14 24,0-14-16,4 0-208,0 10 216,-4-10 32,4 16-16,0-16 25,-1 1-257,-2 8 240,3-9-16,0 16-8,0-16 24,0 2-240,0 8 240,0-10 16,0 16-8,0-16 24,0 1-272,0 6 256,0-7-16,2 16 16,0-6-40,0-14-216,0 2 192,2 16-24,2-14-56,0 12-24,-3-16-88,0 0 104,3 14-16,0-12 8,10 12-16,-13-14-80,0 0 56,3 4 0,10 12 0,-9-14-24,-4-2-32,2 0 56,3 4 32,8 0 40,-12 0 48,-1-3-176,2 0 129,11 3 31,-10-2 8,2 0 40,-1-2-208,2 0 216,-3 2-16,10-4 8,-10 4-24,2-4-184,2 0 208,-4 0-24,12 0-56,-12 0-8,3 0-120,2-2 112,-5 0-40,12 0 72,-12-2-32,2-2 24,10 0 16,-12 0-48,12 0 0,-12-10 16,10 12-16,-12-4-8,4-8 8,1 13-104,-2 0 80,-1-13 16,10 10 32,-12-12-32,4 12 8,0-12 0,0 2 8,-2 0 32,-2 11-144,-2 2 104,2-19-32,0 6 16,-2 0-32,-1 7-56,0 2 89,1-11-25,-2 0-56,0 0 16,0 6-24,0 6-24,0-12 32,0 0 0,0 0-32,0 2 0,-4 8-8,0-12-41,0 14-15,2-4 88,0 4-152,-2 0-40,4-2-40,-4-10-80,1 13 312,2 4-392,-3-5-96,0-2-64,0 2-72,4 0 624,0 4-688,-6-6-56,2 2-105,4-2-151,0 3 1000,0 3-1104,0-4-128,0 0-33,0 0 161,0 4 1104,0 0-936,0-2 312,0 0 256,2 0 176,0 1 192,-2 2-56,4-3-104,0-2-472,-4 6 632</inkml:trace>
  <inkml:trace contextRef="#ctx0" brushRef="#br0" timeOffset="1">986 307 1336,'0'0'0,"0"0"0,0 0 472,0 0 96,0 4-48,-4 2-64,4-5-456,0 4 336,-4 1-88,4 12-64,0-14-16,0-2-168,0 16 208,-4-12 81,4 16 79,0-16 72,0-3-440,0 19 496,0-6 8,0 0 24,0 4-48,0-2-8,0-2-64,0 4 32,0-2-32,0-15-408,0 12 353,0 3-33,0 0-104,2-2 0,0 0-32,0 0-8,0 2-16,0 0-32,0-2-48,0 0 16,0 0 24,0 0-24,0-10 80,0 14-48,-2-14-56,2 10 64,-2-12-56,0 12-56,2-12-120,-2 2-232,0-4 328,0 2-520,0 2-216,0-2-144,0 0-193,-4 0-143,4-4-64,-4 4-41,4-4 105,0 0 1216,0 0-1032,-4 0 264,0 0 264,4 0 272,-1 0 232,-2 0-96,-1 0 40,4-2-672,0 2 728</inkml:trace>
  <inkml:trace contextRef="#ctx0" brushRef="#br0" timeOffset="2">696 303 880,'0'0'0,"0"0"0,0 0 288,0 0-16,0 0 56,-4 0-40,1 0-288,2 0 232,1 0-72,0 0-48,0 0-16,0 0-96,0 0 128,0 0 32,0 0 56,2 0 32,0 0-248,0 0 272,2 0 8,2 0-8,2 0-8,2 0-264,-4 0 265,0 0 23,12 0 8,-10 0 8,5 0-304,-6 0 296,9 0-8,-10 0-48,14-2-16,-9 1-224,-6 0 208,13-1-72,2 0 24,0 0-40,-7 1-120,-8 0 104,15-1 32,-2 0-56,2-2 16,-7 1-96,-8 2 56,15-1-40,2-2 24,0 0-32,-6 1-8,-12 2 40,16-1 8,-4 0 0,2 0-24,-5 1-24,-10 0 40,13-1-48,0-2 0,1 0 0,-13 1 8,-2 2-96,14-3-80,-10 0-176,0 2-232,0 0 584,-4 2-800,6-2-184,-2-2-89,0 2 17,-3 0 1056,-2 2-912,1-2 256,0 2 264,0 0 224,-1-2 168,0 2-56,-1-2-664,0 2 720</inkml:trace>
  <inkml:trace contextRef="#ctx0" brushRef="#br0" timeOffset="3">1217 11 1072,'0'0'0,"2"0"264,-2 0 72,0-1-336,0 0 328,2-1-64,0 0-72,0 0-72,-2 1-120,2 0 104,0 1-8,0 0 32,4 0 24,-4 0-152,2 0 232,2 0 32,0 0 32,0 0 32,-4 0-328,2 0 328,4 4 9,8 0-9,-10 0 0,-3-3-328,2 2 344,13 3-8,-12 0 48,12 10 24,-16-15-408,2 2 408,16 13 24,-12-10 8,14 12 0,-15-16-440,2 2 464,9 18-7,-2-16-25,2 14-16,-10-17-416,2 0 344,10 19-40,0-6-48,0 0-40,-12-9-216,2 2 256,8 7-40,2 0-8,-4-10 8,-7 5-216,2 2 184,9 5 24,0-2 16,0 2 0,-9-8-224,-2-2 208,10 10-8,-1 0 8,0 2-7,-14-8-201,0-4 200,18 13-8,-16-1-40,16 0-40,-18-10-112,0 0 120,16 12-32,-14 0 40,10-2-8,-14-8-120,0-2 144,4 10 48,0 0-32,0 0 0,-3-9-160,0-2 120,3 11 8,0 0-48,-4 2 8,-2-9-88,0-4 104,0 11-80,0 0 24,0 0-24,-4-9-24,2-4 32,-14 13-32,16-2-48,-16 0-8,12-6 56,2-6-160,-18 10 8,0 0 16,2 0-152,6-5 288,6-5-320,-18 10-32,4 0-120,-2-10 80,5 8 392,9-6-409,-16-2-39,-4 14 56,2-14-88,9 6 480,10-6-544,-17 0 0,0 10-56,2-10 40,6 5 560,10-6-512,-16-1-17,2 0-23,-2 2 8,9 6 544,8-8-608,-15 0-32,0 0-40,0 2-72,6-2 752,10-2-745,-2 4 1,-14 0 40,14-2 64,-9-1 640,10-2-592,-1 3 104,0 0 144,-10 0 136,16-4 208,0 0-104,-4 0 48,0 4-688,4-4 744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8T15:58:49.012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0 390,'19'-19,"0"-19,31-20,14-17,11-13,-36 43,18-21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59:37.401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902 79 696,'0'0'0,"-6"-2"56,2 0-64,0 0 8,-2 0 0,-10 0 8,12 0-8,-12 0 0,12 0 8,-15 0 0,16 0-8,2 2 8,-15-2 0,10 0 16,-14 2-24,4-2 16,-1 2-8,4-2-8,10 2 8,-15 0 8,0 0-8,-3-2 16,4 2-24,14 0 24,-17 0 24,0 0 8,-1 0 16,3 0-72,16 0 88,-18 0 16,0 0 8,-1 0 16,1 0 0,0 0 16,3 0-144,16 0 136,-18 0 8,1 4 8,0-4-16,3 3-136,14-2 152,-5 3-16,-17 0 0,17-4-24,-12 4-112,18-4 96,-6 4-8,-14 0-24,16 0 8,-12 0-72,15-4 40,-3 4-16,-2 0-16,-10 0-8,16 0 8,0-4-8,-6 4 8,0 2 8,2-1 0,0-1-8,4-4-8,-4 6 0,4 0-8,0-2-24,0 0 40,0-4-8,0 4 8,0 0 0,0 0 16,2 0-16,-2-4-8,4 6 8,0-2 0,2 0 24,0 0 8,-6-4-40,6 4 32,0 2 8,10-2-24,-9 1-8,-6-5-8,14 4 8,-7 0 8,12-4 8,-12 4 8,-5-4-32,16 0 16,-2 4 16,-1 0 0,2-4-24,-16 0-8,12 4 32,5-4-32,1 4 8,-2 0 0,-17-4-8,16 4-8,4-4-8,-3 4 16,2-4-8,-16 1 8,14 2 16,5 1-8,-3 0-24,0 0 0,-16-3 16,14 2-16,5 1 8,-1 0 8,0 0 0,3 0-16,-3 1 16,0-1-8,-2 0 0,-16-4 8,13 4 8,1 0 24,2 0 0,-4 2-8,-12-5-24,8 4 56,5 1-32,-11-2-8,12 2 16,-16-5-32,2 2 8,4 3 0,0 0 0,0 0 0,-5-4-8,3 0 8,0 3 16,-2 1-16,-2-2 0,-2-3-8,2 2-8,0 1 0,-2 0 0,0 0 8,0-3 0,0 2 0,0-3 8,0 4 24,-4 0-16,2-3-16,0 2 24,-4 1 8,-11 0-16,11 2 0,0-4-16,-6 0 8,6 2 0,-16 0 0,16 0-8,-3-2 0,-7 0-16,0 3-16,-2 1 0,-2 0 0,12-5 32,-5 2-8,-7 3 24,0-2-8,0 0-8,11-2 0,-3 0 16,-10 2 24,0 0-24,-1 0 40,14-2-56,-4 0 32,-7 2 8,0 0 32,-1 0-24,13-4-48,-4 0 64,-8 4-16,-2-4-8,-1 4 16,13-4-56,-2 0 16,-10 4 8,0-4 0,-3 0-8,15 2-16,-2 1 48,-12-3 1,1 0-17,1 0-8,-2 4 0,1-4 0,-1 0 16,0 0-8,2 0-16,-1 0 0,3 0-24,-2 0 24,11 0-16,1 0 16,-10 0-16,0 0 8,2 0-32,14 0 24,2 0-48,-21 0 0,19 0-16,-2-2-24,-3 0 88,2 2-97,7-2-39,-4-1-24,0 1-40,4-2-64,0 0-48,0-2-64,0 2-32,1 0 408,0 2-424,1-2 24,2-2 40,2 2 64,-2 1 296,-2 2-216,16-5 72,-11 2 64,13-2 40,-10 3 40,-4 2-40,10-3-688,-16 4 728</inkml:trace>
  <inkml:trace contextRef="#ctx0" brushRef="#br0" timeOffset="1397">1289 174 800,'0'0'0,"0"0"0,0 0 24,0-2 24,0 0-16,0 0 24,0 2-56,0-2 80,0 0 8,0 0 16,0 2 16,0 0 0,0 0 0,0 0 0,0 0-40,0 0-80,0 0 64,0 0-8,0 0-16,0 0 16,0 0-272,-4 4 496,4 0-216,-4 0 8,4 0-8,0-3-64,-4 2 64,4 3-8,-4 1-16,4-1-8,-1-5-32,-2 4 24,3 1-8,-4 10 0,0-12 16,4-1-32,0 10 40,0-9 16,0 14 8,0-11-24,0-4-40,0 12 32,-4-9 8,4 12-8,0-12 8,-1-2-40,-2 10 16,3-10 0,0 15-8,0-15 0,0 0-8,0 8 8,0-8-8,0 14 24,0-14 16,0 1-40,0 6 16,0-6 24,0 11 8,0-12-16,0-2-32,0 2 48,0 2-56,0 12-80,0-14-80,0-2 168,0 2-208,0 13-32,0-13-16,0 2-16,0-5 272,2 4-280,-2-1 8,0 0 24,0 0 72,0-3 176,0 2-120,0-3 56,0 4-32,0 0-600,0-4 696</inkml:trace>
  <inkml:trace contextRef="#ctx0" brushRef="#br0" timeOffset="1398">1024 75 800,'0'0'0,"0"0"16,0-2 24,-3 1-40,2 0 32,-3-1 24,0 0 8,0 0 40,4 0-104,0 2 128,-6-2 32,2 0 8,-1 0 8,5 0-176,0 2 184,3 0-16,-1 0 0,2 0-32,-3 0-136,0 0 104,1 0 32,0-2-8,2 2 0,-1 0-128,-2 0 160,5 0-24,0 0-16,2 0 8,4 0-128,-8 0 80,2 0 0,10 0-16,-7 0-8,8 0-56,-12 0 56,13 0-16,-2 0 0,5-2 8,-7 2-48,-10 0 48,16-2-8,2 0-16,1 0-8,-4 0-16,-14 2 0,19-2-56,1 2-72,-3-2-192,-1 0 320,-18 2-456,19-3-96,3 1-32,-1 0 104,-5 1 480,-16 0-344,20-1 136,-1 0 104,0-2 32,0 1 72,-20 2-720,-2 1 720</inkml:trace>
  <inkml:trace contextRef="#ctx0" brushRef="#br0" timeOffset="1399">1836 75 752,'0'0'0,"0"0"0,2 0 32,-2 0 0,0 0 8,-4 4-16,3-3-24,-2 2 48,-1 1-16,0 0 16,0 2 8,3-5-56,-2 4 64,-1 12-8,4-13 8,-4 2 8,2-5-72,-2 4 48,-13 1 16,17 10-32,-6-12-16,5 0-16,-2 8 32,-3-6-16,2 11 24,-2-13 8,5-1-48,-2 10 24,-3-9 0,0 14-24,-10-12 8,15-1-8,-2 8 16,-3-9 24,0 15 0,-1-13-16,6-1-24,-4 6 56,-1-7-8,0 12-8,0-12 32,5-2-72,-2 2 40,-1 13-24,0-13 8,-2 2-16,2 10 24,0-12 0,0 2-8,0 10 8,2-16-32,0 0 16,-2 4 16,4 0 8,-4 0 8,2-2-48,-1 0 56,3 3 8,0-1 8,-4-4 8,4 0-80,0 0 24,-6 0-8,2 0-56,4 0-8,0 0 48,0 0-48,0 0-64,0 0-16,0 0-32,0 0 608,-4 0-1048,4 0 480,-4-2 24,4 0 8,0 0 88,0-1-88,0-1 8,0 0 0,2 0 16,0-2 0,0 2 16,0-2 0,0 0 0,1 3 48,0-2-32,3-3-8,1 0 24,-1 0 0,-5 4 16,2 0-24,3-5 24,0-7-24,0 10 16,0-10 8,10 10-8,-10-10 16,2 8 0,13-11 24,-15 11 24,2-10 0,0 12-8,-4-5-48,0 2 48,12 1 0,-10-13 0,11 15 24,-15-5-72,0 2 72,4 3 8,10-14 16,-12 12 8,1-5-104,-2 5 96,13 2 0,-12-12 8,2 12 16,-1 1-120,-2 2 104,6-13 8,7 12-8,-12-3 0,0 4-104,-2 0 136,6-1-24,-2 0 0,0 0 0,-2 2-112,-2 0 88,4 0 16,-2 0-24,2 0-16,-2 1-64,-2 0 40,5 1-8,-1 0-16,2 0-16,-3 0 0,-2 0 0,5 0 0,-2 4-16,0 0 0,-2 1 16,-2-4 8,2 5-24,2 0 32,2 11 8,4-14-24,-7-2-24,1 15 40,0-10-48,2 14 16,4-15 16,-8-4 8,2 24-8,2-9 8,0-10-8,-2 11 0,-4-12 0,7 11 8,7 1 0,-10 1-8,8-13 0,-10-4 8,4 23 0,10-8 8,-12-10 8,10 10-24,-11-11 24,11 1-24,0 16 8,-8-16 0,9 12-8,-14-14 0,6 2 8,9 13-48,-12-15-88,-1 1 128,-4-4-248,7 15-144,0-16-96,0 6 16,-1-1 472,-6-4-432,5 3 120,-1 0 128,-3 0 64,1 0 120,-2-4-40,1 0-96,2 4-440,-4-4 576</inkml:trace>
  <inkml:trace contextRef="#ctx0" brushRef="#br0" timeOffset="1400">1715 302 784,'0'0'0,"-4"0"48,3 0-48,-5 0 64,-10-2 32,12 0 8,0 0 0,-2 0 0,2 2-16,0 0 0,0 0-8,4-1-80,0 0 72,0 1-16,0 0 8,0 0 0,1 0-64,2 0 88,3 0 32,0 0 24,-2 0 8,-3 0-152,4 0 152,1 0 0,0 0 8,0 0 24,11 0 24,-11 0-32,10 0 8,0 0-48,-14 0-136,4 0 104,19 0-8,-5 0-40,2 0 0,-16 0-56,10 0 32,9 0 16,-1-2 8,2 0-40,-18 1-16,13 0 32,7-1-8,0 0-16,3 0 0,-22 1-8,14 0 0,10-1-96,-1-5-40,-4 3-80,-20 3 216,11-2-328,9-1-80,-4 0-104,3-2 0,-20 5 512,10-2-480,7-3 104,3 2 144,-3 0 96,-17 2 136,6-2-40,10 0-72,-5-2-504,-18 6 616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59:40.162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527 100 752,'0'0'0,"0"0"8,0-2 8,0-2 8,2 0-8,0 2 8,0-2 24,0 2-48,-2 2 72,2-2 16,0 0 32,-2 0 40,0-2-160,0 4 176,-4-2 32,0 0 16,4 0 0,-4-2-224,4 4 208,0-2 0,-6 0 0,2 0-24,0 0-184,4 2 184,-6-2 16,1-1-8,1 3-24,1-1-168,2 0 176,-3 1-16,-2 0-16,0-2 32,1 1-176,4 0 168,-5 1-40,0 0 9,0 0-17,0 0-120,6 0 112,-16 0-24,12 0-8,-3 0-16,-10 0-64,16 0 40,-5 0 32,0 4-32,-12 1-24,14-2-16,4-2 24,-18 3-16,11 2 16,-15 0-16,16 0-8,6-6 0,-22 6 16,6 10 8,-1-12 8,11 2-8,6-6-24,-22 6-16,16 11 0,-16-13 24,16 12 8,4-16-16,-21 4 8,5 12 16,2-12-16,10 14-24,4-17 16,-21 2-8,17 16-8,-16-13-32,16 12 48,4-18 0,-16 6-24,14 12 0,-2-12 56,0 11-24,5-17-8,-4 6 16,-2 10-24,-9-10-16,16 12 0,0-17 24,-6 2-8,2 13-8,4-10 8,0 11-8,0-17 16,0 4 0,2 12-8,2-12-16,0 2 0,-3-4 24,4 12-32,1-10 32,0 2-16,3 0 8,-7-3 8,12 11-8,-10-14-8,12 6 24,-10 0-16,-3-5 8,12 4 24,-9 1-24,13 0-8,-11-2-8,12 0-8,-4 0 16,-8 0-8,15 0 8,-20-4 8,10 0-40,-5 0 8,12 0 24,-4 0 8,-11 0 0,7 0 8,4 0 0,-8 0 8,10-2 0,-16 2-16,2-2-8,14 0-8,-12 0 0,13 0-8,-17 2 24,2-2 16,16-2 8,-14 0-24,12 0 8,-16 3-8,2-2 8,5-3-16,7 0 32,-10 0 8,-4 4-32,2-2 8,2-2 24,2-1-32,-2 1 16,-4 4-16,2-2 24,2-2-24,-2 0 16,0 0 16,-2 4-32,0-2 32,3 0 40,-3 0-24,0-2-8,-2 4-40,2 0 80,0-4-48,0 2 56,0 2-8,-2 1-80,0 0 40,0-1 32,0 0-56,0-1 8,0 3-24,0-2 8,0 0-32,-4 2 0,4 0-40,0 0 64,0 0-80,-4 0 8,0 0-48,-1 4 32,5-2 88,0 1-64,-4 3 8,0 0 32,0 12 8,2-16 16,0 0-40,-2 14 16,0-10 0,4 15-8,-2-19 32,0 2 0,2 18-24,0-16 48,0 16-40,-2-19 16,0 0-16,2 18 16,-4-15-24,4 18 8,0-15 16,0 0 0,0 9-8,0 1-8,0-1 24,0-9-8,0-2 0,0 11-8,0-1 0,0-11 24,2 6-16,0-2-24,4-4 16,-2 16 16,0-16 0,-3 6-8,0-3 8,-1-3 16,2 12-16,0-14-32,0 6 24,-2-4 8,6-2-56,-2 12-64,1-12-56,-4-1 168,0-2-305,1 4-79,4-1-112,0 0-40,0 0-32,0 0 32,2-4 88,0 0 72,-3 0 376,-2 0-240,13 0 64,-12 0 88,3-2 24,-3-2 64,-2 2-632,-2 2 632</inkml:trace>
  <inkml:trace contextRef="#ctx0" brushRef="#br0" timeOffset="1">873 157 760,'0'0'0,"0"0"0,0 0 64,0-2 56,0 0 24,0 0 48,0 0 8,0 2-16,0 0 40,0-2 8,0 2-232,0 0 248,0-2 0,0 2 32,0 0-16,0 0-264,0 0 232,0 0-16,0 0-64,0 0-8,0 0-888,-4 0 1640,0 0-760,4 0-8,0 0-48,0 0-80,0 0 24,0 0-8,0 0 0,0 0-72,0 4 144,-4 0-64,4 0-8,-4 0 0,3-3-16,-4 4 24,-1 11-24,2-12 32,0 2 24,0 13-31,-2-15 7,-1 14-16,1-12-16,5-1 0,-4 10-8,1-9 80,0 17-24,0-17-16,3-2-32,-2 14 48,-1-2-80,4-10 40,-4 16 0,3-21-8,-2 4 32,-1 14 8,4-13 0,0 12 16,0-12-16,2 10 8,0-10-16,0 11-24,-1-16-8,0 2 16,5 13 0,0-12 24,2 2-8,-3-4-32,6 2 56,-4 12-16,9-12-16,-10 2 24,10 0-24,-10 1 24,10-1 16,-10-2 16,0-2-80,7 2 112,-7 2-24,12-2 8,-12 0-16,-3-4-80,2 0 72,11 4 0,-10-4-24,15 4 24,-19-4-72,4 0 16,16 0-24,-6 0-72,0 0-48,-10 0 128,5 0-128,7 0-80,-2 0 8,0 0-56,-9 0 256,2 0-336,0 0 16,11-2-65,-12 0 17,2 1 368,2 0-352,4-3 16,1 0-8,-9-2-16,12 0 48,-12 0 8,12 2 24,-14-3-8,2 5 288,1-2-216,-3-4 56,2 0 56,8 0 88,-14 4 16,0 0-168,4-4-512,-6 8 680</inkml:trace>
  <inkml:trace contextRef="#ctx0" brushRef="#br0" timeOffset="2">954 108 928,'0'0'0,"0"0"168,-4 0 120,0-2 40,1 1-328,2 0 336,-3-1-40,4 2-56,-4-2-8,4 2-232,0 0 208,0-2 48,0 2 24,0 0 56,2 0 32,4 0-16,0 0-47,-2 0-25,-2-2-280,-2 2 248,2-2-40,2 2-24,0-2-56,0 2-128,-4 0 88,4-2-16,0 2-8,3-2-32,-2 2-32,-4 0 32,7-2-8,0 2 0,8 0 8,-11-2-32,-4 2 40,19-2-16,-12 2-32,11-2 8,-12 2 0,-6 0-32,21-2 0,-6 2-64,-8 0-88,12 0 184,-19 0-320,7 0-128,12 0-120,-14 0-121,12 0 689,-18 0-720,6 0 0,2 0 88,1 0 128,-2 0 504,-6 0-328,5 0 136,0 0 88,0 0 72,0 4 32,-6-4-96,4 4-592,-4-4 688</inkml:trace>
  <inkml:trace contextRef="#ctx0" brushRef="#br0" timeOffset="3">748 311 816,'0'0'0,"0"0"0,0 0 32,0 0 32,-4 0 0,4 0 8,0 0-72,0 0 88,0 0 8,2 0 24,4 0 48,0 0 32,10 0 48,-10 0 48,10 0-8,-8 0 32,13 0-16,-5-2-40,2 0-32,-13 1-232,8 0 168,3-1-16,3 0-24,-11 0-24,-2 1-104,8 0 120,-8-1-56,14 0-32,-3 0 40,-11 0-72,6-1 16,6-1 0,4 0-56,1 0-120,-16 4 160,8-2-280,7-2-120,-2 0-112,3 0-40,-16 3 552,6-2-536,5-1 48,0-2 136,1 4 112,-13 0 240,4 0-128,-2-2 80,12 0-752,-20 4 800</inkml:trace>
  <inkml:trace contextRef="#ctx0" brushRef="#br0" timeOffset="273">1833 31 864,'0'0'0,"0"0"0,0 0 168,0 0 96,0-2 56,0 0 8,0 2-328,0-2 296,0 0 0,-4 0-8,4 0 0,0 0 32,0 0 8,0 0-8,0 2-24,0 0-56,0 0-79,0 0-49,0 0-64,0 0-48,0 0 32,0 0-8,0 0-8,0 0 16,0 0-136,0 0 232,0 0-120,0 4 0,0 0 32,0-3-40,0 2 40,0 1 24,0 0-8,0 2-8,0-1-48,0 7 48,0-8 0,-4 2 8,4 12 16,0-17-72,0 2 64,-4 3-16,4 12 8,0-14-16,0-2-40,0 2 48,-4 17-24,4-17 8,0 14-8,0-16-24,0 2 0,0 14 32,0-12-8,0 13 8,0-17-32,0 2 40,0 18 24,0-16-16,0 14 16,1-17-64,0 0 64,1 20-16,0-7-24,0-10-8,-1 2-16,0 4-32,1-6-112,0 14-104,0-13-152,-1 1 400,0 4-552,1-6-121,0 0-71,0 12-32,-1-16 776,0 0-712,1 4 136,0 13 184,0-19 168,0 2 224,1 2-96,-1 2 56,2 0-688,-4-6 728</inkml:trace>
  <inkml:trace contextRef="#ctx0" brushRef="#br0" timeOffset="771">2040 11 720,'0'0'0,"0"0"40,0 0 48,0-2 48,0 2-136,0 0 200,0-2 32,0 0 24,0 0-16,0 2-240,0 0 224,0 0-40,0-2-8,0 2 16,0 0-192,0 0 216,2 0 64,-2 0-16,2 4 24,-2 0-288,0-4 256,0 4 8,2 0-24,-2 0-23,0 2-217,0-6 208,0 16-64,2-12 24,-2 3-56,0 12-112,0-18 104,0 5-8,2 12-24,-2-12 16,2 16-88,-2-22 80,2 17-8,-2-11-32,2 16-40,0-16 24,-2-5-24,2 20 32,0-4 16,2-11 8,-2 18 16,-2-24-72,4 16 64,0-10-16,0 17 8,0-7 8,-3-16-64,2 6 72,4 16 0,-3-16 0,0 16-72,-4-22 24,4 7-48,0 11 0,0-12-32,0 12-40,-4-17 96,4 4-232,0 11-216,0-12-192,0 2-169,-3-4 809,2 13-880,-1-15 24,0 6 104,2 0 216,-4-5 536,2 4-320,0 1 176,0 0 104,0 0-696,-2-6 736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6:09:45.908"/>
    </inkml:context>
    <inkml:brush xml:id="br0">
      <inkml:brushProperty name="width" value="0.15" units="cm"/>
      <inkml:brushProperty name="height" value="0.15" units="cm"/>
      <inkml:brushProperty name="color" value="#FDFAE4"/>
    </inkml:brush>
  </inkml:definitions>
  <inkml:trace contextRef="#ctx0" brushRef="#br0">69 1192 888,'0'0'0,"0"0"64,0 0 56,0 0 32,0-2 40,-4 2-24,4 0-8,0-2-8,0 2-16,0-1-136,0 0 160,0-1-24,0 0-8,0 0 0,-4 0-16,4 0 0,0 1-112,0 0 120,0-2 16,-4 1-8,4 0 0,0 2-128,0-2 120,0-2 16,0 2 16,-4 0 24,4 0 16,-1 2-192,-2-2 208,3-2 32,0 2-15,0-2 39,0 3-264,0-2 256,0-1 16,0 2 8,0-2-24,0 3-256,0 0 272,0-3-32,0 0-16,0 0-8,0 2-216,0 0 176,-4-2 24,0 2-16,4-2-24,-2 2-160,0 0 112,-2-3-48,4 1 0,-4-2-8,4 2 24,-4 0-24,4 0 16,0 2-24,0 0-48,0 0 72,-4-2 16,4 0-8,-4 0 8,4 0-48,-4 0 16,4 0-8,-4 0 32,4 2-80,0 0 88,0-2-32,-4-2 24,4 2-32,-3 0-48,2 1 56,1-3 0,0 0-16,0 0-8,0-2-16,0 0 17,0-8 23,0 10 128,0 1-184,0 2 192,0-16-16,0 13-32,0-10-96,0 12-48,0 2 40,0-18-24,0 12 16,0-13-8,0 16-24,0 2 32,0-15-8,0 10-8,0-12 8,0 16-24,0 2 16,0-19 16,0 13-8,0-12 0,0 15-24,0 2 24,2-17-24,-2 12 16,2-15-8,-1 12-8,0 6 8,1-3 8,0-14-8,0 14-40,-2-7 32,0 9-16,2-2 32,0-12 8,0 12-8,1-6-16,-2 8 0,1-2 8,0-13-32,2 13 32,-3-5-8,0 8 8,5-1-24,-2-12 24,0 12-24,-2-9 16,-2 11-16,2-2 24,0-10-40,0 10 24,1-6 8,-2 8 8,5-2-40,-2-2-24,0-9 24,1 14 32,-3 2-64,4-5 56,0 0-8,0 0-24,-1 0 40,-4 4-24,5-4-80,0 0 64,2 0-16,0-2-24,8 2 32,-9 0-8,11-1-16,-13 2 72,-4 4-40,15-5-32,-10 2-40,12-2 40,-11 3 72,-6 2-112,20-5 15,-13 0 25,12 2-40,-6 0 112,-12 4-152,6-4-16,13 0-24,-15 0 0,12 0 192,-16 4-176,6-2 32,12-2 16,-14 0 32,13 0 96,-17 3-56,6-3 16,12 2 32,-4-2-16,-10 2 24,-6 2-8,19-4-16,-13 2-16,12 0 40,-10 0 0,-8 2-48,20-2 32,-14 0 16,12 0-24,-11 0 24,-7 2 8,16-2-40,-10 0 0,2 2 16,8 0-16,-10 0 40,0 0-8,2 0-16,1 0-8,-9 0 24,8 0-32,0 0-8,0 0-16,0 0 8,-2 0-144,0 0-88,-2 0-80,0 0-128,0 0 16,-2 0-64,0 0-9,0 4 33,-2-4 512,0 0-536,0 4 40,0 0 16,0-4 40,0 0 440,0 0-368,0 4 104,0-4 72,0 0 88,0 0 104,0 0-56,-4 0 0,4 0-800,0 0 856</inkml:trace>
  <inkml:trace contextRef="#ctx0" brushRef="#br0" timeOffset="642">590 21 928,'0'0'0,"0"0"48,0 0-8,0 0-8,-4-2 0,2 1-32,0 0 32,-2-1-8,4 0-8,0 0 0,-3 1-16,2 0 0,1-1 16,-4 0 0,0 2 0,1-2-16,2 2 24,1 0 8,-4 0 16,4-2 24,0 2-72,0 0 104,-4 0 24,4 0 24,0 0 16,0 0-168,0 0 168,-4 0 0,4 0 0,0 0-8,0 2-160,0 0 160,0-2-16,0 4 8,0 0 0,0-4-152,0 0 120,0 4 8,0 0-24,0 0-24,0-1-80,0-2 72,2-1-24,0 4-16,0 0-16,-1-1-16,0-2 8,5-1 8,0 4 0,0 0-8,-2-1-8,-2-2 8,4 3 8,2 0 8,0 1-8,-2-2-16,-4-2 8,15 3 0,-11-4-16,10 4 8,-11-1 0,-4-2-8,15 3 0,-10-4 16,2 4 8,6-1-16,-12-2 32,5 3 0,13 2 8,-12-2-8,7-1-32,-12-2 32,3 3-8,12 0-16,-11 2 0,10-1-8,-14-4 8,5 3-8,8 2 16,-10 1 0,8-4-16,-12-2 16,4 5 40,0 0-32,3 0 24,-2-1-48,-6-4 48,7 15-32,-2-16 32,0 6-32,-1 0-16,-4-6 24,5 6 24,0 0-16,-2 11 16,0-14-48,-4-2 56,2 5 1,0 0 7,0-2-8,0 2-56,-2-6 64,0 4-8,0 2 8,0 0 40,0 0-24,0 0 8,-4-2 8,0 0-24,-2 0-72,6-4 72,-6 5 0,0-1-8,2 0-24,-2 0-40,6-4 16,-6 4 0,0-4-32,-10 4-8,12 0 24,4-4-64,-17 4-72,13 0-40,-2 0-48,-12 0 224,18-4-280,-6 4-41,-10-4-39,12 0-56,-13 4-8,17-4 424,-4 4-408,-2 0 16,-12 0 40,14-4 40,4 1 312,-6 2-312,0 1 56,0 0 64,-10 1 64,16-5 128,0 0-64,-6 4 24,-1-4-808,7 0 848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29.426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5 213 712,'0'0'0,"0"-2"232,0-1-232,0 2 24,0-5 16,0 0 0,-4 0 48,4-2 24,0 2 56,0 0 72,0 2 24,0 0-264,0 4 296,0-2 0,0 0 0,0 0-32,0 0-264,0 2 248,0-3-32,2 1-24,0 0 24,-1 2-216,0 0 192,1-2 16,0 2 0,0 0-15,-1 0-193,0 0 224,1 0 0,2 0 16,0 0 0,-1 0-240,-2 0 248,3 0 0,2 0-40,-2 0 8,1 4-216,-4-4 176,5 0-24,0 5 24,1-5-8,1 4-8,0 0 40,0 0-16,0 0-16,8-4-168,-14 0 176,4 4-40,12 0-8,-1 0 16,-10-1-144,-6-2 120,19-1 16,-12 4-8,14 0-32,-4 0-96,-17-4 144,17 0-40,2 4 1,-2-4-9,0 4-96,-17-4 88,19 0 8,-2 4-8,0 0 0,0 0-88,-17-4 64,15 0-8,2 4 0,-2 0 8,0 0-8,-16-4-56,7 5 40,13-1 16,-12 0-48,8 2 40,-16-6-48,6 4 32,2 2-16,0 0 32,0 0 8,-7-6-56,7 6 24,-2 0 24,0 0-16,-4 10 24,-2-15-56,2 2 40,-2 14 16,0-11 24,0 10-56,-1-16-24,-2 6 72,-3 12-56,0-12 16,-11 13-16,17-19-16,-4 6 0,-14 12 40,12-12-40,-14 18 40,19-22-40,-4 12 8,-18 3 32,7-1-32,-2 2 0,16-16-8,-12 12 16,-7 3-8,3-1 24,0 0-56,16-14 24,-14 12 16,0-8-16,-3 16 8,-1-15 24,18-5-32,-14 18 16,-2-14-16,1 14 8,11-14-8,3-3 0,-16 12 0,13-8 24,-14 9-16,14-12-24,2-3 16,-15 4-56,13 11-32,-12-16-64,18 6-32,-6 0-40,0-2-64,0 0-88,2 0-104,0 0-49,4-4-119,-4 4-80,4-4-88,0 5-112,0-5-16,0 0 15,4 0 89,-3 0 840,4 0-736,3 0 144,10 0 200,-10-2 144,-1 0 248,9-3-104,0 1 64,0-2 0,4-2-808,-20 8 848</inkml:trace>
  <inkml:trace contextRef="#ctx0" brushRef="#br0" timeOffset="1">987 128 928,'0'0'0,"0"0"64,0-2-16,-4 0 32,-2-2 48,2 2 48,0 0 56,0 2 72,4 0-304,0 0 384,-4 0 88,0 0 72,0 0 24,1 0-568,2 0 552,-3 0-55,0 4-49,0 0-80,1-1-368,1-2 320,-4 5-40,0 10-64,0-11-16,2-1-200,2-2 192,-4 14-8,0-10 16,0 12-24,2-14-176,2-2 200,-14 18 8,12-13-8,-2 17 48,-7-12-248,9-8 184,4 12 0,-6 2 16,0 1-56,2-5-144,2-10 184,-4 14-15,0 0-49,0-1 0,1-5-120,4-8 96,-3 12-32,4 0 16,0-10 48,0 12-128,0-13 88,0 1 8,0 12-8,0-14-24,1 9-64,0-10 72,5 1 56,0 2 16,2 10-16,-1-16-128,-6 0 136,15 7-8,-10-3 0,3 0 16,6-1-144,-12-2 128,5 3-24,10 0 32,-10-4-48,11 0-88,-16 0 128,14 0-56,1 0 16,0 0-16,-2 0-72,-14 0 88,17-2 24,1-2-80,-2 0 72,0-2-104,-16 6 32,19-6 16,-1-1 32,0-1-32,-3 1-48,-16 6 88,7-5 0,11-2 0,-13 0-24,13 0-64,-18 8 88,7-8-8,8-8 56,-10 9-48,11-1-48,-13 0 64,4-8-32,0 12-8,-2-4-64,-6 8 144,6-16-56,2 10 41,-2-13-1,0 13-128,-6 6 104,4-18-8,-2 12-64,-2-12 8,0 12-48,0 6 8,0-23-32,0 17-32,0-14 32,0 12-56,0 7 88,-6-16-88,0 9-24,-10-11-41,12 13 1,4 5 152,-6-16-184,-10 11-48,12-10-32,-13 10-56,11-2-64,-14-9-32,14 13 0,-18-2-8,23 6 424,-4-4-424,-18 0-56,7 0-64,0 0-65,14 4 609,-12-2-712,-5 0-176,3 0-168,0 2-104,14 0 1160,-12 0-1225,8 0 89,-17 0 232,17 4 272,4-3 632,-14 2-368,10 1 240,0 2 72,-10-2 16,12 2-776,4-6 816</inkml:trace>
  <inkml:trace contextRef="#ctx0" brushRef="#br0" timeOffset="850">1641 130 952,'0'0'0,"0"-2"40,0-2-8,0-2 0,0-2 40,-2 2-72,0 4 120,-2-6 80,0 2 128,0 0 112,4 1-440,0 4 528,-4-6 88,0 1 40,0 0-8,1 2-648,2 2 633,-3-4-25,0 0-40,4 2-8,-3 1-560,2 2 528,-3-1-32,4 0-16,-4 0-8,4 0-472,0 2 433,-4 0-41,0 0-32,4 0-64,0 0-296,0 0 304,-4 0-56,4 0-24,-4 4-8,4-4-216,0 0 176,-4 4 16,4 0-32,0 2-16,-4-1-144,3-4 160,1 5-24,-4 10 56,0-12-32,4 11-160,0-11 176,0 2-16,-4 12-16,4-12-8,0 10-136,0-12 128,0 2 16,-4 19 0,4-9-16,-3-3-128,2-10 153,1 13-41,0 1-40,-4-1 72,4-2-144,0-12 72,-4 14 24,4 2 0,0 1-96,0-3 0,0-14 56,0 14-16,0 0-8,0-10 24,0 14-56,0-17 8,0 3-24,2 14 24,0-14-24,0 13 16,-2-18 0,2 5 8,2 13 8,2-15 48,0 11-64,-6-14 48,6 3 0,1 2-32,-1 10 40,0-12-56,-6-4 64,6 4 8,12 2 0,-12 0-32,2-2-40,-8-3 64,18 3 0,-11 0-8,9-4-24,-10 4-32,-6-4 0,22 0 32,-6 0 8,3 0-8,-3 0 32,-16 0-64,16 0 0,0 0 0,0 0 16,1-2 0,-17 2-16,16-2 40,4-2-16,-2 2 0,0-3-16,-16 5-8,13-4 16,1 0 16,0 0-24,0-2-32,-15 6 24,14-4 8,2-2-64,-1 2 16,0 0-32,-14 3 72,14-4-128,-8 1 64,15 0-104,-5 0-24,-16 3 192,14-2-208,4-1-80,1 0-104,-1-2-329,-18 5 721,18-5-880,5 0-40,-1-10-16,0 14 128,-20 1 808,16-4-849,3-11-119,-5 12 24,0-2 96,-10-2 32,11 2 64,-13-3 95,12 1 81,-12 0 128,0 0 120,0 0 88,0 0 80,0 0 40,2 0 64,0-8 16,-2 9 8,1 1 0,-5-10-24,0 10 0,0 0-8,-2 3 64,4-10-56,0 7 8,-2-2-8,0-11 24,-2 18 32,2-4-24,-2-3 16,0-8 24,0 12 8,0 2-24,0-4 32,0-2 40,-4 0 40,4 2 32,-1 3-144,-2-2 184,-1-2 48,0 1 32,0 0 24,4 6-288,0-2 320,-4 0 8,-1 0-16,1 0 24,4 2-336,0 0 297,-4-2-9,0 0-40,0 2-40,3-1-208,-2 0 224,3 1-40,-4 0 32,4 0-40,0 0-176,0 0 160,-4 0 0,0 0-48,4 4 0,-1-2-112,-2 0 80,3 2-32,0 0 0,0 0-8,-2-1-40,0 0 56,2 4-16,0 9-8,0-12 32,0-2-64,0 2 24,0 12 40,0-12 0,0 2-32,0 0 16,0 12-8,0-13 0,0 13 8,0-15-48,0 0 80,0 13-24,0-12 24,2 12-8,-1-14-72,0 0 80,1 17 40,0-15-16,4 2 0,-3 2-104,0 4 40,3-8 0,-2 2 0,2 10-32,-4-14-8,0 0 64,5 15 0,-3-13-32,2 2 32,0 10-32,0-12-16,0 0 64,0 2-16,2 0 56,8 0 16,-10 10-32,2-16 0,-3 4-104,-1-1 65,12 3-25,-12 0 32,12-2 64,-12-2-136,-2 0 144,14 2 16,-10 0-16,11 0-56,-14-4-88,0 0 96,5 0-16,8 4-8,-10-4-24,-1 0-48,-2 0 88,17 0 72,-14 0 16,13 0 32,-15 0-208,-2 0 208,6 0-96,8 0-32,-10-2 8,6-1-88,-6 2 24,3-5 16,11 0 0,-14 0 16,6 1-56,-6 4 40,0-5 0,12-1 0,-12-1-24,7 3-16,-7 2 8,10-3 24,-8-2 24,12-8-56,-8 11 0,-8 4 40,5-7 8,11-9-48,-14 11 64,5 2-64,-6 2 64,1-14 32,0 10-24,2-2 56,-1-6-128,-6 10 72,6-2 16,-1-13 64,-2 13-48,-3-6-104,0 8 136,3-2-16,-2-10-8,0 10 8,-2-15 24,0 15-24,0-10 32,0 10 8,-4-9-160,4 12 145,-6-3 47,0-12 8,0 12-72,-9-10-128,13 13 200,-2-3-64,-2-10-32,-12 10 40,13-10-144,4 14 88,-19-4 8,14-11-16,-19 11-72,11 1-8,12 4-8,-14-7 48,0 0-16,-1 0 16,2 2-40,14 6 72,-15-6-88,-2 0 16,2 0 32,1 4-32,13 2-32,-14-2 24,10 0 24,-12 2-64,12 0 48,6 0-16,-21 0 8,15 0-40,-16 0 8,16 3 40,6-2-40,-18 3-56,14 2 24,-12 0 56,10 0 16,6-6-32,-19 6-32,13 0-56,-12 0-136,14 10-128,4-16 384,-16 0-537,12 6-175,-2 11-192,-11-13-136,17-4 1040,0 6-1192,-6 10-233,2-12-231,0 2-64,4-6 1720,-4 16-1657,0-16 353,4 6 504,0 0 384,0-5 416,0 3-128,0 0 96,4-4 8,2 0-56,-5 0 80,4 0-768,-5 0 768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6:09:47.669"/>
    </inkml:context>
    <inkml:brush xml:id="br0">
      <inkml:brushProperty name="width" value="0.15" units="cm"/>
      <inkml:brushProperty name="height" value="0.15" units="cm"/>
      <inkml:brushProperty name="color" value="#FDFAE4"/>
    </inkml:brush>
  </inkml:definitions>
  <inkml:trace contextRef="#ctx0" brushRef="#br0">136 63 928,'0'0'0,"0"0"0,0 0 392,0-2-40,-4 2 48,0-2-32,2 1-368,0 0 296,-2-1-96,-2 0-8,0 0-48,0 2-8,0 0 16,2 0-16,0 0 48,1 0-184,2 0 176,-3 0 32,-2 4 32,0 0 9,1-1-249,3-2 256,-2 3-16,0-4-8,-2 4-8,2 1-224,2-4 224,-4 6-16,0-1-24,2 0 24,1-2-208,2-2 184,-3 4-24,0 0 0,0 0-56,4-1-104,0-4 120,-4 15-8,4-12 16,-4 2 16,4-1-144,0-4 144,0 6-8,0 11-48,2-14-40,-1 1-48,0-4 8,3 15 24,-2-12-24,2 2 24,-1 9-32,-2-12 24,5 2-16,2 1 24,-2 10-8,-1-13-24,-4-2 16,5 3 0,2 2 8,1 0-16,-3-1-8,-4-4 24,14 5 0,-12 0-8,12 0 16,-10 0 8,2 1 8,10-3-24,-11-4 16,8 3-40,-12-2 24,3 3 16,12-4 8,-12 4-8,8-4-40,-12 0 56,4 0-56,13 0 40,-13 0-8,10-2-32,-14 2 8,4-2 32,12 0-24,-12-2 0,13 0 32,-11 0 8,12-1 8,-14 1 16,10 0-32,-16 4-48,6-6 32,0 0 8,3 2-40,-1 0 56,-8 4-56,6-6 41,10 0-41,-14 0 0,2 0-9,-4 6 9,6-6-16,-4-10 32,0 11 17,0-1-66,-2 6 33,2-8 0,-2 0-16,0 0-8,0-8 16,0 16 8,0-6-24,-4 0 8,-2-13-16,0 13-8,6 6 40,-6-8-40,0-8-40,0 12 8,-10-4-24,15 7 96,-5-6-80,-12-9 8,12 12 32,-16-2 24,21 5 16,-4-7-48,-20 2 32,19 0-32,-18 0 16,8 0 16,0 0-16,-3 2 16,3 2-16,-2 0 16,12-2-16,-16 2 0,16 0 0,3 2 32,-15-2-64,12 0-48,-14 0-96,14 2-88,-12 0-88,14-2-80,-2 2-48,-1-2-64,7 2 576,-6 0-592,0-2 15,0 0 97,0 2 24,2-2-16,0 0-24,4 0-72,0 2 80,0 0 488,0 0-352,0 0 136,0 0 112,0 0 64,0 0 752,6 0-1504,0 0-8,-6 0 800</inkml:trace>
  <inkml:trace contextRef="#ctx0" brushRef="#br0" timeOffset="1">578 35 960,'0'0'0,"3"0"0,-2 0 128,1 0 64,-2 0 32,0 0 0,1 0-224,0 0 200,-1 0-48,0 0 0,0 0-8,0 0-144,0 0 128,0 0 24,2 4-8,0 0-16,0-4 32,-2 4 24,0 2-8,0-2 32,2 0-208,-2-2 208,2 4-40,0 0 8,0 1-16,-2-3-160,0-2 136,2 14-24,0-12 1,0 12-1,0-13-112,-2-2 80,0 5-16,0 10-8,2-12-32,0 1-24,-2-3 16,2 16 8,0-14-8,0 2 24,0 7-40,-2-10 24,3-3 24,-3 6 0,2 0-24,-2-1-24,0-4 56,2 5-24,0-2-16,-2 0 24,0 1-40,0-3 40,0 2-48,0 0-32,0 0-72,0-4 112,0 0-216,0 0-56,0 0-65,0 0-71,0 0 1641,0 0-2898,0 0 1217,0 0 24,0 4 24,0-4 400,0 0-328,-4 0 40,-1 0 40,1 0 40,1-2 208,2 2-176,1-2 64,-4 0 32,0 0 48,1 0 32,2 2-16,-3-4 16,0 0-8,0-1 8,0 2 0,4 2 0,0-3 0,-6 0 16,2 0-16,0 0 0,4 4 0,-4-4 0,0-2-8,4 2 16,-4 0-8,4 4 0,-4-4 8,4 0-8,-4-2 0,4 0 0,0 6-8,0-6 8,-4-11 16,4 13-16,0-4 24,0 8-24,0-6 24,0 0 0,0 0 8,0 0 8,0 6-40,0-6 64,0 0 8,0 0 16,0 0-16,0 6-72,2-6 88,4 0-8,0-1 8,0 1-88,-6 6 96,6-6-8,2 0 32,0 2-16,8 0 24,-10 0 8,0 0-16,11 2 8,-11-2-24,-5 4-104,6-4 104,1 2 0,8-2-8,-10 2 0,-5 2-96,6-2 88,14 0 8,-13-2-8,10 2 48,-17 1-136,4 0 136,13-1 40,-10 2 16,11 0 8,-17 0-200,12 0 224,-8 0-56,12 0 33,-12 0-49,-4-1-152,4 0 96,10 1 24,-9-2-48,1 2-24,-7 0-48,6 0 80,1 0-24,-2 0-8,0 0 0,-5 0-48,2 0 16,1 0-24,0 0-8,-2 0-16,-1 0 32,0 4-16,1 0 24,0-4 16,-2 4-40,0 0 16,0-4-24,0 4-8,0-4 80,-2 0-48,-2 0 24,0 4-16,-2 0 32,0 0-40,4-3 0,-2 2 8,-14-3-16,14 4-8,-2 0-8,1-3 24,-7 2-8,8 1 0,-12-4-8,10 4 0,0-2 16,-8 0-32,8-2 24,-13 4-8,15 0 16,-2-2 0,-6 0 16,6-2 8,-12 5-8,14-1-16,-3-4 0,-4 0 0,6 4 0,-1 0-8,-10 0 8,16-3 0,0 2 16,-6 1-24,0 0 16,0-4-8,4 1 0,0 2-32,-2 1 40,0 0-16,4-4-8,-2 2 16,0 0-8,2-2-16,0 4 0,0 0-8,0-4 32,0 0-24,2 4-8,4 0-24,0 0 32,0 0-40,2 0 40,8 1 32,-10-1-24,2-4 16,1 0 16,-3 4-32,12 0-8,-10 2 8,12 0-16,-3 0 8,-9 0 16,12 0 0,-13-3 8,2 0 0,9 3 0,1 10-16,-3-16 8,0 6 8,0 1-8,0-1-24,1 10 32,-1-12-16,-8 0-16,12 2-40,-14 0-105,4-3 177,-2 0-264,-2 3-96,13 12-40,-13-13-32,-1 4 432,-2-2-464,3-3 32,0 0 24,0 2 24,-2-2 384,-2-2-280,4 4 96,0 0 64,0 0 80,-4-2 40,-2-2-80,5 4-640,-5-6 720</inkml:trace>
  <inkml:trace contextRef="#ctx0" brushRef="#br0" timeOffset="435">1686 25 984,'0'0'0,"0"0"0,2 0 312,0 0 152,-2-2 120,0-2-16,0 4-568,0-4 504,0 0-48,2 2-64,0 0-32,-2 1-360,2 0 321,0 1-49,0 0-24,0-2-48,-2 1-200,2-1 176,0 2-32,2 0-32,-2 0-24,-2 0-88,2 0 96,0 0 0,0 5-8,2-1 32,-3-4-120,0 4 112,1 2 16,1 0 8,-1 0-40,-2-5-96,4 4 104,-2 1-16,0 0-24,0 10 0,-2-15-64,2 2 48,0 16 0,0-13-24,-2 12 24,0-12-16,0 14 8,0-14 8,0 17 0,0-22-48,2 4 48,0 15-24,0-14 32,-2 16-32,0-21-24,0 4 32,0 12-16,0-13-72,0 12-64,0-15 120,2 2-240,-2 3-112,0 10-80,0-12-120,0-3 552,0 2-632,0 3-80,0 0-49,0 0 9,0-4 752,0 1-696,0 1 72,-4 0 96,4-4 176,-1 1 352,-2 2-232,3-3 112,-4 0 72,4 0-648,0 0 696</inkml:trace>
  <inkml:trace contextRef="#ctx0" brushRef="#br0" timeOffset="865">1479 152 1056,'0'0'0,"0"0"232,0 0 40,0-2-32,0 1-240,0 0 152,0-3-64,0 0-40,0 0-16,1 2-32,0 0 32,3 0 16,3-2-16,-1 0 32,-1 1-64,-2 2 88,13-3 24,-12 0 32,4 0 16,2 0-160,-4 2 192,0-4 24,13 0 40,-13 2 16,5 1-272,-4 1 272,-1-2-8,14 0 8,-12 0-39,8 2-233,-7 0 200,7 0-56,0-2-40,0 0-48,-10 3-56,-4 0 48,21-1-24,-15 0-24,14 0 0,-16 1 0,-4 0 8,18-1-16,-12 2 16,13 0-8,-17 0 0,-2 0-24,16 0 0,-12-2-48,12 2-80,-12 0 152,-4 0-232,15 0-113,-11 0-63,0 0-48,0 0 456,-4 0-464,14 0 8,-12 0-16,2 0 72,-3 0 400,-2 0-392,3 0 96,0 0 96,0 0 56,0 0 144,-4 0-56,7 0 16,-1 0-680,-6 0 720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6:09:50.678"/>
    </inkml:context>
    <inkml:brush xml:id="br0">
      <inkml:brushProperty name="width" value="0.15" units="cm"/>
      <inkml:brushProperty name="height" value="0.15" units="cm"/>
      <inkml:brushProperty name="color" value="#FDFAE4"/>
    </inkml:brush>
  </inkml:definitions>
  <inkml:trace contextRef="#ctx0" brushRef="#br0">415 43 712,'0'0'0,"0"0"112,0-2 8,0 0 56,-4-2 32,0 2 8,0 0-8,4-1-24,-4 1-8,0 2 24,4 0 0,-4-2 16,3 2-216,-2 0 240,-1-2-16,-2 0 24,0 2 32,3 0-280,0 0 280,-13 0 8,11 0 16,1 0-23,2 0-281,-2 0 272,-14 0 16,14 4-24,-12-4-8,14 2-256,-2 0 216,-14 3-8,11-5 0,-9 4-8,15-3-200,-2 2 184,-13 3-16,10-2 0,-12 2-40,15-3-128,0 0 168,-18 1-48,15 2-16,-16 0-8,19-3-96,0 0 48,-15 13 24,14-12-8,-15 3 8,17 0-72,-2 2 64,-14-5-16,14 12 24,-12-12-32,12 12-24,-2-10 32,0 11-32,-13-13-8,17 5-8,0 0 48,-4-3-32,0 10 8,2-12 8,0 2-8,4 10 0,0-12-16,0 3 48,0 1-56,0 0 32,0-4 48,0 2-24,2 0-8,0-3-48,0 0 64,4 13-24,0-12-16,2 2 8,-3-2-32,-1-2 48,4 15-24,8-13 32,-10 2-24,4-2-32,-4-2 0,0 4 32,10 0-24,-9 0-32,4-2 24,-4-2-24,-1 4-8,12 0 16,-10-2 16,5-1 0,-6-2-32,2 3-64,11-4-96,-12 5-104,5-5 296,-6 0-384,1 4-72,12-4-72,-13 0-72,5 0 600,-6 0-656,0 0-88,10 0-57,-10 0 9,0 0 792,-4 0-792,6 0 120,-2 0 80,1 0 168,-2-2 424,-2 2-256,5-2 96,-2 0 120,0-3-8,-2 3 48,-2 0-632,-2 2 632</inkml:trace>
  <inkml:trace contextRef="#ctx0" brushRef="#br0" timeOffset="1">61 270 736,'0'0'0,"0"0"0,0 0 56,2 0 64,0 0 8,-2 0 32,2 0-16,-2 0-144,2 0 120,2 0-8,0-2-8,0-1 32,-4 3-136,4 0 144,2-2 40,0 0 24,11 2 0,-17 0-208,6 0 248,2-2-24,8 0 16,-10 0-8,-5 2-232,6 0 224,11-2-40,-12 2-40,13-2-24,-19 2-120,6-2 64,12 0-8,-12-2-24,12 0-16,-17 4-16,6-2 0,16 0-32,-15 0-24,14 0-88,-21 1 144,4-2-216,11-1-64,-10-2-80,13 0-32,-18 5 392,6-2-440,11-1 0,-12 2 16,12-2 56,-17 3 368,4 0-248,16-1 80,-15-2 96,0-1 0,12 1-552,-18 4 624</inkml:trace>
  <inkml:trace contextRef="#ctx0" brushRef="#br0" timeOffset="2">964 85 1000,'0'0'0,"0"0"0,0 0 320,0-2 88,-6 0 24,2 0-48,1 0-384,0 0 272,-3-2-56,2 2-48,0 0-56,2 1-112,0 0 120,-2-1-24,0 0-8,-2 0-8,2 1-80,2 0 72,-4 1 0,-1-2-8,1 2-16,2 0-48,2 0 64,-14-2 0,12 2 48,-2 0 16,-5 0-128,6 0 144,1 0 40,-12 0 25,11-2 39,1 0-248,2 2 272,-4 0-8,-12-2 8,14 2 8,0 0-280,2 0 264,-4 0 16,0 0-56,0 0-32,2 0-192,2 0 168,-4 0-56,0 0 8,-11 0-16,14 0-104,2 0 80,-3 0 32,-2 4-32,2-4-16,1 3-64,2-2 72,-3-1-48,0 4-40,0-4 32,1 3-16,2-2-16,-3 3 16,0 0 0,0 0-16,4-1 16,0-2-32,-4 3 40,4 2-24,-4-2 0,0 1 16,4-4 24,-5 5-64,1 1 40,4 9 16,0-13-16,0-2 0,0 3-24,-4 2 16,4 10-24,0-13 32,0-2 0,0 5 0,0 0 8,0 0-16,0 0 8,0-6-32,0 17 24,2-13-8,0 2 8,0-1 8,-2-4 8,0 5 16,2-2-16,0 0 8,0 0-16,-1-4 16,3 4-24,0 0-8,0 0 32,1 0-16,-4-4 8,3 4 24,2 0-8,0-4 0,2 4-24,-8-4 40,16 5-40,-14-5 32,4 0-32,2 0 0,-8 0 0,7 0 8,9 0-40,-10 0 8,10 0 16,-16 0 8,6 0-8,12 0-8,-12 0 16,11 0-48,-17 0 48,8 0-32,10 0 24,-12 0-32,2 0 56,-7 0-16,14 0-8,-9 0-24,3 0 16,7 0-16,-16 0 32,6 0 8,10 0 32,-12 0-40,2 0-8,-6 0 8,6 0-32,0 0-8,2 0 32,9 0 24,-17 0-16,4 4 16,2 0-32,0 0 0,0-4 16,-6 0 0,6 4-32,0 0 24,-2 0-16,-2 0-8,-2-4 32,2 4-64,0 0 48,0 2 16,-2-2-32,0-3 32,0 2-8,0 1-16,-4 0 16,0 2 64,3-5-56,-4 4 40,-1-1 24,0 3-24,0-3 16,5-4-56,-4 6 80,-12 0 8,13 0-8,-12 0-16,10 0-24,-14 0 8,14 0 40,-12 0-24,17-5-64,-4 4 72,-16 1-24,5-2-56,10 0 32,2-3-24,-16 3 0,3 0 8,11 0 8,-16-4-32,21 1 16,-4 2 8,-15 1-24,14 0-16,-15-4-48,20 1 80,-4 2-136,-17-3-32,18 4-40,-14-4-40,12 4-80,-13-4-80,13 4-80,-10-4-64,15 1 552,-2 2-568,-1-3-57,-2 4-39,2-4-32,3 0 696,-2 0-696,3 0 56,0 0 96,0 0 176,0 0 368,0 0-224,0 0 120,4-2 72,2-2-136,-4 1 168,2-2-488,-4 5 488</inkml:trace>
  <inkml:trace contextRef="#ctx0" brushRef="#br0" timeOffset="3">1232 130 736,'0'0'0,"0"0"56,0 0 24,0-2-80,0 2 88,0-2-16,0 0-8,0 0-16,0 0-48,0 2 16,2-2-8,-2 2 8,0 0 8,0 0-24,0 0 64,0 0 24,0 0 40,2 0 32,-2 0-160,0 0 160,0 0 24,0 0 0,0 0 16,0 0-928,0 0 1656,0 0-704,0 4 0,0-4 0,0 4-24,0 0 0,0 2-32,-4-2-32,4 1-136,0-4 152,-4 5-48,4 0 24,-4 10 0,4-12-128,0-4 144,0 6 9,0 11 47,0-13-8,0 11-192,0-14 160,0 3 48,0 2-24,0 10 16,0-12-200,0-4 248,0 4-64,2 2 0,0 1 8,0 8-192,-2-14 184,2-1 8,0 16-16,4-12-16,0 2-160,-6-6 136,6 6-24,0 0-16,-2 0 8,2 0-104,-6-6 96,4 4 24,2 0 32,0 1 8,0-1 24,-5-4-184,7 4 168,8 0-16,-10 0-16,2 0-8,-7-4-128,14 4 136,-9-4-23,0 4-1,2-4-48,-6 0-64,15 0 64,-11 0 0,12 0-8,-12 0 8,-5 0-64,14 0 40,-9 0-8,2 0-56,9-2-40,-17 2 64,6-2-152,2 0-120,10 0-121,-12-2-119,-5 3 512,6-2-640,9-1-104,-12 0-80,5 0-64,7-1-1,-10 1-15,0-2 104,2 0 72,-7 5 728,6-4-616,9-1 232,-14 0 144,6 0 128,-6 5 112,5-6-24,1-1-672,-8 8 696</inkml:trace>
  <inkml:trace contextRef="#ctx0" brushRef="#br0" timeOffset="4">1847 71 904,'0'0'0,"3"-2"208,-3 2-208,2 0 240,-2 0 16,0 0-56,-5 0-64,5 0-136,0 0 120,-4 0 0,4 0 16,-4 4 48,4 0 56,-4 0 48,4 0 32,-4-4 24,4 2-344,0 0 328,-4 2 24,0 0 9,4 2-9,-4 1-16,0-1-56,0 0-40,0 0-32,4 3-208,0 0 200,-6-5-24,2 12-8,0-10-8,0 5-160,2-1 128,-4-4 32,-11 18-32,13-18-16,2 9-112,0-4 112,-4 6-48,0-11-8,0 16 0,2-20-56,2 0 72,-4 16-8,0-12 40,2 13-48,0-16-56,2 0 56,-2 15-64,0-14 16,4 12 40,-3-13-48,2-2 32,1 5 24,0 0-32,0 0 8,0-2-32,0-2 8,0 2 64,0 3-56,-4-3 8,4-2-24,0 0 24,0 2-48,0-4 56,0 0-32,0 0-32,0 0-24,0 0-24,0 0 248,0 0-432,0 0 112,0 0-16,2-2 24,-1 0 144,0 2-144,-1-4 32,2 0 48,-2-3 0,1 3 64,0 2-48,1-4 8,2-2-8,-2 0 8,2 2 40,-2 4-8,4-14-16,0 12 8,0-4 32,-1-5-16,-4 9-16,5-2-24,0-2 48,0-8-32,1 11 24,-6 4 8,6-15 40,1 10-32,0-2 24,-3-6-40,-4 11 32,7-3 24,-2-2-32,2-10 32,-1 11-56,-6 6 32,5-19 32,2 3 16,0 9 0,-1-8-80,-5 12 104,14-12-16,-14 0 0,2 8-16,1-10-72,-4 15 88,7-5 16,-2-10 16,2 10 24,-3-7-144,-4 12 136,5-3-56,0-1 24,1-1-48,-2 3-56,-4 4 32,5-5-8,0 4-16,2 0 32,-3 0-40,-4 2 40,5-2 24,0 2-8,2 0 0,-2 0-56,-6 0 72,6 0 32,2 0-32,-1 0-8,-2 4-64,-4-4 33,5 4-42,0 2 26,0 13-9,-2-15-8,-4-4-8,4 18 16,0-14-24,0 14-1,0-14 17,-4-4-16,4 16-32,2-10 40,0 13 16,0-13 24,-2 16-8,3-16-16,-3 18-32,2-18 0,-5-4 24,14 19-8,-13-15 0,6 14 24,0-14-24,-7-4 8,6 12-16,1-10-8,8 13-32,-9-13-32,-7-4 88,8 6-184,10 0-16,-12 0-96,0 0 8,-5-5 288,6 4-296,9 1-48,-12 0-160,13-2-72,-13 0 72,2 0 48,2 0 176,-2 0-16,0-4-153,-2 0-135,0 0-88,-2 0 16,2 0 64,-2 0 96,0 0 168,0-2 104,0 0 88,2-2 88,-2 0 24,0 0-32,0 0-552,-2 4 608</inkml:trace>
  <inkml:trace contextRef="#ctx0" brushRef="#br0" timeOffset="5">1839 342 768,'0'0'0,"4"0"104,-1 0-104,1 0 152,4 0 16,8 0 8,-10-2-64,2 1-112,2 0 80,-2-1-8,14 0-24,-5 2 32,-9 0-80,4 0 80,6 0 16,2-2 8,3-2-16,-1 2-8,0-2-24,3 0-8,-5 2 0,2-2-24,-2 0 8,1 0-32,-1 0 8,-9 2-8,-2 0-8,9-2 8,1 2-8,-1-2-56,-8 0 64,-2 2-88,12-2-72,-3 0-80,-1 0-8,-7 2 248,-2 1-280,1-1 16,12 0 80,-12 0 56,2 1 128,-3 0-64,-3-1 8,2 0-568,-6 2 624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6:10:01.976"/>
    </inkml:context>
    <inkml:brush xml:id="br0">
      <inkml:brushProperty name="width" value="0.15" units="cm"/>
      <inkml:brushProperty name="height" value="0.15" units="cm"/>
      <inkml:brushProperty name="color" value="#FDFAE4"/>
    </inkml:brush>
  </inkml:definitions>
  <inkml:trace contextRef="#ctx0" brushRef="#br0">23 11 800,'0'0'0,"0"0"40,0-2-8,0 0 0,0 2-32,0-2 32,0 0 0,0 0-8,0 2 16,0 0-40,0 0 24,0 0 8,0 0 32,0 0 0,0 0-248,0 0 456,2 0-160,-2 0 8,2 4 8,-1-3-128,0 2 144,1 1 0,0-4 0,0 4 24,-1-3-168,0 2 160,1 1 0,0 2 24,0 0 0,-1-4-184,0 2 192,1 13 0,-2-13 0,3 2-8,-3 1-184,0 4 216,2-5-8,2 12 0,-2-12-32,-1 2-176,2 5 177,-1-7-57,2 18 0,-2-6-32,-1-9-88,2 2 48,1 10 8,2-3-32,0 0 8,-3-10-32,0 2 8,3 9 0,0 1 16,-2-2 0,-1-11-24,0 2 16,3 8 8,1-1 0,-3 0-24,-3-13 0,2 0 16,3 19-24,0-16-72,-2 13-64,-2-13-152,0 12-113,-2-14-119,2 2-88,-1-3 616,0 0-600,-1 3 40,0 0 72,0 0 128,2 0 112,-2-6 88,0 0 80,0 0-664,0 0 744</inkml:trace>
  <inkml:trace contextRef="#ctx0" brushRef="#br0" timeOffset="1360">1 133 824,'0'0'0,"0"-5"32,0 3 8,0-2 8,0 2 0,0 0-8,2 0 8,0 0 0,-2 2-48,2-2 56,0 0 32,4 0 0,0 0 32,-6 2-120,6-2 112,2 0 24,-2 0 8,0 0-144,-6 2 144,7 0 8,9-2-16,-10 0 24,10 0 32,-16 2-192,6-4 208,2 2 8,10 0 8,-11 2-24,-6 0-200,14 0 208,-7 0 24,14 0-32,-6-2 8,-14 2-208,13 0 192,1 0 41,-8 0 7,14 0 48,-20 0-288,14 0 280,3 0-16,1 0 32,-2 0-16,-16 0-280,12 0 272,5 0-8,-3 0-24,0 0-8,2 0-16,0 0-16,1 0-40,-1 4 0,0-4-24,0 4-8,1-4-8,-11 4-32,-5-4-88,14 0 88,-11 4-32,14-4-8,-14 4-8,-3-3-40,10 2 24,-6 1 24,-3 0-16,0 0-40,-3-4 8,2 0 16,1 4-16,-2 0-8,0 0 72,-2-2-64,0 1-8,0 1 8,-4 0 0,4 0-32,-2-3 32,-2 2 24,-2 3-16,-11 0 16,13-2-16,-2-2-8,-8 2 32,-2 12 0,-4-12-16,-3 2 8,1 11-56,-2-13 16,4 0-32,-5 2 8,18-4 40,-8 2-72,-7 0-24,-1 2 32,-3 0-8,18-4 72,-8 2-64,-7 2-16,1-2-32,0 0-40,14-2 152,-4 0-192,-9 2-48,5-4-64,0 4-96,10-4-56,-14 4-64,14 1-80,-15-5-88,20 0 688,-2 0-745,-3 0 9,-12 0 40,14 0 128,1 0 568,0 0-456,-1 0 72,0 0 128,4 0 80,-2 0 176,0 0-96,2 0 64,0 0 0,0 0-704,0 0 736</inkml:trace>
  <inkml:trace contextRef="#ctx0" brushRef="#br0" timeOffset="1361">799 110 800,'0'0'0,"0"0"32,0 0 16,0 0 16,0 0-64,0 0 64,0-2 16,2 2 8,0-2-16,0 2 24,-2 0-96,2 0 128,0 0 32,2 0 72,-2 4-8,-2-4-224,2 4 248,0 0 16,0 0 32,2-4-24,-4 1-272,2 4 304,0 2 0,0 9-40,-2-12 16,0-3-280,0 16 240,0-11-39,0 16-9,0-16 32,0-5-224,0 19 168,0-14 0,2 16-32,-2-6-56,1-15-80,0 14 96,1 2-40,3-11-8,-1 16-16,-4-21-32,2 14 8,0-9 24,0 19 8,0-19 16,-2-5-56,6 16 16,-2-11-96,-2 12-104,0-12-208,2 11-184,0-13-153,0 2-71,-2 0 72,-2-5 728,2 4-600,0 1 128,-2 0 136,2-2 104,-1-3 232,2 2-152,3-3 88,-2 0 8,2 0-648,-6 0 704</inkml:trace>
  <inkml:trace contextRef="#ctx0" brushRef="#br0" timeOffset="1362">1198 155 848,'0'0'0,"0"-2"48,0 2-48,0 0 56,0-2 24,0 0 0,2 0 0,2 0-80,-2 2 80,4 0-16,-2 0 32,2 0-8,-2 0-88,-2 0 112,4 0 8,11-2-16,-11 2-8,-1-2-96,-2 2 72,13-2-16,-12 2 0,12 0 40,-10-2-96,-4 2 120,19-2 32,-13 2 32,10-2-24,-14 2-160,-2 0 184,14 0 16,0 0 0,1 0 0,-6 0-200,-4 0 200,1 0-16,10 0 16,-12 0-16,11 0-32,-11 0 25,10 0-41,-10 4-16,7-2-120,-8 0 112,3-2-40,10 4 8,-11 0-16,9 0-16,-10 2 8,10 0-24,-10 0-8,1 7-24,-6-10 32,7 1-24,-2 0 8,0 2 0,-1-1-16,-3-4 8,4 6-24,-2-1-8,-2 0-8,-1-2 32,0-2-16,1 14 24,-2-16 0,0 6 8,0-1-16,0-4 0,0 15 8,-4-12 0,0 2 16,0-1-24,4-3 24,-4 4 0,4 0 0,-5 0-8,2-1-16,2-4 40,-3 5-8,0-2 8,-2 2-32,1 0-8,4-6 0,-5 6 16,-10-2 8,12 0 16,-2 0-40,6-4 32,-20 4 0,15 0-8,-13 1 8,13-2-32,4-2 8,-15 3-8,10-4-48,-12 4-48,12-4 96,6 0-128,-23 4-72,17-4-40,-12 0-48,3 0 288,14 0-321,-15 0-23,-3 0-16,-1 0 16,1 0 344,18 0-336,-15 0 32,-1-2-16,1 0 16,1 0 304,14 2-288,-15-2 32,-2-2 48,-1 0 8,1-3 24,17 7 176,-18-4-144,1-2 48,-5 2 56,3 0 24,20 4 16,-18-6-16,2 0 8,10-2-8,-17 0 0,23 7 16,-4-6 8,-16 1-8,16 0 0,-2 0-8,5 5 8,-16-5 0,17 0 0,-4 0-8,0 0 8,4 6 0,0-6 0,2-2-8,4 0 0,2 2 0,-7 5 8,14-4-8,-7-1 8,10 0 0,-10 0 0,-6 5 0,19-3-8,-3 0 16,4 0-16,2-2 8,-20 6 0,17-6 0,5 0-16,2 2-752,-28 4 768</inkml:trace>
  <inkml:trace contextRef="#ctx0" brushRef="#br0" timeOffset="1793">1875 124 800,'0'0'0,"2"0"8,-1 0-8,0 0 8,1-2 0,0 2 8,0-2 0,0 0 0,0 2 0,0-2 0,4 0 8,-2 2-24,-4 0 32,6-2-16,0 0 0,0 0 8,0 0-24,-6 2 32,6-2 16,2 2 0,0-2 16,0 2-64,-7 0 80,5-2 16,2 0 32,-2 2 0,2 0-128,-8 0 160,8 0-8,8 0 16,-10 0 32,11 0-24,-17 0-176,6 0 216,0 0 8,10 0 8,-10 4-232,-6-4 280,8 0-8,0 0 0,8 4 16,-10-4 0,-5 0-288,5 4 305,10 0-9,-10-4-8,10 4-8,-15-4-280,6 0 280,13 4 8,-14 0-48,13 0-48,-18-4-192,6 0 192,11 5-56,-10-5 16,12 4 16,-19-4-168,4 4 96,14 0 0,-11 0-40,10 0-56,-17-3 0,4 4 64,11-1-16,-10 2-24,2 0 32,1 0-40,-1 0-8,-2 0 8,0 0-8,-5-5-8,4 4 8,1 2-8,0-1 0,-2 0 16,2 0-32,-2 0 0,0 0-32,-2 0 0,-1-5 48,2 4-48,-1 1 32,0 0-24,-2 0-8,0 0 0,0 0-16,0 1 40,-4-1-24,0 0 24,0 0-24,-2 0-8,0 0 24,4-5 32,-2 2-56,-12 3 24,12-2 8,-12 2-8,14-5 32,0 2-16,-15 3 8,11-2-32,-10 0 0,15-2 40,-2 0-80,-15 3-24,12-1-24,-13 0-40,13-4-16,-16 4-32,16-4 40,-16 0-16,16 0 192,-4 0-184,-9 0 0,-7 0-48,-2 0 0,18 0 232,-7 0-240,-5 0-17,4 0 33,0 0-24,10 0 248,-3 0-248,-9 0 56,2-2-16,0 0 32,9 1 176,-3 0-152,-6-3-8,0-1 32,-2 1 24,17 3 104,0-2-64,-22-1 24,9 0 16,10 0 32,-3 2-8,-4-2-8,-4 0 16,11 0-24,-12-2 8,16 3 8,0 0 8,-4-3 0,0 0 24,0-2-24,4 5-8,0 0 16,2-4-8,-4 1-32,4 0 0,0 3 24,0 0-40,0-1-56,0-2-8,4 0-40,2 0-24,10 0 0,-8-2-32,17 2 0,-17 3 200,0 0-184,12-3 24,-4-3 72,2 1 40,-6 4 48,-3 0-24,9-4 8,4 0-16,2 0-8,-11 3 40,-3 2-776,-10 3 776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6:12:17.168"/>
    </inkml:context>
    <inkml:brush xml:id="br0">
      <inkml:brushProperty name="width" value="0.15" units="cm"/>
      <inkml:brushProperty name="height" value="0.15" units="cm"/>
      <inkml:brushProperty name="color" value="#FDFAE4"/>
    </inkml:brush>
  </inkml:definitions>
  <inkml:trace contextRef="#ctx0" brushRef="#br0">302 9 936,'0'0'0,"-4"0"24,4-2-8,-6 0 0,0 0 8,2 2-16,0-3 0,0 3 0,0 0 8,0 0 8,1 0-24,2 0 24,-3 0 8,0 0 0,4 0 8,-4 0 16,1 0-56,2 0 80,-3 0 8,0 0 0,4 0 16,-4 4-104,4-3 96,0-1 0,0 0 8,-4 0 0,4 0-104,0 0 96,-5 0-8,5 0 8,-4 0-16,4 0-80,0 0 88,-4 0 0,0 0 0,4 0-8,0 0-80,0 0 96,0 0-8,0 0-16,0 0 24,0 0-448,0 0 776,-4 0-360,4 0 16,-4 0-8,1 0-72,2 0 96,1 0 32,-4 0 8,4 0 0,-4 3-136,4-2 128,0-1-24,-4 0 0,0 4-8,0-4-96,4 0 112,-4 4-16,0-4 0,0 4-7,-2-4-89,6 0 48,-6 4 32,-11 0-32,13 2 0,-2 0-48,6-6 48,-6 6 8,-10 0-16,12 0-8,0 0-32,4-6 40,-6 6-24,0 13 32,0-15-24,0 12-8,5-16-16,-4 4-8,0 2 16,1 12-16,0-12 16,4-5-8,-4 17 8,0-12-16,-2 12 8,2-12-16,4-5 16,-6 18 0,2-13 16,0 17-8,0-17 0,0 16-16,0-16 8,0 18 0,0-8-8,4-15 8,0 5 0,-4 16 0,4-16 8,0 18-8,0-23 0,0 4 8,0 20-24,0-9 8,0-10 8,0-4 0,0 16-24,0-12 48,0 16-16,0-15-16,0-5 8,0 16 24,0-12-24,0 12 0,2-12-16,-2-3 16,2 12 8,0-11-40,0 15 24,2-15 16,-4-2-8,4 14-8,0-10 8,2 10 16,0-12 0,0 13-16,0-13 16,0 14-16,0-14 8,-4 0-8,2 8-8,3-8 0,-1 2 8,0 10-8,-5-15 8,4 2 16,1 4 8,0-1-24,2 12 16,-4-17-16,8 2-16,-6 3 16,0 10 0,11-12-24,-16-3 24,2 2-24,3 3-56,2 0-64,-2 1-80,2-1-105,0 0-87,0 0-32,0 0-56,8-2 16,-11 0 8,11 0 24,-10 0 112,-4-4 344,4 0-248,10 4 112,-10-4-784,-6 0 920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6:12:19.040"/>
    </inkml:context>
    <inkml:brush xml:id="br0">
      <inkml:brushProperty name="width" value="0.15" units="cm"/>
      <inkml:brushProperty name="height" value="0.15" units="cm"/>
      <inkml:brushProperty name="color" value="#FDFAE4"/>
    </inkml:brush>
  </inkml:definitions>
  <inkml:trace contextRef="#ctx0" brushRef="#br0">60 1 880,'0'0'0,"0"0"16,0 0 0,0 0-8,0 0 0,0 0 8,0 0 8,0 0-8,0 0-16,0 0 16,2 0-16,-2 0 16,0 0 8,2 0 16,-2 0-40,0 0 56,2 0 8,0 0 8,0 4 16,0-4-8,-2 0-80,2 0 104,-2 0-8,0 0-16,2 0 16,-2 0-96,2 0 88,0 0 16,0 4 16,0-4-32,-2 0-88,2 0 96,0 4 0,0-4-24,0 4 32,-2-4-104,4 0 104,0 0-8,0 0 32,2 4-24,-5-4-104,2 0 88,1 4 16,0-4-24,3 0-8,-7 1-72,4 2 96,2-3-32,-2 4 32,-2-4 16,-2 1-112,4 2 64,0-3 16,0 4-16,0-4 8,0 0 32,2 4-16,-2-4 32,-2 4 0,0 1-16,0-5 0,2 4-23,0 0-1,-3-3-80,0 2 88,1 1 8,2 2-8,0-2-8,-3-3-80,3 2 72,0 1-32,0 0 32,2 2-24,-5-5-48,4 4 64,-1-1-24,0 2-16,0-2-8,-3-2-16,4 2 8,1 3 8,2 9 8,0-12-8,-6-3-16,2 4 8,4 11 0,1-12-32,-1 2 24,-6-1 0,4 6 0,0-7 16,2 13-16,-2-13-16,-4 1 16,4 6 8,10-5-24,-12 10 16,4-10 8,-5 0-8,3 4 0,0-6 8,0 13-16,0-13 8,-4 1 0,2 6 16,2-7-16,0 12 8,2-12 24,-6-2-32,2 2 32,2 15 16,2-15 24,-2 12-8,-5-15-64,1 2 56,0 13-16,-2-10 8,0 10 16,0-13-64,0 0 72,0 14 24,0-13-32,-5 12-8,3-14-56,-2 0 8,-12 16-40,12-12-24,-12 12-72,13-15 128,0 1-160,-17 14-72,14-12-32,-19 12-32,18-15 296,-2 0-296,-9 17 23,2-13 17,-3 13 8,1-14 24,-2 12 24,0-12 24,1 12 16,1-14 24,12 13-24,-18-13 24,8 12 8,10-12-40,-17 2 32,17 10-24,-10-12-16,12 0 176,2-2-160,-14 4-40,12-2-16,-13 1-16,15-3 232,0 0-208,-14 2 48,12 0 56,-2 0 48,3-2 56,0 0-824,3-2 824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6:45:28.865"/>
    </inkml:context>
    <inkml:brush xml:id="br0">
      <inkml:brushProperty name="width" value="0.15" units="cm"/>
      <inkml:brushProperty name="height" value="0.15" units="cm"/>
      <inkml:brushProperty name="color" value="#FDFAE4"/>
    </inkml:brush>
  </inkml:definitions>
  <inkml:trace contextRef="#ctx0" brushRef="#br0">373 39 1080,'0'0'0,"0"0"24,0 0 0,0 0-8,0 0 0,0 0 0,0 0-8,2-2 8,0 0-8,0 2 0,-2-2 0,2 2 0,0 0 8,0 0-16,0-2 16,0 2 0,0 0 8,0-2-8,0 2-16,-2 0 32,2 0 8,2 0 8,-2 0 24,0 0-72,-2 0 64,2 0 0,2 0 16,-2 0 16,0 0-96,-2 0 96,4 0 8,2-2 16,1 2 0,-1-2 0,2 0 16,0 2-136,-8 0 128,8-2 0,0 2 8,0-2 8,0 0-144,-8 2 152,16-2-16,-11 0-16,11 0-8,-10 0-24,-6 2-88,16-2 96,-8 0 0,10 2-8,-12 0 16,13-2-8,-11 2 8,12 0-8,-12 0-32,-6 0-64,20-2 80,-5 2-8,1 0 8,-2 0 9,-15 0-89,16 0 80,1 0 8,1 0-8,-1 0 0,-16 0-80,14 0 80,4 4-8,1 0-16,1 0 32,-20-4-88,18 4 56,3 0 0,1 2-8,2 0-16,1 13 0,1-15-24,0 12 8,1-12-32,-26-2 16,22 14-16,5 0 8,1 0-16,-3 3 8,-24-17 16,20 14-16,5 4-8,-1 0 16,1 3-8,-27-21 16,20 18-16,2 4 8,0 1-32,1 1 16,-21-21 24,12 14-40,4 8 16,1 1 0,-5 0 16,-13-21 8,10 17-16,-5 8 0,10 3 8,-10-3-16,-3-24 24,9 16 16,-8 11 16,12-1 8,-14-1-8,2-1-24,0 2-16,0 1 8,0-3 16,-4-21-16,0 11 0,0 10 0,0 1 0,-2-1-16,0-22 16,0 12-8,0 11 8,-6 1-8,2-1-8,3-23 16,-2 12 0,-3 10-24,0 1 0,0-1 8,-2-20 16,-4 7-24,8 11 0,-15 2 0,13-1 8,-1-19 16,-4 8-24,5 13 16,-12-3 0,12 0 0,-2-17 8,-5 7-16,7 10 8,-18 1 8,6 1-16,11-19 16,-2 4-8,-8 14 8,1 1-16,-2-1 8,10-18 8,-2 4 0,-8 15-24,-3 1 16,1-3 16,2 1 0,-2-3 32,-1 0 0,1-1 0,11-16-40,-2 2 56,-12 11-24,1 0 24,2-1 16,-2-1 8,-1 0 40,-1 1 0,-2-3 8,1 0 0,1-2 0,-2 1 8,2-3 0,10-8-136,1 0 152,-13 8-24,-3 0 8,1-10-16,0 17-16,-1-17 8,1 16-16,0-16 8,11 3-104,5-2 104,-18-3-32,0 13 32,1-13-16,13-1-88,4 0 96,-17 13 0,1-16-32,0 6 8,10-2-72,7-2 72,-15 2 8,0 0-16,3 0 0,9-1-64,6-2 56,-10-1-8,0 4 16,2-4-24,12 3-40,1-2 40,-19-1 0,16 4-48,-10-4-24,16 0 32,0 0-80,-4 0-56,0 0-72,0 0-80,4 0 288,0 0-424,0 0-160,0 0-152,2 0-136,2 0-57,0-2 41,2 0 88,0 0 152,10 0 216,-10 0 168,15 0 120,-13-2 16,7 1 128,-10 2-920,-5 1 920</inkml:trace>
  <inkml:trace contextRef="#ctx0" brushRef="#br0" timeOffset="711">379 2103 992,'0'0'0,"0"0"32,0 0 0,2-2 0,-2 0 16,0 0 8,2 0 40,-2 0 16,0 0 40,0 1-152,0 0 160,2-1 24,0 0 0,-2 0 8,0 0-192,0 2 224,2-2 16,-2 0 16,0 0 16,0 0-272,0 2 272,0 0 0,0 0-8,0-2-16,0 2-248,0 0 248,0 0-23,0 0-17,0 0-40,0 0-1017,-4 0 1834,4 0-881,0 0-24,-4 0-32,4 0-48,0 0 48,-4 0 0,4 4 8,-4 0-16,4 2-40,0-6 32,0 6-16,-4 0-16,0 0 8,0 0-8,4-5 16,-4 5 0,-2 0 8,1 10 24,1-12-8,4-4-40,-4 16 40,0-12 0,-2 14-8,0-12-8,6-5-24,-6 17 32,0-12-16,0 12 8,-10-12 16,16-5-40,-4 18 32,-2-13 24,-13 15-16,15-15 16,3-4-56,-14 18 72,9-14 24,0 16 8,-14-16 0,19-3-104,-2 17 96,-16-14 8,13 16 24,-10-16 32,15-3-160,-4 12 168,-15-9 0,14 15 0,-12-15 0,17-3-168,-5 12 160,-12-9-16,14 12 8,-12-12-32,15-2-120,-2 11 120,-3-11 8,-12 12-8,14-12-8,0 12-8,-3-12-16,1 12-40,0-12 16,6-2-64,-4 3 40,0 11 0,0-12 1,4 2-1,0 0 32,0 0-16,0 0 8,0 0-16,1-4-48,0 2 56,5 2-16,0 0 24,2 1-56,-6-6-8,5 4-48,-1-1 8,2 2-32,0 0 56,-5-5 16,10 2-8,-7 1 0,10 0-40,-8-4-56,-2 1 104,11 2-153,-1-3-111,-8 0-112,14 0-200,-17 0 576,6 0-792,8 0-280,-1 0-208,0 0 39,-13-1 1241,8 0-1104,8-1 304,-3 0 344,4 0 192,-16 1 264,8 0-144,9-1-56,-1-2-552,-22 4 752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6:45:32.484"/>
    </inkml:context>
    <inkml:brush xml:id="br0">
      <inkml:brushProperty name="width" value="0.15" units="cm"/>
      <inkml:brushProperty name="height" value="0.15" units="cm"/>
      <inkml:brushProperty name="color" value="#FDFAE4"/>
    </inkml:brush>
  </inkml:definitions>
  <inkml:trace contextRef="#ctx0" brushRef="#br0">5 108 1056,'0'0'0,"0"0"104,0 0 48,0 0 24,-4 0 32,4 0 32,0 0 40,0 0 48,0 0 64,0 0 40,0 0 0,0 0-432,0 0 416,0 0-48,0 0-71,2-2-65,-2 2-88,2 0-32,0 0-48,-2 0-16,0 0-48,0 0 24,2 0 0,-2 0 0,2 0-8,0 0-16,-2 0 24,2 0-8,0 0-16,0 0 8,0 0-8,-2 0 16,2 0-16,0 0-24,0 0-24,0 0 48,-2 0-80,2 0-96,0 0-72,0 0-112,0 0 360,-2 0-513,2 0-87,-2 0-40,0 0-40,0 0 680,0 0-560,0-2 168,2 0 120,0 2-760,-2 0 1032</inkml:trace>
  <inkml:trace contextRef="#ctx0" brushRef="#br0" timeOffset="2064">382 104 800,'0'0'0,"0"0"320,0 0-320,0 0 112,0 0 8,-4 0 16,0 0-32,4 0-104,0 0 96,-5 0 0,5 0-16,0 0 24,0 0 16,0 0-16,0-2-8,0 0-32,0 1-64,0 0 40,0 1-32,3-2-16,1 0-8,-3 2 16,0 0-40,3 0-8,-2 0-32,0 0-32,2 0-24,-2-2-16,2 2-24,-2 0-8,2-2 24,-2 2 24,2 0 56,-2-2 24,-1 1 56,0 0-32,3 1 8,0 0-928,-4 0 952</inkml:trace>
  <inkml:trace contextRef="#ctx0" brushRef="#br0" timeOffset="2065">667 63 968,'0'0'0,"0"0"32,0 0-16,0 0 0,0 0-16,0 0 8,0 0 0,0 0 0,0 0-32,0 0 40,0 0-24,0 0 0,0 0 0,0-2-8,0 0 0,0 2-8,0 0 24,0 0-16,0 0-24,0 0-864,0 0 904</inkml:trace>
  <inkml:trace contextRef="#ctx0" brushRef="#br0" timeOffset="2066">939 47 968,'0'0'0,"0"0"0,0 0 24,0 0-8,0 0 0,0 0-72,0 0 120,0 0-48,0 0-8,0 0 8,0 0-8,0 0 0,0 0 8,0 0-152,0 0 264,0 0-144,0 0-16,0 0 8,0 0-32,2 0 104,-2 0-72,2 0 0,0 0 0,-2 0 24,2 0-16,0 0-8,0-2 8,0 0-864,-2 2 880</inkml:trace>
  <inkml:trace contextRef="#ctx0" brushRef="#br0" timeOffset="2067">1212 49 936,'0'0'0,"0"4"24,2-4 0,0 0 0,-1 0-24,0 0 16,1 0-8,0 4 16,0-4 8,0 0-32,-2 0 72,2 0 40,2 0 16,0 0 16,-1 0-144,-2 0 128,4 0-24,-1 0-32,-2 0-24,0 0-48,0 0 32,0 0-8,2 0-8,-2 0-32,-1 0 16,0 0-24,3-2-40,-2 0-40,0 0-48,-1 2 152,0 0-184,3-2 0,0 2 32,-2-2 56,1 2 96,-2 0-48,3-2 8,-2 0-856,-2 2 896</inkml:trace>
  <inkml:trace contextRef="#ctx0" brushRef="#br0" timeOffset="2068">1494 51 832,'0'0'0,"2"0"112,0 0-80,0 0-32,-2 0 24,2 0 8,-2 0 16,2 4 16,0-4 32,0 4 48,4-4 40,0 4 32,0-4-216,-6 0 232,2 0-16,0 0-32,2 0-40,0 0-56,-4 0-88,4 0 64,0 0-32,2 0-8,-4 0-16,-1 0-8,2 0-48,0 0-48,3 0-88,-2 0-64,-4 0 248,4-2-312,0 0-24,0 0 64,2 0 64,-6 2 208,4-2-128,2 0 0,-2 0-680,-4 2 808</inkml:trace>
  <inkml:trace contextRef="#ctx0" brushRef="#br0" timeOffset="2069">1856 57 968,'0'0'0,"0"0"64,0 0 8,0 0 16,0 0-8,2 0 8,-2 0 24,1 0-112,0 0 136,1 0 48,0 0 40,2 0 40,-3 0-264,0 0 264,1 0-8,0 0-48,1 0-56,-3 0-152,2 0 104,0 0-48,0 0-16,2 0-16,-3 0-24,2 0 0,-1 0-24,2 0-64,-2 0-48,-1 0 136,0 0-192,1 0-56,2-2-32,0 2-32,-2-1 312,0 0-336,2-1 24,-2 2 48,0-2 96,0 2 168,0 0-80,2 0 48,2-2-104,-2 2-632,-4 0 768</inkml:trace>
  <inkml:trace contextRef="#ctx0" brushRef="#br0" timeOffset="2070">2118 45 816,'0'0'0,"1"0"0,0 0 56,1 0-40,0 0-8,2 0 8,-3 0-16,0 0 16,3 0 0,0 0 0,-2 0 8,1 0-24,-2 0 8,1 0 8,2 4-8,-2-4-8,-1 0 0,0 0 8,1 0-8,0 0 8,0 0-16,0 0 8,-2 0-16,2 0 8,0 0-16,0 0 0,0 0 24,-2 0-24,2 0 0,0 0 0,0 0-848,-2 0 872</inkml:trace>
  <inkml:trace contextRef="#ctx0" brushRef="#br0" timeOffset="2071">2464 55 896,'0'0'0,"0"0"32,0 0-32,0 0 16,-4 0 8,4 0 0,-4 0 0,4 0 32,0 4 32,0-4 48,0 0 32,0 0-168,2 0 176,0 0 0,0 0-32,0 0-40,-2 0-104,4 0 64,-2 0-24,0 0-40,-2 0 16,0 0-16,2 0 8,-2 0-24,2 0-16,0 0-32,-2 0 64,0 0-128,0 0-48,2 0-72,-2-2-8,0 2 256,2-2-208,0 2 64,0-2 72,0 0-768,-2 2 840</inkml:trace>
  <inkml:trace contextRef="#ctx0" brushRef="#br0" timeOffset="2072">2800 37 1048,'0'0'0,"1"0"0,0 0 144,-1 0-16,0 0-32,0 4-24,0-4-72,0 0 56,0 0 24,2 0 32,0 0 32,-1 0-144,0 0 176,1 0-16,0 0-32,0 0-32,0 0-48,2 0 0,-2 0-16,0 0-16,-1 0-16,1 0-24,0 0-32,0 0-40,0 0-48,-2 0 144,2 0-168,0 0-40,0 0-32,0 0-8,-1 0 248,0 0-224,-1 0 64,2 0 64,0 0 56,-1 0 40,0 0-40,5-2-792,-6 2 832</inkml:trace>
  <inkml:trace contextRef="#ctx0" brushRef="#br0" timeOffset="2073">3124 17 768,'0'0'0,"2"-2"56,0 0-40,-2 2 0,0 0 0,0 0-8,0 0 8,2 0-16,-2 0 8,2 0 16,2 0-8,-2 0 8,0 0-24,-2 0 16,2 0 0,1-2-16,1 0-16,-1 2 16,-2 0-16,1-2-24,0 2 8,0 0 8,0 0-16,2-2 24,-2 2-792,-2 0 808</inkml:trace>
  <inkml:trace contextRef="#ctx0" brushRef="#br0" timeOffset="2074">3438 1 912,'0'0'0,"0"0"128,0 0-128,0 0 112,0 0-8,-4 0-16,4 0-32,-4 0 40,0 0 16,4 0 48,0 4 32,-4-4 16,4 0 0,-4 0-24,0 0-32,0 0-40,4 0-112,-4 0 64,4 0-16,-4 4-24,0-4-16,3 0-8,-2 4 16,-1-4-16,0 4 8,0-4-16,-1 4-24,1-4-56,4 0-80,-4 0-64,4 0 232,0 0-328,0 0-64,0 0 24,0 0 72,0 0 1680,0 0-2968,0 0 1416,0 0-536,0 0 704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0:07.838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11 152 912,'0'0'0,"2"-2"16,-2 0 0,2 0 8,-1-1-24,0 0 16,-1-1 8,2-2 0,-2 2 8,1 1-32,0 2 56,-1-3 32,2-2 16,-2 0 32,0 1-136,0 4 144,0-6 16,0 3 8,2-2 24,-2 2-192,0 2 200,0-2 8,0-2 16,0 0-16,0 3-208,0 2 224,0-3-16,0-2 0,0 2 0,0 1-208,0 2 200,0-3 8,0 0-16,0 2 0,0-1-192,0 2 201,0-3 7,0 2 32,2-3 0,-2 4-240,0 0 240,0-1 8,0 0 8,0 0 8,1 1-264,0 0 256,-1-1-32,2 2-56,-2-2 8,0 2-176,0 0 160,0 0-8,0 0 0,0 0-48,0 0-672,0 0 1224,2 0-592,-2 0 0,0 0 8,0 0-72,0 0 80,0 0 0,0 0 0,0 4-24,0 0-56,0-4 80,0 4 32,0 0-8,0 3 16,0-2-120,0-4 88,0 5 16,-4 12-24,4-14-8,-4 12-72,4-14 96,0 4 1,0 17 15,-4-17-24,4 13-88,0-16 32,-4 13 8,0 2-24,4 1 32,-4-3-48,3-14 56,1 18-40,0 0 16,-4 1-8,4-2-24,0-18 24,0 17 0,0 2 8,-4-1-24,4 1 8,0 0 8,0-2-16,0 3 16,0-2-24,0-18 8,0 17 8,0 0 0,0 1 0,0-1 8,0-2-24,0 2-8,0 0 24,0-2-16,0-15 8,0 15 16,0 0-8,0 0-32,0 0 32,0 1-8,0-1 8,0-10 40,0 16-24,2-16 0,0 17 32,0-17 0,-2 14 16,0-14 0,2 14-40,1-16-16,-3 12 24,0-15-48,0 3 24,0 12 40,0-12 8,0 2 0,0-6-72,0 6 80,0 0 8,2 0-40,-2 0-32,0-5-16,0 2 16,0 1-56,0 0-24,0 0-32,0-4 96,2 0-200,0 4-64,-2-4-64,0 5-88,0-5-25,0 0-87,2 0-56,-2 0-88,2 0-72,0-3-64,0 1-56,0 0 15,0-4-7,0 2 104,0-2 120,0 0 128,0 0 192,0-2 128,0-8 72,2 10 32,-3 2 80,2-13-864,-3 17 864</inkml:trace>
  <inkml:trace contextRef="#ctx0" brushRef="#br0" timeOffset="449">17 21 888,'0'0'0,"0"0"56,0 0-56,0 0 32,0 0 0,0-2 0,0 2-8,-4 0-24,4 0 40,0 0 8,0 0 32,0 0 16,0 0-96,0 0 128,0 0 0,0 4 16,0-4 0,0 0-144,0 0 136,2 4 0,0-4 0,0 4 0,0-1-136,-2-2 152,2 3-8,0 0 0,4 0 8,0 0-152,-6-4 168,6 4 8,0 2 32,0 0 40,2 0 0,-8-6-248,6 6 272,0 0 0,2 0 9,0 0-281,-7-5 264,15 5-8,-10 12 0,2-14-40,8 12 0,-16-16-216,6 4 184,2 14 24,9-14-24,-11 15-16,12-13-16,-12 12-72,12-12-24,-12 12 8,2-12-8,8 11 40,-9-13 8,9 12-32,-16-16-72,6 6 80,12 10-24,-12-10 0,10 0 8,-15-4-64,4 12 88,4-14-24,7 7 24,-10-1 0,-3-5-88,12 4 64,-9 1 32,10-2-8,-10 2-32,-4-6-56,5 4 56,9 0 8,-10 0-40,2 0 24,-7-4-48,6 0 32,1 4-56,0 0-24,0 0-64,-7-4 112,4 0-176,1 4-64,3 0-32,-3-4-64,0 4-104,-2 0-64,0 0-128,0 1-64,0-1-17,-2 2-23,0 0 48,0 0 96,0 0 96,0 0 128,0 0 120,0 0 88,0-2 80,0 0-976,-2-4 1056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0:11.517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345 112 992,'0'0'0,"0"0"48,0-2-48,0 1 24,0-1-16,0 0 8,0 0 0,0 1-16,0 0 16,0-1 8,0-2 16,0 2-8,0 1-32,0 0 64,0-1 16,0 0 32,0 0 32,0 1-144,0 0 136,0-1-8,0 0-8,0 0 16,0 1-136,0 0 152,-4-1 24,4 0-8,0 0 16,0 0-184,0 2 192,0-2 8,-4 0 8,4 2 8,0 0-216,0 0 208,-4-2 0,4 2 0,0 0-24,-4 0 8,4 0-23,-4 0-9,0-2-8,4 2-152,0 0 112,-4 0 8,4 0 0,-4 0 0,4 0-120,0 0 120,-4 0 0,0 0-16,0 4-16,0-1-88,4-2 88,-4 3-8,0 0 0,-3 0-8,2 1-72,4-4 64,-3 5-32,-2 10 8,-10-11 8,12 9-48,4-12 32,-16 2 0,12 14-24,-12-12-16,11 12 48,-11-12 8,10 13 24,-12-13-8,13 14-64,4-18 0,-19 4 8,14 16 16,-17-16-16,18 13-8,4-17 24,-19 4-8,14 16-8,-10-16 16,12 12-24,4-18 24,-17 6 16,13 11-32,-2-11-8,0 10 0,6-16 8,-6 4-24,0 2 24,2 0 16,0-2-24,4-4-8,-4 4 24,4 0-32,0 0-16,0 0 32,0-4-48,0 0-40,0 4-16,0-4-40,0 0-16,0 0 160,0 0-192,0 0-24,0 0-56,0 0-24,0 0 1272,0 0-2280,0 0 936,0 0 23,0 0-23,0 0 2753,2-2-5146,0 0 2409,0-2-8,0 0 32,-2 4 328,2-4-280,2 0 64,0-2 16,0 0 48,-3 6 152,2-4-128,3-2-8,-2 0 40,0-2 16,-3 7 80,4-6-72,0-2 32,1 1 8,0 0 16,-5 7 16,4-6-16,1-1 8,0 0 0,0-8 16,0 10-8,0 0-8,0-2 8,0-1-16,2-7 24,1 12 0,-3-4 0,2-8-8,-7 15 0,4-4-16,3-11 0,0 9 0,-2-11 8,-4 17 8,4-4 0,2-13 8,0 12 8,0-12-16,1 12 8,-1-11-8,-2 11 0,2-2 16,-6 4-16,4-8 0,2 8 8,0-2-8,0-2 8,-6 6-8,2-2 16,2-2 0,0 0 8,1-1 8,-6 6-32,4-4 56,1-1 16,-2 2 16,0 2 24,-3 2-112,2-2 136,1 0 0,0 0 24,-2 0 8,2 2 0,-2 0 8,0 0 0,0 0 8,-1 2-184,0 0 184,1 2 0,0 2-16,0 0 8,-1-3-176,0 0 152,-1 4-24,0 9 8,0-12 0,0 2-136,0 4 144,0-4 0,0 14 0,0-3 1,0-11-145,0 4 120,-4 8 0,4 2 56,-4 0-16,4-10-160,0 3 168,-4 9-8,0 0-48,0 3-16,2-14-96,0 2 112,2 13 8,-4 1-32,4-1 16,-2-14-104,0 2 104,2 11-16,-4-1 0,4 0-24,0-13-64,0 0 56,0 12-32,0-1 40,0-2-24,0-9-40,0-1 24,0 8 16,0 0-40,0 2 16,1-10-16,0-2 40,1 9-8,0-1 8,0-10 0,0 16 16,-2-16 16,0 17 0,0-17 32,1 4-104,0-2 56,-1-4-40,2 2 88,0 12-88,-1-15-16,0-2 40,1 5-8,0 11-120,-2-17-24,0 3 112,0 0-192,2 3-72,-2-2-72,0 0-72,1-2 408,0 0-560,-1 2-80,2 0-113,-2-4-47,0 3 800,0-2-728,2-1 80,0 0 160,0 0 200,0 0 288,-2 0-168,2-2 80,0 0-936,-2 2 1024</inkml:trace>
  <inkml:trace contextRef="#ctx0" brushRef="#br0" timeOffset="1">736 274 1112,'0'0'0,"0"0"16,-4 0 8,-2 4-16,-12 2 16,17-4-24,-2 12 24,-3-10 8,0 2 24,-13 12 8,19-17-64,-4 2 96,-12 16 24,12-13 8,-2 16 16,3-19-144,-10 10 144,9-7 8,-2 16-8,-11-5 0,17-14-144,-4 10 152,-2 3-8,0 0 8,0 0 16,0-9-16,2 17 0,0-8-16,4-10-16,0 18-8,0-17 16,-4 15 8,4-16-8,0-1-128,0 10 128,0-9-32,0 12-8,0-11-8,1-1-80,0 10 56,3-10 16,0 10-15,2-12 23,-4 1-80,2 6 64,2-7 16,0 13-8,0-13-16,1 2 8,1 0-16,8 0 8,-10 0-8,-3-4-48,2 2 48,11 2 8,-10 0 32,11-2-24,-15-2-64,2 0 88,16-2-32,-12 0 0,12 4 24,-17-4-80,0 0 56,18 0 16,-15 0 0,16 0-8,-19 0-64,2-2 72,15 0 0,-12-2-16,13-2-16,-14 4-40,2-2 56,-3-2-16,16 0 16,-14 0 24,1 2-80,3 0 56,-4-4 8,10-9-8,-10 13 0,1 1-56,2-2 72,-3-11 16,13 10 48,-13-10 40,-1 13-176,4 0 200,-3-13 16,10 9-24,-12-11-16,-3 16-176,0-2 184,6-14 16,-3 12 16,0-12 16,0 10 8,0-13-16,-4 15 25,0-14-9,-1 11-240,0 2 224,-1-1 8,0-13-32,0 13-24,0-4-176,0 2 160,-4-6-8,0-2-56,0 9 16,1-3-112,2 2 104,-5-6-32,-11 0 16,11 8-32,-3-3-56,2 3 56,1 2-16,-10-10 0,10 10-24,-4 2-16,2 0 16,1-12 0,-15 12-32,16-2 16,-6 3 0,4 2-32,2-3 32,-17-1-24,17 3-16,-5 1 40,4 0-16,1-1-40,-12 2 24,12 0-8,-6 0 40,6 0-56,-1 0 8,-9 0-48,12 4-40,-12 1-128,12-5-184,-2 4-128,0 0-153,3-4 729,2 0-840,-3 4-56,0 0-120,4 0-40,-3-1 1056,2-2-1065,1 5 89,0-2 160,0 2 200,0-2 616,0-2-384,0 2 176,2 2 104,0-2 24,2-1 80,-2-2-984,-2-1 984</inkml:trace>
  <inkml:trace contextRef="#ctx0" brushRef="#br0" timeOffset="2">1417 197 1240,'0'0'0,"0"0"144,0 0-144,0 0 192,0 0 0,0 0 0,0 0 8,0 0-976,0 0 1792,0 0-728,0 0 64,0 4 48,0-4-400,0 0 408,0 4 48,0 0-7,0 2-17,-4 0-32,4 10-32,-4-10-56,0 12-40,4-11-24,-4 15-48,4-6 8,-4 0 40,-1 0-16,1 5-8,0-3 0,4 2-8,0-16-216,-4 12 208,0 7 8,4-3 16,0 0-56,0-15-176,0 10 209,0 6-41,-4-1-32,4-2-16,0-14-120,0 8 40,0 5 24,0-1-8,0 2 24,0-16-80,0 2 88,0 20 16,2-18-48,-2 15 0,1-19-56,0 2 104,1 14-56,0-12 40,0 12-32,-2-16-56,0 0 24,2 15-8,0-13-56,0 2 0,-1-4 40,0 2-104,1 2-48,0 10-32,-2-12-120,1-2 304,1 0-344,0 4-73,-2 0-63,0 0-16,0-4 496,2 0-584,0 5-24,-2-3-40,0 0-24,0-3 672,0 2-656,0 1-17,0 0 17,0-4 40,0 0 616,0 0-560,0 0 96,0 0 104,0 0 104,0 0 1896,0 0-3448,0 0 1696,0 0 56,0-2-56,0 0 112,0 0-912,0 2 912</inkml:trace>
  <inkml:trace contextRef="#ctx0" brushRef="#br0" timeOffset="3">1326 304 1048,'0'0'0,"0"0"40,0-1-40,0 0 24,0-1 8,0-2 0,0 0 16,0-1-48,0 4 72,0-1 32,2 0 48,0 0 40,-1 0-192,0 2 208,1 0 24,0-2-8,0 2 8,-1 0-232,0 0 232,3 0-32,-2 0-8,2 0-24,-1 0-168,-2 0 160,5 0 0,0 0 0,0 4 16,-1-1-176,-4-2 176,7-1 48,9 4-15,-11-4 7,0 3-216,-4-2 208,14-1-48,-10 4 48,12-4-16,-10 4 16,11-4 8,-11 0-24,14 0 8,-8 0-200,-12 0 208,14 0 0,3 0-16,-1 0 24,-3 0-216,-12 0 224,15 0 8,3 0 24,-1 0 16,0 0-24,-2 0 0,1 0-24,-1 0-24,0 0-200,-16 0 177,16 0-9,1 0-64,-1 0-24,0 0 16,2 0-24,-2 0 16,1 4-8,-1 2-16,-2 0-16,0 0 0,-8 0-16,15 0-16,-15 11 0,12-13 0,-12 2 16,11 11-32,-18-16 32,6 3 32,9 12-32,-10-10 8,0 17-32,0-17 24,0 16 40,0-16 0,0 16-72,-6-22 112,2 6-24,0 15-8,-2-15 40,0 14-8,0-20-112,0 6 144,-4 14-32,0-14 0,-2 17-16,6-23-96,-6 6 120,-10 16-8,12-16-32,-2 16 32,4-21-112,-17 4 64,13 18 16,-14-7 8,14-10-16,5-5-72,-20 18 64,4-13-8,1 15 24,0-15-32,14-5-48,-12 14 48,-2-11-8,-1 12 16,1-12-8,15-3-48,-14 14 72,-1-11 0,10 2-48,-19 1 24,25-7-48,-6 6 48,-16 0-24,16 0-24,-14 0-72,14 0-128,-13-2-32,13 0-144,-12 0-152,17-3 528,-4 2-616,-15 1-144,16-4-48,-12 0-41,15 1 849,-2 2-832,-4-3-32,1 0-24,0 0-16,6 0 904,-4 0-913,0 0 33,0 0 128,4 0 144,-1 0 608,-2-2-464,3 0 176,0 0 112,0 0 80,2-4 40,2 0-920,-4 6 976</inkml:trace>
  <inkml:trace contextRef="#ctx0" brushRef="#br0" timeOffset="4">2407 292 888,'0'0'0,"0"0"0,0 0 16,0 0 16,-4 0-8,4 0 8,-2 0-32,0 0 56,2 0 32,-4 0 48,0 0 24,1 2-160,2 0 176,-3-2 16,0 4-16,0 0-16,0-1-160,2-2 176,-4 3-16,2 2 24,-2 0 0,3 5-184,2-6 184,-6-1-8,1 13-24,0-13 32,2 9-184,2-8 152,-14 1 24,16 12-32,-4-12-8,-1 9-136,4-9 152,-5 0-40,0 14 0,2-14-32,1 10-80,2-12 56,-3 2-15,0 17 15,4-17-24,-4 11-32,3-12 48,-3 1 16,4 16 0,0-16 32,0 7-96,0-9 96,0 2-8,0 10 32,2-12-16,0 12 24,1-12 0,-1 12-8,2-12 0,1 2-120,-4-5 120,1 15-16,2-12 16,0 2 8,-1-1-128,-2-4 120,5 15 24,2-12 24,0 0 0,0 0 0,-2 2-32,0 0-24,2 1 0,0-4-112,-7-2 80,15 5 0,-10-2-8,0 0-16,1-4-56,-6 0 64,15 4 24,-10-4-16,2 4 16,9-4 24,-13 0-16,4 0 16,10 0-16,-14 0-96,-4 0 104,16 0-8,-12 0-32,4 0-64,10-2 0,-17 2-64,5-4-72,12 0-136,-12 0-72,2-2 344,-8 6-432,8-6-112,8-1-96,-11 1-56,2 0 696,-6 6-776,7-6 23,8 0 17,-12 0 48,2 0 96,-6 6 592,6-8-488,0 0 128,0 2 144,0 0 64,-5 5 152,4-6-80,-1 0-128,1-1-448,-5 8 656</inkml:trace>
  <inkml:trace contextRef="#ctx0" brushRef="#br0" timeOffset="5">2482 162 1048,'0'0'0,"0"0"168,0-2 32,0 0 40,0 1-240,0 0 248,0-1 16,0 0 40,0 0 56,1 1-360,0 0 408,1-1 48,0 0 48,2 0 1,-1 0-505,0 0 520,4 0-32,-1-2-40,0 2-48,-3 0-400,2 0 320,11-2-48,-10 2-64,2-4-40,0 4 0,8-3-56,-9 1-16,1 0 0,0 2-96,2 0 72,-4-2 24,10 0-32,-10 0-24,12 0-8,-11 2-24,11-2 16,-2 0-8,-12 3-16,0 0 32,14-1 0,-12 0 16,11 0 8,-14 1-56,0 0 8,3-1 24,2 2-40,0-2-40,-5 2 48,0 0-80,3 0-104,0 0-40,0 0-88,-2 0 312,-2 0-400,2 0-80,0 0-96,0 0-80,0 0 656,-1 0-680,1 4 15,0-4-23,-2 4 72,-1-2 616,0 0-568,1-2 88,0 4 72,-2 0 136,0-1 272,0-2-184,0 3 64,0 0 56,0 2-776,0-6 840</inkml:trace>
  <inkml:trace contextRef="#ctx0" brushRef="#br0" timeOffset="6">2456 460 920,'0'0'0,"0"0"0,0 0 56,0-2-24,2 0 16,2 0 16,2 2 24,0-2 40,2 0 32,10 0 32,-12 0-192,-5 2 216,15-2 0,-10 0 0,10 0-32,-10-2-184,-6 4 160,18-4-40,-10 0-40,11-1 0,-11 2-80,-8 2 48,22-1-8,-14-2 8,10 0-24,-10-2-24,-8 6 24,21-6 0,-5 2-24,2-2-16,-10 2 16,-8 4-80,19-4-88,-13-2-112,10 2-80,-10 2-24,-6 2 384,18-2-368,-12 0 96,14-2 72,-11 0 80,11 0-184,-12-1-304,-8 5 608</inkml:trace>
  <inkml:trace contextRef="#ctx0" brushRef="#br0" timeOffset="7">3301 178 968,'0'0'0,"0"0"120,0 0-120,0-2 168,2 0 24,0 0 16,-2 0 0,1 1-208,0 0 248,-1-1 56,2 0 64,-2 0 40,1 2-408,0 0 424,-1-2 8,0 2-16,0 0-23,0 0-393,0 0 360,0 0-80,0 0-32,0 0-48,0 0-1288,0 0 2376,0 0-1104,0 0-32,-4 4-32,4 0-32,-4 0-24,0 0-16,-1 2-8,3-3-40,0 0 24,-2 14 24,0-13-40,0 2 0,1 4-8,0-2 32,-1-4-48,-2 14 40,0-12-24,3 5 0,0-3 8,-3 8-8,2-10 32,0 16-24,1-12-8,2-4-24,-3 11 56,0-11-48,0 18 8,1-14 8,1-4 0,-2 10-8,4 1 8,-4-1 0,4-12 0,0-2 16,0 20-24,-4-16 16,4 17 8,-2-20-16,0 0 0,2 15 16,-4-12-8,4 14 0,0-14 16,-4 15-40,4-15 8,0 10 24,-2-14-16,0 0 8,2 14 8,0-12 0,0 14-32,0-15 16,0-2 0,0 16 24,0-13 0,0 2-8,0 10-16,0-12 16,0 0 0,0 2 16,2-2-32,-2-2 48,2 4 24,2 0 0,0 0 32,1-3-104,-4-2 104,5 4 16,11-1 24,-15-4-8,4 0-136,-4 0 160,14 0 0,-8 0-16,12 0 32,-13 0-176,-6 0 152,18 0 8,-11 0 8,14-2-40,-15 0-128,-6 2 161,21-3-9,-5-3-8,-9 2 16,10-1-160,-14 4 104,12-5 16,0 2-8,1-2-8,-9 0 0,16 2-24,-8-2 16,2 0-16,-4 2-80,-11 4 64,13-2-8,0-4-16,0 0-16,-3 2-24,-9 4 88,14-7-16,-2 3-48,-8 2 8,11-1-32,-16 2 0,5-3 32,11 0 0,-13 2 16,11-2-48,-16 4 32,5-2 0,10 0 16,-10 0-8,2 0-40,-8 2 64,17-2-24,-13 0-24,2 0-40,0 0-104,0 0-64,0 0-136,-2 0-144,0 0 472,-4 2-608,2-2-209,2 0-191,-2 0-192,0 0 1200,-2 2-1328,0 0-49,0 0 145,0-2 296,0 0 936,0 2-592,-4-2 312,0 0 168,0 0 56,0-2-720,4 4 776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0:12.38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0 47 1456,'0'0'0,"0"0"264,0 0 56,0-2-24,0 0-80,0 2-64,0 0-16,2 0-8,0 0 24,0 4 40,1 0 24,-1 0 16,-2-3-232,2 2 248,0 3 32,2 10 0,-2-12 9,-1 2-289,2 6 288,1-8-32,0 17-8,0-15-32,-3 2-216,2 6 176,3 4 8,0 0-48,0 3-8,-3-13-128,2 6 120,1 8 0,2 1-8,1-1 0,-6-12-112,2 2 104,3 10-40,0 1-16,8-1 0,-14-13-48,0 2 48,6 12-8,8-3 24,-12-2-8,0-9-56,1 2 72,3 7 0,0 3 32,0-3-8,-4-11-96,0 2 64,4 7 32,0 1-80,0-11 0,0 14-8,0-14-104,1 10-16,-3-12-104,-2 5 216,0-2-328,2-2-64,0-1-96,2 2-80,-2 0-48,0-2-41,0 0-39,0 0 16,-4-2 680,0 0-608,2-2 80,1 4 128,-1-4 144,-2 0 256,0 0-176,4 0 80,0-2-952,-6 2 1048</inkml:trace>
  <inkml:trace contextRef="#ctx0" brushRef="#br0" timeOffset="1083">600 79 1160,'0'0'0,"0"-2"88,0 0 48,0-1-136,0 2 184,0-5 48,0 2 24,0 0 56,2 0-312,-2 4 336,0-2 56,0-2 24,2 2 0,-2 0-416,0 2 392,0-2-23,0 0-25,0 2-40,0 0-304,0 0 288,0 0-32,0 0-24,0 4-48,0 1-184,0-4 184,-4 5-16,0 0-32,0 10 0,-2-12-136,6-4 104,-6 18-16,0-12 8,0 15-16,0-16-80,6-4 80,-17 25 16,13-8-24,-2 3 24,-12 1-8,14-2 8,-2 2 8,-10 1-32,12-1-72,4-22 88,-19 22-24,13 0-16,-12 1 16,12-1-8,6-22-56,-16 22 40,10-1 32,-11-3 8,11 0-24,6-17-56,-18 16 72,14-1-24,-14 1 0,14-1-48,4-16 56,-16 16 0,12-10-8,-2 14-8,-1-16-32,7-3-8,-6 15-16,0-12-8,0 2-72,2 0-40,4-6 136,-4 6-192,0 0-96,4 0-56,0-2-120,0-3 464,0 2-568,-4-3-96,4 4-56,0-4 8,0 0 712,0 0-697,0 0 33,0 0 80,0 0 88,0 0 2937,0 0-5290,2 0 2545,0 0 88,0 0 72,-1 0 144,2-2-88,1 0 40,0 0-1008,-4 2 1056</inkml:trace>
  <inkml:trace contextRef="#ctx0" brushRef="#br0" timeOffset="1084">900 148 1112,'0'0'0,"0"0"56,0-2 32,1 1-88,0 0 112,1-1 48,-2 0 32,2 0 32,-2 1-224,0 0 272,0-1 32,0 2 32,0 0-16,0 0-320,0 0 288,0 0-48,0 0-16,-4 4-40,4-2-184,0 0 176,-4 2-16,0 2-24,-2 12 17,4-15-153,0 0 96,-2 18-8,-1-5 0,1 0-32,2-9-56,-2 2 64,-12 7 0,12 3-8,-2-1 8,0 2 8,-10-2-8,16 1 16,-6-1 24,-2-15-104,-1 0 136,9 21 16,-6-8 16,0-10-16,3 6-152,0-1 144,-1-5 0,0 10-16,0-12-16,2 5-112,0-2 112,-2-3-24,4 2 24,-4 13-16,2-17-96,0 0 80,-2 4 16,0 0-16,0 0 8,4-3-88,0 0 80,0 3 0,0 0-16,-4-2 16,4-1-80,0-2 72,0-1-24,0 0 16,0 4-16,0-4-48,0 0 40,0 0 0,0 0-16,0 0-32,0 0-88,0 0 184,0 0-104,0 0-72,0-2 16,0 1 72,0 0-104,0-3 8,0 0 40,2 0 8,-1 0 48,0 2-48,3-4 16,0 0 16,2-10-16,-2 13 32,-2 2-16,6-8-16,0-7 8,0 10 0,4-7 24,-8 8 8,1-1-8,1-10 0,0 10-8,-2-10 8,-2 11-8,6-3 8,0-10 16,0 2-8,-2 4-8,-4 8 16,14-13 0,-12-1-24,3 0 40,-3 4-32,-2 10 24,4-17-8,2 3 8,-2-2-24,0 4 0,-4 12 0,4-17 0,0 3 8,2 0 16,-3 2-24,-4 14 8,5-14 24,0-3 0,1 3 24,0 9-56,-6 6 72,5-19-8,0 12 24,2-11 32,-3 16-120,-4 2 128,5-5 8,0 0 24,0 0-56,-2 3-104,-4 2 104,4-1 0,0 0 8,2 2 32,-2 0-144,-4 0 128,7 0 0,-1 0-7,0 6 39,-1 9-160,-4-14 160,3 3 0,2 15 16,0-13-104,0 15-72,-6-20 80,6 19-8,2 0-64,0 1 24,-2-1-32,-6-18 0,9 20 32,-1 3-24,8-1 48,-12 2-56,-4-26 32,8 27-16,8-3 56,-12-2-56,4-3-16,-8-18 40,17 20 0,-11 1-8,2-4 8,8 2-24,-16-19-16,4 17-24,2-2-40,2 0-56,8 0-112,-15-15 232,2 14-320,3-8-88,3 15-25,-1-16-31,-8-6 464,6 16-536,0-10-48,0 10-136,-2-12-112,-4-3 832,4 5-856,-2 0-97,0 0 33,0 0 112,-2-6 808,0 6-656,0 0 232,0 0 192,-6 0 112,0-2 40,0 0-896,6-4 976</inkml:trace>
  <inkml:trace contextRef="#ctx0" brushRef="#br0" timeOffset="1085">853 500 1152,'0'0'0,"0"0"120,0-2 16,2 0 16,0 0-16,0 0-24,0 1-112,0 0 128,2-3 32,2 0 64,3 0 88,-2 2-312,2 0 344,-3-2 24,10 0-16,-8-2-24,12 2-16,-3-2-80,-1 2 17,0 0-65,-7 1-184,0 0 168,12-2 0,-3 1-48,0 0 8,-10 2-128,2-2 80,10 0 0,1-2-8,-3 2-16,-10 2-56,2 0 48,6-2-80,3 0-128,-1 0-152,-2 0-192,2 0-153,-2 2-103,1 0 8,-1 0 96,0 0 160,0 0 200,-8 0 120,3 1 176,-1 0-112,-2-1-888,-8 2 1000</inkml:trace>
  <inkml:trace contextRef="#ctx0" brushRef="#br0" timeOffset="1366">1751 89 1216,'0'0'0,"0"-2"176,0 0 48,0 2-224,0-2 280,-5 0 24,5 0 40,-4 0 24,4 0 48,-4 0 64,4 0 40,-4 0 33,4 0-33,0 0-8,0 0-56,0 2-8,0 0-448,0 0 416,-4 0-56,4 0-16,-4 0-64,4 0-16,-4 0-24,4 0-64,-4 0 0,4 1-176,0 2 128,-4 1-8,4 0 1,-4 2-33,4-1-88,0 6 104,-4-7-24,4 13-16,0-11-8,0 1-56,0 8 64,0 3-16,0 0-8,0 3-16,0-16-24,0 10 64,0 5 16,0 2 8,0 1 16,0-16-104,0 8 48,0 7-8,0 1 0,0-1-16,0-14-24,0 6 40,0 8 0,2-1-8,0 1-8,-1-14-24,0 4 40,1 4 16,0 3-32,0-3 56,-1-10-80,0 4 32,1 6 8,2-10 0,0 15 0,-1-19-40,0 2 16,1 14 32,-2-14 0,5 12-8,-6-14-40,2 0 32,1 4 8,2 10 40,0-12-32,-3-2-48,0 1 96,5 3-16,0-2 0,0 0 48,0-2-128,0 0 144,-4-2-8,5 0 24,9 0-24,-15 0-136,0 0 136,15 0 0,-10 0-72,12 0 16,-17 0-80,0 0 40,18-2-40,-13-2 8,14-2-64,-4 0-40,1-1-56,-3 1-96,2 0-32,-8 2 280,-2 0-368,10-2-104,-1-2-40,1 0-128,-2 0-49,0 0-15,1 2-64,-1-2-16,-12 3 784,0 1-816,16-2 24,-12 0 23,12 0 33,-16 3 736,-1 0-672,15-5 80,-12-8 96,12 12 120,-15 0 376,0 2-280,15-4 80,-10 0 80,11-3 48,-13 1 24,12 2-968,-18 6 1016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31.554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405 7 1112,'0'0'0,"0"0"0,0 0 216,0 0 64,0 0 16,-4-2 0,2 2-296,0 0 288,-2 0 8,0 0 48,0 0 72,2 0-416,0 0 488,-4 0 96,0 0 41,0 0-17,2 0-608,2 0 592,-14 0-80,12 0-104,-2 0-40,-6 0-368,3 0 280,5 4-32,-12 0 48,10-4 8,-4 2-304,4 0 304,2 4 41,-17-2-57,17 2-24,-8-2-264,4-2 272,2 4-24,-14 0 0,14 0-8,-6-2-240,5-2 200,3 17 0,-14-15-16,14 12-40,-8-13-144,6-2 160,2 17-64,-12-12 32,12 12 24,-8-13-152,7-3 144,1 20 8,-12-16 8,12 16-48,0-17-112,2-4 112,-4 22 0,-10-17-56,12 16 24,-1-18-80,4-2 48,-5 18-40,-1-14 24,3 15-16,4-18-16,0-2 24,-4 19-8,4-14-24,0 12 48,0-13-40,0-4 24,0 5-16,0 13 56,0-15-80,2 1 16,-2-4-8,4 5 80,3 10-104,-1-12 40,-2 1-8,-2-4-8,4 5-40,0 0 40,2 0 24,-3 0-16,-4-6-8,7 7-32,0-1 32,-2 0-40,9-3 48,-14-2 8,6 3 8,1 0-48,10 0 32,-13 0 0,-4-4 8,15 4-16,-10 0-8,10 0 8,-10-4 8,-5 0-48,15 0-8,-10 4-16,12-4-112,-12 4 184,-6-4-176,8 0 40,12 4 24,-13-4 104,0 0 8,-6 0-24,17 0 0,-12 0 8,2 0-16,8 0 32,-16 0-40,6 0-24,2-2-8,1 0 0,-2-2 72,-6 4-72,7-2 24,-2-2 0,2 0 48,-2 2-56,-6 2 56,6-4-24,0 0 32,0 0-48,0-2 72,-6 6-32,6-4 24,-2 0 0,-2 0-16,1 0 8,-1-1-16,0-1 0,0-2 24,0 2-16,-2 6-8,0-6 16,0 0-40,0 0 48,0 0-8,-1 6-16,-2-6 8,-1 0 32,4 0-64,-5 0 8,1 0-32,0 1 16,0-1-16,4 0 16,0 6 32,-4-6-48,0 0-48,-2 2 40,2 0-32,4 4 88,-4-4-56,-2 0-8,0 0-56,0 2-8,5 2 128,-4-2-144,-1 0 0,-11 0 16,17 0 8,-4 0 24,0 2-8,0-2 80,0 2-24,4 0 48,0 0-40,-4 0 32,4 0-24,0 0 16,0 0 16,0 0-16,0 0 8,0 0-32,0 0 8,0-2-8,0 2 0,2-2-8,2 2 0,-2 0 48,2 0-32,2-2-16,0 0 32,3 2-24,-7-1 40,4 0 8,10-1-16,-10 0 8,2 0 24,-3 1-24,8 0-16,-7-1 32,11-1-8,-9-1 8,-3 4-16,8-2 40,-7 0-16,12 2-24,-12 0 32,15 0 16,-15 0 0,14 0 16,-14 0-24,-3 0-40,2 0 0,11 0 32,-10 4-16,2 0 32,-2-4-48,5 0 40,-5 5-40,10 1 24,-10 0-8,0-4-16,4 2 32,-4 2 56,15 10-16,-15-12 0,0-2-72,4 2 56,-6 12-40,12-12 24,-10 2 8,-3 2-48,0 3 48,3-7 40,0 14-24,-4-12 16,-1 2-80,0 2 80,-1-4-32,0 13-24,2-13 0,-2 3-24,0 2 24,2-5 0,-2 14 32,0-14 8,0 3-64,0 3 96,0-6 56,0 14 40,0-14-16,0 14-24,0-14 8,0 13-48,-4-13 0,-2 10 40,2-12-24,0 12-8,0-12 8,4 5-128,0-2 80,-4-3-40,4 15 24,-4-15-16,4-1-48,0 0 64,-4 13 24,0-12-48,4 0 32,0 0-32,0 2-24,-4 0 32,4 0-32,-4-2 8,0 0-16,0 1-48,4-1-64,0-2 104,0 0-144,0-2-88,0 4-88,-4-4-80,4 0 400,0 0-504,-4 0-64,4 0-96,0 0-96,0 0 760,0 0-857,0 0-127,0 0-160,0 0-112,0 0 5497,0-2-9787,2 0 4330,0-4 192,0 2 296,0-1 728,0 3-448,4-4 208,0 0 168,10-2 48,-12 3 24,-2 2-32,6-5-144,11-8-472,-19 16 648</inkml:trace>
  <inkml:trace contextRef="#ctx0" brushRef="#br0" timeOffset="1">1019 108 952,'0'0'0,"0"0"40,0-2 40,0 0 8,0 2-88,-4-2 112,0 2 32,4 0 24,-4 0 64,4 0-232,0-2 328,0 2 72,0 0 64,0-2 32,0 2-496,0 0 472,0 0-24,0 0-7,0 0-57,0 0-2129,0 4 3874,2 0-1721,0-4 8,0 6 32,0 0-24,0 0-48,2 10-64,0-16-48,-3 1-264,4 4 280,1 12-16,1-13-24,-1 2 0,0 12 1,0-14-65,0 2 8,2 12-32,8-14-32,-12 13 72,2-13-32,10 12 56,-15-15-216,3 2 208,4 3 24,8 10 56,-10-12-56,-2-2-232,10 2 264,2 2-80,-10 1-40,13-1 32,-18-5-176,2 4 96,3 1 24,2 0-8,8-2-24,-14-3-88,2 2 80,4 1-40,-2 0 48,2-4-32,1 0 0,-3 4 24,2-4-136,0 0-16,-6 0 72,4 0-96,2 0-64,-2 0-80,0 0-56,0 0-152,2 0-88,-2 0-40,1 0-120,-5 0 696,2 0-728,2-2-121,0 0-87,-2 0-88,-3 0 1024,2 0-1096,3 0-9,0-2 113,0 0 144,-4 2 848,2 0-664,0-4 216,0 0 144,0 2 136,-2 1 168,0 0-48,2-4 8,0 1 16,1 0-224,-4 4 248,2-2-584,-3 4 584</inkml:trace>
  <inkml:trace contextRef="#ctx0" brushRef="#br0" timeOffset="2">1667 1 1056,'0'0'0,"2"0"0,-2 0 216,2 0 120,0 0 64,1 0 24,-3 0-424,0 0 408,0 4 0,0 0 8,0 0 40,0-1-456,0 0 496,0 13-15,0-12 47,0 12-8,-3-12-520,1-2 464,-2 19 8,0-15-80,-2 18-56,2-12-336,2-6 376,-2 10-32,-2 5 40,0-1 89,-6-6-473,6-8 448,2 17 24,-2-3-24,-13 2-40,17-8-408,0-8 376,-16 17-24,14 1-32,-14 0-88,15-8-232,2-10 232,-15 19-32,12-1 8,-13 0 16,13 1-56,-2-3-40,-10 0-40,12-1-64,-8-5-24,8-10 112,0 14-40,-2 0 8,0-1 25,-7-4-105,9-10 24,0 15 32,-2-4-16,0 3 24,1-7-64,4-8 88,-17 2-48,14 18 16,0-18-56,0 9 0,4-12-32,-4 1 24,4 3-48,-4 11 32,4-15 24,0-2-80,-4 5-40,-1 0-113,5 0-199,0-3 432,0-2-624,0 3-208,0 0-144,0-4-144,0 0 1120,0 0-1193,3 0-151,-3 0-64,0 0 7,1 0 1401,0 0-1288,1 0 240,0 0 328,2 0 304,-1-2 416,-2 2-200,5-4 160,2 0 16,-2 0-32,0-2-712,-6 6 768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0:16.034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72 179 1104,'0'0'0,"-4"0"56,4-2 8,-7 0 24,3-2 48,0 2 40,0 0 48,1-2-224,2 4 280,1-4 64,-4 2 80,4 0 64,-4 0 24,4 0 16,-4 0 1,4 2 7,-4 0-536,4 0 544,0 0-24,0 0-32,-4 0-96,4 0-392,0 0 344,-4 0-32,4 4-32,-4 0 72,4-1-352,0-2 352,0 5 17,0 0-9,0 10-56,-4-10-304,4-6 280,0 16-8,0-10 8,-4 13 8,4-13 32,0-6-320,0 20 288,0-4 32,0 0-40,0 0-280,0-15 232,-4 15 32,4-10-80,0 18-8,0-8-8,0-15-168,-4 4 104,4 18-24,0-17-8,0 14 0,0-20-72,0 6 64,0 14 48,0-13-48,0 11 17,0-18-81,0 6 72,0 12-8,0-12 8,0 10-48,0-15-24,0 2 24,0 14-48,0-13 48,0 12-96,0-16 72,0 4-160,0 0-113,2 2-175,0 0-120,0 0-160,0 0-160,0 0-160,0-2-137,-1-3 1185,4 2-1280,-1 1-64,0-4 56,2 5 95,0-1 225,0-4 240,2 0 208,0 0 200,-6 0 320,5 0-184,9 0 80,-12 0 40,0 0-928,-4 0 992</inkml:trace>
  <inkml:trace contextRef="#ctx0" brushRef="#br0" timeOffset="1">426 90 1224,'0'0'0,"0"0"192,0 0-192,0 0 248,0-2 56,0 0 0,0 0 24,1 1-328,0 0 368,1 1 32,0 0 32,0 0 56,-1 0-488,0 0 497,1 0 15,0 0-16,0 0 0,0 4-56,0 0-8,0 0-16,0 2-56,0 10 56,0-12-32,0 2 24,-2 13-31,0-16-377,0 0 376,0 15-8,0-2-16,0 0-16,0-7-336,0-2 312,0 12-40,-4-1-24,4 2-16,-2-9-232,0-4 152,2 14 16,-4-1-24,0 0 16,2-9-160,0-4 184,2 12-32,-4 1-16,4-2-56,-2-7-80,0-2 72,2 10 24,0-3-8,0 0-8,0-6-80,0-4 40,0 0 0,0 17-16,0-17 16,0 16 40,0-16-8,0 12-16,0-14 24,0 0-80,0-2 56,0 4 41,0 11-9,0-13 8,0-1-96,0-2 96,0 5-24,0-2 16,0 0-32,0-1-56,0-2 40,0 3-88,0-4-16,0 0-152,0 3 216,0-2-313,0-1-39,-4 0-144,4 0-8,-3 0 504,2 0-520,1 0-24,-4 0-24,4 0 8,-3-1 560,2 0-552,1-3-9,0 0 65,-4-2 16,4 1 480,0 4-448,-4-3 40,0-2 24,4 0 48,0 1 336,0 4-328,-4-8 24,4 1-24,0-8-16,0 11 344,0 4-352,-4-15-8,4 10 7,0-15 1,0 15 352,0 4-360,0-20 0,0 6 16,0-2 32,0 3 312,0 11-256,0-14 56,0-2 48,0 0 32,0 4 120,0 13-96,0-17 8,0 2 24,0-2 8,0 2 56,0 15-32,0-17 16,0 4 0,0-2 16,0 3 0,0 14 16,0-8 16,0-11 16,0 12 32,0-7-80,0 14 88,0-5 16,0-2 16,0 0 8,0 0-128,0 8 136,0-9 16,2 3 0,-2 2 8,0 0-160,0 4 160,2-4 0,0 0-8,-2 0 16,2 2-168,-2 2 160,2-2 0,-2 0 8,2 2 8,0 0 32,-2 0-208,0 0 232,2 0 1,0 0 15,0 0 32,-2 0-280,2 0 264,0 0 40,0 0-48,0 0-64,-2 0-192,4 4 224,0-4-72,2 4-8,-2 0-8,-4-4-136,4 4 120,2 0 8,-2-4 16,3 4-24,-7-3-120,6 4 144,0-1 8,2 1 0,-2-1 24,-6-4-176,8 4 160,0 2 0,8-2 32,-12 0-16,-3-4-176,6 4 160,12 2-16,-13-2-24,12 0 9,-17-4-129,4 4 128,15 0 8,-14 0 0,15 2-40,-20-5-96,6 4 96,13 1-40,-4 0-8,-8 1 24,-4-6-72,13 4 56,-9 1 88,10 0-48,-10 0-8,14 0 0,-6 10-80,3-12 32,-11 2 40,-5-5-80,12 4 64,-7 12 40,10-13 24,-12 2-72,-2-5-56,11 4 64,-9 11-32,10-12 32,-10 2 0,-3-5-64,10 4 80,-7 1-32,0 0-24,0 11 40,-4-17-64,3 4 56,1 2 40,0 0-40,0 0-32,-6-4-24,2 2 16,0 12 24,0-12 24,-2 2 0,0-4-64,0 2 80,0 2 0,0 11 16,0-13-16,0-3-80,0 4 128,-4 1-48,0 10-8,-2-12 32,0-2-104,-5 2 56,5 12 24,-10-12-48,10 13-32,0-16 0,-8 2 0,8 15-16,-17-14 8,7 12 8,11-15 0,-6 2-56,5 15 24,-18-12 16,5 13-8,12-17 24,-4 2-16,-11 12-32,6-12-16,-3 2-40,13 1 104,-4 4-120,-6-7-16,0 2-48,10 11-24,-4-16 208,-2 2-232,5 1-24,-15 2-80,16 0 24,-3-3 312,-2 0-384,5 3-40,-12-2-56,13 0-65,-2-2 545,-2 0-584,5 2-72,0 0-16,-2-4-80,4 2 752,0 0-792,-4-2-25,2 0-15,0 0 56,4 0 776,0 0-680,0 0 136,0-2 192,2-2 144,2-2 96,2 0 56,2-2 0,8 0-888,-16 8 944</inkml:trace>
  <inkml:trace contextRef="#ctx0" brushRef="#br0" timeOffset="2">1455 157 904,'0'0'0,"0"0"208,0 0-208,0 0 40,0 0 16,0 0 40,0 0 56,0 0-496,0 0 904,0 0-264,0 0 56,0 0 64,-4 4 24,0-4 24,0 4-16,0 0-40,0 2-408,4-6 377,-4 6-41,-2 0-16,0 12-16,0-14-304,6-4 272,-7 19-8,-9-13-48,12 14-32,-2-14 16,6-6-200,-6 22 176,-10-16-8,12 19 0,-2-9-56,6-16-112,-6 16 104,0 0-16,-11-10-8,13 21-8,4-27-72,-4 16 96,-2 0-8,0 0-8,0 3-24,5-19-56,-14 16 56,15 2-16,-6-2-24,-10 0 32,15-14-48,-2 13 24,-2 1-8,1 0 40,0-10-24,4-4-32,-4 18 48,0-14 16,0 15-8,-2-15 16,6-5-72,-6 14 48,2-11 0,-2 2 16,2 0 0,3-5-64,-2 4 64,-1 1 32,0 0-48,0 0 16,3-5-64,-2 5 81,-1 0-17,4-2-24,-4-4-40,4 4-32,0-4-49,0 0 33,0 0-8,-1 0 56,-3 0-96,4 0 0,0 0-40,0 0-48,0 0 16,0 0 0,0-2-16,0-4 40,0 5 144,0-2-120,0-4-8,2 1 40,1 0 8,-1 0-16,2-2 16,-2 0 0,0 2-8,-2 2 88,2-8-96,2 6 0,0-13-16,0 13 16,0-14 24,2 12 0,-2-12 32,0 4 0,-2 13 40,2-3-32,0-16 0,0 14-8,0-16 8,-3 18 32,2-6-40,1-7 16,2-3 0,1 2 0,-6 13 24,4-6-16,1-10 0,-2 1 16,2-2-8,-5 16 8,2-7 8,3-5 0,2 0 24,-2 2 16,-4 12-48,2-5 56,2-5 56,0 8-16,-2-10 32,-1 16-128,0-2 144,4-4-24,-1 0 32,10 2 0,-15 3-152,2-1 152,3 0-8,2 2-16,-2 0 16,-3 2-144,0-2 160,1 2-8,2 0 32,2 0 40,-4 3-224,1 0 224,13 14 32,-14-13-31,2 14-57,-3-16-168,2 2 160,11 16-24,-12-4-8,2 1 0,2-1-8,1 4-8,-1 0 0,0 3-24,-5-14-88,0 2 72,5 7-24,0 0 24,-2-1 0,-2-10-72,0 2 72,4 9 8,0-2-24,9 0-16,-11 1 8,0-11-8,2 12 8,0-12 16,-3 4-64,-2-2 48,3-4 16,2 12 8,-2-11 16,3-2-88,-1 0 72,-6 15-8,4-14-32,0 0-24,-3-1-8,0 0-48,3 3-88,0 0-88,0-2-208,-1-4 432,-2 0-568,3 4-128,-2-4-145,0 4-55,-1-4 896,-2 0-976,3 0-56,0 0 16,1 0 31,-4 0 985,0 0-848,-1 0 152,2 0 136,-2 0 192,0 0 368,0 0-232,0 0 104,0-2 64,0 0-24,-5 1 88,3 0-920,2 1 920</inkml:trace>
  <inkml:trace contextRef="#ctx0" brushRef="#br0" timeOffset="3">1174 511 1448,'0'0'0,"0"0"240,1 0-240,0 0 232,1-2-40,2 0-32,2 0 56,-1 0-216,-4 2 280,15-2 96,-10-4 96,10 2 32,-8 0-504,-8 4 552,21-4-31,-5 0-41,0 0-40,0 0-72,-16 4-368,16-4 320,3-2-32,1-1-24,0 3 16,-19 4-280,18-4 288,4-2 32,-3 0-24,2 0-16,-21 6-280,21-6 248,0 0-40,2 0-7,2 0-41,-24 6-160,23-6 136,-1 0-24,0 2-32,-3 0-8,-20 3-72,16-5 64,1 2-8,0 0 8,1 0-32,-18 4-32,14-4-16,1 2-152,0 0-200,-10-2-201,-3 4 569,15-2-800,-10 0-152,10 0-96,-12 0-80,-4 2 1128,12-4-1129,-8 2 129,10 0 152,-10 0 256,11-2 248,-11 2 168,2-2 88,0 2-624,-8 2 712</inkml:trace>
  <inkml:trace contextRef="#ctx0" brushRef="#br0" timeOffset="4">2279 88 1864,'0'0'0,"0"0"0,0 0 632,0 0 72,0 0-48,0 0-40,0 0-3224,0 4 5833,3 0-2577,-1 0 64,-2 2 64,1-4-776,0 0 824,-1 4-24,0 0-15,2 10-89,-2-13-696,0-1 640,0 14-48,0-12-8,0 12-120,0-13-464,0 0 384,0 17-80,0-14-96,0 19 0,-3-22-208,2 0 208,1 19 9,-5-6-105,5-10 24,0 8-136,0-5 40,0-3-16,0 16 88,0-16-88,0 8-24,0-6 104,0-2-32,0 15-16,0-15-16,0 5-40,0-4 32,0-1 32,0 12-48,0-14 40,0 8-56,0-5-16,0-3-72,0 14-16,0-14-136,0 7 240,0-6-424,0-1-121,0 12-271,0-12-184,0 8 1000,0-7-1128,0-1-233,0 12-111,0-12-72,0-1 1544,0-2-1584,0 5 191,-4 0 305,4 10 376,0-13 712,0-2-344,-4 3 184,-2 0 104,0 1-888,6-5 944</inkml:trace>
  <inkml:trace contextRef="#ctx0" brushRef="#br0" timeOffset="5">1905 102 1328,'0'0'0,"0"-2"304,0 2-304,0-2 392,0-4 24,-4 2-16,0 0-16,4 4-384,0-2 376,0 0 56,0 0 80,0 0 73,0 0 23,2 0 40,0 0-80,2 0-8,-4 1-560,6 0 512,0 1-80,2 0 24,0 0-40,-7 0-416,6 0 433,1 0 15,11 0 16,-13 0-80,-4 0-384,16 0 304,-2 0-16,-8-3-72,14 1 32,-19 2-248,13-2 216,2 0-16,-2 0-24,2 0-48,-16 2-128,15-2 152,3 0-32,0 0-32,0 0 24,1 0-40,-1 0 8,0 0 8,0-2-16,-17 4-72,15-4 72,4 0-16,-4 0 32,-2 0-8,-8 2 24,13 0-15,-5 0-49,-8 0-80,10 0-121,-12 0-79,2 0-136,1 2-128,-3-2-160,0 0-208,0 2-208,0 0-129,-5 0 1209,2 0-1336,1 0-80,0 0 16,0 0 71,-3 0 1329,0 0-1064,-1 0 312,0 4 328,0 0 232,0-3 192,0 2-80,0-3-88,-4 4-664,4-4 832</inkml:trace>
  <inkml:trace contextRef="#ctx0" brushRef="#br0" timeOffset="253">2875 159 1200,'0'0'0,"0"0"152,0 0-152,0 0 232,-4 0 48,0 0 8,0 4 16,4-4-304,0 0 312,-4 4 24,0 0 40,0 0 16,4-4-392,0 4 416,-4 2-32,4 0-71,-4 10-41,4-15-272,0 2 224,-4 3-24,4 13 48,-4-13 32,3-3-280,-3 18 272,4-15 16,-4 16-24,4-5-24,-4-1 32,4 0-16,-4 0 8,4 0 0,-4 1-40,4-1 32,0 0-8,-4 2-16,4-15-232,0 10 249,-4 4-49,0-11-40,4 16-8,0-16-48,0 16 0,0-16-24,0 15 8,0-17 16,-4 14-32,4-12 32,-4 10-8,4-15-96,0 2 32,0 3-16,0 11-104,0-13-120,0 2-176,0-2-240,0 2-185,0 0-175,0-5 984,0 2-1152,0 3-48,0-2-49,0 0 105,0-3 1144,0 2-912,0-3 304,0 4 280,0-4 192,0 0 136,0 0-80,0 0-856,0 0 936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0:17.594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175 310 1000,'0'0'0,"0"0"0,0 0 528,0 0-160,0-2 96,0 2-8,0 0-456,0 0 480,0-2 80,0 2 64,-4 0 33,4 0-1,-4 0-56,4 0-64,-4 0-48,1 3-488,2-2 440,1 3-64,-5 2-64,-1 1-48,2-3-264,2-2 216,-14 14-56,16-12-40,-6 12-47,-6-11-73,8-4 56,0 19 0,-2-13-16,-11 15-16,14-8-24,2-10 16,-5 12-16,-10 2 16,12 3 16,-1-4-32,4-14 8,-5 15-8,0 0 24,0-1 0,1-4-24,4-10 8,-3 13-8,0 0-8,0 0 16,0-2-8,4-11 8,0 3 32,0 16-16,0-16-56,0 13 32,0-16 8,0 3-40,0 13 16,2-15 56,-1 10-40,0-12 0,3 2 16,0 12-32,0-10-16,-1 9 32,-2-14 0,3 4 0,0 1 0,0 10-8,1-13 8,-4-2 8,5 5-16,0 10 16,0-12-16,2 2 8,-8-6-40,8 6 24,1-2-16,-1 2 16,7-2 16,-14-3-24,5 3 16,2-4-8,8 4 24,-10-4-24,13 4 0,-13-4-16,12 0-8,-10 0 40,-8 0-24,20 0 0,-12 0 0,11-2-1,-12 0 25,-6 2-24,17-2 0,-10 0 0,12-2 0,-12-1 24,-7 5 0,19-4-8,-14 0 56,12-2 0,-12 0 9,10 0 23,-10 0-40,12 0 56,-11 0 40,-7 5-136,6-6 184,10-1 80,-10 0 40,0-9 8,-5 17-312,6-4 304,1-4-8,-2-8-24,0 10 32,-5 4-304,2-12 288,1 8-8,-2-15 16,1 13-40,-3 6-256,2-16 224,-2 10-8,0-16-24,0 5-16,-1 18-176,-3-14 185,0-3-25,0 0-48,-2 0-8,5 14-104,-4-13 104,-11-1 8,12 0 32,-14 0-8,12-1-24,-15 3 8,15 8-72,-16-12-72,6 14 0,10-10-40,-21 9 48,9 1 16,0-2 8,0 2-8,0 0-32,1 0 16,-1 2-24,0 2 0,2 0-32,-3 0-8,18 1 80,-4 0-160,-17-1-120,16 2-97,-14 0-199,18 0 576,-2 0-840,-15 0-208,15 0-272,-12 0-161,15 0 1481,-2 0-1608,-1 0-48,-2 0 95,2 4 265,3-4 1296,-2 0-896,3 4 392,0-4 296,0 4 136,0-4 72,0 0-48,2 0-856,-2 0 904</inkml:trace>
  <inkml:trace contextRef="#ctx0" brushRef="#br0" timeOffset="1">851 450 1936,'0'0'0,"0"0"688,0 0 40,-6 0-120,2 0-112,1 0-496,2 0 409,-3 4-33,4-4 48,-4 4 32,4 0-16,-4 0-24,0 2-88,0 0-80,4-1-248,0-3 200,-4 14-56,0-12-32,0 14-56,4-13-56,0-4 40,-4 15-8,4-10-16,0 13 16,-4-14-32,4-4 16,0 17-8,0-12 8,0 12-8,0-13-8,0-4 16,0 18 8,0-13 8,0 14-8,-4-15-24,4-4 48,0 17-16,0-12 16,0 10-8,0-10-40,0-5 24,0 5-8,0 10-16,0-12-8,0 2 8,0-6-64,-5 6-24,5 10-48,0-16-48,-4 6 184,4-6-248,0 6-88,-4 0-128,4-1-88,-4-2 552,4-2-648,-4 3-40,4 0-1,-4-4-7,0 4 48,4-4 648,-4 0-576,0 0 64,0 0 104,0 0 128,4 0 280,-6 0-184,2 0 64,0 0 64,0-2 24,4 2 32,-4-2-912,4 2 912</inkml:trace>
  <inkml:trace contextRef="#ctx0" brushRef="#br0" timeOffset="2">714 604 872,'0'0'0,"6"-6"88,-6 5-88,2-6 24,4-15-16,0 3 0,0 3 16,-5 13-24,6-10 24,1-3 8,0 8 8,8-13-8,-12 15 16,2-12 40,11 12 16,-15-12 32,-1 17-136,6-4 160,1-3 0,0-9 8,0 13 0,-6 3-168,4-4 168,10-3 8,-12 0-8,3 2 0,9 0 0,-12 4-24,4-2 16,8 2-16,-14 1-144,2 0 152,4-1-8,9 2 8,-13 0 16,-3 0-168,4 0 168,11 0 32,-10 0 0,2 0-15,-5 1-185,2 2 176,3 1-16,0 0-40,9 2-8,-16-1-112,2 6 112,5-7-32,8 12 0,-10-11-16,-4 0-64,2 6 48,12-5-8,-10 12 0,2-12-8,-2 1-32,5 4 24,-5-7-16,10 15 8,-10-13-8,0 1-8,4 4 24,-4-5-8,10 10 16,-9-12 8,0 3-40,4 2 40,-5-4 8,12 1-16,-12 10 24,2-15-56,2 2 64,-4 3 16,11 0 0,-11 0 8,1-3-88,2 0 96,-1 3 24,12 0-24,-14 0 16,3-4-112,3 0 112,-6 2-32,14 1 40,-14-1-40,14-4 8,-14 4-8,13-4 0,-11 4 24,0-4-104,2 0 112,-4 0 80,12 0 24,-12 0 56,2 0 40,1 0 32,-1 0 57,0-2 7,-4 1-408,0 0 440,4-1-32,-2 0 24,0 0 0,-3-1-432,0 2 464,1-4 24,2 1 48,-2-2 32,-1 3-568,-2 0 537,3-3 15,-2 0-72,1 0-8,-3 1-472,0 2 448,0-13-24,0 12 24,0-4-16,0-3-432,0 3 424,0 0-88,0-10-16,-5 2-79,3 11-241,0 2 224,-2-18 8,0 13-40,-2-16-16,6 15-176,0 2 152,0-9-32,-4-1-56,4-1 24,-2 7-88,0 4 48,-2-11 8,0-1 8,4 1-32,-3 6-32,2 6 32,-3-14 0,4 0-40,0 1 16,0 7-8,0 6 16,0-12-16,0 0 24,0-3-40,0 8 16,0 8 48,0-13-96,2 2 32,0-1 64,1 13-48,-2 2-72,3-16 16,-2 12-40,0-10-240,1 11 336,-2 4-456,3-5-265,0 0-423,0 0-440,-2 3 1584,-2 2-2121,4-1-463,-2-1-209,0 1 121,0 2 2672,-2 0-2161,3 0 689,-1 5 664,-2 1 488,0-1 320,0-4-112,-7 17 64,-9-14-8,12 14-768,4-18 824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0:19.34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0 201 1520,'0'0'0,"0"0"360,0-2 48,0-2-24,0 0-64,0 2-104,0 0-64,0-1-80,0 3-32,0 0-40,0 0 40,2 0-24,4 0 0,1 0 0,1 0 8,0 0 0,-7 0-24,16 0 16,-11-2-8,14 2-8,-12-2 16,13 0 8,-19 2-24,14 0 40,2-2-40,2 2 0,1-2 8,-18 2-8,16-2-16,5 0 40,1 2 32,1-2 24,-22 2-80,18 0 120,5-2 16,3 0 40,0 0 32,3 0 65,-1 0 55,3 0 40,1 0 8,0 0-16,3 0-24,1 0-32,3 0-24,2 0-72,-1 0 24,1 0-56,-1-2-24,1 0 24,1 2-72,1-2 16,0 2-40,-1 0-24,5 0 16,-1-2-72,1 0 32,-39 3-32,27 0-16,13-1-24,1-1 24,0 1-40,-1 0 56,1 0 0,-4 2-8,1 0 24,-37 0-16,25 0 16,13-2-32,-1 0 24,1 0 16,-37 2-24,22 0-8,15 0 24,-2 0 8,-1 0-32,-32 0 8,17 0 16,14 0 16,1 0 8,1-2-24,-36 2-16,18-2 16,12 0-8,-3 0 16,-1 0 16,-26 2-40,12-2 32,10 0-24,-1 0 0,1 0 8,-24 1-16,8 0 24,9-1-8,1-2 0,-5 2-8,-15 0-8,6 0 32,8-2 24,-3 0-16,-2 2 8,-15 1-48,2 0 48,11-1-16,-9 0 24,-1-4 8,-3 4-64,2 0 0,3-2 16,-2-1-48,0 1-32,-5 4 64,0-2-56,1 0-16,-2 0 0,0 0-32,0 1 104,0 0-128,0-1-48,-4 0-64,0 0-24,1 2 264,0 0-336,-13-2-16,12 0-88,-2 0-40,-11 2-48,13 0-80,-12 0-41,12 0-47,1 0 696,0 0-688,-15 0 48,14 0 88,-13 0 104,15 0 448,0 0-352,-4 4 128,0-4 88,-10 4 56,16-4 80,0 0-760,0 0 760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0:20.11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116 197 1360,'0'0'0,"0"0"224,-6-2 64,-12 0 0,12 0-40,4 2-248,-13 0 192,11 0-32,-2 0-40,-10 0 16,16 0-136,0 0 136,-6 0-16,0-2-8,2 0-16,-2 2-16,2-2-8,0 2 8,0 0-16,3 0-64,-3 0 64,4-2 16,-4 2 16,4-2 16,0 2 16,0 0 8,0 0-24,0 0-16,0-3 1,0 3-25,2-2 16,3 2 24,-1 0 0,0-2 16,2 2 8,-2-2 32,2 2 32,0 0 24,2 0 32,8-2-16,-10 2 0,2-2-16,9 2-24,-9 0 8,-3 0-208,10 0 184,1 0 8,4 0 0,1 0-32,-15 0-160,10-2 152,6 2-48,1 0-24,1 0 0,-17 0-80,10-2 72,9 2-8,5-2-8,1 2-24,-21 0-32,13-2 16,12 0-16,5 2 40,1-2 0,-27 2-40,15-2 56,18 2 16,-1-2-32,4 0 8,-32 2-48,14 0 16,20-2 24,2 0-8,3 0-32,-36 1 0,15 0 64,20-1-24,4 0 8,-1 0 8,-35 1-56,13 0 24,29-1-16,0 0-16,0 0 8,-40 1 0,13 0 24,24-1-16,3-2 25,0 2-33,-37 0 0,9 0-8,32 0-9,-2 0 1,0 0 73,-40 0-57,10 0 16,28-3 40,-2 1-32,2 2-24,-39 2 0,11-2 24,28 0 8,-1-2 56,1 0 32,-40 3-120,15 0 136,27-3 40,-2 2-48,-2 0 8,-38 1-136,8 0 128,28-1-72,-2 0 56,0 0-32,-32 1-80,3 0 56,28-1 24,-1 0-16,-2 0-32,-29 1-32,1 0 32,25-1 0,-1 0-32,-2 0 40,-5 0-8,1 2 16,-3-2-8,1 0-24,-20 2-16,-8 0 40,28 0-32,-5-2 24,1 0 48,-19 2-80,-6 0 56,21-2 8,-3 2-24,-3-2-32,-10 2-8,-10 0 64,15-2 0,1 0-32,-5 0-8,-8-1-24,-6 2 56,13-2-80,-5-1 96,-8 0 0,6 3-72,-8 0-24,0 1 88,2 0-56,0 0-48,-4-1 40,-1 0-8,3 1-32,-2-2-16,-2 0 32,-1 2 24,0 0-56,-1-2-48,0 2-24,0 0-64,-3 0 192,2 0-208,-3 0-24,0 0-32,-1 0-40,1 0 304,2 0-400,-4-2-64,0 2-73,0 0-111,2 0 648,2 0-720,-4 0-96,-12 0-72,18 0-48,-5 3 936,4-2-961,-18 3 89,15-4 120,-2 4 208,-6 0 544,8-4-328,0 4 120,-2 1 120,-14-5-344,16 0-216,4 0 648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09:16.099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120 313 376,'0'0'0,"0"-2"0,0 0 0,-4 0 8,4 0-16,0 2 8,0 0 8,0 0 0,0 0 8,0 0-24,0 0-16,0 0 40,0 0-24,0 0 16,0 0-24,2 0 40,-2 0-32,0 0 0,0-2 16,0 2-8,0-2 0,0 0 16,0 0-16,2 0 8,-2 1-8,0 0 0,0 1 8,0-2 0,0 0 0,0 1-8,0 0 16,2-2 0,-2 1 8,0 0 8,0 2-32,0-2 40,0 0 40,0 0 0,0 0 16,0 2-96,0-4 104,0 0-16,0 2 24,0-2 8,0 4-120,0-4 144,0 0 0,0 0-8,0 2 8,0 2-144,0-2 144,0 0 0,0-2 0,-4 0 16,4 4-160,0-2 144,-4 0 16,4 0-8,0 0 0,0 1-152,0 0 152,0-1-16,0 0 8,0 0-8,-4 2 16,4 0 0,0 0 24,-5 0-16,5 0-160,0 0 152,0 0 0,0 0-16,0 0-15,0 0-682,0 0 1242,0 0-609,0 0-24,0 0-8,0 0-881,0 4 1690,0-4-817,0 4-8,0-3-24,0 2 16,0 3 8,0 0-16,0 10 16,0-15-24,0 2 56,0 13 0,0-12 16,0 15 0,0-17-72,0 2 64,0 20-24,0-8-8,0 2 16,0-11-48,0 5 48,0 8-24,0 2-8,2 3 8,-1-17-24,1 6 32,0 8 16,0 2-16,0 3-8,-2-17-24,2 6 8,0 10 16,0-1 16,0-3-16,0 2 48,0-1 0,0-1 0,-2-2 0,1-12-72,0 4 64,1 7 32,0-1-32,0-2 0,-1-9-64,0 2 56,1-3-40,0 19 16,0-9 40,-1-14-72,0 2 32,1 16 24,-2-16 8,2 2-96,-2 1 32,0 3-32,2-6-128,0 2-72,-2 0-128,1-4 360,0 2-528,-1 2-64,2-2-161,-2 0-15,0 0 0,0-4 80,0 0 144,0 0 136,0 0 136,0-2 104,0 0 80,0-4 56,-6 0-424,6 6 456</inkml:trace>
  <inkml:trace contextRef="#ctx0" brushRef="#br0" timeOffset="913">0 224 264,'0'0'0,"0"0"0,0 0 144,0 0-112,0 0 16,0 0 8,0 0-336,0 0 616,0 0-280,0 4-16,0-4-16,0 0-24,0 0 16,0 0 0,2 4 16,2-4-16,0 4-16,-4-4 40,6 4 16,0 0-8,0-4 40,0 4-88,-5-4 80,5 4 32,2 0-8,0 2 24,7 0-128,-14-6 136,3 16 0,4-16 16,8 7 8,-10-1-160,-6-6 168,19 6-32,-13 0 8,10 10-56,-10-12-88,-6-4 48,16 6 16,-10 12-16,13-14 0,-14 13-48,-4-15 72,17 2-16,-10 14-16,10-12 8,-12 12-8,-6-18-40,16 4 24,-9 17 8,9-15 16,-10 14 8,-6-20-56,8 6 72,8 12-8,-12-12-8,2 12 0,-5-17-56,15 3 24,-10 12-24,0-12-56,2 12-40,-8-16 96,6 4-96,0 12 0,0-12-32,0 2-8,-5-5 136,4 4-232,1 12-48,0-17-16,0 6-24,-5-6 320,4 4-280,-1 0 24,1 0 32,-1-4 24,-4 1 200,4 2-152,2-3 48,0 0 56,-2 0 24,-3 0 24,4 0-16,-1 0-408,-4 0 424</inkml:trace>
  <inkml:trace contextRef="#ctx0" brushRef="#br0" timeOffset="914">551 214 464,'0'0'0,"0"0"56,0-2 32,0 1-88,0 0 136,0-1 24,-4-1 0,0 1 0,2 2-160,0-2 144,2 2-24,-4 0-32,4 0-8,0 0-80,0 0 40,-4 0 0,4 0 8,-4 0-16,4 0-32,0 0 24,0 4 16,-4 3-8,0-1-8,2-3-24,0 0 56,-4 13-16,1-12 8,-1 2 24,0 14-8,-10-14 24,12 17 0,-12-17-8,14 4-80,0-2 72,-4-2-16,-12 12 16,13-12-24,2 8-48,0-3 56,-13-5-8,12 16-16,-2-16 8,3 6-40,0-2 32,-3-4 24,-10 17 0,12-17 16,0 5-72,2-4 80,-4-3-32,-1 14 0,3-14-40,2 6-8,0-3 32,-2-3 16,0 2 24,0 0 8,2-3-80,0 0 80,-2 3-8,0-2 0,4-4-16,-4 4-40,4-4-56,0 4-96,0-4-104,0 0 240,0 0-296,0 0-48,0 0-32,0-2 24,0 1 352,0 0-328,0-1 48,0-2 32,2 0 56,-1 0 192,0 2-168,1-4 32,0-10 32,0 9 40,1 3 64,-2 2-32,3-14 0,2 10 24,-2-2-8,1 2 16,-4 4-8,5-14 0,1 10-8,1-2 8,-2-6 8,-4 9-8,6-3 16,-2-10-8,2 12 0,-3-9 0,-4 12 0,5-3 8,0-11 0,2 11 0,-3 0-8,-4 4 8,8-14-16,-1 10 16,0-10-8,4 13 0,-8 2 0,0-5 16,2 0-16,2-1 16,-3 2-16,-4 4 8,5-5 8,2 0 0,-1 2 8,-3 1-24,-2 2 32,4-3 0,-2 2 48,2 0 24,-1 0-104,-4 2 136,5-2 16,-2 0 0,0 0 0,-2 2-152,-2 0 160,4 0-8,0 0 8,0 0-32,2 4-128,-6-4 128,4 4-8,0 0-16,0 2 16,0 0-120,-3-6 120,3 16-16,0-12 56,0 3 0,-1 12-160,-2-18 176,1 5 48,0 12-32,0-2 24,0 2-216,-2-17 216,6 19-24,0-2 24,-2 0-48,-2 0-168,-2-18 209,6 19-17,-2 1 0,0 0-8,0 0-184,-4-20 136,4 23-32,0-1-16,0 0-32,0 1 0,-3-23-56,3 22 64,0 0 16,0 0 16,0-1 16,-4-21-112,6 20 112,-2-4-40,0 2 72,2 1-24,-6-19-120,2 16 144,2 0-8,-2-10-80,2 16-8,-4-21-48,2 4-32,2 16 8,-2-17-88,0 12-136,-2-16 248,2 4-368,0 12-256,0-12-168,0 2-65,-1-5 857,0 4-864,-1 2 120,0-1 128,2 0 128,-1-6 488,0 4-312,-1 0 112,2 0 120,0 0 64,-1-4 16,0 0-592,-1 0 592</inkml:trace>
  <inkml:trace contextRef="#ctx0" brushRef="#br0" timeOffset="1264">1147 846 904,'0'0'0,"0"0"40,0-2-8,0-2-32,0 3 48,0-5 8,-4 2-8,4 0 24,0 0-72,0 2 80,0-4 0,0 2 16,0 2 8,1-1-104,0 2 104,1-3 16,0 0 40,0 0 8,-1 2-168,0 2 216,3-4 24,0 0 24,-2 2 16,1-1-280,-2 2 256,1-3-32,2 2-16,-2-2 24,1 0-232,-2 3 232,5-3 40,-4 0 33,4 0-49,-1 1-256,-4 2 264,1-3-16,2 0-32,2 0-16,-2 1-200,-4 2 192,5-3 0,-1 0-16,0 0-8,-1 0-168,-2 4 168,1-6-32,2 0 0,-2 0 16,0 0-152,-2 6 152,4-7 48,-2 1-32,-2 2 48,0-2 8,2 0 8,-2 0 56,0 0 0,0 0-288,0 6 257,0-6-9,-4 0-16,0 0-32,0 2-200,4 4 240,-4-6-48,0 0-40,0-1-16,0 1-136,4 6 128,-7-6 16,1 0-8,-10 0 16,12 2-152,4 4 96,-6-4-16,-10 2-8,12 0-40,-2 0-48,5 2 16,-16-4-16,12 0-8,-13 2-16,14 0 16,3 2 24,-14 0-32,11 0-16,-12 0 16,12 0-8,-2 0-24,-13 4 56,15 0-56,-14 0 32,18-4 32,-6 4-88,-10 2-56,12 0 72,-12 0-72,15-5 144,-3 2-32,-12 3-8,12 0-8,-2 11 32,5-17 16,-4 4-104,-1 2 8,0 10-16,0-10-8,0 10 56,0-10 8,0 13-40,2-13 40,4-3 56,0 12-96,0-11 0,0 12 56,0-10 64,0-4-24,0 14 8,2-11-16,0 13 0,0-12-72,0 10 24,4-10 48,0 10-24,0-12 16,2 13-8,-2-13-8,2 2 32,0 0-16,-6-2 16,4 8-8,2-12 16,1 4-24,-1 2 48,-4-5-32,8 2-24,-6 1-41,2 0-15,8-4-56,-14 0 136,2 0-152,2 0-16,11 0-72,-11 0-64,-5 0 304,4 0-368,3 0-56,8 0-80,-12 0-88,-1 0 592,2-2-680,3-4-48,-2 0-1,1 0 1,-5 4 728,2-2-624,2-12 72,0 10 64,-2-2 112,-3 1 376,2-5-280,-1 6 112,0-10 80,0 10 48,-2-1 40,0-4-72,0 5-728,0 6 800</inkml:trace>
  <inkml:trace contextRef="#ctx0" brushRef="#br0" timeOffset="1902">1689 52 696,'0'0'0,"0"-2"48,0-5 8,0 1 8,-4 0 24,4 0 0,0 0 0,0 0-24,0 6-64,0-2 56,0 0-8,0 0 16,2 0 0,-1 2-64,0-2 80,1 0 8,3 2-8,-1 0 16,-4 0-96,4 0 112,-2 4 8,0 0 8,2 2 8,-4-5-136,2 4 112,2 11-8,0-10-8,0 15-16,-3-20-80,2 4 80,1 17 8,0-16-24,-2 18 8,-2-21-72,2 15 64,2 2-8,0 2 24,0-2 24,-3-16-104,2 15 136,-1 3 0,2 0 32,0 1-32,-3-18-136,0 14 144,2 5 48,-1-4 0,0 3 0,-2-1 1,0 0-17,2 1 0,-2-1 48,0-17-224,0 10 208,0 5 8,2 1 8,-2-5-56,0-12-168,2 8 168,0 4-40,0 0 8,0 3 24,-2-14-160,0 8 176,2 3 16,-2 0-32,0-10-16,0 0-144,2 7 136,0-7 0,0 0 0,0 10 16,-1-15-152,0 2 144,1 1-8,0 0 0,-2-4-56,0 2-80,0 0 88,0-2 0,0 0-80,0 4-24,0-4 16,0 0-72,0 0-16,0 0-8,0 0-40,0 0 528,0 0-984,0 0 344,0-2 8,0-2-8,0 2 248,0-2-248,-4 0-16,0-2-24,4-2-16,-2 5 304,0-2-304,-2-11-24,0 12-8,0-3 8,2 4 328,0-2-321,-2-11 41,-3 10-8,1-12 56,4 15 232,-2 0-264,-2-13 56,-10 9 56,16-9 32,-3 14 120,0-2-56,-13-4 8,12-8 0,-2 10 8,-11 0 16,13-2 24,-12 0 16,12 1 0,-4 3-16,0 0 16,4-2-8,-2 0 16,-10 0 0,13 5-24,1 0 24,-4-1-16,-10 0 16,12 2 24,-5 0-48,2 0 64,3 0 32,-2 0-16,-10 0 0,13 0-80,2 0 88,-6 4-32,-11 0-8,14 0-40,1 0-8,0-2 16,-3 4-16,0 0 8,0 1-8,2-4 0,2 0 16,-4 13-24,2-12-16,0 2 8,1 4 16,2-4-64,-5-2 24,1 2 40,1 12 0,4-15 0,0-1 8,0 14-8,0-12-16,0 12 0,0-13 16,0-2 0,0 5-8,0 12-8,2-14 0,3 1 16,-3-4-24,2 6-24,2-1 8,0 10-16,-2-13 56,-2-2-64,4 5 32,2 0-16,8 0 0,-11-1 48,-4-4-32,7 3-32,9 0-8,-11 2-16,7-1 88,-8-4-104,1 6-32,10-1-24,-10 0 0,8-3 160,-10-2-200,5 5 0,11 0 16,-14-2-24,10-1 208,-12-2-184,4 3 48,13 0 24,-13 0 48,8-4 64,-12 0-48,2 4 16,12 0 24,-10 0-16,7-4 24,-11 0-32,2 4-728,-6-4 760</inkml:trace>
  <inkml:trace contextRef="#ctx0" brushRef="#br0" timeOffset="2774">2172 578 728,'0'0'0,"0"0"0,0 0 16,0 0 8,0 0 0,0 0-8,0 0 0,0 0 0,2-2 0,2 0 16,2 2 0,-2-2 16,0 2 8,2-2 16,0 0 24,0 0 32,0 0 16,2 0 0,-7 2-144,4-2 136,1 0 8,2 0 0,1 2-8,-8-1-136,6 0 152,1-1-8,8 0 32,-12 0 32,2-4 16,2 2 32,0 2 16,-2 0 48,3 0 0,-3 0 32,0 0-7,0-2 7,-6 2-352,2-1 360,2-1 8,0 0 16,0 2-16,-3 1-368,2-2 336,-1-1-16,0 0-16,0 0-8,-2 0 40,0 0-16,0 2-24,-4-2-40,4 3-256,0-2 233,-6-1-1,2-2-24,0 2 0,2 3-208,-2 0 200,-2-3-8,0 0 16,0 0 0,0 2-208,-5-1 184,7-1-64,-2 2 48,-10 0-56,14 2-112,0-2 48,-14 0 16,12 2-80,-13 0-24,16 0 40,-2 0 24,-15 0 0,14 4-24,-12-4 0,14 2 0,0 0-16,-14 2 16,10 3 32,-13-1-8,18-4-24,-2 2 0,-3 12-40,0-16 8,-10 6 0,14 1 32,0 2-24,-4-5 32,-12 12 0,14-9-8,2 0 0,-1 2-24,-3-3-16,0 10 0,0-10 8,4 4 32,0 0-16,2-6-24,-4 13 24,4-13-48,0 2 16,0 12-24,0-14-32,0 2 32,1 5 72,0-2-88,1-5-40,4 13 8,0-13-8,-2-1 128,-2 0-152,5 3 16,1 10-24,0-12-48,-4 0 208,0-2-240,4 4 0,8 10-73,-10-16 33,-1 4 280,-2-2-256,16 5-120,-13-1-64,2-2-112,1-1 552,-2 0-664,-1 1-40,12 2 40,-12-2-1,5-2 665,-3 0-632,-2 2 72,12 0 40,-12-4 64,6 3 456,-6-2-384,0 3 96,12-4 0,-11 4 64,-2-1 224,-2-2-168,15 3 40,-12 0 96,12 0 24,-14-4 8,-2 0-32,16 0-696,-18 0 728</inkml:trace>
  <inkml:trace contextRef="#ctx0" brushRef="#br0" timeOffset="2775">2605 110 784,'0'0'0,"0"-2"48,0-4 40,0 0-88,0 6 120,0-16 24,0 10 24,0 0-24,0-2-144,0 8 112,0-8-16,0-1-8,2 1 16,0 2-104,-2 6 152,4-4 56,0 0 64,0 0 48,-2 2 64,-2 2-384,2-2 392,0 0 40,2 2-48,0 0-15,-4 0-369,2 0 360,0 0-88,3 0 16,-3 0-40,-2 0-248,2 4 240,0 2 24,2 0 8,-2 12 8,-2-17-280,4 3 272,0 14-40,0-12-16,0 12-64,-4-18-152,2 4 88,2 14 32,-2-1-56,0-1 0,-2-14-64,2 14 48,0 0 0,0 2 16,0 3-32,-2-19-32,2 18 72,0 4-56,-2 1 24,0-1 40,0-21-80,0 20 80,0 4-24,0-1-16,0 0-48,0-21 8,0 17 0,0 6 0,0 0 16,0 1 16,0-24-32,0 18 40,2 5 16,0-1-24,-2-1 32,1-20-64,0 12 32,1 7 32,0-1-8,0-2 72,0 0 1,0-3 15,0-1 0,0-12-56,-1 0-88,0 12 24,3-12-8,-1 17 8,1-17-200,-4-5 176,2 4-192,2 11-233,0-16-207,-2 6-136,-1-5 768,2 2-1072,1 1-128,0-4-73,2 0 97,-5 0 1176,2 0-936,1 0 288,-2-2 264,0-4 208,-1 4 176,2-4-48,-1-12 0,0 12-688,-2 6 736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09:19.406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160 325 704,'0'0'0,"0"0"32,0-2 32,-4-3 48,4-1 24,-4 2 32,0-1-168,4 4 160,0-3-16,0 0-32,0 0 0,0 0-112,0 4 120,0-2 24,0 0 32,0 0 16,0 0-192,0 2 200,0-2 8,0 0-16,0 0-24,2 0-168,-2 2 168,0 0-8,2 0-8,0 0-40,0 0-112,-2 0 96,2 4-48,0 0 48,-2 0 16,2 2 8,-2-6-120,2 16 144,-2-12-64,0 15-8,0-13-8,0-6-64,2 22 40,-2-16 0,0 16 1,0-6-25,0-15-16,0 17 16,0 2 0,0-2-16,0 2 24,0-19-24,-4 17 32,4 0 8,-4 2 16,4-4-8,0-14-48,0 15 88,-4 1 0,4-2-16,-4 2-40,4-16-32,0 12-88,-4-7-104,4 13-105,-4-16-103,4-3 400,0 14-488,-4-11-40,0 12-8,4-12 32,-1-3 504,-2 2-440,3 3 48,-4 1 104,4-1 88,-1-5 200,-2 4-128,-1-1 64,0 0 16,-2-4-568,6 0 616</inkml:trace>
  <inkml:trace contextRef="#ctx0" brushRef="#br0" timeOffset="2493">0 256 776,'0'0'0,"2"0"48,0 0 32,0 0-8,0 0-72,0 0 80,4 0 16,0 0-24,1 4 8,-1-3-80,4 2 88,-4 3 0,10 0 32,-10 0-8,3 2-112,2 2 176,-3-6 32,13 2 96,-13 15 48,1-19-352,2 2 352,5 18-16,3-6 0,-3-10 24,-8 5-360,2 1 376,8-6 65,2 18 23,1-8-32,-12-8-432,0 0 440,11 9-40,0-1-104,1-10-24,-10 7-272,-2-2 216,11-5-40,-2 14 32,1-13-40,-9 5-168,-2-2 168,10-4-32,-2 14-16,-8-16-40,4 6-80,-3-4 64,-1-2-16,12 3-80,-14 11-16,12-14-104,-12 0-72,0 2-120,3-2-136,-6 0 480,0-2-608,3 2-128,0 0-80,-2 0-57,-2-1 873,0-2-816,0 3 32,0-4 152,-2 4 104,1-4 528,0 0-392,-1 0 168,0 0 80,0 0 80,0 0 64,0 0-16,0-2-32,0 0-624,0 2 672</inkml:trace>
  <inkml:trace contextRef="#ctx0" brushRef="#br0" timeOffset="2494">521 104 832,'0'0'0,"0"-6"104,0 0 56,0-13 56,0 14-216,0 4 248,0-15 24,0 12-32,0-2 0,2 0-240,-2 6 256,2-6 32,0 0 24,0 0 8,2 2-320,-4 4 368,4-4-8,0-1 32,0 3-15,2 1-377,-6 0 320,2 1-40,2 0-56,2 0-72,-4 0-152,-2 0 128,6 4-48,-2 1-16,3 1-8,-4 11-56,-2-16 48,3 5 16,2 14-32,-2-14 0,0 20-32,-4-25 24,6 17-16,0 2-8,0 0 0,-2 0 0,-4-19 8,6 21-24,-2 0 16,0 0 16,0 1-16,-3-22 0,2 22 32,1 1 8,-2 1-32,0-3-16,-1-20 8,3 18-96,-2 0-104,0 1-152,0 1-160,-2-20 512,0 18-656,0 1-89,0-1 9,0 0 48,0-17 688,0 16-560,0 2 112,0-5 88,0-10 152,0-4 208,0 18-152,-4-14 72,4 16 48,0-15-24,0-5 56,0 18-688,0-20 688</inkml:trace>
  <inkml:trace contextRef="#ctx0" brushRef="#br0" timeOffset="2495">1299 713 592,'0'0'0,"2"-2"32,-1 0-32,0 0 16,3-6 0,-2-10 0,0 10 0,-1-2-16,0 4 24,1 0-8,0-13 8,-2 13 8,0-5-32,0 4 56,0-1 8,0-10 40,0 10 32,-3-6-136,2 5 136,1 1 16,-4-14 8,0 6 0,0 5-160,2 6 160,-5-14 32,1 1 40,-10 2 24,16 5-256,0 6 280,-6-3 8,0-11-24,-12 13-16,15-6-248,2 6 288,-17 0-32,14 0-24,-13-2-40,14 2-192,2 4 129,-15-4-1,12-2-56,-14 1-8,15 5-64,2 0 32,-16 0 0,13 2 0,-12 0-16,12 0-16,2 0 24,-14 0-40,12 0 40,-12 0-32,11 0 8,4 0 24,-18 6-16,15 1-8,-2 9 16,-7-13-16,8-2-8,1 5 8,-12 10-32,12-12 8,-9 10 24,10-10-48,-2 2 8,-1 13 8,0-13-8,2 11 40,2-12-24,-4 13 0,0 0 0,0-1 32,1-1-8,4-14 0,-3 14 16,0-10-8,0 14-16,4-14 8,0-5-24,0 17-8,0-12 24,0 10-24,0-11 32,0-4-24,2 15 16,0-12-24,4 13 16,-3-14 16,-2-2-16,5 5-24,0 0 40,2 0 8,-2-1-8,-6-4 8,8 5 24,9-2 0,-13-4 0,1 4-32,-4-4 32,15 4-24,-12-4 0,4 0-8,8 0 0,-16 0 16,6 0 8,11-2 0,-11 0 24,0-2-8,12-2 40,-14 0-32,4 0 8,8 0-8,-16 6-48,4-6 64,4-2 56,9-1 48,-13-7 72,-4 16-240,6-4 256,2-2 16,-2 0-16,2-2 8,-8 8-264,8-8 256,-2-8-8,2 12-8,-2-4-40,-5 7-200,5-7 200,0 2-32,0-2-8,0 2-40,-6 6-120,6-6 104,0 0-24,-2 2 8,-2 0 40,-2 4-128,2-2 104,0 0-24,0 2-32,0 0-56,-2 0 8,0 0-16,2 0-16,-2 0 0,2 4 8,-2-4 24,0 4-40,0 0 0,2 2-24,0 10-32,-2-15 96,0 2-96,2 14 48,0-13 8,0 12 40,-1-15 0,0 4 8,-1 13-64,2-12-88,0 10-128,0-10-160,0 11-192,0-11-152,0 12-144,2-14-65,1 12 33,-1-12 88,0 0 144,0 2 176,0 11 200,0-17 152,0 4 88,-3-3 104,2 2-32,1 1 8,0 0-576,-4-4 600</inkml:trace>
  <inkml:trace contextRef="#ctx0" brushRef="#br0" timeOffset="2496">1345 304 704,'0'0'0,"0"0"176,0 0 56,0 0-232,0 0 280,0-2-16,0 2-104,0-2-56,1 2-104,0 0 64,-1 0-24,2 0 48,0 0 16,-1 2-104,0 0 128,3-2 24,2 4 16,-2 0 24,0 0-192,-1-2 256,3 15 56,-2-13 40,0 2-32,0 12-24,2-14-40,-2 14-23,2-14-9,-4 6-224,0-3 224,2-1-8,0 12-24,0-12 8,0 16 16,-2-16 48,2 15 32,-2-15 56,1 6-352,-2-4 312,3-2-24,-2 16-8,0-16-32,0 5-248,-2-5 256,3-2-64,-3 2 32,0 0-40,0-2-184,0-2 160,0 14 33,0-16-73,0 6 8,0-3-128,0-2 144,0-1 40,0 4-24,0-4 40,0 0-200,0 0 128,0 0-24,0 0-24,0 0-96,0 0-280,0 0 632,0 0-360,0 0 16,0 0 0,0 0-288,0 0 496,0-4-328,0-2-72,0 0 0,0 1 200,0 4-184,0-7 56,0 0 16,0 2 16,0 1 96,0 4-48,0-16-32,2 13 39,0-4 33,-1-6 8,0 10-40,-1-2 40,2-12 0,0 12-16,-1-8 16,0 9-8,1-1-8,2-12 8,-2 12 16,1-8-8,-2 10 0,1-2 8,0-13-8,2 13-16,-1-11 16,-2 14-8,3-5-48,0-12-8,0 12-8,1-8 72,-4 13-80,5-3 40,0-2-24,0 0 32,1 2-32,-1 0 16,2 0 56,0 0-16,-1 0 8,-6 6 0,7-4-48,-2 2 8,2 0 0,0 2 40,-8 0-24,6 0 56,0 0-40,1 0-8,-2 0 16,-4 0-24,15 6 8,-14 0-16,4 10-16,2-12 48,-8-4-64,6 16-8,2-10 8,0 13 16,0-14 48,-8-4-32,8 21 32,-1-16-8,1 16 24,0-16-16,-8-6-8,8 23 0,0-7 16,0-10-16,-2 17 8,-6-22 8,6 5-16,0 15 0,-2-15 16,0 18 0,-4-24-8,2 6 0,2 14 24,3-16-16,-3 13 24,-4-17-32,4 4 32,0 2 16,-2 12 8,2-14-16,-4-4-40,2 6 40,0 0-40,0-2 16,0 0-40,-2-4 24,2 4-48,0-4-16,0 4-56,0-4-16,-2 0 136,2 0-200,0 4-56,0-4-32,0 0-64,-2 0 352,2 0-336,0 0-24,0-2 8,0 0 24,0 0 16,0-2 40,0 0 8,0 0 15,-1 3 249,0-4-232,1-1 8,2-2 32,-2-8 48,-1 15 144,0-2-136,1-5 64,1-9 24,-1 13 16,0-4 32,0-10-16,0 12 24,2-10-16,-2 8 8,0-13 24,0 13-8,0-10-16,0 12 24,2-12 8,-2 12 8,0-1 40,-2 4-80,2-10 80,0 7-16,2 0 56,-2 0-16,-1 4-104,2-2 112,1-2-8,0 2-8,2-2 24,-2 4-16,0 0 32,0 0-71,0 2-9,-2-1-56,0 0 56,5 1-40,-3 0 32,2 0-32,-5 1-16,2 2 16,1 3-16,0 0 32,0 10-8,-2-14-24,2 0 40,2 4 0,0 12-56,0-11 40,-4-5-24,2 2 8,4 14 0,-2-12 24,1 10-40,-1-10 16,0 12 32,0-12-32,0 13 16,-4-17-24,0 2 24,0 14-16,2-14 24,2 14-8,-4-15-24,0 0 8,2 14 16,0-13 16,0 12 24,-2-14-64,0 0 48,2 4-56,-2 0-80,0 0-136,0-3 224,0 0-336,3 3-97,-3 0-71,2 0-24,-2 0 0,0-1-8,0-1 40,0 0 56,0-4 88,0 4 136,0 0 72,0 0 72,-1-2 72,0 0-32,1-2 0,0 0-448,-2 0 480</inkml:trace>
  <inkml:trace contextRef="#ctx0" brushRef="#br0" timeOffset="2497">2334 408 472,'0'0'0,"1"0"0,0 0 24,-1 0 8,0 0 0,0-2 8,1 2-40,0 0 24,1 0 0,0 0-8,4-2 8,-3 2-24,-2 0 40,3 0 8,2 0 40,0 0 24,0 0-112,-6 0 120,6 0 40,2-2 0,-2-1 8,9 2-168,-13 0 168,4-1-16,0 0 8,2 0-8,6 1-152,-12 0 160,2-1-8,2 0 0,2 0-16,0-2-136,-8 4 128,17-2 16,-13 0 16,4-2 56,-1 2-216,-6 2 240,5-4 72,0 0 40,0 0 25,0 0-377,-6 4 416,6-4-8,-2-2-8,0 2 32,0-2-432,-4 6 424,2-4 8,0 0-16,-2-1-40,0 1-8,0 4-368,0-6 320,0 0-32,0 2-8,-4 0-79,4 4-201,-4-4 208,0-2-8,-2 0-56,0 0 32,6 6-176,-6-2 120,0-2-8,-12 2-16,12 0-64,4 1-32,-15-2 24,11 1-16,-10 0-8,10 0-16,5 2 16,-14 0 16,11 0-16,-14 0 0,14 0-16,2 0 16,-15 4-40,11 0-8,-14 0-48,14 0 32,4-4 64,-16 6-32,12 0-8,-11 0 16,11 10-8,4-15 32,-12 2-64,8 16-40,-12-13 32,14 14-16,-12-14 8,11 14 0,-11-4 48,12 1 8,-2-1 0,-10 2 48,12-2-56,0 0 0,3-12 32,-4 11-32,1 1-16,4 0 24,0 0-24,0-14 48,0 2-80,0 17-17,0-15-31,2 12-8,0-12-48,4 10-64,0-12-80,2 12-48,0-11-24,0 1-32,8 0-48,-9 0-32,-3-4 512,8 2-552,-6 0-8,14 0 23,-12 0-31,-2-3 568,8 2-552,-5-3 16,13 0 16,-14 0 80,-1 0 440,8 0-376,1 0 80,3 0 56,-3-2 48,-10 1 192,6 0-136,8-3 56,-1-2 48,1 0 16,-14 4 16,6-2-16,6-2-400,-18 6 416</inkml:trace>
  <inkml:trace contextRef="#ctx0" brushRef="#br0" timeOffset="2498">3065 140 336,'0'0'0,"0"-2"136,0 1-136,0 0 56,0-1 8,0 0 16,-4 0 16,4-1-96,0 2 104,-4-1 0,4-2 24,-4 2 8,4 1-136,0 0 176,-4-1 40,0 0 64,0 2 32,-1 0-312,3 0 344,-2 0 8,0 0-32,-2 0 8,3 0-328,2 0 288,-5 4-48,0 0-40,-10-4-48,13 3-152,2-2 80,-15 5 8,10 0-48,-13 0-32,15-1-8,2-4 25,-16 5-33,12 13-1,-14-15 9,15 8 0,4-8 9,-22 0-18,17 14 26,-14-14-9,15 9-8,4-10-8,-17 3 16,12 13-33,-11-15 9,14 11 16,2-12-24,-5 1 16,-12 12 8,18-12-8,-5 1 8,4-4 16,-5 20-32,2-17 24,0 2-8,4 7 0,0-10-8,-4-3-24,4 6 16,0 0-32,0-1 48,0-4-56,2 5 16,2 0-24,2 0 8,-1-2 56,-4-4-32,5 7 8,0-3 16,2 2-16,0-3 24,-8-2-40,17 3-8,-11 0 16,2 2 32,8-1 0,-14-4 8,4 5 0,14-2-16,-14 2 16,13-2-8,-17-4 0,4 4 24,16 0 40,-14 0-8,9 0-56,-16-4 120,5 4 48,13 1 9,-13-1 63,12 0 40,-10 2-8,12-2 32,-14 0 16,14 2-320,-19-6 312,5 6 64,2 0-40,0 0 56,0-2-40,-8-4-352,8 4 352,8 0-24,-14 2-40,4 0-32,-6-6-256,4 5 200,1 1 33,-3-2-65,0 0 16,-2-4-184,2 4 192,0 0-16,-2 0 64,0 0 8,0-4-248,0 4 328,0 0-8,-4 2 16,0 0 32,3-5-368,-3 4 312,-2 1-16,-10-2-48,12 0-56,2-3-192,-12 4 176,8 2-32,-14 9-56,14-16-8,3 0-80,-19 6 40,16 0-8,-16 0 8,4 0-16,15-5-24,-11 4 16,-2 1 24,10-2-16,-16-4-24,20 1 0,-12 2-16,-3 1-40,1-4-56,0 4-24,10 0-32,-16 1-96,16-1-88,-13-4-128,15 4-120,-2-4-88,-10 0-136,12 4-161,0-4-151,-2 0-232,0 0-88,2 4-17,3-4 1473,-2 0-1312,-1 0 312,4 0 376,-4 0 344,0 0 176,4 0 88,-5-2-8,5 0-368,0 2 392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09:37.189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102 482 376,'0'0'0,"0"0"0,0 0 24,-4 0-8,-2 0 24,0 0 16,-5 0-56,6 0 72,1-2 24,-3 2-8,-9 0-8,13 0-80,2 0 88,-5 0-16,0-2-8,0 2 0,3 0-64,2 0 72,1 0 24,-4 0 48,0 0 16,4 0-160,0 0 192,0 0 24,-4 0 24,4 0 8,0 0-248,0 0 280,-4 0 0,4 0-8,0 0 8,0 0-280,0 0 232,0 0-16,0 0-16,0 0-24,0 0-1000,0 0 1808,2 0-839,-2 0-9,2 0 16,-1 0-152,0 0 144,1 0 32,0 0-24,2 0 0,-1 0-152,-2 0 184,3 0-32,0 0 32,2 0-48,-1 0-136,-4 0 152,5 0-24,0 0-24,0 0 8,0 0-112,-5 0 72,7 0 24,-2 0-16,2 0 8,6 0-88,-12 0 112,4-2-64,2 0 24,8 0-16,-10 0-56,-6 2 32,9-2 32,7 0 8,-10-2 0,12 2-72,-16 2 56,6-2 24,12 0-56,-11 0 8,7 0-32,-14 2 24,6-2-8,10 0 56,-12 0-24,11 0-48,-16 2 40,6-2-16,1 0-48,8 2-16,-12 0 40,-4 0-48,6 0-32,2 0-72,-2 0-104,-2 0 256,-4 0-368,4 0-152,-2 0-136,0 0-128,0 0 784,-2 0-921,0 0 1,0 0 72,0 0 144,0 0 704,0 0-512,0 0 136,0 0 128,0 0 88,-4 0 80,4 0 80,-4 0-24,0 0-16,4-2-280,0 2 320</inkml:trace>
  <inkml:trace contextRef="#ctx0" brushRef="#br0" timeOffset="1002">1145 288 688,'0'0'0,"2"-2"16,-2 2-16,0-2 8,0-2 0,0 0 8,0-2 0,0 5-16,0-4 16,0-2 8,2 3 8,0-2 16,-1 6-48,0-4 72,1-2 48,-2 0 56,0 2 56,0 4-232,0-4 264,0 2 16,0-2-8,0 0 40,0 3-312,0-2 320,0-1 0,-4 0 32,0 2-24,4 2-328,-4-2 360,0 0-32,0 0-39,0 0-57,3 1-232,-4 0 200,-1-1 0,2 0 0,-2 0-8,2 0-8,-2-1 8,-11 1-16,13 2 24,4 0-200,-6 0 216,0 0-32,0 0 16,-10 0-8,12 0-40,-2 0-8,-12 0-32,14 5 16,2-5-128,-3 4 120,-13 0 24,12 0 16,-12 0-120,16-3-40,-2 4 24,-14-1-24,12 2-40,-13 10 56,18-15-16,-2 2 24,-15 3-24,12 10 8,-12-9-16,16-2 8,-2 6-32,-17-7 40,15 12-48,-12-10-8,12 16 48,-10-16-40,12 17 40,-12-17 0,14 2 0,-1 8-56,-3 2 40,0 1-24,0-1 8,4-12 32,-2 6-8,0 6-16,-2 2 32,2 1-8,3-14 0,-2 6 8,-1 5-32,0 3-16,4-3 16,0-12 24,0 6 24,0 8 8,0-2-24,-4 1 8,4-12-16,0 4-8,0 7-24,0-12 64,2 21-16,0-20-16,0 2 24,4-3 48,0 16-48,0-16 40,-3 3-64,0 0 40,3-5 0,2 15-8,9-15-16,-15 3-16,2 2 32,4-5 8,12 2 56,-14 0-88,3 2-8,0 0 32,-3-4-8,15 0-32,-13 3 48,1 1-40,0 0 8,-1-4 56,8 0 16,-10 0 24,3-2-104,-1 0 144,-2-2-96,12 0-8,-10 4-16,2-4-24,-2 0 16,-2 0 56,12 0-39,-11 0 23,4 0-56,-2 0 40,-3-2-32,12-2 88,-12 0-64,4 1-32,-4 2 48,0-3 16,1 0-72,9 0 24,-14 0-16,0 2-32,4-2-48,2-3-8,-2 1 8,-1 3 80,-2 0-80,5-3-17,-2 0-15,0-2-8,-3 3 120,-2 2-96,1-3 8,3 0 0,-3-2-8,-2 2 96,0 4-88,2-7 0,-2 3 40,2-2 0,-2 4 48,0 2-40,0-4-16,-4-2-48,0-8 16,-1 14 88,3 2-128,-2-6 40,0-2 40,-2 2-48,2 0 96,2 3-80,-4-5 8,-10 2-16,12 0 0,-1 2 88,4 2-80,-17-4-24,14 2 24,-3 0 8,-7 1 72,10 2-72,-2-1-8,-12 0-8,12 0 40,-7 0 48,10 2-64,-1-2 32,-13 0-32,13 0 0,-9 0 64,10 2-72,-1 0-32,-14-2 16,14 2-8,-1 0 96,4 0-104,-16 0 56,13 0-8,0 0 0,-1 0 56,4 0-8,-5 0-32,0 0-16,0 0 8,1 0 48,4 0-56,-3 0-32,4 0-8,0 0 8,0 0 88,0 0-144,0 0 24,0 0-24,0 0 0,0 0 696,0 0-1216,6 0 552,-2 0 47,2 0-7,0 0 72,-6 0-40,6 0 16,0 0-16,0 0 48,2 0-8,-7 0 8,15 0 8,-10 0 16,2 0-32,7 0 0,-14 0 0,3-2-8,4 2 24,9 0 0,-12-2-16,-4 2 16,17-2 8,-12 0-24,2 0 16,7 0-16,-14 2 16,5 0 24,2 0 17,11-3-9,-13 3 0,-6 0-48,8-2 32,0 0 16,10 0 0,-12 0 24,-6 2-72,6 0 48,2 0 8,0 0 0,1 0 32,-9 0-88,8 0 88,0 0-32,0 0 8,0 0-32,-7 1-32,14 2 48,-13-3-16,4 4 8,0-4 8,-5 1-48,4 5 40,2-2 32,-1 0-8,-2 2 24,-4-6-88,4 6 64,0-2-24,2 2-24,-2 0 24,-4-4-40,2 12 24,2-10 24,-2 2 0,0 0-40,-1-3-8,2 11 16,-1-10-24,0 2 32,2 0-16,-4-4-8,2 12 8,0-10 8,0 16-8,0-14 8,-1-3-16,0 13 32,1-10 0,2 12-16,-2-12-24,-1-3 8,0 12 16,1-9 0,0 13 40,0-13-56,-2 16 16,3-16 8,1 14-48,-2-14 88,0 17-32,-2-17-40,0 14-8,0-14-80,0-1 96,0 10-160,0-9-72,0 15-88,0-15-80,0 12-96,0-14-81,0 12-31,-4-12-40,2-2 648,0 2-616,2 13 80,-5-13 72,5 2 128,0-5 336,0 4-232,0 11 88,0-16 80,0 6 48,0-5 16,0 2-32,0-3-544,0 0 576</inkml:trace>
  <inkml:trace contextRef="#ctx0" brushRef="#br0" timeOffset="1448">1512 318 632,'0'0'0,"0"0"16,0 0-16,0 0 8,0-2 24,0 0-8,0 2-8,0 0-16,0 0 24,0 0-8,0 0 8,0 0 0,0 0-112,0 0 208,-4 0-96,4 0 48,0 0 8,0 4 32,0-4-112,0 4 184,0 0 16,-4 2 56,4 0-256,0-5 264,-4 15 8,0-12 8,4 2-8,-4 12 24,4-18-296,0 4 296,0 14-16,-4-12 0,4 12-280,0-17 264,0 5-24,0 12-7,0-2-1,0-10 16,0-5-248,0 23 216,0-18 0,0 16-24,0-16-16,0-5-176,0 20 152,0-5-8,0 1-8,0 3-24,0-18-112,2 14 152,0 2-16,0 1-48,0-1 40,-2-16-128,4 16 88,2 0-8,0-1 72,0 1-8,-6-16-144,6 14 144,0-10-32,0 18-8,0-7-24,0-1-24,0-10 16,0 16-40,1-16-16,-6-3-16,6 12 48,1-8 8,-2 11 0,2-14-8,-7-2-48,4 12 16,1-10 16,10 2 8,-14 10 24,-1-16-64,6 0 64,-1 6 0,3 1-16,-1-1 16,0 0 0,-2-2 0,2-4-32,-2 0-8,-5 0-24,4 0-24,3 0-64,0 0-40,0 0-104,-4-1 232,9 0-312,-7-5-112,12 0-152,-12-1-136,-1 3 712,10-8-848,-7 6-72,13-12-1,-5 12 73,-12 0 848,8-10-704,4 7 160,0-13 120,3 6 136,-15 11 288,8-6-216,8-7 96,0 1 72,-1-1 24,-13 13 24,8-6-536,-14 11 536</inkml:trace>
  <inkml:trace contextRef="#ctx0" brushRef="#br0" timeOffset="4105">1457 450 808,'0'0'0,"0"0"224,0 0 88,0-2-312,0 2 376,2-2-32,0 0-88,0-4-48,1 4-208,-2 2 160,5-4-48,0 2-16,11 0-32,-13 0-64,-2 2 0,6-2 48,10-2 24,-10-3-40,9 3-32,-12 2 48,12-4-16,1 0-32,0 0 56,-3 2-56,-10 2 72,14-4-8,-3 0-16,0 2-24,-4 1-24,-8 2-8,4-3 0,13 0 16,-13 0-8,10 0-8,-12 0-24,12 0-96,-12 1-80,10 1-96,-11-2-80,3 2-24,-2 0 0,0 2 408,-4 0-352,6 0 72,-2 0 96,-2 0 80,0 0 104,-4 0-40,2 0 8,0 0 0,-2 0-504,0 0 536</inkml:trace>
  <inkml:trace contextRef="#ctx0" brushRef="#br0" timeOffset="4106">1583 630 600,'0'0'0,"2"0"16,4 0-8,0 0 0,-4 0-8,12 0 8,-8-2-8,2 0-8,11 0 0,-18 2 8,4-2 16,17-2-16,-14 0 24,14 0-24,-19 3 0,12-2-8,-6-1 0,13 2-8,-6-2 8,0 0 16,0-2-8,1 0-8,-9-1 16,-3 7-8,12-4-16,-9-2 0,12 2 16,-3 0-16,-16 3 16,6-2 0,13 1-16,-4 0-544,-16 2 560</inkml:trace>
  <inkml:trace contextRef="#ctx0" brushRef="#br0" timeOffset="4107">2057 444 576,'0'0'0,"0"-2"24,0 1-24,0 0 16,0-1 8,0 0 8,0 0 8,0-1-40,0 2 56,0-1 24,0 0 48,0 0 24,0 0-152,0 2 192,0 0 24,0 0 32,0-2 24,0 2-272,0 0 288,0 0-24,0 0-40,0 0-16,0 0-1192,0 0 2144,0 4-968,0-4 48,0 4-24,0-1-216,0-2 184,0-1-24,0 4-48,0 2-16,0-2-96,0-2 104,0 4-64,0 10-16,0-12 64,0 1-88,0-4 65,0 20 71,2-15 8,0 12-56,-1-13-88,0-4 120,1 17-8,0-12 40,0 15 0,-1-17-152,0-2 160,1 20 40,0-16-32,0 14-16,-1-15-152,0-4 152,1 22-24,0-17 0,0 12 8,0-13-136,-2-4 128,2 19 16,0-16-24,0 14 24,0-13-144,-2-3 120,2 14-32,-2-12 40,2 2-48,0-1-80,-2-4 120,2 15-8,0-16-32,-2 6 88,2 0-168,-2-6 112,0 4 0,0 0 32,0 0-16,0-4-128,0 0 128,0 0 24,0 0-80,0 0-48,0 0-400,0 0 736,0 0-440,0 0 0,0 0-40,0 0 40,0 0-8,0 0-136,0-2-56,0-2-24,0-2 304,0 6-320,0-6 8,0 0-56,0 0 8,0 0 40,0 6 320,-4-16-272,4 10 40,0-13 48,0 13-24,0 6 208,0-18-168,0 12 32,0-2 16,0-10 56,0 18 64,0-6-64,-4-15 32,4 13-8,0-12 15,0 20 25,0-8-32,0-12 16,0 4 24,0 7-16,0 8 8,0-20 24,-4 5 0,4-2-15,0-1-9,0 18 0,0-14-9,0 7-31,0-12 32,0 14 8,0 5 0,0-16 0,2 11-8,0-11 8,0 13-8,-2 4 8,2-8-8,0 2 0,0 0 8,2 0-16,-3 5 16,2-4 0,1-1-16,-1 2-8,3 2 8,-2 0 0,0 2 40,0-2 8,0 2 0,2 0-8,-2 0-8,0 0 0,0 0 0,2 4 41,0 2-17,-2 0 8,2 14-8,-5-19-40,2 2 8,1 13 40,0-12-48,1 3 16,-1 9 24,0-10-16,2 10-8,0-10 48,-5-1-64,4 10 8,-3-9 8,2 13-8,0-13 0,-4-1-8,2 12 16,0-11 8,2 12 24,0-12-48,-2 13 72,0-13-48,2 12 32,-2-12 8,-1-2-64,0 8 24,1-8 24,0 2-16,0 11 32,-1-16-64,0 2 56,-1 3 8,0 10 0,2-16 16,-1 1-80,0 2 80,1 1 32,1 0 8,-3 0-40,0-3-80,0 2 112,0-3-32,2 4-40,0-4-8,-2 0-32,2 0 32,-2 0-8,0 0-8,0 0-16,2 0-8,-2 0-24,2-2 40,0-2-16,-2 3 8,0 0-24,2-1-8,0-4-8,0 2 16,-1 1 24,0 0-56,1-5 24,0 0-16,2-9-16,0 13 32,-2-4-16,2 0 48,-2-8-24,0 13 24,0 0 8,2-5-24,0-8-16,0 10 40,-1-2-8,0-1-24,3 1 48,-2-12-24,0 4 16,1 0 16,-1-1-48,0 9 24,0-12-16,0 12 0,2-10 0,-2 12 24,0-13-16,-1 16 0,0 0 8,1-5 24,0 0-8,0 2 8,-2-3-32,0 2 16,2 3 16,0-2 32,0 0-16,0 2-48,-2 1 40,2-1-24,1 2-16,-1 0-8,-2 1 8,0 0 0,2 1 0,-2 0 8,2 0-16,-3 0 8,0 0 16,3 0 16,0 4-40,2 0 24,-4 0-16,0-1 24,4 3-16,-2 0 8,0 0-16,-3 5 0,0-4 0,5-1 8,0 14-24,-2-14-16,0 5 32,-2-5-16,3 0-16,-3 12 32,4-12 8,-4 9-8,0-8 16,2-1-16,0 15 0,-2-15 24,-1 10-24,0-10 0,3 0 8,0 14-8,0-14 16,-3 9-16,0-9-16,3 0-40,-2 12-72,0-12-72,0 8 200,-2-10-336,0 2-96,0 13-128,0-13-137,0 6 697,0-8-728,0 2 8,0 0 96,0 10 112,0-13 512,0-2-400,0 5 152,-4 11 88,4-13 80,-3 1 80,2-4-16,-3 5 0,0 10-40,4-12-448,0-4 504</inkml:trace>
  <inkml:trace contextRef="#ctx0" brushRef="#br0" timeOffset="4108">2804 324 640,'0'0'0,"0"0"24,0 0-24,2 0 24,0-2 8,-2 2-8,2 0 0,-1 0-24,0 0 16,1 0 0,0 0 8,0 0-16,-1 0-8,2 0 16,-1 4 16,0 0 0,0 2 32,-1-2-64,0 11 72,4-11 16,-3 12 32,0-12 8,-2 0-128,2 8 120,0-8 8,0 15-24,0-3-24,-2 0 0,0 0-16,0 0 0,0 3-8,0-15-56,0 10 64,0 2-8,2 2-8,-2 0 0,0-13-48,0 7 64,2 6-16,-2-2 0,2 0-8,-2-10-40,2 7 24,0 5 8,0-2 16,0-10 8,-2 2-56,2 8 40,0-10 24,0 13-16,0-13-8,-1-1-40,0 6 32,1-5-24,0 10-24,0-12 16,-2 2 0,0 4 0,0-5-8,0 1 24,2 0-40,-2-5 24,0 2-40,2 1-24,-2-4-64,0 4-8,0-4 136,0 0-152,0 0-8,0 0-8,0 0 16,0 0 784,0 0-1416,0 0 664,0-2 8,-4-4 8,4 3 104,0 0-88,-4-5 0,4-1 16,-4 1-8,4 0 80,0-2-72,0 4 16,-4 0 24,4-12 8,-4 10 8,4-11 8,0 11 0,0-14-8,0 18 16,0 0 0,-4-18 0,4 5-8,0 1 8,0-2 8,0 0-8,0 0 16,-4-1-8,4-1 0,0 0 8,-4 0 0,4-1 32,-3 11-48,2 2 48,1-10 8,0 0 16,0 9 0,0-2-72,0 2 88,0 3-16,0-12-8,0 12-32,0-10 0,0 12 0,0-2 8,2-1 0,-2 1-8,2 0 0,0 0 0,0 0 0,-1 2-32,0 2 32,3 0 0,-2 0-16,2 0 0,-1 1-16,-2 0 24,3-1 0,0 0 24,2 0 0,-2 1-48,-2 0 56,4 1 8,0 0 0,0-2 16,-2 2-80,-1 0 104,3-2 0,0 2 16,0 0-8,-2 0-112,-2 0 96,4 0 32,0 0 8,0 0 8,-2 0-144,-2 0 152,4 0 8,0 4 0,-2-4 8,1 3-168,-4-2 168,3 3-48,1 0-24,1 0-16,-3 1-80,-2-4 64,5 15-8,-2-12 0,0 15-16,-3-16-40,0-2 32,1 17 8,4-12-8,-4 12 0,2-12 8,0 13-16,-2-13-7,2 16 39,-1-17-56,-2-4 16,3 23-8,0-18 32,-2 17-32,2-18-8,-4-4 64,6 19-16,-1-16 16,-1 14-16,-3-14-48,0-4 56,1 19 0,0-15-8,2 12 24,-1-16-72,-2 0 64,1 6 40,2 0-24,0 0-8,-1-1-72,-2-4 80,3 5-24,-2-2 32,0 0 0,2-4-88,-4 0 88,2 4 32,0-4-8,0 0 8,0 0-120,-2 0 136,4 0-24,-2 0-32,0 0-48,0 0-32,-2 0-8,2-4-40,-2 0-32,2-2 0,0 1 80,-2 4-104,0-5-40,2-2-16,0 0-8,0-8 168,-2 16-160,2-7 40,1-1 8,-3-8 24,2 10 24,-2-12 48,2 12 8,0-12 16,-2 12-8,0 5 8,2-17-16,0 10 24,-2-12-16,0 12 24,0 7-24,0-20-8,2 12 24,-2-11 8,2 4-24,0 0 24,0 0-40,0-1 8,2 11 24,-4 5-16,4-16-24,-2 11-8,2-2-8,0 0 0,0 0 56,0 0 8,0 1 0,0 1-16,-3 6-8,2-6 0,3 4 8,-2 0 0,0 0 32,-3 2-40,5-2 24,0 0 8,0 0 8,0 2 8,0 0 32,0 0-16,0 4-16,0 0-8,-5-3-40,4 4 0,1 1 56,0 13-16,0-13-32,-5-3-8,4 14 48,2-11-56,-1 14 32,0-14 0,-4 19 8,2-19 48,0 18-16,0-18 24,0 14-8,2-3-40,-4 1 24,2-12 8,0 18-32,-2-18 32,2 13-24,0-13-8,0 14 40,0-14-16,-2 14 16,0-14-8,-1-2-72,0 8 72,1-7 0,0 11 8,0-12 32,-1 0-112,1 8 64,0-8 0,0 2-40,0 0-56,0 10-48,-2-12-144,2 3-128,-2-1-184,0-5 536,2 4-696,-2 1-40,0 0-25,0 0 25,0-5 736,0 2-640,0 3 72,0-2 104,0 0 96,0-4 368,0 0-272,0 0 96,-4 0 56,4 4 80,0-4 40,0 0-24,0 0-16,0 0-584,0 0 624</inkml:trace>
  <inkml:trace contextRef="#ctx0" brushRef="#br0" timeOffset="4109">3610 207 760,'0'0'0,"2"0"0,-2 0 24,0 4 8,2 2 0,0 0 8,0-2-40,-2-2 48,0 4 0,2 12 24,0-14-24,0 7-48,-1-5 72,1 0 8,0 12 8,0-12 32,-1 11-120,0-10 120,1 10 32,-2-1 24,0 0 32,1-4-208,0-8 264,1 12-16,-2-10 8,0 19 0,0-13-256,0-8 248,0 12 32,0 0 32,2 1 32,-1-5-344,0-8 344,1 14-15,-2-2-9,0 0-56,0-11-264,0-3 224,0 22-32,2-18-40,-2 16-16,1-9-136,0-10 112,-1 3-24,0 17 32,0-17-16,0 7-104,0-10 120,0 1-16,0 2-48,2 0 0,-2-1-56,0-4 16,0 3-32,0 0-32,0 0-56,0-4 104,0 0-168,-4 0-56,4 5-128,0-5-104,0 0 456,0 0-528,-4 0-41,4 0 17,-4-3 32,4-1 40,0 0 32,0-2 80,-4 0 56,4-1 312,0 6-248,0-15 72,0 10 24,0-10 32,0 8 120,0 8-104,0-19 0,0 13 24,0-14 24,0 12 56,0 8-32,0-20 24,0 12 0,0-15 0,0 8 8,0 14 0,-4-15-8,4 0 16,0-1-16,0 0 8,0 16 8,0-19 0,0 2 0,0-1 16,0 1-24,0 18 16,0-18 8,0 0 0,0-2 24,0-1-48,0 21 56,0-18 40,0 0 32,2 2 8,-2-3 40,0 18-176,2-14 192,0-1 8,0 0 24,0 8 40,-2 7-264,2-17 312,2 12 16,0 0 0,0-2 16,-4 8-344,6-8 304,-2 2-8,2 0 16,-2 0-39,-4 5-273,4-4 264,2 3-40,0-2-40,0 2 16,-5 1-200,4 0 224,4-1 24,-1 2 40,-2 0 8,-6 0-296,6 0 288,0 0 8,2 0-16,-2 0-40,-4 0-240,12 0 216,-10 4-24,4 0-40,1 2-8,-8-5-144,6 4 128,1 1-8,-2 10 16,2-16-24,-7 3-112,6 10 96,1-9-24,0 2-15,0 11-9,0-11 8,1 12 0,-1-12-16,8 12 24,-14-12-40,6 15 8,-2-5 16,2-10-24,-3 0-24,6 12 16,-7-12 24,3 19-32,9-19 8,-15 0-16,2 12 56,3-12-32,0 16 8,0-16-8,0 17 0,0-5-24,0-2 16,0-10 0,-5 1-16,2 8-24,1-8-32,-2 15-48,0-16-72,-1 0 176,0 10-280,2-10-97,-1 17-143,0-17-184,-2-1 704,2 6-856,0-5-144,-2 10-80,0-12 23,0-2 1057,0 2-944,0 12 160,0-11 192,0 1 208,0-4 384,0 2-240,0 12 128,-4-16 80,0 4 8,2-2 24,-1 0-712,3-2 712</inkml:trace>
  <inkml:trace contextRef="#ctx0" brushRef="#br0" timeOffset="4110">3610 440 744,'0'0'0,"4"0"48,2-2 40,3 0 32,9 0 64,-10 2 56,12 0 24,-14 0-264,-4 0 296,21-2 24,-5 0 56,0 0 56,-4 0-432,-8 2 480,14-2 0,3 0-16,-1 0-47,-9 0-417,-8 2 360,11-3-56,1 1-56,-9 0-40,5 0-208,-8 0 152,1-4-48,14 4-8,-14 0-48,8 1-48,-9 0 16,1-1-80,2 0-152,8 0-200,-14-1 416,-2 2-664,6-3-201,0 0-63,2 2 48,-3 0 880,-4 2-736,3-2 256,-2 2 176,-2-2 160,0 2 144,0 0-40,0-2-704,0 2 744</inkml:trace>
  <inkml:trace contextRef="#ctx0" brushRef="#br0" timeOffset="4848">4633 183 840,'0'0'0,"0"0"16,0-2 8,0-1 0,0 1 8,0 0 16,0 0 8,0-2 48,0 4-104,0-2 120,0-2 32,0 0 56,0 0 40,0 0 56,0 2 56,0 0 32,0 0 80,0 0 32,0-2 0,0 0-7,0 0-65,0 0-48,0 0-72,0 0-40,2 0-72,0 0 8,0 0-96,0-3 16,2 3 16,-2 3-144,2-2 112,3-1 56,-1 0-24,0-2-24,-5 5-120,4-4 104,1 1 0,0 0-32,0 0-8,-4 3-64,4-2 80,2-1-24,-2-2 32,0 2 0,-4 2-88,2 0 56,5-2 24,7 0 8,-10 0-8,-3 2-80,2 0 120,11-3 0,-10 3-72,0 0 32,-3 2-80,2-2 56,3 0 0,9-2 72,-11 2-48,-3 1-80,2 0 64,3 1 1,0 0-25,-2 0 0,-3 0-40,2 0 56,3 0-8,0 0-24,1 0 24,-7 0-48,2 0-8,2 4 8,0 0-16,0 0 16,-2 0-16,0 3 24,-2 9 40,0-12-32,-1-1-16,0 0 24,1 17-16,-2-14-32,0 12 16,0-15 8,0 0 24,0 18-24,-4-15 16,0 16-32,0-16 0,0 16 32,-2-15 0,0 15-8,3-14-8,0 0 32,-14 8-48,13 0 0,-2 1 0,3-14 16,0 0-16,-15 23 16,14-8-8,-14 1 64,14-7-56,2-2 16,-19 10 16,15 0 8,-12-1-56,15-9 16,0-2-8,-17 10 0,14-2 0,-13 0 24,17-12-16,0-2-16,-14 21 48,12-17 24,-12 12-32,13-14-24,2-2 40,-5 16-40,0-12-8,0 11 16,0-13 80,-1 2 0,3 0 48,4 0 64,0-2-200,0-2 152,0 2 72,0 0-48,0 0 24,0 0 0,0 0 24,0 0 48,0 0-16,2-1-256,-2-2 264,7-1-64,-3 0 48,2 0-40,-3 0-208,-2 0 224,5 0-8,0 0-72,0-2 24,-2-1-168,-2 2 112,6-1 49,8 0-41,-10-2-40,0 1-80,-3 2 48,15-3-8,-12 0-8,12 0 8,-12 1-40,-4 2 0,18-3-56,-11 0 8,11 2-40,-8-1 88,-8 2 40,12-3-48,-8 0 48,13-2-16,-15 2-24,-4 4-88,20-4-8,-14-3-129,12 3-159,-6 1 384,-12 2-520,7-3-184,9 0-152,-12 0-120,10 1 976,-14 2-1144,6-1-137,10-2-223,-11 0-40,9 2 1544,-14 2-1393,4-4 249,2-2 328,8 4 336,-12-4 480,-4 6-296,8-2 136,0 0 120,-2 0 0,0 0 40,-5 2-40,5-4-616,-6 4 656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09:42.943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0 513 896,'0'0'0,"0"0"232,0 0-232,0 0 312,0-2 24,0 0-40,0 0-80,0 1-216,0-2 128,0 1-64,0 0-56,0 0-80,0 2 72,0-2-128,0 0-56,0 0-56,0 2 8,0-2 0,0 0 8,0 2 56,0-2 32,0 2 136,0 0-80,0 0 40,0 0 8,0 0 16,0 0 184,0 0-376,0 0-448,0 0 656</inkml:trace>
  <inkml:trace contextRef="#ctx0" brushRef="#br0" timeOffset="1">199 116 680,'0'0'0,"0"0"24,0-1-24,0 0 16,0-1 16,0 0 0,0 0 24,0 1-56,0 0 104,0 1 24,-4 0 56,4 0 8,0 0-192,0 0 192,-4-2-8,4 2-40,-5 0 32,5 0-176,0 0 192,0 0 24,-4 4 56,4 0 24,-3 0-296,2-4 320,1 4 24,-4 1 32,0-1 0,4-1-376,0-2 401,-4 5 23,-2 0-24,2 0-40,0 9-360,4-14 352,-4 3-80,4 14-24,-4-12 0,0 12-248,4-17 184,-4 3 16,4 12-32,-4-12-32,4 14-136,0-18 152,-4 6-40,4 17 0,-4-17 8,4 15-120,0-20 80,0 5-8,0 16 8,0-16-32,0 16-48,0-21 40,0 5 24,0 14-56,0-14-8,0 13 0,0-18 24,2 5-40,0 15 48,4-15 8,0 12 8,-6-18-48,6 6 48,0 10 0,-2-10 0,2 13-8,-6-19-40,6 4 64,0 2-32,11 12 0,-11-14-8,-6-4-24,8 6 8,8 0 48,-10 0-7,2 0 15,-6-5-64,12 4 80,-8-1-80,15 0-8,-15 0 24,-4-4-16,16 0 8,-10 0 40,12 0 32,-12 0-48,-5 0-32,15 0 24,-12 0 72,12 0 0,-2 0 0,-8-2 40,15-2-64,-15-2-8,10 2 16,-17 3-80,4-4 48,13-1 8,-12 0 0,13-10 0,-18 16-56,4-2 72,11-4 8,-12-10 40,12 9-56,-12-1 48,2-10 16,2 12-16,0-10 112,-2 10-40,3-2 40,-3-9 16,0 11-72,-5 2-168,2-12 200,1 0-48,-2 8-32,0-12 32,-2 18-152,2-5 120,0-15 16,-2 14-16,0-14-16,0 17-104,0-6 56,-4-8 32,-2 1-32,0 0 8,4 12-64,-2-6 48,-13-9 0,13 1-16,-12 2-88,14 12 56,-2-4-32,-14-6-40,12 7-80,-14-11 120,17 17 32,-1-2-72,-18-15 8,16 14 40,-18-13-64,19 18 88,-6-4-40,-6-1-104,1 0-64,-2 0-72,12 4 280,-4-2-440,-6 0-56,-1 0-64,11 2-144,-3 2 704,-6 0-768,9 0-161,-18 0-191,7 0-224,11 2 1344,-4 0-1408,4 2 47,-16 0 217,16 0 352,-3-1 792,-3 0-496,6 3 248,-14 11 152,14-13 72,-3-2 24,-2 2-32,5 2-552,6-6 584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09:45.962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203 339 736,'0'0'0,"0"-2"48,0 0 32,0-2 56,0-2 40,0 2 16,-4 0 0,4 0-192,0 3 184,0-1-32,0 0 8,-4 0 8,4 0-24,0 2 8,-3-1-152,2 0 176,1 1-16,-4 0 32,4 0 72,-4 0-8,0 0-256,4 0 280,-4 0-8,-2 0-32,0 0 16,0 4-256,6-4 257,-7 4-9,-9 1-8,12 1-16,-1 8-224,4-12 216,-5 2-24,0 2-24,0 0 0,-8 8-168,12-12 144,-2 4 8,0 12 8,-2-11-16,0 8-144,5-12 136,-5 3-8,-10 14-24,12-14-8,0 19-8,-2-7 24,0-12 8,0 18-40,0-6 0,0-1-16,2 3-16,0 0 8,4 0-56,0-20 56,0 19-24,0-3-16,0 0-8,0-2-8,0-12 32,0 16-16,2 1 16,4-3-16,-1-1-16,-4-14 40,3 15-8,2-10 56,0 17-24,0-17-64,-6-6-16,6 20-24,0-14-136,10 10-24,-10-12 200,-5-4-312,7 16-72,10-11-96,-12 1-136,10 12-112,-16-18 728,6 4-816,14 0-65,-3 2 9,-9 0 104,-8-6 768,22 4-632,-14 0 216,12 0 168,-3-4 120,-16 1 128,14 2-64,-7-3-624,-8 0 688</inkml:trace>
  <inkml:trace contextRef="#ctx0" brushRef="#br0" timeOffset="1707">701 444 664,'0'0'0,"-4"0"8,4-1-8,0 0 8,-4-5 0,4 0 0,-4 0 8,4 3-16,0 0 8,0-1 16,-4-2-8,4 2 0,0-2 8,0 1 0,-4 1 24,4-2 40,-4 2 40,4 0 24,-4-2 48,0 0 8,4 4-208,0 0 224,-4-2 48,0 0 0,4 0 48,-4 0 16,0 0 8,0 0-8,0 0-16,2 0-320,0 2 312,-2-2 1,0 0 15,0-1-48,0 4-280,1 0 280,-1-3-72,-2 2-48,0 0 16,3 1-176,0 0 152,-13 1-32,16 0 8,-16 0-48,13 0-80,2 0 136,-15 0-64,11 0 24,-1 4 8,-5-1-104,4-2 40,3 3 64,-14 1-32,12-1 0,-6-2-72,6 0 80,2 4-24,-13 0 24,13 10-8,-7-13-72,6-2 48,1 15 16,-12-12-8,12 2 16,0 5-72,2-5 96,-15-2-16,13 2 24,-2 12-72,2-15-32,2-2 56,-4 5 0,2 0-32,0 0 40,4-1-64,0-4 24,0 16 16,-4-17-32,4 6 0,0-2-8,0-2 40,0 4-48,0-2 24,0 2 8,2-2-8,2 0 32,0 0 0,0 0 0,1-1-48,-4-2 48,5-1-24,2 0 72,1 0-32,-3 0-64,-4 0 56,6 4 16,0-4-80,0 0 16,-1 0-8,-6 0 32,15 0-16,-12-2-24,4 0 16,6 0-8,-11 2 0,1-2 0,4 0 16,0-2-16,6-1 0,-12 4-24,4-3-8,10-2 0,-10 2 32,9 0 0,-13 4 48,4-6 8,2 0 24,10-1-56,-14 4-24,-4 2 0,6-3-40,0 2 32,0-4-16,0 3 24,-6 2-8,19-5 32,-15 2-56,2 0 48,-1 0-16,-4 4-16,3-2 0,0-2-8,0 0 0,0 2 24,-4 2-24,6-2 32,-2 0-8,2 2 0,-2-2 0,-4 2-8,2 0-24,0 0 48,0 0 0,-2 0-16,0 0-8,2 4 16,0 2 8,0 0 0,1 0-16,-3-6 48,2 16-48,0-12 16,0 15-24,-1-14 8,0-4 24,3 21 24,-2-16-48,2 16 16,-2-6-32,-2-15 16,2 15-8,0 0 8,0 0 24,0 0 0,-2-15-24,2 14-16,0-8-32,0 17-16,0-8 40,-2-15 24,2 14-24,0 1 88,0-9-8,2 13-16,-4-20-40,2 4 64,2 12-40,-2-12-48,0 12-104,-2-15 128,2 2-224,0 14-184,0-13-88,0 2-136,-2 0-136,0 0-96,2 0-128,-2-2-9,0-3 1001,0 2-944,0 1 144,0-4 192,0 4 216,0-4 168,0 0 112,2 0 96,0 0-32,-1 0 48,0 0-608,-1 0 608</inkml:trace>
  <inkml:trace contextRef="#ctx0" brushRef="#br0" timeOffset="1708">975 327 816,'0'0'0,"0"0"216,0 0-216,0 0 320,0-2 48,-4 0 0,4 0-72,-2 1-296,0 0 240,-2 1-80,4 0-56,-4 0 0,4 0-104,0 0 72,0 0 8,0 0 16,0 4 24,0-1-120,0 0 168,0 3 32,0 10 56,0-12 40,1-1-296,0 0 320,1 17 17,0-14-9,-2 13-40,1-16-288,0 0 288,1 19-40,0-16-16,0 18-16,-1-14-216,0-3 144,1 9 24,2-10-24,0 16-48,-2-13-96,0-2 96,0 10-48,0-1-8,0-10 24,0 16 16,0-16-16,0 16 0,0-15-64,0 11-112,-2-14-128,0 2-176,0 10-152,2-16 568,-2 0-672,2 6-56,0 0-49,-2 0-15,2-1 792,-2-4-736,0 3 104,2 3 88,-2-3 200,0-1 344,0-2-216,0-1 104,2 4 80,0-4-584,-2 0 616</inkml:trace>
  <inkml:trace contextRef="#ctx0" brushRef="#br0" timeOffset="1709">981 308 680,'0'0'0,"0"0"96,0-2 40,-4-1-136,4 2 176,-4-3-8,4 0-40,0-2-32,-4 2-96,4 4 64,0-4-24,0 0 0,2 0 0,0 2 0,-2 2-40,4-2 80,0 0 40,0 0 48,0 0 88,-4 2-256,6-2 280,0 0 40,0 0 48,2 0-8,-7 2-360,7-2 376,0 0 16,0 0-47,0 0-17,-8 2-328,8-2 280,8 2-24,-10 0-40,2-2-32,11 0-16,-13 2-32,12 0 0,-12 0-48,12 0-24,-12 0-8,0 0 0,11 0 8,-17 0-64,6 0 72,2 4-40,0-4 0,0 4 0,-7-4-32,6 4 0,-1-4 48,0 4-48,0 0-8,-5-4 8,2 4-8,1 0 0,-2 0 16,0 0-8,-1-3 0,0 2 16,-1 1-40,0 2 8,0-2 32,0 2-32,-4 0 8,0-2 0,0 3-8,3-7 16,-2 4-16,-1 2 8,0 0-16,-2 0 0,-10 0 32,12 0-48,-2 0 48,0 0-8,0 0 0,-11 0 8,13 0-8,0 0-16,3-4 16,-4 2 16,-11 3 16,12-3-8,-2 0 8,0 0-32,-10 0 32,11-4-32,-1 4 24,5-3-24,-4 2 8,-1-3 0,2 4 16,0-4 24,3 1-48,-2 2 72,3-3 8,-4 4 0,4-4 32,0 0-112,0 0 80,0 4-16,0-4 16,0 0-96,0 0 16,0 0 16,0 0 8,2 0 0,2 4 0,-2-4-24,0 0 8,2 0 8,0 0-32,2 4 32,-3-4-16,0 0 24,4 4-24,-1 0 32,2-4-16,-2 2-16,4 0 8,-6 2 16,4 0 24,8 1 8,-13-4-56,0 2 80,5 3 8,9 0-48,-11 0 16,2-3-56,2 0 56,-4 3-24,10 0 16,-10 0 16,-2 1-64,0 2 56,15-5 32,-13 2 32,10 0 0,-10 11 0,0-13 8,10 2 32,-14 0 1,4 10 39,0-16-32,1 6-64,-3 10 16,-3-14-120,0 0 120,1 5 24,-2-1 24,0 0-40,0-3-128,0 0 88,0 13-40,0-12 40,0 2 8,-3-2-96,2-2 120,-3 14-16,-1-16-24,-1 6-24,3 4-56,0-3 56,-3-3 32,0 2 0,0 0 0,-3-3-88,2 0 112,3 1-40,-2 0-16,0 0 0,-6-1-56,5-2-8,3 3-64,-12 0-64,12 2-96,0-3 232,2-2-304,-16 3-64,14 0-112,-12-4-72,13 3 552,2-1-665,-6-2-79,-9 0-72,12 0-120,0 0 936,2 0-944,-16 0-57,14 0 17,-12-3 112,13 2 872,2 0-768,-5-1 168,-11-4 224,17 2 160,-11 0 216,6 2-112,1-4 96,0-2-16,-2 0-552,6 8 584</inkml:trace>
  <inkml:trace contextRef="#ctx0" brushRef="#br0" timeOffset="1710">1224 7 824,'0'0'0,"0"0"0,0 0 232,0 0 72,0-2 24,0 0-64,0 1-264,0 0 192,0 1-72,0 0-48,0 0-24,0 0-48,0 0 40,2 0 8,0 0 8,2 0 64,-3 0-120,4 0 144,1 4 40,0 0 72,3 0 24,7-4 64,-12 4 40,4 0 8,8 0-23,-15-3-369,6 4 336,11 1-24,-12 0-24,15 0-32,-20-3-256,6 10 224,15-9 8,-14 2-16,12 11-32,-3-13 0,-1 12 0,0-10-16,2 12 64,1-12 40,-1 19 8,0-19 8,-2 16 24,-11-21-312,10 4 288,2 19 9,-1-7 31,0 1-32,-14-13-296,2 10 280,16 5-48,-14-1-24,13 3-16,-18-17-192,4 8 160,3 5 16,0 5-24,-2-3-8,-4-14-144,2 10 136,0 6-8,-2 1-32,-2-1 0,0 0 0,0 3-32,-4-1 56,0-2-8,2-15-112,-2 6 96,-2 8 16,-10-1-40,10 2-48,0-15-24,-7 6-24,7 10-112,-18-5-128,8 2-40,10-13 304,-4 4-440,-7 6-104,1 1-128,0-2-184,8-8 856,-2 2-961,4 7-79,-19-1-56,9-10 24,14 2 1072,-2 2-1057,-18-4 65,16 12 160,-14-12 112,17 2 720,-1 1-552,-14-5 208,12 12 128,-10-16 112,14 3 104,0 0-16,-14 3-608,16-6 624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09:57.089"/>
    </inkml:context>
    <inkml:brush xml:id="br0">
      <inkml:brushProperty name="width" value="0.15" units="cm"/>
      <inkml:brushProperty name="height" value="0.15" units="cm"/>
      <inkml:brushProperty name="color" value="#F4840B"/>
    </inkml:brush>
  </inkml:definitions>
  <inkml:trace contextRef="#ctx0" brushRef="#br0">180 41 552,'0'0'0,"4"4"8,-2-4 0,0 0 0,2 0 8,-2 0-16,0 0 16,-2 0-8,0 0-8,0 0 24,0 0 0,3 0 32,-3 0 40,0 0 32,0 0 16,0 0 32,0 0 16,0 0 24,0 0 16,0 0-232,0 0 232,0 4 8,0-4 24,0 0-40,-4 0-224,3 0 200,1 0 8,-4 0-8,4 0 16,0 0-216,0 0 232,0 0 0,0 0 0,-4 0 8,4 0-240,0 0 249,0 0-41,-4 4 0,4-4-8,0 0-32,0 0-168,0 0 160,0 0-8,0 0-40,0 0 32,0 0-712,0 0 1248,0 0-560,0 0 8,0 0 0,0 0-1184,0 0 2296,0 0-1104,2 0 16,0 0 32,-2 0-184,2 0 168,0 0 8,2 0 8,-2 0-40,1 0 0,-1 0 8,2 0-16,0 0-8,-4 0-128,6 0 120,0 0 16,2 0 8,-2 0 0,-5 0-144,4-2 144,11 0-71,-12 2-9,4 0-16,-6 0-48,5-2 48,9 0 48,-10 0-16,2 0-8,10 0-24,-12 0 0,10 0-16,-10 0 16,3 0-8,7 0-16,-10 0-8,0 0-24,10 0 8,-10-1-8,10 1 24,-12 0 24,-2 2-40,3 0-32,3-2 32,0 2-24,0 0-16,-7 0 40,4-2 16,1 2 8,-2-2-8,-2 0-16,-1 2 0,2-2 0,-1 2 0,0 0-24,0 0 32,-1 0-8,2 0 24,-1 0-32,-2 0 16,0 0-8,0 0-24,0 0 16,0 0 40,-4 0-16,3 2-16,-2 0 32,-1-2-8,0 4-40,0-4 32,2 0-16,-2 0 24,-12 0-16,12 0 16,-12 0-32,14 0 8,-1 0-48,-15 0 8,12 0 16,-14 0-8,18 0 32,-2 0-24,-18 0 32,15 0-24,-17 0 8,22 0 8,-2 0-8,-20 0 8,18 0 16,-17 0 16,17 0-32,-4 0 64,4 0-32,-18 0 8,18 0-48,-17 0-8,17 0 8,-14 0-8,14 0 8,-3 0 8,-2 0-24,5 0 32,-19 0-16,19 0 8,-1 0 0,-2 0 0,5 0 0,-12 0 8,12 0 32,-2 0-24,-12 0-8,13 0 48,1 0-40,-2 0 32,0 0 8,0 0-32,2 0 0,-2 0 8,2 0 0,4 0-16,0 0 32,0 0-48,0 0-16,0 0 8,0 0 56,2 0-56,-1-1 8,0 0 32,1-1-8,0 0-64,0 0 32,-1 1 8,0 0-32,1 1-24,4-2 24,-2 2 16,0 0 16,-2 0-48,4-2 40,1 2-32,-1 0-32,-3 0 72,0 0-88,3 0-72,0 0-40,0 0-88,-2 0 288,-2 0-353,4 4-55,0 0-88,0-4-80,-2 0 576,-2 0-656,2 0-88,0 4 8,0-4-24,-2 3 760,-2-2-737,3-1 49,1 0 24,0 4 88,-2-4 576,0 0-512,2 0 96,-2 5 128,0-5 112,-1 0 176,0 0-88,1 4 64,0-4-24,0 0-472,-2 0 520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33.065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618 69 800,'0'0'0,"0"-2"152,2-2-128,0 0-16,0-2 16,0 2-8,0 0 16,1 0-8,-1 0 8,-1 1-32,0 2 56,1-5 40,0 2 40,0 0 56,0 0 24,0 2 32,-1 0-248,0 2 256,-1-4 16,0 2 8,0 0 8,2-1-24,-2 3-264,0 0 288,2 0-16,0 0 16,-2 0-16,0 0-272,0 0 241,0 0-25,0 0-32,0 0-32,0 0-945,0 0 1714,0 0-817,0 0 0,0 0 24,0 0-1385,0 0 2650,0 5-1241,0-1 0,-4 2-16,4-3-136,0-2 128,0 3 16,0 2 8,0 0 0,-4-1-152,4-4 152,-4 5 8,4 0 8,-4 0-16,0 9-152,4-14 176,-5 3-24,1 1 0,0 1 16,-1 8-168,4-12 160,-5 4 8,0 12-72,0-12 8,-8 12-104,12-16 96,-2 15-16,-2-1 24,-12 2-16,14 1-88,3-18 72,-15 26 16,10-1-16,-14 2-7,14 3-65,6-29 16,-22 32 0,5 3-16,-1 1 8,1 2-8,16-37 32,-19 43 8,1 3-24,-3 2 8,1 1-24,20-50 0,-21 51-16,-3 0 32,3-3-32,1-1 16,20-47 32,-20 48-8,3-1 0,-2 0 16,2-3-32,0-3 32,1-3 24,1-1 8,10-5-8,6-33-64,-20 31 80,16-2-64,-12-2-8,11-1 40,5-26-48,-16 22 24,12-3 48,-12 1-40,12-1 16,4-19-48,-6 16 16,0-11-32,2 16-40,-2-16-120,5-5 176,-2 5-280,-1 10-145,4-16-111,0 4-144,0-4 680,0 4-808,0-4-64,2 0-128,2 0-49,-4-1 1049,6-2-1000,0-3 40,2-2 264,8-9 248,-15 16 448,4-6-264,13-15 176,-9 4 40,11-4-808,-20 22 856</inkml:trace>
  <inkml:trace contextRef="#ctx0" brushRef="#br0" timeOffset="477">1198 545 944,'0'0'0,"0"-2"32,0-1-32,0 2 32,-4-5 32,4 0 56,-4 0 64,4 0-184,0 6 296,-4-6 88,4 4 64,0 0 48,-4 0-496,3 2 528,-3-2-24,4 0-8,-4 2 17,4 0-513,0 0 432,-4 0-40,4 0-56,-4 4-136,0 0-16,4-4-184,-4 6 152,0 0 8,4 12-8,-4-14 0,4-2-152,-4 15 160,0-11-56,0 18 40,0-6-32,4 0-8,-4 1 8,0 3 0,4 0-8,-1-20-104,-2 20 96,-1 3 8,0-3-24,4 0 24,-1-19-104,-2 15 80,3 2-8,-4 0 16,4 0-32,-1-18-56,-3 17 64,4 1 16,-4 0-24,4-2 24,0-15-80,0 13 64,0 0-16,0 0 0,-4 0-56,4-14 8,0 12-40,0-7-56,-4 15-128,0-16-112,4-4 336,0 12-472,0-10-152,0 0-96,-4 2-136,4-5 856,0 2-960,0 1-33,0 0 17,0-4 144,0 0 256,0 0 208,0 0 176,0 0 152,0 0 40,0 0-80,0 0-792,0 0 872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00.708"/>
    </inkml:context>
    <inkml:brush xml:id="br0">
      <inkml:brushProperty name="width" value="0.15" units="cm"/>
      <inkml:brushProperty name="height" value="0.15" units="cm"/>
      <inkml:brushProperty name="color" value="#F4840B"/>
    </inkml:brush>
  </inkml:definitions>
  <inkml:trace contextRef="#ctx0" brushRef="#br0">63 276 904,'0'0'0,"0"-2"40,0 0 8,-4-2 8,0-2 32,0 2 16,-2 0 8,3 1-112,2 0 112,-3-1 0,-1 0-24,1 0 24,0 2 16,0-2 24,0 0 56,2 1-208,0 2 248,-2-3 48,4 1 40,-4 1 40,4 0-376,0 0 416,0 0 40,-4-2 41,4 0-1,0 1-496,0 0 528,0-1-104,0 0 16,0 2-24,0 1-416,0 0 360,0-3 24,0 2-64,0-2-32,0 3-288,0 0 280,0-3 24,0 0-31,2 2-17,-2-1-256,0 2 256,2-1-32,0 0-16,0 0 8,0 0-8,0 2-8,0-2 16,0 2-32,3-2-184,-4 2 136,3 0-16,-2 0-56,0 0-32,0 0-32,-2 0 16,3 0-40,1 4 56,-2 0-16,-1-1-16,0-2 16,1 3 0,0 2-8,-2 0 0,0-1-8,0-4 0,2 17-8,0-14-8,0 15 32,-2-15-16,0-2-8,0 18 0,0-14 0,0 16-24,0-17 32,0-4 16,0 26 0,0-11 8,0 0-8,0-3-16,0-10 24,0 3-8,0 19 0,0-7-8,0-3-8,0-12-32,0 15 8,0 1-72,0-3 48,0 0-8,0-10 16,0 16 16,0-16-40,0 12 64,0-15-120,0 3-88,0 12-88,0-14-176,0 12 472,0-14-568,0 2-129,0 12-119,0-11-56,0 0 872,0-4-952,0 5 8,0-2-73,0 0 57,0-1 960,0-2-856,0-1 72,0 4 264,0-4 184,0 0 336,0 0-200,0 0 152,0 0-24,0-2-680,0 2 752</inkml:trace>
  <inkml:trace contextRef="#ctx0" brushRef="#br0" timeOffset="1619">0 248 1168,'0'0'0,"0"0"272,0-2 80,0 0 24,0-2-64,0-2-56,0 2-48,2 0-48,2 0 8,-3 3-168,2 0 192,3-4 8,0 3 8,0 0 32,-4 2-240,3-2 280,3 0 41,-2 0 87,2 0 32,-6 2-440,4-2 488,10 2 16,-12 0-40,4 0 24,-3 0-488,6 0 440,-7 0-24,5 0-8,7 4-64,-14-2-344,2 0 329,12 2-57,-8 1-32,12-1-40,-11 0-96,9 2-8,-12 0-56,12 10-24,-12-12 16,12 2-8,-12 10-16,15-12 0,-19 3-8,2 5-8,14-8-8,-12 14-24,2-14-48,-5 2 88,2 4-120,12-6-168,-13 2-120,4 10-129,-5-14 537,2 0-688,1 15-56,0-13-48,0 2-24,-4 0 816,2 4-816,2-6 15,0 0 41,0 2 24,-4-3 736,0 0-632,2 1 112,0 0 144,-2 0 160,0-4 216,1 0-136,-1 5 88,0-5-840,-2 0 888</inkml:trace>
  <inkml:trace contextRef="#ctx0" brushRef="#br0" timeOffset="1620">529 145 904,'0'0'0,"2"0"144,-2-2 64,0 0 24,0 2-24,0-2-40,0-1-56,-4 1-48,4 2-64,0 0 56,-4 0-40,4 0 0,-4 0 0,4 0-16,0 0 48,-4 5 24,4-5 24,-4 4 24,0-1-120,3-2 120,-3 3 0,4 2 24,-4 0-8,1 8-136,2-12 136,-3-2 0,-2 6-8,0 12 0,1-14-128,4-4 112,-5 19-16,0-13-24,0 12-8,0-14-64,6-4 40,-6 18 16,0-14-8,-1 12-8,2-10-40,4-5 40,-5 15-16,0-12-8,2 14-24,-1-14 8,4-4 40,-3 16-16,0-12 24,4 2 24,-4 10-72,4-15 32,-4-1 40,4 4-24,-4 0-8,4 0-40,0-4 40,0 0-8,0 4 24,0 0-7,0-4-49,0 0 56,0 0-16,0 0-56,0 0-8,0 0-32,0 0 39,0 0-87,0 0-48,0 0-32,0 0 641,2 0-1098,0-2 409,0 0 16,0 0-8,2-2 8,-4 4 216,4-4-184,0-2 0,0-3 32,0 3 0,-4 6 152,4-8-104,0 2 8,0-2 32,0-8 16,-3 16 48,0-4-48,6-4 24,-3-8 8,2 10 16,-6 5 0,4-7 0,0-8 24,0 10 0,-2-10 56,-2 15-80,4-4 96,0-3 16,0-8 24,0 9 0,-3 6-136,2-6 136,-1-1 0,0 0 24,2 0 32,-3 7-192,0-4 248,1-1 16,0 0-40,0 0-24,2 0-24,0 2-16,0 0 41,1 2-33,-3 0-8,0-1 16,2 3-16,-2 0 16,2 0-40,-2 0-32,0 0-8,0 0-24,-1 1-72,2 3 96,-1 0-8,2 2 16,0 0 40,-3-5-144,2 4 136,1 11 0,2-12 0,-2 12-56,0-12-24,0 17 0,0-15 40,0 12-40,-3-16-56,0 2 96,3 16-16,1-14-56,-1 13 64,-3-18-88,2 4 48,3 15 32,0-14-32,-2 16-8,0-16 8,0 13-16,0-13 32,2 12 0,-4-16-64,2 2 88,0 16-40,2-14 8,0 12-72,-4-15 16,0 1-80,2 16-8,0-14-72,-1 0-24,-3 2 184,2 4-320,0-8-96,0 12-120,2-9-96,-4 0 632,2 4-664,0-7-41,0 12-15,0-12 32,-1-2 688,0 0-616,1 4 64,0 10 128,0-12 128,-1-1 296,0 1-184,1 2 128,-2 0 0,0-2-664,0-4 720</inkml:trace>
  <inkml:trace contextRef="#ctx0" brushRef="#br0" timeOffset="1621">869 220 1472,'0'0'0,"0"0"512,1-2-512,0 2 632,-1-5 16,0 1-72,2 0-96,-2 3-480,0 0 385,2-3-89,0 2-56,0 0-16,0 1-224,-2 0 216,2 1-24,2 0 48,-2 0 56,2 0-296,-4 0 352,6 0 48,-2 0 72,1 4 40,-1-1-512,-2-2 528,0 3-32,0 2-39,0 1-89,1 6-368,-2-10 296,5 1-48,-2 2-80,0 10 0,-1-11-168,-2-4 104,3 17-8,-2-12 56,0 13-48,0-5-104,-2-12 88,0 4 56,2 16-120,0-16 16,0 14-40,-2-17 88,2 3-88,-2 18 88,2-8-8,0-10-80,-2-6 0,2 25 0,0-19-96,0 14-128,0-14 224,-2-6-296,2 18-240,0-14-160,0 12-185,0-12 881,-2-4-1080,0 7-40,2-1-72,-2 0-1,3 0 73,-3-6 1120,2 4-960,0 0 184,2 0 288,0 0 488,-4-4-272,4 0 160,0 0 80,0 0-768,-4 0 800</inkml:trace>
  <inkml:trace contextRef="#ctx0" brushRef="#br0" timeOffset="1622">1495 143 256,'0'0'0,"2"0"360,-2 0-328,0-1-32,0 0 48,2-1-8,0-1 0,0 1 0,-1 2-40,0-2 48,-1 0 0,2 0 0,-2 0 24,2 0 16,0 0 16,-2 0 56,2 0 24,-2 1-184,0 0 248,0-1 72,0 0 56,0 0 16,0 1-392,0 0 408,0 1-24,0-2-32,0 2-24,0-2-48,-4 2-39,0 0-41,0-2-40,2 2-160,0 0 144,-2 0-24,0 0-24,0 0-8,1 0-88,0 0 48,-13 0 0,16 0-16,-7 0 24,-2 0-56,2 0 48,3 4-16,-2 0 8,-14 0-40,16 0-16,-14 0 40,12 0-24,-13 0-8,15 0 8,2-2 16,-16 5-8,12-1 8,-12 0 32,15-2-48,2-2 24,-16 4-8,13 0 32,-2 0-24,-6-2-24,6-2 48,2 4-8,-2 0-16,0 0 8,2-2-32,2-2 32,-4 4 24,2 1 8,0-1 16,4 0-16,-4-2 16,4 2-16,0 0 8,0-3-72,0-2 64,0 3 32,0 2-8,2-2 8,-1-1-96,0-2 112,5 5-24,0-2-8,0 0 0,-2-1-80,-2-2 128,4 3-24,2 1 24,0 1 24,-2-3-152,-4-2 136,6 5 32,9 0 40,-13 0-8,2-1-200,-4-4 216,14 3 32,-10 2-39,10-2-1,-11-1-208,-4-2 224,18 5-64,-13 0 24,10 0-8,-11-2-176,-4-4 152,15 5-16,-8-1 16,10 2 0,-12-1-152,-5-4 128,17 5 32,-10-2-40,12 0-16,-13 1-104,-6-4 80,17 5 24,-11 0-16,9 0-16,-11-1-72,-4-4 112,7 5-40,0 0-8,0 1-8,-1-4-56,-6-2 32,5 3-24,0 0-8,0-4 0,-2 5 0,-4-4-8,5 5 24,-3 0 0,-2 0-16,0-1 0,0-4 16,0 5-8,0 0 16,-4 0 8,-2 0-32,5-6 8,-5 6 0,0 1 0,0 9 0,-9-16-8,14 0-40,-3 6-48,-2 0-48,-12 0-80,12 0-40,6-6 256,-21 6-288,15 0-88,-16 10-32,16-12 16,5-3 392,-22 5-392,6 0 56,1 0 15,0-2 17,15-4 304,-16 4-328,11 0 8,-19 0-16,9-4-8,16 0 344,-6 4-296,-16-4-24,16 0 32,-13 0-32,19 0 320,-6 0-328,-12 0-16,14 0-32,-2 0-24,5 0 400,-14 0-457,11-2-7,0 0-40,-2 0 16,5 2 488,-4-4-472,1 0 32,4 0 64,-5 0 40,5 3 336,0-4-288,0 1 96,0-3 72,3 1 64,-3 6 56,2-6-16,4 0-16,2 0-512,-8 6 544</inkml:trace>
  <inkml:trace contextRef="#ctx0" brushRef="#br0" timeOffset="2048">1768 47 592,'0'0'0,"0"0"8,0-2 24,2 0-8,-2 0 0,0 0 0,0 0 0,0 2-8,0 0 0,0 0-8,0 0 8,2-2 16,0 2-32,-2 0 56,3 0 32,-1 0 32,0 0 40,-1 0-160,0 0 176,1 0 40,-2 0 8,2 0 32,-1 0-256,0 0 296,-1 0-16,2 0-8,-2 0 8,1 0-280,0 0 256,-1 0 0,2 0 32,0 0-8,-1 0-280,0 0 296,1 0 25,0 0-1,-2 0 24,0 4-344,0-4 328,0 0 24,0 4-16,2-4 0,0 4-336,-2-4 344,2 0-16,0 4-24,0-4-16,0 4-288,-2-4 248,0 0 0,0 5 16,2-1-24,0-4-240,-2 0 241,2 4-33,0 0-16,-2 2-24,2-1-168,-2-4 184,0 5-56,2 0 48,-2 10-32,2-12-144,-2-4 144,0 6 0,2 13 0,0-13-16,0 10-128,-2-14 152,2 4 0,0 16-40,-2-6 8,2 0-120,-2-15 120,2 17-24,0 2-8,-2 0-8,2-2-80,-2-17 72,2 17 0,-2 0-8,0 2 24,0-1-48,0-19-40,0 18 64,0 0 8,0-2-16,0 0-56,0-16-24,0 17-112,0-11-152,-4 16-112,4-16-128,0-4 528,0 18-640,0-16-144,0 13-145,0-13-127,0-4 1056,2 6-1192,-2 0-64,0-2-89,0 0 89,1-4 1256,0 0-1016,-1 0 304,0 0 352,0 0 224,0 0 136,0 0-24,0-6-552,0 6 576</inkml:trace>
  <inkml:trace contextRef="#ctx0" brushRef="#br0" timeOffset="2717">1726 37 1376,'0'0'0,"0"0"552,0-2 8,0 1-560,0 0 536,-4-1-80,4 0-120,-4 0-96,4 1-240,0 0 176,0-1-48,0 2 24,0-2 17,0 1-169,0 0 160,0 1 48,2 0 16,0-2 96,-1 1-320,0 0 432,3-1 64,0 0 80,0 0 24,0 2-8,0 0 0,0 0-47,2 0-73,0 0-72,0-2-72,-2 2-328,-2 0 288,7 0-48,-1-2-48,8 2-40,-13 0-152,0 0 80,5 0-16,8 0 24,-10 0-56,6-1-32,-3 0 88,-1 1-64,12 0-32,-12-2 56,4 2-48,-4 0-16,0 0 40,15 0-8,-15 0-32,12 0-64,-12 0-152,12 0-184,-12 0-176,7 0 592,-7 0-720,0 0-57,10 0-111,-10 0-64,3 0 952,-6 0-984,1 4-80,13-4 47,-15 0 33,0 0 984,-2 0-872,6 0 184,0 4 176,0-4 200,-2 0 312,-4 0-176,6 0 88,0 0 64,1 0-512,-9 0 536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05.216"/>
    </inkml:context>
    <inkml:brush xml:id="br0">
      <inkml:brushProperty name="width" value="0.15" units="cm"/>
      <inkml:brushProperty name="height" value="0.15" units="cm"/>
      <inkml:brushProperty name="color" value="#F4840B"/>
    </inkml:brush>
  </inkml:definitions>
  <inkml:trace contextRef="#ctx0" brushRef="#br0">20 126 816,'0'0'0,"0"0"280,0 0 48,0 0-8,0 0-320,0 0 256,0 0-96,0 4-48,0-4-80,-4 4-8,4-4-24,0 4 8,0 0-16,0 0 40,0 2-24,0-5-8,0 3 16,0 2 32,0 10 16,0-12 48,0-4-112,0 6 144,2 10 48,0-12 32,0 12 0,-1-15-224,0 4 240,-1 14-56,0-13-16,0 12-24,0-17-144,0 4 128,2 13 8,0-1 0,-2-11 0,0-5-136,0 20 153,0-15-25,0 16 32,0-16-16,0-4-144,0 19 136,2-15 24,-2 18 16,3-18 8,-3-3-184,0 14 192,2-11 0,-2 11-32,0-13-24,0-2-136,0 12 152,2-10 8,-2 2-40,0 0 32,0-5-152,2 4 104,-2 1 0,0 0 24,0 0-16,0-2 8,0-4 32,2 0-56,-2 4 40,0-4 24,0 0-24,0 0 32,0 0-48,0 0-120,0 0 112,0 0-64,0 0-64,0 0 0,0 0-112,0-2 224,0-2-120,0 0 8,0-2-8,-4 0-64,4 0 32,0-2 0,-4 0 0,4 5 56,0-2 8,-5-3-56,5-9 0,-4 13 8,4 3 40,0-4-56,-4-11 24,4 10 24,0-2 32,-4-8-24,4 10 0,-4-10 8,4 9 0,-1 2-8,-2-6 40,3 5 8,-4-10-16,4 10 48,0 0-80,0-4 88,-4 4 56,4-13-8,0 13 16,0 0-152,0-4 128,0 4 16,0-12 25,0 2-17,0 9 48,0-11 8,0 12-32,2-10-24,0 13-152,0 0 112,2-15-32,0 12 32,2-11-64,-3 16-48,0-2 40,4-3-16,1-2-16,0 0-8,-5 5 0,2 0-8,3-3-24,8 2 8,-10 0 48,-2 3-24,0 0 16,13-3 16,-11 2-16,2 0-16,10 0 0,-12 2 32,10 0 0,-10 0 8,13 0 8,-13 0-40,12 0 16,-12 0 16,2 0-40,0 0 40,-2 4 16,10 0-48,-10 0 8,3-2-16,-1 0 0,-2 2 0,12 2 16,-12 0 16,3-3-32,-2 0 16,-1 1-8,2 2 0,9 0-16,-15-2 8,0-2 8,4 15 16,0-17-8,0 6 0,-2 4-16,-2-4 8,2-6-32,-2 6 8,0 10 32,-1-13-16,0-2 16,-1 15-8,0-12 0,0 3-8,0-1-40,0 10-32,-4-12-16,-2 2-56,2 5 144,2-6-112,-4-1-24,-10 2 8,12 11-40,-9-15 168,7 0-144,0 4-16,-14 0-32,14 0 8,-10 5 184,10-6-248,-11-1 23,11 2 57,-18 0 48,13 6 120,6-8-96,-11-4 48,-1 6 8,1 1-24,12-5 64,2 0-40,-20 2 72,16 0-16,-12-4 80,14 4-32,-13-4-88,13 0 56,-2 0-56,1 0 24,4 0 24,-5 0 8,0 0-16,2 0 32,1 0-48,2 0 48,1 0 128,0 0-23,0 0 23,0 0-176,0 0 160,0 0-88,2 0 24,0 0-56,2 0-8,-2 0 8,4 4-8,0 0 0,-1-1-32,-4-2 64,5 3 8,2-4-24,9 4-8,-12 1-40,-4-4 64,17 3-24,-10 2 24,10-2-16,-10 0-16,13 2-24,-13 0 48,14-1-40,-15 0-16,-6-4 0,19 5 32,-12 0-40,13 0 24,-13 10 16,14-12-48,-14 2 32,12 0-16,-12 0 0,-7-6 24,19 17-24,-12-13 8,14 2-24,-14-1 16,-8-4-32,19 5 0,-13 0-128,12 0-32,-12 0 192,-6-6-328,16 6-96,-10 10-81,10-16-103,-10 6 608,-6-6-688,9 6-112,-1-1-64,0-1-72,-2 0 936,-6-4-953,6 4 57,2 0 80,0 0 144,-2-4 152,-6 0 520,8 0-312,0 0 120,1 0 104,-3 0 64,-6 0 24,6 4-48,0-4-536,-6 0 584</inkml:trace>
  <inkml:trace contextRef="#ctx0" brushRef="#br0" timeOffset="1">796 159 784,'0'0'0,"0"-1"0,0 0 168,0-1 88,0-3 40,0 1 16,0 4-312,0-2 312,0 0-40,0 0 0,0 0 8,0 1-280,0 0 248,2-1-40,-2 2-8,2 0-48,-2 0-152,0 0 136,0 0 32,0 0-16,0 4 24,0 0 56,0 0 1,0 2 39,-4 1-40,4-1-232,0 4 224,-4-6-32,0 2-32,0 12 8,2-16-168,0 0 136,-2 14 8,-2-10 8,0 15 8,3-19-160,0 2 136,-3 16-8,0-14 0,1 12 0,3-15-128,-2 0 168,0 18 32,0-15 48,0 12 0,2-16-248,-2 0 264,0 16 24,0-14-16,0 2 8,0 13-39,4-15-73,0 2 16,0 0-56,0-3-128,0 0 144,0 3 16,0-2-16,0 0 32,0-2-176,0 0 152,0-2 16,0 4-40,0-4 32,0 0-160,0 0 136,0 0 8,0 0 8,-4 0-32,4 0 0,0 0-64,0-2-56,0 0-72,0 0 72,0 0-88,0-2-40,2-2 32,-2 0 8,1 2 88,0 2-64,1-14-8,0 12 16,0-3 32,-1-3 24,0 4-40,1 0 24,0-2 0,0-8-8,0 12 24,-2 2-24,2-6 24,0-11 8,0 13-8,0-6 0,-2 6 8,2 0-8,2-10-8,0 10 24,-1-8-16,-2 8 16,3-1 0,1-11-8,-1 12 0,-1-8-8,-2 8 24,1 0 8,2-12-8,0 12 16,-1-6-40,-2 7 8,3-1 16,-2-10 16,2 10 0,-3-6-40,0 8 80,3-2-16,0 0 8,0-2-32,-1 3-40,-2 3 24,3-4-32,0 2 40,2-2-32,-2 3 0,-4 2 32,6-1 24,1 0-56,-1 0 64,-2 1-64,-2 0 40,4 1-16,-2 0 48,2 0-40,-3 0-32,-2 0 32,5 0-48,0 4-8,0 0-24,1 0 48,-6-4-16,5 6 16,0 0-8,3 0 48,5 8-40,-12-11-8,2 1 24,4 2-16,8 10-8,-11-12 8,-4-4-8,15 16-16,-12-10 8,5 13 40,5-14-24,-12-4 40,2 17-32,4-12-24,0 12 0,-1-12 16,-6-6-40,15 21 88,-12-15-40,2 12 0,1-12 0,-1 12-72,0-12-8,2 10-96,-3-12 168,-4-4-248,5 17-120,0-13-48,0 12-56,-2-12-32,0 2-9,-2 12-47,2-14-32,-2 2-104,-2-6 696,2 17-736,0-13-64,0 2-16,0 0-57,-2-6 873,2 6-848,-2 10 80,0-16 72,0 6 216,0-6 480,0 4-328,-4 0 128,0 0 120,0 0 56,4-3 24,-6 2-56,-10 1-528,16-4 584</inkml:trace>
  <inkml:trace contextRef="#ctx0" brushRef="#br0" timeOffset="2">713 402 736,'0'0'0,"0"-2"96,0 1-96,0 0 128,2-3 32,2 2 0,2-3-48,-4 5-112,2-2 80,2 0-32,0-2 0,1 2 24,-2 2-72,6-2 88,-5 0 16,12 0 32,-12 0 24,1 2-160,4-2 200,-3 0 40,13 0 8,-15 0 0,1 1-248,6 0 256,3-1-24,0 0-24,1 0-24,-14 1-184,2 0 128,15-1-40,-12 0 0,14 2-56,-15-1-32,3 0 24,-2-1-32,12 2-56,-12-2-48,1 1 112,2 0-192,-3-1-80,13 0-80,-13 0-32,1 0 384,2 0-464,-3-2 16,10 0 24,-12 0 32,2 3 392,1 0-248,-3-4 80,0 3 72,2-2 48,-5 3 48,0-2-624,-3 3 624</inkml:trace>
  <inkml:trace contextRef="#ctx0" brushRef="#br0" timeOffset="3">1254 1 688,'0'0'0,"0"0"88,0 0 32,0 0 40,-3 0-160,2 0 152,1 0 0,0 0-16,0 0 0,0 0-136,0 0 152,2 4 24,0-4 8,0 4 32,-1-4-216,0 0 256,-1 4 48,2 0 48,0 0 48,0 0-400,-2-2 432,4 4 16,-2 0 25,0 0-9,0 7-464,-2-10 448,2-3 0,0 6-40,0 13 16,0-16-424,-2-2 408,2 15-16,-2-12 64,2 14 32,-2-14-488,0-4 497,2 16 15,0-9-48,0 11-64,0-13-400,-2-4 416,2 19 0,1-14-8,-3 16-32,1-16-376,0-5 440,1 19-56,0-14-40,2 16 0,-1-16-344,-2-6 249,1 20-33,0-13-8,0 13-24,-2-15-184,0-4 160,0 17 16,0-12-40,2 12-24,0-12-112,-2-6 128,4 19 8,0-15 0,0 14 56,0-14-192,-4-4 144,2 16-32,0-12 48,0 2-48,0 0-112,-2-6 128,6 17-112,-2-13 64,0 2-24,0 0-56,-4-6 0,2 6 144,-2 0-144,2 0 56,2 0 32,-4-6-88,4 4 72,3 0 72,-1 0-64,0-4 0,-6 0-80,6 4 80,0-4 0,0 0-24,2 0 64,-7 0-120,14 0 72,-9 0-48,13 0 48,-13 0-64,-5 0-8,14-2 40,-9-2-40,10-2-80,-8 0 48,-7 6 32,16-6-104,0 0 40,-9 2 16,14-2-88,-22 6 136,8-6-112,12 0 0,-11 0 16,11 0-40,-18 5 136,12-5-136,-6 2-72,12-2-48,-3 2 88,-16 4 168,6-4-232,13 0-48,-14 0 40,12 0-48,-12 2-64,12 0 40,-11 0-112,11 0-89,-12 0-71,2 0-96,8 0-96,-12 2-112,-3 0 888,4 0-1016,12 0-129,-13 0-103,0 0-120,0 0-17,-2 0 73,0-2 192,0 2 304,0 0 344,-2 0 232,0 0 168,0 0 48,0-2-8,-4 0-472,4 2 504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06.123"/>
    </inkml:context>
    <inkml:brush xml:id="br0">
      <inkml:brushProperty name="width" value="0.15" units="cm"/>
      <inkml:brushProperty name="height" value="0.15" units="cm"/>
      <inkml:brushProperty name="color" value="#F4840B"/>
    </inkml:brush>
  </inkml:definitions>
  <inkml:trace contextRef="#ctx0" brushRef="#br0">31 288 888,'0'0'0,"0"0"120,0-2 80,-6 0 56,2-2 40,0 0-8,0 0-24,0 0 16,3 3-280,-2-2 272,3-4 48,-4 1 16,4 2 48,0 4-384,0-4 456,0 2 1,0 0 71,0 0 48,0 2-576,0-2 632,0-2 32,0 2 24,0 0-24,0 0-8,0 0 25,0 0-41,0 0-24,2 0-88,-2 2-56,2 0-112,-2 0-32,0 0-328,0 0 312,2 0-96,0 0 40,0 0-32,-2 0-224,2 0 168,0 0 9,0 4 15,0 0-40,0 0-24,2 2-24,0 0-64,0 0-24,-2 13 32,0-15 8,2 14-48,0-12 56,-3 0-64,2 10-24,1 0 0,-2 1 64,0-1-16,-2-11-24,0 6 32,0 5-8,2 2-40,0 1-40,-1-14 56,0 6-8,-1 7 32,2-2 16,-2 1 16,0-15-56,0 2 40,0 18 0,0-6-80,0-10 32,1 1 8,0 4-72,1-5-8,-2 11 32,2-13-56,-1 2 104,0 4-72,-1-6-48,3 0-8,-3 2-32,0-4 160,0 0-240,2 2-25,-2 0-39,0-4-40,0 0 344,2 0-344,0 0-48,0 0-88,0 0-16,-2 0 496,0 0-528,0-2-8,0-2 48,0-2 0,0 3 488,0 0-473,2-3 25,-2-2 16,2-8 120,-2 13 312,0 0-256,0-14 80,0 9 48,0-10-8,0 12 8,0-14 16,0 12 40,0-13 0,0 17 72,0 0-24,0-16 8,0 14 16,0-14 16,0 15-16,0 2 16,-4-16-16,4 13 8,0-14 40,0 15-48,0 2 56,-4-15 24,4 10 40,-4-13-24,4 16-96,0 2 120,0-15 32,0 12-8,0 0 32,0 1-176,0 2 176,0-3 16,0 0 8,0 0-32,0 2-168,0 1 152,0-3-40,0 2-40,2 0 16,-1 3-88,0 0 48,1-1-24,2 0 24,-2 2-16,0 0-32,0 0 0,4 0 32,0 0-16,0 0 16,-2 0-32,-2 0 56,4 0-8,0 0-16,0 0 0,0 3-32,-4-2 8,6-1 24,1 4-8,7 0-40,-12-1 16,-2-2 24,6 3-48,10 0 24,-12 1 32,0-3-32,-4 0 17,17 4-1,-13 0-8,10 0 8,-12 6-16,-2-8 24,16 0 40,-12 0 0,13 2 8,-15 6-72,-2-8 96,16 0 8,-10 3 16,10 9-8,-12-13-112,-4-2 104,16 5-8,-9 10 56,11-12-8,-14 9-144,-4-10 152,14 1 0,-10 13-72,10-13 0,-10 9-80,-5-10 40,17 1 24,-12 2 16,2 0 8,6-1-88,-12-4 96,2 15 0,2-12-32,2 2 8,0 1 48,1-3-16,-1 2-16,-2 0-32,-1-3-56,-4-2 16,5 3 0,0 0 40,-2 0 24,-2-4-80,-2 0 136,4 0-16,0 0 40,-2 0 16,0 0-176,-2 0 160,4 0 16,-2 0-64,0 0-24,0 0-88,-2 0 104,0-2-48,0-2-40,0-2 32,0 2-48,0 4-24,0-6 8,0 0 64,0-3-64,-4-7 32,4 10 8,0-2 8,0-8-8,-4 10-24,4 6 40,0-16-48,-4 10 0,0-11 88,0 12-80,4 4 56,-4-17 8,4 12-16,0-12-16,-4 12-8,4 6-24,-4-21 24,0 13 24,0-12-24,4 12-24,0 8 49,-4-20 47,0 14-24,0-15-16,0 13-32,4-12-24,-4 12 24,0-14-64,4 13 24,-1 8 16,-3-18-64,4 13 24,0-12 32,-4 12-32,4 4 40,0-12-80,0 8-129,0-3-95,0 1-104,0 8 408,-4-6-536,4 0-152,0 0-152,0 0-152,0 0-145,0 0-127,0 2-8,0 2-32,1 2 1304,0-2-1201,1 0 217,0 2 192,0 0 208,3 0 224,-1 6 128,0-2 112,2 2 96,0 0 0,0 0-752,-6-6 776</inkml:trace>
  <inkml:trace contextRef="#ctx0" brushRef="#br0" timeOffset="2073">845 150 1192,'0'0'0,"0"-2"336,0-2 96,0 1-432,0 0 440,0-3-72,0 0-56,0 2-80,-2 2-232,0 0 200,2-4 16,0 2 16,0 2 40,0 0-272,0 2 280,0-2 81,0-1 31,0 3 48,0 0-440,0 0 512,0 0 24,0 0 0,0 0-8,0 0-2640,0 0 4728,0 0-2128,0 0-64,0 5-7,0-3-417,0 0 328,0 4-72,0 0 48,0-2-32,0 0-272,0-2 280,0 14-8,0-12-32,0 2 8,0 6-248,0-6 256,0 1 0,0 9 8,2-10-40,0 7-224,-2-6 224,2-1-8,0 18-48,0-17 16,0 9-184,-2-10 136,2 10 0,0 0 1,0 0-17,0-4-120,-2-7 120,2 11 0,0-10-24,3 14-24,-3-8-72,0-8 120,0 2 16,2 17 0,0-17 40,-1 7-176,-2-8 120,3 1 32,2 12-32,0-14-40,-1 11-80,-4-11 120,3 2-48,2 10 40,0-12-8,-1 9-104,-4-10 88,7-3-16,1 6 8,-1 0 40,-2-1-120,-4-4 136,4 5-32,2 1 64,0-3-24,5-1-144,-10-2 120,3 3 40,11 0-72,-11-4-24,7 0-64,-10 0 72,3 0-32,2 0-8,8 0-56,-11 0 24,-4 0-96,17 0-40,-11 0-16,11-2-56,-13 0 208,-4 2-280,19-2-96,-14-2-160,10-2-40,-10 0 576,-6 5-720,9-3-145,7-2-55,-10 0-144,9 1 1064,-14 4-1104,7-5-57,8-2-95,-10 0-16,2-7 1272,-7 14-1264,7-5 87,0 0 129,0-11 216,-1 12 832,-6 4-656,15-5 224,-12-10 168,2 10 120,2-2 144,-8 8-40,6-16 16,1 10-8,-1-3-816,-6 9 848</inkml:trace>
  <inkml:trace contextRef="#ctx0" brushRef="#br0" timeOffset="2074">894 120 1072,'0'0'0,"0"0"208,2-2 48,0 0-8,0 0-40,4 0-72,0 0-24,-4 0-112,2 0 104,2 0-8,0 0 48,0-3 56,-2 4-200,0-2 264,13 1 64,-11-2 72,2 2 40,8-2 49,-10 2-9,2 0-24,11 0-80,-17 1-376,2 0 280,12-1-80,-10 0-56,2 0-32,-5 1-112,2 0 56,11-1-40,-12 0-16,2 0-80,-2 2 80,0 0-136,5 0-24,-1 0-104,0 0 8,-5 0 256,0 0-296,3 0-64,2 0-24,-2 0-33,-3 0 417,0 0-416,3 0-8,0 0 32,-4 0-16,0 0 16,0 0 56,0 0 24,0 4 32,0-2 280,-1 0-224,-1 2 48,0 0 64,0 0 64,-5 0 32,1 2 0,0 0-24,-2 1-832,6-7 872</inkml:trace>
  <inkml:trace contextRef="#ctx0" brushRef="#br0" timeOffset="2075">878 330 1264,'0'0'0,"0"0"368,0 0 56,0 0-424,0 0 368,2 0-80,0 0-64,0 0-72,-1 0-152,0 0 120,1 0-8,0 0-16,2 0 56,0-1-152,-2 0 200,4-1 48,0 0 56,0 2 24,1-1-328,-6 0 385,7 1 55,9-2 32,-11 0-16,0 2-456,-4 0 432,14-2-72,-10 0-120,10 0-64,-11 2-176,-4 0 136,20-2-56,-13 2 40,12-2-64,-13 0-56,-6 2 32,17-2 0,-12 0 8,15 0-8,-14 0-32,-6 2 16,19-2-96,-12 2-88,8 0-144,-10-2 312,-6 2-480,19-2-88,-13 0-176,10 0-48,-11 0 792,-4 2-833,7-2 41,8 2 80,-10-2 152,0 2 96,2-2 136,1 0 128,-1 2 72,-1-2 128,-6 2-40,5 0 0,2-2-864,-8 2 904</inkml:trace>
  <inkml:trace contextRef="#ctx0" brushRef="#br0" timeOffset="2076">1396 148 1064,'0'0'0,"0"0"200,0 0-200,0 0 280,0-2 64,-4 0 24,4 2-16,0 0-352,0 0 352,0 0-8,0 0-40,0 0-8,0 0-1592,0 0 2880,0 0-1288,0 0 41,0 4 39,0 2-8,0 0 16,2 0-8,-2 11-24,1-17-352,0 4 336,-1 2-24,0 0-64,0 12-48,0-12-32,2 12-48,0-12 8,0 13-24,-1-18-104,0 4 112,1 13-8,0-12-40,0 12 48,0-12 0,0 12 32,0-11 88,3 11 49,-4-16-281,4 2 272,-1 12 16,-2-12-24,0 12-16,-1-14-248,2 0 264,-1 4-32,0 11 40,0-13-56,-2-3-216,2 2 216,0 3 16,0 0-72,0-2 24,-2-3-184,0 2 168,2 1-32,0 0 16,0 0 8,-2-4-8,0 0 32,0 4-8,0-4 8,0 0-184,0 0 200,0 0 8,0 0-31,0 0-65,0 0-809,0 0 1442,2-2-785,-2-2 8,0 0-40,0 2 72,0-2-72,0-2 16,0 0-41,0-2-7,0 4 104,0 0-80,0-4 16,0-1-16,0 1 56,-2 5 24,0-2-40,2-11 32,-4 10 8,4-2-8,0 0 8,0 0-24,0 2 0,0 0 40,-4-11 0,4 11 32,0-10-24,0 10-48,0-10-8,0 10 24,0-11 0,0 11 16,0-12 8,0 14-16,0 0 32,0-14 0,0 12 8,0-12 8,0 14-48,0 1 0,0-3 32,2 0 8,2-2-32,-3 5-8,0 0-8,1-3 24,0 2-8,0 0 32,0 2-40,0 0 56,0 0-32,4 0 16,-2 0-16,-3 1-24,0 0 33,3-1 7,-2 0 16,0 2-16,2 0 8,2 0-32,-1 0-16,1 0 32,-4 2-32,0 0 32,2-2-8,2 4 8,-2 0-16,-1 0-16,-2-2 0,3 4-8,0 0 0,0 10 0,0-13 8,-2-2 16,4 5 32,0 1-32,-4 9-32,0-13 16,-2-2 16,2 17-24,0-12 8,2 10 32,-2-13-32,-2-2 8,5 16 0,-1-11-8,-2 10 32,-1-12-32,0-2 16,3 14 0,-2-10 40,0 10-72,-1-13 16,0-2 8,1 6 48,2-1 16,-2 10 8,2-12-16,0 2-64,0 0 16,-2 0 16,1-1-32,-2-4 72,3 3 16,-2 0-24,0 0 24,1 0-88,-2-4 80,3 4-8,0 0 0,0-4-24,-2 4-48,-2-3 40,2-1 48,0 0-24,3 0 8,-4 0-72,0 0 48,3 0-48,-2 0 56,0 0-64,1 0 8,-2 0 16,1-2-8,2-1-48,-2 1 24,0-1 16,-2 2-32,2-5 0,0 2 0,0 0 8,0 1 24,-2 2-40,2-5-32,0-2 32,0 0 0,-2 0 40,0 8 0,2-16 16,0 12-40,0-3 24,0 0 0,-2 6-32,2-7 32,0-8 0,-2 10 0,0-9 0,0 14 40,2-5-40,-2-11 24,0 11 0,2-10-24,-2 16-8,2-6 0,0-12-8,0 12-16,0-2 32,-2 8 0,2-16-8,0 9 24,0-1-24,2-8 8,-3 16 0,2-6-8,2 0 8,-3 0 8,0 0 16,-2 6-24,4-2-8,-2-2 56,2 2 0,0-2-8,-4 4-40,2-2 88,0 0-64,2 0 24,-2 2-8,-2-1-40,4 0 8,0 1-8,0 0-16,0 0 0,-3 0 16,2 0 8,1 0-16,0 4-8,0 2-16,-3-6 32,4 6-16,1 0 8,-1 10 40,1-12 40,-6-2-72,6 12 8,-2-8-8,0 13-8,0-13-32,-4-4 40,4 14-40,2-10 32,-2 14 16,0-14-8,0 17 24,2-17-8,-4 16 8,0-16-32,4 16-8,-4-16-48,2 17-136,0-17-96,-2 12-144,0-14-168,1 12-177,1-10-199,-2 13-168,2-13-176,-2 12-81,2-12-15,-4-4 1424,2 2-1480,2 14 103,-2-14 161,0 2 248,-2-4 968,2 2-592,0 13 248,-2-17 200,0 4 128,0-3 16,0 2-24,0 1-32,0 0-856,0-4 912</inkml:trace>
  <inkml:trace contextRef="#ctx0" brushRef="#br0" timeOffset="2077">2269 166 1112,'0'0'0,"0"-1"0,0 0 176,0-1 64,0 0 48,2 0-32,0 1-256,-2 0 240,0-3 0,2 2 24,0-2 48,-2 3-312,0 0 376,2-1 56,0 0 64,0 0 57,1 1-553,-2 0 600,6 1 32,-1-2-8,-2 0 0,-1 0-624,-2 2 576,3-2-56,0 0-40,2 0-63,-2 2-417,-2 0 432,4 0-24,0-2-56,0 0-32,0 2-320,-4 0 256,6-2 0,1 2 8,-3 0 8,0 0-272,-4 0 272,6 0 24,0 0-40,0 0-24,5 0-232,-10 0 224,3 0-32,0 0 48,11 0-16,-14 0-224,-2 0 177,7 0-17,8 0-48,-10 0 0,-1 0-112,-4 0 128,17 4 16,-14 0-16,13 0-24,-12-1-104,-4-2 152,15 3-40,-10 0 8,0 2 0,9 0-120,-14-6 72,3 6-32,2 0 16,2 0-24,8 0-32,-15-6 24,1 17-8,4-13 8,10 2 0,-14 11-24,-2-16 16,6 5 72,-2 10-72,2-10 16,-2 12-32,-4-17 56,2 3-120,0 12 104,0-10-56,0 11 16,-2-16 24,2 3 40,0 14-24,-2-13 56,0 12-96,0-16 32,0 5 16,0 10-40,0-12-32,-4 12 24,4-16 0,0 6 0,-4 11 24,0-13-8,-2 12-48,6-16 32,-6 4-88,0 12-56,0-16-56,-10 6-40,16-5 240,0 14-216,-6-11-48,0 2-16,-13 1-8,19-7 288,-4 6-368,-12 0 31,12-2-15,-2 0-8,4-4 360,-16 4-360,12-4-40,-11 4 24,13-4-32,2 0 408,-14 0-440,12 0 16,-14 0 32,14 0 56,1 0 336,-12 0-272,10 0 104,-1 0 24,-12-2 23,18 1 121,-4-4-24,-12-1-48,12 0 0,-2 0 40,5 4 32,-4-5-24,-11 1 0,16-2 48,-7 0 0,5 6-24,-12-12 0,14 10 40,-6-4-16,0-8-16,0 10 8,0-11 64,0 11 0,2-12 17,3 17-97,-2-4 112,-1-13-56,4 10 40,-4-13 8,4 18-104,0-10 120,0-3-24,0 0 16,0 0 0,0 11-112,0-9 80,0-4 24,2 2-24,2 0-40,-3 11-40,2-6 32,1-6-8,0-1-32,2 10 0,-5 2 8,2-8-8,3 6-56,0-9 0,0 11-40,-4 2 104,2-8-144,2 6-32,0-2-48,3 0-48,-7 5 272,2-2-345,0-3-71,0 2-96,0-3-96,-3 7 608,2-2-704,1 0-112,0 0-136,2 2-25,-4 2 977,2-2-944,0 2 104,0 0 192,-2 0 216,0 0 432,0 0-256,2 0 136,-2 0 96,2 0-24,-3 2 48,0 0-888,-1-2 888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10.881"/>
    </inkml:context>
    <inkml:brush xml:id="br0">
      <inkml:brushProperty name="width" value="0.15" units="cm"/>
      <inkml:brushProperty name="height" value="0.15" units="cm"/>
      <inkml:brushProperty name="color" value="#F4840B"/>
    </inkml:brush>
  </inkml:definitions>
  <inkml:trace contextRef="#ctx0" brushRef="#br0">122 365 640,'0'0'0,"0"0"40,0-2-24,2 0 0,-2 0-8,2 0 0,0 0 0,0-2-8,0 2 8,0 0-8,0-2 8,0 2 0,0 0 8,-1-2-16,0 3 16,1-1-8,0 0 8,0 0 0,0 1-16,-2 0 16,2-1 8,2 0 8,0 0 16,-2-2 0,0 3-48,-2 0 80,4-3 16,0 0 24,0 2 40,-1-1-160,-2 2 176,1-3 16,0-2 32,0 2 40,2 1-264,-4 2 304,2-3 32,1 0 72,-1 0 56,1-1-464,-2 4 488,1-3 9,0-1-9,0 1-24,-1-1-464,0 4 480,1-3 32,0 0 16,0 0 0,-1 1-528,0 2 536,1-3-24,0 0 1,-2 0 7,0 0-520,0 4 480,0-4-16,0 2-32,0 0-24,0 0-408,0 2 360,0-2-16,0 0-64,-4-2-40,4 2-240,0 2 200,-6-2 0,2 0-8,0 0-32,0 0-160,4 2 224,0 0-31,-4 0 7,-1-2 32,2 2-232,2 0 152,-3 0-8,0 0-8,0 0-8,0 0-128,4 0 128,-4 0-8,-2 4 0,-10-4-48,12 4-72,4-4 120,-6 0-40,0 4-16,0 0 48,0 0-136,5-4 24,-15 4-8,12 2-8,0 0 8,-2 0 8,6-6 88,-6 18-24,0-14 16,2 13-56,-2-11-16,6-5-8,-4 20-8,-2-15 16,0 20 0,0-7-88,5-18 80,-5 18-40,0 3-16,0 0-8,2 5 96,4-26-32,-6 22-16,2 3 16,0 1-32,0-3 8,4 2 16,0 1 16,0-3-16,0 0 24,0-21-16,0 19-56,2 0-40,0 2 72,2-2-64,0-3 104,-2-1 0,2 0-48,0 0 16,2-12-48,0 19-64,1-9-40,1-10-32,10 12-56,-12-12-32,2 13 8,10-13-65,-12 12-55,13-14-56,-13 2-120,12 0-96,-12 0-96,12 0-208,-12 0-137,11 0-135,-16-5 1248,4 2-1400,3 2 56,12-5 111,-14 0 193,2 0 272,8 0 224,-10 0 200,3 0 112,-7 0 232,4 0-96,10-3 80,-12-3 0,2 0-544,-6 6 560</inkml:trace>
  <inkml:trace contextRef="#ctx0" brushRef="#br0" timeOffset="1924">480 373 840,'0'0'0,"0"-2"192,0 1-192,0 0 256,0-1 16,0-2-16,0 0-72,0 2-184,0 2 112,0-2-40,0 0-24,2 0-8,-1 2-40,0 0 72,1 0 32,0 0 80,2 0 80,-2 0-264,-2 0 328,2 0 96,0 0 56,2 4 56,0 2 41,1 0-9,-3 0-24,0 0-80,-2-2-464,0-2 368,2 14-80,0-12-40,0 2-72,-1 8-176,0-9 176,1 1 8,0 14-88,2-14 56,-3 10-152,0-12 112,1 2-24,0 17 64,0-7-56,-1-11-96,0-4 104,1 21-24,0-16-16,0 17-16,0-19-48,-2-2 32,2 22 24,0-8-7,0-10-17,-2 11-32,0-11 48,2 0-32,0 12 16,0-14 0,0 9-32,-2-10-40,2 1-72,0 2-153,0 0-175,0 8 440,-2-11-640,2 1-240,0 0-232,0 2-104,-2-3 1216,0-2-1169,0 3 169,0-4 224,0 4 224,2-4 552,-2 0-360,2 0 136,0 0 112,0 0 80,2 0 32,-3 0-56,-1-2-496,0 2 552</inkml:trace>
  <inkml:trace contextRef="#ctx0" brushRef="#br0" timeOffset="1925">723 383 808,'0'0'0,"4"0"232,-2-2 64,0-2 40,-2-2 0,2 0-80,-2 0-72,1 5-184,0-4 136,1-1-16,0 0 8,2 2 8,3-3 48,-1 3 16,0 0 40,0-2 64,-5 5-304,4-2 344,1-1 48,0 0 73,0 2 15,2 0 24,0-2-56,0 2-64,9 0-32,-17 2-352,4-2 280,2 0-16,10 0-16,-10 0-64,-4 1-184,4 0 144,10 1-24,-10 0-24,2 0 16,1 0 0,7 4-32,-12-4-32,12 4-16,-14-3-32,2 2 32,2 1-16,2 0 16,-2 0-24,0 0 0,1 2 0,-1 0-16,2 11 8,-6-16 0,2 2 24,0 3-40,-2 12 8,0-14 8,-2 2 0,0 6-8,0-6 16,0 15 0,0-15 8,-4 18-24,-2-8 40,0 0 8,0-10 8,-1 3-48,-5 5 40,8-8 8,-2 12 9,-10-12 15,14 3-72,0 2 72,-14 6-24,10-11-16,-11 16-48,16-20 16,-2 2 8,-13 18 32,10-16-24,-10 15 32,13-19-48,0 2 24,-15 16-32,14-14 24,-13 14 8,16-17-24,-2 0 0,-3 13 8,0-11 8,0 1-32,4-4 16,0 2 8,-2 12 0,4-12 16,0 0 8,0-2-32,0 0 16,0 2-16,0 0 16,0-4 0,0 2-16,0 0 40,2 2 24,0 0-24,2 0 0,2-4 24,0 4-16,0-4 32,0 4-32,-2-4-48,-2 0 64,15 5 8,-11-5-40,16 0 56,-18 0-88,-2 0 32,18 0-8,-12 0-16,15 0-40,-13 0 32,-4 0 0,2 0-8,14 0 8,-3 0 40,-9-2-40,-4 2 16,10-3 16,-8 1 0,10-2-40,-7 3 8,-5 0-32,2-1-56,14 0-48,-6 0-56,-12 1 192,-2 0-264,18-1-152,-13-2-137,11 2-135,-12-2 688,-4 2-872,16-2-88,-12-2-80,10 2-49,-11 1 1089,-4 2-1008,8-3 168,-1-2 144,0 0 160,-4 3 536,-2 2-344,6-3 112,8-3 104,-14 1 96,3 2 32,-4 2-24,5-6-480,-6 8 504</inkml:trace>
  <inkml:trace contextRef="#ctx0" brushRef="#br0" timeOffset="1926">1465 286 840,'0'0'0,"0"0"328,0 0-328,0 0 432,0 0 80,-4-2-64,4 2-104,-1 0-344,-3 0 248,4 0-112,-4 0-88,4 0 8,0 0-56,0 0 104,0 0 32,0 4 96,0 0 88,0-4-320,0 4 400,0 0 97,0 2 55,0 0 24,0-5-576,0 4 560,0 11-40,0-11-80,0 13-56,0-18-384,0 6 312,0 10-32,0-12-56,0 12-32,1-15-192,0 4 160,-1 14-31,2-13-33,0 16-16,-1-21-80,3 4 64,-2 15-24,0-14 40,0 13-8,0-15-8,0 14 0,0-14-64,2 12 0,-2-12 32,0 12-40,0-12-80,0 3-136,-2-3 224,2 10-449,-2-10-239,0 0-184,0 2-272,0-5 1144,0 4-1296,0 1 7,0 0 153,0-2 264,0-3 872,0 2-616,0 1 248,-4 0 136,0-4 104,4 0 128,0 0-40,-4 0 16,0 0-496,4 0 520</inkml:trace>
  <inkml:trace contextRef="#ctx0" brushRef="#br0" timeOffset="1927">1398 253 608,'0'0'0,"0"-2"96,0 0 80,0 0 40,-4-4 16,4 2 0,0-2-64,0 4-40,0 0-128,0 0 96,0-2 8,0 2-8,2-2 32,-1 3-128,0 0 160,3-1 40,0 0 120,2 0 40,-3 1-360,0 0 432,3-1 24,0 0-24,0 0 25,-1 1-457,-2 0 408,5 1-64,1-2-56,7 2-96,-14-2-192,0 2 168,6 0-16,10 0-8,-12 0-32,6 0-112,-6 0 104,0 0-24,13 0-16,-11 0 24,3 0-88,-4 0 104,-1 0 8,14 0 24,-12 0-32,4 0-104,-5 0 112,-1 0 24,10 4 0,-10-4 64,5 3-200,-6-2 184,1-1-24,2 4 8,1 0-72,-5-1-96,-2-2 112,4 3-16,-2-4-48,-2 4 40,-1-4-88,0 0 24,1 4 40,0 0-15,-2 0-17,0 1-32,0-4 80,0 3-72,0 0 56,-4 0 0,-1 0-64,4-4 48,-3 5 24,0-1-8,-2 0-8,1-1-56,3-2 64,-4 5-16,-10-2-8,12 2-8,-1-3-32,4-2 8,-5 3 24,-10 0-32,16 0 24,-5-1-24,4-2 16,-16 5-24,13-2 24,-2 0-40,2-4 24,2 0 0,-2 4 32,0 0-40,-2 0-16,3 0 24,2-3-8,-3 3-16,0 0 16,4 0 8,0-1 0,0-2-32,0-1-56,0 4 48,0-4-8,0 3 48,0-2-40,0-1 32,2 4-64,0 0 0,2-4 72,-4 0-80,6 4 16,0-4 32,0 4-8,0-4 40,-6 0-24,6 4-8,3 0 8,7 0-1,-11 0 25,-4-4-24,17 4 16,-12 0-24,10-4 8,-10 4 24,-6-4 0,21 4 0,-15 1 16,16-1 8,-7-1-24,-14-2 16,7 3-24,13 0 32,-15 2-32,12 0 8,-18-6 8,6 4 49,12 2-25,-12 0 48,13 0 16,-19-6-96,6 6 96,0 0 24,2 0 0,-2 0 16,-6-5-136,8 5 152,0 0 24,-2 0-16,0 10-160,-6-16 168,6 0 0,-4 6 0,0 10 32,-2-16 16,0 1-216,0 4 192,0 1-8,0 13 0,0-15-40,0-4-144,0 4 136,0 2 8,-4 10-40,-2-16 32,5 1-136,-4 4 96,1 1 8,-2-2 0,0 2-24,4-5-80,-12 4 80,10 1-56,-2 0 0,-11 1-40,11-3 8,-10 0-16,10 0-80,-18 2-16,8-2-64,-1 0-32,11-4-64,-20 4-32,20 0-56,-18-4-32,7 0-16,1 4-24,15-4 440,-4 0-464,-19 0-32,18 0-17,-17 0-47,17 0-24,-14 0 8,14 0-56,-14-2 8,18 1 624,-2 0-656,-15-1-25,15-2 41,-12 0 16,15 3 624,-2-2-552,-13 1 80,12 0 64,0-2 72,3 2 336,-2-2-288,-1 0 40,0-3 56,0 1 64,4 4 128,0-2-72,0 0 48,0 0 0,0 0 8,0 2 16,0-2-48,2-2-408,-2 6 456</inkml:trace>
  <inkml:trace contextRef="#ctx0" brushRef="#br0" timeOffset="1928">1843 14 600,'0'0'0,"0"0"32,0-1-32,0 0 48,0-1 0,0 0 0,0 0 0,0 1-48,0 0 40,0-1 0,0 2 24,2 0 24,0 0-88,-2 0 128,2 0 32,0-2 40,0 2 80,0 0-280,-2 0 376,5 0 104,1 0 112,-2 0 32,0 0-624,-2 0 680,4 0-23,0 0-73,0 0-32,0 0-552,-4 0 464,6 0-48,8 0-64,-12 0-32,3 3-320,-5-2 304,14 3-16,-12 0 32,12 2 24,-11-2-344,-4-3 337,17 5-17,-12 0 16,11-2 16,-12 1-352,-4-4 368,19 5 56,-14 10-8,14-12-72,-15 1-344,-4-4 368,20 15-48,-15-9 8,12 9 40,-13-11-368,-4-4 296,7 17 41,12-12-41,-14 16-56,9-16-240,-13-6 216,4 23-72,2-7 40,0 4 8,-1-3-192,-6-16 232,7 20 0,-2 1 8,0 0 32,-2-1-272,-4-19 208,6 20 16,-2 2-64,-2 0-64,-2-4-96,0-19 144,0 21-24,0-2-32,0-2 40,-3 2-128,2-17 112,-3 17-24,-2 0 8,0 1-8,-9-4-88,14-16 48,-3 17 24,-2-2-16,0 2-40,0-2-16,6-15 48,-19 5-24,15 18 16,-2-18-8,-12 16 0,18-22-32,-4 6 64,0 17-40,-2-17-40,-10 12-80,16-18 96,0 4-176,-6 12-88,0-12-16,-11 13-56,17-17 336,0 4-432,-6 0-40,0 0-88,0 2-64,0 0-112,0 0-161,-10 0-191,16-2-200,-1-4 1288,-4 4-1464,-1 0-113,2-4-87,-2 4 40,5-4 1624,-3 0-1401,0 4 289,-2-4 320,0 0 304,6 0 488,-4 0-280,0 0 144,0 0 88,0 0 32,3 0 16,-2 0-16,-1 0-440,4 0 456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17.055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307 1 760,'0'0'0,"0"0"24,0 0 0,-4 4-8,-2-4 0,2 0 0,0 0-8,-3 0 16,3 0 8,0 0 8,3 0-40,-2 0 56,-1 0 24,0 0 16,4 0 32,-4 0 24,0 0 32,4 4 40,-1-4-224,-2 0 256,3 0 56,0 0 8,-4 0 0,4 0-320,0 0 328,0 0-40,0 0 8,0 4-32,-1-4-264,-2 0 256,3 0-39,0 0-9,0 0-8,0 0-200,0 0 168,0 0 16,0 0-16,0 4-8,0-4-160,0 0 168,0 0 8,0 0 24,0 0 40,0 0-1024,0 0 1832,0 0-776,0 0 32,2 4-32,0-4-16,0 0-16,0 0 0,0 0-32,0 0-208,0 0 208,2 0-32,0 0-64,0 0 16,-2 0-128,0 0 129,2 0-17,2 0 0,1 0 8,-4 0-120,2 0 88,3 0-24,0 0 8,-2-2-40,2 0 8,8 2 0,-12-2 0,4 2-16,9 0 8,-11-2-8,10 2 0,-10-2 0,2 1-24,0 0 0,-2 1 16,10 0-8,-9-2 8,1 2-16,0 0 32,-2 0-16,10 0-32,-12 0 32,0 0-16,-2 0 16,14 0 8,-14 0 24,4 0-48,-2 0 0,-2 0-8,5 0 16,-1 0-24,-2 0 16,-3 0 0,0 0 8,1 0-56,-2 0 8,0 0 40,0 0-48,0 0 24,0 4-32,0-4 8,-3 2 48,2 0-64,-3-2-32,-2 0 0,-1 4-16,-3-4 112,4 0-160,2 4 40,-2-4-16,-10 4 23,13-4 113,2 0-56,-17 4-16,12-4 32,-13 0 24,15 0 16,2 0-24,-18 0 16,14 4 16,-16-4 0,17 3-8,4-2 16,-24-1 0,19 0-16,-18 4-8,13-4 8,6 0 40,-11 0 16,-1 0 32,1 0 17,4 3-105,8-2 104,-2-1 48,-16 0 8,15 4 0,-8-4-160,8 0 224,1 0-8,-14 0-48,14 0 24,-9 0-192,12 0 144,-4 0 8,-9 0 16,12 0-24,-9 0-144,10 0 104,-1 0-8,-12 0 16,12 0 8,-10 0-120,11 0 136,-1 0-32,-2 0 0,0 0-16,1 0-88,4 0 48,-5 0 32,0 0-24,2-2-48,0 2-8,4 0 56,0 0-40,-4 0-32,4 0 32,0 0-16,0 0-24,0 0-8,0 0 0,0-2-32,0 2 64,0 0-104,0 0-8,0 0-56,2 0-24,0 0 192,-2 0-208,6 0-32,-2 0-56,2 0-56,0 0 352,-6 0-480,6 0-128,0 0-225,2 0-207,8 0 1040,-15 0-1192,3 0-80,4 0 63,0 0 161,8 0 1048,-16 0-888,6 0 240,2 0 232,9 0 184,-11 0 160,-6 0 72,8 0-40,10 0-24,-12 0-560,-6 0 624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19.361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317 161 784,'0'0'0,"0"-2"24,0 0 0,0-4-16,0-3 0,0 1 8,0 0 8,0 6-24,0-2 32,0-4 8,-4 0 24,4 0 32,0 0 64,-4 2 48,4 3-208,0 0 240,-5-3 24,5-1 16,-4 1 24,0 0 64,4 5-368,0-2 424,-4-1 48,0 0 32,4 0 25,-2 2-529,0 0 520,2-2 8,-4 0 24,0 0-16,2 2-536,0 0 560,-2-2-24,0 2-48,4 0-48,-4 0-63,0 0-57,-2 0-48,0 2-16,3 0-256,0 0 256,-3 0-32,-1 0-24,1 0 0,-1 1-200,-2 2 168,5 1 0,0 2 40,-12 0-56,14-3-152,0 0 152,-4 3-24,-10 0-8,11 10-40,-1-16 24,0 6-8,0 13-32,-10-15 16,16 2-24,-6 12-16,-10-14-24,12 14 24,0-15-40,2-2 24,-4 18 24,-11-13-40,13 14 0,1-16-8,0-2-8,-1 20 8,-2-16 48,2 15-48,2-18 0,0 0 16,-4 21-24,0-8 0,2 0-24,0-4 32,2-5-24,-2 9-24,0 2 0,4-2 88,0-5-40,0-6-8,0 12 40,0-1-8,0 0-16,0-5-8,0-6-24,0 11 32,2-9-32,4 15 0,-2-18 24,-2-2 8,6 16-16,8-12 32,-10 12-32,-1-15 8,-4-1-24,15 14-24,-9-12 0,11 2-8,-12 6 56,-4-8-16,18 0-32,-12 2-24,15 0 16,-12 6 56,-6-8-56,11 1 72,0-1-16,2 0 0,-5-1 0,-9-2-8,14 3 8,0-4 40,0 0 0,-3-2-40,-9 2 40,12-2-16,0-4 0,0 0 16,-3 1-40,-12 3 96,16-4-16,1-10-16,0 10-8,-3-7-56,-14 10 16,18-3 32,-3-2-8,0-11 0,-3 14-40,-12 4 8,16-17 16,-3 10-8,0-12-16,-11 15 0,-4 4 56,17-18-56,-12 13-8,0-12 8,1 13 0,-5 4-8,4-17 16,-2 12 24,2-10-16,-3 10-16,-2 6-8,1-21-16,0 13 56,-2-12 8,0 13-40,0 6 8,0-19-8,-4 11-96,0-9-32,0 11 128,4 6-112,-6-17 0,-11 12 48,13-12-8,-1 12 72,4 6-104,-5-17 24,-12 11-40,12-10 8,-13 10 112,18 6-104,-16-6-24,11-2 16,-18 0 24,8 2 88,16 6-120,-6-6 16,-16-1 32,15 1 8,-17 0-8,24 6 72,-16-6-72,0 2-8,10 0 8,-17 0 48,23 4 24,-6-2-24,-14 0-16,14 2-8,-12 0-32,18 0 80,-6 0-88,-15 0 16,15 0-8,-12 0 24,18 0 56,-6 4-64,-12 0-24,14 0 40,-2 0-40,4-3 88,-15 2-64,17 1 0,-6 0-24,0 0 8,6-3 80,-6 2-72,0 2-16,0-1 8,0 0 16,6-4 64,-4 6-80,0 0 8,4 0 0,-4-2-16,4 2-8,0 0 15,0 0-23,0 0 32,0-5 72,0 4-80,0 1 16,0 11 8,2-13-32,0 0 16,2 2 8,2 0 16,0 10 48,-5-15 0,4 2 24,1 3-8,2 10 24,0-12-16,-6-3-24,5 4-24,1 14 40,0-15 8,0 12 16,8-12 48,-10 2-24,2 12-8,8-14 0,-14-2-56,3 2 80,1 3-24,10 9 16,-10-12 8,2 12-23,8-12-9,-10 12-16,2-12-8,-3 1-24,7 6 24,-8-6 32,4 13 48,0-12-24,-6-1-80,4 6 80,2-5-24,0 14-16,8-16-16,-10 15 40,0-13-8,1 12-24,-1-12 40,-4 0-72,2 6 32,2-6-16,0 13 8,-2-15-24,-2 2 0,2 6 8,-2-6-40,2 12-24,-2-14-64,-1-1 120,0 0-272,1 14-152,0-13-249,-2 2-319,0 0 992,0 4-1192,0-6-112,0 2 39,0 0 209,0-3 1056,0 0-856,0 3 264,0 0 216,0 0 152,0-4 224,0 0-72,0 2 32,0 1 8,0-5-656,0 0 688</inkml:trace>
  <inkml:trace contextRef="#ctx0" brushRef="#br0" timeOffset="778">795 240 1056,'0'0'0,"0"-2"176,0-2 104,0-2 64,0 1-344,0 3 360,0-4-32,-4-2-48,4 2-56,0 1-224,0 4 216,0-5 24,0 0 16,0 2 40,0 0-296,0 4 352,0-4 73,0 0 87,0 2 120,0 0-632,0 2 728,0 0 40,0 0 16,0-2-56,0 2-728,0 0 609,0 0-121,0 0-168,0 0-104,0 0-1849,0 0 3402,0 0-1673,0 4-16,0 0-8,1 1-72,0-4 56,-1 5-8,0 0 40,0 10-40,0-12-48,0-4 64,2 6-16,0 13-32,0-15 0,-2 11-16,0-14 16,0 5 16,2 12-40,-2-12 24,2 14-16,-2-20 8,2 7 56,0 11 32,0-12 8,2 16 0,-4-22-104,2 6 48,0 14 40,0-15-8,0 11 24,-2-16-104,4 4 120,0 14 0,-2-14 8,2 14-96,-4-17-32,2 2 48,0 14-8,2-13 0,0 2 80,-3-6-120,2 6 96,1 0 8,-2 0 0,0 0-24,-1-6-80,0 6 72,2 0 0,-1-2-8,0 0 32,-2-3-96,4 2 56,0-3 24,-2 0-16,0 0-16,-2 1-48,2 2 48,0-3-24,0 0 16,0 0 40,-2 0-80,4 0 112,-2-2-31,2 0-9,-2 0-8,0-2-16,0-2 40,0 0-56,0 0-16,-1 5-16,2-4 32,1-3-32,2-8 96,0 12-24,-2-5 0,0-9 24,-2 12-56,0-2-8,3-10-40,-1 12 64,0-2-16,2-11-16,-2 13 40,0-2-64,0-8-24,0 10-16,0-10 16,2 10-24,-2 0 40,2-3 8,0 3-40,-2 0 32,2 0-48,-2 4 0,-2 2 56,1-2-112,1 0-16,0 2-8,0 0-32,-3 0 168,2 0-152,1 0-9,0 0 9,2 4-24,-4-2 176,2 2-144,2 2-8,0 11 16,-2-13 64,-2-3 72,2 2-72,2 3 8,0 10 32,0-12-16,-4 1 48,3 6-40,1-7 16,0 2-8,0 0 56,0 11-24,0-13-8,0 2 24,0 0-40,-4-4 24,2 2 0,2 2 32,0 0-32,2 0 24,9 0-32,-13-2 24,2 0-16,2 0-24,-5-4 24,2 0 24,1 4-40,2-4 88,0 4 56,-5-4-128,0 0 136,3 0 104,2 0-80,-1 0 56,-5 0-216,2 0 240,2-2-55,0 0 55,0-2-56,-4 2-184,0-2 184,2-2-56,0 2 40,0-2 0,-2 0-24,0 0 32,0-2-40,0 0 0,0 2-8,0-2 0,0-1-32,0-9-56,-2 12 24,0-12-32,0 12 16,0-14 88,0 17-136,0-1 88,0-14-16,-4 12 32,0-12-72,2 14-32,0 2 56,-2-16 64,0 12-72,0-13 8,1 16-56,2 0 48,-3-15-56,0 10 32,0-10-24,1 14 0,2 2 8,-3-15 40,-2 11-8,2-2 0,1 3-40,1 2 40,-2-13-72,0 12-56,4-2-64,-2 2 152,0 2-248,-2-4-80,0 2-96,4-2-168,0 3 592,0 1-760,-4 0-185,4-2-223,0 2-240,-3 1 1408,2 0-1608,-3-1-193,4 0-31,-4 2 223,4-1 1609,0 0-1352,-4 1 400,4 0 400,0 0 240,0 0 312,0 0-112,0 4 80,0-4 0,0 4-104,0-1 136,0-2-840,0-1 840</inkml:trace>
  <inkml:trace contextRef="#ctx0" brushRef="#br0" timeOffset="1248">1716 153 688,'0'0'0,"-4"0"160,0-2-96,4-5 24,-4 1 40,4 0 40,-4 0-8,4 0 0,-4 2 8,0-2 24,0 2 48,4 0 72,-1 3-312,-2-2 352,3 1 56,0 0 40,0 0 56,0 1-504,0 0 577,0-1 39,0 0 48,0 2-24,0-1-640,0 0 616,0 1-40,0 0-64,-4 0-24,4 0-88,0 0-71,0 0-41,0 0-40,-1 0-248,-2 0 200,3 0-8,0 0-32,0 0 8,0 0-168,0 0 184,0 0-32,0 4-16,-4 0-48,4-3-88,0 2 80,0 1 0,0 0-8,0 2 32,-2-4-104,0 2 64,2 2 0,-4 0 24,4 10-40,0-14-48,0 1 80,0 3 0,-4 10-8,4-12 0,0 2-72,0 4 56,0-6 16,0 14 24,0-14-8,0 4-88,0 3 104,0-5-8,0 12-24,0-12-24,0 2-48,0 4 48,0-6 8,0 17 24,0-17 64,0 3-144,0 4 112,2-7 48,2 14-24,0-16 16,-2 3-152,2 3 120,0-6-55,2 12 31,0-12-48,2 12 32,0-12-72,0 12-32,0-12 0,9 13 16,-11-13 64,2 2 0,8 0-24,-13 3-32,0-2 40,13-7-32,-10 6 16,13-2 32,-15-2-56,0 0 40,14 2-16,-12 0-16,14 0 8,-17-4-16,0 0-48,16 4 40,-13-4-56,10 0-64,-13 0 128,0 0-136,15 0-97,-12 0-87,12-2-72,-14 1 392,-1 0-512,15-1-112,-12 0-80,0-2-208,4 2 912,-4 0-1032,-2-4-65,2 0-119,10 0 16,-13 2 1200,-2 2-1168,6-4 47,1-2 233,0-9 160,-4 14 728,-2 0-560,4-5 192,0-8 112,0 10 128,-3-6 128,-2 6-24,3 0 8,-2-10-168,0 9-360,-2 7 544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21.793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0 256 1104,'0'0'0,"2"0"312,-2 0-312,0 0 392,2-2-16,0 0-80,0 0-128,-2 2-168,4-2 96,2 0-40,0 2-32,11-2 0,-17 2-24,6 0 24,10-2-8,-8 0 0,12 0 16,-19 2-32,6-2 72,16 0 64,-7 0 80,0 0 64,-15 2-280,16-2 288,-1 0-24,3-2-32,-3 2-48,-14 1-184,14 0 153,2-2-41,-1 1-32,1 0-16,-16 2-64,12-2 64,2 0-24,0 0-8,-7 0-40,-7 2 8,16-2-56,-12-2-32,14 2-40,-14 0-64,12 0-57,-11 0-79,-1 2-32,10 0-40,-12 0-16,2 0 8,-2 0 16,0 0 40,-2 0 40,0 0 80,0 0 64,-2 0 64,0 0 56,0 4 32,0-4 0,-4 4-8,3-3 24,-2 2-8,-1 1-832,4-4 840</inkml:trace>
  <inkml:trace contextRef="#ctx0" brushRef="#br0" timeOffset="1">152 398 808,'0'0'0,"0"0"0,0 0 24,-4 4 16,-2 0 24,0 0 48,4-3-112,-2 2 168,-2 1 40,2 0 24,0 0 32,2-2-264,0 0 264,-3 2 24,5-4 8,-4 4 16,4-2-312,0 0 328,0-2 16,0 4 24,0-4-16,2 4 33,0-4 15,5 0 0,-3 0 40,-2 2-440,2 1 440,2-3-8,2 0-40,8 0 8,-13 0-400,0 0 384,5 0-48,10 0-16,-11 0-80,2 0-240,2 0 160,-3 0-40,12 0 1,-12 0-33,3-2-88,1-1 96,4-1-40,0 0-40,0 0 40,-8 0-48,13 0-56,-5-2-64,-8 2-193,2 2 305,0 0-440,6-2-136,-8 2-176,11-2-96,-16 2 848,0 0-896,13-2-8,-12 0 71,2 0 121,-1 3 712,-2 0-608,5-1 112,-2 0 72,0 0 72,0 0 88,1 0 72,-1 0 104,0-1 56,-2 2 32,-2 0-24,4-3 8,0 0-8,0 2-256,-2 1 280,-2 0-528,-2 1 528</inkml:trace>
  <inkml:trace contextRef="#ctx0" brushRef="#br0" timeOffset="2">640 327 728,'0'0'0,"0"-2"104,0 2-104,0 0 40,0-2-8,0 2 48,0-2 24,0 0-104,0 2 152,0 0 48,0-2 40,0 2 32,2 0-272,-2 0 336,0 0 8,0 0 40,0 0 64,0 0-448,0 0 464,2 0 40,-2 0 41,2 0 15,0 0-560,-2 0 552,2 0-8,0 0-24,0 0-24,-2 0-496,0 0 480,2 0-16,0 4-56,0 0-15,0 0-393,-2-4 360,3 4-32,-1 0-40,0 2-48,-1 0-240,0-6 176,3 16 32,0-12-32,-2 13-40,0-14-136,-2-2 128,2 5-16,0 12-32,0-14 8,0 11-88,-2-14 72,2 5-48,0 13 48,0-13-32,0 12-40,-2-18 72,2 6-24,-2 10-56,0-12 24,0 12-32,0-16 16,0 4-16,0 13 64,0-13 16,0 2-64,0-6 64,0 6 24,0 10-32,0-12-8,0 0-16,0-4-32,0 6 24,0-2-8,0-4-8,0 4-8,0-4 0,0 0-8,0 4-24,0-4 16,0 0-8,0 0 24,-4 0-40,4 0 8,-4 0-40,4 0 16,-4 0-8,0 0-32,4 0 0,-4-2 16,4 2 80,0-2-104,-4-2 40,4 0 24,-4 0-16,4 3 56,0-4-16,0-1 8,0 0-16,-4 0 24,4 5 0,0-4 0,0-3-24,-4-9 56,4 13-8,0-2 0,-5 0 48,5-2-48,0 0-24,0 0 32,0 0-56,0 0 8,0-8 40,0 15-24,0-2 16,0-6 16,0 1-40,0-8 16,0 12 0,0-2-8,0-2 8,0 0-24,1 6 16,0-4-24,2-2-16,-1-1 32,0 1-16,-1 7 24,2-4-48,3-3 16,-2 2-24,0 0-32,-3 4 88,2-2-88,1-2-32,2 4-16,0 0 40,-5 1 96,2 0-88,3-1 0,0 0 0,-2 2-32,-2 0 120,2 0-80,2 0 0,1 0 24,-1 0-8,-4 1 64,2 2-80,2 1 8,0 0-8,0 0 24,-4-3 56,2 2-64,4 3 8,0-2-24,8 2-8,-14-3 88,0 0-56,5 3-16,-1 11 40,0-13 8,-3-2 24,2 2-24,3 2 32,0 12 8,0-14 8,0 2 8,0 0 0,0 10 8,0-12-8,-4-2-32,1 1 16,3 13-8,-2-16 32,2 6 8,-5 1-48,2 2 72,3-5 0,10 2-8,-14 0-32,3-4-32,3 0 40,-4 4 16,2-2 48,10 0 56,-12 0 32,2 1 0,10-1 0,-12 0 40,3 0 24,-1-4 24,0 0 0,-2 0-24,-2 0-256,0 0 256,2 0-24,0 0-40,0 0 0,-2 0-192,-2 0 208,4 0-8,0-2-8,-2 0 16,-2 1-208,-2 0 145,5-3 23,-1 0 24,0-3-16,-3 4-176,0 0 184,1-1-24,0-2-32,-2 0-16,0 0 8,0 0-16,0 0 16,0 0-8,0-4-112,0 4 144,0 0-32,-4-3-24,4-7 8,-3 13-96,2 0 32,1-5 32,-4-10 16,4 12 0,-3-5-80,2 4 120,-4 0 16,-1-11-16,0 10 24,2-6-144,2 8 144,-4-10 0,2 8 8,0-15 16,0 18-168,2 2 152,-4-19-24,0 14-8,0-14 8,3 10-128,2 7 96,-3-11 16,0 0-24,0 8-64,4-7-24,0 10 48,-5-4-48,5-9-8,-4 14 16,1-2-8,2 4-48,1-6 48,-4 0 0,4 0 0,0 2 0,0 4 8,0-4-72,0 0-16,0-1-56,0 4 136,0 2-184,0-1-112,0 0-176,0 0-328,0 2 800,0 0-1144,0-2-329,0 2-447,0 0-224,2 0 2144,-2 0-2273,4 0 73,-2 0 399,0 4 489,2 0 1312,-3-4-776,3 6 424,0 1 232,0-1 96,-3-1 24,0-4-16,5 15-24,-4-16-728,-2 0 768</inkml:trace>
  <inkml:trace contextRef="#ctx0" brushRef="#br0" timeOffset="2289">1894 222 824,'0'0'0,"2"0"24,-2-2 0,0 0 8,0-1-16,0 1-8,-4 0 16,0 0 0,4-2 8,-4 2 32,4 0 16,-1 2-80,-2-2 136,3 0 48,-4-2 40,4 0 40,-1 4-264,-2-4 280,3 2 24,-4 0 24,4 0 0,-4 0 32,3 2-360,-2-2 360,-1 0 8,4 0 16,-5 0-15,5 0 31,-4 0-8,0-2 24,0 0 8,4 3-424,0-2 408,-4 1-16,0-2 24,4 0 0,-4 2 8,4-3 16,-4 1 1,0 2-1,3 1-440,-2-2 440,3 1 24,0 0-64,0 0-8,0 1-392,0-2 384,0 1-64,-4-2 24,4 0-24,0 3-320,0-2 288,0-1-24,0 0-56,0 0-31,0 3-177,0-2 120,2-1-16,0 0 0,0 0 0,-1 2-104,0 0 128,5-2-8,0 0 16,0-1-16,-4 4-120,2-2 96,2-3-8,1 2-40,1 0-8,-5 3-40,2-2 72,3-1-72,0 0 16,8 2 0,-14 1-16,2-2-24,2 1 40,2-2 40,1 2-8,-3 1-48,4 0 56,-4-1 24,2 0-24,0 0-40,-5 1-16,2 0 64,11-1-8,-10 2-24,2 0 64,-1 0-96,3 0 16,-6 0 16,2 0 16,10 0-24,-14 0-24,0 0 16,4 0-48,2 0 32,-2 0-16,-3 2 16,0 0 8,3 2 24,1 0-48,-1 0 8,-3-2 8,0 0-16,3 2 0,-2 2 16,0 0-8,-2 0 0,0 0 8,0 0-8,0 1-8,-2 1 16,0 0 8,0-4-8,0 2 0,0 12 8,-2-16-8,0 0-16,-2 14-8,-2-12-8,-10 13 8,13-15 24,2 0-32,-16 16 8,13-14-32,-12 12 8,12-10-24,-12 12 24,10-11 16,-14 15-8,10-19 40,3 0-48,1 19-24,-16-16-8,16 17-24,-9-20 104,6 0-64,-10 17 48,3-14 8,0 16 16,12-18-8,2-2-8,-20 15 16,15-13 8,-13 14 8,18-16-24,0 0 32,-4 14-48,-10-12 8,12 2 24,-8 6-16,8-8-16,4-4 32,-6 6-8,2 1-48,1-3 40,1-2 0,2 4 0,-4 0 0,0-2 24,4-1-24,0-2 16,-4 3-32,4 0 8,0 0 32,0-1-24,0-2 8,0 3 56,2-4-24,0 4-8,1-4-32,-2 0 32,3 4-16,3 0 40,-1 0 8,0-1-64,-4-2 72,14-1-32,-12 4 32,4 0-32,5-4-40,-10 0 56,3 5 40,11-5-40,-9 4-48,8-4-8,-12 0-8,4 0-32,10 0-8,-10 0 88,9 0-40,-13 0 24,4 0 8,14 0-8,-4 0-16,-3-2-8,-12 2 24,16-2 24,-3-1 0,0 1-40,-2 1-8,-12 0 16,15-1-40,1-2-16,0 2 0,-2-1 40,-14 2-88,14-3-48,-7 0-24,11 2-104,-13-1 264,-6 2-384,19-1-120,-12-2-177,12-2-111,-14 2 792,-5 4-976,15-4-160,-10 0-120,10 0-73,-10 0 1329,-6 4-1336,16-4 24,-10 0 87,11-2 121,-14 2 1104,-2 3-880,7-5 176,0 0 232,0 0 184,-2 0 288,-6 6-160,6-6 120,2 0 24,-2 0-48,0 0-648,-6 6 712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24.707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13 399 1664,'0'0'0,"0"0"680,0 0 120,-4 0-48,0-2-136,4 2-223,0 0-169,0 0-224,0 0 144,-4 0-88,4 0 48,0 0 16,0 4 24,0-4 136,0 4 56,2 1 96,-1-4-432,0 2 520,1 1 0,0-4 24,0 4-16,-1-4-528,0 0 480,3 4-55,0 0-65,0 0-104,-3-3-256,0 2 176,3-3-64,-2 4-32,0-4-48,-1 2-32,0 0-32,4-2-96,-1 4-176,0-4-272,-4 0 576,2 0-833,0 0-303,0 4-224,0-4-16,-1 0 1376,0 0-1321,1 0 217,0 0 288,0 0 296,0-1 520,0 0-296,0-1 184,2 0 72,0 0-80,-2 0 120,0 0-696,-2 2 696</inkml:trace>
  <inkml:trace contextRef="#ctx0" brushRef="#br0" timeOffset="1">343 195 1384,'0'0'0,"0"0"528,0-2 120,0 0 0,2-2-56,0 1-592,-2 2 440,2-3-120,0 0-95,-2 0-41,2 2-184,-2 1 184,2-1 48,0 0 16,3 0 32,-2 1-280,-2 0 296,5-1-16,0 0 24,-2 0-24,-1 1-280,-2 0 288,3-1-24,0 0-24,-2 0-40,0 1-200,-2 0 152,2-1-40,0 0-24,0 2-16,-2 0-72,0 0 40,0 0-16,0 0-56,0 0-56,0 0 144,0 0-272,0-2-64,0 2-128,0 0-128,-4 0 536,4 0-672,0 0-56,0 0-56,-4 4-17,4-4 801,0 0-744,0 0 48,-4 4 88,0-4 120,0 0 488,4 0-344,-4 4 104,0-4 128,0 4 72,0-4 40,4 0-120,-4 0-544,4 0 664</inkml:trace>
  <inkml:trace contextRef="#ctx0" brushRef="#br0" timeOffset="764">475 114 800,'0'0'0,"-2"2"0,0 0 40,-2 2 24,-2-4 8,-12 4 32,16-4-104,0 0 112,-5 4 16,1 0-8,0-4 16,3 2-136,0 0 152,-13-2 24,16 4 40,-6 0 0,3-2-216,0 0 248,-3 2 16,0 2 64,0-2 40,2 3 8,-3-3 40,3 2-23,0-2 15,0 2 16,4 0-24,-4 0 0,0 0-8,0 0-32,0 0 0,4 12 32,-4-14-32,4 0-360,0-1 400,-4 3-8,4 0-31,0 0-9,-2-3-352,0 0 304,2 3-8,0 10-40,0-12-40,0-1-216,0-2 208,0 5-48,0 0 0,0 0-16,0-2-144,0-1 120,0 3 8,0 0-8,0 0 16,1-2-136,0-2 160,1 2-8,0 0 40,2 2-8,-1-3-184,-2-2 216,3 3 8,2-4-40,0 0-24,-2 0-160,-2 0 152,2 0-24,3 0 0,-1 4-8,-1-4-120,-2 0 73,5 0-1,8 0-24,-10 0-8,7 0-40,-8 0-8,3-2 24,13 0-24,-15-2 8,7 3 0,-8 0 32,11-3-32,-8 0 0,13 2 8,-16 0-8,-2 2 0,17-2 32,-12 0-24,12 0 8,-15 0-16,-4 2 0,18-2-40,-13 0 56,10 0-56,-11 2 40,-4 0 8,17-2 24,-12 2-48,10 0 32,-11 0-16,-3 0-24,6 0 0,0 0 40,8 0 0,-13 0-16,-2 0 24,5 0-8,2 0-16,-2 4 24,-1-1-24,-4-2 40,5 3-16,1 0 32,-1 0-40,-3-1-16,-2-2 32,3 5 16,0 0-40,0 0 32,-1-1-40,-2-4 32,1 5 0,0 0 0,-2 1-8,0-2-24,0-4 48,0 15-24,0-12 32,0 2 0,0 0-56,0-6 56,-4 6-16,-2 0-16,0 10 16,0-12-40,6-4 8,-4 4 40,0 3-8,-3 9-16,-8-16-24,14 0 32,-5 6-16,0 0 16,-12 0-16,14 0-16,4-6-64,-16 16 16,12-16-16,-3 4-56,-11 0 120,18-4-72,-4 4-56,-14 0-48,12 1-8,-12-2 184,18-2-264,-4 3-65,-15 0-39,13-4-96,-10 4-72,16-4 536,-6 0-632,-10 0-184,10 0-136,-13 0-129,19 0 1081,-6 0-1232,-12-2-64,12 0 8,-12 0 79,17 1 1209,-4-4-984,-17 1 208,3-3 200,1 1 200,2-2 128,10 0 112,-14 0 96,13-8 16,6 15 24,-16-4-32,11-3-720,6 8 752</inkml:trace>
  <inkml:trace contextRef="#ctx0" brushRef="#br0" timeOffset="765">402 233 1104,'0'0'0,"0"0"0,0 0 368,0-2 128,0-2 72,0-2-40,0 4-528,0 0 472,0-2-56,0 2-32,0-2 9,1 2-393,0 0 400,1-2 40,4 0 8,0 0 40,-3 2-488,0 0 528,5-2 8,1 2 40,7-2 40,-14 2-616,2 0 641,12-3 71,-8 1-40,8-2-72,-13 4-600,0-2 512,14-2-120,-9-2-120,12 2-48,-13 3-224,2 0 160,7-5-72,1 0-8,-1 2-40,-8 3-40,0 0 40,10-6-16,0 3-24,3-2 0,-12 5 0,0 0 8,9-3 24,-2 0 16,-8 0-56,4 3 8,-3 0-56,-1-3-48,14 2-72,-14 0-56,3 1 232,-4 2-304,0-3-120,1 2-104,0 0-128,-5 0 656,0 2-768,3-2-73,2 0-95,-2 0-88,-2 0 1024,-2 1-1104,0-1-48,0 0 39,0 0 145,0 1 968,-2 0-824,0 1 224,0 0 224,0 0 144,0 0 232,0 0-80,0 0 48,-4 0-32,4 0-632,0 0 696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46.071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65 91 776,'0'0'0,"0"0"0,0 0 24,0-2 0,0 0 0,0-2-8,0 2 8,0-2 16,0 2 0,-4 0 24,4-2 16,0 2 32,0 0 40,0 0 32,0 0 32,0 0 0,-4 0 16,4 1-232,0 0 288,0-1 32,0 0 48,0 0-8,0 1-360,0 0 376,0-1 0,0 0 1,0-2-17,0 2-40,-4 0-24,4-2 8,0 2 16,0 0-320,0 2 320,0-2 32,0 0-40,0 0 32,0 0-344,0 2 352,0-2 8,0-1 48,0 1-40,0 1-368,0 0 361,0-1-33,0 0-16,-4 0 0,4 2-312,0 0 312,-4-2-8,4 0-8,0 2 8,0 0-304,0 0 280,-4 0 0,4 0 16,0 0 16,-3 0-312,1 0 352,2 0 0,0 0-32,0 0-31,0 0-289,0 0 264,0 0-40,0 0 80,-4 0-56,4 0-248,0 0 240,0 0-8,0 0-64,0 0 16,0 0-1008,0 0 1784,0 0-824,-4 0-56,4 0-8,0 0-72,0 0 64,0 4-40,0-4 24,0 4-24,-3 0-24,2-4 16,1 5 8,-4-1-24,4 2 24,0 7-24,0-10 32,0 1-16,-4 2 0,4 12-32,0-14 16,0-4 0,-4 16 16,4-9-16,0 13 8,0-15-8,0-4-8,-4 21-16,4-6 24,0 1 24,0-3-24,0-12-8,0 16 24,0 0 16,-4 2-32,4-1 0,0-17 40,0 18-24,-4 0-32,4-2 8,0-1 8,0-15-32,0 16 32,0 0 16,0 0-16,0-3 0,0-13-8,0 14-8,0 0 8,0 0 0,0-10 8,0-6 8,0 23-56,0-17-80,2 10-40,2-12 168,-4-4-272,6 6-72,-2 0-144,0 0-128,0-2 616,-4-4-865,4 4-239,0-4-160,0 4-280,1-4-81,-5 0 1625,4 0-1664,0 0 32,0-2 287,0 0 1345,-4 2-1040,4-6 280,0 0 296,0 0 160,0-10 128,2 10 120,-2-10 24,0 9-8,-2-11-688,-2 18 728</inkml:trace>
  <inkml:trace contextRef="#ctx0" brushRef="#br0" timeOffset="826">371 120 688,'0'0'0,"0"-2"112,2 0-104,0-2-8,-2 4 8,2-6 8,0 0-8,0 0 0,0 0-8,-2 5 16,4-5-8,0 2 8,-2-2 8,2 2-24,-4 4 8,2-4 16,0 0 0,0 0 8,2-2-32,-4 6 72,4-2 8,-2-2 48,0 0 40,0 0-168,-2 4 200,2-4 16,0 2 8,0-2 8,0 0 16,-2 4-248,2-2 288,0 0 24,0-1 32,-2 2-344,0 0 368,0-1 24,0 0-8,0 0-7,0 0 23,0 2-400,0 0 416,0 0-24,0 0 8,0 0-1608,0 0 2784,0 0-1264,0 0 0,0 0-64,0 0-24,0 0-2896,0 0 5512,0 0-2736,0 0 16,0 0-40,0 0-3224,-4 4 6336,4-4-3112,-4 4-16,0 3-8,4-7-56,-4 4 56,0 2-16,0 0 0,4 0 0,0-4-40,-4 12 24,0-10-24,4 2 0,-4 12-8,3-17 8,-2 4-8,3 14 8,-4-13-24,0 12 16,4-17 8,0 4 8,-4 11 8,4-10-16,-4 15 0,4-20 0,0 4 0,-4 13-16,4-12 48,0 12-24,0-12-24,0 13 24,0-15-24,0 14-16,0-17 32,0 4-32,0 13 0,2-14 8,0 12 24,0-12 8,0 3 0,0-1-8,2 10 32,2-16-16,-2 6-32,0 0 24,0-2-24,-3-3 16,2 2 0,3 1 16,0 0-24,0 0 0,-4-3 8,2 2-8,3-3-8,1 4 16,0-4 0,-6 0 0,4 0 0,2 0-16,0 0 0,0 0 8,-3 0 8,6 0-24,-5 0 8,3 0-8,7 0-16,-14 0 40,2 0 0,4 0-32,8-2 40,-10 0 40,-3 1-48,2 0 32,11-1 40,-9 0-40,9 0-32,-14 1 0,2 0-8,14-1-8,-14-2 0,4 2 8,-4 1 8,0 0-8,13-3-8,-11 2 8,2 0 0,-5 0 8,2 0-16,3-2-16,-2 0 16,0 0-40,0 0 16,0 0 16,0 0-24,0-1 32,-3 4 16,0-2-40,4-1 8,-3 0-16,-2 0-8,-2 3 56,2-2-32,0-1-24,0 0 24,0-2 16,-2 3 16,0 0-8,0-1 24,0-2 8,0 2-16,0 2-8,0 0 16,0-4 0,0 0 8,-4 0 8,4-1-8,-4 1 8,0 0 0,4 2 0,-2 2-32,0 0 40,-3-4 16,5 2-8,-4 0 8,2 2-56,0 0 72,-2-2-8,0 2 24,0 0 8,4 1-96,0 0 104,-4-1-16,0 0-24,0 0-8,2 1-56,0 0 41,-2-1-17,0 2 8,4 0-16,-2 0-16,0 0 16,2 0 0,-4 0-16,4 4 8,-3-4-8,2 0-8,1 6-8,-4-2 24,4 0-32,-3 0 24,2-2-8,1 2 16,-4 2-24,4-2 32,0 1-16,0-4-16,0 5 8,0 0-8,0 0 0,0-1 16,0-3 8,0 4-8,0 0 8,0 0 0,0 6-8,0-8 16,0 0-8,0 2 16,0 0 16,0 7-40,0-10 32,0 1-8,0 3 8,0-1-16,0 7-16,0-10 16,0 1 0,0 2-40,0 10 16,1-13 8,0-2-40,1 5 8,-2 10 32,2-11-8,-2 0 8,0-4 8,2 5-8,0 10 16,0-12-24,-1 1 8,0-4 0,1 15 16,0-12 0,-2 0 8,0 1-24,0-4 16,0 5-56,0 1-72,2-1-153,0-1 265,-2-4-376,2 5-144,-2 0-160,0-2-112,2-1 792,-2-2-928,0 3-48,2 0 23,0-4 137,0 4 816,-2-4-656,2 4 152,0-4 96,0 4 88,0-4 320,-2 0-232,2 4 80,0-4 96,0 0 24,2 4 32,-4-4-32,4 0-64,-2 0-576,-2 0 672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48.201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45 424 936,'0'0'0,"0"0"0,0 0 56,0-2 24,0-5 24,-4 3 40,4 4-144,0-4 168,-4-2 8,4 4 8,-4 0 0,4-2 16,0 2 0,0 0 40,0 0 48,0 2 32,0-2 64,0 2 24,0 0-8,0 0-400,0 0 385,0 0-33,0 0-40,0 0-40,0 0-1593,0 0 2874,0 0-1369,0 0-40,0 4-16,0-3-128,0 2 104,0 1 0,0-4-8,0 4 0,0-2-96,0 0 80,0 4 8,0 0-24,0 1 8,0-1-72,0 4 64,0-6-16,2 2 24,-2 0-56,0 2-16,0 4 32,2-8 8,-2 12-32,2-9 48,-2 0-56,0 4 40,2-5-16,-2 12 24,0-12-24,0 1-24,0 2 40,0-3-16,0 11-48,0-11-80,0 2 104,0 2-264,0-6-160,0 2-152,0 10-136,0-14 712,0 0-776,-4 4-25,4 11 49,0-13 144,0 0 120,0 2 112,0-2 40,0 0 72,0-4 264,0 0-192,0 4 80,0-4 64,0 0 16,0 0 32,0 0-32,0 0-760,0 0 792</inkml:trace>
  <inkml:trace contextRef="#ctx0" brushRef="#br0" timeOffset="1">0 363 944,'0'0'0,"0"-2"56,0-1-56,0 2 48,0-5 24,0 0 32,0-3 40,0 5-144,0 2 176,0-4 0,0-2 24,0 0 16,0 3-216,0 4 232,0-7 40,0 2 56,3 0 48,-2 1-376,0 4 424,3-5 56,2 0-15,-4 1-1,1 2-464,-2 2 448,3-3-56,0 0-24,2 2-72,-3-1-296,-2 2 232,5-1-32,0-2-8,0 0-24,-1 2-168,-4 2 168,5-2 16,2 0 0,-1 0-8,0 0-176,-6 2 200,15 0-16,-12 0 0,2 0 0,8 0-184,-12 0 168,2 0 0,2 0-47,11 0 7,-14 0-128,-2 0 112,7 0-16,8 0 56,-10 4-32,1-4-120,-6 0 144,5 4 8,2-4-24,-2 4-16,0 0-112,-6-4 104,6 4-56,1-4 8,-1 4-8,-1 0-48,-4-4 32,5 4 16,0 2-48,-2-1 0,0-1 0,-4-4 32,4 4-16,-2 0 8,0 0 32,0 0-56,-2-4 40,0 4 0,0 2 32,0 0 8,0-2-80,0-4 8,0 6-8,0 0-32,0 0-48,0 0 48,0-5 32,0 4-8,-4 2-16,-2-3-16,0 2-8,0-2-104,0 2 0,0 0 24,0 0-16,4-6 144,-13 6-64,11-2-8,0 2-16,-12 0 0,16-5 88,-4 4-72,-2-1 40,-10 2-8,12 0-8,3-5 48,-2 3-56,-3 0 0,-1 0 56,-9 0-8,16-4 8,0 4 24,-6 0-8,2 0-56,0-4 32,4 0 8,-4 4-16,0-4-16,0 4 40,4-4 0,0 4-24,-4-4 8,4 4-8,0-4-48,0 0 64,0 0-48,0 0-56,0 0 16,2 0 7,-2 0 81,2 0-104,2 0 48,0 0-8,2 0 8,0 0 64,0 4-16,0-4 8,2 0 24,-4 1-24,9 2-32,-7-3 8,0 0 40,10 0-8,-10 4 32,0 0 24,2 0-56,0 0 0,-5-3-8,2 2 40,14 1-16,-13 1 40,0-1 8,10 0-7,-12 0-1,2 2 40,10 0 16,-12-2 16,5 2 56,-1-2 8,0 2 32,-6-4-232,4 2 272,2 2 0,-2-2-24,2 2 64,-6-3-312,2 0 312,2 4-16,0-1 32,0 0-48,-4-4-280,0 2 224,3 2-32,-1 0-40,0 0-64,-4-4-88,2 2 72,2 2-16,-2-2-24,0 0 48,0 2 8,0-2 16,0 2 0,-2 1-7,0-5-97,0 2 64,0 0-16,0 0 16,0 2 24,0-5-88,0 2 56,-4 3 56,0 0-32,0-2-64,4-2-16,0 0 48,-4 2-48,0 0 0,-2-4-56,3 2 56,-1 0-104,-2-2-72,0 4-88,0-4-89,0 4-79,0-4-96,0 0-48,-10 0-64,14 0 640,0 0-696,-2 0-16,-2 0-57,-1 0-15,1 0-48,0 0-40,0 0-48,0-2-24,3 1 944,0 0-937,-3-1 97,0-2 176,0 0 104,2 2 560,2 0-440,-4-2 128,0 0 80,2-2 104,1 2 128,2 2-32,-3-2 8,-1-2-16,5 2-728,0 4 768</inkml:trace>
  <inkml:trace contextRef="#ctx0" brushRef="#br0" timeOffset="2">438 0 960,'0'0'0,"0"0"40,0 0-40,0 0 40,2 0-8,-2 0-8,2 0 8,0 0 8,-2 0-40,0 4 48,0 0 32,2 0 48,0 0 48,-2-3-176,2 2 216,0 2 48,0 1 16,0 0 48,-2-6-328,2 6 392,0 0 40,0 10 88,0-16 32,-1 0-552,4 6 585,-1 10 31,3-12-48,-1 2-32,-6-5-536,6 5 448,0 10-48,0-12-48,0 2-16,-5-6-336,6 6 304,1 12 8,0-14 81,0 16 7,-7-19-400,6 3 424,10 16 24,-11-14-24,2 14 0,-6-19-424,12 4 440,-8 19-16,2-17-24,0 13-64,-7-18-336,6 12 296,2-8-40,-1 18-24,0-7 1,-7-15-233,4 12 176,3 2 0,-2 2-64,-2 0-80,-3-14-32,2 13 64,-1 1-8,0 0 8,0 0 40,0 1-24,-2-1-8,0 2-24,0-2 16,0 1-56,0-1-24,-4-2 16,-2 2-8,5-14 8,-4 8 40,-1 5-48,0-1-96,0 0-96,1-11 200,-8 6-408,8-5-193,-11 17-175,12-17-176,-14 16-120,12-16-136,-14 16-153,14-16-135,-2 0 1496,-9 7-1512,11-9 103,-20 12 249,10-12 296,9-2 864,-5 2-616,-4 12 248,-2-16 152,0 6 120,12-4 96,-4 0-40,-9 2 8,3-4-704,16 0 736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35.196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1 253 1080,'0'0'0,"0"0"120,2 0 24,0 0 24,0-2-16,2 0-40,2 0-24,-3 2-88,0 0 64,13-2 40,-10 0 48,10 0 40,-11 1-192,-2 0 240,16-1 8,-3 0 0,2 0-56,-8-1-192,-2 0 168,15-1-16,-1 0 0,2-2 16,-10 2-168,-4 2 192,15-2 40,-1-2 16,2 0 49,-10 1-297,-5 1 304,17-2-48,0 0-16,1 0-56,-12 3-184,-6 0 160,18-5 16,-1 2-24,-2-2 24,-9-2-176,-7 4 168,14 4-32,0-4 16,3-1 0,-12 4-152,-6 0 136,13-3 40,0 0-16,-1 0-40,-9 2-120,-6 2 144,12-4-40,0 2 8,-1 0-24,-12 1-88,-2 2 80,15-3-8,-14 2-24,2-2 40,-1 2-88,-2 2 120,3-2-16,-2 2 8,0 0-24,-2 0-88,-2 0 72,2 0 24,0-2 24,-2 2 49,0 0-169,0 0 128,0 0 48,0 0 8,0 0-72,0 0-712,-4 0 1352,0 0-672,0 0 0,0 0 0,1 3-80,2-2 64,-3-1 16,-2 4-32,0 2 16,0 0-8,0 0-24,0 10 16,-11-12 8,17 9-56,0-10 64,-6 4 0,0 13-8,0-14-56,1 13 0,4-14 0,-5 13-8,0 1 16,2 1 16,1-2-24,2-14 24,-3 18-8,0 1 16,0 3 0,-1-7-32,4-14 16,-3 22-8,0-1-24,4 0 24,0-4-8,0-19-16,-4 21 40,4-2-16,0 1-8,-4-3 0,3-18 16,1 22 0,0 0 0,-4-1-8,4-3-8,0-18 48,0 18-40,0 1 56,-4-1-16,4-3-48,0-16 40,-4 15 16,4 0-24,-4-10 0,4 16-32,0-21 32,-4 5-96,4 14-72,0-16-80,0 12 216,0-16-336,0 4-80,0 2-128,0 1-129,0-2 673,0-4-848,0 5-96,-4-2-128,4 0-88,0-4 15,0 0 1145,0 0-1072,0 0 184,0 0 304,0 0 232,0 0 3248,0 0-5968,2 0 3032,0-2-8,0-4-184,-2 5 232,2-4-624,-2 5 624</inkml:trace>
  <inkml:trace contextRef="#ctx0" brushRef="#br0" timeOffset="1">616 454 1016,'0'0'0,"0"0"248,0 0-8,0 0 24,0 0-264,0 0 208,-4 4-64,4-4-64,0 4-24,1-3-56,0 2 80,1-3 24,2 4 32,0-4 40,-2 1-176,0 2 168,5-3 16,1 4-48,0-4 8,-6 0-144,4 0 128,12 4 0,-12-4 32,2 0 0,-1 0-160,4 0 192,-4 0 40,1 0 8,10-2 1,-16 1-241,2 0 192,16-3-56,-12 0 8,15-2-64,-17 3-80,4 0 88,-2-1-48,12-2-16,-12 2 16,1 1-40,3 0 40,4-3 8,0 0 24,0-3-16,-12 7-56,0-2 32,17-4 32,-15 2-24,10-2 8,-13 4-48,0 0 64,15-12-8,-12 10-8,2 0 8,0 2-56,0-1 64,-1-3-16,1 0 16,0-8 24,-5 13-88,0 0 104,3-5 64,0 0 48,0 0 8,-3 4-224,0 0 280,1-5-16,0 1-16,-2 0 0,-1 4-248,0 0 224,-1-4-32,0 0-16,0 0 16,0 4-192,0 2 152,0-4 33,0 0-41,0 0-48,0 2-96,0 2 112,-6-5 24,2 3-32,0 0 48,4 3-152,0 0 96,-4-1-32,4 0 48,-4 0-24,2 1-88,0 0 104,-2-1-32,0 2 0,4 0-32,-4 0-48,4 0 32,-4 0-40,4 0-16,-3 3 32,2-2 16,1 3-40,0 2 8,-4 0-8,0 11 0,4-13 24,0 2-16,-4 12 40,4-14-24,0-2 16,0 18-32,-5-14 24,5 19 0,0-22-8,0 0-24,0 21 24,0-8 8,0 0-8,0 1 24,0 1-24,0 0-24,0-2 24,0 1-8,0-1 8,0 0 8,0 2 8,0-6-16,0-8-16,3 13 48,-1-1-16,0-10 0,-1 8-16,0-8 40,1 0-56,0 17 32,2-17-16,-3 9 0,0-10-16,1 1 40,0 12-8,0-12-24,-1 7 8,0-10 24,1 1-64,0 3-120,4-1-88,-4-1 248,-2-4-472,4 5-297,2 0-167,-2-2-184,1-4 1120,-4 0-1240,5 0-17,0 0 89,0 0 112,2 0 1056,-7 0-728,7 0 304,0-2 200,8 0 168,-12-3 56,-4 4-32,8-5-112,8-10-584,-16 16 728</inkml:trace>
  <inkml:trace contextRef="#ctx0" brushRef="#br0" timeOffset="2">1522 116 992,'0'0'0,"0"0"40,0 4 24,0-3-64,0 2 96,-4 3 8,0 0 24,4 10 40,-1-15-168,-2 2 192,3 13 48,0-10 56,0 15 8,0-15 32,-4 14 8,4-14 24,0 18 32,0-7 40,0 1 49,0 0 7,0 2 0,0-14-496,0 9 456,-5 5 0,5 0-40,0-2 0,0-13-416,0 9 416,0 2-24,0 0 32,0 0-48,0-11-376,0 6 377,0 6-25,0-11-16,3 16 8,-1-16 32,0 12 16,2-12 8,0 10 24,-2-14-424,2 1 400,2 13-24,0-16-16,0 6-56,-4 0-304,2 4 257,2-10-17,0 6-56,2 0-32,-5-3-152,2 0 144,4 1 48,7 0 0,-10 0 56,-4-4-248,2 0 224,12 0-40,-10 0 0,2 0-80,-1 0-104,2 0 120,-2 0-24,11 0 0,-12-2 16,1 2-112,4-2 136,-5-2-24,0 0-32,12-2-24,-15 3-56,1 0 24,14-3-8,-10 0 16,12-2 0,-12 0-32,12-8-64,-13 9-72,11-1-40,-12-8-104,14 10-48,-12 0-112,10-10-152,-11 10-160,9-13-17,-10 13-103,10-10-104,-10 10-48,12-10-160,-12 10-49,13-10-15,-16 12 1248,0 2-1264,5-15 31,0 11 177,0-10 168,-3 13 888,-2 0-648,3-13 224,0 10 144,0-15 136,-2 18 144,-2 0-48,5-15 24,-1 10-40,-2-10-784,-4 18 848</inkml:trace>
  <inkml:trace contextRef="#ctx0" brushRef="#br0" timeOffset="3">1514 110 1240,'0'0'0,"0"0"248,0 0 72,0-3-16,0 1-64,0 0-48,0 0-32,2 1-160,-2 0 168,4-1 40,2 0 40,0 0 16,0-1-264,-6 2 272,6-3 8,10-2-48,-12 2-56,4 0-176,-8 4 161,19-6-49,-11 2-32,10 0 16,-11 0-96,-6 4 64,17-4-24,-12 0 0,13 0 0,-12 0-40,-6 4 16,21-4-24,-14-3-72,12 3-104,-12 0 184,-8 4-337,21-4-87,-15 0-112,12 0-56,-12 0 592,-6 4-544,18-2 0,-12 2 120,2 0 136,9 0 96,-17 0 192,2 0-72,4 0 32,-2 0 8,0 0-48,-4 0 80,4 4-816,-4-4 816</inkml:trace>
  <inkml:trace contextRef="#ctx0" brushRef="#br0" timeOffset="4">1481 387 1728,'0'0'0,"0"0"600,0 0-600,0 0 624,0 0-128,0 0-136,0 0-136,0 0-1928,0 0 3600,0 0-1656,2 0 49,4-2 79,0 0 40,3 0 24,9-2 0,-14-2-32,0 4-400,8-2 384,-6-2-40,12 0-32,-1 0-16,-13 3-296,8-3 320,6 0 16,0-2-8,0 2 17,-12 4-345,7-2 304,5-12-24,0 12-48,2-2-80,-13 0-152,5-4 112,6 5-56,0-1-32,0-2-48,-2 0-152,1 2-160,-9 0-272,12 2-281,-18 2 889,2-2-1144,16 0-296,-14 0-97,11 0 73,-16 2 1464,2 0-1120,3-2 480,0 0 344,-4 0 232,-1 2 64,0 0-56,-1 0-760,0 2 816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48.555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215 0 808,'0'0'0,"0"0"24,0 0-24,0 0 24,-6 0-8,0 0 8,2 0 0,3 0-24,-2 0 24,3 4 16,-4-4 8,0 0 40,3 1-88,-2 2 104,3-3 32,-6 4 24,2-4 24,2 2-184,0 0 208,-2 2 8,0 1 32,0-1 16,4-4-264,0 0 304,-5 6 32,1-2 32,0 2-16,2-5-352,-2 2 368,-2 3 17,2-2-1,0 2 0,2-4-384,-2 2 368,0 2-8,-2 10-24,0-12 16,4-1-352,-2 0 344,-2 16-24,0-13 24,0 12-56,3-15-288,-1 0 280,-2 17 8,0-3-32,0 1-8,4-12-248,-2 4 241,-2 10-33,0-2-24,0 1 16,3-11-200,0 4 168,-3 8-56,2 3 8,0-1-40,2-12-80,0 2 56,-2 10 0,4-1-40,0-1 8,0-10-24,0 2 32,0 8-8,0-1-32,2-1 0,-1-9 8,0 2-24,5 7 16,0-1-16,0-1-24,0 0-24,2 0-32,0 0 16,0-10-48,1 6 136,-2-1-144,-1-5-48,15 14-24,-15-16-24,4 6 240,-2-2-305,-2-4-15,12 13-40,-10-13-24,4 5 384,-3-2-400,-1-3-64,12 2-80,-12 0-104,4-2 648,-4-2-744,1 4-105,11 0-23,-12-2 104,5-1 768,-4-2-632,-1 3 144,13 1 136,-5-5 80,-6 2 272,-4 0-200,10-2 88,0 0 72,1 0 8,-12 0 32,-2 0-48,17 0-624,-20 0 672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54.997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288 288 1072,'0'0'0,"0"0"200,0-2 64,-4-2 64,0-2 24,0 0 0,3 4-352,-2-2 344,-1-2-8,4 2-8,-4 0 8,4 0 40,-4-1 17,4 1 79,0 0 48,0 0-8,0 2 16,0 0-32,0 1-496,0-2 440,0 1 8,0 0-24,0 0-24,0 2-400,0-2 408,0 2-31,2 0-41,0 0-40,-1 0-296,0 0 216,-1 0-8,0 0-48,0 0-16,1 0-144,0 0 160,1 4-24,0 0 8,0 0-16,-1-2-128,0 0 128,3 4 8,-2 0-32,2 1 8,-3-2-112,0 6 88,3-7-32,0 12-8,0-10-8,-3 2-40,0 2 48,3-4 16,1 17 16,-3-17 48,-1 3-128,2 4 104,1 3 8,0 0 8,0 3-56,-3-12-64,2 4 104,-1 5-8,2 0-40,0-10 8,-3 3-64,0 3 40,3-6 0,0 16 8,-2-16 24,-1 4-72,0 2 32,1-6 16,0 15 0,0-15-16,0 12-48,-2-12-112,0 12-96,0-12-152,0 3 376,0-1-512,0-4-240,0 2-248,0 0-256,0-3 1256,0 0-1417,0 3 1,0 0 16,0 0 151,0-2 169,0 0 192,0-4 288,0 0 240,0 0 360,0 0-176,0-2 136,0-2-40,0-2-688,0 6 768</inkml:trace>
  <inkml:trace contextRef="#ctx0" brushRef="#br0" timeOffset="2413">74 286 944,'0'0'0,"0"0"40,-5-2 0,2 0-40,2 2 80,-3-4 8,-2 2 0,0-2 8,1 0-96,4 4 80,-5-2 16,2 0 8,0 0 16,0 0 16,0 0 32,0 0 32,0 0 8,0-2-208,4 4 256,-4-2 8,4 0 24,0-1 40,0 2-328,0 0 336,0-1 0,0 0 24,0 0-31,0 0-329,0 2 344,-4-2 8,4 0-32,0 0 0,0 0-320,0 2 280,0-2-24,0 2-16,0-2 8,0 0-248,0 2 264,0 0-24,0-2 40,0 0 8,0 0-32,0 2-256,0 0 272,0 0-24,2-2-31,4 2-1,-6 0-216,4-2 216,0 0-24,2 0-8,-2 0-8,-4 2-176,6 0 136,0 0-16,0-2 8,2 2-24,-6 0-104,12 0 80,-7-2-8,9 2-32,-10-2 0,12 0 0,-10 0-16,14 0-16,-13 0-8,15 0 16,-8 0 8,2 0 0,1 0 8,-17 1-32,14 0 24,4-1-8,-2 0-8,2 0-16,-17 1 8,13 0 0,0-3-32,0 1 8,0 1 8,-13 2 16,13-2-8,0 2 32,0-2-16,-8 2-56,14-2-88,-14 0-120,11 2-112,-13 0-104,2 0-96,0-2-65,0 2-55,8 0-8,-12 0 0,2 0 32,0 0 32,1 0 16,-6 0 616,4 0-593,-1 0 17,0 0 48,0 0 40,-4 0 488,2 0-400,0 0 48,0 0 48,0 0 40,-2 1 264,2 2-200,-2-3 64,0 4 72,0 0 40,0-4 24,0 0-24,0 5 16,-4-1-16,0 0-128,2-3 152,-2 2-656,4-3 656</inkml:trace>
  <inkml:trace contextRef="#ctx0" brushRef="#br0" timeOffset="2414">120 671 832,'0'0'0,"0"4"96,0 0-72,-6 2 8,-12 0 16,18-2-48,0-2 72,-6 4 56,0 0 32,2 0 40,0-2-200,2-1 224,-3 1-8,5 0 16,-4 0 16,4-2-248,0 0 256,0 2 24,0-4-16,0 0-32,0 2-232,0 0 200,0-2-8,0 0 56,0 0 24,2 0-272,-2 0 305,4 0 39,1 0-24,-1 0 32,-2 0-352,0 0 368,4 0-8,0 0 0,0 0-8,-2 0-352,-2 0 328,14 0-24,-10 0 16,2 0-16,3 0-304,-5 0 296,0 0-24,12-2-8,-12 0-55,7 0-209,-8 2 208,3-2-16,13 0-8,-13 0 16,6-1-200,-8 2 144,10-1-40,0 0-32,3 0-32,-8-1-40,-6 2 56,11-4 16,0 1-8,0 0-32,-3 1-32,-9 2 40,14-3-8,-2 0 0,-8 2-24,10-1-8,-14 2 0,13-3-16,-9 2-64,10-2-16,-11 2 96,-6 2-216,15-2-96,-10 0-104,10 0-137,-11 0 553,-3 2-672,6-2-168,8 0-40,-12-2-72,1 2 952,-4 2-936,7-2 23,0 0 49,8 0 112,-12-2 752,-4 4-648,9-2 176,-1 0 168,-2-3 104,1 4 200,-6 0-56,5-3 16,0 0-728,-6 4 768</inkml:trace>
  <inkml:trace contextRef="#ctx0" brushRef="#br0" timeOffset="2415">785 288 1048,'0'0'0,"0"0"248,0-2 48,-5-2 16,1 0-64,0 0-56,0 0-80,3 3-112,-2-2 72,-1 1-24,4 0 0,0 0 48,0 1-96,0 0 120,0-1 72,0 2 48,0 0 56,0 0-296,0 0 328,0 0-8,0 0 8,0 0 1,0 0-1634,0 0 2922,0 4-1337,0 0-48,0 0-72,0-3-160,0 2 128,0 1-32,0 2-32,0 0-8,0-1-56,0 6 40,0-7-8,0 2 8,0 11-24,0-16-16,0 2 16,2 13 0,0-10-16,0 12 16,-1-17-16,0 2 8,3 15-8,-2-11 0,2 9 16,-2-14-16,0 2 0,3 14 40,-3-14-8,2 12-16,-3-14-16,2 0 48,1 4-32,-2 11 40,0-13-16,-1-2-40,2 2 48,-1 12 8,2-12 8,0 2-16,-3-4-48,0 2 32,1 2 8,0 0 16,-2 0 0,0-3-56,0 0 72,2 2-8,-2-1 0,0-4 0,0 1-64,0 2 56,0-3-16,0 0-32,0 0 0,0 0-24,0 0-8,0 0-16,0 0-24,-2 0 64,0 0-80,2-2 8,0 0 8,-4-2-48,4-1 40,0-1-8,-4 0-24,0-2 40,2 4 64,0 0-56,-2-4 16,4 0 32,-4 0 24,4-1-16,0 2 0,0 3 0,0-5-8,-4-7-8,4 14 16,0 0 8,-4-6 0,4-8 40,0 10 8,0-4-56,0 4 56,0 0 32,0-13-16,-4 13 8,4-5-80,0 4 88,0 1-8,0-10 0,0 10-8,0 0-72,0 4 64,0-15-32,0 11 0,0 0-16,1 1-16,0 2 16,1-5 16,2 2-32,0 0 8,0 0-16,-2 2-32,4-2 32,-2 4-24,0-1 32,-2 2-24,4-2-8,-2 1-8,2 2-8,-2 0 48,-2 0-40,2 0 24,0 0-16,0 0 8,-1 0 24,-2 0-16,6 0-24,-1 0 16,0 0 0,0 5 8,0-1 8,0 2 0,0 0-8,-1-2 16,-4-2-16,5 4 24,0 10-24,0-12 8,-1 1 8,-4-4 0,5 15-8,1-12 24,1 3-8,-2 6-8,-4-10 16,6 1 0,0 2 8,0 0 32,5 9-56,-10-12 48,1 1 24,4 2 16,11 0 8,-14 7-96,-4-9 120,17 0 32,-12 0 16,12 0-8,-13 1-160,-4-4 184,5 5-8,13 0 16,-13-2 8,8 0-200,-12-4 216,4 4 16,2 0-31,0 0 15,-3 0-216,-4-4 152,15 4 0,-14 0-8,5-4-16,-2 0-128,-4 0 144,5 0-16,-2 0 24,-2 0-8,0 4-144,-2-4 152,2 0-40,0 0 40,0 0 24,0 0-176,-2 0 160,0-2 32,0 0-32,0 0-16,0 0-144,0 2 144,-4-2-16,4-2 0,0 0 0,0-1-128,0 4 88,-4-5-24,4 0 0,-6-2-32,0 2 24,6 6-56,-4-16 48,-2 12-56,1-5 24,0-6-16,4 14 8,-15-3 16,12-4 8,-2 0-16,-10 0-8,16 7-8,-4-14 0,0 9 0,-2 0 24,0-11-24,5 17 0,-4-6 32,-2-2-8,1-8-24,0 10 48,0 0-64,2-10 8,0 12 16,4-3-40,0 7 32,-4-6-24,4 0 24,-4 0-40,0 0-16,4 5 56,0-4-64,-4 1-32,4 0-40,0 0-56,0 3 192,0-2-320,0 1-152,0 0-104,0 0-136,0 1 712,0 0-776,2-1-65,0 0-47,0 0-8,-1 1 896,2 0-920,1 1-24,0-2 31,2 2 41,0-2 112,0 0 104,2 2 168,1 0 168,9 0 128,-12 0 136,14 0 24,-12 0-48,-4 0 80,10 0-696,-14 0 696</inkml:trace>
  <inkml:trace contextRef="#ctx0" brushRef="#br0" timeOffset="2416">1635 207 1136,'0'0'0,"0"0"368,0-2 112,0 0 8,0-1-488,0 2 440,0-1-104,0-2-96,0 2-56,0 0-184,0 2 120,0-2 32,0 0 24,0 0 24,0-1-200,0 2 288,0-1 41,0 0 71,0 0 72,0 0-472,0 2 504,-4-2-16,4 2 24,-4 0-56,4-2-456,0 2 400,-4 0-48,0-3-104,4 3-56,-3-1-192,2 0 128,-3 1-56,0 0-16,0 0-24,4 0-32,0 0 8,-4 0 16,-2 0 8,0-2-24,2 2-8,4 0 32,-6 0 9,-1 0-57,1 0 48,1 0-32,4 0 0,-3 0 32,-2 0 8,2 0-40,-1 4 0,4-4 0,-3 0-24,-2 5 24,-10-1 16,12-4-16,4 0 24,-6 4-24,-1-4-16,-9 4 24,16-1-8,0-2 0,-6-1 16,-10 4-8,16 0-32,-6 0 8,-10 0 0,12 0-16,0 0 24,0 0 8,4-4-8,-4 4 16,-1 0-8,1 0-8,1 0 8,2-4-8,-3 6-32,0-2 23,4 0 1,0 0 16,0-3-24,0 3 16,0 0-24,0 0 0,0-1 32,0-2-40,0-1 16,0 4 0,2 0-16,0-4 40,-2 0-32,4 0-16,0 4 16,0-4 32,2 4 0,-5-4 8,3 0 8,2 4-16,2-4 16,0 4-16,-8-4 16,6 0-16,0 0 16,0 0-8,-2 0-8,-4 0 0,6 4 24,0-4 0,10 0-16,-11 0 32,-5 0-40,6 0-8,10 0 16,-12 0 0,2 0-16,-5 0 8,14 0 16,-9 0-8,0 0 16,13 0 8,-19 0-32,4 0 16,2 0 0,12 0 16,-14 0-24,-4 0-8,6 0 49,2 0-1,0 0-16,0 0 16,-6 0-48,13 0 48,-11 4-16,4-4 0,0 4-32,-6-4 0,12 0 8,-8 4 8,2-4 8,0 4 0,-5-3-24,10 2-8,-8 1 8,1 0-24,0 1 16,-6-5 8,6 4-16,0 0 8,0 0 0,0 0 8,-5-4 0,6 4 16,-1 2-24,0 0 24,0 0-16,-4 0 8,2 0 16,-2 0 8,0 0 16,-2-5-48,0 4 40,0 1-32,0 1-24,0-1 32,0-5-16,-4 4 16,0 1 32,0 10-16,-2-16-24,2 2-8,-8 2 24,8 2-16,-2 0 24,0 0-24,1-4-8,-6 2 0,7 13 24,-3-13-16,-13 2 16,18-5-24,-2 2 40,-12 3-8,12-2 8,-12 2 8,15-5-48,-2 2 32,-14 1-24,11 0 8,-12-4-40,16 1 24,-2 2-56,-12-3 0,12 4-64,-2-4-24,0 0 144,-6 0-208,7 0-64,-13 0-33,14 0-7,-2 0 312,-4 0-336,6 0-24,-2 0-24,-10-2-48,16 1 432,0 0-448,-6-1-32,-1-4-40,-9 0-24,15 4 544,-2-2-560,-1 2-1,-2-2 25,0-2 32,4 3 504,0 0-440,-2-3 80,0 2 72,0-3 40,2 5 248,0-2-240,2-2 8,0 2 48,0 0 40,0 2 144,0-2-72,0-2 48,0 0 0,2 0 8,-1 3 16,0 0-24,1-3-80,0 0-568,-2 6 672</inkml:trace>
  <inkml:trace contextRef="#ctx0" brushRef="#br0" timeOffset="2417">1937 169 1160,'0'0'0,"0"0"392,0 0 96,2-2-8,0 0-480,-2 1 392,2-1-96,0 2-112,-2 0-48,2 0-136,-2 0 112,2-2 0,0 2 48,0 0 8,0 0-168,-2 0 200,2 0 56,0 0 57,-2 4 71,2 0-384,-2-3 416,0 3 40,0 2-16,2 0-32,0 0-40,0 0-80,0 0-64,0 10-48,-2-12-176,0-4 128,3 6-32,-1 13-32,0-13-64,1 10 0,-2-14 32,5 4-32,-2 12 8,0-12 56,-2 9-64,-2-14 8,2 6 16,0 13-8,0-14 16,0 13-32,-2-18 40,4 3 24,-2 14 8,0-12-24,0 9-48,-2-13 16,2 2-56,0 12-104,-2-12-152,2 2 296,-2-6-456,2 16-176,-2-12-128,0 0-72,0 2 832,0-6-880,0 4-1,0 1 57,-4-1 72,4 0 128,0-4 624,0 4-416,-4-4 152,0 0 144,0 0 80,4 0 40,-4 0-752,4 0 752</inkml:trace>
  <inkml:trace contextRef="#ctx0" brushRef="#br0" timeOffset="2418">1781 167 968,'0'0'0,"0"0"0,0 0 200,0 0 64,0-3 16,0 1-8,0 2-272,0-2 224,0 0-32,0 0-8,0 0 16,0 2-200,0-2 232,0 0 40,0 0 56,2 0 48,-1 2-376,0-2 408,3 0 41,0 2 55,0-2 32,-2 2-536,0 0 560,4-2 8,0 2-48,1-2-24,-5 1-496,2 0 440,2-1-40,0 0-88,0 0-47,2 0-73,0 0-48,8 2-16,-12-2-16,-1 1-112,2 0 144,12-1 0,-11 0 8,2 0-24,10 0-32,-12 0-32,12 0-16,-12 0 8,2 1-56,3 0 40,-5-1-8,10 0 16,-10 0-16,-2 1-32,0 0 16,14-1 16,-12 2-56,3-2-8,-6 2 32,2 0-88,1 0-128,0 0-160,0-2-248,0 2-241,-2-2-199,2 2-128,-2 0-40,-2 0 1232,0 0-1201,0 0 129,2 0 152,0 0 256,-2 0 664,0 0-416,2 0 200,-2 0 152,5 0 24,-6 0 40,0 0-744,-1 0 744</inkml:trace>
  <inkml:trace contextRef="#ctx0" brushRef="#br0" timeOffset="3146">2221 61 1296,'0'0'0,"0"0"0,0 0 368,0-2 72,0 0-8,0 0-64,0 1-368,0 0 320,0-3-40,0 0 8,0 2 40,0 1-328,0 0 368,2-1 25,0 0 31,0 2-24,-1-1-400,0 0 400,1 1-24,0 0-48,-2 0-8,1 0-320,0 0 320,1 0-8,0 0-8,-2 4-56,0-1-248,0-2 216,2 3-56,0 0-56,0 0-16,-1-1-88,0-2 32,1 3-24,0 0 0,0 2 0,-1-2-8,0-2 16,1 15 0,2-13 32,0 2 16,0 7-64,-2-8 64,0 1 32,2 12-16,-2-14 17,0 9-97,-2-7 80,2-2-32,0 14 8,0-12-24,0 6-32,-1-8 64,-1 0 24,0 12-24,0-12 40,0 9-104,0-9 80,0 2 40,0 0 0,0 10-48,0-13-72,0-2 80,-5 5-32,5 0-16,0 0 8,-3-2-40,2-4 32,-3 4-64,0 0-8,0 0-64,1 0 104,2-3-184,1-1-48,-4 4-40,0-4-48,1 0 320,2 0-321,-5 0-15,2 0 16,0 0 56,1 0 264,2 0-248,1 0 72,-4 0 8,0-2 48,0-4 120,4 5-64,-4-5-8,4 0 64,-4 0-24,4 1 32,0 4-40,0-5 32,-4-2-16,4 0 24,-4 0 0,3 8 24,1-8 16,0-9 16,-4 13 24,4-1-80,0 4 104,0-5 0,0-2 16,0 0 16,0 0-136,0 8 144,0-8 8,0-8 8,2 12 8,0-2-168,-2 6 136,2-9 16,3-7-16,-1 12 0,0-2-8,-4 6-128,4-8 144,0-8-23,0 12-41,0-2-80,-4 6 88,4-8-48,0 1 8,2-1 16,0 2-32,-6 6-32,8-6 48,8-2-32,-14 2 16,5 0 8,-7 6-40,8-6 16,0 0 0,8 2-8,-10 0 8,-5 3-16,14-2 0,-9 1 0,2 0 8,9 0-16,-11-2 32,10 2 8,-10-1 24,10 1 8,-15 2-64,4-2 56,3 2 0,9-2 8,-13 2 8,-3 0-72,6 0 64,9 0 24,-10 0-8,2 0-16,8 0 8,-12 0-40,2 0 8,0 4-16,1 1-16,-1-1 0,0-4-24,-2 4 32,-4-4-16,2 4 24,0 0-8,-2 0-24,0 0-32,0-4 40,0 0-64,0 6-16,0-2 24,0 0 24,0-3 32,0 2-40,-4 1-8,0 0-8,-2 0-32,-11 2-16,13-2 8,-12 2-48,12 0 0,3-4 144,-4 3-168,-15 1-24,14 0 8,-13 0-1,18-4 185,-4 2-152,-13 2 8,12 0 24,-12 10 0,17-16 120,-2 0-104,-15 4 32,12 2 32,-11-2 48,15-2-8,-2 0-8,-2 3 8,-10-5 8,12 4-48,3-4 40,-2 0 8,-3 4 0,2-4 0,0 4 16,2-3-24,0 2 8,2-3 0,0 0-8,0 0 24,0 0-32,2 4 8,-2-4 0,2 0 0,2 0 0,0 4 0,0 0 8,-2-4-8,0 0 16,2 4-8,0 0 40,2 0-8,-3-2-40,0 0 24,3 2 16,0 0-8,2 0 0,0-1-32,1 0 32,-3 3 0,0 0 8,10 1-24,-13-5-16,0 2 32,5 2-16,8 10-8,-10-12 8,-3-1-16,0 0 8,4 3-8,9 0 8,-12 0 0,-1-3-8,0 0 8,5 14 16,0-13-24,8 2 0,-12 10 24,2-12-8,11 0 16,-11 2-16,-3-3-16,0 0 0,3 3-8,2 0 0,0 0-32,0-2-40,-2 0-32,2 1-96,-2-1-80,-2-2 288,-2 0-424,7-2-144,-3 4-72,0-4-136,-3 2 776,0 0-816,3 2-17,-2-4-23,0 4 120,0-4 736,-2 0-688,2 0 184,2 0 168,-2 0 128,-1 0 208,-2 0-72,3 0 24,0 0-40,0 0-640,-4 0 728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0:59.622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1 302 960,'0'0'0,"1"-1"0,0 0 144,1-3 40,-2-2 32,2-10 16,-2 11-232,0 4 200,0-5-8,0 0-24,0 0 0,1 0-168,0 6 208,1-6 8,-2 2 56,2 2 56,0 0-328,-2 2 360,2-2 32,0 2 32,0 0-15,-2 0-409,0 0 400,0 0-8,0 0-32,0 0-64,0 0-1744,0 0 3160,2 0-1536,-2 4-48,2 0-24,-2 0-104,0-4 96,2 4 0,0 0-8,-2 2-8,0 9-80,0-14 72,0 3-16,0 2 16,0 10-8,0-12 8,0-3-72,0 15 56,2-12-8,0 12-16,0-12 0,-2-3-32,2 16 40,0-11 16,-2 13 16,2-15-8,-2-4-64,2 16 80,0-12-16,4 12-8,-4-12 24,2 12 8,0-12 8,0 2 32,0 11 0,-3-17-128,2 4 112,4 12 24,-3-12-31,2 2 15,-6-5-120,6 4 96,0 1 0,0 0 16,2 0 8,-7-5-120,4 4 120,3 1 8,0 1 8,-2-3 8,-5-4-144,6 0 192,2 4-40,-1-4 0,0 4 0,8-4-48,-10 0 32,2 0-24,8 0-8,-10 0 0,3 0-16,9-2 8,-12 0-16,-5 1-80,6 0 112,11-3-48,-12-3 16,2 3-16,-5 3-64,11-4 48,-8-1 56,2 0-48,0 0 48,0 0-16,-2-2 16,0 0 8,-2 0-40,-3 6-72,2-4 80,1-2-48,2-1 0,0-7-16,-4 12-24,0-4-8,0 0-40,-2-8 0,0 14 56,0-2-64,0-4 0,0-9 0,0 13-40,0-4-8,0-8 8,-4 10-8,0-10 8,3 14 104,-2-2-112,-1-13 0,0 11-8,0-2 24,3 3 96,-2-6-104,-1 5-40,4-2-16,-4-8-48,2 15 208,0 0-232,-2-5 0,4 0-64,0-3-56,-2 7 352,0-2-392,2-2-81,0 0-39,0 0-24,0 4 536,0-2-592,0-2-16,0 0-56,0 0-40,0 5 704,0 0-720,2-1-17,0 0 33,0 0 72,0 1 632,0 0-576,2-1 96,0 2 120,2 0 96,-4 0 264,0 0-144,4 0 88,0 0 32,0 0-8,3 0-792,-9 0 824</inkml:trace>
  <inkml:trace contextRef="#ctx0" brushRef="#br0" timeOffset="1">884 254 1088,'0'0'0,"0"-2"248,0 0 56,0 0-304,0 2 336,-4-4-24,4 0-32,-4 0-16,4 2-264,0 2 256,0-4 16,-4 0 24,4-1 48,-4 2-344,3 2 360,-3-3 25,0 0-1,0 0-32,4 1-352,0 2 384,-6-3-32,2 0 16,-2 0 0,2 0-368,4 4 320,-4-2-8,0 0-32,0 0-32,0 0-248,4 2 192,-6-2-24,0 2-64,0 0-32,0-2-72,6 2 56,-5 0-16,-1 0-8,0 0 0,-9 0-32,14 0 24,-3 0 8,-2 0 0,-10 0 24,12 0 0,4 0-56,-6 4 48,0-4 48,0 4-8,-13 0 33,19-4-121,-4 6 144,-2 0-40,-10 0-16,12 0 0,4-6-88,-6 6 72,0 0-8,-10 1 48,11 9-16,5-16-96,-4 0 112,-2 6-8,-10 0-56,16 0 40,0-5-88,-6 14 56,2-11 16,-2 2 8,2 11-24,4-17-56,-4 4 40,0 2 0,0 10 0,4-12-24,0 2 8,0 0 16,0 10-32,0-12 32,0-3-40,0 4 0,0 1 8,0 13-16,0-15-16,0-3 24,4 4 24,2 13-32,-2-14 0,2 2 40,-5-3-32,4 12-16,1-11 32,0 3 16,10 9-40,-15-16 8,2 4 40,4 12-24,1-12-8,0 2 0,0 10 0,0-12 0,8 2 32,-10 11-24,-4-16-16,4 2 24,0 3 8,11 0-24,-11 0 8,-5-5-16,4 4 8,13 1-8,-12-2 24,10 0 0,-14-3-24,2 2-16,15 3-8,-13-2-40,10-4-24,-14 2 88,2 0-104,4-2-24,0 0-224,0 0-64,8 0-8,-13 0 7,3 0 257,2 0 64,-6 0 96,4 0-128,2-2-112,0-2-152,0-2-144,0 0-56,-2 0 8,2 0 16,-2 0 48,-3 4 520,1-2-528,2-4 7,0 0-23,0 0 0,-4 2 544,2-5-512,2 7 48,0-2 64,0-10 40,-4 14 360,2-2-280,2-2 72,0-10 88,-2 12 72,-1 1 48,0 0-32,3-6 16,-1 1-8,-1 0-8,0-8-792,-4 16 824</inkml:trace>
  <inkml:trace contextRef="#ctx0" brushRef="#br0" timeOffset="2">1173 149 920,'0'0'0,"0"-2"56,0 0-56,0 1 64,0-3 16,0 0 24,2 2 16,-2 1-120,0 0 144,0-1 8,0 0 16,0 0 8,2 2-176,-2 0 208,2 0 32,-2 0 32,0 0 48,0 0-320,0 0 336,0 0-16,0 0 8,0 4-24,0-1-304,0-2 256,0 3-7,0 0-25,0 3-24,0-1-8,0 0-8,0 10-8,0-12-24,0 2 8,0 12-32,0-14-24,0 15-16,0-13-16,0 12-8,0-12-24,2 12 0,0-14-40,-2-2 24,2 18-8,1-13-8,-3 15-8,1-18 0,0-2 16,1 18 0,0-14 8,0 15 40,1-17-64,-2-2 40,1 20 8,2-16-16,0 10-32,-1-11 0,-2-4 40,1 17 0,0-13 24,2 11 0,-2-12-8,0 2 8,0 10-48,0-12-32,0-1 16,-2-2-88,2 5-136,0 0-104,-2-2-176,0 0 504,0-4-600,2 4-112,-2 1-105,0-5 1,0 3 816,0-2-816,0-1 144,0 0 240,0 0 184,0 0 248,0 0-112,0-2 72,0 0-800,0 2 840</inkml:trace>
  <inkml:trace contextRef="#ctx0" brushRef="#br0" timeOffset="3">1064 84 720,'0'0'0,"0"-2"320,0 0-144,0 0 56,0 0 32,0 0 0,0 0-32,0 0-8,0 1-224,0 0 232,2-2 24,0 1 32,0 0 48,0 0 40,0 2 24,2 0 33,2 0 7,-2 0 16,-2 0 32,4 0 24,0 0 40,-2 0-8,3 0-32,-1 0-64,0 0-48,-5 0-400,4 0 353,3 0-25,8 0-8,-12 0-16,-2 1-304,4 2 304,2-3-24,0 0 0,1 0-48,-5 0-232,8 0 200,-6 0-40,10 0-32,-10-2-24,0 2-104,8-2 112,-6 0-24,9 0-32,-11 0 8,0 1-64,6-2 40,-6 1 8,2 0 0,10-2 0,-16 4-48,2-2 16,5-2 24,-1 0-72,-2 2 0,-4 1 32,2 0-96,2-1-112,-2-2-56,0 0-152,2 0-120,-4 2-112,2 0-120,-2 0-153,-1 1 921,0 0-1048,1 1-144,-2-2-112,0 2 31,0 0 1273,0 0-1144,0-2 256,0 2 320,0 0 256,-2 0 312,0 0-120,2 0 80,-4 0-80,0 0-600,4 0 720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1:08.298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68 403 496,'0'0'0,"0"-2"16,0 0-16,0 0 0,0-2 8,0 0 0,0 0 0,0 0 0,0 0 8,0 3-16,0-2 8,0-3 8,0 0 8,0 0-16,0 2 8,0-2 8,0 2 16,0 2-40,0-2 56,0 0 24,0 0 32,0-3 24,0 6-136,0-2 144,0-1 0,0 0 16,0 0-8,0 4-152,0-2 176,0-2 8,0 0 32,0 0 32,0 3-248,0 0 264,2-3 64,-2 2 56,0 0 24,0 1-408,0 0 432,0-1 17,0 0-49,2 0 0,-2 1-400,0 0 376,0-1-16,0 0-32,0-2-8,0 3-320,0 0 328,0-1-40,-4 0-8,4 0 16,0 1-296,0 0 288,-4-1-16,4 0-8,0 0-40,-2 1-224,0-1 193,2 0 15,0 2-24,-4 0-32,4 0-152,0 0 192,0 0-40,0 0 16,0 0 24,0 0-896,0 0 1536,-4 0-696,4 0-48,0 0-48,0 0-40,0 0 32,0 0-72,0 0-8,0 0 0,0 0 152,0 5-264,0-1 112,0 0 8,0 0-24,0-1 64,0 0-40,2 3 24,0 10-8,0-12 16,-1-1 8,0 0-16,-1 3-16,2 10 8,0-12-8,0 3-8,2 11 0,0-14 32,0 12-16,-2-14 24,0 0-16,2 14 16,-2-12-24,0 2 48,2 0-8,0 11-16,0-13 8,0 2-8,-2 4 0,-2-4-8,2-6 8,-2 4 0,0 2-16,2-2 16,-2-2-32,0 2 32,2 0-24,-2 0-16,0-1 40,0-2-24,2-1-72,-2 4 24,0-4 8,2 3 64,-2-1-80,0-2 32,0 0-16,0 0-8,0 0 72,0 0-64,0 0 0,0 0-8,0 0 16,0 0 312,-4-2-584,0-1 272,4-1 24,-4 0-1,1 1 33,2 2-16,-3-5-8,0 0 8,0 0 16,1 2 0,2 2 8,-3-4 8,0-2 16,0 0-32,4 3 0,0 4 8,-4-7 0,0-1-16,0 1 24,1 4-16,2 2 9,-3-6-18,0 0 1,0 2 0,0 1 8,3 4-8,-3-5-8,0 2-8,0-2-16,4 2 40,0 4-40,-4-4 24,4 0 8,-4 0 0,4 0 8,0 3 0,-4-1 0,4 0 0,-4-2 24,4 3-24,0 0 16,-4-3-24,4 2 24,-4 0-16,4 0 0,0 2 0,0 0 8,0 0 0,0-2 16,0 2-24,0 0-8,0 0 0,-4 0 0,4-2-16,0 2 24,0 0-16,0 0-8,0 0 64,0 0-104,2 0 16,-2 0 8,0 0-8,0 0 48,0 0-40,2 0 8,0 0 8,0 0-24,0 0 48,-2 0-32,2 0 0,0 4-8,0-4 16,0 4 24,-2-4-16,4 4-16,2-4 16,0 4-16,-2 0 32,-4-4-24,2 4 32,1 3-16,1-3 16,-2 0 0,-2-4-8,4 0-24,-2 4 0,0 0 24,0 0-32,-2-4 32,2 6-16,-2-2 0,0 0 8,2 0 24,-2-4-16,2 6-8,0-2 0,-2 0-16,2 2 8,-2-5 16,2 2 0,0 1 0,0 0 8,-2 0 16,0-3-24,2 3 0,0 2 8,0-2 8,-2 2-16,0-6 0,0 4 24,0 0-40,0 0 16,0 0 8,0-4-8,0 4 0,0-4 8,0 4 0,2 0-24,0-4 8,0 4 16,0-4 0,0 4-8,0-4 8,0 4 0,0-4-8,0 4 0,-1-4 0,0 0-8,1 4 0,0-4 8,0 0 8,-1 1-8,0 2 8,1-3 16,-2 0 0,0 0-16,0 0-8,0 0 32,0 0 16,0 0-16,2 0 24,0 0 16,0 0-32,-2 0 24,0 0-8,0 0-56,0 0 64,0 0 32,2-2-8,-2 0 17,0 2-105,0-2 88,0 0-8,2 0-8,1 0 8,-3 1-80,2-2 72,0-1 0,0 0-8,2 2-32,-3 1-32,2-2 48,-1 1-16,0 0-8,2 0 16,-3 0-40,2-2-16,1 0 16,0 0-8,0 0 0,-2 2 8,2 0 0,0-2-16,2 0 8,2 0-24,-5 2 32,2-1-16,4-3 16,-1 0 0,0 0 16,-1 4-16,2-2-8,-1-2 0,10 0 8,-10-2-8,1 4 8,3 0-24,4-4 16,0-9 0,-8 13 0,14-4 8,-13-8-32,11 10-16,-12-12 24,2 15 24,2 0-16,-4-17 24,15 13-24,-7-13 8,-13 17 8,2 0-40,15-17 0,-12 14 16,10-12-24,-15 15 48,1-1-16,14-16-48,-10 14 32,12-12-8,-17 15 40,0 0-32,13-13 24,-10 10 8,1-11-8,-5 15 8,2-2-8,4-4-24,0 0-8,0 0-9,-4 4 49,0 0-80,2-2-8,0 0-64,0 0-64,-4 3 216,0 2-240,0-3-72,2 1-24,-2 1-32,-2 1 368,0 0-408,0-1-24,0 2-24,0 0-48,0 0 504,0 0-536,0 0-41,-4 0-31,4 0 40,0 0 568,0 0-528,0 0 104,-4 0 64,4 4 72,0-4 288,0 0-232,0 5 32,0-5 48,-4 4 24,4-2 128,0 0-112,0 2 16,0 0-8,0 0 16,-3-1 88,2-2-80,-3 3 24,0 0 24,4-4 8,-3 3 24,2-2-8,1 3-8,-4 0 16,4 0-8,0-1 8,0-2-8,-4 3-8,4 0-448,0-4 464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1:11.284"/>
    </inkml:context>
    <inkml:brush xml:id="br0">
      <inkml:brushProperty name="width" value="0.10008" units="cm"/>
      <inkml:brushProperty name="height" value="0.10008" units="cm"/>
      <inkml:brushProperty name="color" value="#3165BB"/>
    </inkml:brush>
  </inkml:definitions>
  <inkml:trace contextRef="#ctx0" brushRef="#br0">210 10 920,'0'0'0,"0"0"48,-2-1-48,0 0 56,-14-1 0,10 0 8,-10 0 16,14 1-80,0 0 88,-4 1 24,-11 0 24,13 0 24,2 0-160,-2 0 160,-2 0-8,0 0 0,0 0 8,0 0 24,0 0 32,0 0 16,0 4 16,0 0-16,0 0 24,0 0 0,0 0-16,4-2-240,0 0 264,-2 4-23,0 0 15,0 0-16,4-2-240,0-2 240,-4 5 0,0-1 8,4 0 24,-3 3-272,2-2 272,-4-3 32,5 12 16,-4-12-8,2 7-312,0-4 320,2-3 0,0 14-48,-4-12-32,4 6-240,0-5 232,0-1-40,0 14-16,-4-14 0,4 10-176,0-8 161,-4 8 39,4 2 8,-4-2 8,4-4-216,0-5 224,-4 13 16,4-2-8,0 2 8,-2-6-240,0-8 256,2 16 0,0 1 32,0-1 32,0-8-320,0-8 328,0 14 0,0-2-16,0 0-48,2-5-264,-2-9 280,2 12-16,4 0 1,0-10 7,-1 10-272,-4-10 200,5 0 8,11 14-24,-11-14-48,-1 6-136,-2-7 152,15-1-16,-10 12-16,12-12 0,-7-1-120,-10-2 144,17 5 0,-1-2-16,1 0 40,-3-1-168,-12-2 152,17-1-56,4 0 32,-1 0-80,-7-2-48,-12 2-8,16-2-80,2-4-120,2 0-112,-5-1 320,-15 6-480,20-15-168,0 12-168,0-5-225,-5-4 1041,-18 10-1256,24-3-184,-3-10-89,0 10-55,-3-11 1584,-18 14-1560,20-5 135,-1-10 177,0 10 280,-6-10 968,-14 15-664,14-3 264,0-14 192,0 14 104,-9-11 104,-5 14-40,18-13-680,-20 16 720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1:08.817"/>
    </inkml:context>
    <inkml:brush xml:id="br0">
      <inkml:brushProperty name="width" value="0.10008" units="cm"/>
      <inkml:brushProperty name="height" value="0.10008" units="cm"/>
      <inkml:brushProperty name="color" value="#3165BB"/>
    </inkml:brush>
  </inkml:definitions>
  <inkml:trace contextRef="#ctx0" brushRef="#br0">25 382 1248,'0'0'0,"0"-4"192,0-2 80,0-2 104,-4-10 64,0 14 32,4-4-48,-4 0 8,0 0 32,4 0 49,0 7-513,0-4 600,0-1 24,-4 1-16,4 1-40,-4 2-16,4 0-64,0 0-64,0 0-120,0 2-80,0 0-87,0 0-25,0 0 24,0 4-16,0 2 24,0 1-8,0-1-16,0-3-120,0 10 112,0-9 8,2 2 8,0 12 8,-2-16-136,2 2 136,2 14 0,-2-12-16,0 14 0,0-4-16,0-9-48,0 17 32,0-8-32,-2-11-56,2 6 56,0 7 16,0 2-32,0-1 0,-2-13-40,2 6 16,-2 6 8,0 0-16,2 2 8,-1-13-16,0 4 24,-1 7 8,2 1 0,-2-1 8,0-11-40,0 4 16,0 7 24,0-2-16,0 0 0,0-9-24,0 2 48,0-2-40,0 15 24,0-16-8,0 1-24,0 4 24,0-5 8,0 10-8,0-12-16,0-1-8,0 0-24,0 3-72,0 0-152,-4 0-176,4-4 424,0 0-688,0 2-256,0-4-241,0 0-135,0 2 1320,0 0-1312,-4-2 71,4 0 225,0 0 176,0 0 840,0 0-664,0-2 192,0-2 144,0-2 136,0 0 88,0 0-88,0-10-656,0 16 848</inkml:trace>
  <inkml:trace contextRef="#ctx0" brushRef="#br0" timeOffset="2004">7 435 880,'0'0'0,"0"-2"0,0 2 288,0-2-240,0 0 8,0-2 16,0 2-72,0 2 112,-4-4 40,4-1 16,0 3 40,0 1-208,0 0 224,0-1 24,2 0 24,-2 0 24,1 1-296,0 0 304,1 1 8,0 0-8,0-2-8,2 2-296,-2 0 280,4 0-23,0 0-25,0 0-16,1 4-216,-6-4 200,7 4-8,8 0-8,-10 1 16,10-2-200,-14-2 192,4 5 16,15-2 32,-13 2 8,9-1-248,-14-4 304,5 5 32,16 0 8,-6 0 24,-2-1-368,-14-4 336,17 5-24,1 0-48,0 0-31,-2 0-233,-16-6 232,22 16-56,0-12 16,1 2 0,-2 9-192,-20-13 184,21 2 56,-2 2-40,0 0-16,-1 9-184,-19-14 144,20 3-48,0 2-16,-2 10-16,-2-12-64,-18-4 56,19 6-16,-3 0 8,0 10-8,-8-12-40,-8-4 40,20 6-8,-14 0 16,12 0-16,-12-2-32,-6-3 16,6 3-48,0 0-88,0 0-80,0-4 200,-5 0-352,5 4-168,-2-4-200,-2 0-177,0 4-151,-2-4 1048,2 0-1096,-2 0-16,0 0 103,0 0 129,0 0 880,0 0-736,0 0 152,0-2 72,-4 0 144,3 1 368,-2-2-248,-1-1 96,0-2 88,-1-1 0,5 7 64,-4-6-1000,4 6 1000</inkml:trace>
  <inkml:trace contextRef="#ctx0" brushRef="#br0" timeOffset="2005">592 257 1176,'0'0'0,"0"-6"72,0 0 40,0-14 64,0 12 56,0-10 40,0 12 0,0-13-16,0 13 24,0 4-280,0-4 304,0-10 56,0 12 80,0-2 48,0 4-488,0-2 529,2-2 7,0 2-40,0 0-24,-2 3-472,2 0 448,0-1-24,0 0-8,0 0-56,-2 1-360,2 0 296,0 1-80,0 0-80,0 0-64,-2 0-72,2 0 56,0 6-8,0 0 0,0 10 32,-1-14-80,2 0 104,1 16 48,2-12 25,-2 14 31,-2-13-208,0 3 216,4-4-40,-2 18-32,0-6-56,-2-11-88,2 6 80,2 7-24,0 5-8,-2-3 8,-2-12-56,0 4 64,2 8 0,0-2 32,2 3 0,-4-13-96,1 2 88,1 10 48,0-2 0,2 2-24,-2-2 32,0 1 0,0-1-24,2-2 0,-4-10-120,2 2 104,2 8-16,0-2 0,-2 1 8,0-11-32,0 14 16,-2-14 16,0 12-16,0-16-80,0 0 48,2 4-176,0 0-272,-2 0-312,-1-3 712,0 0-1104,1 1-345,-2 0-223,0 0 0,0-1 1672,0-2-1489,0-1 313,0 4 352,0-4 304,-2 0 520,0 0-304,2 0 168,-4 0 72,0 0-920,4 0 984</inkml:trace>
  <inkml:trace contextRef="#ctx0" brushRef="#br0" timeOffset="2006">1041 237 1280,'0'0'0,"0"-2"216,0 0 56,-3 0-272,2 2 328,-3-2 16,0 0-8,0 0 32,0 0 88,4 0 96,0 0 105,0 2-1,0 0-656,0 0 600,0 0-104,0 0-152,0 0-72,0 0-1984,0 0 3632,0 0-1720,0 0 24,0 0 8,0 0-2808,0 4 5408,0 0-2568,0 2-48,2 0 8,-2 0-32,0-6-192,2 16 177,0-12 39,0 2-16,0 10-200,-2-16 176,2 4 8,0 3 16,0 13 8,0-14 40,0 10 0,0-10-8,0 12-56,0-12-32,-1-4-152,2 16 128,0-12-16,1 15 24,0-15 24,-4-5-160,2 18 160,4-13 0,-4 14 8,2-14-32,-4-4-136,2 14 160,2-10 16,0 12 0,2-12 32,-5-3-208,4 11 232,1-10-8,0 12 33,0-12-9,-5-3-248,6 4 264,1 11-8,0-16-24,8 6 0,-15-5-232,2 4 152,5 1-8,11-2 0,-13 0-24,-4-3-120,14 2 104,-8 1 8,10 0-32,-10 0 16,-5-4-96,12 0 80,-7 4 8,15-4 48,-15 0-48,14 0-24,-4 0 8,-2 0-32,2 0 0,-16 0-40,12 0 72,5 0-16,-11-2-24,12 0-16,-17 1-16,10-2 16,3-1-48,0 0-64,0-2-48,-8 2-96,13-2-96,-13 2-104,12-2-96,-19 4 536,4-2-592,15-2-64,-12 0-9,12 0-31,-17 4 696,2-2-760,16-2-48,-5 0-72,-8-2-24,-2 3 904,8-7-929,-6 8-15,12-4 16,-14 0-32,0 3 960,6-6-912,-4 5 71,11-2 121,-13-8 104,0 14 616,6-2-496,-6-4 104,2-8 96,10 10 112,-16 0 184,2-5-104,2 5 40,0-10-960,-6 16 1024</inkml:trace>
  <inkml:trace contextRef="#ctx0" brushRef="#br0" timeOffset="2007">941 249 1408,'0'0'0,"0"0"216,-7 0 40,4-1-256,0 0 280,-13-1 24,16 0 40,-4 0 80,2 2-424,0 0 528,2-2 72,0 0 9,0 0-65,2 1-544,-2 0 456,6-3-104,2 2-80,0-2-32,4 1-240,-7 2 200,3-3 0,14 2-8,-4-2-24,-6 0-168,-6 2 160,14-2-32,3-2-24,1 2-16,-6 1-88,-12 2 56,20-4-16,0 1 0,3 0-8,-8 1-32,-14 2 40,23-3-8,0 2-24,3-2 8,-9 1-16,-18 2-8,24-3 24,0 0 0,3 0-16,-9 1 0,-18 2 24,24-3-128,-2 0-112,-1 0-224,-8 1 440,-14 2-728,21-3-184,-4 2-96,0-2 31,-6 2 977,-13 2-816,15-2 144,-2 0 152,-10 0 152,8 0 368,-12 2-264,4-2 120,0 0 64,0 0 0,0 2-968,-6 0 1048</inkml:trace>
  <inkml:trace contextRef="#ctx0" brushRef="#br0" timeOffset="2008">1271 320 1104,'0'0'0,"0"0"40,-6 0-8,0 0 0,-10 0 0,16 0 0,-4 4 24,4-4-56,-4 0 72,0 0 40,4 4 24,0-4 32,0 0-168,0 0 200,0 0 8,0 0 24,0 0 0,0 0-1104,2 0 1968,0 0-872,4 0-40,0 0 8,-5 0-192,4 0 184,11 0-16,-10 0-16,13 0-24,-18-1-128,6 0 96,13-1 0,-12 0-48,14 0 8,-20 1-56,12 0 40,2-1-16,4 0 8,1 0-16,-18 1-16,14-2 24,5-1-8,0 2-8,0-2 0,-17 3-8,13-3 0,6 0-48,0 0-96,0 0-112,2-2-152,1 0-80,-3 0-16,0 0-8,-2 0 72,0 0 104,-1 2 120,-1-2 88,-16 5 128,10-2-88,4-1-944,-18 4 1032</inkml:trace>
  <inkml:trace contextRef="#ctx0" brushRef="#br0" timeOffset="2009">2113 96 1216,'0'0'0,"0"-2"168,0 1-168,0 0 224,-5-1 32,1 0 40,-2 0 56,0 0 72,2 0 96,0 0 104,0 0 57,4 0 15,-4 0-16,4 0-64,-4 2-48,4 0-56,0 0-80,0 0-24,-4 0-48,4 0-40,0 0 17,0 4-57,0 0-24,0-2-256,0 0 272,0 2-40,2 0 40,0 2-8,-1-3-264,0 0 248,1 15-24,0-14 0,2 12-8,-1-13-216,-2-2 264,5 5 32,2 14-24,-2-14-40,0 6-232,-3-5 152,3-1-80,0 16-24,0-6 0,-2-6-48,-2-4 72,4 10 16,0 0-24,0-10-8,-1 10-56,-2-7 40,3 7 8,-2 0 16,0-10-15,-3 9-49,0-8 24,3-1 16,-2 16-8,2-16 32,-3 5-64,0-5 48,1-2 8,-2 2-32,0 0-24,0 5 0,0-6 8,0-5-80,0 6 0,0-2-89,0-4 161,0 0-256,0 4-80,-4-4-160,4 0-88,-3 0 584,2 0-736,-3 0-56,0 0-24,0 0-41,1 0 857,2 0-824,-3 0 56,0-2 56,0-4 96,1 1 616,2 4-552,-5-5 64,0 0 80,2-2 63,-1 1 345,4 6-256,-3-15 48,0 9 32,-2-1 48,2-6 128,4 10-112,-4-2 40,-1-12 16,1 12 24,1-7 32,2 10-16,-3-3-8,4-10 24,-4 10 0,4-10 0,0 13 24,-4-3 16,4-14 24,0 14 56,0-11-120,0 14 160,0-3 16,0-12 16,0 10 24,0-9-216,0 16 216,2-7 33,0-11 23,2 11-48,0-10-224,-4 16 224,6-6-24,1-10 0,-1 12 80,1-11-280,-6 16 320,15-5-16,-10 0-32,10-11-88,-11 14-184,-4 2 160,17-5 48,-10 0 32,10 0 56,-2 0-296,-15 6 264,7-4-16,12 0-24,-4 0-40,0 0-184,-16 4 192,16-4 33,0 2 7,0 0 8,1 0 32,-17 2-272,18-2 232,0 2-16,0 0 16,0 0-232,-18 0 208,16 0-48,0 0-24,1 0-48,-1 0-24,-15 0-64,14 4 24,1 0 0,-8 2-8,8 0-24,-15-6 8,4 6 24,3 0-24,-2 10-8,0-12 8,-5-3 0,5 4-32,-2 2 16,2 9-16,-4-12-24,-2-4 56,0 6-24,0 10-24,0-12 32,-4 2-16,3-4 32,-2 14-8,-4-12 8,-11 2-24,14 0 8,2-4 16,-14 12-24,10-14-8,-12 6 0,12 0 16,-16 11-8,6-13 0,-1 0 8,-1 2-8,16-5 24,-14 4-40,-2-1 32,2 0-16,-2 0 32,15-4-8,-12 4 16,-2 0 0,11 0 40,-14-4-48,14 0 16,-16 4 32,16-4-56,-14 0 48,14 0-32,-15 0-16,17 0 32,-12 0 0,12 0 24,-2 0 0,0 0 0,-10 0 32,16 0-88,0 0 64,-6 0 0,2 0 8,0 0-40,0 0 24,4 4 32,0-4-40,0 0 16,0 1-64,0 2 48,0-3-32,0 4 48,0 0-8,1-3-56,0 2 72,3 1-8,2 2 0,0 0 32,-4-4-96,2 2 88,4 2 40,0 1 16,0-1-48,-1-1-96,4 6 112,-5-7-32,13 2-40,-11 10-16,-2-14-24,6 2 24,-4 12-24,12-12 48,-12 12-16,0-14-32,4 0 8,4 4 48,3 13-32,1-15 40,-13-2-64,4 2 48,9 12-40,0-12 0,0 2 16,-10 1-24,3 2 40,9-5 0,0 2 0,2 10-16,-13-14-24,2 0 0,12 4 16,-1 0-8,0 0 16,-12-3-24,2 0 24,10 3-8,-1 1-8,1-1-128,0 0-128,0 0-232,-1-2-304,-3 0-296,0 0-352,0 0-289,-2-4-95,-2 0 79,-8 2 1737,0 0-1464,11-2 408,-3 0 408,-8 0 320,10-2 216,-12-4 64,0-2-192,-2-8-400,-4 16 640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1:15.694"/>
    </inkml:context>
    <inkml:brush xml:id="br0">
      <inkml:brushProperty name="width" value="0.10008" units="cm"/>
      <inkml:brushProperty name="height" value="0.10008" units="cm"/>
      <inkml:brushProperty name="color" value="#3165BB"/>
    </inkml:brush>
  </inkml:definitions>
  <inkml:trace contextRef="#ctx0" brushRef="#br0">0 659 960,'0'0'0,"0"0"112,0 0-112,0 0 144,0-2 24,0-1 48,0 3 16,0 0-232,0-2 288,0 0 24,0 0 72,2 0 0,5 0 16,1 0 8,8-2-32,-10 0 17,14 0-33,-4 0 16,2 0 48,4-2 16,1-2 24,1 2 0,2-2-56,0 0-16,-17 6-392,13-2 360,10-4-32,2 0 0,0 0-15,-24 5-313,15-2 264,9-3 0,-2 1-32,3-1-40,-24 6-192,12-4 184,11-2-40,0 0-40,-1 2-32,-23 4-72,10-2 48,8-2-16,-2 0-24,-1 2-32,-17 3 24,6-2-152,4 1-232,-2 0-352,0 0-425,-14 2 1161,2 0-1464,4-2-112,-2 2 151,0 0 297,-3 0 1128,0 0-816,2 0 264,-3 0 192,-2 4 136,0-3 224,0 2-120,-7 1 72,-11 2 8,12 0-720,6-6 760</inkml:trace>
  <inkml:trace contextRef="#ctx0" brushRef="#br0" timeOffset="1">123 824 928,'0'0'0,"0"0"64,-6 0 40,-10 4 32,12 0 40,-2 0 64,-10 0 40,16-4 56,-2 3-336,0-2 384,-2-1 32,4 0 24,0 0-16,0 0-424,0 0 352,2 0-32,4 0-79,0 0-1,-1 0-240,-2 0 248,13 0-8,-10 0-8,15 0-8,-11 0-224,-4 0 200,12-2-16,2 0-24,2-2-64,-7 1-96,-8 2 72,16-3-8,3 0-40,2-2 24,-8 2-48,-12 2 16,21-4-40,-1 0-48,0 0-104,-8 1 176,-12 4-344,23-5-208,-3 0-160,0-1-129,-9 3 841,-10 2-824,15-4 96,3-2 104,-1 0 144,-6 4 480,-14 2-344,20-4 120,1 0 112,-3 0 64,-7 1 48,-12 4-776,-5 1 776</inkml:trace>
  <inkml:trace contextRef="#ctx0" brushRef="#br0" timeOffset="2">973 574 792,'0'0'0,"0"-2"40,0 0 0,-4 0 0,0 0-40,4 2 64,-4-2 40,-2 0 40,2 0 88,0 0-232,3 2 296,-3 0 56,4-2 48,-4 2 24,4 0-424,0 0 424,-4 0-8,4 0-32,0 0-32,0 0-352,0 0 321,0 0-1,0 0-32,0 0 16,0 0-24,0 0-1793,2 0 3282,0 4-1497,0 0-32,2 0-32,-4-4-208,5 4 184,1 0 8,0 2-8,0 0 0,-6-6-184,8 6 208,0 10-8,-2-12 8,2 2 32,-7-4-240,14 12 216,-9-10-16,14 2-32,-12 13-40,-5-19-128,15 4 121,-10 12-17,14-12-24,-4 12-16,-16-16-64,12 4 56,-6 12-24,14-10 8,-6 12 0,-14-17-40,13 4 24,1 12 16,-10-13 0,12 12 16,-17-16-56,4 4 56,11 2-16,-12 0-56,4 0-120,-5-6 136,10 4-280,-7 0-209,11 0-191,-13 0-184,2-4-144,0 0-64,0 0-1,0 0 113,-5 0 960,4 0-808,1 0 168,0 0 128,-2 0 160,-2 0 104,0 0 104,0-2 80,-2-2 16,2-2-648,-2 6 696</inkml:trace>
  <inkml:trace contextRef="#ctx0" brushRef="#br0" timeOffset="3">1362 550 784,'0'0'0,"0"-1"0,0 0 40,0-3 16,0-2 24,0-3 40,0 1 8,0 0 16,0 2 16,0 0 24,0 4-184,0 0 232,0 0 56,0 0 32,0 0-24,0 1-296,0 0 248,-4 1-88,4 0-64,0 0-32,0 0 16,-4 0-16,0 4 40,0 2-8,2 2-96,0 0 72,-2-4 0,-2 2-32,-10 13 0,12-13-8,-2 16 8,-13-6-8,15 2-8,-14-2 8,12 0-16,-12 0 16,12 3 8,-4-11-40,2 0 32,2 10 8,-16 0-8,5 0-8,11 0 8,-16-1-24,4 1 16,0-2 0,8-6-24,2-2 8,-12 8 32,1 0-16,3 0 16,13-12-40,0-2 40,-21 19 0,8-17 8,0 12 9,12-14-57,2 0 56,-16 4 8,13 0-24,-1 0-40,3-4 0,0 0-32,-3-2-56,2 4-65,0-4-63,4 0 216,0 0-256,0 0-48,0 0-48,0 0-48,0 0 1712,0 0-3048,0-4 1296,4-2 64,2 0 40,0 2 336,-4 2-272,15-4 64,-11 0 64,14 0 64,-16-6 80,-2 8-40,20 0 16,-6-13-712,-16 17 736</inkml:trace>
  <inkml:trace contextRef="#ctx0" brushRef="#br0" timeOffset="4">1828 404 824,'0'0'0,"2"-2"192,0 0-192,-2 2 256,2-2 40,0 2-8,0 0-48,-2 0-240,0 0 224,0 0 24,0 4 24,0 0 24,0 0-296,0-4 280,2 6-32,-2 11-48,0-13-40,0 13-160,0-16 136,0 5-8,0 18-8,0-6 0,0 0 0,0-17-120,0 19 121,-4 2-1,4 0-24,0 2 0,0-23-96,-4 22 72,4 2-24,-4-3 24,4 2 0,0-23-72,-4 20 72,4 1 24,0 1 32,0-1 24,0-21-152,0 20 168,0 1 0,0-2-16,0 0 8,0-18-160,0 15 144,0 1-8,2-2-16,4-10 0,-6-4-120,4 18 112,2-14-24,-4 12-56,2-14-128,-4-2 96,2 12-320,0-9-256,-2-1-232,0 2-185,0-6 993,0 4-960,0 0 104,0 0 152,0-4 200,0 0 504,0 0-360,-4 0 144,-2 0 112,0 0 64,4 0 40,-12 0-648,14 0 648</inkml:trace>
  <inkml:trace contextRef="#ctx0" brushRef="#br0" timeOffset="5">1525 521 976,'0'0'0,"0"0"208,0 0-208,0 0 256,0-2 24,0 0 16,0 2 72,-1 0-368,-2 0 488,3 0 128,0 0 56,0 0-39,0 0-633,0 0 544,0 0-136,0 0-72,2 0-8,0 0-328,0 0 352,2 0 72,3 0 56,9 0 40,-13 0-520,0 0 528,17 0 8,-4 0-39,2 0-57,-8 0-440,0 0 408,11 0-80,3 0-32,0 0-56,2 0-32,0 0-40,3-2-24,-1-2-24,2-2-8,0 2-24,1-2-40,-1 0-24,2 0 0,-2 0-16,3 0-16,-3 0-16,-13 2 24,-4 2-152,19-4-120,-3-2-152,-3 2-168,-11 2 592,-4 2-768,11-4-105,1 0-95,-3 1-88,-8 3 1056,-4 0-1032,10-2 48,-2 0 63,-8 0 177,3 2 744,-4 0-640,-1-2 120,11 2 120,-13 0 80,-1 1 320,0 0-248,5-1 48,-2-2 24,-2 2 40,0 1 136,-2 0-112,2-1 24,0 0 40,-2 0 16,-1 2 32,0 0-16,-1 0 8,0 0 8,0 0 8,-4 0 0,1 0-8,2 0 8,-3 0 8,4 0-8,-4 0 16,1 0-24,2 0 32,-3 0 32,0 0 8,0 0 24,1 0-96,2 0 112,1 0 24,-4 0 16,0 0 32,1 0-184,2 0 184,-3 0 8,0 4 8,4-4-16,-5 0 16,5 0 8,-4 4-16,4-4 32,-3 3-224,2-2 192,1-1 0,-4 4 8,4-4-56,0 3-144,0-2 136,0 3-32,0 0-16,0 2 8,0-1-96,0-4 96,0 16-8,0-13 0,0 2 0,0 10 17,2-12-1,0 12-8,0-10 16,0 9-112,-2-12 104,2 3-16,0 16-24,-2-16-24,0 19-32,0-7 8,2 0 0,-2 0 0,2 0-16,-1-16 16,-1 16 16,0-1 8,2-1 0,-2-1-40,0-14 56,0 15 8,0 0 16,0-10 16,1 15-96,0-20 128,-1 5 16,2 17 8,-2-17 8,0 13-160,0-18 152,0 5 0,0 12 0,0-14-8,0 2-32,0-5-112,0 14 104,0-15 0,0 6-8,-4-2 16,4-4-112,0 4 104,0 0 8,0-4-32,0 0 24,0 0-104,0 0 96,0 0 0,-5 0 8,5 0-24,0 0-80,0 0 32,0 0-80,0 0-56,-4-2-80,4 2 184,0-4-240,-4-2-24,0 0-56,0-2-8,4 8 328,0-8-336,-4-8-16,4 10 40,-4-2 24,4-10 72,-4 12 56,0-12 32,4 11 32,0 5 96,-4-14-80,4 10-8,-4-14 24,4 14 8,0 4 56,0-16-16,0 10 24,-4-12-16,4 12 16,0-13-8,0 3 8,0 0 24,0 0 24,2-2 16,0 2 16,2-1 16,0-1-40,2 0-8,0 2-8,2 0 0,9 2 0,-11 0 24,2 7 8,10-11 0,-12 14-8,-2 2-72,8-10 88,-6 8-16,12 0-8,-12-2 8,0 6-72,8-2 56,-6-2 0,13 0 8,-15 0 0,0 4-64,8 0 72,-8-2 16,14 2 32,-12 0 48,-2 1-168,8 0 152,-6-1 48,15 2 8,-7 0 8,-11 0-216,8 0 232,3 0-8,-8 0-32,12 0-32,-17 1-160,2 2 144,16 1-40,-13 0-24,12 0-24,-18-2-56,2 2 24,12 2-24,-10 0 8,0 10-8,0-15 0,4 2 8,-4 3-8,0 12-16,0-14 16,-4-1 0,0 0-32,0 15 16,0-14 0,-2 13-40,0-16 56,0 2-40,0 13-32,-4-10 8,-2 0 0,4 1 64,-2 4-72,-14-7 8,14 12 0,-14-12 0,15 4 64,0 2-56,-21-6 0,6 15-24,-3-15-24,13 3 104,-4 2-120,-12-3-48,0 12 24,-2-12 0,15 2 144,-3 2-112,-12-4 48,2 10 8,0-12 40,-3 2 8,5 1 0,0 9 8,-2-16 0,2 4 0,0 0 16,1 0 0,1-4 8,2 0 0,2 0 0,10 0 24,-16 0-24,19 2-24,2 0 56,-16-2 0,13 0 16,0 0 32,1 0-104,0 0 120,-3 0 16,2 0-16,4 0-24,0 0-96,0 0 104,0 0-16,0 0 48,0 0-16,0 0-568,2 4 1008,4-4-456,0 4-48,11 0 16,-12-2-72,-2 0 48,19 2 8,-6 2 0,2 0-40,-3-2-16,-8-2 24,15 14-8,1-12-24,1 14 8,-10-15 0,-6-2-8,14 18-8,-2-13 24,5 10-24,-7-12 16,-10-2-24,16 16-24,2-12-24,0 12-24,-1-12-56,1 12-40,0-12-24,-2 11-48,-7-15 264,-9 0-272,18 16-96,-2-12-80,-2 12-64,-6-15 512,-10-2-608,19 5-32,-3 10-57,-2-12 17,-4 0 680,-12-4-664,14 6 88,0 0 96,1 0 80,-13-2 400,-4-3-320,18 3 80,-14-4 88,12 0 64,-13 0 88,-4 0-40,7 0 0,0 0-408,-8 0 448</inkml:trace>
  <inkml:trace contextRef="#ctx0" brushRef="#br0" timeOffset="6">3246 469 376,'0'0'0,"0"0"0,0 0 120,0 0-88,2 0 8,0 0 16,-2 0-56,0 0 64,0 4 32,2 0 48,-2 2 32,0-4-176,0 12 200,0-10 0,0 2-32,0 10-16,0-15-152,0 4 136,0 14-8,-4-13 0,4 16 8,-1-19-136,-2 10 128,-1 3 32,0 0 8,0-10 0,0 16 8,-2-15-16,0 15 0,2-6-8,3-14-152,-4 12 136,1-8-8,-2 16-16,0-6 16,5-14-128,-2 2 136,-4 19 16,1-7-8,2-10-15,-2 16-17,0-16-8,0 12 0,0-14 0,2 2-8,0 0 0,0 10 0,4-16-16,-1 2-80,-2 3 64,3-1-16,0 0-32,0-4 0,0 0-16,0 0-8,0 0-24,0 0-40,0 0 184,0 0-320,0 0 64,2-4-32,0-2-32,-1 4 208,0-3-249,1-1-79,0-10-8,0 12-40,0-1 376,2-6-384,0 5 8,2-12 16,0 12 40,-3-1 320,0-4-264,3 3 40,1-13 48,-1 5 40,-4 10 136,2-4-112,2 2 32,0-14 16,0 6 16,-4 9 48,2-2-32,2-7 8,0-3 0,0-1 8,-3 13 16,0-4 0,3-7 0,-2-2 8,0 2 16,-1 9-24,0-3 32,3-6 40,0 0 40,0-2-8,-4 11-104,0-2 112,4-9-16,0-1-8,-1 1 16,-3 11-104,2-2 144,2-5 24,0 0-8,0 8-8,0-12-24,-2 13 24,0 1 32,0 0 48,0 0 16,0 0 16,0 4-24,0 0-8,-2 1-232,0 0 240,2-1 24,2 2 17,0 0-1,0 0-48,0 6-56,0 0-40,0 0-56,-1 6-80,-2-3 96,4-3-8,1 16-16,0-4 0,0 0-40,0 2 8,0 2 0,0 1-16,8 1 8,-10 0-8,2 2-24,8 3 32,-12-12-32,-2-6 24,15 17 0,-11 0-8,12-2 40,-14-10-56,-2-7 40,16 15 24,-12-2 0,10 0-16,-12-7-48,-2-8 56,14 16-24,-10-3 16,10 2-8,-12-10-40,-1-6 48,5 12 8,-2 0-32,10-1-72,-15-6 48,0-6-208,5 1-272,0 12-264,-2-14-281,0 12-55,-2-12 120,0 2 184,0 0 256,-2-3 520,0-2-336,0 3 136,-4 0 104,-2 0 72,-14 0 0,14-4-344,6 0 368</inkml:trace>
  <inkml:trace contextRef="#ctx0" brushRef="#br0" timeOffset="7">2956 850 600,'0'0'0,"0"0"104,0-2 32,0 0 32,-4-2-168,4 4 192,0-2 40,0 0 64,0 0 72,2 0-368,-2 2 432,6-4 8,0-2-40,0 0-40,2 0-360,-8 6 280,8-6-56,10 4-32,-10-2-64,14 0-24,-21 4-104,16-2 81,4-2-33,-1 0-16,0 0-8,-18 3-24,18-2 16,4-3-16,1-1-16,3 1-8,-26 6 24,24-6-48,4 0-32,1 0-41,-1 0-39,-28 6 160,26-6-192,2 0-24,-1 2-40,-1-2-40,-25 5 296,22-4-328,5-1-56,1 0-16,-1-2 8,-27 7 392,22-4-376,1-3 48,3 2 32,-3 0 80,-23 4 216,18-5-168,3 1 72,2-2 56,-3-8 8,-20 15 32,18-4-384,-21 5 384</inkml:trace>
  <inkml:trace contextRef="#ctx0" brushRef="#br0" timeOffset="8">4150 330 456,'0'0'0,"0"-1"0,0 0 56,0-1 8,-4 0 16,0-4 8,0 4 56,0-2 56,-2 2 56,2-2 40,1 3-296,-1 0 288,-2-1-16,0-1-64,0 1-48,4 2-160,-2-2 120,-2 0-32,-10 2-16,12 0 8,2 0-80,-2 0 56,-14 0 40,14 0 16,-12 0 16,14 2-128,0 0 112,-15 3-24,11-1-8,-12 0-16,12 0 32,-14 0 0,14 0 8,-12 2 0,15-3-104,0 0 128,-17 3 0,16 10 40,-15-12-24,13 14-15,-14-14-17,16 14-24,-12-12 0,12 13 0,-12-13-8,12 14-8,-2-4 16,0 0-16,-10 0 0,16 0-32,-4 2 24,1-7-64,2-3 56,-4 10-8,5 2 16,0 0 8,0-8-72,0-4 72,0 10 16,0 1 40,0-3-16,2-13-112,-1 0 168,5 19-8,0-16-16,10 16 8,-12-18-152,-2-2 144,16 20 48,-10-15 72,12 13 48,-16-18-312,-2 0 280,20 16-32,-5-12-56,1 10-56,-7-13-136,-4-2 104,13 5 0,0 10 24,2-16-16,-9 3-112,-5-2 128,16 5 25,-2-2-49,0 0 8,-7-4-112,-8 0 104,18 0-16,-1 0-40,2 0 16,-7 0-64,-10 0 40,17 0-40,3-4 48,-1-2-40,-9 4-8,-10 0 32,19-4-8,1 0-40,-3 0 24,-7-6-8,-12 8-8,19 0-24,-1-4-16,-1-8-40,-6 11 88,-12 4-120,16-15 48,-2 8-72,2-13-41,-10 15 185,-7 4-256,11-16-80,0 10 8,-8-12 16,6 7 312,-10 10-304,4-5-16,10-15-16,-14 15 16,1-11 320,-4 14-272,3-13 32,3 0 72,-1-2 16,-2 4 152,-2 12-96,4-17 8,-4 3 8,0-2 48,-2 4 0,0-2 24,0-2 0,0-1 0,0 4 8,0 14 24,0-15 16,0 0 56,0 0 0,-4 3-96,4 14 136,0-7 0,0-13-48,0 15-16,-4-9-72,4 14 24,-4-5-24,-2 0-48,0 0 56,2 4-8,3 2-16,-3-2 8,0 0 8,0 2-32,1 0 32,2 0-24,-3 0-8,0 0 0,0 4 16,1 0 16,2-4-32,-3 4 8,4 2 0,-4 10-16,0-12 40,4-4-32,-4 17 16,0-13 16,4 16-16,-4-4 8,4-16 8,-4 16-8,4 2 0,-4-2-16,4 2 16,0-17 8,-4 17 0,4 2-24,-4 0 40,4 0-8,0-20-8,0 22 0,0-2 8,0 1-8,0-1-8,0 2-8,0 0 32,0-2-24,2 1 16,-2-21-8,2 18 8,-2 0-8,0-2 16,0 0-16,0-14 0,0 12 16,0 2-8,2-10 0,0 17-8,-2-23 0,2 6 0,0 12-64,-2-14-72,0 12-160,0-16 296,0 4-504,0 0-161,0 2-127,0-2 32,2 0 80,-2 0 120,2-4 128,-2 0 88,0 0 344,0 0-224,0 0 104,0 0 72,0 0 40,0-2-336,0 2 344</inkml:trace>
  <inkml:trace contextRef="#ctx0" brushRef="#br0" timeOffset="9">4406 275 432,'0'0'0,"2"0"40,0 0 0,0-1-40,0 0 64,4-1 8,0 0 40,2 0 72,0 1-184,0 0 232,-2-1 56,15-2 16,-13 2-16,16-2 8,-6 2 8,2 0 40,0 0 8,-8 1-352,0 0 400,11-1 0,1 0 24,0-2 25,-11 3-449,-2 0 448,14-1 0,3 0-32,0-2-40,-12 2-376,-4 0 288,16-2-16,1 0-104,1 0-48,-13 1-120,-4 2 144,15-3-72,-1 0 8,1 0-32,-12 2-48,-6 2-8,16-4 0,3-1 32,-7 1 0,0 0-32,-4 0-96,0 0-192,-2 0-192,-4 2 488,-5 0-672,1-2-136,10 2-48,-12 0 55,4 1 801,-4 0-680,0-1 120,0-2 144,2 2 104,-4 0 312,-2 0-248,0 0 88,0 0 48,0 0 56,0 0 8,2 0 16,-2 0 8,0 0-24,0 1 48,-2 0-24,0-1-40,0 2 16,-4 0-8,0 0 16,4 0 8,-4 0 8,0-2 8,1 2 16,2 0 0,-3 0 0,0 0 16,0 0 8,4 0 8,-4 0 8,4 0 0,-4 0 24,0 0 24,4 4 16,-6-4 24,2 4 0,0 0-8,4 0 0,-4 0 16,4 0-8,-3-1-128,2-2 128,-3 3-8,0 2-40,4 0-8,0 7-72,0-10 80,0 1-8,0 15 16,0-15-8,0 11-80,0-12 88,-4 1-8,4 16 0,0-14 8,0 12-88,0-14 56,0 2 16,0 21-24,0-11 0,0 2-8,0 0 0,0 2-24,-4 2-8,0-1 0,4 1-8,0 2 32,-4-2-16,4 0-16,0-20 8,-4 21 16,4-1-24,-4 2 24,4-2-24,0-22 32,-4 24-8,-1-4 16,5 1-8,-3-4-32,2-16 40,-3 15 0,0 0 0,0-10-16,4 14-24,0-20-8,-4 4-96,0 12-120,4-11-128,-4 1-112,4 0-16,0 0 8,-4 0 40,4-2 80,0-4 352,0 0-280,0 0 104,0 0 72,0 0 64,0 0 32,0-2-328,0 2 336</inkml:trace>
  <inkml:trace contextRef="#ctx0" brushRef="#br0" timeOffset="10">5733 261 504,'0'0'0,"0"0"72,0 0-72,0 0 96,-4 0-8,-2 0 0,0 0 48,0 0-136,-4 0 216,10 0 56,-4 4 56,0-4 0,4 2-328,0 0 312,-4 4-32,0 0-24,0 0-24,2 1-232,0 3 200,-2-6 48,0 12 8,0-10 40,2 2-296,0 2 312,-4-4 1,-1 14 15,3-14 0,3 4-328,-2 2 320,-1-6-8,4 17-24,-4-7-16,4-9-272,0 2 248,-4 7-24,4 2-16,0-2-24,0-7-184,0 0 208,0 10-32,-4-1 24,4 0 16,0 0-48,0-2-8,0 2-48,0 1-16,0-1 0,0 0 0,2 0-16,4-12 32,0 14 9,-2-16 7,0 12 8,3-12 0,-5 0-136,0-2 192,6 5-8,8-1 24,-12 0-8,12-2-64,-12 0 40,4-4-16,0 0-80,-3 0-80,-2 0 32,3 0-80,10 0-168,-10 0-120,4 0 336,-3 0-488,-3 0-200,4-2-81,-2-4-47,5 2 816,-4 2-832,1-4 72,10-1 56,-12-1 72,6 3 632,-6 2-545,0-5 89,10 0 112,-9-8 96,5 12 248,-6 2-160,2-14 56,10 10 56,-10-10 24,-2 11 24,-4 4-24,6-7 24,0-11 16,0 13 24,4-6-40,-8 6 104,-2 0 24,4-12 48,1 10 64,-1-10 40,2 10 24,-2-10 56,0 11 25,-2-11 7,0 12-8,-2-16-40,0 14-48,0-12-16,-2 12-8,0-12-40,0 12 96,-5-11-328,4 13 336,-5-10-32,2-2-16,0-2-160,-1 4-128,4 12 64,-15-16-32,11 1-16,-1 3-8,1 1-8,4 12 40,-21-5-64,16-12 56,-18 14-16,10-8-16,12 12-96,-2-4 48,-18 0-48,5-3 32,4 3 64,10 4 8,-15-6-8,0 0 0,2 2-8,2 3 8,12 2-8,-16-3-32,-1 2-16,3 0 24,0 0 32,14 2-48,-14 0 40,10 0 0,-16 0-8,16 0 24,-10 0-8,11 0 32,-1 4-24,-9 0-8,14-4-24,1 4 8,-4 0-144,0 0-160,0 0 320,4-4-536,0 6-304,0 0-120,-4 0-129,4 0 1089,0-5-1056,0 5 144,0 0 120,0-2 248,2 2 224,-2-6 320,8 6-168,0 0 104,0 0 64,-2 0-432,-6-6 432</inkml:trace>
  <inkml:trace contextRef="#ctx0" brushRef="#br0" timeOffset="11">6369 197 576,'0'0'0,"0"-4"184,0 2 64,0 1-248,0 0 280,0-1 16,-4-1 72,4 3 96,-2 0-464,0 0 600,-2 0 104,4 0-8,0 0-119,0 0-577,0 0 424,0 0-160,2 0-88,-2 5-32,0-4-144,0 2 208,2 1 24,0 2 16,0 10 16,-2-14-264,0 0 184,0 14-8,0-12-16,0 14-16,0-12-16,0 12-24,0-12-48,2 17 8,-2-21-64,2 2 48,2 18 8,-2-16 8,2 16-40,-2-14-24,0 0 48,0-2-24,4 14-24,-4-14 16,-2 5-16,0 1 0,2-6 16,-2 16 32,0-16 0,0 10 32,0-12 8,0 12-16,2-12 8,-1-1-80,0 0 48,-1 3 16,0-2-32,0 0 8,0-1-40,0-1 8,0 2 0,2-4 0,-1 0-8,0 0 40,-1 0-16,0 0-8,0 0-32,0 0 16,0 0-24,-4 0-24,4-2-32,-4-2-24,1 0 104,2 1-136,-3-3-8,0-2 8,0-8-16,1 12 152,2 2-144,-3-6 8,4-10 8,0 12 40,0-4 88,0 4-88,0 0 24,0-10 32,-4 9-16,4-3 48,0 4-24,0 0 8,0-12 0,0 12 32,0-6-16,0 6 8,0-2 16,0-10-24,0 12 24,0-7-24,0 8 8,0-2 8,0-9 0,0 10 0,0-5-16,0 6 24,2-1-8,0-10 8,0 10-16,-1 0-8,0 4-40,1-14 40,-2 12 16,2-4 8,2 2-24,-2 4 80,4-7-24,0 1-32,2 0 8,-4 4-32,-2 2 16,4-4-24,-2 0 32,0 2 8,0 3-32,-2 0-8,6-1 24,8 0-56,-10 2-16,1 0 56,-6 0-40,16 0-8,-13 4 24,4 0 16,10 0 0,-12 2 0,14 0 8,-12 0-32,7 8 32,-12-12-24,5 2-24,13 3 72,-15 11 16,8-15-40,-10-2 32,2 17 16,14-12-64,-4 14 0,-2-15 16,-12-4-32,6 23 0,15-7-16,-17 1 16,11-4 32,-14-12-40,5 16 16,14 0 8,-6-2-16,-1 1 32,-14-16-8,15 18 8,1-1-16,-9 0 0,10 1 16,-16-18-24,14 17-8,0 0 16,2 1-40,-3-1 56,-14-16-40,7 16 8,13-2 40,-13 0 88,11 0-96,-18-16 208,7 16 104,12-10 72,-4 17 72,2-19-456,-18-4 448,19 16-23,1-12-41,-2 0-8,-2 0-24,0 0-40,-10 0-24,10-4-56,-10 4-48,-5-4-184,4 0 184,3 0 0,9 0-24,-13 0 16,-4 0-176,4-2 112,0-2 24,0 0-24,0-2-8,-4 6-104,6-6 128,-2 0-24,2-2-16,-2-8-8,-4 15-80,6-5 32,-4-12 0,-2 10 16,0-12-32,0 18-16,0-12 80,0-2-56,0-2 0,-4 0 16,3 15-40,-4-15 32,-11-4 40,12 2 32,-2-2 72,4 19-176,-12-14 184,10-4 49,-13 1 111,11-2 0,4 18-344,-14-16 360,10-2-8,-10-2-128,12 1-64,1 20-160,-14-16 96,11-1-48,-14 0 16,14 2 8,-11-1 24,13 1 32,-14 0-24,14 2 16,-14 0 24,14 8-32,-2-12 32,0 14-40,0-13-16,0 13-16,6-10-32,-4 10-32,4-2-8,-4 2-56,4 0-144,0 0-240,0 6 440,2-2-712,0 0-328,0 2-425,0 0-335,0 0-416,4 0-265,-4 0 185,2 0 391,-3 1 1905,2 2-1304,3 3 624,0 0 384,12 12 208,-16-16 88,2 0 0,14 4 16,-12 0-8,11 11-488,-17-17 480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2:09.250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12 815 856,'0'0'0,"0"0"24,0-2 8,0 0 0,0 0-8,-4 0 16,4 0-8,-4 0 8,4-2 8,0 2 0,0-1 0,0 3-48,0-2 48,0 0-8,-4 0 8,4 2 16,0-1-64,0 0 80,0-1 16,0 0 8,0 0 8,0 0 16,0 0 8,0 0 16,0 2 16,0 0 8,0-1-176,0 0 184,0-1 8,0 2-8,0 0 0,0-1-184,0 0 208,0 1-8,0 0 8,0-2-16,0 2-192,0 0 216,0-2-24,0 2 17,0 0 23,0-1-232,0 0 200,0 1 32,0-2-24,0 2-16,1 0-192,0 0 192,1-2-16,0 2-8,0-2-8,-2 2-160,0 0 128,0 0-24,0 0 0,0 0 0,0 0-544,0 0 976,0 0-456,2 0 16,-2 0 0,0 0-96,0 0 64,2 0 32,-2 0-32,0 0 0,2 0-64,-2 0 96,2 4-40,0 0 40,1 0-24,-1 0 40,0 0-24,0 0-8,-2 2 8,1-1-88,0-4 80,-1 16 16,2-13-24,0 2 24,-1-2-96,0-2 72,1 14-24,0-16 40,0 6-48,-1 6-40,0-8 56,1-4 16,0 6-8,2 11 0,-1-14-64,-2-2 56,3 5 16,2 0-8,-2 10 41,-1-13-105,-2-2 88,1 3 8,4 2 8,-2 10 16,2-12 0,0 3-8,1 9-16,-3-12-24,0 8-72,-2-8 72,2 0 0,2 2-32,0 0-16,-3 7-24,-2-10 24,5 1 8,0 3 16,-2-1 32,1 7-80,-4-10 56,3-3-8,0 6 8,2-2-16,-2 1-40,-4-4 56,7 5 0,-1 0 16,0-2 8,-2 0-24,2 0 48,-2-4-32,2 4 16,-2 0-88,-4-4 72,4 4 0,2-4 32,-2 0-40,2 0 40,0 0-32,0 0 48,0 0-8,0 0-112,-5 0 152,5 0-16,-2 0-64,2 0 56,0-2-40,0 0 24,0 0 0,0-4-64,0 2 16,0-2-24,2 0 0,0 0 24,-1-2-32,-7 8-32,8-8 40,0-8-16,-2 10 32,2-2-56,-8 7 32,8-17 16,8 12-16,-12-10-40,4 10 8,9-14-8,-11 3 8,2 1-8,8-2 32,-16 17-24,6-14 0,2-3-8,8-3 24,-10 1-48,13-2 24,-11-3 24,10 1-56,-10-2 40,12-3-48,-12 3 0,13-2 8,-5-1 24,0 3-16,-8-2 16,14-3-360,-5 3-40,-1 0 72,2-1 16,0 3 352,-1 2 48,-16 21-72,14-21 48,1 0-32,0 0 64,0 3-56,-13 19-24,13-18 32,0-2-24,0 4-8,0-3 16,0 3 0,1-2-8,-9 2-32,12-1 0,-18 16 24,4-10-40,14-3 56,-12 0-16,11 10-8,-15-12-16,4 11 8,8-9-24,-12 10-8,-2 5 48,2-4-120,4-3-48,-2 0-16,0 2-80,-4 4 264,2-2-296,-1-2-80,-1 0-56,0 4-32,-2 0-9,2-1 9,-2 1-40,0 2-24,0 0-48,0 0-80,0 0-56,0 0-8,-4 5-33,-1-1-7,1 0 56,0 0 80,3-2 624,-2 2-520,-1 2 184,0 10 112,0-12 96,3-2 128,-2 0-240,-1 4-400,4-6 640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1:24.747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685 84 976,'0'0'0,"0"0"168,0-2 32,-4-2 56,1 2-256,0 0 256,-3-2 24,-10 2 8,16-2-8,-7 0 16,-11-2 0,14 0 8,-12-1 32,12 1 48,-12 2 1,12 0-57,-2 0-40,-13-2-88,13 4 0,-10-2 56,10 2 32,-14 0 40,14 0 16,-17 0-40,17 0-80,-16 2-24,16 0-56,-16 0-16,16 0 24,-7 0-152,3 0 136,4 0 48,-18 4 8,8 0 0,12 0-192,2-2 208,-23 4-8,19 0 1,-20 10-1,17-13-200,2-1 184,-9 4-8,-3 0-40,1 10-24,8-14-112,4 0 120,-10 16-40,-1-14-16,11 14 16,-18-11-16,18 15 8,-16-6 16,6 0-8,12-6-80,1-4 80,-17 13 0,14-1-8,-10 0-8,12-4-64,2-8 64,-14 15 8,12-1-32,-3 2 24,3-7-64,2-10 56,-2 18-16,0 1 16,4-2 16,0-7-72,0-9 80,0 12 32,2-2-8,0 0 0,4-10-8,3 17-8,7-17 8,-10 14 0,9-16-96,-10-2 112,11 14-8,0-12 0,1 2-16,-3 8-88,-10-10 72,16 1-32,2 1-8,1 0 32,-4-1-64,-14-4 48,19 5 16,3 0 0,1-2-16,-4-4-48,-20 0 24,27 0-16,-1 0-24,1 0-40,-5 3 56,-22-2-176,24-1-64,1 0-96,-3 0-88,-3 0 424,-20 0-512,22-2-264,-1 0-312,0-2-257,-5-1 1345,-15 4-1520,16-5-24,0 0 143,-2 0 233,-1-2 1168,-16 8-904,8-7 360,11 1 240,-12-2 160,7 1 144,-14 6-48,3-15-664,-4 16 712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1:22.217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104 264 1856,'0'0'0,"0"0"432,-4 0-24,-2 0-16,0 0-24,0 0-96,3 0-272,-1 0 224,-2 0-48,0 4-8,0 0-16,4-2-152,0 0 144,-2 4-39,0 0-1,0 1 16,2-5-120,0 2 120,2 14 64,-4-14 48,4 14 40,0-15-272,0 0 328,0 15 32,0-12 8,0 17 0,0-7 0,0 0-72,0 0 0,2 3-72,0 1-40,0 0-24,0 2-40,2 1 56,-3-14-176,0 2 152,3 9 40,-2 0-7,0 1-25,-1-11-160,0 0 128,1 10-32,2-2-24,-2-1-8,-1-9-64,0 0 64,1 8 0,-2 0 8,0-10 0,0 6-72,0-1 72,0-5-24,0 12-16,0-12-24,0 3-8,0-2-32,-4-3-16,0 0-64,0 2-112,2-2 224,0-2-328,2 3-145,-4-1-151,0 0-144,2-4 768,0 0-888,-2 0-48,0 0-24,4 0 47,-4 0 113,0-2 104,0-4 104,4-1 168,-3 3 424,2 2-296,1-14 112,-4 10 128,0-2 24,1-4 32,2 6-200,1-2-664,0 8 864</inkml:trace>
  <inkml:trace contextRef="#ctx0" brushRef="#br0" timeOffset="1969">1 497 1144,'0'0'0,"0"-6"32,0-2 0,0-12 0,0 6-32,0 11 56,0-13 40,2 10 56,0-14 48,-1 15-200,0 4 216,3-7 32,0-8 24,0 13 8,-1-1-280,-2 2 288,3-6-16,0 2-16,0 0-16,1 1-240,-4 4 264,5-5 8,0 2-8,0 2 9,1 0-273,-6 2 280,5-2-24,3 0-16,-1 0-8,-3 0-232,-4 2 208,7-2-8,0 2-8,10 0-24,-12 0-168,-6 0 160,8 0-16,9 0 0,-13 0-8,3 0-136,-6 0 128,15 4 16,-10 0 8,10 0 8,-10 1-160,-6-4 184,18 5-8,-9 0 0,11 10 0,-12-12-176,-8-4 192,22 17 24,-4-11 16,3 10 33,0-10-265,-20-6 280,21 18 8,1-12 24,-1 10-8,0-10-304,-22-5 272,24 19-16,-3-14-56,3 16-64,-2-16-40,-21-5-96,21 19 40,0-14 8,0 16-16,-2-16 0,-19-5-32,21 20 24,-2-15 0,-2 13 0,2-15 0,-19-4-24,17 16 56,0-12-16,-2 12 0,-8-12-8,-6-3-32,16 4 24,-9 1-80,9 0 48,-12 0-72,-5-5 80,6 4-184,9 2-104,-12-3-240,2-4-216,-5 0 744,4 4-897,1-4-111,1 4-80,-3-4 32,-4 0 1056,2 0-1040,0 0 87,0 0 145,-2 0 120,0-1 688,0 0-576,0-1 168,0 0 112,-4-2 112,3 3 184,-2-2-64,-4-4 24,1 3-24,0-2-904,6 6 968</inkml:trace>
  <inkml:trace contextRef="#ctx0" brushRef="#br0" timeOffset="1970">760 388 1104,'0'0'0,"0"-6"40,0-2-16,0-15-8,1 18-16,0-8 24,3-3 16,-2 0 32,2 7 24,-2 3-96,0-8 144,0-2 48,2 8 56,-2-12 40,0 18-288,0-2 312,1-15 40,-1 13 16,0-12-8,-2 16-360,2-2 392,2-4-8,-2-8 9,0 10 39,-2 2-432,2-1 416,2-11 16,0 12 8,-2-2 24,-1 4-464,0 0 472,1 0-24,2 0 0,-2 0-40,-1 1-408,0 0 368,1 1-15,0 0-25,0 0-16,-1 0-312,0 0 256,1 0-48,0 0-40,0 4-8,-1-2-160,0 0 144,1 4 0,2 10-48,0-10 16,-3 3-112,0 1 104,3-4 8,0 16 0,1-6 0,-4-8-112,2 0 112,-1 11 8,2 1 40,-2 0-24,2 0 0,0 3-8,-2-1-16,2 0-16,-2 3-16,0-1 0,0 2-40,-2 1 32,0-12-72,0-2 64,0 13-16,0-1 32,0-3-24,0-10-56,0-2 72,0 10 8,0-1-32,0-1-8,0-9-40,0-2 56,0 9-16,0-10 32,0 17-24,0-20-48,0 0 32,0 17-112,0-16-144,0 12-192,0-13 416,0-2-696,0 5-272,-4 11-312,4-17-241,0 2 1521,0 0-1600,0 2 0,0 0 183,-4 0 257,4-4 1160,0 0-904,0 0 344,0 0 248,0 0 184,0 0 2032,0-4-3864,0-2 984,0 6 976</inkml:trace>
  <inkml:trace contextRef="#ctx0" brushRef="#br0" timeOffset="1971">1335 258 1224,'0'0'0,"0"-2"448,0 0-128,0-4 0,0-2 8,0 2-16,0 0 0,-4 0-312,4 6 320,0-6 40,0-1 48,0-1 9,0 2 23,0 6-440,0-6 424,0 0 16,0 0 56,0 2-496,0 4 496,0-4 24,0 0-24,0 2-32,0 0-32,0 2-432,0-2 417,0 0-1,0 0-48,0 0-56,0 2-312,0 0 248,0 0-88,0 0-32,-4 0-24,4 0-104,0 0 120,0 0 16,-4 4-24,4 0 24,0-4-136,0 4 136,-4 0 0,4 2 24,-4 0 0,4-4-160,0 12 120,-4-10 48,0 2-24,0 11-16,4-17-128,0 4 128,-4 14-32,0-12 8,0 14 8,0-14 16,4 19 8,-4-19 48,4 16 0,-4-6 41,4 0-17,0 1-40,0-1 16,0-10-24,0 18-24,0-8-16,0 1-32,0-11-16,2 18-8,0-8-24,2 0 8,2 3-24,-2-1 8,0 0 0,0 0 24,-3-13-56,4 9 40,1 2 16,0-10 0,10 16-24,-14-21-32,3 4 88,11 15-56,-10-14 40,10 11-8,-10-13-8,12 2 56,-1 10 0,-1-12 0,-10-3-112,6 2 104,4 3 0,0-2-8,1 0 16,-12-2-112,6 0 96,7-2 40,0 0 8,0 0-16,-10 0-128,5 0 144,3 0-48,2 0-40,0-2-16,-11 1-40,3-2-16,8-3-96,-2 0-184,2-2-128,-10 5 424,2-2-624,7-11-208,-1 10-152,-8-11-193,0 15 1177,4-2-1232,-4-14-120,13 10-57,-15-12-31,1 14 1440,6-4-1488,-7-7 80,10 1 199,-10 0 217,-2 8 992,0-2-736,13-6 304,-13-5 176,2 1 136,-4 12 120,2-2-48,2-10-32,0-1-848,-6 21 928</inkml:trace>
  <inkml:trace contextRef="#ctx0" brushRef="#br0" timeOffset="1972">1218 155 1216,'0'0'0,"-4"4"144,-2-4 72,-9 0-216,7 0 312,2 0 72,-14 0 56,16 0 56,0 0-496,2 0 504,-4 0 48,0 0-7,0 0 15,6 0-560,0 0 568,0 0-40,0 0-32,0 0-80,0 0-2424,0 0 4376,2 0-2048,4 0-64,0 0 8,7 0-264,-10 0 248,3-2-24,15 2-24,-5-2-23,-1 0-177,-12 2 136,15-2-32,2 0-16,1 0-8,-4-2-80,-14 4 56,21-4 8,1-1-16,1 1-16,-3 3-32,-20 0 24,24-3-8,3 2 0,-2-4 0,1 2-24,1 2-48,-4-2-40,3 0-96,-4 0 192,-22 4-288,23-4-169,-1 0-159,-1 2-176,-4-2 792,-18 4-936,21-2-72,-3 0-41,-4 0 113,-9 0 936,-6 2-808,17-2 136,-14 2 176,3 0 160,-2 0 336,-4 0-208,5 0 128,-2 0 24,0 0-952,-4 0 1008</inkml:trace>
  <inkml:trace contextRef="#ctx0" brushRef="#br0" timeOffset="1973">1311 353 1176,'0'0'0,"-6"0"64,-10 0 48,15 1-112,-4 2 152,-22 1 56,21 0 24,-14 0 32,19-4-264,-2 0 264,-13 5 0,12-5 32,-2 4 16,0-4 48,2 0 32,-1 0 24,5 0 33,0 0-449,0 0 456,0 0-16,0 0-16,3 0-72,-3 0-352,2 0 280,4 0-40,2 0-48,0-2-56,0 0-16,10-3-16,-12 1-24,14 0-16,-18 4-64,5-2 48,17 0-8,-6-2-16,2 0 8,-15 3-32,11-2 40,4-1-40,0 0 24,2 0 0,-15 3-24,11-2 0,8-3 8,0 0-64,1 2-64,-20 2 120,12-2-240,7 0-168,1 0-184,-1 0-152,-18 2 744,8-3-872,11 1-9,-1-2 73,-4 2 72,-14 3 736,9-2-616,5-3 192,0 0 128,-2 2 128,-13 3 168,7-2-64,6 1-208,-2-4-512,-18 6 784</inkml:trace>
  <inkml:trace contextRef="#ctx0" brushRef="#br0" timeOffset="1974">2127 185 1480,'0'0'0,"0"0"288,0 0 48,0-2-8,-2 1-328,0 0 320,-2 1 32,0 0 24,0 0 72,4 0-448,0 0 496,-4 0 1,4 0-1,0 0-64,0 0-432,0 0 384,0 0-48,0 0-72,0 4-16,0-4-248,0 0 216,0 4-48,0-4 8,0 4-32,0 0-144,0-2 128,0 4 0,0 0-56,0 11-8,2-15-64,-2 0 40,0 14 0,2-12 16,0 12-16,0-11-40,-2-4 56,2 20-16,0-15 16,0 18 8,0-12-64,-2-8 96,2 2 0,0 18 0,0-7-24,-2-6-72,0-6 48,0 11-16,0 2-24,0 1 16,0-6-24,0-8 32,0 13 8,0-2 40,-4-10 24,4 10-104,0-11 73,0-1 31,0 2-32,0 0-24,0-2-48,0-2 80,0 4-24,-4 0-16,0 0-32,4-3-8,0-2-56,-4-1-96,4 4-73,0-4-127,-3 0 352,2 0-464,1 0-96,-4 0-80,0 0-32,1 0 672,2 0-704,-3-2 16,-2 0 31,0-4 49,1 1 608,4 4-528,-5-5 96,2 0 80,-2-2 104,0 0 248,5 8-216,-3-17 40,-2 11 16,2-12 24,-1 13 136,4 4-112,-3-19 48,0 14 24,0-13 8,4 12 32,0 6 0,-4-17-8,4 10 8,-4-12 24,4 14-24,0 6 24,-4-21 24,4 13 16,0-12 8,0 12-72,0 8 88,0-20 24,2 4 0,0 7 16,0-11 16,-2 20-144,6-8 136,0-12 16,0 12 8,2-13 0,-7 21-160,6-8 160,10-10 8,-13 2 0,4 8 16,-8 7-184,16-20 200,-10 12 24,10-11 88,-10 12 8,-5 7-320,19-18 289,-12 11-49,14-9-112,-4 11-64,-16 6-64,12-8 64,3 0 16,-1 0 8,2 2-8,-16 5-80,14-4 48,2-1-8,1 4 8,1 0 40,-18 2-88,14-2 120,2 2 40,1 0 32,-1 0 56,-16 0-248,14 0 240,4 0-24,-3 4-16,1 2-96,-16-5-104,14 2 88,0 3-8,-8 0-32,15 0 32,-7 10-8,-8-12-8,12 3-24,-14-1 0,13 10 8,-13-12-16,0 12-24,0-12-16,0 14-24,-2-14 8,-2 15 32,0-15-8,-2-1 0,0 10 8,0-9-8,-4 12-8,0-12 8,-2 12 0,-12-12 16,13 13-8,-13-13-8,17-3 0,-4 4-8,-19 13 8,6-14-8,-3 12-8,16-15 16,-10 2-24,-7 3-8,2 11 0,-1-13 16,15-3 16,-10 4-8,-6 1 0,-1 0 24,1 0-8,16-5-8,-8 2 16,-6 1 0,-1 0 0,1-4 16,14 1-32,-6 2 64,-6-3 40,-1 0 24,3 0 64,11 0-192,-6 0 176,5 0 32,-16 0 0,16 0-40,-1 0-168,-5 0 217,6 0-1,0 0 24,0 0 16,4 0-256,-2 0 248,-2 0 8,2 0-24,0 0-16,4 0-216,0 0 184,-4 0-32,4 0-64,0 0-40,0 0-48,0 0 8,2 0-8,0 4-24,2 0 16,-2-2 8,0 0-16,4 2 8,0 2 32,10 11-16,-13-16-8,0 2 8,14 13-8,-11-12 16,16 12-24,-18-13 8,0 0 8,18 20 8,-5-17-16,-1 18 8,0-18 8,2 16 0,-2-6 0,5-9-16,-3 13 0,0-14-8,2 12 8,1-12 0,-10 3 0,0-2-8,9-3 0,2 15-8,1-15 32,-12 5-16,-2-2-40,13-3 24,1 12-16,-1-12-32,0 2 24,0 11-88,-1-13-64,-1 2-96,-8-3 288,-4 0-440,12 13-168,1-16-177,-1 6-159,-9-2 944,-4-2-1128,11 2-120,-1 0-97,-9 0 97,4-1 1248,-4-2-992,-2 3 344,10-4 328,-10 4 184,-3-4 136,-2 0-40,3 0-840,-4 0 880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36.068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254 124 984,'0'0'0,"0"-2"8,0-5 8,0 1 0,2-10 8,0 12 24,0-2-8,0-2 24,0 0 56,0 0 72,-2 5-192,0 0 272,2-3 72,0 0 40,-2-1 16,2 1 16,-2 0 72,1 4-488,0 0 504,-1-2 49,0 0 23,0 0-40,0 2 0,0 1-536,0 0 512,2-1-48,0 2-40,0 0-128,-2 0-296,0 0 216,0 0-64,0 4-88,0 2 8,0-3-72,0 0 88,-4 13-8,0-9 32,0 13 8,1-9-120,2-4 96,-3 11 16,-2 7-47,-1-1 23,4-9-88,0-6 88,-3 20-16,-10 1 16,12 0-16,0-10-72,2-9 72,-16 21-8,14 0 24,-2 1-24,-7-11-64,7-14 88,2 21-32,-12-1-16,12-2 48,-8-5-88,8-13 16,0 18 32,-2 0-16,-13-1 8,17-10-40,0-6 64,-4 11-8,-12-2 32,14-1 24,0-7-112,2-4 128,-4 0 32,0 14-48,0-16-24,3 7-88,2-6 104,-3 0 0,0 1 0,0 0 24,4 0-48,-4 0 32,4 0 16,0-2-8,0-4-120,0 0 168,-5 0-48,5 0 0,0 0 0,0-2-32,0 0-8,0-2-24,2-2-56,0 1 0,-1 4-16,3-5 24,2-11-24,0 11 32,-2-6-16,-2 8 0,6-4-40,0-14-8,0 4 16,7 1 32,-12 13-16,3-16 32,11 0 32,-11-1-32,7 3-16,-10 14 40,3-18-32,2-2-32,8-1 48,-10 1 0,11-2 32,-11-1 0,10-1-32,-12 1-24,-4 24 0,6-26 24,-2 1 0,2 0-16,0 0-8,-6 25 8,8-23-8,0 2-48,-2 1 64,0 3-16,-5 18 0,5-18-16,0 1 64,0 3-48,-1 1 0,-4 14 32,5-7 8,0-10-16,0 12 0,0 0-24,-6 6 24,6-7 8,0 1 16,0 0-8,-2 0-8,3 2-24,-3 2 8,0 2-8,0 0-8,-4 0-32,6 0 64,0 4-64,0 0 24,0 2 8,-6-6 8,6 19-32,2-13 16,0 14 16,-2-14-8,0 18-8,0-5 8,11 1-24,-11-2 32,-6-17-8,8 18-8,0 2-40,0-1 64,0 2-32,-7-20 16,6 18 0,-1 3 16,2-1-16,-1 2 16,-7-22-16,6 21 8,2 1 0,-2 0-56,0 0-88,-6-21 136,4 17-224,0 4-112,0-2-64,0 1-120,-4-21 520,4 18-576,0 0-80,-2 0-120,2-1-41,-3-17 817,2 12-856,1-8 32,-2 14 32,0-14 8,0 10 8,-2-12-17,2 3 49,-2 9 88,0-16 656,0 0-608,0 6 152,0-2 128,0 0 120,0 0 136,-4 0 32,0-4-24,-2 0-824,6 0 888</inkml:trace>
  <inkml:trace contextRef="#ctx0" brushRef="#br0" timeOffset="636">8 622 1336,'0'0'0,"0"0"392,0 0-392,0 0 512,-4-2 0,4 0-104,-4 0-120,4 1-288,0 0 184,0-1-16,2 0 0,0 0 56,1 1-224,0 0 248,4-1-7,1 0 31,8 0 0,-13 1-272,0 0 264,13-3 16,0-1-48,3 1 8,-3-2 16,0 2-24,2-2 32,0 0-32,3 0 8,-1 2-8,0-2-40,2 0-16,-8 3-176,-3 0 144,11-3-24,0 0-8,1 0-16,-10 2-96,-2 1 64,11-3 8,0 0-16,1 0 16,-10 1-72,-4 2 40,13-3-32,-1 0-96,-1 0-176,-8 2 264,-4 2-432,10-4-208,3 0-112,-3 2-152,-10-2-72,12-1-17,-4 3 65,-8 0 152,15 0 248,-15-2 208,10 2 144,-10-2 128,5 2 48,-8 2-40,2-2-8,9-2-880,-16 6 928</inkml:trace>
  <inkml:trace contextRef="#ctx0" brushRef="#br0" timeOffset="637">898 111 1088,'0'0'0,"-4"0"176,0-1-176,4 0 280,-5-1 64,1 0 48,0 0-32,4 0-360,0 2 344,-4-2 24,4 2 16,0 0 32,-3-2-416,2 2 456,1 0 17,-4 0 15,0 0 8,0 0-496,4 0 432,0 0-24,0 0-48,-4 0-16,4 0-344,0 0 360,0 0 0,0 0-16,0 0-48,0 0-1656,0 0 2992,0 4-1375,-4-4-17,4 4 32,0 0-272,0-4 264,0 4 16,0 1-32,0 1-16,0 9-232,0-14 296,0 3 0,2 2 32,0 14 40,0-14-72,-2-5-296,2 17 288,2-2-8,-2 0-8,0 2-24,-2-17-248,2 18 256,0 4-55,0-1-17,-2-2 8,0-18-192,0 21 104,0 1 40,0 0-64,0-2 8,0-20-88,0 19 120,0 1-72,0-2 56,0-2 8,0-16-112,-4 17 72,0 1 16,4 0-40,0-2-64,0-16 16,-4 15-24,4 1-144,0-2-128,0 0-232,0-14 528,0 13-801,0-9-207,0 16-224,0-18-176,0-2 1408,0 14-1513,2-12-119,0 12-40,0-12 135,-2-3 1537,2 5-1272,0 0 440,2 10 368,0-16 296,0 4 120,0-4 8,1 0-840,-5 0 880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1:28.886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63 847 928,'0'0'0,"-4"0"128,0 0 32,2 0-160,-12 0 200,10-2 40,-12 2 24,12 0 48,-2 0 72,1-2 56,1 0 40,4 0 16,0 2-24,0-2-39,0 0-49,0 0-56,2-2-64,5 2-24,1 0-16,0 0-32,-4 1-192,10 0 192,-8-1-8,14-2-56,-12 2 0,-1 1-128,11 0 96,-2-1-16,2-2 0,2 2-16,-13 1-64,9 0 56,4-1 8,4 0-8,1-2-16,-17 3-40,10 0 48,12-3-8,-1 2-16,-1-3 32,-19 4-56,8-2 56,12-1-16,-3 0 24,2 0-32,-18 3-32,11-2 0,9-1-16,1-2-104,-5 0-128,-18 5 248,8-2-456,6-3-264,1 0-216,-3 2-161,-12 2 1097,4 0-1088,8-2 152,-1 0 176,-3-2 272,-8-1 200,12 3 136,-14 0 96,13-2-672,-19 6 728</inkml:trace>
  <inkml:trace contextRef="#ctx0" brushRef="#br0" timeOffset="1">880 491 840,'0'0'0,"0"0"112,0 0 40,-4-2 32,1 1-184,1 0 216,-2-1-24,0 0 8,0 0 24,2 1-224,0 0 232,-2 1 0,0 0-8,4 0-32,-2 0-192,0 0 176,2 0-8,-4 0 16,4 0-16,0 2-168,0 0 184,0 2-48,0 0-24,0 2-8,0-2-104,0-2 112,2 14 8,2-12 8,0 12-7,-1-12-121,-2-1 112,3 17 0,2-14-24,0 16 8,-1-18-96,-3-2 88,4 25 24,2-11 0,8 2 24,-13-5-136,-2-8 176,7 11 8,8 3 48,-8-1-16,7-7-216,-9-6 208,0 13-16,14 1-56,-12-1-24,7-3-112,-10-10 80,3 15-24,11-1 8,-13-1 16,9-14-80,-10-2 104,3 20 0,12-16 8,-12 10-24,7-13-88,-11-2 96,4 6 8,10 9-8,-12-16-8,1 5-88,-6-4 32,7 3-112,0 0-152,-2 0-176,0-4 408,-5 0-648,5 4-176,0-4-136,0 0-57,-1 0 1017,-4 0-928,3-2 136,0 0 136,-2-2 232,0-1 424,-2 4-264,2-5 112,0 0 112,0-2-656,-2 8 696</inkml:trace>
  <inkml:trace contextRef="#ctx0" brushRef="#br0" timeOffset="2">1159 550 800,'0'0'0,"0"-2"80,0 0 56,0 1-136,-4-3 168,0 0 16,0 0 8,0 2 8,4 2-200,-4-2 232,0 0 48,0 2 24,0 0 24,3 0-328,-2 0 312,-1 0-16,0 0-16,-1 0-32,5 1-248,0 2 216,-4 3-32,0 0 0,-2 13 25,6-19-209,-6 4 216,2 12 32,-2-10-16,0 12 0,5-17-232,-4 4 232,-1 18-16,-10-17 16,12 20 0,-2-10-8,-11 2 40,13 1 0,-12-3 16,15-13-280,-2 12 296,-13 3-32,12 1 0,-12-1-40,11 2-72,-11 0-8,12-1-24,-12-1-16,15-15-104,-2 10 137,-13-7-17,12 18-16,-12-18 0,11 17-8,1-17-8,-2 12-16,0-14 24,0 2-24,0 0-56,2 0-64,0 0-128,4-4 176,0 0-336,0 3-201,0-5-183,0 0-168,0 0 888,0 0-1024,2 0-64,2 0-25,0-3 65,-3 3 1048,2-2-896,1-4 200,2 0 256,0 0 176,-3 4 264,3-2-144,2-4 112,8-10-120,-12 12-416,-4 6 568</inkml:trace>
  <inkml:trace contextRef="#ctx0" brushRef="#br0" timeOffset="3">1449 493 856,'0'0'0,"2"0"136,0 0 8,2 4 8,-2-1-152,0 0 168,0 3 0,0 10 48,0-12 32,-1 8-248,0-5 264,1-1 24,2 12-16,-2-12-16,-1 8-256,0-6 256,1 8-32,0-10 40,0 19-32,-1-15-232,0-4 208,1 12-24,0 0 9,-2 1 71,0-7-264,0-6 344,0 14 32,0-2-24,0 1-80,2-5-272,-2-8 208,0 14-48,2-2-32,0 1 0,0-8-128,-2-6 144,2 11 16,0-10-8,0 16-8,0-17-144,-2-4 136,5 16-16,-1-13 8,0 2 16,-2 5-144,0-6 128,2-5-32,0 4-96,0 0-240,-1-1 240,-2-2-568,1 3-352,0-4-296,0 0-113,-1 0 1329,0 0-1192,-1 0 200,0-2 344,0 0 304,0-3 344,0 4-168,0-5 128,-4-12-608,4 18 648</inkml:trace>
  <inkml:trace contextRef="#ctx0" brushRef="#br0" timeOffset="4">1202 519 1112,'0'0'0,"0"0"0,0 0 296,2 0 8,0-2-16,0 0-24,-2 2-264,2-2 264,2 2 40,0-2 64,2 0 16,-6 2-384,6-2 376,10 0-40,-8 0-64,11-2-31,-19 4-241,6-2 216,16 0-16,-4 0 8,0 0 0,-15 1-208,15 0 208,4-1 8,0-2-24,2 0-24,-20 3-168,17-4 160,3-1-24,4 1-24,1 1-24,-25 4-88,20-4 88,7 0-32,-5 0-8,-2 0-8,2-2-8,-1 2-24,-1 0-16,-2 0-32,-18 3 40,13-2-128,1-1-88,-2 0-144,0 2-152,1-2-120,-9 2-89,10-2-39,-12 2 56,10 0 96,-12 0 136,2 0 128,0 0 88,-4 1 256,2 0-200,2-2 16,1 1 48,-5 0 40,-2 2 96,2-2-56,0 2 40,-2-2 8,0 2-8,0 0 16,0 0-8,-4 0 16,2 0-8,0 0 16,-3 0 0,5 0-8,-4-2 8,0 2 8,4 0 16,0 0 8,-4 0 16,3 0-64,-2 0 80,3 0 8,0 0 8,-4 0 16,4 0-112,0 0 112,-4 0 8,0 0-8,4 0 8,-1 0-120,-2 0 120,-1 4 8,4-4 16,-4 4-16,4-2-128,0 1 136,0-3-16,-4 6-8,4-2-16,0-2-96,0 2 80,0 2 0,0 0 0,0 0-16,0 1-64,0 2 80,0-5-16,0 12 0,0-12 16,0 5-80,0 1 48,0-4 32,0 10-16,0-10 8,1 1-72,0 2 88,-1-3 8,0 13 0,2-13 24,-1 2-120,0 4 128,1-6-16,0 12 24,0-12 8,-2 3-144,0 3 129,0-6-1,0 14-8,0-14-32,0 5-88,0 0 120,0-5 64,0 17 40,0-17 8,0 12 8,0-12-40,0 0-32,0 10-8,0-13-160,0-2 144,0 3-8,0 0-8,0 0 0,0-1-128,0-1 96,-4 2 0,4 0-8,-4-4 8,4 0-96,0 0 96,0 4-8,0-4 16,0 0-16,0 0-88,0 0 96,0 0-24,-4 0-24,4 0-40,-3-2-8,2 2-48,1-4-56,-4 0-80,0-3-56,4 1-32,-4 0-8,0 0 32,0-2 16,1 3 232,2 2-208,1-5 16,0 0 32,0-8 40,0 11 120,0 4-80,0-8 32,0-7 0,0 10 8,0-6 40,0 8-40,0-2 24,0-2-8,0-10 8,0 11 8,2-9-16,0 10 40,0-12-24,1 13 8,-2 4 0,3-17 16,2 12-32,-2-13 0,-3 15 16,0 2-8,5-14 0,0 10 16,-2-10 8,1 10-16,-4 4 32,5-17 24,-2 11 8,2-10 16,-1 13-80,-4 4 96,6-17 16,1 12 8,0 0 40,-2-7-160,-4 9 160,6 0-32,8-4-16,-10 0-48,8 1-64,-12 6 40,4-5-8,11 0 8,-11 2 16,8 2-56,-12 2 56,4-4-8,10 2 8,0 0 0,-9 2 32,13 0 24,-14 0 24,16 0-8,-14 0 32,13 0-48,-13 4 8,12 0-8,-13-1-112,-6-2 56,19 3 0,-12 2-16,11 10-24,-14-12-16,-4-4 16,17 6 0,-10 11-16,10-13 24,-12 14-24,12-14 8,-13 12 16,1-10-40,-1 0 16,-4-6 24,5 21-32,-4-17 32,0 14-8,0-14-16,-2-4 0,0 16 16,0-12-48,-6 14-8,-10-14 8,15-3 32,-2 17-56,-4-14 16,-15 12-32,16-12-16,-16 12-40,4-12-80,-1 14-8,-1-14-32,0 13 32,-2-13 40,-1 12 40,-1-12 40,22-4 96,-20 6-64,-3 10 16,1-12 32,0 0 24,22-3-8,-19 2 8,1 1 16,2-4 24,0 5 16,16-5-64,-14 0 96,-3 0 48,3 0 24,0 0 48,15 0-216,-4 0 216,-15 0 16,16 0-8,-3 0 0,7 0-224,-6 0 224,-10 0 0,16-3 24,-4 3-32,4 0-216,0 0 208,-4 0-16,4 0-39,0 0-33,0 0-120,0 0 88,2 0-40,0 0-48,4 0 0,-5 1 0,4 3-16,1 0-8,2 0 24,9 2 8,-11 0-8,14 10-8,-4-12 8,-8 2-8,17 10-32,-7-12 8,-2 15-8,2-13 0,-2 12 48,3-12-8,-1 12 8,-2-12-8,-10-4 0,8 2-16,5 15 0,1-15-8,2 2 8,-16-1 16,8 8-24,11-9 32,-3 2-8,0 0-24,-14-1 24,7 6-40,9-11-41,-4 6-31,2 1-88,-14-6 200,7 2-344,3 1-176,2 0-176,0 0-168,-13-3 864,5 2-952,4-3-105,-8 0-23,10 0 128,-15 0 952,2 0-832,13 0 256,-9 0 232,9-2 144,-12 0 144,2-2 32,0-2-496,-8 6 520</inkml:trace>
  <inkml:trace contextRef="#ctx0" brushRef="#br0" timeOffset="5">2658 446 808,'0'0'0,"0"0"208,0 0-208,0 0 232,-4 0 16,0 0 16,0 0 24,1 0-288,2 0 352,-3 0 48,0 4 16,4 0 0,-3-1-416,2-2 384,1 5-64,-4 1-64,4 11-47,-3-15-209,2-2 176,1 15-16,-5-12-8,1 12 8,4-11-160,0-4 160,-4 20-24,0-15 16,0 16-8,1-10-144,2-8 120,-3 2 16,4 19 8,-4-9-8,1-4-136,2-8 152,-3 14 16,0-2 32,0 1 24,1-3-224,2-10 216,-5 12 16,2 4-32,-2-1-40,1-5-160,4-10 160,-5 16-56,-1-2-24,1-2 16,1-2-96,4-11 104,-5 3 0,0 14 0,0-16 8,1 10-112,4-12 80,-3-2 0,0 6 0,0 0 16,0-2-96,4-4 121,-4 5 15,4-1 32,0-4-32,0 0-136,0 0 152,0 0-48,0 0-40,0 0-40,0 0-368,0 0 640,0-2-416,0-2-56,2-3-80,1 2 256,-2 4-272,5-5 7,-2 0-7,0-10 40,0 10 232,-4 6-248,4-16 8,2 10-8,0-15 8,0 14 240,-6 6-208,4-21 24,2 14 40,1-12 40,-1 4 104,-6 15-72,6-15 32,0 8 8,2-16-8,-2 8 8,-6 15 32,6-15-24,0 0 8,0 0 16,0 8 16,-6 7-16,8-20 24,0 4 16,-1 1 8,1 0 8,-8 16-56,6-8 72,0-14 16,0 5 24,2 1-8,-8 16-104,6-16 104,0 8 16,0-14 16,0 14 0,-5 6-136,6-17 144,-1 13 16,1-12 0,-1 12-8,-6 5-152,8-6 152,8-1-48,-12 2 0,2 0 8,-5 5-112,4-1 80,-1 0 0,0 0-40,2 2-8,-5 0-32,4 0 24,1 0-24,1 0 8,-1 0-16,-6 1 8,6 5-8,0 0 8,2 0 0,0 12 0,-7-18 0,6 4 0,1 14 0,0-12 0,8 17 0,-9-7 16,1 0-16,10 0-8,-12 0 0,12 1-16,-12-1 16,15 0 32,-13 2-8,-4-15-16,12 10 40,-10 4-8,12-1-16,-12 0 16,-4-14-32,17 12 16,-13 2-8,10 1-32,-10-1-16,2 0-80,0-10-144,8 14-208,-10-14-248,0 11-192,11-13-184,-13 2-57,2 10 17,-4-15 1136,4 2-992,0 1 192,0 2 256,-4-2 224,-1-3 320,0 2-176,-1 1 128,0-4 32,0 0-408,0 0 424</inkml:trace>
  <inkml:trace contextRef="#ctx0" brushRef="#br0" timeOffset="6">2484 778 976,'0'0'0,"0"0"280,0 0-280,0 0 312,-4 0 8,4-2 56,0 2 104,0 0-480,0 0 640,0-2 136,0 0 65,0 0-49,1 1-792,0 0 656,3-1-128,2 0-144,0 0-64,4 1-320,-4 0 240,2-1-32,11 0-16,-11 0-24,6 1-168,-6 0 160,10-1-16,0 0-32,3-2-24,-7 3-88,-4 0 80,14-3-32,1 0 0,1 2-16,-10-1-32,-6 2 8,19-3 16,1 0-40,0 2 24,-10-1-8,-9 2-40,19-5-88,0-1-144,1 1-312,-12 3 584,-8 0-896,20-3-280,-3-2-224,-2 2 23,-8 1 1377,-9 2-1184,17-5 296,0 0 376,-1 0 272,-10 2 240,-8 4-88,15-15 64,-2 13-384,-20 4 408</inkml:trace>
  <inkml:trace contextRef="#ctx0" brushRef="#br0" timeOffset="7">3620 408 656,'0'0'0,"0"0"184,0 0-184,0-2 200,-4 0-16,-2 0-8,0 0 16,5 2-192,-14-2 208,11 0 32,-2 2 48,0-2 16,5 2-304,-15 0 312,12 0-32,-12-2-56,10 2-32,5 0-192,-18 0 144,13 0-8,-13 0 16,13 0 0,5 0-152,-16 0 168,11 4 0,-18 0 33,8 0-9,15-4-192,-5 4 184,-16 0-8,16 0-24,-16 0 0,21-4-152,-4 4 144,-16 2 16,15-2 56,-16 2 24,21-5-240,-4 4 288,-15 1 32,14 0-16,-13 0-24,19-5-280,-6 5 256,-12 0-40,14 0-48,-12 0-8,10 10-32,-10-12-32,12 2-16,-2 10-24,5-15-56,-5 2 48,0 14-16,0-13 8,0 14-16,5-17-24,-4 4 56,1 13-8,0-12 16,0 17-24,3-23-40,-2 6 40,3 16 24,-4-16-40,4 16 56,0-21-80,0 4 56,0 18-31,0-17 31,2 12-8,4-12 0,0 12 32,0-12-16,12 13 8,-12-15-24,11 12-16,-9-12 32,10 12-32,-16-15-32,4 2 48,16 13 8,-3-12-56,-3 0 16,-12-2-16,8 2-16,6 3 8,2-1 16,-1-2 8,-14-3-16,8 2 40,5-3 0,4 4 0,1-4-16,-14 0-24,8 0-8,7 0 40,3 0 8,-1-2 32,-16 1-72,6 0 80,11-3-8,-1-2-48,0 0-16,-16 3-8,9-3 40,9-2-24,0-8 24,-1 10 24,-17 3-64,6-2 8,10-3 0,1-10 64,-1 12-24,-16 2-48,4-1 40,13-13 32,-3 12-72,0-10 0,-13 13 0,3-2 56,8-13 8,0 12 16,-2-13 8,-11 17-88,3-2 56,8-14-8,-4 12 0,0-12 16,-7 15-64,1 0 72,-2-14 8,12 11-8,-12-12 16,10 12 8,-12-10-40,3 10-16,-1-13-32,-2 13-16,-2-14 8,-2 12 32,0-12-24,-2 17-8,0 0-32,0-18 8,-4 13 8,4-10-24,-3 9 40,2 2-8,1-9 0,-6 8 8,2-13-56,0 17 56,1 0-8,-3-14-24,2 12-16,-2-16 80,3 18-32,0 2-48,-3-19 16,-12 15-16,14-10-8,0 14 56,2 0-48,-4-4-16,0 2 8,0 2-24,2 1 80,1 0-72,-1-1-24,0 0 0,0 2 16,2 0 80,0 0-80,-2 0 32,0 0-32,0 4-16,2 0 96,0-2-104,2 4 0,-4 0 16,4 12 16,-3-14 72,2-2-64,1 17-32,0-13 48,0 14 40,0-16 8,0-2 8,0 22 24,0-5-40,0-1-8,0-7 16,0-6-8,0 11 8,2 2 0,0 1-8,0-4 8,-2-10-16,2 13 16,0 0-8,0-1-8,0-6 16,-2-6 0,2 13 0,0 0-16,0 0 24,0-5-8,-2-9-16,0 12 8,0 0 0,0-10-56,2 12 64,-2-14-64,2 3-96,-2 11-104,0-14-81,0 1 345,0-4-464,0 15-88,0-16-88,0 6-96,0-3 736,0-2-832,0 3-64,0 0-1,0 0 49,0-4 80,0 0 152,-4 0 96,0 0 120,4 0 400,0 0-264,-4 0 96,4-2 104,-4-2 48,1-1 16,2 4-8,-3-7-368,4 8 376</inkml:trace>
  <inkml:trace contextRef="#ctx0" brushRef="#br0" timeOffset="8">3863 280 528,'0'0'0,"0"0"0,0 0 144,0 0 24,-4 0 16,0 0 48,3 0-232,-2 0 320,-1 0 120,4 0 160,0 0 128,0 0-728,0 0 800,0 0-23,2 0-113,0 0-96,2 0-88,2 0-40,2 0-32,11 0-24,-18 0-384,4 0 368,13 0 16,-2-2 16,0 0 17,5 2 7,-1-2 0,0 0-16,2 0-40,-15 1-368,9 0 312,8-1-24,2 0-48,1 0-24,-1 0-16,4 0-56,-1 0-24,1 0 24,-22 1-144,12-2 136,11-1-40,-3 2 8,0 0-72,-19 0-32,11 0 16,6-2 64,0 0-24,-1-3 0,-18 5-56,8-2 32,5 0-24,5 0-32,-3 0 56,-15 3-32,6-2 32,9 1-24,-3 0 8,-3 0-8,-14 1-8,2 0-8,14-1 0,-12 0 16,0 0-32,1 1 24,3 0 8,-6-1-40,4 2 32,-2 0-16,-4 0 16,2 0-48,0-2 16,0 2-8,-2 0-32,-1 0 72,0 0-64,-1 0 16,0 0-32,0 0 16,0 0 64,0 0-72,0 0-16,0 0-16,-4 0 24,2 2 80,0 0-88,-2-2 32,-2 4 16,0 0 0,0 0 0,0 0-8,-1 2-8,1 0 0,0-3 56,-4 0-40,10 16 0,-6-15-24,0 12 40,0-10 0,2 12-24,0-12 48,0 19-80,2-22 80,0 0-64,-4 19 48,0-16 48,0 16 56,3-18-88,1-2 104,2 21-24,-4-7-64,4 0-64,-6-10 8,2 16-16,-2-16-8,0 19 72,4-17-8,0 0 0,-2-2 16,4 16 24,0-16-56,0-2 16,0-1-64,0 15-96,0-14-144,0 2-160,0 0-192,0 0-136,0 0-145,0 0-143,0-2 1080,0-2-1176,0 4-96,0-2 63,0 0 153,0 0 232,0-4 240,0 5 144,0-1 152,0-4 128,0 0 64,0 0 80,0 0 16,0 0-296,0 0 296</inkml:trace>
  <inkml:trace contextRef="#ctx0" brushRef="#br0" timeOffset="9">5275 262 784,'0'0'0,"0"0"384,0-2 40,-4-2-96,-2 0-328,6 4 312,-6-4 88,0 2 128,0 0 136,0 0 88,2 0-87,0 0-193,4 2-200,0 0-128,-1 0-144,-3 0 72,0 0-32,-2 4-32,-10 2 8,16-5-16,0 14 8,-6-11-8,0 2 40,0 0-40,6-5 0,-6 16 0,-10-11 32,16 13 0,-4-13 16,3-5-48,-4 18 56,-2-13 80,1 14 8,0-14-16,0 17 24,0-17-64,2 14-8,0-14 56,4-5-136,0 18 136,0-13-24,0 17 8,-4-17-24,4-4-96,0 16 48,0-12 24,0 16-40,0-15 24,0 13 56,0-16 16,4 14 48,0-14-32,2 2 8,0 0-32,2 10-16,0-11 24,-5-5-128,11 4 120,-8 2 41,12 0 47,-10-2 16,-4-3-224,12 2 248,-8-3-40,13 0-56,-5 0-8,-14 0-144,4 0 136,14 0-8,-12 0 8,17 0-8,-23 0-128,4 0 72,16-2-16,-6-4-24,-8 2 8,15 0-16,-5-2 8,-10-1 0,12 1-56,-18 5 24,2-4 0,19-3-32,-7-8 16,-10 12 8,0 2 8,6-2-16,-6-12 40,14 12-24,-14-4 16,13-1-24,-15-7-32,2 10 24,-2-2 8,-3 2 8,2-4-16,1 4 24,-2-2-72,0-11 8,-2 17 56,0-2-48,0-14 0,-4 12 24,0-12-8,2 16 32,-2-2-136,-2-17 0,-12 15 32,13-12-16,-1 10 72,-14-10-8,14 10 0,-16-11-8,19 16 64,0-2-16,-22-13 8,9 12-64,-4-12 8,13 15 64,-4 0-72,-10-5-40,-1-9 40,4 13 16,8 2 56,-4-2-104,-7-2-8,1 0-24,-2 2-65,14 2 201,-4 0-248,-13 0-24,1 0-72,4 0-32,12 1 376,-2 0-368,-7-1-48,1 2 0,-2 0-24,0 0-64,1 0-8,1 0-64,10 0-49,-4 0 625,0 0-624,6 0 24,-2 4 48,-10 0 72,16 0 64,0 0 64,-5 0 56,5-4 56,0 3 240,0-2-176,3 3 64,3-4 48,10 4 48,-13-1 16,0-2-8,13-1 0,-8 4-152,-8-4 160</inkml:trace>
  <inkml:trace contextRef="#ctx0" brushRef="#br0" timeOffset="10">5800 250 296,'0'0'0,"0"0"120,0 0 80,1 0-200,0 0 232,1-2 32,-2 0 72,0 0 96,0 0-432,0 2 568,0-2 128,0 2 32,0 0 8,0 0-736,0 0 609,2 0-145,-2 0-144,0 0-112,0 0-208,0 0 144,0 4-8,0 2 24,0 10 0,0-13-160,0-2 160,0 5-8,0 12-48,0-14-24,0 14-80,0-15 72,0 1-8,0 16 8,0-14-16,0 14-56,0-18 128,0 4-24,0 15 24,0-15-24,0 13-104,0-18 48,0 5 0,0 16-32,0-16 24,0 12-40,0-15 16,-4 3 0,0 12 40,0-12-24,0 12-32,4-18 96,0 4 16,-5 13-40,5-17 48,0 6-120,0-6 56,0 16-16,0-16 0,0 4-32,0-2-8,0 0-48,0-2-24,-4 0-72,4 0 144,0 0-232,0 0-104,-4 0-184,0 0-120,0-2-88,4 2 728,-4-4-776,0-2 55,0 0 25,0-2 88,4 7 608,-6-7-520,0-8 56,2 10 72,-2-12 56,4 17 336,-12-6-272,14-13 56,-17 14 56,17-13 64,0 18 96,-6-6-80,-10-11 40,16 10-8,-4-12 16,4 19 32,-4-4-32,-2-14 8,0 11 16,0-10 16,5 17-8,-2-6 8,-1-13 8,-2 14 16,2-13 8,3 18-40,-5-4 40,0-13 24,2 12-8,0-10 16,4 10 24,0-13-16,0 13 24,0-12-16,0 17-88,0-4 144,0-3 16,0 0-16,2 0-8,0 2-72,0 0-8,-2 2 24,2 2 32,0-1 8,2 1-24,1 0-40,1 2-24,0 0-16,0 0-16,0 4 24,0 1-24,-2-1 24,4 0 0,8 2-32,-14 0 16,0-5-8,2 4-8,2 13 0,1-14 8,1 14-8,-3-16 8,6 0 0,-5 17 16,12-13 0,-10 12 0,-1-16-16,6 2 0,-6 16-16,9-14-8,-10 11-8,-1-16 32,6 4-48,-5 13 0,14-12 0,-3 14 0,-12-18 48,6 2-48,5 12 72,2-11-8,-2 13 24,-13-17-40,1 2 24,18 13-40,-6-12 8,0 12-16,-9-14 24,4 0 0,-2 4-16,11 11 24,-2-13-8,-12-2 0,4 2 24,13 2 0,-3 10 16,0-16 48,-10 3-88,2 0 96,9 3 64,-1 0 40,0-2 64,-12-2-264,2 0 312,11 2 16,-3 0-8,0 1-40,-8-5-280,2 0 233,11 0-9,1 0-32,0 0-32,-2 0-8,-3 0-16,-3-3-24,2 1-8,-9 1-104,0-2 88,10-1 0,-3-2 16,-8 0 16,10 0 24,-12-2 8,10 0-16,-12-10 0,0 14-136,-1 2 112,1-15-16,-2 11-32,0-14-64,-1 16 0,0 0-8,-1-16 8,0 4 16,0-1 72,-3 7-88,2 2 80,-5-10-16,-1-2 0,1-1-24,-5 10-40,2 2 88,3-11 8,-18 0 136,18-3 32,-8 10-264,5 4 232,-9-11-16,0 0-112,0 1-32,5 9-72,5 4 40,-10-10-48,0 8-8,0-13-16,5 18 32,6 0-8,-12-15 24,-1 12-24,2-2 24,6 4-16,6 2-8,-11-4-80,1 0-224,10 2-416,-6 1 728,6 2-1256,2-1-328,-2 0-49,0 2 257,0 0 512,2 0 416,4 0 280,0 0 152,0 0 16,0 0 8,6 0-8,2 4-216,-8-4 216</inkml:trace>
  <inkml:trace contextRef="#ctx0" brushRef="#br0" timeOffset="751">1894 748 320,'0'0'0,"0"0"8,-4 0 0,0 0 0,4 0 0,-3 0-8,2 0 8,-3 0 0,0 0 8,0 0 0,0 0 8,-2 0 8,1 0-32,4 0 48,-3 0 16,-2 0 8,2 4 8,-2-4 0,0 4-80,6-4 88,-7 0 0,3 4 16,0-4-8,1 0-96,2 0 96,1 4-8,0-4 0,-4 0 8,4 4-96,0-4 80,-4 0 8,4 0-8,0 4 0,0-4-80,0 0 80,-4 4 16,4-4 8,0 4 16,0 0-120,0-3 128,0-1-8,2 4-8,0 0-8,0 0-104,-2-4 72,0 4 0,2 0-16,0 0-16,0 0-40,-2-4 48,2 4-16,0 0 8,-2 0-16,2 2 0,-2-6-24,2 6 32,0 0 8,2 0 8,1 0 16,-5-5-64,4 17 72,0-14 8,-2 12 8,0-12 8,-2-3-96,2 16 128,0-11-16,0 15 0,0-5-32,-2-15-80,2 14 56,0 1-8,2 2-8,0 1-8,-4-18-32,2 16 24,0 1 16,0 2-8,2 1 32,-4-20-64,4 18 40,0-1-8,2 0-80,-2-2-232,-3-14 280,2 13-536,1 1-208,2 0-80,-1 0 80,-5-15 744,4 4-504,0 18 192,0-17 144,0 10 120,-4-16 48,6 4-288,-6-4 288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1:41.222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5 353 424,'0'0'0,"0"0"24,0-2 0,0 0-8,0 2 8,0 0 0,-4 0-24,4 0 16,0 0 16,0 0 0,0 0 24,0 0 8,0 0-64,0 0 80,0 4 0,0-4 16,0 4 0,0-4-96,0 4 104,0-4 16,0 4 8,0 0 16,0-4-144,0 0 144,0 4 8,2 0 8,0 0-8,-2-4-152,2 4 184,0 0-16,0 0 16,0 0 24,-2-3-208,0 2 208,2 1 8,0 0 16,0-4 0,2 4-24,0-4 48,0 4-24,0 1-7,0-1 23,1 0-24,1 0 0,0 0-16,0 0-8,0 0-32,-2 0-8,0 0 0,-2 0 0,0 0 16,0 0-16,2 0-16,0 0 0,0 2-24,0 0 8,0 0 16,0 1-48,0-1 24,0 0 0,3 10-64,-7-15-56,4 2 104,0 1-48,2 2 24,-2 0 24,-3-3-104,2 10 96,1-13 16,0 6-56,0 0 40,-3-4-96,2 3 56,1 1-8,0 10 16,0-16 8,-3 1-72,2 4 64,1 1-8,-2 0 16,2-2-48,-2-2-24,0 2 40,2 0 40,-2 0-40,2 0 48,-2-2-88,1 0 89,-1 2-1,2 1-32,0-1 16,-4-4-72,2 0 56,2 4-32,0-4 40,0 0-16,-3 0-48,2 0 56,-1 0 24,2 0 8,-2 0-16,-1 0-72,0 0 40,1 0 32,0 0-24,0 0 0,0 0 24,0 0-48,0 0 32,0 0 24,-1 0-80,0 0 40,-1 0 24,2 0-8,0-2-24,-1 1-32,0 0 80,1-1-8,-2-3-32,2 1 40,-1 3-80,0-2 48,1-3 40,2 0 16,1 0-40,-4 4-64,2-2 64,-1-4-32,2 2-24,0-2 24,0 0 24,0-9-8,0 11 16,2-10 0,-3 13-64,0 0 32,3-17 8,2 12 0,0-15-8,-2 7-16,11-2 16,-13 0-8,2-2-24,2-1 24,8 1-32,-12-4 8,2 1-16,10 1 32,-10 0 16,3 0-40,9-1 56,-15 10-48,0 4 0,13-11 8,-10 4-24,12-3-16,-14 10 32,-2 2-16,17-1-24,-13-14 16,12 16 16,-14-5 8,-2 3 0,14 2-24,-10-12 0,11 12-16,-14 1 40,0 2-56,3-3-24,10-2-136,-12 2-128,0 2 344,-2 2-584,6-4-184,-2-1-145,0 3-191,-2 2 1104,-2 0-1168,4-2 0,-2 2 15,1 0 137,-3 1 1016,0 0-856,2-1 160,0 0 184,-2 2 168,-1 0 344,0 0-208,1 0 96,-2 0 72,2 0-384,-2 0 424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1:42.961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17 329 664,'0'0'0,"0"0"8,0 0 8,0-2-16,0 1 0,0 0 8,0-1-8,0 0 8,0 2-8,0 0 8,0 0-16,0-2 16,0 1-8,-4 2 8,4-1-8,0 0-8,0 0 16,0 0 0,0 0 8,0 0-8,-4 0 0,4 0 0,0 0 0,-4 0 0,4 0 8,0 0-8,-4 0 16,4 0-8,0 0 8,0 0 0,0 0 8,0 4 8,0-4 0,0 0 0,0 0 0,0 0 24,0 0-8,0 0-8,0 0-48,0 0 72,0 0 0,0 0 24,0 0 24,0 0-480,0 0 840,0 0-360,0 0 24,0 0-24,0 0 16,0 0-24,0 0-24,0 0 8,0 0-1392,0 0 2664,0 4-1280,0-4 8,0 0-8,0 2-88,0 0 80,0-2 0,0 4-16,0-4 8,0 3-72,0-2 72,0-1 8,2 4 8,0-4-8,-1 3-80,0-2 72,-1 3 0,2 0 8,-2 0 8,2 0 0,0 2 16,0 0-8,0 0 0,0-1-96,-2-4 104,2 6 0,0-1 24,0 0-32,0-2-96,-2-2 105,4 4 15,0 0-32,0 0 32,-2 6-120,-2-8 112,5 0-8,-1 2 16,0 0 24,-1 7-144,-2-9 120,3-4 0,-2 6-8,0 0 0,1-2-112,-2-2 104,3 2 8,0 0-8,0 0-8,-1-1-96,-2-2 136,5 3-8,0 0 8,-2 0 24,0-4-160,-4 0 136,4 4-32,0-4 16,0 0-24,0 4-96,-4-4 88,3 0 0,1 0 0,-2 0-40,0 4-8,0-4 24,2 0-24,0 0 16,-1 4-56,-2-4 56,1 0-16,0 0-24,0 0 16,-2 0-16,2 0-8,0 0 24,-2 0-24,2 0-8,-2 0 64,2 0 0,0 0-16,0 0 8,0 0-56,-2 0 32,2 0 0,0 0 0,2 0-8,0 0-24,-4 0 16,2 0 8,0 0 8,2 0 24,0 0 0,-4 0-56,2-2 48,0 0 16,0 0 0,0 0-8,-1 2-56,2-2 56,4-2 0,-3 0 32,0-2-8,-4 6-80,4-6 96,0 0-31,2 0-9,0 0-24,-6 6-32,8-6 24,0-2 24,8-9-16,-14 11 0,4-10-8,3 10-8,-1-10-8,0 8 8,0-10-40,8 11 40,-10-11-32,2 12 32,10-12 16,-11 10-40,11-12 40,-12 11-24,-4 7-8,14-16 8,-10 2-16,10 8-8,-10-14 8,11 14 0,-11-11 16,12 11 8,-12-10-32,10 12 8,-10-12 0,11 12 8,-11-3-32,-6 8 32,8-14-56,8 11 0,-10-2-56,2-2-17,-6 7 129,12-6-184,-8-1-120,2 0-104,9 2-104,-11 0-96,2-1-96,8 1-112,-12 0-40,-2 5 856,2-4-921,4-1 81,0 2 120,0-2 80,-1 0 184,1 0 136,0 0 112,8 0 120,-15 4 88,4-2-56,11-2-592,-16 6 648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3:36:26.678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102 606 784,'0'0'0,"0"0"8,0-2 8,0 0 0,0-2-8,0 0 8,-4 0-16,4 0 8,-4 2-8,4-2 0,0 2 8,-4-2 8,4 2-16,0 0 8,-4-2 8,4 0-8,-4 0 0,4 0 8,-4 0 0,4 2-16,0 0 32,-4-2 8,-1 0 0,1-1 32,4 5-72,0-2 80,-4-2 8,0 0 24,0 2 0,2 0-112,0 0 144,-2-2 8,0 2 8,4-2 24,-2 2-184,0 0 192,2-2 24,-4 2 0,0-2 16,4 2-232,0 0 248,-4 0-32,0-2 8,4 2 0,0 0-8,-4 0 40,0 0 0,4 0-7,-4 0-9,4 0-8,0 0 0,0 0-16,0 0-216,0 2 184,0-2 0,0 0-16,0 0-24,-3 0-144,2 1 152,1-1-8,0 2-48,0-2 8,0 2-104,0 0 88,0-2-16,0 2-8,0 0 0,0 0-64,0 0 40,0 0-16,0 0 8,0 0 8,0 0-176,0 0 304,0 0-160,0 0-24,0 0-8,0 0-112,-4 0 224,4 0-112,0 0 8,0 3 16,0-2 8,0 4-8,2-1 0,0 0 8,-1-2-8,0 0 0,1 2 8,0 2-16,0 0-8,-1-2 16,0-2-32,1 14 32,2-12 8,-2 2 16,1-1-24,-2-4 24,3 5-16,0 13-8,2-15 0,-3 0 0,-2-2-8,5 4 8,-2 10 16,2-12-16,-1 0 0,-4-2 32,3 4-40,3 0 16,-3 0-8,-1-1 0,-2-4-16,3 6 24,-2-1-8,2 0 32,-3-1-32,0-4 40,1 5-32,0 0 48,0-2-32,0-1-24,-2-2 32,2 5 16,0-2-24,2 0-16,-2 0-8,-2-4 24,2 4-16,0 0 0,2-4 16,-2 4-24,-2-4 24,2 5-8,0-1-8,0 0-8,0-1 0,-2-2 0,2-1 0,0 0 8,2 4 0,-2-4-8,-2 0 16,2 4 0,0-4 16,-2 4-16,0-4-16,0 0 24,2 0 0,1 4-32,-1-4 24,-1 0-16,0 0 0,-1 0 8,0 0 16,0 0 8,0 0-32,0 0 8,0 0 8,0 0-8,2 0 0,-2 0-8,0 0 16,0 0 8,0 0 16,0 0-16,0 0-128,0 0 256,0 0-112,0 0-16,0 0 16,0 0-296,0 0 528,0 0-240,0 0-16,0 0 0,0 0-352,0 0 680,0 0-312,0 0-40,0-2 16,0 2-8,0 0 8,0-2-48,0 2 72,0 0-24,0 0-8,0 0 16,0 0-8,0 0-40,0 0 48,0 0-24,0 0 0,0 0 56,0 0-56,0 0-24,0 0 72,0 0-16,0 0-64,0 0 48,0 0-40,0 0 56,0 0-40,0 0 24,0 0-40,0 0 48,0 0-40,0 0 32,0 0-8,0 0 16,0 0-16,-4 0 16,4 4-32,0-4 8,0 0 0,0 0-32,0 4 32,0-4-8,0 4 0,0-4 32,0 0-8,0 0 0,0 0 0,0 0 8,0 0-16,0 0-8,0 0 24,0 0-40,0 0 8,0 0 48,0 0-72,0 0 24,0 0 24,0 0 8,0 0 16,0 0-48,0 0 8,0 0 24,0 0-8,0 0-48,0 0 32,0 0-16,0 0 96,0 4-120,0-4 40,2 0 8,-2 4-24,0-4 24,2 0-16,-2 0 32,2 0-16,-2 0 0,2 0 0,0 0 0,0 0-16,0 0 24,-2 0-8,2 0 0,-2 0-16,0 0 8,2 0 0,-2 0 8,2 0 8,0 0-16,2 0 16,-2 0-16,-1 0 8,0 0 16,1 0 16,0 0-16,0 0 8,-1 0-24,0 0-8,1 0 0,0-2-24,0 0 16,-1 1 16,0 0 8,1-1 8,0 0 8,0 0 0,-1 0-24,0 0 32,1-2-24,2-2 48,-2 2 8,0 1-64,0 0 80,2-3 16,0-1-24,1-9 24,-3 14-96,2-2 56,2-14 40,0 10 0,-2-12-24,0 11-32,2-13-16,0 4-40,2 0 32,-4 8-16,0-1 24,4-9-16,0 0 16,1 0-24,-1-1 8,0 1 0,0-2 8,0 2-40,0-1 24,-2-1 8,2 0-32,-2 0 40,-1 10-16,-2 1 8,6-9-16,-1 0 8,0 0-8,-3 8 8,-2 3-32,5-11 0,0 4 16,0 0 16,-3 11 0,-2 1 8,5-16 0,0 12 0,1-12-8,-4 15 0,-2 2-32,5-15 40,-2 11-24,0-9 16,-2 14 0,-2 0 32,6-4-48,-2-2-8,2 2 24,-4 3 0,-2 2-56,4-3 40,-4 2-16,0 0-24,0 0 56,-2 2-48,2-2-8,-2 2-48,0 0-16,0 0 120,0 0-88,0 0-24,0 0 40,0 4 0,-2-1 72,0-2-96,2-1-8,-4 4-16,0 2-8,1-1 128,2-4-136,-3 5 40,0 0 0,0 0 24,1-1 72,2-4-96,-3 5-32,0 1-8,4-1-72,-3-2 208,2-2-208,1 2-40,-4 2-80,4-2-32,-3-1 360,2-2-432,1 3-40,0-4-65,0 0-15,0 3 552,0-2-600,0-1-8,0 0 72,0 0 56,0 0 480,0 0-344,0 0 128,0 0 88,0 0 80,0 0 784,2-2-1504,0-2 744,0-2-64,2 0-624,-4 6 712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1:50.467"/>
    </inkml:context>
    <inkml:brush xml:id="br0">
      <inkml:brushProperty name="width" value="0.05" units="cm"/>
      <inkml:brushProperty name="height" value="0.05" units="cm"/>
      <inkml:brushProperty name="color" value="#ED1C24"/>
    </inkml:brush>
  </inkml:definitions>
  <inkml:trace contextRef="#ctx0" brushRef="#br0">126 584 792,'0'0'0,"0"0"64,0-2-32,-4 0-8,-2-2 8,0 2-8,0-2 16,0-1-8,0 1 16,0 0 8,2-2 8,0 2 16,-2-2 24,2 0 24,-3 0 24,1 0 24,0 0 8,3 2-184,0 2 216,-3-4 32,0 0 24,0 2 56,4 1-328,0 2 336,-2-4 16,0 1 40,0 2-16,4-2-7,-3 3-369,2 0 344,1-1-48,-4 0-64,4 0 8,0 2-240,0 0 192,0 0-48,0 0-16,0 0-96,0 0-528,0 0 1016,0 0-480,0 0-24,0 0 48,0 0-704,0 0 1344,2 0-688,2 4 56,-2 0 16,-1-1-88,0-2 112,3-1 16,-2 4-8,2 0-24,0-1-96,-2-1 96,2 4 8,2 0 24,0 0 0,-3-2-128,-2-2 112,1 4 16,2 0-48,0 10 0,1-16-80,-3 0 72,2 6-16,0 11 16,0-13-32,0 8-40,-2-8-8,4 0 24,-2 2-16,2 10 0,-3-13 0,-2-2 32,5 15-40,0-12 32,-2 15 0,1-16-24,-4-2 32,5 17 8,0-14-24,1 12 16,-3-13-32,-2-2 32,2 15 8,0-12-16,-2 3-16,3 6-8,-4-10 16,3 1-32,0 2 16,0 10 8,-1-13-8,-2-2-8,5 5 0,-2 0 24,2 0-32,-1 0 16,-4-6 0,5 7 40,-2-3-40,2 0 48,-2-1-48,-3-2 32,1 3-16,2-4 0,0 0-24,-1 3 8,-2-2 8,3-1-8,0 0 16,-2 0 16,0 0-32,-2 0 16,2 0 40,2 0-40,-2 0-8,2 0-8,-4 0 24,4-2-24,0-2 40,0 0 0,0 0-40,-4 4 40,4-6 8,0-1-8,2-9-16,-2 11-24,-4 4 32,5-17 9,1 12-25,-2-14 8,-1 12-24,-2 7 8,3-21-8,0 6 0,2-2 8,0-2-24,-6 19 16,6-19 32,0 0 0,0 0 8,0-3 0,-6 22-40,2-22 24,2-3-24,0-1 16,0 1 16,-3 25-32,2-22-8,4-1 32,-3-1-48,2 1 24,-6 22 0,6-20 8,-2-1-8,2 1 16,0 2-8,-5 18-8,4-14 8,1-3-8,0 1-24,0 0 8,-5 16 16,4-12-16,1 6 8,0-11-16,1 11-40,-7 6 64,6-14-56,0 10 8,0-2 24,2-8-41,-7 15 65,4-4-104,1-4-56,0 1-64,2 0-8,-6 7 232,12-6-280,-9-1-16,3 2-8,8 0-72,-12 0-56,4 0-80,8 0-104,-12 2-24,2 0-49,2 0 9,-2 1 64,1 1 88,-7 2 528,4-2-408,0 0 64,0 0 40,0 0 24,0 2 80,-2-2 56,0 2 72,-2 0 48,0 0 24,0 0-32,0 0-8,0 0-744,0 0 784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2:19.269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21 403 872,'0'0'0,"0"0"24,0-2-16,-4 0 8,4 0-16,0 2 8,-4-2-8,4 0 24,-4 0-16,4 0-8,0 2 8,0-2 0,0 2 0,0 0-8,0 0 8,0 0 24,0 0 24,0 0 32,0 0-272,0 0 480,0 0-160,0 0 16,-4 0 8,4 0-160,0 0 160,0 0 0,-4 0-8,4 0-8,0 0-144,0 0 136,0 0-40,0 0 0,0 0-24,0 0-472,0 0 856,0 4-376,0-4-16,0 0-16,0 0-48,0 4 56,0-4-8,0 4 8,0-4 24,0 0-80,0 0 104,0 0 8,0 0 24,0 0 8,0 0-640,2 4 1136,-2-4-496,2 0-8,-2 4 0,0-4-136,0 0 136,0 0-24,0 4-24,2-4 25,0 4-41,0-4 8,-2 5-8,2-1 0,0-4-8,0 4 0,0 0 0,0 0 0,-2-4 0,2 4 0,-2 0 0,0 0 24,0 2 24,2-2 8,-2 0 8,2 2 0,-2-5-128,2 2 120,0 1 0,0 0-8,0 0-8,-2 0-16,2 0 0,0 0-32,0 1 16,-1-4-72,0 2 80,3 1-16,0 2-8,-2-2-32,-1-2-24,0 2 16,-1 0 24,0 0 32,2 0-8,0 0-8,0 0 8,0 0-8,0-4 8,-1 1-64,0 2 112,2 1-24,-1 0 8,2-4 8,-3 2-104,2 0 72,3 2 16,-2-4-24,0 4-8,-3-4-56,0 0 48,5 5-16,0-5 24,0 4-8,-5-4-48,0 0 48,-1 4 8,2 0-32,0-4 32,-1 1-56,0 2 32,3 1 0,-2 0-16,0-4-8,-1 2-8,0 0 8,3 2 24,-2 0-24,2-4 16,-3 2-24,0 0 40,1 2-56,3 0 40,-3-4-56,-2 2 32,2 0 0,0 2 16,0-4-16,2 4 40,-3-4-40,0 0 24,1 0 0,0 4-8,0-4 24,-1 0-40,0 0 40,1 0 32,2 0-8,-2 4 16,2-4-32,-2 0-16,2 0 24,-2 0-16,-1 0-40,0 0 48,3 0 17,-2 0-9,0 0 0,-1 0-56,0 0 72,1 0 32,0-2-40,0 2-8,-2-1-56,0 0 56,2 1-40,0-2 40,0 0-16,0 1-40,-2 0 16,0-1 16,0 0-24,0 0 24,2 1-32,-2 0 24,2-1 32,0 2 0,-2 0-16,2-1-40,-1 0 56,1 1-56,-2-2 16,2 0 16,-1 1-32,0 0 24,-1-1 8,2 0 0,-2 0-40,0 1 8,0 0 8,2-1 16,-2 0 0,0 0 24,1 0-48,0 2 48,1-4 0,0 0-8,0 0 0,-1 1-40,0 2 40,1-3 0,0-3 0,0 3 8,-1 0-48,0 2 16,1-4 24,0 0-24,0 0 0,-1 2-16,0 2 16,1-6-24,0 2 32,2-10-8,-1 13-16,-2 2 24,5-7 8,0-9-16,0 11-8,-2-7-8,-4 10 16,6-3-16,1-14-24,1 12 24,-2-9 0,-4 13-8,6-4-16,8-12 56,-10 2-48,1 5 16,-6 10-16,17-14-16,-11 1 0,11 0 48,-11 2-16,-6 12-32,19-14 40,-4-1-24,-8 1-40,10 2 56,-15 12-8,5-6-32,12-12-32,-14 11-56,12-8 128,-16 14-216,4-5-144,13-10-128,-13 12-129,-1-11 617,-4 16-760,7-6-96,0-9-88,-2 10-40,0-1 984,-6 6-969,6-15 41,0 10 96,-4 0 144,0-2 152,0 0 208,0-1 152,1 1 80,-3 0-776,0 8 872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7:12:20.971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13 766 760,'0'0'0,"0"0"80,0-2-72,0 0 8,0 0-16,0 1 0,0 0 16,0-1 0,0 0 0,0 0 0,0 1-16,0 0 16,0 1 0,0-2 24,0 2 16,0-1-56,0 0 80,0 1 16,0-2 24,0 2 16,0 0-136,0 0 152,0 0 24,0 0 16,-5 0 0,5-1-192,0 0 208,-4 1-24,4 0 16,0 0-8,0 0-192,0 0 184,0 0 16,0 0-8,0 0-32,0 0-896,-4 0 1624,4 0-760,0 0-16,0 0-8,0 0-104,0 0 72,0 0 8,0 0 0,0 0-32,0 0-328,0-2 624,0 2-280,0 0 1,0 0 23,2 0-88,-2 0 104,0 0 0,2 0 32,-2 0 8,2 0-144,-2 0 168,2 0 16,1 0-8,-1 0 0,-1 0-176,0 0 152,1 0-8,-2 0-24,2 0 24,-1 0-144,0 0 128,1 0 0,0 0-8,0 0-32,-1 0-88,0 0 128,1 0-40,0 0 8,0 4 16,-1-4-112,0 0 72,1 0 32,-2 0 0,2 0-8,0 0-96,-2 0 128,2 4-24,0-4 8,0 4-8,-2-1-104,0-2 96,0 3 24,2 0 24,-2 0 0,0 0-144,0-4 136,2 4-24,0 2-32,-2 0-16,0 0-64,0-5 48,0 5 16,0 10-8,2-12 17,-2 1-73,0-4 72,2 5-16,0 10 0,0-12-24,0 12-32,-2-16 32,2 4-16,0 15 40,2-15 40,0 2-96,-4-6 64,2 16-8,2-12 32,3 2-80,-4 9-8,-2-14 32,5 3 0,0 3-16,-2-1 16,0 0-8,0 0 16,2 0-40,0 0 0,-2-2 16,-4-4-16,4 6 32,0-2 0,0 0-8,2 0 8,-6-4-32,6 4 40,0 0-8,1-4 48,-3 4-8,2-4 16,-2 4 16,-2-4 0,2 0 16,-4 0-120,4 0 104,-2 0 8,2 0-40,0 0 0,-2 0 16,0 0 16,0 0 16,-2 0 16,2 0-8,0 0-24,0 0 8,-2-2 16,0 2-128,0-2 88,0 0-8,0 0 32,0 0-40,0 2-72,0-2 112,0 0-32,0-2 24,0 0-32,0 4-72,0-2 88,-4-2-8,4 0-24,0 0 48,0 3-104,0-2 40,0-3 24,0 0-8,0 0-48,-4-2 32,4-1 16,0-7-16,-4 10 0,4 2-40,0-10 56,0 8-8,0-12 8,0 12 0,0 2-56,2-11 64,-2 7 0,2-10-32,-2 10 1,1 3-33,0-10-9,1-2 1,-2 1 25,2 0-17,-1 12 0,2-8 40,-1 4-40,2-15 32,0 7 8,-2 11-40,2-8 16,2-5 16,1 0-40,1-1-16,-6 13 24,4-8-8,12-6 8,-12 0-24,10-1 24,-14 15 0,2-8-8,4-8 8,9 1 24,-11 1-48,0 13 24,6-6-8,-6-7-8,14-1 8,-12 1 24,0 13-16,7-6-24,-7-9 0,12 1 8,-12 1-25,0 13 41,4-4 24,5-7-40,-9-3-40,12 3-56,-17 11 112,2-2-232,13-7-160,-12 8-136,0-15-136,-2 20 664,0-2-800,13-15-104,-13 12-81,2-10-79,-3 15 1064,2 0-1096,1-16 32,0 13-8,0-10 63,-5 14 1009,0 0-920,1-4 128,0-2 176,0 0 176,-1 5 440,0 0-264,-1-3 128,0-2 56,-4 1-704,4 7 784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13:25.970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13 315 920,'0'0'0,"0"-2"16,0 0 8,0 0-16,-4-2 8,4 0 0,0 0 0,0 0 8,0 2-16,0-2 8,-5 2 0,5 0-16,0 0 0,0-3 16,0 1-8,0 0 16,0 0 0,0 0 8,-1 3-32,-2 0 40,3-1-8,0-2 16,0 0 0,0 2-48,0 0 48,0-2 8,0 0-8,0 0 0,0 3-48,0 0 40,0-3 8,0 0-8,0 2-8,0 0 8,0-2 0,0 3-40,0 0 32,0-3 24,0 2-8,0 0 0,0 0 24,0 0-16,0-1 0,0 1-8,0 0-8,0 0 8,0 0 0,0 0-8,0 0-8,0 0 8,0 0-32,0 2 0,0 0 8,0 0-32,0 0 32,0 0-8,0 0-8,0 0-8,0 0 0,0 0 0,0 0-16,0 0 72,0 0-112,0 0 48,0 0 96,0 0-176,0 4 104,0 0-16,0-1 8,0-2 0,0 3-8,0 1 8,0-3 0,0 0-8,0 2-8,0 0 8,0 2-8,0-2 16,0-2 16,0 4-16,0 0 8,0 0 0,0 5-8,0-6 0,0-1 8,0 2-16,0 0 16,0-1-8,0-3 0,0 14 8,2-12-8,0 2 0,0-2 0,-2-2 0,5 16 0,-3-14-8,2 2 16,-2-1-8,0-4-16,2 5 16,0 11 0,-2-13 0,1 8 0,-2-8 8,5 0-8,-2 12 8,2-12-8,-1 1 0,-4-4 0,3 5 16,0 11-16,0-13 0,1 0 0,-4-2-8,3 14 16,0-16-8,0 6-8,0-1 8,-3-4 0,3 3-8,0 2 16,0 0 0,-1-1-8,-2-4 24,3 3-24,0 2 0,0-1 0,-1-2 0,-2-2 0,1 3 0,0 0 8,0-4 0,1 3-8,-2-2 8,3-1 8,-2 4-8,2 0 0,0-4-8,-4 0 16,4 0-8,-2 0 0,2 4 24,-2-4-32,-2 0 24,2 0 24,2 0-8,1 0 0,-2 0-40,-2 0 32,3 0 24,2 0 8,-2-2 0,-1 0-64,-2 2 72,5-2-8,0-4-16,0 0-8,0 0-40,-6 6 40,6-4 0,2-3 0,-2 1 0,0-2-40,-6 8 32,9-8-8,-1 0-8,0 0 16,0 0-32,-8 8 8,8-16 24,8 10-16,-10 0-8,2-11 24,-8 17-32,8-6 8,9 0 8,-13-12 0,4 12 0,-8 5-16,8-14 0,8 9 24,-12-3 8,4-9-16,0 12 48,9-14 0,-11 14 8,2-12 32,-7 17-104,14-7 112,-9-10 8,2 12 0,8-14 40,-15 19-160,4-6 120,12-13 9,-11 11-25,12-9-40,-17 17-64,4-6 64,3-13-8,8 12-16,-10-12-24,-5 19-16,7-5 32,8-10-32,-10 10 0,10-2 0,-15 6 0,4-12-24,3 8-8,0 0 0,0-2-8,0 0-32,-1-1-32,1 3-89,-2 0-55,0 0-48,0 0-48,0 4 0,0 0 8,-4 0 16,0 2 56,2-2 24,-2 2 24,-1 0 216,0 0-224,1 0 0,0 0 24,0 0 40,-1 0 160,0 0-96,-1 0 56,0 4 8,2 0 16,-1-3 16,0 2-16,1 3 0,0 0 0,0 0-16,-2 0 0,0 1-824,0-7 856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2:45.482"/>
    </inkml:context>
    <inkml:brush xml:id="br0">
      <inkml:brushProperty name="width" value="0.05" units="cm"/>
      <inkml:brushProperty name="height" value="0.05" units="cm"/>
      <inkml:brushProperty name="color" value="#ED1C24"/>
    </inkml:brush>
    <inkml:brush xml:id="br1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21 347 616,'0'0'0,"0"-2"120,0 0-104,0 0-8,0 0 8,0 0-24,0-2 24,0 2-8,0 0 8,0-2-8,0 2 16,0-2 16,0 0 0,0 0 32,0 2-8,0 0-64,0 2 104,-4-2-16,4 0 40,0-2 16,0 0 0,0 0-144,0 3 152,0-1-16,0 0 0,-4 0-8,4 1-128,0 0 144,0-1 32,0 0-16,0 0 0,0 0-160,0 2 152,0-2 16,0 0 8,0-2 8,0 2-184,0 2 232,0-2-56,0 0 32,0 0 0,0 2-16,0 0 25,0 0-17,0 0 0,0 0 24,0 0-224,0 0 248,0 0 0,0 0 0,0 0 8,0 0-1256,0 0 2232,0 0-1008,0 0-8,0 0-56,0 0-1992,0 0 3880,0 0-1856,-4 0 8,4 0 0,0 0-200,0 0 136,0 4 24,-4-4-8,4 0-16,0 1-136,0 2 128,0-3-16,0 4-24,-4-4 32,4 0-56,0 0 32,0 4-48,0-4-24,0 0 24,0 4-80,0-4 48,0 4 8,0 0-64,0 0 40,0 1-24,0-1 40,0 0 24,0 2 9,0 0-33,0 0-24,0 0 48,0 0-8,0 10 16,2-12-40,0 2-8,0 11-48,0-13 64,0 12 8,2-12-32,0 2 64,2 12-80,-2-14 16,-3 0 8,2 8 32,1-8-32,0 3 24,2 11-8,0-14 8,1 2 8,-1 10 8,0-16-8,-5 1-32,4 2 0,1 3 0,-2-2 16,0 2 0,-4-4-16,2 2 48,2 3 0,0-1-8,0-2-16,-3-3-24,2 2 0,1 1 24,0 0-16,0 0 32,0 0 16,0 0-64,0-4 40,-1 4 8,-3-4-40,2 0 24,0 4 16,0-4 48,0 0-80,-2 0-8,2 0 48,0 0 16,0 4-72,0-4 40,-2 0-32,2 0 16,0 0-16,0 0 24,0 0 24,-1 0-48,2 0 24,-1 0 8,0 0-16,0 0 0,-1 0-16,0 0 0,1 0 40,2 0-8,0 0-24,0 0 32,0 0-32,2-2 8,-2 0 48,-2 1-64,0 0 24,2-1 24,0 0-24,3 0 16,-5 1-40,2 0-8,2-3 56,0 0-8,-2 0-64,-2 1 24,2 0 32,2-3-48,2 0 24,-2-1 56,2 1 0,-2-2-40,0 2 40,3 0-56,-1 2-32,-2-2 56,10 0-32,-14 0 32,6-10 0,0 12-32,-2-4 32,0-1-8,-2 5-24,-2 0 16,4-14 32,3 12-40,7-10 24,-14 12-32,0 2 48,6-17 0,8 13-8,-12-12 0,1 9-40,-2 2 24,13-1-16,-11-14 16,3 5-8,2 7-16,-4 4 32,-2-10-56,4 8 40,8-12-16,-13 16 0,-2 2-48,15-17 72,-9 13-32,1-10 0,8 10 32,-10-2-8,0 0-8,2 0 0,-4 2-8,-2 4 8,4-5 8,0 1-40,0-2 32,-1 4-8,-4 2-24,6-4-72,-3 2-40,2 0-104,0 2-144,-4 0-80,0-2-176,-2 0-113,0 1 753,0 2-824,0-1-160,0 0 0,0 0-40,0 2 1024,0 0-1001,0 0 113,0 0 112,0 0 120,0 0 168,-4 0 168,0 0 112,0 4 128,-1-1 80,4-2-40,-6 3-712,7-4 752</inkml:trace>
  <inkml:trace contextRef="#ctx0" brushRef="#br1" timeOffset="992">53 380 648,'0'0'0,"0"0"40,0 0-40,0 0 24,0-2-24,0 0 8,0 0 0,-3 0-8,2 1-8,1-1 16,0 0 8,0 2-8,-4-2 24,4 0-24,-4 0 8,4 0-8,0 0-8,-4 0 24,4 0 8,-4 0 8,4-1-40,0 2 40,-4-1 16,4 0 8,0 0 8,0 1-72,0 0 96,0-1-16,0 0 0,0 0 24,-3 0-104,2 2 120,1-2 0,-4 0 32,4 0-16,0 0-136,0 2 152,0 0 8,0-2-8,0 0 8,0 0-160,0 2 168,-4 0 0,4-2 56,0 2 0,0-2-224,0 2 240,0 0 24,0-2-48,0 0 48,0 2-264,0 0 248,0-2 25,0 0-33,0 2-24,0 0-216,0 0 192,0 0-32,0 0 8,0 0-40,0 0-776,0 0 1400,0 0-640,0 0-32,0-2 16,0 2-96,0 0 112,0 0-64,0 0 8,0 0 8,0 0-8,0 0 32,0 0 16,0 0-24,0 0 8,0 0-784,0 0 1464,0 0-680,0 0-16,0 0 16,0 0-1104,0 0 2104,0 0-1024,0 0 8,0 4-32,0-4-40,-4 0 64,4 0-16,-4 0 8,4 0 32,0 0-88,0 0 80,-4 4 0,4-4 16,0 0-16,-1 0-80,-2 4 24,3-4 56,0 0-32,0 4-24,0-4-24,0 0 80,0 4-72,0-4 32,0 4 0,0-4-40,0 4 40,0 2 8,0 0 8,0 0 32,0 0-64,0 0 48,0-2-48,0 2-8,0 1 48,0-1-40,0 0-8,0-2-56,2 0 0,0 2 32,0 0-16,0 0 64,0 0 16,-2 0-64,2 0 24,0 0 8,-2 0-40,2 1 24,-2-1 8,0 0-24,0 0 48,0-2 0,2 0 8,0 0-24,-1-3-24,2 2 8,-1 1-8,0 0 16,2 2 8,0-2 17,-2 0-41,4 2 8,-2-2 16,-2-2-24,0 0 0,2 2 40,1 1-32,-1-1-16,-3-3 8,2 2 24,3 3 8,-2-2 0,0 0-24,-2-2-8,2 2 8,0 0-16,0 0 24,0 0 16,-2-4-32,2 0 64,2 4-48,-2-4 16,0 4 0,-2-4-32,0 0-24,2 4 80,3-4-24,-1 4 8,-4-4-40,2 0 48,2 0-32,-2 0 32,0 0 32,2 0-8,0 0-8,0 0 8,0 0-16,-3-1-56,0 0 72,3-1-24,0 0 8,0 0-8,-2 0 0,1 0 8,-1 0-16,0 0 24,0 0-8,0 0-32,0 0 0,-2 0 0,0-2 24,0 0 40,-2 0 32,0 0-80,1 1-40,0 0 0,1 1-32,0 0-16,2-2 72,-3 1-24,0 1 72,1-4-40,0 2 16,0 0-24,4-2-32,-2 2 64,0 0-72,0-2 64,0 2-64,0-2-8,0 0 32,1 0-56,1 0 40,0 0 40,0-11-24,0 11 0,-3 2-8,0 0 64,5-12-72,-2 10 48,2-2-24,-4-4-16,-2 6 8,4 0 32,2-15 0,9 5-8,-14 6-32,0 4 16,5-10-56,10-1 16,-12 9 48,5-6-24,-6 6 24,1-8 16,13 0-16,-13 8-56,6-6 32,-6 7-8,0 1 16,2-12-24,8 12 32,-11-5-16,-4 6 16,18-1-32,-13-11 40,12 11-16,-12-2-24,2-8 0,8 12 0,-12-4 16,5 0 8,7 0 0,-10 0 8,2 2-16,0-1-8,0 1 16,-2 2-8,0-2 24,2 2-8,-2 0-16,1 0 8,1 0-40,-2 0 24,0 2 0,-2 0-24,0 0 16,-1 0 16,-2 2-80,1-2 0,2 2 0,2 0-40,0 0 8,-2-2-48,-2 0-24,0 2-16,-2 0-24,0 0-32,0 0-8,0 0 32,0 0 232,0 0-233,-4 0-15,4 0-8,-4 0 8,4 0 248,0 0-312,0 0 16,-4 0 8,0 0-48,4 0 336,0 0-304,-4 4-8,0-4-24,0 4 16,0-4 320,4 0-288,-4 4 8,-2-4 24,0 4 24,0-4-16,2 4 71,-1 0-15,1 0 16,1-4 176,2 0-160,-3 4-24,-2 0-24,2 0 8,1 0 200,2-4-216,-3 4 8,0 0-24,0 1-16,0-2 248,4-2-232,-4 3-16,4 0 24,-4 0-32,4 0-16,0-4 272,-4 4-224,4 0 48,0 0 64,0 0 64,0-4 48,0 4-32,0 0-688,0-4 720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14.99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219 176 944,'0'0'0,"0"-2"32,0-2 24,-4-2 32,0 0 24,0 0 32,0 0 32,1 2-176,2 2 208,-3-4 48,0-2 56,0 0 56,4 2 64,-4-1-8,4-1-16,-4 0-40,4 4-368,0 2 328,-4-6-7,4 2-1,-4 0 8,4 3-328,0 2 336,-4-1 0,4 0 16,0 0 16,0 0-368,0 2 336,0-2 8,0 0-16,0 0-56,0 0-272,0 2 264,0 0-48,0 0-56,-4 0 0,4 0-160,0 0 128,0 0 0,0 4-7,0 0-9,0 2 32,0 0-32,0 0 24,0 12-32,0-13-104,0-4 80,0 15 8,0-9-8,0 13 8,0-15-88,0-4 72,0 21 16,0-6-8,0 3-16,0-3-64,0-14 96,0 18-8,2 0 16,0 3 16,0-4-120,-2-16 40,0 21-24,0 1-40,0-1 56,0 0-32,0-22 24,0 22 32,0 1-8,0 1-56,2-5 8,-2-20 64,2 22-32,0-3 48,0 0-16,0-2-64,-2-18 40,2 19 0,2-1 0,-2-2 16,0 0-56,-2-16 88,2 6-24,0 19 0,0-19-8,0 12-8,-2-18-48,2 4-24,0 12-120,0-12-128,0 2-224,-2-5 496,4 4-672,-2-1-224,2 1-249,-2-1-119,-2-4 1264,4 4-1352,3 0 23,-3-4 145,0 0 160,-4 0 1024,4 0-712,-2 0 296,2 0 200,0-2 152,-4 1 64,2-4-832,-2 5 832</inkml:trace>
  <inkml:trace contextRef="#ctx0" brushRef="#br0" timeOffset="642">70 154 944,'0'0'0,"0"0"112,-5-2 64,-1 0 56,-2 1-232,0 0 264,4-1-8,-2 0-32,0 0-16,3 1-208,0 0 232,-3 1 32,0 0 40,2 0 48,2-1-352,0 0 384,2-1 40,0 0 9,0 0-17,0 1-416,0 0 344,0-1-32,0 0-48,0 0-32,0 0-232,0 0 224,2 0-88,2-2-8,2-1-32,-1 3-96,-2 0 104,5-2 24,0 0 16,10 0 56,-14 1-200,-2 0 224,19-3 0,-5 0-16,0 2-48,2-2-40,1 2 0,-3-2-40,4 0 8,-8 2-88,-4 2 64,13-2-8,1 0-8,0-3-8,-7 5-40,-8 0 40,16-2 0,1 0-16,-2 0 64,-7 2-88,-7 0 64,16 0 0,-2 0-8,0 0-56,-1 2 25,-1-2-9,-2 2 48,0 0-32,-6 0-32,-7 0 16,11 0 0,0 0-24,0 0 40,-10 0-32,-4 0 48,19 0-40,-15 4 24,10-4-32,-12 3 0,-2-2-32,4 3 48,2 2-32,-2-2 32,-1-1-16,-4-2 16,5 5-24,-2 1 8,-2-1 8,0-2 0,-2 0 24,0 2 24,0 10-8,0-13-48,0-2 64,-4 5 0,0 0-8,-2 0 24,-9-1-80,12-4 88,-3 16 8,-12-13-32,12 2 8,-15-1-72,17-4 24,-2 15-8,-16-12 16,4 12-32,4-12 0,12-4 48,-19 6-24,-1 13 0,0-15 16,1 2-48,-1 12-16,2-14-40,0 2 32,-3 10 0,1-12 72,2 2 32,0 11-40,1-14-32,17-2 48,-14 3-24,-2 2 16,2 0-8,10 0-32,6-6 24,-25 6 0,19 0-48,-14-2-32,14 0 56,6-4-128,-16 0-144,12 4-104,0-4-177,-2 4 553,5-4-720,-5 0-152,2 0-88,4 0-56,0 0-56,0 0 1072,0 0-993,4 0 97,2-2 120,13-2 264,-19 4 512,8-4-328,14 2 128,-4-2 136,2-2 64,-19 6-216,21-6-480,-22 6 696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37.26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466 39 960,'0'0'0,"2"-2"32,-2 0 8,0-2 48,0-2 64,0 0 112,-4 4 104,0-2 136,0 2 64,0 0 48,0 0 32,0 0 9,-2 0-9,0 0-8,0 2-8,2 0-632,2 0 544,-5 0 8,1 0-56,0 0-64,-3 0-432,2 0 392,7 0-55,-6 4-33,-10 0-80,14 0-224,0-2 200,-4 14-16,-12-12-48,13 13 32,-4-15-168,2 0 184,3 16-32,-2-12-8,-12 16 16,14-12-160,2-4 144,-14 11 16,12-1 24,-13 4 0,15-7-184,0-6 136,-14 14-8,12-1 8,-2 2-40,2-8-96,2-8 144,-4 17 24,0-1-16,0 0-24,2-8-128,2-7 112,-5 15 16,3-2-24,0 0 16,4-6-120,0-7 144,0 11-48,0 0 32,0 0-7,0-7-121,0-6 96,0 2 24,0 15-48,0-16 0,2 9-72,-2-8 64,4-1-24,3 17 48,-1-17 8,-2 7-96,-2-8 80,6-1 32,-2 12-64,10-10 0,-12 6-48,-2-8 56,6 0-56,11 3 64,-13-1-8,8-2-56,-10-2 8,4 14 56,10-16-48,-12 6 56,10-3-72,-12-2 88,5 3-80,11-4-16,-4 0-88,-3 0 96,-10 0-224,15-2-112,1-2-176,-3 0-201,-1-1 713,-12 4-856,15-5-208,-1-2-168,1 0-81,-4-6 1313,-12 11-1416,14-3-40,0-2 0,1-8 127,-10 11 1329,-6 4-1128,17-17 352,-14 12 360,4-11 184,-1 12 232,-6 4-56,7-15 24,0 10-80,-2-10-624,-6 16 736</inkml:trace>
  <inkml:trace contextRef="#ctx0" brushRef="#br0" timeOffset="1056">0 473 944,'0'0'0,"0"0"128,2 0-56,-2 0-72,0 0 80,2 0 8,2-2-8,0 2 32,-2 0-112,3-2 152,3 2 32,0-2 72,0 0 40,-5 1-296,12 0 336,-9-5 32,14 0-16,-12 0-24,13 0-16,-5-1-40,2 3-16,0-2-7,-13 5-249,9-4 224,4-1 0,2 0-56,0 0-48,1 0-32,-1-2-24,2 0-24,-2-8-16,-13 14-24,9-1-16,6-3-72,-2-2-112,0 0-120,-13 6 320,7-4-504,4 0-193,0-2-7,2 2-16,-1-2 80,-3 2 184,2 0 136,-2 0 144,-10 3 176,5-1-72,-3 0-16,12 0-720,-20 4 808</inkml:trace>
  <inkml:trace contextRef="#ctx0" brushRef="#br0" timeOffset="1057">851 202 1256,'0'0'0,"0"0"0,0 0 328,-4 6 80,-2 0 16,0 12-64,2-14-360,2-2 280,-4 16-48,2-12-8,0 15 16,1-17-240,2-2 264,-4 20 24,1-16 32,0 18 33,4-13-353,0-6 408,0 12 48,0-1 16,0 0 8,-2-3-480,0-8 448,2 12 0,-4-1-56,4-10-16,0 9-376,0-8 360,0-1-48,0 14-31,0-13-65,0 6-216,0-8 176,-4 1-56,4 10 0,0-12-32,0 8-88,0-8 72,-4 0 16,0 2-48,4 11 8,0-17-48,0 0-32,0 6-72,0 0-72,0-2-152,2-1 328,-2-2-433,0-1-159,0 0-144,0 0-96,0 0 832,0 0-944,0 0-24,2 0-17,0 0 89,0-2 896,-2 2-768,2-4 144,0 0 184,0 0 136,0-2 120,4 0 104,-2-1 56,-2-9 0,0 13 24,-2 2-8,3-7-16,-1 2-80,0-2-656,-2 8 760</inkml:trace>
  <inkml:trace contextRef="#ctx0" brushRef="#br0" timeOffset="1058">790 301 896,'0'0'0,"0"0"0,0-6 8,0 0 16,0-13-16,0 13-8,0 6 32,0-8 0,0 2 24,0 0 24,0 2 64,0 4-144,0-2 200,2 0 32,0 0 48,0 2 32,-2 0-312,2 0 344,2 0-8,0 0 16,1 4-40,-5-4-312,4 4 280,0 2-8,0 10-24,2-12-24,-6-2-224,6 15 177,0-11-25,0 16-72,0-6-8,-5-14-72,6 12 48,1 3 0,8 3 0,-9-2 8,-6-16-56,14 16 72,-9 1-24,10 1 40,-8-4-16,-5-14-72,14 14 72,-9 0 32,11-9-24,-13 15 0,-4-21-80,14 4 120,-10 17 24,12-16 8,-12 17-40,13-17-16,-11 14-16,10-14 40,-12 12 48,12-14-24,-12 12-24,13-12 0,-13 3-16,10-1 24,-10 0 24,12-2-32,-14 0 16,2 0-24,0 0-24,0-4 16,1 0-80,-6 1-24,4 2-72,1-3-72,-2 0-120,0 0-80,-3 0 344,2 0-392,-1-2-96,0 0-56,0 0-96,-1 1 640,2 0-680,-1-3-25,0 0-39,0 0 88,-1 2 656,0 0-624,1-4 136,-2-1 152,0-1 120,0 6 216,0-4-72,0-10 32,0 12-64,0-4-648,0 8 752</inkml:trace>
  <inkml:trace contextRef="#ctx0" brushRef="#br0" timeOffset="1059">1268 17 1296,'0'0'0,"0"0"400,0 0 88,0 0-40,-4 0-88,4 2-360,0 0 280,-4 4-64,0 11 48,4-13 56,0 6-320,0-2 392,0-2 41,-4 14 23,4-2 24,-2-7-480,0-3 432,-2 10 40,0 4-16,4-2-24,-4 3 0,4-1-32,0 0-16,-4 3-64,4-12-320,0-4 329,-4 15-25,0 0 0,0 1 8,4-12-312,0-4 336,0 15 16,0 1-64,0-3 56,0-10-344,0-4 304,0 10-56,0 1 0,0-1-32,1-6-216,0-6 240,-1 12-24,0-12-24,2 19-24,-2-21-168,0-2 96,2 14 24,-2-10 32,0 0-64,0 6-88,0-8 25,0 0-170,0 0-279,2 3-272,-2-5 696,0 0-1024,2-2-288,2 0-273,-2 0-207,-1 0 1792,0 0-1848,1 0 151,0 0 385,0 0 504,-1-2 808,0 2-392,1-2 256,2-5 96,0-1-24,-2-4 64,-2 8-760,0 4 760</inkml:trace>
  <inkml:trace contextRef="#ctx0" brushRef="#br0" timeOffset="1656">2200 131 704,'0'0'0,"0"-2"256,-4 0-176,2 1-80,0 0 128,-2-1 64,0-1 80,0-1 80,2 3-352,0 0 432,-2-3 48,-2 2 32,0 0 8,3 1-520,-1 0 496,-2-3 9,2 2-65,-2 0-8,4 1-432,-2 0 416,-2 1-8,0 0 0,-10-2-32,12 2-32,-12 0-40,16 0 16,-6 0-24,-11 0-24,13 0 16,-12 0-39,10 0 15,-5 0-264,2 0 288,3 4-32,-13 0 0,13 0-8,-12 0-16,12 2 0,-12 0 40,12 1-32,-6-4-240,3 0 184,3 13-32,-16-12-64,16 12-8,-9-12-80,6-2 88,3 16 16,-17-12-24,7 19-8,12-15-72,2-4 104,-22 10 16,18 2 0,-17-1-8,19-7-112,2-4 48,-14 12-16,12-2-32,-12 3 24,13-7-24,2-6 24,-3 10 0,-2 0 16,2-10-24,1 9-16,2-7 24,1-2-24,0 14 0,0-14 8,1 8-8,0-8-16,3 0 8,0 10-8,0-11-24,0-1 40,-2-2-32,6 16 0,8-14 24,-10 2 0,2 10-32,11-12 8,-13 2 24,10 0-8,-10 7 16,-4-9-8,16 0 24,-12 0-48,15 2 16,-16-2 16,-2-2 24,19 4-8,-6 0-8,0-2-24,-4 1 16,-8-4 8,13 3 8,-1 2 8,-8-2 24,9-1-48,-12-2 8,1 3-16,13-4 16,-13 4 16,7-4-24,-10 0 48,3 0-32,12 0 8,-12 0 8,10 0-16,-9-2 0,1 0-64,8 0 0,-13-1 48,-2 2-48,5-3 24,10 0 16,-14 0-40,3 1 48,-4 2-48,5-5-64,0 2 32,1-2 56,-2 2 24,-4 4-64,3-6 48,0 2-24,0-2-32,-1 0 72,-2 6-16,3-7-24,0 1 40,-2 0-48,-2 1 48,0 4-40,0-7 56,0 2-24,-4 0 48,0 0-40,4 6 8,-4-6-8,0-2 0,0 2 8,0-2-8,4 8 48,-6-9-40,-1 1 0,-11-8 8,18 12-8,0 4-8,-16-6 8,16-10-8,-6 12-24,0-2-8,6 6 32,-16-8-40,12 2 40,-2 1-16,-13 1 24,19 4-8,-4-6-8,-2 2 24,-10 2 0,16-2 8,-1 4-24,-4-2 24,-1 0-56,-10 2 16,12 0 16,2 0 0,-5-2 16,3 2 0,0 0-24,4 0 8,0 0-16,0 0-16,0 0 48,0 0-56,0 0 112,0 0-208,2 0 96,0 0-32,2 0 32,-3 0 40,3-2 8,0 2-16,0 0 32,2 0-32,-5 0 8,4 0 8,1-2-40,2 2 24,8 0-24,-12-2 24,4 2 0,9-2-24,-11 0 48,12 0-32,-12 0 16,14 0-8,-14 0-8,12 2 16,-11 0-8,9 0 0,-10-2 16,2 2-24,8 0 8,-12-2 0,12 2-16,-10 0 32,11 0 24,-11 0-24,2 0 40,-6 0-48,4 0 0,10 0 24,-12 0 24,2 4 8,-3-4-56,2 0 72,12 4 16,-13-4 16,2 6-24,-4-5-80,4 2 112,0 3 0,0 0-16,-2 0 32,-3 0-128,2 5 128,1-7-8,-2 2 32,0 12-16,-1-16-136,0 2 144,-1 14-32,0-12-7,0 19 15,0-9-40,0 0 48,0 2-32,0 0-48,-1-10-48,-2 5 112,-1 7-72,-2 0-24,2 5 32,2-17-48,0 6 0,-2 10 80,0-2 16,0 3-72,2-17-24,0 6 0,-2 6-16,-2 3 8,0-3 32,1-2 32,1 0-56,-2 0 24,2 1 0,4-12-24,0 2 8,0 9-16,0-2-80,-4 1 16,4-15 72,0 2-64,-4 18 32,0-16-24,4 10 16,0-14 40,0 0-120,0 4-112,0 10-32,0-16-193,1 3 457,0-1-520,-1 2-40,0 0-88,0 0-64,0-2 712,0 0-832,2-2-136,0 0-217,0 0-103,0 0-112,0 0-9,-2-2 241,2-2 216,-1 0 952,0 2-592,1-4 248,0-1 184,4 1 120,-3-3 40,-1 2-32,4 1-24,0-10-688,-6 16 744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16.296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529 213 944,'0'0'0,"0"-2"32,0-2 0,1 1-32,0 0 32,-1-3 16,2 0 24,0 0 56,-2 3-128,0 2 200,0-5 40,0 0 48,2 2 24,-2 1-312,0 1 296,0-2 40,0-2 32,0 0-24,0 2-344,0 2 344,0-4-16,0 2-24,0 0 1,0 3-305,0 0 288,-4-1-8,0 0 0,0 0-8,1 2-272,2 0 312,-5 0 16,0 0 16,-10 0 16,13 0-360,2 0 304,-6 0 0,-11 0-32,14 0-40,-9 0-232,8 0 280,-1 4-32,-12 0 16,12 0-23,-11-1-241,11-2 232,0 5-48,-16-2-56,6 2 32,4-1-160,8-4 120,-3 5 16,-17 11 80,18-13-8,-11 0-208,12-2 208,-11 16 8,-1-14-48,1 14-16,4-15-152,8-2 176,-2 18-24,-16-13-16,16 14 16,-9-15-152,11-4 80,-2 21 40,-12-16-24,12 17-8,-7-19-88,10-2 96,-1 20-56,-13-6 8,17 0 0,-5-1-48,4-13 40,-3 4 8,0 16-8,0-16-32,4 14-8,0-18 0,-4 4 0,4 17 0,0-17 8,0 12-8,0-16 8,4 4 24,2 12-8,0-14 0,2 11-24,-8-13 64,9 2-40,7 12 8,-10-12 40,9 1-72,-14-4 64,7 15 24,12-16-8,-11 6-16,11 9-64,-18-14 72,16-1 16,2 7-16,-1-1-16,0-1-56,-18-4 48,17 3-24,2 0 33,1 0 47,-4-4-104,-16 0 96,21 4-32,-4 0-24,3-4-56,-3 0 16,-18 0-40,20 0-80,0 0-129,-2 0-151,1 0-168,-19 0 568,8 0-704,12 0-192,-14-2-104,14 0-129,-19 2 1129,4-2-1184,14 0-8,-13-2-72,0 0 55,-6 3 1209,6-2-1112,2 1 168,0-2 272,-2 2 264,-2-2 168,-2-3 152,0 3 40,0-2-824,-2 6 872</inkml:trace>
  <inkml:trace contextRef="#ctx0" brushRef="#br0" timeOffset="1">8 626 1128,'0'0'0,"0"0"248,-4-2 32,3 2-280,-2-2 272,3 0-32,0 2-80,0 0-24,0 0-136,0-2 120,0 2-32,2-2 16,0 0 0,1 1-104,1 0 120,2-3-8,10 0 0,-10 0-16,1 2-96,4-2 96,-5 0-24,12 0-8,-9 0-24,-1 1-40,4 0 24,4-3 8,2 0 16,0 0 40,-10 3-88,3-1 144,7 0 56,2-2 48,2 0 24,-12 4-272,3-2 249,7-2-1,2 0-32,1 0 0,-1-2-32,-2 0-40,2 0-32,-1 0-64,-12 5-48,4-1-16,9-2-24,0-2-112,-1 0-184,-12 5 336,2 0-520,9-5-217,0 2-79,1 0 16,-1 0 120,0-2 176,0 0 192,-1-1 136,-1 3 104,0-2-824,-18 8 896</inkml:trace>
  <inkml:trace contextRef="#ctx0" brushRef="#br0" timeOffset="711">985 258 696,'0'0'0,"0"-2"360,0 1-360,0 0 80,-4-5 64,0 0 24,0-1 32,3 7-200,-2-6 224,-1 0 16,0 0 40,4 2 40,-1 4-320,-3-4 368,4-2 32,-4 4 24,0-2-8,4 0-7,-4 0-49,4 2-24,0 0-16,0 2-320,0-2 288,0 2-32,0 0-40,0 0-40,-4 0-32,4 0 40,0 0 24,0 4 24,0 0 16,0 2-8,0 0-16,0 0-40,0 10 16,0-12-16,0 13-40,0-11 0,0 14-16,0-14-24,0 12 25,0-12 31,0 13-16,0-13 8,0 18-40,0-8-16,0-10-32,0 16 0,0-15 40,0 15-24,0-20-80,0 2 88,2 14-8,0-12-8,0 12 0,-2-16-72,0 3 96,2 13-48,-2-14-24,0 12 24,1-15-48,0 2 56,-1 13 48,2-12 0,-2 2 8,0-4-112,0 2 112,0 3 0,0-3 32,0 0-16,0-3-128,0 2 120,0-3-16,0 0-48,0 0-16,0 0-40,0 0 40,0 0-32,0 0-32,0 0 16,0 0 0,0 0-24,0 0-16,0 0-8,0 0 184,0-2-360,0 0 136,2-4 8,-2-1-8,0 5 96,0-2-88,0-2 8,0-2 32,0 0-8,0 4 56,0 0-48,0-4 8,0-8-16,2 10 16,-2-2 40,0-1-16,2 3-40,1-12 0,-3 12-8,0-1 64,2-2-72,0 3 24,0-12-8,0 9 16,0 0 40,2-2-24,0 5-40,0-14-8,2 12-16,-2-15-48,2 15 8,0-16 24,2 8 16,-3 6 88,-2 2-88,13-11 56,-11 1 8,11 0-48,-13 8 72,0 2-32,15-11-8,-10 1-16,12 0 8,-15 8 48,-1 2-56,16-10 8,-4 9-32,0-11-25,-5 16 105,-4 2-104,10-16-16,1 14 40,-2-2 56,-5 2 24,-4 2 0,11-4-8,1 2 32,-3 2-8,-6 0-16,-4 2 32,10-3-8,-10 3-8,13 0-8,-16 3-8,0-1-8,15 2 24,-12 0 24,2 2-16,3 5-24,-6-6 24,-1-1-24,2 2 0,1 10 24,-5-13-24,0-2 16,0 5 24,0 13-16,0-15-8,-2 9-16,0-8 57,0 1-33,0 12 24,-4-12-8,-1 7-40,4-7 24,-6 0 16,-11 12-24,14-12 32,-10 6-48,10-8 40,-2 2-32,-16 14 8,16-14 24,-13 12-40,13-13-8,-10 1 16,-2 10-32,2-10-40,1 10 64,11-12 8,-14 2 32,-2 13-16,2-13-32,2 8 8,11-10-24,-11 0-24,-2 2 56,12 12-40,-13-14 32,16-4-32,-14 7 32,11-3-48,-12 0 64,13-1-16,4-2 24,-5 3-24,-10 0 8,10-1-8,6-2 8,-6-1-16,2 0 24,4 0-24,-4 0 8,3 0 16,1 0-24,0 0-16,0 0 32,0 3-8,0-2-48,0-1 16,2 0 0,5 4-24,-2-1 56,-4-2-41,5 3-7,0 0 0,2 0 56,8 0-32,-8 2 0,12 0 40,-11 13-64,10-16 48,-18-2-32,17 15 32,2-12-32,-1 12 16,-1-12 16,0 2-16,2 10 8,3-12 8,-2 12 0,-20-15 16,21 3-16,-2 12 16,1-12-24,-2 2 8,-18-6-16,21 16 16,-2-12 0,3 2-8,-3 13-16,-19-19 24,18 4-120,1 2-72,-1 0-120,-1 0-88,-18-6 400,18 6-480,0 10-104,1-16-64,-11 6-128,-7-5 776,18 4-856,-13-1-65,10 0 57,-10 0 80,-4-3 784,13 3-592,-13 0 224,4-4 136,0 4 152,-6-4 80,6 0-48,-2 0-168,-2 0-360,-2 0 576</inkml:trace>
  <inkml:trace contextRef="#ctx0" brushRef="#br0" timeOffset="929">1876 215 840,'0'0'0,"0"0"40,0-2 16,0 0 0,0 0-56,0 2 72,0-2 32,0 0 16,0 0 56,0 2-176,0 0 216,0 0 0,0 0 8,0 0-8,0 4-24,0 2 24,0 0 8,-4 0 8,4 7-232,0-9 248,0 0-16,0 16 16,0-14 24,0 12-272,0-14 288,0 12 33,0 3 23,0-1 0,0-3-344,0-12 352,0 17-16,0-1 16,0-3-32,0-1-320,0-12 312,0 15-24,0 2-64,0 1-32,0-4-192,0-14 120,2 17 0,0 1 0,0-3 40,0-2-160,-2-14 176,2 4-8,0 18-8,0-18 0,0 15-160,-2-19 152,2 4-8,0 12-15,-2-12 7,0 12-136,0-18 136,2 4-40,0 2-56,0 1-112,-2-2 72,0-4-200,0 5-161,0-2-199,0 0-200,0 0-168,0-4 928,0 4-1056,0-4-64,0 4 31,0-4 1089,0 0-976,0 0 152,0 0 256,0 0 232,-4 0 144,4 0 136,0 0-728,0 0 784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17.799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1 201 984,'0'0'0,"0"0"136,2-2 0,-2 2-136,2-2 152,2 0-40,2 0-16,-2 0 0,-2 2-96,2-2 128,2 0 56,2-2 56,8 2 32,-14 1-272,2 0 288,13-3-8,-11 2-40,12-2 8,-16 3-248,2 0 192,16-1 8,-4 0 0,3 0 0,-13 1-200,4 0 224,6-1-47,-8 0 15,12 0 8,-16 0-200,1 0 200,15 0 16,-2 0-16,-10-2-64,0 3-136,4 0 112,-3-1-48,9-2-24,-12 2-16,1 0-24,4-1 0,-5 1-64,12-2-152,-12 2-176,1 2 392,3 0-552,-4-2-121,2 2-31,0-2 8,-5 1 696,0 0-656,3-1 88,0 0 144,2 2 168,-5 0 256,0 0-152,1 0 88,-2 0-680,-2 0 744</inkml:trace>
  <inkml:trace contextRef="#ctx0" brushRef="#br0" timeOffset="1">31 388 896,'0'0'0,"5"-2"0,-4 2 64,5-2-16,12 0 8,-9-4-8,7 4-48,-10 2 56,12-4 24,0 0 40,5-1 48,-6 1-168,-12 2 200,17-4 64,0 2 48,1 0 24,-3 1-336,-16 2 392,22-3 0,-1 0-8,-1 0-24,-5-1-360,-14 4 296,20-3-47,-1 0-57,-2-2-64,-2 2-128,-18 4 96,19-2-40,-5 0-80,-8 0-24,8 0 48,-14 2-144,4-2-152,10 0-153,-9-1-167,0 2 616,-6 0-736,7 1 16,0 0 104,-2 0 176,-3 0 440,-2 0-232,1 0 104,0 0-608,-2 0 736</inkml:trace>
  <inkml:trace contextRef="#ctx0" brushRef="#br0" timeOffset="341">839 193 728,'0'0'0,"0"0"0,0 0 272,-4-2-160,-2 0 24,0 2 56,-4 0-192,4 0 232,2 0 24,-2 0 24,0 0 24,2 0-304,2 0 320,-15 4 32,13 0 8,-2 2 48,-6-1-408,6-3 400,2 14-7,-2-10-17,-10 12-16,13-14-360,2-2 360,-5 16 8,-11-12 56,13 19-16,0-12-408,2-8 448,-4 13 0,0 0-48,2 1-16,1-7-384,2-6 344,-3 12-7,4 2-113,-4-1-24,4-5-200,0-8 104,0 14-80,0 0 24,0-1-32,1-6-16,0-8 80,3 1 16,2 18 8,2-18 40,4 10-144,-8-9 144,2-1-16,13 14 64,-11-16-32,8 8-160,-10-8 176,10 0 8,0 2-48,1 10 24,-5-12-160,-8-3 160,14 3 0,2 0 32,1 2-56,-5-3-136,-12-2 152,14-1-24,0 0-8,0 0 32,-3 0-152,-11 0 128,12 0 32,2 0-40,2-2 32,-1 0-48,1-4-8,-2 2 32,0-2-24,-2 0-104,-13 5 88,15-7 9,2 2-9,-4-10-8,-1 12-80,-14 4 96,18-8 8,-11-8-48,12 10 56,-13-9-112,-6 13 128,17-4-24,-12-12 24,11 12-16,-12-12-112,-4 16 136,5-6-32,0-13 24,0 5-16,-2-1-112,-4 16 72,2-15-24,0-4-40,0-3 8,-2 2-16,0 20-8,0-21 0,0-5 16,-4 3-32,-2 0 24,6 22-8,-6-25 16,-10-1 8,12 2-24,-16 2 8,19 23-64,-15-21-32,0 0-16,10 2 8,-16 2 104,22 17-136,-6-17 32,-17 10-16,3-12 8,2 14 112,18 6-88,-20-8 0,-1-1-48,3 1 24,-2 2-24,19 6 136,-16-2-160,-6-2 15,1 2-63,-2 2-48,23 0 256,-23 0-320,2 0-128,0 4-144,-2 0-176,22-3 768,-19 4-1016,1 1-297,-2 0-223,3 13-160,18-19 1696,-14 6-1657,-1 14 233,10-14 424,-12 18 424,14-7 304,-2-11 208,0 14 16,-1-16-744,7-4 792</inkml:trace>
  <inkml:trace contextRef="#ctx0" brushRef="#br0" timeOffset="1466">1607 135 1032,'0'0'0,"0"0"56,0-2 8,0 0 48,0 0 32,0-1 16,0 3-160,0 0 208,0-2 16,0 2 8,0 0 48,-3 0-280,2 0 288,1 0 0,0 0-32,0 5 8,0-2-264,0-2 248,0 3-8,0 2 8,-4 0-16,4 7-232,0-10 241,-4 3 15,4 14 16,0-14 16,0 15-288,0-17 288,0 14 8,0 0 16,0 0-16,0-2-296,0-13 296,0 17-24,0 0-24,0 0-24,0 1-8,2-1-40,0 2 16,0 0-8,0-3-184,-2-17 136,2 18-24,0 0-24,0 0-32,0 1-8,0-1 40,0-2-32,0-2 16,2-10-72,-4-6 113,4 21-9,-2-15 32,0 10 8,0-12-144,-2-4 136,0 16-8,0-12 8,0 2-32,0 0-104,0-6 64,0 7-24,0-3-40,0-4-40,0 4 40,0-4-112,0 0-32,0 0-56,0 0-64,0 0 264,0 0-281,0 0-63,-4 0-40,4-2 24,-4-4-16,4 5 376,0-5-376,0-2 16,0-8 8,0 10 32,0 6 320,0-8-288,-4-10 64,4 12 16,-4-13 0,4 19 208,0-8-184,0-12 0,0 12 0,-4-14 16,4 20 168,0-12-128,-4-3-1,4-1 41,0 0 40,0 16 48,0-16-56,0-3 24,-4 3 8,4-2-8,0 17 32,0-14-24,0-4 8,0-1 48,0 2 64,0 0 40,2-1 8,2 1-55,0 0-25,0 0-8,0 1 8,2 1 72,0 2 32,0 0 16,0 8 40,0-13-32,3 15 24,7-12 0,-10 12-8,10-2 16,-10-8-32,-2 15-192,8-2 192,-6-4 16,13-1 8,-13 2 16,-2 5-232,12-4 240,-8-1 16,10 2 48,-12 0-8,0 3-296,7-2 304,-7-1-31,12 2-65,-12 0-24,-1 2-184,8 0 112,-7 0-24,11 0-40,-11 0-32,-4 2-16,2 2 32,2 0-16,-2 2 0,0 0 0,-3 0-16,0 6 16,1-8 24,-2 13 16,0-11 16,0 0-72,0 6 64,-6-6-8,0 16-8,-10-16-8,14 3-40,0 5 40,-17-8-8,13 18 16,-14-18-8,17 3-40,0 4 56,-19 4-40,5-11-16,1 18 24,9-17-24,-4 2 0,-5-3 40,0 17-16,-1-7-32,11-14 8,-4 2 8,-6 18-24,10-16 16,-16 14 16,15-17-16,-3 1-16,4 14 32,-18-14 24,18 12-40,-2-14 0,-2 0 8,6 14-8,-2-12-40,-11 2 16,17-3 24,0 0 0,-6 14-16,2-13-8,0 2 24,4-3 0,0 0-16,0 3 16,0-2-16,0 2-8,0-2 32,2 2-24,2-2 32,2 0-16,2 2-8,1-2 8,9 3 0,-10-1 40,2-3-40,-2 0 16,0 3-8,14 0 16,-13 0-16,5-3-8,-4 0 24,8 1-16,2 0 8,1 2-24,-9-2 8,-2-2-8,10 2 24,0 0-24,1 0 24,-1 0 32,0 1 16,2-1-32,1 0-8,-9-4-24,-6 0-56,14 0-104,-3 0-152,1 0-200,-8 0 512,-6 0-721,14 0-199,1 0-176,-1 0-112,-9 0 1208,-6 0-1248,13 0 63,0 0 193,-1 0 216,-7 0 776,-4 0-496,12 0 216,-10-2 160,12 0 80,-14 0 40,-3 2-208,15-2-528,-18 2 736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21.697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25 150 1336,'0'0'0,"0"-2"320,0 0 80,0 0-8,0 2-392,0-4 296,-4 2-80,4 0-56,0 0-8,0 2 16,0 0 24,0 4 8,0-4 8,0 0-208,0 4 168,-4 2-8,4 0-48,0 1-56,0 9-8,0-12-8,0 16 17,-4-14 15,4-5-72,0 20 104,0-15 32,0 19 32,0-9 48,-1-14-216,-2 12 216,3 2 32,0 1 40,0 1-48,0-16-240,0 14 272,0 0 0,-4 2-32,4-1 40,0-15-280,0 12 232,-4 2 0,4 2 8,0-1-48,0-15-192,0 12 152,0 2-40,0-10-24,2 16 32,-2-21-120,2 4 208,0 14 56,0-15-7,0 2 15,-2-3-272,2 10 240,0-9-40,-2 0-8,2 0-32,-2 0-8,0-4 16,2 4 0,-2-4 32,0 1-200,0 2 216,0-3-8,0 0-16,0 0 16,0 0-208,0 0 184,0 0-48,0-2 16,0 0-88,0 2-64,0-2 72,0 0-8,0-2-64,0-2 56,-1 4-56,-2-2 16,3-2-24,0-2 24,0 0-48,0 5 32,0-2-40,0-4 56,0-7-32,0 12 24,0 1-8,0-2 0,0-13-40,0 12 16,0-14-32,0 13 48,0-13-56,0 12 24,2-12 40,-2 18 0,0-2-24,2-16 24,0 11-32,-2-13 0,1 16 32,0-4-24,1 2 16,-2-14-16,2 5 0,-1 10 24,0-2-56,1 1-8,0-14 24,0 16 0,-1-2 40,0-3-40,1 5 8,2-10-16,0 12-48,-2 1 96,0 0-96,2-3 8,0 0-8,1 2 24,-3 3 72,2 0-64,0-1-8,0 0 24,0 0-8,0 2 16,0 0 32,0 0-24,0 0-16,0 4-32,0 2-8,2 10-8,0-10 24,0 12 56,0-12 0,0 17 0,3-17 16,-6 6 0,0 0-48,5 6 48,-2-1 8,2 1 0,-3-9-8,-2-2 40,3 9-16,2 0-40,-2 1-8,-1-7 24,-2-2-16,5 8 16,9 0 40,-11 0 24,0-10 40,10 15-40,-12-15 56,12 12-16,-12-14-104,-2-2 56,15 14 32,-13-10-40,4 11 56,-3-15-104,-2 0 240,5 4-8,0 0 48,0-2-16,4-4-264,-6 0 184,0 4 32,11-4-24,-11 0-8,-1 0-184,-2 0 168,5 0-24,8 0-24,-12-2 8,2 0-128,-4 2 129,14-4 7,-9-2-56,1 0 16,3 1-96,-6 4 88,1-8-48,0 1 72,2-8-104,-3 13-8,-4 2 24,5-7 64,2-8-104,-2 10 64,-1-8-48,-3 10 24,4-3-40,-2-13 64,0 14-32,-1-7-16,-2 8 56,5-3 8,-4-12-32,2 11-8,-2-13-40,0 14 0,0-12 24,0 12 24,0-13-32,0 13 16,2-14-24,0 14 0,-1-8 8,-2 12 16,1-2-24,-2-11 16,2 11-24,0-7 16,-2 10 0,2-1-8,0-2-8,0 0-8,0 1 24,-2 4-16,2-3-24,0 2 8,0 0 16,0 2 16,-1 0-64,1 0 0,-2 0 8,2 0-8,-1 3 64,0-2-16,-1 5 24,2 0-32,0 12 0,0-14 24,-2-4-24,4 18 40,-2-11-8,0 15-8,0-16 0,-2-6 0,4 24-24,0-18 48,0 19 16,0-10-40,-4-14-24,2 15 40,0 0-80,2 0 40,-2 0 24,-2-15 32,4 15-24,0-10 24,0 18-56,0-18 24,-4-6 8,2 23-32,2-17 48,0 16 0,1-16-16,-5-6-8,4 18 48,-2-12-56,0 13-48,0-13-120,-2-6 176,4 18-312,0-12-25,-2 12 33,0-12-168,0 12-168,2-14-360,-2 13-312,2-17-129,-4 0 1441,4 6-1544,2 0 64,-4 10 87,2-16 225,-3 1 1168,2 4-928,3 1 304,-2 0 280,2-2 152,-5-3 192,4 2-40,2-3 16,-1 0-56,2 0-744,-8 0 824</inkml:trace>
  <inkml:trace contextRef="#ctx0" brushRef="#br0" timeOffset="1">1125 227 1144,'0'0'0,"0"0"168,0-2 80,0 0 24,0 2-272,0-2 248,0 0-40,2 0-16,0 2 32,-2 0-224,0 0 248,0 0 32,0 0-8,0 0 40,0 0-1424,0 4 2512,0 2-1128,0 0 16,0 0-55,0 2-233,0 3 240,0-7-16,-4 12-8,4-10 8,-2 1-224,0 2 280,2-3 24,-4 13 24,4-13 24,-4 16 8,0-6 0,0-10-8,-2 14-8,3-17-344,0 1 320,-2 18 0,1-6 17,0 0 15,2-13-352,0 0 384,-2 22-8,0-9-16,0-10-16,2 4-344,0 2 320,-2-6-48,0 17-8,0-19-40,4 5-224,0 0 184,-4-3 24,4 12 32,-4-12-8,2 3-232,0-2 272,-2-3 16,0 3-48,4-1 17,0-4-257,0 0 216,-4 2-40,4 0 32,0-4-40,0 0 0,0 0-8,0 0 8,0 0 48,0 0-216,0 0 208,0 0 8,0 0-48,0 0-56,0 0-816,0-2 1488,0-2-776,0-2-88,0 0-24,0 2 104,0 1-136,0-5 0,0 0 24,2-8 0,-1 13 112,0 2-128,1-7 8,0-8-8,0 10-24,-1-6 152,0 5-160,1 1 32,0-12-48,0 10-24,-1-7 200,0 8-192,3-1-64,0-15 47,0 7 25,-1 5 184,-2 6-216,3-13 8,0-1 16,0 1 8,-1 5 184,-2 8-128,1-11 32,2 0-48,0-3 40,-1 8 104,-2 6-136,4-11-8,-1-2 64,0 10-8,0-8 88,-2 11-64,4-3 32,0-8 8,-2 10-48,1 0 72,-4 4-40,5-6-48,0 2-24,0 0 72,-1 4 40,-4 2-64,5-2 40,0 2 32,1-2-16,-3 2 8,-2 0 8,4 0 16,0 0-40,2 4 32,-1-1-16,-6-2-8,15 5-88,-14 0 80,4 0-40,9 10 56,-14-14-24,4 2 48,3 2-48,8 12 16,-13-14 8,-2-4-16,5 21 16,2-15-16,8 14 0,-10-14 16,-6-6-16,17 18 8,-11-12 40,12 17-32,-13-18 0,-4-4 16,17 21 16,-12-16-48,12 12 40,-9-11-32,9 13-24,-12-14 8,16 12-40,-16-12 64,-6-6-152,8 18-120,9-12-192,-11 15-216,2-15-153,-2 0-143,2 10-64,-2-12-8,0 2 1048,-6-6-1072,6 16 47,-2-12 97,0 3 136,-2 9 256,-2-16 536,2 4-328,-2 2 168,0 0 120,0 10 0,0-16 40,-6 4-872,6-4 872</inkml:trace>
  <inkml:trace contextRef="#ctx0" brushRef="#br0" timeOffset="2">1044 562 1328,'0'0'0,"2"-2"304,4 0 16,-4 1-320,2-1 280,4-4-96,8 2-56,-10-2-32,0 4-96,7-2 128,-5 0 40,14 0 32,-4 0 40,-11 2-240,7-2 240,6-2 0,2 0-16,0-2-16,-14 6-208,7-2 168,7-2-16,2-1 9,1 1-1,-17 4-160,8-2 160,8-2-8,0 2 8,-3 0-72,-13 3-88,6-2 96,8-1-48,-3 2-32,1-2-48,-13 3 32,4 0-168,5-1-216,-8 0-241,13 0-159,-18 1 784,2 0-816,15 1 72,-4 0 184,-10 0 208,2-1 352,4 0-192,-5 1 112,9-2-824,-16 2 904</inkml:trace>
  <inkml:trace contextRef="#ctx0" brushRef="#br0" timeOffset="3">1907 308 1256,'0'0'0,"-4"0"232,4 4 64,-3 0-296,2-4 296,1 7-24,0 9 32,0-12 8,0 1-312,0-4 384,0 17 80,2-14 40,0 14 41,-1-13-545,0-4 528,1 16-48,-2-11-88,2 12-16,0-13-376,-2-4 320,0 19-16,2-14 32,-2 15-48,2-16-288,-2-4 352,0 17 24,0-14-24,0 14 16,2-12-368,-2-6 305,0 17-25,0-13-56,0 12-48,0-13-176,0-2 168,0 5-24,0 0-48,0 0 16,0 0-112,0-6 88,0 6 32,0-2 48,0-4 0,0 4-168,0-4 168,0 0 0,0 0 8,0 0 24,0 0-200,0 0 200,0 0-56,0 0-8,0 0-88,0 0-576,0-2 1016,0 0-584,0-2-8,0 0 104,0 4-128,0-6-8,-4 0 8,4 0-16,0-2-8,0 8 152,-4-8-128,4 0-16,0-11 48,-4 13 16,4 6 80,-4-8-72,0-8-8,0 10 8,4-10-8,0 15 80,0-4-104,0-12-16,0 11 8,0-12 32,0 18 80,0-6-64,0-10 8,0 10-24,0-12 8,0 17 72,0-5-48,0-12 16,2 10 0,0-12 8,-2 19 24,4-6-80,-2-11 24,0 11 16,2-1-24,-4 6 64,4-12-16,0 8-32,2-2-16,0 0-24,0 0 0,0 2-24,0 0 16,0 0-1,0-1 1,1 3 24,-1 2-24,10 2 24,-12-2 8,2 0 24,2 2 32,0 0-8,-5 0 16,10 0 0,-9 0-16,5 0 8,-1 4 16,0 2-8,8 1 40,-12-1-40,4 10 16,-4-15-16,8 2 0,-6 13-16,2-12 32,1 12-24,-1-10 0,10 13 8,-14-13 0,2 10 16,-1-14-16,6 2 32,-7 14-16,4-12 16,9 13 16,-16-18-48,4 4 32,3 11 72,10-10 0,-12 12 24,0-16-128,6 2 161,-4 12 7,13-12 40,-13 13 40,-2-16-248,8 2 296,-6 3 16,12 0 8,-12 0 8,-1-4-328,7 2 344,-8 2 24,10 0 16,-10-2 48,0-4-432,4 0 392,-4 4 0,11-4 33,-11 0-73,-3 0-352,2 0 336,3 0-40,-2 0-64,2 0-40,-5 0-192,2 0 248,1-2-48,2 0-8,-2-2 16,-4 3-208,0-2 184,5-3 72,-1 2-24,-4-2-16,-2 4-216,2-2 200,-2-4-48,0-8 0,0 9-8,0 4-144,0-2 88,0-11-24,0 10 40,-4-2-48,2-1-56,0 0 72,-5 3-32,1-13 16,-10 13-32,16-12 0,-4 10 8,-2-10-96,0 10 40,3-2 24,0 1-16,-3 3 16,-12-14 56,14 12-24,0-3-32,1 2 0,-13-7 32,12 7 8,-2-13 0,0 14-32,0-12-48,0 12 8,0-15 8,2 14 24,2 2 32,-2-9-16,0 0-64,4 0-40,0 11 88,0 2-96,-4-16-32,4 13-32,-4-2 16,4-2 144,0 4-320,0 2-40,0-2-88,0 0-240,0 2 688,0 2-832,0 0-224,2-2-225,0 2-143,-1 0 1424,0 2-1552,1-3-113,2 3 89,2 0 56,0 0 223,0 0 297,2 0 152,-2 5 344,-2-5 504,-2 0-304,14 4 136,-10 0 128,3 0 0,-4-1 40,-2-2-104,13 3-728,-16-4 832</inkml:trace>
  <inkml:trace contextRef="#ctx0" brushRef="#br0" timeOffset="4">3341 140 1016,'0'0'0,"2"-2"48,0 0 16,0 0 24,0-2 56,-2 4-144,2-2 184,0 0 56,-2 0 56,0 0 40,0 2-336,0-2 392,0 0 64,0 0 40,0 0 24,0 0 9,0 0-25,-4 2 24,0-2 0,3 2-528,-2-2 536,-1 0 8,0 0-24,0 0-8,0 0-24,0 0-63,0 0-33,-2 0-56,-1 2-24,1-2-32,0 2-8,0-2-24,0 2-56,-10 0 16,12 0-40,-2 0 24,-12 0 56,14 0-48,-15 0 0,13 0-56,1 0-144,-8 0 112,7 4-8,-14 0 32,14 0-8,-15-4 0,15 6-32,-16-2-8,6 2-8,14-4-80,-2 2 96,-21 2 16,19 10-64,-18-16 48,19 2-96,-6 2 49,5 13 7,-19-13-8,9 2-8,14 1-40,-2 6 40,-16-9 8,14 14 32,-12-12-16,16 1-64,0 5 56,-19-6-32,15 12 24,-10-12-16,14 1-32,0 4 40,-2-5 0,4 14 16,-4-13 8,4 1-64,0 4 56,-4-6 8,4 16-48,0-16-8,0 3-8,0 3-24,2-6 48,4 16-8,0-16-32,-3 4 16,0 2 8,5-6-8,0 17 24,0-17 48,0 2-72,1 2 88,-1-4-32,10 12 0,-10-12-24,1 1-32,2 2 16,-3-2-8,13 9-8,-13-12 48,14 2-56,-6 0 48,-8 10-16,15-16 0,-16 3-24,2 0 56,7 3 0,0 0 8,-8 0-40,2-3-24,1-1 64,7 2-24,-2 0 16,4-4-24,-12 0-32,0 0-48,11 0-56,-11 0-72,14 0-112,-17 0 288,-2 0-344,19 0-48,-13 0-24,13-2-17,-17-1 433,-2 2-512,17-3-72,-12-1-104,10-1-56,-13 3 744,-1 0-792,14-3-40,-12 0-9,12 0-63,-14 1 904,-2 2-944,4-3-64,11-2-32,-13 0 55,-1 2 985,0 4-856,5-15 168,-2 13 152,2-2 200,-4 1 336,-2 2-216,4-3 96,-2-2 80,0 2 8,-1 0 32,-2 4-176,3-6-560,-4 8 736</inkml:trace>
  <inkml:trace contextRef="#ctx0" brushRef="#br0" timeOffset="382">4032 67 1056,'0'0'0,"0"0"64,0 0 48,-3-1-112,2 0 152,-3-1 40,-1 2 48,1 0 32,1 0-272,0 0 288,-3 0 40,0 0 8,0 0 40,3 0-376,2 0 408,-5 0 24,0 4 1,-10-4-25,13 3-408,2-2 416,-16 3-8,13 2 8,-2-1 16,-5-1-432,6-2 448,1 2 32,-2 2 32,-12 0 16,15 5-528,2-6 504,-18-1-47,15 12-9,-14-12-24,15 0-424,2-2 392,-15 15 8,12-13-56,-12 14-8,13-14-336,2-2 368,-16 16-64,13-12 24,-2 15-32,-5-17-296,6-2 232,1 20 48,0-16-31,-2 12-49,3-13-200,2-4 224,1 20-72,-4-15 32,4 12-48,0-13-136,0-4 144,0 17-16,0-12-32,2 12 48,-1-14-144,0-3 96,3 15 8,2-10-16,0 0 16,0 10 16,10-10-8,-10 12-8,3-14-32,6 10-72,-12-11 40,3 1 8,12 2 64,-10 10-24,11-13-88,-16-2 88,6 5 24,15 0-56,-8 0 32,0 0-88,-14-6 96,17 6-8,-1 0 0,0-1 0,-4-2-88,-12-2 64,18-1 0,-1 0-8,-1 0-24,0 0-32,-16 0 40,16 0-96,-1 0-56,1 0-88,-3-2 200,-14 2-240,15-2-88,0 0-120,-7-1-128,10 2 576,-18 0-744,7-5-121,10 2-175,-12 0-152,12-2-136,-18 6 1328,7-4-1385,1 0-7,0-2-8,-1 0 1400,-6 6-1344,5-6 95,0 0 193,-2 0 280,0 0 296,-4 5 480,4-4-272,-2-2 152,-2-1 80,0 2-32,0 6 72,-4-16-832,4 16 832</inkml:trace>
  <inkml:trace contextRef="#ctx0" brushRef="#br0" timeOffset="783">3746 393 1600,'0'0'0,"8"0"416,8-2 64,3 0-128,-13 1-352,8-2 280,6-1-56,2 2 48,3-2 136,-17 3-408,8-2 528,10 1 129,1-2 39,3 0 8,-19 3-704,10 0 736,10-5 24,-1 2 0,3 2 9,-23 0-769,10-2 728,10 0-88,1 0-56,-5 0-88,-16 2-496,6 0 336,7-2-80,-1 1-104,0 1-32,-14 2-120,5-2 88,3 0-24,2-2-112,-10 2-256,0 2 304,4-2-544,-4 0-304,13 0-280,-15 2-129,0 0 1257,4 0-1384,-6 0-120,2 0-17,0 0 89,-4 0 1432,0 0-1104,0 0 408,0 0 376,-2-2 240,0 2 80,0 0-64,-6-2-800,6 2 864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23.777"/>
    </inkml:context>
    <inkml:brush xml:id="br0">
      <inkml:brushProperty name="width" value="0.09997" units="cm"/>
      <inkml:brushProperty name="height" value="0.09997" units="cm"/>
      <inkml:brushProperty name="color" value="#3165BB"/>
    </inkml:brush>
  </inkml:definitions>
  <inkml:trace contextRef="#ctx0" brushRef="#br0">9 187 1032,'0'0'0,"0"0"0,0 0 56,0-2 32,0 0 24,-4-2 40,4 2-152,0-1 200,0-3 8,-4 2 40,4 0 16,0 2 40,0 0 32,0 0 8,0 0 56,0 2-400,0-2 368,0 0 24,0 0 9,0 0-65,0 1-336,0 0 336,0-1-32,0 2-24,2-2 8,-1 2-288,0 0 280,1 0 24,0 0-24,2 0-8,-3 0-272,0 0 224,3 0-24,0 0-24,0 0-32,-2 0-144,0 0 184,0 4-56,2 0 40,0 2 16,-2-3-184,0 0 200,4 3 49,-2 0-1,0 0-24,-2 1 8,0 9-8,-2-12 8,2 2 16,0 0-40,0 12-8,-2-14 24,2 14-24,0-12 40,0 12-8,3-13-88,-3 13-16,-1-15-128,0 0 120,1 19 24,0-16-48,0 16 48,-2-13-144,0-2 96,0 10-32,0-11 56,0 18-8,0-21-112,0 0 88,0 21-8,0-18-32,0 18 16,0-14-64,0-3 88,0 9-8,0-10 8,0 16 8,0-18-96,0-2 56,0 14 57,0-12-49,0 2-24,0 4-40,0-3 80,0-3-64,0 2 64,0-2 0,0-2-80,0 0 80,0 2 8,0 0 16,2-4 48,-2 2-152,0 0 120,2-2 40,-2 4-40,0-4-32,0 0-88,0 0 88,2 0 32,0 0-32,0-2-8,0 0-24,-2 0-56,0 0 24,0 0 0,0-4-16,0 0-32,0 0-24,0-2 0,0 2 48,0 3-24,0-5-16,0 0 0,0-8-32,0 11 72,0 4-72,0-17 32,0 12-8,0-14 16,0 15 32,0 4-64,0-18-8,0 13 0,0-10 32,0 10 24,0-14-40,0 12 48,0-14-32,0 8 40,0 11-16,0-13 32,0 8-24,0-12-16,0 6 24,0 12-80,0-16 40,0 0 16,0 1 24,0 4 0,0 10 32,2-5-32,0-12-16,0 12-64,0-10 80,-2 16-32,0-4 0,2-13-48,0 13 64,0-1 16,-2 6-80,2-15 24,0 12 8,2-2 0,-2 0 8,0 0 24,2 2 8,0 0-8,2 0 16,-6 4 16,6-2-24,0 0-16,0 2 40,0 0-16,-6 0-16,6 0 16,0 0 8,1 0-24,-2 0 16,-4 0 0,5 4 8,0 0-32,0 2 24,-1-1 0,-4-4-16,7 17-16,-2-14 32,0 14 0,2-12 0,-8-6 24,16 17 0,-10-11-16,2 12-8,8-12 0,-15-6 16,5 22-16,0-16 8,10 12 8,-10-12-8,2 13-8,8-15 32,-12 14-32,4-14 16,-7-4-16,14 6 0,-9 12 8,1-14 40,1 2-16,-8-5-32,8 4 64,-2 1 8,2 0 0,0-2 8,-7-3-80,6 2 104,1 1-32,-2 0 24,0 1-8,-5-5-88,4 0 96,1 0-8,0 0 16,0 0-16,-5 0-88,2 0 56,4 0 24,-3 0-24,2-3-56,-6 3 0,4-2 16,-2 0-32,2-2-8,0-2 56,0 2-48,2-2 0,-2 0-16,0-2-32,0 2 48,0-10-8,0 12 16,0-2 16,2-10-64,0 10 104,0-11-8,-2 11-24,2-2 40,-2-10-112,-2 12-8,2-10 56,3 10-32,-5-10 32,4 8-32,-4-11-8,-1 18 48,2-4 8,1-13 8,2 12-16,-2-10-72,-3 15 72,4-4-72,1-3-48,0 0 32,-2 2 40,-2 4 48,2-2-80,2-2 16,-2 2-16,-2 1 8,0 2 72,2-2-16,-2-1-32,2 2-32,2 0 40,-4 2 40,0 0-104,5 0 80,-3 0 24,-2 0-64,-1 2 64,2 0 0,-1 2-48,4 3 64,-2-1-32,-2 1 16,2 4-40,2-7-8,0 16-24,0-14 88,-4 4-16,2 4 0,-2 2-8,0-9 24,2 15-40,-2-16 24,0 4 8,4-4 16,0 16-32,0-16 16,-3 4-8,0 4-48,3 3 56,1-11-8,-3 16 24,-2-20-24,2 2 56,-2 18-64,2-16 40,2 16-48,-4-19 16,0 1 8,2 14-8,2-12-40,-2 12 16,2-14-56,-4 2-169,0 10-199,0-12-288,-1-1 736,0 0-1008,5 3-120,-4 11-113,0-17-7,0 2 1248,0 2-1240,2 0 32,0 0 71,0 2 129,0-2 152,0 0 168,0 0 240,0 0 168,0-4 144,1 0 96,-1 0-24,2 0-816,-6 0 880</inkml:trace>
  <inkml:trace contextRef="#ctx0" brushRef="#br0" timeOffset="2783">1156 148 1504,'0'0'0,"0"0"448,0 0 80,0 0-48,0 0-480,0 0 384,0 0-136,0 0-56,0 0-48,0 0-1112,0 4 2064,0 2-928,0 0 32,0 0 8,0 0-208,0-6 241,0 7-1,0-1-8,0 0-32,-3 8-200,2-12 216,1 2 72,0 2 16,0 12 96,-3-14-400,2-4 424,1 18-24,0-14 40,-4 15-32,4-14-408,0-4 400,0 15 8,0-10-47,0 12-25,0-12-336,0-6 304,2 18 24,0-14 8,0 14 32,0-14-368,-2-4 376,2 17-24,2-13 8,0 12-32,2-12-328,-6-4 320,4 16-48,2-12-16,2 12-8,0-12-32,-7-4-216,5 6 273,10 11-33,-10-13-8,2 2-8,-8-6-224,18 6 176,-10 0 0,10-2-16,-12 2-24,15-2-48,-15 2 32,14-2-16,-12 0-16,12 2-16,-12-2 0,10-4 32,-12 4 24,-5-4-128,17 0 208,-12 0-48,12 0-56,-10 0-80,-7 0-24,16 0-72,-9 0-184,10-2-56,-12 0-128,-5 2 440,6-2-600,10 0-112,-13 0-225,12-2-231,-16 3 1168,4-4-1392,2-1-136,2 0-81,0 0-31,-7 5 1640,6-6-1561,1 1 233,0-2 240,0-1 416,0 1 320,1 0 176,-3-8 136,0 10-8,0-2-896,-6 8 944</inkml:trace>
  <inkml:trace contextRef="#ctx0" brushRef="#br0" timeOffset="2784">1164 116 1224,'0'0'0,"0"0"0,0 0 208,0 0 64,-4 0 24,0-2 0,4 1-296,0 0 272,0-1-8,0 0 0,0 0 16,1 1-280,0 0 264,3-1-48,2 0-24,0 0-24,2 0 8,0 0 40,11 0 9,-13 0-25,4 1-200,0 0 200,6-1-56,-8 0-8,16-2-16,-15 1-120,-1 1 72,12 0 0,-4-2-40,2 0-8,-8 2-24,-2 0-32,10-2-104,-1 0-104,1 0-128,-9 2 368,-2 0-473,9 0-55,2 2-24,-2 0-8,-6 0 560,-3 0-496,-1-2 24,12 2 80,-12 0 120,10 0 104,-12 0 88,2 0 48,0 0-992,-6 0 1024</inkml:trace>
  <inkml:trace contextRef="#ctx0" brushRef="#br0" timeOffset="2785">1104 282 1136,'0'0'0,"0"0"184,0 0-184,0 0 232,-4 4 32,4-4-8,-4 4-48,4-4-208,0 0 184,0 4-32,0-4 16,0 4 24,1-4-192,0 0 200,5 0 0,0 0-16,10 0-16,-11 0-168,-4 0 144,7 0 8,10 0-8,-10 0-24,13 0-120,-20 0 128,7 0 8,17 0-40,-9 0 1,1-2-97,-16 2 80,19-2-48,0 0 0,1 0-8,-2 0-24,-18 2-56,21-4-64,-2-1-81,0 1-127,1 0 328,-21 4-424,22-4-56,0 0-24,2-2 40,-2 2 464,-21 4-408,21-6 72,2 2 88,-4-2 72,1 4 176,-20 2-96,22-6 48,-1 2-224,0 0-472,-22 4 744</inkml:trace>
  <inkml:trace contextRef="#ctx0" brushRef="#br0" timeOffset="2786">2055 132 1008,'0'0'0,"0"0"0,0-2 576,0 0-120,0 0 112,0 0-24,0 2-544,0-2 472,-4 2-64,4 0-56,-4 0-47,4 0-25,0 0-16,0 0-16,0 4-40,-4 0-40,4 0 8,0 2-16,0 0 56,0-2-216,0 8 256,0-8 0,0 13 40,0-13 40,0 0-336,0 8 328,0-6-8,0 10 0,0-10-64,0 12-32,0-12 8,2 14-55,0-13 31,-2-2-208,2 10 208,0-9-24,0 12 0,0-12-16,-1 1-168,0 6 152,1-7 8,0 12-48,0-11-24,-1-2-88,2 8 88,-1-7-32,0 14 0,0-14 40,-1 0-96,0 6 72,1-8-32,-2 12-56,0-12-208,0-1 224,0 0-488,0 4-248,0-1-241,0 10-167,0-16 1144,0 0-1192,0 6-64,0 0 71,-4 0 129,4-4 1056,0 0-880,-4 2 296,4-4 248,-4 0 160,2 2 176,0 0-48,-2-2-88,0 0-704,4 0 840</inkml:trace>
  <inkml:trace contextRef="#ctx0" brushRef="#br0" timeOffset="2787">1901 168 1584,'0'0'0,"0"0"520,0-1-520,0 0 656,0-1-24,0-4-96,2 0-88,0 3-448,-2 2 353,2-3-9,1 2 40,1 0 72,0-1-456,-2 2 488,6-1-24,8 0-8,-10-2-88,8 2-368,-10 2 360,2-4-56,14 2-32,-3-2 32,-5 1-304,-8 2 264,12-3 49,4 0-49,-2 0-40,-4 1-224,-10 2 200,17-3-24,-1 0 8,0 0-72,-4 2-112,-12 2 72,16-2 0,-1 0-56,-1-1 16,-3 2-32,-12 0 24,13-3-64,-8 2-96,12 0-120,-13 1 256,-6 0-440,18 1-192,-13 0-129,2 0-143,5 0 904,-10 0-976,3 0-40,0 0 8,2 0 63,-3 0 945,-4 0-824,5 0 160,0 0 144,0 0 160,-2 0 360,-4 0-216,4 0 96,0 0 64,0 0 8,1 0-904,-5 0 952</inkml:trace>
  <inkml:trace contextRef="#ctx0" brushRef="#br0" timeOffset="2788">2449 96 1048,'0'0'0,"0"0"40,-4 4 0,4 0 8,-4 0 24,4 2 24,-4 10 40,4-12 8,0 2 32,-1-4-176,-2 12 192,3-10 0,0 2 16,0 13-8,0-19-200,0 4 184,0 2 8,0 12 32,0-12 24,0-4-248,2 14 264,-2-12 0,2 14-32,0-12-16,-2-3-216,2 13 240,0-10-15,0 10-9,0-10-40,0 12-32,0-14-32,0 14 0,-2-12 40,2 10-32,-2-10 64,2 13-16,0-15 0,-2 2 24,2 12-40,0-18 40,-2 6-48,0 10 16,0-16 8,0 6-40,0-2 24,0 0 32,2 0-40,-2-4 24,0 4-8,0-4-160,0 0 160,0 0 24,0 0 40,0 0-40,0 0-936,0 0 1624,0 0-768,0-2-95,0 2-9,0-2-9,-4-2-23,4-2 0,0 2-24,0 2 56,0-2-40,0-2-16,0-2 32,0-8 32,0 14-8,0 0-32,0-6 24,0 0-8,0 0 0,1 2 16,0-5 0,1 5 16,0-10-8,2 10-32,-2 0 24,0-4 0,0 4-8,4-12-8,0 12 40,-3-2-24,0-3 8,3 3 8,0-12 0,2 12-24,-5-1 8,1-4 0,12-3 8,-10 8 8,0-13 8,1 14-24,2-2 24,-3-7 16,12 0-8,-12 0 8,2 12-40,2 0 32,-1-14 0,11 12 33,-12-11 7,1 15-72,2-2 112,-5-4-16,14 2 56,-12 0-40,2 3-112,1 0 112,5-3 8,0 0 32,-8 2 32,12 0 24,-12 2 48,10-2 0,-10 2-24,3 1-232,-1 0 224,6 1-24,0 0-16,-10 0-56,4 0-128,-2 0 104,-2 4-56,2 0-40,9 0 40,-14-1-48,0 0 32,5 3-16,0 0-16,0 0-8,-5 4 8,0-4-16,3-2 72,0 2 32,-2 11-56,-3-15-32,0 0 88,1 4-24,0 10 32,-2-12 16,0 5-112,0-2 120,0-3-64,-6 14-8,0-14 48,-4 6-96,4-4 56,2-2 16,-2 13 40,-14-13-32,16 0-80,1-2 80,-17 16 32,14-14-72,-18 14-40,13-15 0,6-2 16,-11 17-32,-3-12-16,1 11 16,4-13 16,8-2-32,-14 14-48,-2-12 16,1 12 8,9-13 56,6-2-72,-12 5 16,0 0 16,2 0-8,4-1 48,8-4 0,-2 3 16,-13-4-16,15 4 16,-7-1-16,6-2 24,1-1-24,0 4 0,-2-4 8,2 0-8,2 0-32,-2 0 40,0 0-8,4 0-32,-3 4 32,2-4 0,1 0-40,0 0-40,0 4-8,1-4 88,0 0-120,1 5 32,2-1 32,2 0 24,1-1 32,-6-2-40,7 3-8,0 2 32,8 0-16,-11-1 32,-4-4-16,20 5-24,-13 10 8,10-12 32,-13 0 0,-4-4-16,19 6 40,-12 0-16,14 10-8,-5-12-16,-1 1-8,0 1 8,0 12 8,-1-15 8,-14-2-8,15 5 0,1 0-88,1 0-168,0 10-120,-2-12-32,2 2 64,-2 10 160,-1-12 192,-13-4-104,16 6-128,-2 1-176,0-3-272,-8 0-265,12 0-127,-3 0-40,-9 2 32,12-2 79,-14 0 137,12-4 128,-12 4 120,12-4 152,-18 0 464,6 4-288,13-4 96,-13 0 136,10 0 32,-16 0 24,6 0-56,10 4-856,-16-4 912</inkml:trace>
  <inkml:trace contextRef="#ctx0" brushRef="#br0" timeOffset="2789">3356 231 1304,'0'0'0,"0"-2"256,0-4 96,0-10 24,0 10-16,0 0-40,0 0-16,0 0 24,0-1 32,0 3 32,0 2 25,0 0-1,0 2-416,0-2 400,0 2-32,2 0-32,0 0-32,-2 0-304,2 0 312,0 0 24,0 0-8,0 4-16,-1-2-312,0 0 272,-1 5-24,0-1 0,2 10-8,0-12 24,0 14-55,2-12-25,-2 12-16,0-15-168,0 0 152,0 21-16,0-7 8,0-1-16,-1-9-128,0 4 120,1 7 48,0 0-56,0-1 40,-1-10-152,0 4 104,-1 5-8,2 2 8,0-2-32,-1-9-72,0 2 144,3 10-56,0-3 0,0 0 48,-2-8-136,0 2 56,2-4 0,-2 16-56,3-16-120,-5 3 120,2 1-248,2-4-200,0 12-248,0-14-281,0 2-231,-2 10-112,0-12-32,2 0 71,-2-1 1281,0 0-1088,4 1 184,0-4 296,2 4 272,-4-4 336,0 0-184,12 0 136,-10 0 0,2 0-848,-8 0 896</inkml:trace>
  <inkml:trace contextRef="#ctx0" brushRef="#br0" timeOffset="2790">4036 166 1056,'0'0'0,"0"0"88,0-2 16,0 0 48,0 0-152,0 2 192,-4-4 40,4 2 32,-4 0 24,1-2-288,2 4 336,-3-2 40,-2-2 32,2 2 56,-2 0-464,6 2 488,-6-2 1,0 0 39,0 0-16,0 0-512,6 2 488,-6-2 24,-10 0-48,12 2 24,-2-2-488,6 2 448,-19 0-48,15 0 24,-12 0-47,12 0-25,4 0-352,-18 0 344,12 0-56,-12 0 8,12 0-16,-13 4-16,13 0 0,-12 2-8,12 0-24,6-6-232,-18 6 200,14 0-8,-14 10-88,12-12-40,5-3-64,-14 5 96,9 10-16,-11-10-24,13 14 24,3-19-80,-14 4 24,11 17-24,-2-6 56,0 1-32,5-16-24,-4 14 32,-1 1-24,2 2-24,0-2 24,3-14-8,-2 14 0,3 3 8,0-1 8,0 0-16,0-15 0,0 12 16,0-9 16,2 16-16,4-5-16,-5-15 0,4 12 0,11-8 8,-10 16 24,10-16 40,-10 10-16,13-12-32,-11 12 32,12-12-24,-4 2 16,-8 11 16,14-17 8,-4 6-40,-14-5-32,9 4 0,7-1-72,0 0-72,-2 2-88,0-2-152,1 0-128,-1 0-288,0-4-216,-13 0 1016,10 0-1192,3 0-97,2 0 137,1 4 96,-16-4 1056,10 0-936,3 0 47,0 0 17,-10 0 88,-1-1 784,9 0-648,2-1 224,-2-2 176,0-2 128,-11 5 120,6-2-48,5-3-32,2 0-760,-18 6 840</inkml:trace>
  <inkml:trace contextRef="#ctx0" brushRef="#br0" timeOffset="2791">4865 112 1392,'0'0'0,"0"0"328,0-2 48,0 0 24,-4 0-48,-1 0 8,1 0 24,0 0-384,2 2 408,-4-4 80,0 2 1,0 0-1,2 0-488,2 2 504,-14-2-32,12 2 32,-2 0-24,1 0-480,4 0 456,-15-2-16,12 2-24,-13 0 8,13 0-424,2 0 393,-16 0-17,14 0-72,-12 0-16,11 0-288,4 0 264,-17 0-24,12 0-8,-14 0-64,14 3-168,5-2 128,-21-1-16,16 4 0,-12 0 16,13-1-128,4-2 128,-21 3-48,16 0-64,-19 0 56,12 1-72,10-4 0,-3 5 0,-14 0 32,14 0-40,-10 8 8,14-12 40,-14 2-8,10 2-16,-17-2 0,18 2-16,4-6-48,-19 7 48,14-1 8,-10 10 16,12-12-24,4-4 8,-6 6-16,0 0 8,0 0-48,0 0 48,6-6 8,-6 6-24,2 0-40,4 0 24,0 0 32,0-6-40,0 6 24,0 0 0,0 0-8,2 0 0,-2-5 24,2 5-72,2 0 32,2-2 0,0 2-24,-6-6 64,8 4 0,8 0-24,-10 0 24,14-4 24,-20 0-24,8 4 0,12-4-16,-11 4-24,13-4 16,-4 0 8,0 4 24,2-4 0,1 0-24,-20 0 16,18 0-8,3 0-8,-2 4 0,-2-4 24,-16 0-8,17 0-8,1 0-8,-2 0 8,2 0 24,-18 0-16,16 4 16,-2-4 24,3 4 8,-1-4 0,-17 0-48,6 4 40,15-4 56,-6 4 16,0 0 56,-14-3-168,13 2 192,-7 1-8,12 0-16,-14 0 24,-3-3-192,12 2 184,-9 1-24,10 0 48,-12 3-72,-3-7-136,4 6 160,1-2-8,-1 2 17,-3 0-9,-2 0 16,0 10 40,0-12-16,-7 0 56,1 2 0,-14 12-48,14-14-16,-14 12-32,4-11-56,-4 11-40,-1-12 16,-3 14-16,19-17-64,-14 2 80,-5 13 64,-3-12-112,1 12 40,19-15-72,-12 2 48,-9 3-24,1 0 48,-1 1-96,20-6 24,-10 4-24,-6 1-40,1 0-48,3 0-24,14-5 136,-10 2-184,-4 1-176,0 2-184,-1 0-248,5-2-313,10 0-287,-16 0-312,18-4-177,-2 1 1881,-6 2-2064,8-3 143,-12 0 329,11 0 488,3 0 1104,-2 0-568,-12 0 336,16-2 192,-4-4 0,4 4 40,0-2-160,0-2-560,0 6 720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36.425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96 296 1224,'0'0'0,"0"0"320,-4 0-240,0-1-80,2 0 64,-4-3 8,0 0-16,-11 0 0,17 3-56,0 0 64,-6-1-16,0 0-8,-10 0-8,16 1-32,0 0 24,-4-1 16,0 2-24,0 0-16,1-1 0,2 0 0,-3 1 0,0-2-8,0 2 64,4 0-56,0 0 32,0 0-8,0 0 0,0 0-104,0 0 152,0 0-56,0 0-24,0 0-72,2 0 160,0 0-80,0 0 16,0 0-32,0 0 16,0 0 56,2 0-16,0 0 16,0 0 8,0 0-64,-2 0 40,4 0 32,0 0 16,0 0-24,0 0-64,-4 0 80,6 0-16,-1 0-16,1 0 40,-3 0-88,-2 0 96,13 0 8,-10 0 0,12 0 24,-13 0-128,-4 0 72,18 0 8,-11 0-16,14 0 0,-8 0-64,-10 0 96,16 0-48,1 0 40,3 0-40,-5 0-48,-14 0 32,20 0 32,3 0-16,0 0-8,-2 0-40,-19 0 56,25 0-16,3 0-32,-1-2 16,-2 0-24,-25 2 8,31-2 8,3 0 16,1 2-8,1 0 16,-1-2-16,5 0-8,3 0 8,-4 0-24,-39 2 8,50-4-8,-3 0 8,5-3-16,-4 2 8,-49 4 0,53-3-8,1-2 0,3 0 0,-3 0 8,-57 6-8,62-6 8,0 0 0,2 0 0,-7-1 0,-54 6 0,63-5 8,0 0 0,0 0-8,-5 0 0,-59 5 16,64-7 16,0 0-16,-1 2 0,-4 1-16,-57 4 24,66-5-8,0 0 8,0 0 17,-2 0-41,-69 6 16,71-6-8,2 0 24,0 0-16,-3 0-16,-71 5 16,74-5 8,0 0 0,0 0-16,-3 0-8,-71 6 24,69-6 16,-1 2-24,-2 0 24,0 0-8,-66 4-32,63-4 32,1 0-8,-1 0-8,1 2 8,-60 2-24,55-2 16,1-2 0,-2 2 0,-1 0-16,-53 1 0,49 0 8,1-1 16,-3 0-8,-1 0 0,-46 1-16,39-1 8,4 0 0,-5 2-8,-1 0 0,-36 0 0,31 0 32,5 0-8,-1 0 8,-3 0 8,-33 0-40,29 0 16,2 0 8,-5 0 24,-3 0-16,-24 0-32,18 0 40,3 0-24,-5 0 16,0 5-8,-18-5-24,15 0 32,1 0 8,-10 4-16,12-4 16,-16 4 16,2-4-48,0 4 24,-2-4-24,-3 0-8,0 4-56,1-4-48,0 0-136,-2 4-104,0-4-81,0 4-39,-6 0-32,0 0 8,0-4-8,-10 0 40,12 4 104,-12-4 88,14 1 264,-2 2-168,-15-3-1280,19 0 1448</inkml:trace>
  <inkml:trace contextRef="#ctx0" brushRef="#br0" timeOffset="885">6788 264 1840,'0'0'0,"-4"-2"56,0 0 0,-12 0-24,12 0 16,0 0-48,2 2 40,-16-2 16,14 2 16,-2 0 0,0 0 0,1 0-72,3 0 88,-4 0 8,0-2-24,2 2 0,0 0-72,2 0 64,-2 0 0,0 0-24,0 0 16,4 0-56,0 0 48,0 0 16,0 0-8,0 0-24,0 0-232,0 0 432,0 0-200,0 0 0,2 0 0,0 0-32,-2 0 8,2 0 0,4 0 16,0 0 8,-1 0-32,-4 0 56,7 0-8,1 0 8,9 0 16,-13 0-72,-4 0 88,21 0 16,-4 0 8,3 0 32,-4 0-144,-14 0 160,21 0 40,2 0 8,3 0 17,-2-2-225,-24 2 208,32-2-16,3 0 0,1 0-16,-4 0-176,-30 1 192,40-3-8,-1-2 0,5 0-16,2 2-40,3-2 8,3 2-32,2-2-8,-4 1-96,-48 4 88,58-5-24,2 0 0,0 0 0,1 0-64,-67 6 56,68-6-16,0-1 8,1 1-24,3 0-24,-73 6 64,73-6 24,2 2-16,0 0 24,-2 0-96,-71 4 48,71-4-24,0 0 8,0 0 0,0 0 16,-71 4-48,71-4 40,2 0-8,-2 2-40,4 0 24,-74 2-16,67-2-8,-2 0 24,-1 0 32,-2 0-48,-61 2 0,55-2 48,4 0-32,-3 2 8,-3 0 32,-52 0-56,45 0 72,3 0 24,-3 0 16,-3 0 0,-44 0-112,36 0 80,0 0 16,-9 0 16,-2 0-8,-25 0-104,21 0 96,0 0-40,-2 0-64,-3 0-64,-18 0 72,6 0-136,9 0-88,-12 0-88,2 0-72,-2 0-64,-2 0-48,0 0-64,-2 0 32,0 0 528,-4 0-464,-2 0 40,-10 0 95,10 0 17,3 0 312,-12 4-328,-2-4 8,-1 0-32,-2 4-32,0-4 24,-3 4 56,-1-4 88,2 0 96,-3 0-96,3 0-1376,22 0 1592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38.877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330 311 1400,'0'0'0,"0"-2"72,1 1-72,0 0 24,2-5 0,1-1 0,0 1 0,-2-2-8,0 2 0,0 2-8,-2-2 16,0 5-24,0-2 16,0-1-16,0-2 8,0 2 0,0-2 8,0 4-16,0-2 16,0-2-8,0 0-8,0 2 8,0-1 0,0 1 8,0 0 0,0 2-8,-4 0 16,0 0 8,0 0 0,-1 0 0,-1 0 16,2 0 0,-2 0 24,2 0 40,-2 0-24,5 2-88,-2 0 96,-3 0-32,0 0 0,0 0 16,4 0-80,-2 0 72,-12 0 8,12 0 0,-3 4 8,2-3-88,-8 2 80,7 3 8,-10-2-32,10 2 16,-12 0 8,12 1 0,-17 9 0,17-12-8,-2-2-72,-6 2 48,8 14 0,-14-14-16,14 12 0,-3-14-32,-5 0 56,8 17-8,-12-15 16,12 14-48,0-17-16,-4 2 16,6 13 0,0-12 8,0 12 8,2-14-32,-1 0 8,-1 15 16,0-13-24,4 2 8,-1 0-8,-2 4 24,3-6-8,0 2 8,2 10 8,0-14-32,0 0 16,4 5 24,3 9-8,-1-12 16,10 2 24,-12 10-32,12-12 24,-10 2 16,3-3-80,1 0 80,4 3 32,2-2-7,2 2-25,-10-3-80,1 1 72,11 2 0,0-2-8,2 0 0,-1 0-8,1 0-16,2-4 8,1 0 8,-13 0-56,-2 0 56,16 0 8,-1 0 16,1-2-32,0 0 0,1 0-8,-1-4-16,0 0 0,-11 3-24,-5 2 48,16-6-8,-1 1-8,-3 0 0,-9 1-32,-4 2 40,13-3 0,1-2 16,-3 0-8,-9 3-48,-6 2 56,14-5 0,-1 0-8,-2 0 16,-6 3-64,-4 1 40,9-12 32,-1 10-16,0-2 0,-11 3-56,-2 2 56,13-13-16,-10 10 0,2-2-24,-2 2-16,-3 3 32,3-5-24,0 0 0,0 0 16,-5-3-24,0 6 8,1-1 24,-2 0-40,0-10-16,0 13 24,0 1-24,0-4-8,-4-2 16,0 0 0,-1 2 16,4 4-32,-5-14-24,-1 10 8,-9 0 16,13 2 32,2 2-32,-5-4 24,-14 0-32,14-1 24,-14-1-16,13 2-24,-13 0 48,14 0-24,-10 2 32,10 2 0,0-6 16,-17 0-32,17 2-8,-16 0-24,6 0-16,0 2-16,-5 2 0,6 0 80,10 1-64,-17-1 8,-2 0 24,-1 2 0,4 0 32,18 0-24,-21 0-8,-1 0 0,1 0 0,3 0 32,18 0-32,-19 0 0,-1 0 0,3 0 24,2 0 8,16 0-8,-19 4 16,3 1 8,0-5-16,4 3 0,12-2-8,-14 3 8,9 0 0,-15 0 8,17-1-8,4-2-16,-17 3 32,14 0-24,-2 0 0,-9 0 8,14-4 8,1 4-24,-6 0 0,-1 2 0,3-2 16,4-4-8,-4 4 8,0 2 8,4-2 8,0 2-16,0-5 0,0 5-16,0-2 16,0 2 0,2 0 0,-2-6 0,4 6-16,2 0 16,1 0-16,9 0 16,-16-6 0,6 6 48,2 0-40,8 0 8,-10 0-8,-5-5-8,16 4-24,0 2 24,-1-1 24,0 0-8,-14-6-16,14 6 8,2 0 16,-9 0-24,15 10 24,-23-16-24,14 0 8,3 6 24,1 0-24,1 0 24,-18-5-32,18 4 0,0 2 16,3-1 16,-1 10-32,-20-16 0,18 4 48,2 2-16,3 0-24,-3 10 16,-20-15-24,16 2 8,5 3-16,-5 11 8,2-13-8,-2 12-8,1-12 40,-1 12 0,-2-10-32,-14-3 8,12 12 24,-6-9-48,13 13-16,-15-13 32,12 12 16,-14-12-16,2 12-8,10-14 16,-12 15-48,2-15 64,2 12 8,-2-12-40,-1 14 40,-1-14-32,0 12 24,0-12 0,-3 0-16,4 9 32,-1-9 0,-2 2 8,0 0 8,-2-5-48,2 4 56,0 11-8,0-12-16,0 2 24,-2-4-56,0 2 16,0 13 8,0-13-24,0 2-24,0-5 24,0 4-64,-4 1-96,4 0-88,0 0-80,0-4 328,0 2-384,0 2-57,-4 0-95,4-2-32,0-2 568,0 0-544,-4 2 48,4 0 104,-4 0 112,4-4 280,0 0-192,-4 4 64,0 1 48,0-1-1232,4-4 1312</inkml:trace>
  <inkml:trace contextRef="#ctx0" brushRef="#br0" timeOffset="2209">1343 299 1232,'0'0'0,"0"0"104,0-3-72,0 2-32,0 0 24,0-1-8,0 0-8,0 0-8,0 1 0,0 0-8,-4-3-8,4 0 24,0 0-8,-3 1 0,2 2 16,1-3 0,-4 0-16,4 0 24,-3 1-24,2 2 8,1-3 24,-4 0 8,4 0 0,-3 0-40,2 4 40,1-4-8,-4 2 0,4 0 24,-4 0-56,4 2 112,0-4 16,-4 2 40,0 0 16,4 0-184,0 2 168,-4-3 0,4 1-8,-4 0-8,0 2-8,4 0 0,0 0-40,0 0-8,-4 0-96,4 0 64,0 0-40,-4 0 16,4 0-32,0 0-8,0 0 8,0 4 32,0 1-24,0 1 0,0-1-16,0-4 8,0 5 8,0 0 16,0 0 0,2 10 8,0-12-40,2 2 16,0 10 16,-1-12-32,-2-4 24,1 17 32,2-11-8,0 10-8,-2-10-40,-2-6 48,6 18-8,0-12 8,0 13 8,-2-15-8,0 12 8,0-10-8,0 10 8,0-12-16,-4-3-40,4 14 48,0-11 0,0 15-16,-1-13 32,-3-5-64,2 14 49,0-11 7,0 2 16,0 10-16,0-12 0,2 2-8,0 0 0,-2 11 8,-2-17-56,2 0 48,0 6 0,0 0 24,0-2 8,-2-4-80,2 4 96,0 0-8,0-4 8,0 4 16,-2-4-112,2 0 128,0 0-8,0 0 16,0 0 8,2 0 8,-2 0 24,0 0-16,2 0-24,-3 0-136,2-2 168,1 0-32,0 0 16,0-2-32,3-2-24,-1 0 8,0-2-16,0-9 24,-5 17-112,4-6 88,3-2 0,-2 0-24,2 0-24,0-8 8,-2 10-16,2-2-8,0-8-16,-1 9 16,1-1-24,0-8-8,0 12 16,-6 2-8,4-4-24,2 0 24,-2-2-16,2 0 16,-3 5 0,6-2-16,-4-2-24,1 1-8,8 2-16,-14 4 64,2-2-56,4 0-8,0 0 0,0 0-48,-5 2 112,2-2-80,14 2-24,-15 0 0,4 0 24,-5 2 80,2 0-96,3 2 24,0 0 0,0 2 32,-2-3 40,4 1-24,-4 2-16,3 0 24,9 10-8,-16-16 24,2 0-16,4 16 8,8-12-16,-10 2 0,-3 1 24,2 2-40,14-4 32,-13 1 0,10 12 0,-14-17 8,2 2 0,12 3-16,-12 10 8,4-12-16,-1-1 24,2 0-8,-2 13-8,9-16 24,-10 7 8,-2-5-16,0 2 24,14 2 32,-12-2 8,2 0 48,1-2-112,1 0 136,-4-2 16,2 0 56,8 0 0,-14 0-208,0 0 200,4 0-24,2 0 8,0 0-32,-4 0-152,0 0 184,4 0-8,-1-2-8,-1-2 16,0 0-31,0-2 15,0-2-16,0 1 0,-3 3-152,0 0 144,3-4-8,0 0-16,-2 0-8,-3-3-112,0 4 112,1 1-16,0-2-16,0-11-16,0 16-64,-2 0 64,0-15-16,0 12 8,0-12-8,0 14-48,0 2 32,0-19 24,0 13-16,0-10-24,0 14-16,0 2 24,-4-16-8,0 12 24,0-15 16,2 16-56,0 2 32,-2-15-16,-2 12-48,0-12 32,3 14 0,2 2 0,-5-14 24,0 10 0,-10-11-8,16 13-16,0 2 16,-7-16-32,1 12-8,-10-2 32,13 2-8,2 4 32,-3-6 16,0-1 48,-2 1-72,2 3-24,2 2 8,-4-3-24,2 0 8,0 2 16,0 0-32,4 0-40,-4-2-72,0 2-72,4 1 208,0 2-296,-5-1-96,5 2-136,0 0-113,-3 0 641,2 0-760,1 0 16,0 0-24,0 0 40,0 3 728,0-2-680,0-1-40,0 4 55,2 2 33,0-3 632,-2-2-544,5 5 104,1-2 96,0 0 80,2 2 80,0-2 56,0 2 48,10 0 32,-13-1 48,-4-3-64,15 4-1312,-16-6 1376</inkml:trace>
  <inkml:trace contextRef="#ctx0" brushRef="#br0" timeOffset="2210">2723 199 1496,'0'0'0,"0"0"80,2 0 56,-2 0-136,2 0 184,-2 0 8,0 0 0,0 0-48,0 0-144,0 0 88,0 0-40,0 0-16,0 0-16,0 0-200,0 0 384,0 0-192,-4 4 24,0-4-16,4 1-16,0 2 0,-6 1 16,1 0-8,5 1-32,0-5 24,-4 4 8,0 2-32,0-2 16,0 2 32,4-5-24,-4 4 0,0 1 8,4 0-16,-4 0 0,0 0-8,-2 0 48,2 0-8,-2 13 16,2-15 40,0 2 8,0 0 40,0 10 0,0-12 24,0 2 8,0 10 8,-1-12 48,1 13-8,4-13 0,0 12-24,-4-12-24,4 0-160,0 8 153,-4-8-25,0 2 16,4 10-8,0-14-136,0 0 136,0 5 8,0 11-24,0-14 24,0-3-144,0 4 128,0 1 24,0 0 24,0 10 40,1-15-216,0 2 256,3 3 8,0 11 0,0-17-8,-2 1-256,1 4 264,3 1-40,-2 0 0,2 0-24,-4-4-200,2 2 168,2 0 16,2 2-16,-2-2 16,0-2-184,4 0 208,-6 2-15,2 0 39,13 0-40,-17-2-192,2 0 184,4 2 8,8 0-16,-10 1 16,-3-4-192,2 2 168,13-3 16,-9 4-40,9-4-40,-15 1-104,2 2 120,15-3-24,-14 0 16,16 0 48,-18 0-160,1 0 136,17 0 0,-6 0 8,0 0-16,-8 0-128,2 0 144,7 0 0,1 0 0,-2 0-8,-7 0-136,0 0 168,12 0-40,-1-2 0,-2-2-56,2 0-24,-1 0 8,-1-1-56,0-1-24,0 2-88,0-2-96,1 0-80,-1 0-88,-9 3 376,-2 0-488,9-3-80,-10 0-152,11-2-104,-14 3 824,0 2-881,5-5-95,0-1-8,0-7 24,-4 15 960,-2 0-928,4-7 39,-4 0 97,0-8 112,-1 12 680,0 2-568,-1-4 184,0-2 144,0-1 104,-3 5 136,0 0-64,-13-14-8,12 12-1192,4 6 1264</inkml:trace>
  <inkml:trace contextRef="#ctx0" brushRef="#br0" timeOffset="2211">2536 175 1648,'0'0'0,"0"0"608,0-4 96,-6-2 80,0-2 32,1 3-816,4 4 689,-5-3-145,2 2-64,4 0-72,0 0-408,0 2 304,0-3-24,0 1-48,0 0-32,0 1-200,0 0 152,2-1-56,0 0-32,4 0 0,0 1-64,-6 0 64,16-1-40,-10 0 8,13 0-24,-4 0-8,-14 2 8,15-2 32,0 2-24,5-2-16,-4-2 0,-16 4 16,17-4-8,0-2 0,0 2 24,-1 0-32,-15 4-8,18-2 8,-4 0 8,2 0-16,0 0 8,-17 2 16,15-2-40,-8-2 24,14 2 16,-16 0-8,-5 2-8,19-2 32,-12 0-32,12 2-48,-14 0 48,-6 0-104,16 0-152,-10 0-176,0 0-144,11 0-144,-17 0 720,6 0-768,0 0-49,2 0 33,8 4 104,-16-4 680,4 0-568,2 4 152,0 0 112,0-4 96,-2 4 88,2 0 56,-2 0 16,1 0-16,-5-4 64,2 4-1384,-2-4 1384</inkml:trace>
  <inkml:trace contextRef="#ctx0" brushRef="#br0" timeOffset="2212">2706 416 1448,'0'0'0,"0"0"56,0 0 32,-4 0 48,0 0 32,0 0 72,4 0 32,0-2 0,0 0 8,0 2-280,0 0 256,0 0-40,0 0-32,0-2-40,1 1-144,0 0 104,3-1-32,0 0-24,0 0-16,-1 1-32,1 0 40,2-1-24,10-2 8,-10 2 0,1 0-24,4 0 8,-5-2 16,12 0-8,-11-1-8,1 5-8,4-2 8,-4-2-8,12 0 8,-14 2 8,3 1-16,2 0 8,-4-3 0,13 0 0,-4 2-24,-9 0 16,2 0 16,7 0-8,1-2-16,-1 2 0,-13 0 8,2 0-32,19 0 8,-8 0-8,3 0-8,-11 1 40,2 0-56,6-1-24,2 0-56,-1 0-48,-9 2 184,0 0-232,8-2-40,2 0 32,0 0 16,3 0 8,-3 2 16,0 0 8,0-2 8,-1 0 40,1 0 48,-2 2 16,2 0 24,-8 0 56,-2 0-32,9-2-8,-9 2 8,14-2 0,-17 2 32,-2 0-32,15 0-32,-12 0-1200,-6 0 1264</inkml:trace>
  <inkml:trace contextRef="#ctx0" brushRef="#br0" timeOffset="2213">3533 278 1360,'0'0'0,"2"-2"32,-2 2 0,0-1-32,0 0 32,0-1-24,0 0 24,0 0-8,0 1-24,0 0 24,0-1 16,0 2-16,0-2 32,0 2-56,0 0 72,0-2 24,0 0 0,0 2 0,0 0-96,0 0 104,0-2-16,0 2 8,0 0-8,-3 0-88,2 0 64,1 0 8,-4 0 8,4 0 16,0 0-96,0 0 112,0 0 8,-4 0 8,4 0-24,-3 3-104,2-2 112,1-1 0,0 4-24,-4-4 0,4 3-88,0-2 80,0 3-16,-4 0 0,4 0 8,0-4-72,0 0 56,-4 4 8,4 2 0,0 0-8,-4 0-56,4-5 64,0 5 16,0 0 0,0 0 8,0-1-88,0-4 104,0 15-24,2-12-8,0 0 25,-1 1-97,0-4 72,1 15 16,0-11-8,0 11-32,0-13-48,-2-2 64,4 5-24,-2 10 0,0-16-8,0 6-32,-2-6 32,4 6 0,-2 10 0,0-12 24,2 2-56,-4-5 40,2 5 8,0 10-8,0-16 0,0 6-40,-2-6 48,2 4 24,0 0-8,-2 0-8,2 0-56,-2-4 72,0 0 16,0 0 16,0 0 32,0 0-136,0 0 152,0 0-16,0 0 16,0 0 0,0 0-744,0 0 1328,0 0-584,0 0-32,0-2 16,0 0-24,0 2-112,0-4 120,0-2-24,0 2-24,0-2-8,0 5-64,-4-2 72,0-3 8,4-2 0,0-1-8,0 9-72,0-8 56,0 0-32,-4 2 0,0-2-16,4 7-8,0-6 16,0-1 16,0 0 0,-4 0-32,4 7 0,0-6 8,0-10 0,0 15-8,-4-4 48,4 5-48,0-4 16,0-1-8,0 0 16,0 0 0,0 5-24,0-6 0,0-1 32,0 0-48,0 2 32,0 5-16,0-5 0,2 0-40,0 0 64,0 2-8,-2 4-16,2-4 32,0 0 40,2 0-24,-2 0-32,2 0-24,0 0 0,2 0 40,0 2-88,0 0 24,0 2-32,1 0-56,-1 0 72,-5 0 48,4 0-32,3 0 24,0 4-24,0 0 0,-6-3 32,4 2-32,2 1 0,0 2-8,9 0 16,-16-4 24,4 2-24,3 13 0,0-13 0,0 2 40,-3-1-16,6 8-16,-5-9 24,14 12-8,-3-10-8,-15 0 8,4 6 8,14-5-16,-4 11 24,-8-12-40,-1 0 24,9 6-32,2-6 32,0 12-8,2-12 0,-12 1 8,5 5 40,5-8-48,2 2 8,-4 14 24,-9-18-24,4 0 24,10 14-16,-3-12 24,2 13 8,-12-16-40,4 2 32,7 3 32,-1 0-40,2 0 8,-4 0 16,1 0 0,-1 0-8,0 0 24,-9-3-64,2 0 48,7 3 8,-9-2 32,11 0 0,-10 0 8,10-4 8,-12 0-24,12 0 40,-12 0-24,3 0 25,7 0 23,-12 0-16,-1 0-128,0 0 152,5 0 0,-2-2 0,2 0 24,-2-2 16,2 0 8,-2 0-8,1 0-8,-3-2 32,-2 0-24,2 0-32,-2 0 24,-1 3-184,0 0 136,1-5 0,0-8 0,-2 9-24,0-2-112,0 2 104,0 1-24,0-2-8,0-10-16,-2 15-56,0 0 48,-2-15 0,0 11-8,0-13 0,1 17-40,1 0 48,-4-17-8,0 12 8,-10-13-16,14 16-32,0 2 8,-14-17 16,12 4 0,-2 8-48,-4-7 24,4 6 16,1-8 24,-1 1-48,-12-2 48,16 8-40,0 4 16,-14-11-16,12 1 40,-14 8-16,12-14-48,-13 14 16,15-12 32,-12 3-40,13 12 16,2 2 24,-5-19-8,-10 14-24,12-8 8,1 11 0,2 4-32,-5-6-16,2-1-8,-3 2 24,4 0 32,2 4-8,-5-4 16,0 0 16,2 0-8,1 3-16,2 2 8,1-1-8,0 0-32,0 0 16,0 0 16,0 2-16,0-2 0,0 0-16,0 2 0,0 0 32,0 0-40,0 0 0,2 0 8,2 4-80,-1-1 112,-2-2-240,5 5-184,0 0-280,0 0-360,8-1 1064,-11-4-1393,1 17-239,4-14-112,8 15 191,-11-14 1553,-4-4-1224,19 17 416,-12-12 392,13 16 216,-7-18 200,-12-4-80,6 6-16,10-1-1008,-18-5 1104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42.36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25 155 1352,'0'0'0,"0"0"40,0-2-40,0 2 48,0-4-16,0 0 0,-4 2-8,4 0-24,0 2 24,-4-3 0,4 1-8,-4 0 24,4 0-40,0 2 16,-4-2 8,4 0 8,-4 0-8,4 0-24,0 2 32,0-2 8,0 0 8,0 0 8,0 0-56,0 2 72,-4-2 16,4 0 16,0-2 24,0 2-128,0 2 128,0-4 8,0 2 16,0 0 0,0-2-152,0 4 168,0-4 0,2 0 0,0 0 8,0 0-8,-2 4-168,4-4 184,2 0-24,0 2 16,0-2-32,-6 3-144,4-2 136,0-2 0,2 1 33,0 2-1,-5 2-168,4-2 168,3-2-24,0 0-40,1 0-48,-9 4-56,8-2 56,0 0 0,8 0-8,-10-2 8,-4 4-56,14-2 48,-10 0-24,2-2 0,11 2 8,-18 2-32,4-2 8,11-2 0,-10 2-8,10 0 8,-15 1-8,4 0 8,3-1-8,9 2 0,-11 0-8,2 0 8,10 0 8,-14 0 24,2 0-48,2 0 16,8 0 16,-9 0-40,-1 4 40,-3-3-16,10 4-16,-9 1 8,2 0-16,0 0 8,-5-2 16,2 8-16,-1-8-8,2 13 0,-2-13 32,2 12 0,0-10 8,-2 12 8,0-12-32,-1 0 8,0 10 0,-1 1-24,0-11-16,0 16 56,0-20-16,0 2 0,0 20 8,-4-7 24,0-1-48,3-11 16,-2 6 0,-3 5 0,-10 0 0,10 3 0,0-13 0,-4 6 32,4 6-32,-15 0-24,15-1 32,-2-12-8,-6 6-32,8 5 40,-16 0 0,5-10 0,11 3-8,-4 5-16,-6-8 24,10 16 8,-16-16-16,19 1 0,0 4 16,-20-5-8,17 11 24,-16-13-16,19-2-16,0 2 64,-15 12-8,14-16 0,-13 4 64,16-2-120,-2 0 80,-13 2 24,12 0-8,-2 0 0,3-2-96,0 0 152,-1-2 0,0 0 40,0 0-8,2 0-184,0 0 160,2 0 16,0 0-8,-4 0 24,4 0-192,0 0 184,0 0 0,0 0-8,0 0-24,0 0-848,0 0 1528,2-2-736,2 0-24,0 0 0,0-2 0,2 2 0,0 0 8,2-2-16,1 2-64,-2 0 48,-1-2-16,13 2 1,-13-2 7,5 3-40,-2 0 32,-3-3 32,14 0 0,-12 2 8,4-1-72,-3 2 104,7-4-56,-8 3 8,14 0-8,-12 0-48,-4 0 8,3 0 16,13 0-24,-6 0 8,-6 1-8,-4 0-64,10-1-72,-7 0-128,11 0-137,-10 1 401,-4 0-480,10-3-136,0 2-136,-8 0-80,5 2 832,-5 0-912,-2 0-1,12 0 81,-10-2 104,10 2 128,-12 0 144,13 0 152,-13 0 104,-1-1 200,-2 0-112,15-1 40,-12 0-1176,-6 2 1248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3:43.575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31 359 1528,'0'0'0,"0"-4"280,0 0 88,-4-2 72,4 6-440,-5-7 472,-1 3-88,2 2-64,0 0-64,4 2-256,0-2 176,-4 2-48,4 0-32,-4-2-8,4 2-88,0 0 64,0 0 8,0 0-39,0 0-9,0 0 0,2 0-40,0 0 40,-2 0-24,0 0 16,2 0-8,0 0-16,0 4-24,-2-4 32,2 0-64,0 0-17,0 4-39,0-4-64,-2 0 184,0 0-280,0 4-72,0-4-64,0 5-24,0-5 440,0 0-392,0 4 48,0-4 56,0 4 96,0-4 192,0 0-144,0 0 32,0 0-1216,0 0 1328</inkml:trace>
  <inkml:trace contextRef="#ctx0" brushRef="#br0" timeOffset="1">527 174 1512,'0'0'0,"0"-2"136,0 0 16,-3 0-152,0 0 144,-1-2-24,-2 2-48,2 0-8,1 1-64,2 0 64,-4-1-16,1 2-24,0 0-40,-2 0-32,2 0-40,-2 0-8,0 0 0,0 0 16,0 0 16,0 4 24,0 0 0,2-4 40,2 0-32,-4 4 0,-11-4 24,13 4 8,2-4 0,0 0 8,-4 4 16,0 0 0,0 0 24,-3-1-48,2-1 72,7 2 8,-6 0 56,0 0 24,2-2-160,2 0 176,-4 2 40,0 2 8,-1 0 0,4-2-224,0-2 240,-3 4-40,0 0-40,0 0-24,2-2-136,2-2 104,-2 4-24,0 0 8,0 11-24,1-17-64,2 0 72,-3 6-24,4 0 16,0 0-16,0-2-48,0-2 72,0 4 0,0 0-24,0 0 40,0-2-88,0-2 57,0 2 15,0 0 0,0 0-24,1-1-48,0-1 24,1-2 16,0 0 0,2 4-24,-3-4-16,0 0 40,3 0 8,0 0-8,0 0 0,-1 0-40,-2 0 48,3 0-24,0 0 16,2 0 0,-1-2-40,-4 2 32,5-2 8,1-1 8,-1 1 8,-2-1-56,-2 2 72,4-1-16,2-2 8,8 0 0,-13 1-64,-2 2 64,7-3-8,0 0 16,-2 2-48,1 0-24,-5 2 0,6-2 8,8 0 8,-10 0-16,1 0 0,-6 2 32,7-2-32,0 0 0,8-2 24,-10 2-24,-5 2 0,15-2 8,-10 0-8,10 0 0,-11 0 0,-4 2 16,15-2 0,-10 0-24,2 2-8,8 0 16,-15 0-32,5 0 8,12-2 24,-12 2-8,9 0 8,-14 0 0,5 0-8,2 0-16,9 0 24,-12 0 0,-4 0 0,17 0 24,-12 0-32,10 4 8,-10-1 0,-6-2-16,8 3-24,9-4 56,-9 4-48,9 0 32,-16-4 0,5 6-24,10 0-8,-10 0 32,0 0-32,-5-5 32,6 16-8,0-12-8,-1 1 32,0 12-24,-6-18 8,4 6-8,2 10-8,-2-12 16,0 2-8,-4-5 8,2 16 16,-2-13 8,0 13-40,0-13 8,0 2 16,-4 10-8,0-12 8,0 12 16,4-15-24,-4 2 0,0 3 24,-2 0 0,0 1 0,4-7-24,-15 6 24,13 0-8,-16 0 40,14 10-8,4-16-48,-16 0 40,12 6 24,-17 0-16,17-2 8,4-3-56,-18 4 56,4-1 8,0 0-8,-1-4 8,17 1-64,-6 2 80,-18 1-8,6-4 24,0 0 8,16 1-104,-15 3 88,1-4 0,0 0-8,10 0-24,2 0-56,-17 0 88,5 0-24,10 0 0,-16 0-16,21-1-48,-4 0 40,-17-2 0,3 1-8,3-2 8,10 0-48,-18 0-40,18 0-56,-17 0-8,17-2-72,-12 0-32,14 0-32,-12 2-40,10-2-24,-10 0-40,11 0-72,-1 0-72,5 4 496,-4 0-569,-1-5-31,2 1 16,4 0 40,0 4 544,0-2-456,0-2 120,0 0 96,0-2 104,0 5 136,0-2-72,6-11-1208,-6 16 1280</inkml:trace>
  <inkml:trace contextRef="#ctx0" brushRef="#br0" timeOffset="2">588 148 1056,'0'0'0,"0"-2"296,-4 0-240,0 1-56,1 0 56,-3-3 16,2 2-8,0 0 0,2 0-64,0 2 64,2-2-16,-4 0 8,0 0-16,4 0-40,0 2 64,-4-2-16,4 0-16,0 2-16,0-2-16,0 2 16,0-2 0,0 0 0,0 0 24,0 0-40,0 2 64,0-2 48,0 0 72,2-1 88,0 0-272,-2 2 328,2-5 40,0 2 40,2 0-8,-1-1-400,-2 4 384,5-3-7,0 0-17,1-2-48,-1 2 0,0 0-8,0 0-24,2 0 8,5-1-288,-10 4 288,3-3-56,2 0-16,12 0-64,-15 0-152,-3 3 96,18-3-16,-4 0-16,-8 0 8,16 2-16,-7 0 8,1 0 0,0 0-16,-3 1-48,-12 0 40,18-1-24,-3 2-88,2 0-128,2-2-160,-3 2-176,1 0-208,-2 0-80,-2 0 824,-14 0-896,19 0 7,-3 0 145,0 0 104,-2 0 640,-14 0-472,6 0 184,17 4 72,-9 0 96,-1 0 120,-14-4-80,15 4-1192,-16-4 1272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15:55.936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28 248 1072,'0'0'0,"-4"0"24,0 0-8,0 0 8,4-2-16,-4 0 8,4 0 0,-4 2 0,4-2-8,-4 2 16,4-2-16,0 2 16,0-2 24,0 2-48,0 0 40,-4-2 32,4 2 16,0-2 0,0 2-88,0 0 104,0-2 0,0 0 8,0 0-8,0 2-104,0-2 104,0 2-32,2-2 0,0 0-16,0 2-16,0-2 8,-2 2-48,2 0 32,0 0 0,0 0-8,0-2 16,2 2 0,-2 0 0,0-2 16,0 2-16,0 0 8,0 0 8,0 0 0,0 0 24,1 0-8,-1 0 24,-2 0 0,0 0 8,0 0-104,0 0 88,0 0 0,2 0 0,0 4-8,-2-4 16,0 0-24,0 4 8,0-4-8,0 0-72,0 0 64,0 0 16,0 0 8,0 4 0,0-4-88,0 0 96,0 0 0,0 0 16,0 0 1,0 0-530,0 4 962,0-4-409,-4 0 16,4 0 0,0 0-152,0 0 152,0 4 0,0-4 16,0 0 24,0 0-192,0 0 200,0 0 16,0 0-32,0 4 0,0-4-184,0 0 176,0 0-24,0 0 16,0 0 8,0 0-848,0 0 1496,0 0-664,0 0-24,0 4 8,0-4-144,0 0 136,0 0-8,0 4 16,2-4-32,0 4-8,0-4-24,0 4-24,0-4 0,-1 2-56,0 0 48,1-2-16,0 4 0,0-4-8,-2 2-24,0 0 8,0 2 8,0 0 8,0 0-8,0-2-16,0 0 8,0 3 8,0-1-8,2 2-24,-1-5 16,0 2 8,-1 3-16,0-2 0,0 0 24,0-1-16,0 0 8,0 1 0,2 2 8,0-2 0,-1-1-16,0 0 8,-1 3 24,0 0-24,0-2 32,0 3-24,0-1 0,0 0 32,0 0-32,0-3-16,0 0 48,0 3 1,0 0 7,0 0 8,0 10 16,2-16-8,-2 6-24,2 0 24,-1-3-72,0-2 56,1 6 16,0-3 0,0 0 16,-1-2-88,0 0 96,1 2 24,0 0 8,-2 0 0,1-2-128,0 0 88,1-2 8,0 4-16,0-4 16,-1 2-96,0 0 128,1-2 0,0 0 0,0 0 16,0 0-144,-2 0 120,4 0-8,-2 0 0,2 0-40,-2 0-72,-1 0 64,1 0 8,0 0 0,0 0-8,-1 0-64,0 0 72,1 0-8,0 0-8,0-2-16,-2 1-40,0 0 40,2-1-16,0 0-16,0 2 32,-1-2-40,0 2 8,1-2 24,0 0 8,0 2 0,-2-2-40,0 2 64,2-2-40,-2 0 40,2 0-48,-2 0-16,0 2 8,0-2 16,2 0-32,-2 2 24,0-2-16,0 2 24,2-2 0,0 0 0,0 0 8,-2-2-32,0 3 16,0-3 8,2 0 8,-2 0-8,2 3-24,-2 0 8,2-3 24,-2 0-24,0 0-8,0 1 0,0 2 24,0-3-16,0 0 24,2-2-16,0 1-16,-2 4 16,0-5 24,2 0-24,0 0 32,0 0-48,-2 6 32,2-7-8,0-1 16,0 0-32,4 3-8,-6 4 16,2-7 0,2 0-8,1 0 16,-3-8 0,4 10 0,-2-3 0,-2-7 8,2 12-8,0-4 8,2-8-8,0 10-40,0-2 16,-6 8 8,4-16-8,2 12-24,0-3 24,0-8 0,-6 14 0,8-3 0,-2-2 8,1-2 0,1 0-8,-8 8-8,6-6 0,2-2 40,-2 0-40,0 0 24,-6 7-16,6-7-16,0 0-8,0 2 8,2-2 0,-8 8 16,8-6 8,-1 0 8,-1 0 0,0 0-16,-6 6 0,6-6 8,2 0-40,-2 0-32,0 0-104,-6 5 168,6-5-312,-2 0-184,0 0-272,0 2-280,-4 4 1048,2-4-1264,0 2-201,0 0-63,-2 0 8,0 2 1520,0-2-1401,0 0 297,0 0 368,-4 0 336,4 2 400,-4 0-160,0 0 112,-2-2-16,0 0-904,6 2 968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16:00.306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17 299 928,'0'0'0,"0"-2"0,0 2 40,0 0 8,-4-2-8,0 2 0,0 0-8,4-2-8,-4 2-8,4-2 8,0 0 0,0 2 8,0-2-32,0 2 56,0 0 8,0 0 16,0 0 16,0 0-96,0 0 96,0 0 16,2 0 0,0 0 0,-1 0-112,0 0 112,-1 0-16,2 0-8,0 0 8,0 0-24,0 0 16,0 3-88,-2-2 96,2-1 16,2 4 8,-2-4 8,1 3-128,-2-2 144,3-1 24,0 4 16,0-4 16,0 0-200,-4 0 200,6 4 0,-2-4-8,2 4 0,-2-4-192,-3 0 192,3 4 9,2-4-9,0 0 32,0 0-224,-6 0 248,4 4-8,0-4 32,0 0 0,-2 4-272,-2-4 272,4 0 0,0 0 8,0 0-32,0 4-248,-4-4 264,4 0-16,-2 0-48,2 0-16,0 0-184,-4 0 176,4 0-48,0 4 0,1-4 0,-1 0-32,-4 0-96,4 4 128,-2-4 0,0 0-8,0 4 1,-2-4-121,2 0 112,0 4-32,0-4 24,0 4-16,-2-4-88,2 0 80,0 4 0,0-4-8,0 4-8,-2-3-64,2 4 56,-2 2 8,2-3 0,0 0 0,-2-4-64,2 0 88,0 4 8,0 0-16,-2-4 16,0 0-96,0 4 64,0-4 16,2 4 16,0-4 0,-2 0-96,0 4 96,2-4 0,0 4-8,0 0 0,-2-4-88,2 0 104,0 4-8,0-4 16,0 0 0,-1 1-112,0 2 80,3-3 16,0 0-8,0 0-8,-3 0-80,0 0 104,2 0-8,-1 0 16,0 0-8,0 0 8,0-2-16,0 0 0,0 0-16,0 0 16,4-2-16,-4-2 0,0 0-8,2 0-16,0 0 24,2-2-16,0 1-8,0-1 8,-4-8-32,2 10 0,-2-2-16,2-10-40,0 10-40,2-11-40,-2 13-32,-2 1 136,3-10-192,1 9-80,-2-14-88,0 12-120,-3 1 480,2-7-544,3 6-56,0-10-80,2 10-64,-5 2 744,2-8-825,3 8-103,-2-13-8,2 13-24,1-10 16,-1 10 55,-2-2 97,0-8 136,-4 14 656,2-2-520,2-4 104,0-1 104,0-7 88,-4 15 224,2-2-128,2-3 72,0-2 16,0 0-840,-6 8 880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40.839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82 389 792,'0'0'0,"0"-2"104,0 0-88,0-4 0,-4 2-16,4 4 16,0-4 16,-4 0 8,4-2 80,0 2-120,0 4 208,0-6 128,0 2 144,0 2 112,0 0-592,0 2 656,-4-2 72,4 0 17,0 0-17,0 0-728,0 1 752,0-1-24,0 0-16,0 0-16,0 2-48,0 0-648,-4 0 577,4-2-41,0 2-24,0 0-64,0 0-448,0 0 424,0 0 16,0 0-88,-5 0 24,5 0-376,0 0 376,0 0-48,0 4 0,-4 0-31,4-3-297,0 3 264,0 2 8,0 0 8,-4 0-8,4-5-272,-4 14 280,0-11-40,0 14-16,4-12-8,0-3-216,-4 15 160,4-2-40,-4 2 8,4-2 16,0-14-144,-4 14 128,0 5-8,4-3-16,-4 2-48,4 0-8,0-1 56,0-1-24,0 0 8,-4 0-32,4-1-40,0 1 24,-4-2 0,4-14-40,0 12 40,0 2 40,0-10-16,-4 17-24,3-22-40,-2 4 48,3 17-8,-4-16 0,4 10-88,0-12 8,0 13-152,0-13-128,0 2-80,0-5 400,0 4-544,0 1-80,0 0-136,0-2-176,2 0-185,0 0-119,0-4-112,0 0-97,-2 0 1449,2 0-1488,4 0-152,-2 0 71,2 0 217,-4 0 1352,2 0-1040,2-2 456,0-2 272,0-2 208,-4 4 104,2-2-32,2-2-8,1 0-736,-7 6 776</inkml:trace>
  <inkml:trace contextRef="#ctx0" brushRef="#br0" timeOffset="1">420 300 1136,'0'0'0,"0"0"312,0 0 104,0 6 32,-2-2-448,0-2 440,2 4-72,-4 0-40,4 0 24,-3 5-352,2-5 392,1-2 24,0 2 41,0 12-17,-3-15-440,2-2 464,1 19 24,-4-14-32,0 17 40,1-20-496,2 0 480,1 19-32,-4-6 16,4 0-40,-4-10-23,-3 17-1,1-7-24,0-10-32,2 8-344,2-6 312,-2-2-8,0 17-8,-2-17-48,2 8-248,2-8 232,-4 0-56,2 16-56,0-16-16,1 9-104,2-9 88,-3-2-8,0 12 8,0-12 16,1 8-104,2-8 64,-4 0 16,1 2-32,0 0 0,4-1-48,0-3 40,-4 4-48,4 0-16,0-2-64,0-4 88,0 0-200,0 0-48,0 0-112,0 0-104,0 0 1736,0 0-3024,0 0 1248,0 0-96,0 0-40,0 0 4136,2-2-7721,0-2 3409,0-2 24,0-1 8,2 2 784,-4 4-768,5-7 56,-3 0 103,0 0 89,-1 1 520,0 6-384,1-15 72,0 12 64,0-4 32,1-8 216,-2 13-144,1-3 32,0-2 16,0-8 40,0 11 56,-2 4-64,2-17 16,0 12 16,0-13 16,2 12 16,-4 6-24,4-21 32,-2 6-32,2-2 0,-2 3 24,-2 13-24,2-16 8,0 2-8,0-2-24,0 2 48,-2 16-16,2-9-8,2-13 8,-2 6 40,2 8-24,-4 8-8,2-18 8,2 12 8,0-3 8,-2 4-16,-1 4 56,3-5-8,0 2 24,0 0 8,0 2-80,-4 2 112,4-2 24,-2 0 16,2 2 24,0 0 24,-4 0-200,2 0 224,0 0 24,2 4-8,0 0-16,-4-4-224,4 4 216,2 2-56,-2 11-8,2-13-32,-6-4-120,4 16 72,0-12-8,2 14-23,1-12-9,-7-4-32,6 16 56,0-12-8,0 15-24,0-15 16,-6-5-40,8 20 56,-2-15 16,0 18 8,0-17 16,-5-5-96,2 18 104,3-14 8,0 16 32,-2-16-32,-3-4-112,5 12 104,0-9 16,0 11 16,0-12 48,-5-2-184,4 12 176,1-10 24,0 2 8,0 10 48,-5-15-256,4 2 304,11 3 16,-10 1 0,3 9-40,7-16-32,-10 4-16,0 0-8,2 0-16,0 0 25,0 0-1,-2 0 40,2-4 32,0 0 40,1 0-40,-1 0 24,-2 4 16,-4-4-344,4 0 272,2 0-8,0 0 0,0-2-88,-5 1-176,2 0 176,3-1-24,9-2-32,-11 2 24,-4 0-144,4-2 88,2 0 24,0-2-24,0 2-96,-6 2 8,2-2 104,2-2-32,0-1-24,0 1 104,-4 5-152,2-4 136,1-1-7,-1-2 31,-2-8-40,-2 14-120,2-2 128,0-2 0,0-12-40,0 11 24,-2 1-112,2-6 40,0 4 88,0-12-32,0 4 8,-2 10-104,0-5 128,0-5-48,0 0-8,0-2 32,-1 15-104,-2-2 32,3-20 48,-4 7 48,0 0-64,4 11-64,0-4 96,-4-10-8,0 1-72,-1 2 80,4 10-96,-2-4 88,3-7-80,-4 1 56,4 0-64,-1 12 0,-2-4 24,3-6 24,-4-1 0,4 9 8,0 1-56,0-4 64,-4 5-8,4-2 0,-4 0 0,4 4-56,0 0 0,0-2 8,0 0-32,0-1-8,0 6 32,0-2-40,0-1-32,0 2 24,0 0-80,0 2 32,0 0 0,0 0-96,2 0 16,-2 4-56,2-4-120,-2 6-104,0-2-104,0 3-177,0-1-183,0 0-104,2 0-232,-1 3 1256,0-2-1361,1-3-55,0 2-128,0 10 55,1-13 1489,-2-2-1352,3 5 288,1 11 392,1-13 312,-3-2 360,0 0-144,3 4 104,0 0 8,0 0-24,0 0-680,-6-6 736</inkml:trace>
  <inkml:trace contextRef="#ctx0" brushRef="#br0" timeOffset="2">1244 95 1264,'0'0'0,"0"0"376,0 0 72,0 4-448,0-3 472,-6 5-16,2 0-8,0 0 40,0 9-488,4-14 568,-4 3 25,0 14 55,0-12 24,-2 12-672,6-17 656,-4 5 32,-2 16 24,0-16-24,0 16-688,6-22 673,-4 16-1,-2 1-32,-1-1 0,1-10-16,6-6-624,-6 24 520,0-8-24,0 3-32,0-3-39,6-16-425,-4 16 448,4 0-88,-4 0 24,4 1-48,0-17-336,-4 16 320,4-10 24,0 16-112,0-16 32,0-4-264,0 19 224,0-15-56,0 16 56,2-16-40,-2-5-184,2 16 184,4-11 24,-2 15-32,0-17-64,-4-2-112,2 14 136,2-12-31,2 12 15,0-12-16,-5-1-104,4 10 96,2-9-32,-1 13-56,-4-13 40,2 2-40,-2 0 56,4 0-24,-2 0-8,2-2 0,0 0-40,0 0 88,-2 0-48,-3-4-32,2 0 72,1 4-16,2-4-80,0 0 72,0 0-40,1 0 32,-1 0 32,0 0-80,0 0 64,0 0-48,2-2-16,-2 0 16,10 0-104,-12 0 104,2 0-88,2-2 48,1 0 16,7 0-88,-10 0 0,2-2-24,8 2-56,-10 0-40,12 2 15,-11-2-39,-3 2 248,8-2-280,-6-2-72,12-1-72,-10 1-24,-1 4 448,6-2-512,-5-2-40,13 0 8,-15 0-112,0 4 656,8-2-673,-6-2 9,10 0-72,-9 0 32,-3 3 704,6-2-696,-4-1 0,10-3 0,-12 1-9,1 5 705,4-2-728,-5-3-8,11 0 32,-11 0 64,0 5 640,4-2-616,-4-3 32,10-8 63,-10 9 41,1 5 480,2-2-392,-4-4 88,1-8 16,2 12 40,0-4 32,8 0 16,-12 0 32,2 0 8,-3 4 160,0 0-192,1-5-16,0 1-16,0 0 0,-3 5 224,0-2-168,1-11 48,0 10 72,0-2 24,1 0 0,-3 0 0,0-9 0,0 11 8,0-1 16,0-2-88,0 3-568,0 6 656</inkml:trace>
  <inkml:trace contextRef="#ctx0" brushRef="#br0" timeOffset="3">1099 104 1368,'0'0'0,"0"0"536,0 0-536,0 0 672,0 0 24,0-2-72,2 0-112,-1 0-512,0 1 465,3-1 7,2 0 24,2 0 80,-1 1-576,-6 0 552,17-1 0,-12 0-32,10 0-88,-10-1-432,-5 2 352,17-3-96,-10 0-80,14 0-47,-14 0-129,-8 4 120,23-6-40,-15 2 0,14-2-40,-5 2-40,-16 4 24,17-6 0,-1 2-16,-1 0 24,-8 0-32,-8 4 16,22-5 0,-16 1 8,14 0-40,-12 0 16,-7 4-48,17-2-40,-12 0-48,10 0-56,-10 0 192,-6 2-329,8 0-143,8 0-128,-11 0-152,1 0-40,-6 0 792,4 0-872,2 0-97,-2 0 25,-2 0 80,-2 0 864,4 0-736,-2 0 208,-2 4 176,0 0 144,0-3 208,0 2-88,-4 1 40,0 0 24,-2 3-760,6-7 784</inkml:trace>
  <inkml:trace contextRef="#ctx0" brushRef="#br0" timeOffset="4">1097 284 928,'0'0'0,"0"0"112,-5 4 64,1 0 48,0 0 40,3-3-264,-2 2 240,3 1-8,0 0 0,0-4 0,0 1-232,0 2 264,2-3 24,2 0 56,2 0 56,-3 1-400,3 2 456,10-3 25,-10 0-9,10 0 8,-14 0-480,2 0 440,14-2 8,-10 0-40,13 0-64,-16 1-344,6 0 304,5-3-56,0 0-72,3 0-16,-13 3-160,6-2 80,6-3-32,2 0 8,1 0-32,-14 4-24,6-2 8,7-2-32,0-1-72,-1 1-80,-12 4 176,6-2-248,7-2-136,-4 0-112,2 0-112,-14 4 608,1 0-744,17-2-96,-6 0-65,-8 0 41,0 3 864,4 0-784,-5-3 128,1 0 208,8 0 160,-15 2 288,2 0-160,3 0 120,2 0 8,-2 0-736,-6 2 768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16:06.027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13 393 1416,'0'0'0,"0"0"48,0-2 16,0 0-8,-4 0 0,4-2 8,-4 0-8,0 2-8,4 0-8,0 0 8,0 1-48,0 0 40,0-1-16,0 0 0,0 0-8,0 0 0,2 0 0,-1 1-16,0 0 0,-1-1 8,2 0 0,0 0-8,-1 0 0,0 2 8,1-2 0,0 2-16,0 0 8,-2 0 8,0-2 16,0 2 0,0 0 0,0-2-24,0 2 32,0 0 8,0 0 0,0 0 0,0 0-40,0 0 40,0 0-16,2 0 0,-2 0 0,0 0-24,0 0 40,2 0-16,-2 4 0,0-4 0,2 0-24,-2 0 8,0 4 8,2 0 16,-2-4-8,2 3-24,-2-2 16,2-1 0,-2 4-16,0-4 8,0 4-8,0-4 16,2 4 0,-2-4 8,0 4-16,0 0-8,0-4 16,2 0-16,-2 4 8,2 0 16,0 2-24,-2-6 8,0 7-8,2-1 24,0 0-24,-2-1 0,0-4 0,0 5 0,0 0 16,0 0-8,0 0-8,0-6 0,0 16 40,0-12-48,0 0 8,0 2 0,0-6 8,0 7-24,0-1 16,0 0 8,2 0-8,-2 0 0,2 0 8,-2 0-8,0 0 0,0-6 16,2 4 16,0 0-32,-2 0 0,2 0 8,-2-4-8,0 4 0,0 0 32,2 0-16,0 1 16,-1-5-32,0 6 32,-1-2 0,2-4 32,0 4-8,-1-4-56,1 0 72,0 4 0,0 0-8,0 0 16,-2-4-80,2 0 48,2 0 0,-2 0-16,0 0 0,-2 0-32,2 4 48,0-4 8,2 0-8,-2 4-8,-2-4-40,4 0 32,0 0 16,-2 4 0,2-4 8,0 0-16,0 0 8,0 0 24,-2-2-24,-1 2-48,2-2 48,1 0 16,0 0-32,2-2 0,-5 3-32,4-2 48,0 1-32,-1-2 40,0 2-24,0-2 8,0-2-8,0 2-8,2-1-8,0-1 0,-2 0 8,0 0-7,2 0 15,0 0 0,2-2 8,0 0 0,1-8-24,-1 12 32,0-5-8,0 1 0,8-8 40,-15 14-80,2-2 64,13-14 0,-10 10 8,2-12-16,-3 15-56,9-7 56,-8 4 0,14-12-24,-12 12 0,-2 2-32,8-8 48,-6 8-40,15-15 16,-15 5 16,0 14-40,8-2 0,0-16 40,1 12-16,-1-13-16,-11 19-8,6-4 8,-3-14-8,14 12 8,-5-10 0,-12 15-8,6-2 24,-3-14 8,16 13-40,-8-12 24,-9 16-16,3-2 8,6-14-24,0 12 32,0-2-32,-12 1 16,0-3-32,17 6-24,-5-2-48,-8-2-112,0 5 216,2-2-336,-4-3-129,10 2-167,-10 0-24,-3 3 656,1 0-680,4-3 112,0 2 176,-2 2 120,-3 1 272,0 0-184,1-2-976,-4 3 1160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8T18:22:56.098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18.30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727 53 864,'0'0'0,"-4"-2"40,0 0 16,-2-2 16,-10-2 32,12 2 8,-2 0 8,-12 0 0,14 2 16,-3-2 8,0 3-144,-2 0 152,5-3 16,-2 2 8,0-2 24,-10 2 16,12 0 8,1 1-224,0 0 216,-16 1-8,15 0 16,-2 0 0,-1 0-224,-2 0 232,5 0 8,-2-3 8,-12 3-7,14 0-25,1 0-216,0 0 224,-14 0 0,13 0-8,-12 0 16,14 2-232,0 1 232,-14 1 0,10 0 24,-10 0 0,10 0 8,-11 2-8,11 0-32,-14 10-8,14-12-40,-16 2-8,5 10-24,11-9-8,-4 0-136,-2 2 136,6-3-32,-16 12 0,16-12-16,-7 6-88,3-4 80,-6-2 0,10 17 24,-16-17-40,19 6-64,0-2 80,-22 8-8,9-1-15,10 1 7,-7-7-64,4-4 48,-7 9-24,10 4 0,-15 1 16,18-9-40,0-4 32,-15 14 16,12 1-40,-12-1 16,14-9-24,2-4 0,-15 13 8,13 3 16,-2-3-8,3-8-16,0-6 48,-3 12-16,2 1 0,4 1-24,0-9-8,0-6 24,0 14-24,0-1 32,2-2 16,1-6-48,-2-6 16,5 12 16,0 1-8,2-1-8,3-7-16,-5-6 40,0 11 16,12 1-24,-12-11 24,8 7-56,-8-8 48,0 1 0,15 10 24,-5-12-32,-4 8-40,-8-8 40,14 2-16,-1 11 0,1-13 16,-5-1-40,-8-2 40,13 5 8,2-2 8,-1 2 8,-3-3-64,-10-2 40,14 3 24,0 0-16,3-4 8,-6 0-56,-12 0 64,15 0-32,3 0 24,1-2-24,-5 0-32,-14 2 56,19-2 0,-1-2-40,-1 0 8,-4 1-24,-14 2 24,19-1 8,-1-4 32,-4 2-8,-3-1-56,-12 4 64,16-5-24,-3 0 16,-8-1-24,8 2-32,-14 4 24,4-7 0,2 0-40,9 0 8,-16 1 8,0 6-56,5-7-16,-4 0 32,0-8-56,-1 12 96,0 3-104,-1-7 0,0 0-40,0 0 0,-4-6 144,4 12-128,-6-4-40,-11-2 8,13-10 8,-10 12 152,12 5-168,-4-7 32,-14-10-8,14 12 8,-15-1 136,19 6-120,-16-7 0,2 0 16,0 2 7,-1 0 97,16 6-88,-16-6 8,-1-1 24,2 1 0,-2 0 56,18 6-32,-19-4 0,1 0-16,0 2 16,0 0 0,18 2 32,-16-2-32,-1 0 16,1 2-16,0 0 8,16 0 24,-18 0-32,1 0 16,1 0 8,0 0-16,16 0 24,-6 0-16,-14 0-16,14 4 0,-13 0 24,19-4 8,-6 0-16,-10 4 16,12 0 16,-12-4-8,16 1-8,0 2 0,-6-3 0,0 4 0,2-4 16,4 0-16,0 0 32,-4 4 0,4-4 8,0 5 0,0-5-40,0 0 40,2 0 8,4 0-24,0 0 32,2 0-16,8 0 0,-10 0 16,14 0-8,-17 0-48,11 0 56,4 0 0,2 0 0,0-3-16,1 1 1,1 0-17,0 0 16,1-2-32,-1 2 24,2-2-16,0 0 0,1 2 8,-20 1-24,16-2 0,3 1 32,1-2-32,-1 0-8,-19 3 8,14-2 16,2-1-24,-1 0 16,-2 2 8,2 0-24,-1 0 8,-3 0 0,-8 0-8,10 0-8,-12 0 8,10 0-16,-10 2 16,-4 0 8,2 0 8,5 0-24,-1 0 8,-2 0 8,-4 0 0,2 0-24,0 0 16,0 0 0,-2 0-16,-1 0 24,0 0 0,1 4-16,0-4 8,0 4 8,-1-3 0,0 2-8,-1 1-24,0 0 32,0 2 8,0 0-16,0 0 32,0 0-32,-4 12 0,4-18 8,0 0 8,-4 17-8,0-13 16,4 12-8,0-14-8,0 2 8,0 14 8,0-12 8,-4 13-8,4-17-16,0 2 48,0 18-40,0-16 0,0 16 16,0-19-24,0 0-16,0 22 56,0-9 0,0 0-16,0-9-24,0 2 24,2 9 0,0 1-16,-2 3 0,0-12-8,0 2 32,0 13-32,0-1 0,0 0 8,1-14-8,0 2 0,1 11 0,0-1 8,2 0 8,-2 1-16,0-1 8,0 0 0,-2 0 8,0 1 0,0-1 32,0-4-16,0 0-8,0 1 16,0-1-16,0 0 8,0-2 0,0-7-32,0-1 0,0-2-48,0 16-104,0-16-192,0 6 344,0-4-553,0-4-335,0 13-344,0-13-184,-2-2 1416,0 0-1417,2 4 177,0-2 328,0 0 344,0 0 240,0-4 184,0 0 112,0 0-40,-2-4 72,0 2-696,2 2 696</inkml:trace>
  <inkml:trace contextRef="#ctx0" brushRef="#br0" timeOffset="1196">1189 292 736,'0'0'0,"2"0"32,-2-2-32,0 2 40,2-2 0,0-2 8,-2 2 16,2 0 16,-2 2-80,2-2 104,2 0 16,0 0 8,-2 0 16,-1 2-144,0-2 144,1 0 24,-2 0-8,0 2 8,1 0-168,1 0 176,-2 0-8,0 0 8,0 0-16,0 0-160,0 0 168,0 0-16,0 0 16,0 0 0,0 0-824,0 4 1488,-5 0-656,5 0 24,-4 0 8,4-3-208,0 2 216,-4 3 41,4 10-9,-4-12 16,4-3-264,0 4 272,-4 14 8,0-15 0,4 14-24,0-17-256,-4 4 240,0 15-40,0-14-32,0 17-16,3-20-152,-2 10 136,-1 3-24,0 0 0,0 3-24,0-1 16,4 2-8,-4-4 16,4 2-8,0-13-104,0 9 128,0 4-16,0 0 0,0 0 8,0-1 0,0-1 16,0 0-8,2 0 0,-2-11-128,2 6 120,2-5 0,0 17 0,-2-17 25,0 1-145,2 6 160,2-7 0,2 10-8,8-10-24,-13 1-128,0 5 128,6-8 0,7 14-8,-10-14 16,0-2-136,4 2 128,6 2 0,-8 10 8,15-16 24,-20 2-160,2 0 184,15 2 0,-12 1 16,12-5-8,-13 1-192,5 2 176,6-3 0,-2 0-16,0 0-16,-8 0-144,2 0 128,11-2-32,-3 0 8,2-3 0,-11 3-104,2-2 104,10-2-8,1 0-8,0-2-24,-13 5-64,2-2 56,10-11-16,-3 10 8,2-2 32,-12-1-80,2-1 72,9 4 0,-1-12-8,-2 12-8,0-12-8,-8 12 24,13-15 0,-15 13 9,-2-3-81,0-2 72,12 5 0,-14-14 8,4 5-56,-2 9-24,0 0 64,2-10-16,-2 0-72,-2 0 40,0 8-16,-2 3-24,0-11-8,0-2 72,0 0-48,-2 8 8,0 3 8,-2-11-8,0 0-32,-2 2 40,0-3-8,-10 3 32,12 2-32,-2 0-24,-5 11 24,6 2-16,1-16-40,-3 13 40,1 0-8,3 2 24,0 0-56,-15-2 16,14 2-16,-2 2 0,-5 0 56,4 0-16,3 0-17,0 0-7,-2 2-32,2 0 72,1 0-160,-3 0-144,0 0-208,2 4-280,1 0 792,2-2-1112,1 2-320,0 2-257,0 0-103,0 5 1792,0-6-1641,0-1 265,0 3 336,0-1 360,3 5 680,-2-6-432,3-1 208,2 2 144,0 0 56,-1-2 24,-3-2-88,6 2-448,-8-4 536</inkml:trace>
  <inkml:trace contextRef="#ctx0" brushRef="#br0" timeOffset="1197">2129 233 984,'0'0'0,"-4"0"288,0-2 48,0 0-8,4 2-328,0 0 312,-4 0-8,4 0 8,0 0 32,0 1-344,0 2 376,0 1 0,0 1 0,0 1 9,0-6-385,2 6 392,0 0 0,2 10 8,2-12 0,-5-2-400,4 12 376,-1-10-24,2 14-24,0-11-24,-5-6-304,4 18 264,1-3-32,-1-10-16,1 18-56,-2-7-32,0-11-16,2 18-24,0-6 8,-5-15-96,4 12 96,1 4 0,-2 1 8,0 0-8,0-4 9,0 1-17,2-1 8,0 2-40,-2 0 16,2-12 8,-4 19 0,1-19 24,-1 14-24,2-16 0,0 14-8,0-14-24,-3 1-48,2 7 24,-1-8-88,2 2-144,-2 10-280,0-16 488,2 0-817,-2 4-303,0 0-264,4-4-40,-5 0 1424,0 0-1313,1 0 201,-2 0 280,0 0 304,0 0 528,0 0-304,0-2 184,0 0 96,2-4-56,-2 1 80,0-6-512,0 11 512</inkml:trace>
  <inkml:trace contextRef="#ctx0" brushRef="#br0" timeOffset="1198">1999 225 1112,'0'0'0,"0"-1"0,0 0 416,0-1 80,-4 0 16,0 0 8,4 1-520,0 0 512,0-1 24,0 0 49,0 0 7,0 1-592,0 0 568,0-3-72,0 2-64,2 0-48,1 1-384,-2 0 344,5-1 0,1 0 32,9 0 56,-12 1-432,-2 0 464,16 1 49,-10-2-41,14 0 0,-9 0-472,-7 2 392,12-2-40,0 0-24,2 0-72,-5 0-256,-7 2 264,14-2-64,0 0-40,0 0-16,-6 0-144,-9 2 136,15-2-8,2 0-8,3 0 16,-10-1-136,-10 1 80,17 0-8,-1-2-8,-1 0-24,-6 3-40,-10 0 40,16-1 0,3-2-40,-3 2 16,-7 1-16,-10 0-24,11-1-128,1-2-104,-1 0-240,-10 2-208,14-2-200,-12 0-272,13 2-233,-16-1 1409,-4 2-1560,15-1 24,-10-2 103,0 0 257,0 2 1176,-4 2-936,6-4 280,-2 2 272,-2-2 184,0 0 200,-4 4-40,2-7 24,-2 1-464,0 6 480</inkml:trace>
  <inkml:trace contextRef="#ctx0" brushRef="#br0" timeOffset="1896">3589 187 712,'0'0'0,"2"-1"0,1 0 232,-1-5 56,-2 0 24,0-2 32,0 5-344,0-1 352,0-2-16,2 0-32,0 0 24,-2 4-328,2-2 280,0 0-40,-2 0-48,0-2-56,1 5-136,0 0 104,-1-1-32,0 0 16,2 0-16,-2 1-72,0 0 120,2 1 0,-2 0 33,0 0-9,0 0-144,0 0 136,0 0-8,0 0-40,0 0 8,0 4-16,0 0-16,0 2 0,0 0-8,0 0-8,0 12 48,0-14-8,0 15-8,0-16-80,0 0 96,0 17-16,0-4-24,0 2 32,0 1-16,0-1-16,-4 4 40,4 0-24,-3-8-72,2-3 104,-3 13 16,-3 0-24,1-1 32,3-9-128,0-4 96,-3 16 0,0-1 8,0 1-24,2-10-80,2-6 168,-14 15 0,12-3 24,-2-2 24,-5-7-216,6-6 160,0 14 16,-1-3-24,0 0-8,3-7-144,0-4 128,-3 12-16,0-1 8,0-2 8,2-5-128,2-6 129,-4 1 31,2 11 0,0-13-8,1-1-152,2 0 152,-3 13-48,4-16 16,-4 6 0,1-3-120,2-2 136,1 3 16,-5-4 8,5 0 8,0 0-168,0 0 200,0 0 0,0 0-32,0 0 8,0 0-920,0-2 1608,0-4-760,0 0-8,0 0-40,0-2-40,0-9-32,3 11-40,-1-10-8,-1 10 64,0 4-120,3-18 0,2 4-40,-2-1-16,1 4 176,-4 10-184,5-15 0,0 0 24,0 0 8,1 3 152,-6 11-120,5-16 0,2 2-8,-2-2 0,1 2 128,-5 15-96,4-17-8,0-2 48,0-1 8,-1 3 48,-4 16-48,5-18 8,0 2-24,-2-3 8,1 6 56,-4 14-56,3-17 8,2 2 8,0-1 0,-2 3 40,-4 14-64,6-14-8,0 0-1,1 8-31,-2-9 104,-4 15-128,5-4 0,0 0-40,0-2 16,0 2 152,-6 6-120,6-6 8,0 2 40,0 2 0,0 0 72,-6 2-72,6 0 24,0 0 0,0 0 24,0 0 24,-5 0-16,5 0 0,2 4 0,0 2-16,0 10 16,-8-16 16,16 4-24,-10 12 8,2-9 8,11 11 0,-19-18 8,6 6 16,14 16-8,-14-6 16,12-10-24,-18-6 40,6 27-8,2-11 48,9 2 40,-11 0-24,-6-18-96,16 19 136,-10-3-24,12 0-40,-12 0 24,12 0 8,-11 1-32,11-1 16,-12-10-32,-4-4-56,14 20 16,-10-16 40,12 15-24,-12-17 72,-4-3-104,13 14 64,-9-11-7,0 12-17,2-12-72,-7-2 32,6 12-65,1-10-127,-2 0-192,0 3-304,0-1-368,-4 0-320,0 0-65,-2 0 129,0-6 1312,0 4-1016,0 0 344,-4 0 248,-2 0 192,5-3 232,-4 2-112,-11 1 96,10-4 16,-10 0-408,16 0 408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23.818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67 634 592,'0'0'0,"-1"0"0,-2 0 104,-1 0 80,-2 0 64,-10-2 64,12 2 32,-2 0 48,-13-2 80,19 2 80,-1 0-552,-2-2 640,-1 2-8,4-2-31,0 0-81,0 1-520,0 0 440,0-1-72,2 2 0,4-2-16,-2 1-352,1 0 368,13-1 8,-12 0-24,14 0-32,-16 1-320,0 0 280,21-3-40,-7 0-56,2 0-55,-11 2-129,2 0 96,12 0-64,-1-2-16,2 0 8,-13 2-24,4 0 24,14-2 32,-1 0-40,1-2-8,-17 3-8,4-1-8,12 0 0,1-2 24,-1 2 32,0 0 16,-1 0 8,3 0 0,0-2-64,-16 3-8,-1 0-88,11-3-136,-2 0-185,-1 2-223,-11 1 632,0 0-800,8-1-152,-2-2-104,1 2 24,-8 0 1032,-2 1-969,1-3 129,10 0 152,-14 0 168,1 3 520,-2 0-400,5-3 64,-2-2 104,2 0 64,-4 3 168,-1 2-104,3-5 64,-2-9 24,-2 13 16,2-4-8,-2-8 0,0 10-24,0-2-312,-2 8 344</inkml:trace>
  <inkml:trace contextRef="#ctx0" brushRef="#br0" timeOffset="1">805 229 384,'0'0'0,"0"0"8,0-1-8,0 0 0,-5-3 8,5 0 8,-4 0-16,4 3 0,0 0 16,-4-3-8,4 2 0,0 0 16,-3 0-24,2 2 32,1-2 8,0 0 24,0 2 8,0 0-72,0 0 80,0 0-8,0 0 16,0 0-8,0 0-400,0 0 728,0 0-320,0 0 0,2 0 8,0 3-96,-2-2 88,2 3 0,-2 0-8,2 0 0,0 0-80,-2-4 88,2 6-8,0 0-8,1 0 8,-2 10-80,0-13 64,1 1 8,0 2 0,2 10-24,-3-12-48,0-4 72,1 16-8,2-12-8,-2 15 8,0-14-64,-2-4 56,2 17 8,0-12 24,0 12-8,0-12-80,-2-6 104,0 18 16,2-11 0,-2 11 32,2-13-152,-2-4 136,2 19 0,0-14 16,-2 10 0,0-12-152,0-4 168,0 17 8,0-13 16,2 2-16,0 10-176,-2-16 169,0 0-1,0 6 0,0-2 16,0 0-184,0-4 192,2 0 8,-2 4-16,0-4 0,0 0-8,0 0-176,0 0 216,0 0 0,0 0 16,0 0 0,0 0-1128,2 0 1968,-2 0-904,0-2-64,0-2 8,0 4-112,2-4 104,0-2-32,0 0-24,0 0-48,-2 5 0,0-6-56,0-9 8,0 11-24,0-1 40,0 5 32,0-14 0,0 11-56,0-2 64,0-10-24,0 15 16,0-4-64,0-13 56,0 11 0,0-9 0,0 10 40,0-10-8,0 10-24,0-10-24,0 15 24,2-4-8,-2-12-8,0 11 0,2-10 24,-2 15-8,0-4 0,0-3-8,0-8 0,0 10 0,1 5 8,0-6-16,1-10 8,-2 13-16,0-2-16,0-2 0,0 2-24,0 0 24,2 2-8,-1 4 48,0-2-56,-1 0-8,0 0-16,2 2-32,-2 0 8,0 0 0,0 0 16,2 0 16,-2 0 72,0 0-32,0 4-8,2 0 16,-2 0 8,1-2 16,0 2-56,1 2 32,-2 12-8,3-12 16,-3 0 16,2 7 0,0-9 0,0 14 16,0-12-24,-1 1 8,2 8 8,-1-9 8,2 19-16,0-9-8,-3-14 8,2 2 8,3 20 0,-2-7 16,2-1-16,-4-10-8,2 6 0,2-6 0,0 18-8,0-18 32,-3 2-24,2 7 16,4-9-8,7 14 32,-10-14 0,-3 1-40,2 4 48,13-5 16,-12 13 24,12-15-8,-15-2-80,1 2 72,18 2 32,-6 0-24,2 0 48,-9-3-128,3 0 184,10 3-8,-2 0-24,0-2 0,-12-2-152,3 0 144,9-2-16,-2 4 0,4-4 40,-12 0-168,1 0 200,9 0 16,2 0 8,-2-2-56,1-2-56,-1-2 9,-2 0-9,0 0-8,-9 3-104,1 0 96,8-5 0,-2 0-40,0-8 16,-7 12-72,-2 2 88,2-15-32,11 11 40,-14-14-32,2 16-64,0 0 80,-2-16 24,0 14-32,0-15-8,-4 17-64,0 0 40,0-16 8,0 2-32,0 2-8,-2 5-8,0 3 8,0-8-48,0-2 48,0 0 0,-2 7-8,0 3 8,-2-10-16,-2 0 8,0 0-8,-5 7 8,4 3-32,3-8 32,-2 0-16,-10 0 0,13 11 16,2 2-8,-16-18 8,13 13 0,-12-10-56,14 14 56,0 2-56,-4-6 0,-12 0-8,14 0 48,-8 2 16,5 4-24,1-4-16,-10 0 8,12 1-24,-7 3 56,6 0-40,1 0 8,-2 0-8,0 0 8,2 1 32,2 0-32,-15 1-40,17 0-16,-6 0-48,2 0 136,2 0-216,-4 0-73,0 0-95,2 0-80,1 3 464,2-2-536,1 3-104,-4 0-88,4-4-80,0 4 808,0-3-848,0 5 23,2-2 73,2 0 128,-1-1 624,-2-2-512,5 3 72,0 2 88,2 0 16,6-1 336,-11-4-272,1 15 88,4-16 64,10 4 72,-13 0 48,-4-4-16,19 4 16,-12 0-56,13 0-240,-21-4 296</inkml:trace>
  <inkml:trace contextRef="#ctx0" brushRef="#br0" timeOffset="2">1933 86 224,'0'0'0,"0"-3"32,0 1 32,0 0 24,0 2-88,0-2 120,0 0 40,0 0 48,0 0 40,0 2-248,0-2 288,0 0-8,0 2-16,0 0-16,0 0-248,0 0 200,2 0-40,0 0-16,0 0-16,-2 0-128,0 0 120,2 4 0,-2 0-16,0 0-24,0-3-80,0 2 64,0 4-16,0 9 0,0-12-24,0-4-24,0 6 40,0 14 8,0-14-8,-4 14 24,0-13-8,0 17 32,0-18 16,4 20 8,-1-23-112,-2 13 128,-1 2 0,0 2 8,-3-2 24,1 0 9,-10 3 7,16 1-24,-6 0 16,-10 1-32,12-3 32,-2 0 0,0-2 8,2-14-176,-9 8 184,9 5-8,0-11 0,-2 16 0,5-20-176,-4 2 152,1 14-72,0-12 0,-2 1-16,5-3-64,-2 8 104,3-8 96,-4 0-40,4 0-16,0-3-144,0 2 120,0 1-48,0 0 64,0 0-24,0-2-112,0 0 112,0-2 8,0 0-40,0 0 16,0 0-96,0 0 96,0 0-40,4 0-8,2 0-56,-4-1 8,2 0-88,0-3-120,0 0-64,2 0-48,-2 2 320,0 0-312,4-4 32,11 0-32,-13-10 8,0 13 304,4-1-344,-4-4-8,10-10 32,-10 10 0,1 0 320,3-2-336,-4 2-9,2-11 17,8 11 0,-14 0 328,2-4-288,4-6 56,10 2 0,-12-1 32,-2 9 200,1-2-168,11-6 8,-12 0 16,4-2 8,0-3 16,0 3 8,8 0 32,-14 0 24,6-1 0,9 1 24,-13 0-16,4 2 16,8 0 8,-12-1 0,4 9 24,-2-12-8,0 12-8,0-10 8,-2 14 8,3-2 8,-4 1-8,0 1 24,5-2 0,8 0 16,-12 0-8,-1 5-32,0 0 56,3-1 0,0 2 8,0 0 16,-2 0-80,-2 0 72,4 0-8,3 4 0,-3 0-8,-3 0-56,0-2 56,3 17 32,0-15 24,2 14 16,-3-15-128,-2 0 168,13 17 0,-10-14 8,0 17 0,6-20-176,-5 0 144,-3 17-16,2-4 8,10-10-16,-13 11-120,-2-10 104,5 12 24,12-1-24,-10-2 0,5-5-104,-7-6 88,2 12-24,12-1-8,-14 0-16,7-5-40,-8-6 40,14 11-16,-11 1 25,16-1 7,-10-12-56,-8-2 56,10 20 0,3-16-80,-3 16-193,-12-17 217,-2-3-312,6 18-40,8-14-40,-10 12-8,-1-13 400,-4-4-472,7 15-120,1-12 0,-1 0 112,-2 1 480,-4-3-376,14 2 136,-14 0 104,2 0 64,-2-1 72,-2-2 0,2-1 0,-2 0-216,0 0 216</inkml:trace>
  <inkml:trace contextRef="#ctx0" brushRef="#br0" timeOffset="3">1823 381 256,'0'0'0,"0"0"80,0 0 40,-4 0-120,4 0 168,0 0 16,-4 0 32,4 0 8,2 0-8,-1 0-216,6-2 224,14 0-40,-15 2-48,12 0-32,-17 0-104,6-2 64,13 0-16,1 2 0,1-2-24,-20 2-24,20 0 32,4 0 0,1 0-24,-1-2 8,-23 2-16,23-2 24,2 0 8,0 0-8,3 0 0,-28 2-24,26 0 8,1-2 16,3 0 0,-1 2 0,-1 0-8,-3 0-48,2-2-24,-1 0-56,-1 0-72,0 0-72,1 0-80,-3 0-16,0-2 0,-5 0 56,-1 0 96,-2 0 88,-2-3 64,3 3 48,-1-2-16,-2 0-208,-16 6 224</inkml:trace>
  <inkml:trace contextRef="#ctx0" brushRef="#br0" timeOffset="4">2806 25 288,'0'0'0,"0"0"8,0-1-8,0 0 24,0-1 8,0 2 8,-4 0 32,4 0 32,0-2 24,-4 2 24,4 0 8,0 0-160,0 0 160,0 4 16,0-4 0,0 4 24,0-2-200,0 0 224,0 4 40,0 0 8,0 0 16,0 10 0,0-12-40,0 2 24,0 0-16,0 3-256,0-1 240,2-4 16,0 12-24,2-10 17,-3 4-249,0-2 272,3-2 16,0 15-8,0-15 16,-1 5-296,0-2 272,3-3 8,-2 16-16,2-16 8,-3 8-272,-2-5 264,3-3 0,-2 16 16,0-6-8,1-12-272,-2-2 280,8 21-40,-3-17-8,2 16-32,-5-13-200,0-2 224,-1-1 1,4 16-9,-2-15 16,2 15-32,0-16 72,0 14 48,0-14 64,-1 6-384,-2-6 408,5-2-32,-1 13-16,-1-13-72,-1 0-288,-2-2 288,5 14-48,8-16-48,-10 6-8,0-2-184,-4-2 176,14 2 8,-10 0-8,3 0 25,4-1-201,-8-2 136,1 3-32,14 0 16,-12 1-32,7-5-88,-9 0 144,12 0-32,-2 0-80,-8 0 56,8 0-88,-10 0 0,0 0-8,17 0 24,-5 0-112,-4 0 96,-10 0-32,16-2-40,1-1 8,-3 1-72,-2-1 136,-12 2-208,14-3-80,5 0-153,-1 0-71,-6 1 512,-12 2-680,18-3-160,1-2-128,-3 2-208,0 0-177,-1-2-63,-1 2-72,-2 0 119,-9-1 1369,-6 4-1176,19-3 232,-12 0 256,11-2 248,-12 0 440,-6 5-248,17-5 128,-12 0 96,10 0 32,-12 1-8,-4 4 8,6-7-280,-6 8 272</inkml:trace>
  <inkml:trace contextRef="#ctx0" brushRef="#br0" timeOffset="5">3363 98 288,'0'0'0,"0"0"8,2-2 16,-2 0 24,0-2 8,0 3-56,0 0 80,0-1 24,0-1 16,0 1 40,0 0 8,0 0 16,0 0-16,2 0 8,-2 2-176,2-2 176,0 2 8,0 0 32,4 0 32,-5 0-248,4 0 272,3 0 16,-2 0 8,2 4-8,-2-4 16,1 4-16,-1 0 8,2 1-15,-7-4-281,4 2 264,1 1-24,2 0-8,-2 2 0,-4-4-232,4 2 232,10 2 0,-12 10 8,5-12 16,-7 1-256,4 6 264,10-7 8,-10 3-8,2 11-32,-3-17-232,6 2 216,-5 3-8,15 12-16,-15-14-32,0-2-160,6 2 176,-6 12-16,10-12-24,-10 3-8,2-5-128,4 2 120,-5 2-8,11 0 9,-10 0-1,0-4-120,4 2 88,-4 2-8,10-2 0,-11 0-8,0-2-72,4 0 80,-5-2-8,10 0-24,-10 0-72,-3 2 24,2 0-72,3-2-88,0 0-128,1 0-89,-6 0 377,2 0-520,3 0-80,0 0-96,0-2-32,-5 1 728,0 0-704,1-5 56,-2 0 79,2 0 73,0 0 72,-2 0 56,0-2 88,0 0 48,0-1 40,0 1 56,0 0 32,-2 0 24,0-8 24,0 10 8,0-2-8,0-10 16,-4 11 0,4-1 8,0-8 24,0 10 8,-2-3 0,0 2 0,-2 1 24,0 0-8,0-10 32,4 13-48,0 1 56,0-6 32,-4 0 32,4-8 0,-2 14-120,0 0 144,2-4-8,-4-2-8,4 2-24,-3 2-104,2 2 112,-3-4-16,4 0-8,-4 1-8,4 4-80,0 0 72,-4-1-16,0 2-8,4 0 8,0 0-56,0 0 40,-4 0 8,0 0 8,4 0 8,0 3-64,0-2 72,0 4 0,-4-1 16,-1 0-8,3 0-80,0-2 88,-2 4-8,0 12 0,4-14 16,-2 7-96,0-6 88,2 1 9,-4 13 7,0-13-16,4 9-88,0-10 104,0 1 8,-4 16 8,4-6 24,0-4-144,0-7 144,-4 11 0,4 2 32,0 2 0,-3-4-176,2-11 192,1 17 24,0-2-24,0 0 24,0-2-216,0-13 168,0 15-32,0 0-32,0-2-24,0-1-80,0-13 88,0 14 16,-4 0-32,4 0 16,0-4-88,0-11 80,0 3-8,2 16 40,0-16-8,0 11-104,-2-14 88,2 3 16,2 13-48,0-15-80,0 1 24,-4-4-112,4 15-288,2-16-264,0 6-248,0-3 912,-6-2-1112,7 3-1,-5 0 97,0 0 152,3-4 864,-4 0-664,5 0 152,2 0 168,8 0 152,-14 0 192,-2 0-104,6 0 96,0-2 16,2 0-8,9-4-256,-17 6 256</inkml:trace>
  <inkml:trace contextRef="#ctx0" brushRef="#br0" timeOffset="6935">4542 266 416,'0'0'0,"0"0"-8,2 0 16,2 0 0,0 0-8,2 0 8,0 0-8,2 0 0,-8 0-8,8 0 8,-2 0 0,0-2 8,2 2-8,-8 0 16,7-2-8,1 2 8,-2-2 0,0 0 0,0 0 8,-6 2-24,8-2 24,-2 0 16,2 0 0,-2 0 32,-6 2-72,6-2 72,0 0 8,0-1 24,1 1 0,-7 2-104,6-2 120,-2 0 16,0 0 16,0 0 16,-4 2-168,4-2 192,0 0 32,-2 0 8,0 0 8,-2 2-240,0-2 264,0 0 8,2 2 24,-2-2 16,0 2-312,0-2 312,0 0 24,0 0-32,0 0 1,0 2-305,0-2 288,-4 0-16,4 0-24,-4 0-88,0 0 32,0 2-40,0-2-32,0 0 56,3 2-176,-4 0 112,-2 0-32,3-2-16,-2 2-32,4 0-32,-12 0 24,10 0-8,-2-2 0,0 2 16,-10-2-8,12 2 24,-13 0-16,13 0-24,1 0-8,-10 0 0,9 0 16,-12 0-8,12 0-8,-12 0 56,10 0-32,-13 0 24,13 0 0,2 0-48,-10 0 32,10 0-16,-14 4 24,12-4 32,0 1-72,-6 2 32,5-3 8,-11 4 8,12-4-32,1 1-16,-8 2 48,7-3-24,-14 4-8,-1 0-16,16-3 0,-8 2 0,-3 1-8,10 0-224,0 0 224,0-2 8,-4 0-216,5 2 64,-11 0 168,12 1-192,2-3 176,-2 2 48,-2 0-40,-10 2 16,12-2 0,2-3-24,-2 2 8,0 3 0,0-2 16,0 0-32,4-2 8,0 0 32,-4 2-24,4 0 0,0 0 16,0-2-24,0 0-8,0 2 24,0 0 8,2 0 8,-2-4-32,2 0 48,0 4 0,0 1 0,2-1-8,-2-3-40,2 2 24,2-3 16,2 4-32,8-4 0,-14 0-8,0 0 240,4 4-24,10-4 32,-9 4 24,-4-4-272,2 0 48,11 0-8,-10 0 0,10 4 0,-10-4-48,10 0 0,1 4-40,-9-4-24,12 4 56,-12-4 8,10 0 56,-1 0-32,-9 4 16,12-4-48,-14 4-8,14-4-8,-11 0 32,-2 0-40,10 4 32,-9-4-24,12 4 64,-15-4-32,-2 0 16,17 4 8,-14 0 0,13-4-48,-16 3 24,0-2-8,5 3 8,8 0 0,-12-4 8,0 3-8,-2-2 16,4 4-48,0-1 16,0 0-8,-1-4 24,-2 0-40,4 4-8,-1 0-16,0 2 8,-2-4 56,-2 0-24,4 2-16,-4 0 24,2 2-8,-3-2 24,0-2-24,1 4 8,-2 0 8,0-2 0,0 1 8,0-4-8,0 5 32,0 1-16,-4-1 16,1-2-24,2-2-8,-5 2 40,0 2-40,0 0 16,0 0-8,0 0 40,-11 0 40,13 0-16,0-1-64,2-4 64,-14 5-40,12 0 16,-14 0 32,13-1-72,4-3 104,-16 2 8,11 0-64,-12 2-48,13-3 0,4-2 32,-17 3-8,12 0 64,-13 0 16,13 0-32,-12-4 16,12 4 48,-14-4 17,15 3-153,4-2 168,-19-1 16,15 0-56,-13 0 48,13 0-176,4 0 160,-19 0-40,14 0 24,-12 0-56,12 0-88,5 0 64,-19 0-208,14-2 256,-20 0-32,8 0-192,1-4 232,11 2-248,-10-2 8,13 2 120,2 4 104,-15-4-16,12-2-40,-2 2-8,-11-2-40,16 6 48,-4-7 8,-1 1 8,0 0 8,-8 1-72,12 4 40,-2-5 8,-2-2-24,0 0-56,0 0 32,6 8-96,-6-6-88,2-2-104,0 2-72,0-2 360,4 7-456,-4-7-49,-1 0-31,5 0-48,0 2 584,0 6-632,0-6-40,-4 0-24,4 0-64,0-2 760,0 8-793,2-8-23,3 2 32,-1 0 88,0 1 120,-4 5 576,4-2-416,2 0 112,0 0 80,-2 0 64,-4 2 160,6-2-120,10 0 40,-10 0 48,12 0 24,-11 2 8,1 0 8,8 0-232,-16 0 224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31.833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37 35 440,'0'0'0,"-4"0"8,4-3 8,0 1 0,-4 0 24,4 0 16,-4 0 56,4-2 48,-4 2 48,4-2 32,-4 2 8,2 1-248,0 0 248,2-1-16,-4 0 8,4 0 16,-2 1-256,0 0 272,2 1 16,-4 0 0,4 0-48,0-1-240,0 0 224,0 1-40,0 0-32,0 0-16,0 0-32,0 0-24,0 0-8,0 0 24,0 2-96,0 0 113,0 2 15,0 0 0,0 0 16,0 0-144,0-2 128,0 4 32,0 1 40,0-1-8,0 3-192,0-2 208,0-3-24,2 2 0,0 14-24,-1-16-160,0-2 184,1 16 16,0-11 8,0 11 24,-1-15-232,0 0 256,1 19 0,0-16 32,2 16-48,-2-18-240,-2-1 248,2 19 0,0-16-40,0 18-24,0-18-15,0 17-73,0-7 32,-2 0 24,0-12-152,0-2 128,0 20 0,2-16-80,0 15 16,0-17-64,-2-2 48,3 16 56,-1-12-8,4 10 16,-2-13-112,-2-2 104,2 16-120,-2-13 8,2 2-96,-1 6 104,-2-8-208,3 0-112,0 0-240,0 2-321,-1-2 881,-2-2-1096,3 4-256,0-2-128,0 0 103,-1-1 1377,-2-2-1184,5-1 336,0 0 344,1 0 272,-1 0 232,-4 0-112,14 0 104,-10-2 32,2-2-464,-8 4 440</inkml:trace>
  <inkml:trace contextRef="#ctx0" brushRef="#br0" timeOffset="1">1095 144 480,'0'0'0,"0"0"8,2 0 24,0 0 16,0 0 16,-2 0-64,2-2 88,0 0 40,0 2 32,2-2 32,0 0 32,0 0-16,0 0-16,0 0-40,2 0 0,-2 0-8,0 0 16,0 0 40,-2-2 48,0 2 32,3 0 56,-1-1 8,-4 3-344,2-2 360,0 0-24,0 0-63,0 0-41,-2 2-232,2-2 192,0 0-16,-2 0-32,0 0-8,0 2-136,0-2 136,0 0-48,0 0 16,0 0-16,0 2-88,0-2 32,-4 0-8,-2 0-8,0 2-24,0 0 8,-5 0 0,7-2-8,-2 2 16,-12-2-24,16 2 16,-2 0 16,-18 0 8,5 0-32,1 0 16,10 0-8,-4 0 8,-8 0-24,-5 0 24,3 0 8,11 0-16,-4 0-8,-9 0 0,-15 0 16,9 0-8,18 0 0,-4 0 8,-21 4 0,-1 0-16,-1 0 56,21-1-48,-4 0 32,-11 1 16,5 2 8,2-2-16,14-1-40,-1 1 40,-9 2 8,4 0 0,10 0-16,-4-3-32,-2 0 64,6 3-24,-15 0-16,17 0 8,-4-4-32,-2 0 16,6 4 8,-2-2 32,0 2-32,2 0-16,4-2 16,-4 3-16,4-1 8,0-2 24,0 0 24,4 2 8,0 0 0,2-2 0,-2 2-16,4-2 16,0 0 8,1-2-80,-2 0 56,-3 2 32,4 0-48,11 0-8,-15-2-32,0 0 48,16 2-64,-12-4 56,16 4-8,-13-1-32,-3-1-16,12-2 48,-2 4-56,-10-4-24,11 0 64,-13 4-56,12-4 48,-12 0-32,7 2 24,-6 0 48,1-2-56,13 4 8,-13-4 56,14 4-88,-6-4 64,0 0-8,3 4 0,-5-4-24,-8 0 72,14 4 40,2-4 8,-1 4-8,-4-4-112,-10 0 80,15 4 8,0 0-16,1-4 24,-7 3-96,-10-2 104,16-1-40,3 4 16,-1 0-24,-9-4-56,-10 0 56,15 4-24,1 0-32,1 0 8,-7-1-8,-10-2-16,13-1 8,-1 4 56,-1 0-32,-12-1-16,-2-1 8,16 2 0,-12 0-8,2 0 40,0 0 24,-1 0 64,-1 0 9,-2 2-9,-2 0 32,0-2-40,-2 2 0,0 0-80,-5-1-40,4-4 32,-5 5-48,-15 0 16,15 0 64,-10-1-64,12-3 72,-14 2 16,-3 2-24,-1 0-8,2-1-56,16-4 16,-20 5 88,-3 0-48,-1 0 24,2-2-80,22-4 96,-29 4-64,1 0 40,-17 2-24,-1-2-48,43-4 88,-49 4-48,3 0 8,4 1 48,12-5-96,32 0 32,-32 0 0,7 0 8,2 0-40,6 0 0,19 0 24,-21 0 8,-2-3-56,1-1-72,2 1 96,22 2-168,-21-3-72,0 0-88,-3 0 56,4 0 272,20 4-376,-19-4-105,-1 0-79,1-2-256,1 0 816,18 6-984,-17-6-96,12 2-121,-15 0 33,15 0 1168,6 4-1024,-16-6 192,12 0 240,0 1 248,0 1 184,4 4 160,0-4-56,-4-2 64,4 0 0,0 0-488,0 6 480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43.225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33 101 840,'0'0'0,"0"0"40,0-2 8,0 2-48,0-2 72,-4-2 32,4 0 24,-4 2 32,4 1-160,0 0 176,0-1 16,0-2 48,0 0 32,0 3-272,0 0 320,0-1 16,0 0 16,-5 0-8,5 1-344,0 0 352,0-3 8,0 2-15,0 0-9,0 0-336,0 0 296,0 0 8,0 0 0,0 0 16,0 1-320,0 0 352,0-1 24,0 0-8,0 0 16,0 2-16,0-2-16,0 2 0,0 0-80,0 0-272,0 0 288,0 0-7,3 0-25,-1 0 32,-2 0-288,2 0 256,-2 4-56,0 0 24,0 2-8,2 0-24,-2 12 64,0-14-32,0 14-16,0-12-32,0 19-16,0-9-16,0 2-24,0-10-120,0 2 152,0 11-16,0-1-24,0 2 24,0-10-136,0-2 160,0 13-48,0-1 48,0 2-16,0 1 24,0-1 32,0 2 1,0-1-9,0-12-192,0-2 128,-4 11 24,4-2-48,0 1 24,0-9-128,0-2 88,0 10 16,0-2 0,2 1-56,0-3 48,0 0-80,0-10 0,0 16 40,-1-11-56,0-5 16,1 0 72,0 16-40,0-16-8,-1 7-40,0-6 56,1-3-48,0 2 32,0 13-16,-2-17-24,0 0 56,2 4 16,-2 0-40,0 0-16,1-3-16,0-2-24,1 5-32,0-2 0,0-4-56,-1 3 112,0-2-168,1-1-168,-2 4-40,0-4-112,0 0 488,0 0-593,2 0-71,-2 0-184,0 0-80,0 0 928,0 0-1040,0 0-17,0-2-55,2-2-32,-2 1 1144,0 2-1088,2-5-16,0 0 111,0 0 177,-2-10 136,0 10 152,2-3 136,0-7 104,0 12 288,-2 2-200,2-16 112,0 10 48,0-12-16,0 13 56,-2 5-680,0 2 680</inkml:trace>
  <inkml:trace contextRef="#ctx0" brushRef="#br0" timeOffset="617">57 199 848,'0'0'0,"0"0"0,0 0 56,0-2 0,-4-1 24,-2 1 8,5 2-88,-2-2 104,-3 0 16,2 0 8,0 0 16,3 2-144,-2-2 168,-2 0 24,1 0 32,0 0 40,0 0 24,4 0 8,-4 0 0,4 0-8,-4-2 8,4 2-24,0-2 16,0 0-15,0 2 15,0-2 80,0 0-24,0 0 32,0 3-376,0-2 360,0-3-40,2 2 16,0 0-24,-1 2-312,2 0 264,3-3-24,0 1-40,1 0-8,-6 3-192,4-2 136,3-1 0,0 0-8,8 0-32,-14 3-96,2-2 104,14-1-16,-10-2-32,13 0 0,-18 4-56,2-2 48,17 0-16,-6 0 32,1 0-7,-11 2-57,6 0 80,6-2 24,0 0 8,-2-1 32,-8 4-144,5-2 168,7-1 0,0 0 24,0 0-32,-11 3-160,3 0 184,6-3-8,0 2 16,0-2-16,-10 3-176,3 0 168,5-1-8,2 0-40,-2 2 0,-9 0-120,2 0 88,8 0 0,-9 0-8,12 0 8,-16 0-88,0 0 64,16 4-48,-14 0-16,13 0-16,-17-2 16,2 0 32,4 4 8,8-2 0,-14 0 40,1-2-80,0 0 24,3 5 16,-2-1 16,-2-2-32,0 2 48,-2 0-16,0 0 16,-4 10 16,0-12-48,-2 2 16,0 10-40,-14-12 16,16 6-32,2-3-8,-16-1 0,1 12-8,1-12-32,7 3 48,2-2 0,-9-1-8,-1 13-8,1-13 0,6 7 16,2-4-32,-10-3 0,0 12 16,-3-14-16,10 7 32,4-3-16,-11-2-8,2 10-16,-3-12-32,7 6 72,4-4-104,-10 0 8,-2 10-24,3-10-16,7 5 136,4-5-160,0-2-64,-16 12-48,16-12-8,-6 0 280,6-2-344,0 2-96,-1 2-72,-9 0-161,16-3 673,0-2-760,-4 3-72,0 0-40,4-4 0,0 0 872,0 0-864,0 0 55,0 0 57,0 0 96,0 0 3737,0 0-6714,4-2 3129,2-4 112,0 0 104,6 2 288,-7 2-184,1-6 104,12-8 48,-2 10-88,-4-6 120,-8 8-648,-4 4 648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46.557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53 209 880,'0'0'0,"0"0"112,0 0 16,-4 0 40,0 0-32,0 0 16,0 0-8,0 0 32,3 0-176,-2 0 232,-1 0 40,0 0 48,0 0 64,4 0-384,0 0 432,-4 0 16,4 4 0,-4-4-31,4 2-417,0 0 312,-4 2 8,4 0-24,0 0 0,0-2-296,0 1 344,0 3-24,-4 0 48,4 0 24,0-4-392,0 2 400,0 12 40,0-12 0,0 2 40,0 0-480,0 4 513,0-6-25,0 3-32,0 11-56,0-17-400,0 2 376,0 15-32,0-12-104,0 16 48,0-19-288,0 0 256,0 20-40,0-7 72,0 0-112,0 2 16,0-1 8,0-1 24,0 0 41,0-8-265,0 0 192,0 8 24,0 1-72,0-1 40,1-8-184,0 0 288,1-2-16,0 16 32,0-16-32,2 13-64,0-13-64,0 12 16,2-14-40,-2 12-40,2-12 80,0 12-56,0-11 40,1 1-24,-1 12-8,2-14-16,0 0-8,0 2 8,0 0-32,10 0 8,-14-2-48,0-1-24,-2-2 128,15-1 8,-11 4 48,2-4-48,2 0-136,-2 0 56,-2 0-64,14 0-8,-12-2-8,5-1 24,-5 0-80,0-5-48,12 0-80,-4 0-64,-6-2 272,-4 4-368,3 0-80,11-13-152,-12 11-128,3-3 728,-2 2-872,-1 1-153,10-12-127,-11 12-144,4-7 1296,-4 7-1368,1-8-65,10 0 1,-12 10 80,6-8 1352,-6 8-1241,0-3 177,11-11 224,-11 14 144,-1-6 696,-2 6-448,5-2 144,-2-10 144,2 11 128,-4-5 32,-2 6-24,4 0-832,-6 6 856</inkml:trace>
  <inkml:trace contextRef="#ctx0" brushRef="#br0" timeOffset="1">25 337 1256,'0'0'0,"0"0"352,-4 0 64,0 0-32,4 0-384,-4 0 336,0-2-32,0 0-24,4 0 32,0 2-312,0-2 400,0 0 40,0 0 65,0-4 31,0 5-536,0-4 512,0 0 24,0-1-104,2 0-48,-2 6-384,4-6 296,2 0-80,-2 0-32,2 0-72,-5 6-112,6-6 128,1 0-8,0 0 40,9 0 24,-17 5-184,4-4 168,12-1 32,-10-1 33,12 1-25,-17 6-208,6-4 304,12 0-40,-11-2-40,12 0 0,-19 5-224,6-6 104,13-1-32,-4 0 0,-7 2-48,-7 5-24,16-6-16,-10 1 16,12-3-80,-12 1-32,-4 7 112,15-6-168,-11-1-104,10 0-48,-12 0-144,-3 7 464,12-4-545,-9-1-95,2 2-112,9-2-48,-17 5 800,4-2-848,2-1-16,0 0 47,0 2 65,-5 1 752,4-1-640,-3 0 88,0 2 80,0 0 112,-2 0 96,0 0 80,0 0 104,0 5 48,0-4 32,0 2-24,0 1-96,-4 2-576,4-6 696</inkml:trace>
  <inkml:trace contextRef="#ctx0" brushRef="#br0" timeOffset="2">56 446 840,'0'0'0,"0"0"104,-5 6 64,3-3-168,-2 0 248,-2 14 72,0-17 40,0 6 16,3-4-376,0 2 392,-1 2 32,0-2 32,0 0 40,4-2-496,0 0 529,-4 2 7,0 0-8,4 0-24,0-2-504,0 0 440,0-2-16,0 0-80,0 4-8,0-4-48,2 4-24,2-4 104,0 0-8,-2 0-360,0 0 401,4 0-1,0 0-24,2 0-48,-3 0-328,-2 0 328,14 0-48,-11 0-32,2-2-24,2 1-224,-2 0 200,-2-1-56,12-2 48,-2 0-56,-11 2-136,-1 0 112,18-2 8,-6-2-96,-8 0 8,5 2-32,-4 2-32,8-6-8,1 0-128,0-1-96,-8 5 264,-4 0-344,13-12-208,-3 12-208,0-2-144,-6-4 904,-4 4-1041,12 2-15,-1-4 8,-1-9 40,-11 14 1008,-2 0-969,17-3 57,-12-2 160,13 2 88,-17 2 664,-2 2-520,14-4 184,-10 0 96,2-2 128,2 4 112,-4 2-32,0-4-16,0 2-792,-6 4 840</inkml:trace>
  <inkml:trace contextRef="#ctx0" brushRef="#br0" timeOffset="3">815 203 1016,'0'0'0,"0"0"0,0 0 184,0 0 40,-4 0 0,0 0 16,0 0-240,4 0 216,0 0-16,-4 0 56,4 0 40,0 4 80,0 0 80,0-4 80,0 4 9,0 0 23,0-3-568,0 2 568,0 1-24,0 0-32,0 1-56,0-5-456,0 6 408,0 0-96,0 0 16,0 12 0,0-18-328,2 4 336,0 12 49,0-12 63,0 13 0,-2-17-448,2 6 480,0 14-16,0-14-32,0 16-40,-1-21-392,2 4 384,-1 20-56,2-9-8,0 0-48,-3-14-272,0 12 208,1 4-8,0 1-23,-2-3-17,0-15-160,0 4 128,0 19-8,2-8-40,-2 1 16,0-17-96,0 6 88,0 14-8,0-14 16,0 12-64,0-12 32,0 13-16,0-15 0,0 12 24,0-16-72,0 4 72,0 2-32,0 10-24,0-16 24,0 1-40,0 4-56,0 1 8,-4-2-64,4 0-152,0-3 264,0 3-344,-4-4-169,4 0-175,0 4-168,0-4 856,0 0-968,0 0-104,0 0-41,0 0 73,0 0 5233,0 0-9442,0 0 4265,0-2 48,0 0 55,0 0 881,0-1-752,0-3 120,0 0 160,0 0 144,0 4 328,0-2-232,0-12 64,-4 12 16,4-2 32,-1 0 120,-2-4-104,3 4 32,0-3 16,0-7 24,0 14 32,0-2-16,0-12 8,0 10 0,0-12 16,0 15-8,0 0 16,0-18 0,0 13 16,0-12 0,0 14-32,0-4 72,0-6 0,0-1 32,0 1 24,0 9-128,0-4 136,0-7 32,2-3 32,0 1 8,-1 12-208,0-4 240,3-10 16,2 1 24,0-1 40,-3 13-320,1-2 320,4-9-8,0-1 8,0 5-23,-1 8-297,2-2 304,-3-6-24,10-1-8,-10 1-8,11 8-48,-11-12 0,10 12-40,-10-12-16,1 17-160,4-1 168,-5-14-16,15 12 40,-15-2 40,14 0 32,-14 2 24,12 0-8,-12 0 8,2 4-288,2 0 296,-3-2 24,11 2-23,-12 0-25,-2 2-272,0 0 232,12 0-80,-10 0 16,2 0-48,9 4 8,-11 0 40,0 0-48,2 0 0,-4-1-120,0 0 80,2 3-24,0 10 56,0-12-8,0 2 40,0 10-56,-2-11-8,-2 1-16,0 4-64,-2-4 72,0-2 32,0 12-16,0-10-16,0 4-72,0-4 72,-6 0-16,0 11-40,0-13 88,-6 8-104,6-6 72,2 0-8,-12 10 16,10-12-64,-7 0-16,7-2 40,0 15-40,-16-11 8,16 10-16,-8-12 8,8-2-16,0 14 32,-15-12-16,15 12-16,-8-13 16,6-2-8,2 5 0,-16 13 16,16-15 24,-13 2-48,13 0 24,-12 0-8,14 10 16,-8-16-16,8 0 24,0 6 0,-2 0-24,0-2-16,-1 2 0,1-1 16,0-1 16,0 0 16,3-1-32,2-2 32,-3-1-40,4 4 0,0 0 16,-3-1-8,2-2-16,1 3-16,0 0 32,0 0-32,2-1 32,-2-2 0,4 3 24,0 0-40,2 2 8,0-1 8,-6-4 0,6 5-40,1 11 40,1-13 8,-2 1-8,-4-4 8,6 5 16,8 0-8,-10-2 16,8 1-32,-12-4-16,4 5 48,13 0-64,-11 0 8,12 0 24,-4 0-16,0 0 16,-7 1 32,7-2-32,-14-4 56,6 5 0,12-2 24,-12 2-72,11-2-8,-18-4-48,8 4-88,11 0-24,-14 0-16,14 0 176,-20-4-208,8 6-24,10-2-56,-11 0-96,9 0 384,-16-4-456,6 0-56,2 4-32,0 0-17,8-4-151,-12 4-64,2-4-176,2 4-24,-1-4 104,-7 0 872,8 0-817,-2 5 137,0-5 80,2 0 104,-8 0 496,6 0-424,2 0 72,-2 0 88,0 0 88,-5 0 176,4 0-72,3 0 40,-2 0-8,3 0-784,-9 0 824</inkml:trace>
  <inkml:trace contextRef="#ctx0" brushRef="#br0" timeOffset="4">1678 231 1080,'0'0'0,"0"0"192,-4-2 8,4 2-200,0-2 216,-4 0-24,4 0-24,0 0 24,0 2-192,0-2 216,-4 2 72,4 0 40,0-2 72,0 2-400,0 0 464,0 0 24,0 0 17,0 0 23,0 0-2513,0 0 4442,0 0-2025,0 0-72,0 0-40,0 0-3889,0 0 7442,0 0-3545,0 4 24,2 0 16,0 2 48,0 1 24,0 9 17,0-12 15,-2 2-32,2 12-40,-2-14 8,0 12-72,0-13-336,0 0 304,2 16-32,-2-13-24,0 18-48,1-15-200,0-2 176,-1 9-8,2 1-80,-2 1 40,0-8-128,0-2 96,2 10-8,-2 1 16,0-1-56,0-9-48,0-2 80,0 9-32,0 0 48,0 1 16,1-8-112,0-2 153,1-1 15,-2 18 8,0-18-32,1 8-144,0-5 120,1-3 0,-2 14-64,2-16 16,-2 7-72,0-6 72,2-1-16,-2 2 40,0 0-48,2-1-48,-2-4 48,2 6-48,0-1-64,-2 0-64,0-3 128,0-2-224,0-1-240,0 0-169,0 0-247,2 0 880,-2 0-1176,2 0-168,0 0-185,0 0-87,0-2 48,-2 0 135,0-2 233,0 0 280,0-1 920,0 4-632,0-6 272,2 1 144,-2-2 152,0 2 32,0 0-32,0-2-728,0 8 792</inkml:trace>
  <inkml:trace contextRef="#ctx0" brushRef="#br0" timeOffset="5">1609 276 1320,'0'0'0,"0"0"344,0 0 40,0 0-384,0 0 368,0-2-56,0 0-56,-4 2-24,4-2-232,0 2 256,0-2 72,0 2 112,0-2 145,2 0-585,-2 2 696,0 0 80,2-2 16,-2 0-32,2 0-64,0-2-64,2 0-55,2 0-97,2 2-56,-7 1-424,7-2 408,0-1-72,0-1 56,8-1 0,-10 2 32,12 0 24,-12-2-8,13 2-24,-11 0-55,10-2-97,-12 2-16,10-2-64,-15 6-184,4-4 136,15 0 8,-13 0-16,13 0-24,-20 3-104,6-2 64,14-1 16,-12 0-88,13 0 16,-21 3-8,8-3 24,10 0-32,-10 0 24,10 0-24,-17 4 8,4-2-56,11 0-32,-9 0-48,1-2-112,-2 2-120,0 0-120,0 0-185,0 0-111,0 0-128,-4 0-152,0 0-24,0 2-113,0 0-55,0 0 24,-2 0 8,0 4 143,0-4 209,0 4 160,0 0 152,-6 0 200,2 2 112,-2 0 128,0 0 104,0 1-32,4-4 48,-2 10-808,4-13 808</inkml:trace>
  <inkml:trace contextRef="#ctx0" brushRef="#br0" timeOffset="6">1623 519 2000,'0'0'0,"0"0"0,0 0 680,0 0 0,-4 0-112,0 0-152,4 2-416,0 0 296,-4-2-31,4 4 23,-4 0 56,4-4-344,0 0 432,0 4 56,0-4 40,0 0 16,0 0-544,0 0 504,2 0-64,0 0-64,0 0-64,4 0-39,0 0-33,0 0-8,3-2-8,-1 0 0,0-2 24,0 2-24,8-2 48,-10 0 8,10 0-48,-10 0-16,15 0-56,-13-2-56,12 0-32,-12 0 0,14 0-56,-12 1-16,-3 2 24,1-4-16,14 1 8,-6 0 8,-11 3-24,-2 0-40,18-3-56,-13-2-128,12 0-224,-15 4 448,-2 2-680,13-6-232,-10 2-201,12 0-71,-14 2 1184,-1 2-1240,5-5 0,0 1 79,0 0 137,-3 4 1024,-2 0-824,3-2 248,0-2 216,0 2 144,-2 1 216,-2 2-88,2-1 40,0-2-8,-2 0-728,-2 4 784</inkml:trace>
  <inkml:trace contextRef="#ctx0" brushRef="#br0" timeOffset="7">2454 201 1704,'0'0'0,"0"0"632,0 0 32,-4-2-88,4 0-112,-4 0-80,0 0-15,4 0 31,-4 2 112,4 0 112,-1 0-624,-2 0 712,-2 0 40,1 0-16,0 0-88,4 0-648,-4 0 569,4 0-81,-4 0-120,0 0-80,4 1-288,-4 2 224,-2 1-120,0 0 0,0 0 24,5-3-128,-2 4 144,-3 1 72,2 11 8,-2-13 16,5-3-240,-4 4 240,-1 13 8,-11-12-24,17 12-8,-6-14-56,2 15-24,0-13-48,0 16-32,3-20-56,-2 2 72,-1 16-72,4-14 72,-4 10-80,4-9 16,0 11 32,0-12-72,0 14 80,0-18-48,0 2-24,0 16 40,0-13 0,0 9-8,2-12-8,4 12-16,0-12 24,-2 2-8,-2 0 0,2 4 8,2-6-8,0 2-56,0 1 80,-1-1 0,1 0-24,0 0 56,2 0-56,-5-4 0,2 2 24,3 2 8,0-2 49,8 0-9,-14-2-72,0 0 80,6 2 16,9 0-72,-11 0 56,1-4-80,4 0 48,-5 0-24,10 0 24,-8 0-24,0 0-24,3 0 72,-5 0-8,12 0 8,-10-2-16,1 1-56,2 0 48,-3-3 0,15 0-8,-15-2 0,2 3-40,2 0-8,-4-5 16,10 0-16,-10 0-16,13-9 48,-3 13-24,-2-2-80,0-10 16,-8 13 64,1 0-80,-1-5 8,14-8 88,-14 10-24,10-11-8,-10 11 8,11-14 32,-13 14 0,-2-2-24,0 0 16,12 2 8,-14-10-16,4 9 16,-4-4-24,0 2 56,2 3 8,-2-12 24,2 10 16,-3-4-104,0 4 112,-1 2 40,0-15-56,0 13 0,0-3-96,0 4 56,-4-1-56,0-12 32,-2 11 24,-4-2-56,4 4 56,2 1 24,-16-12-8,3 12-32,7 2-40,4 2 72,0-14-64,-18 11 64,8-1 72,5 2-144,5 2 104,-10-2 24,-2 2-64,0 0-64,7 1 0,6 0 8,-14-1 32,1 2 16,0 0-56,6 0 0,8 0 0,-13 0-40,11 0 24,-16 4 16,18-1 0,2-2-24,-20 3 48,6 0-64,9 2-8,-9-1 48,10-3-48,0 4-88,-16 0-72,16 0-136,-9-2 344,9-2-496,0 4-224,-16 10-193,16-16-287,-8 5 1200,10-4-1552,-2 5-225,-10 10-223,11-11 56,1-1 1944,2-2-1633,-14 4 353,12 10 504,-2-16 392,3 5 384,2-4-184,-3 5 152,0-2-8,4 0-16,-3-1 56,2-2-760,1-1 760</inkml:trace>
  <inkml:trace contextRef="#ctx0" brushRef="#br0" timeOffset="1136">3151 148 848,'0'0'0,"0"0"48,-4 0-8,-1-2 56,1-2 0,4 2 24,-4 0 24,0 0 0,4 2 24,-4-2 8,0 2 8,4 0 40,-4 0 32,4 0-256,0 0 296,-4 0-8,4 0-8,-4 0-40,4 0-240,0 0 200,-4 4 0,4 0-24,0 0 48,0-2-224,0 2 216,0 3 1,0 9 15,0-12 16,0 1-248,0 6 264,-4-5 16,4 12 64,0-12-64,0 3-280,0 5 296,0-8-24,-4 18-24,4-8-24,-2-9-224,0 3 272,2 8-16,0 0-72,0 0 32,0-11-216,0 4 144,0 8 0,0 1 8,2 0-16,-1-11-136,0 2 112,-1 10-32,2-3-8,2-12 1,-2 4-73,0 4 80,2-8-16,-2 17-16,0-17-8,-1 1-40,0 2 16,1-5 56,0 12-8,0-12-24,-1-1-40,0 0 88,1 14-64,-2-17 32,0 4 0,0-3-56,0 2 40,2 1 24,0 0-8,0-4 8,-1 2-64,0 0 56,-1-2 16,0 0-32,0 0-24,0 0-8,0 0-32,0 0-24,0 0 0,0 0-72,0 0-24,0-2-24,0 0-8,-2 0 176,0 0-160,2 0-32,-4-4 7,0-1-23,4 4 208,0 0-216,-4-3 32,4-2 24,-4 0 40,4-8 40,-4 12-24,4-2 24,-4-10 0,4 12 80,0 2-80,0-15 24,0 11 0,0-12 0,0 14 56,0 2-80,0-18 16,0 12-8,0-15 8,1 13 64,0 4-48,1-10 16,2 0-24,0-1-8,-2 6 64,-2 4-32,4-1-32,0-14 16,0 6 16,1 10 32,-4 4-32,6-19 16,-1 15 24,0-14 24,-1 16-32,-2 2 32,5-18 40,0 14-24,0-13-32,-2 15-16,-4 2 64,14-4-56,-10-2 40,3 0 0,3 3-48,-8 4 16,2-7 16,2 2-16,8 0 16,-10 0-16,2 1 24,11 1-16,-13 0 8,8 1-32,-10 2 32,4-3-8,10 0 40,-12 0-8,1 1-56,-6 2 112,8-1 24,7-2 0,-10 2 16,0 0-152,-4 2 144,14-2 40,-12 0-8,4 0 24,5 0-200,-10 2 184,4 0-31,1 0 55,0 0-24,-3-2-184,-4 2 184,5 0-24,0 0-80,-2 0 8,0 0-88,-4 0 32,4 4 40,-2-4 0,-2 4-40,0 0-32,0-4 56,0 4-8,0 2 0,0 0 32,-4-2-80,4-4 80,-6 6-48,0 0 8,0 1 0,-12 9 16,14-12 8,0 2-8,-3 10-24,-8-12-32,14-4 32,-3 6-16,-14 0 32,12 10-24,-13-12-24,18-3 48,-5 5-8,-19 10-40,9-12 24,10 2-24,6-6-8,-22 16 16,5-12 8,1 2-16,10 0 16,6-6-16,-22 17 16,16-13-16,0 0 24,-10 0-24,16-4 16,0 4 0,-17 0 8,13 2-8,-2 0 0,0 0-32,0 0 48,0 0 0,2 0 0,4-6-32,-4 6 40,0 11-24,4-17 8,0 6-8,0-6-16,0 6 16,0 10 0,0-12-24,2 2 16,-2-5-8,4 4 0,2 11 0,2-12 8,-2 2-24,10 1 16,-12 11 0,3-14 16,9 2-16,-10 0-16,10 10 0,-10-12 0,12 2 24,-16-5-8,4 4 16,15 1-8,-5 1 0,-8-1 8,-5-6-16,18 6 24,-5 0 24,1 0-48,-9 0 0,-4-5 0,12 2 24,-8 1-56,10 0 56,-12 0 0,-1-3-24,11 2-8,-8 1 24,12 0-64,-12-4-64,-3 0 112,10 0-192,-9 0-152,3 0-136,7 0-200,-15 0 680,4 0-809,11 0-103,-10 0-80,14 0-8,-18 0 1000,3 0-1008,11 0 47,-10-4 73,0 2 160,-2 2 728,8-2-632,-6-2 112,0 2 168,2-2 120,-5 3 232,2-2-120,4-1 88,-1 0 0,-2-2-728,-6 6 760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49.749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29 245 984,'0'0'0,"0"-2"152,0 0 8,0-2 16,-3 3-176,2 0 152,1-3-48,-4 2 0,4 0 8,-3 1-112,2 0 128,-4-1 104,5 0 32,-4 0 96,4 2-360,0 0 408,0 0 16,0 0 64,0 0-23,0 0-2250,0 0 4010,0 0-1801,-4 0-56,4 4-48,0-1-320,0-2 280,0 3 24,0 0 0,0 0 48,0 0-352,0-2 424,0 4-48,0 13 16,-4-15 8,4 8-400,0-6 385,0-2-17,0 12 0,0-10-56,0 7-312,0-8 288,0 2-24,0 15-40,2-16-48,0 10-176,-2-10 144,2 0-40,0 19-48,0-9 40,0-12-96,-2-2 64,2 20 24,-2-16 0,3 16-40,-3-9-48,0-9 56,0 2-8,0 14 24,0-16-24,0 9-48,0-10 72,2 1-8,-2 2 0,0 0 40,1-2-104,0-4 64,-1 7 8,0-3-8,0 0 0,0-1-64,0-2 40,0 3 48,0-4-24,0 4-32,0-4-32,0 0 56,0 0-8,0 0 16,0 0 8,0 0-312,0 0 528,0 0-248,0 0-8,2 0 0,0 0-32,-2-2-56,0-2-8,0 0-48,0 0 112,0 4-88,0-6 32,0-1-24,2 1 48,0 1 32,-2 4-32,0-7 8,2 0 16,-2-8-32,2 12 40,-2 4-40,2-8-32,2-10 8,-2 11 24,2-8 40,-4 14-64,2-5 32,2-10-8,-2 8-8,0-8 48,-2 16-8,2-6-16,4-15-32,-2 15 72,0-14-16,-4 20-72,4-8 64,0-10 40,0 12-32,0-14 0,-4 19 56,4-7-48,-2-12 8,1 12-24,1-12 0,0 12 8,0-11 0,0 13 16,0-12 24,-4 18-40,6-6 8,-2-10 0,0 12-8,-2-2 8,-2 5-8,2-5 24,2 0 8,-2 2 0,2 0 24,-4 4-56,4-2 48,-2 0-40,0 2-8,0 0-40,0 0 0,0 0 40,0 4-8,0 0 56,-1-3-48,0 2 40,1 3-56,0 1 48,0 9-32,-2-15 0,0 4 24,0 13 8,0-12-64,2 12 40,-1-17-8,3 4 8,-2 14-8,2-13 40,-2 12-72,-2-17 32,2 4-16,2 13 0,0-12 16,2 11 16,0-13 32,0 12-24,0-12-8,0 12 16,-5-15-32,4 2 8,1 1 24,2 2-40,1 0 32,7 0 8,-10-2 16,2 1 48,8-1-24,-15-4-72,2 4 72,5 0-8,0-4-16,0 4-8,-3-4-40,7 0 40,-8 0 32,2 0-8,12 0 0,-17-1-64,2 0 64,3-1-32,2 0 16,-2 0-24,-3 0-24,2 0 64,4-4-32,-3-1 1,2 3-9,-6 2-24,2-2 32,2 0-8,0-2-32,0 0 48,-4 4-40,2-2 24,2-2 8,0 0 0,-2-2-32,-2 5 0,2-2-32,0-3 56,0-1-16,1 1 8,-5 5-16,2-2 8,0-3-8,2 0-16,0-8 0,-2 14 16,2 0 32,0-4-32,0-2 48,0-9-8,-3 15-40,0-2 24,3-4 8,0-8-24,0 12-16,-2 1 8,0 0-16,2-5 16,-2 0 0,2 0-16,-3 5 16,0 0 8,3-4-40,0 1-8,2 0 40,-5 4 0,1-2-48,4 0 48,0 0 0,-2 2-16,-2 2 16,0 0 16,0 0-24,0 0-16,0 0 8,0 4-8,2 2 8,-2-2-16,2 2 24,-2 11-8,0-13 8,0 12 40,0-10 16,-1 4-48,0-2 16,1-2-8,-2 18 16,0-17-24,0 6 0,0-2 0,2 7 0,0 0 8,-2-1 8,1-8-16,0-2 8,1 9 16,0 0-8,0 0-16,-1-5 0,0-3-8,1-2 8,0 16 0,0-6-8,1-12 8,-2-2 40,3 21-8,1-17-16,-1 12-24,-2-14 8,0-2 16,2 14-16,2-12 24,-2 2-48,-3 5 24,0-6-24,3-5-40,0 7-64,0-1-17,-3-2 145,0-2-352,3 4-48,0-2-168,0 0-152,0 0-152,0 0-232,0 0-121,0-4-87,0 4 24,3-4 56,-3 0 119,0 0 185,2 0 144,-2 0 192,2 0 200,0 0 152,6 0 240,-8 0-96,2 0 64,10 0 8,-10-2-48,7-1 72,-9 2-680,-4 1 680</inkml:trace>
  <inkml:trace contextRef="#ctx0" brushRef="#br0" timeOffset="1">1230 154 1272,'0'0'0,"0"0"320,0 0 16,-4 0-72,4 0-264,-4 0 152,4 4-48,-4-4-16,4 6 0,-4 0 64,0 0 40,-2 13 56,-1-15 64,1 12 8,2-12 0,0 12 16,0-10-23,0 12-1,0-11-8,0 13 24,-2-4-16,2-10 16,-2 16 40,2-5 8,0-11 104,3-3-480,-2 18 512,-1-15 80,0 18-16,0-7-47,3-17-529,-3 6 520,0 14-80,0-14-72,0 16 0,4-21-368,-4 4 312,4 14-104,-4-13 32,4 12-64,0-18-176,0 4 136,0 14 24,-4-14-80,4 2 0,0-5-80,-4 4 56,4 12 24,-4-13 8,4 0 16,-1-3-104,-2 4 120,3 1-16,-4-2 0,0 0-48,3-3-56,-2 2 64,-3 1 0,2 0-32,0-4 24,3 1-56,-2 2 64,3-3-24,-4 4 32,0-4 9,4 0-33,0 0 8,-5 0-40,5 0 40,0 0-56,0 0 32,0 0-48,0-2 56,0-2-64,0 3 24,0-2-32,0-3 8,0 2-16,0-2-8,0 3 48,0-2-56,3-1 8,-1-2-41,2-1-15,-2 7 104,2-4-24,-2-10-16,4 10 32,0-12 48,-4 16-40,2-2-16,2-15 8,0 13 0,0-14-8,-4 17 16,2-2-24,2-17 32,0 6 0,0-1 32,-2 10-40,1-4 40,3-7-40,-2 0 8,10-1-40,-15 12 32,0-4 24,5-9-8,0 0-32,0-1 32,-3 13-16,0-4-24,5-6 32,0-4 64,1 1-56,-6 13-16,2-4 16,3-8 8,0 4 16,0 8 1,-5-1-41,0-1 72,3 4-24,2-2-8,8 2-32,-13 3-8,1 0-16,4-3 8,8 0-24,-12 2 8,4 2 24,-2 2-8,10 0-8,-10 0 64,11 0-56,-11 4 40,10 2-32,-10 10-24,3-14 24,-2 0 0,-1 16 0,2-11-24,11 15 40,-16-13-16,0-2 8,5 11-48,0 0 64,-2 3-48,-2-10 24,0-2-24,2 9 56,0 2-48,2-1 24,-3-9-8,-2-2 16,14 8-24,-15 2-24,4 1 0,-2-10 32,0-2-81,2 9-15,2 0-16,0 0-96,-4-5 208,-2-5-192,14 0-120,-14 16-112,4-18-56,-2 6 480,-2-4-632,5-2-104,-1 12-104,2-11-121,-4-1 961,-2-2-1024,4 4-16,0 0 16,-2 0 32,-1-3 992,-2-2-913,3 3 113,0-4 112,0 4 104,-1-4 584,-2 0-464,1 4 120,0-4 136,-2 0 96,0 0 80,0 0 0,-4 0-16,0 0-656,4 0 704</inkml:trace>
  <inkml:trace contextRef="#ctx0" brushRef="#br0" timeOffset="2">1048 537 1592,'0'0'0,"0"-2"496,0 0-16,-5 0-88,5 0-392,0 2 264,-4-2-64,4 0-48,0 0-16,0 0-136,0 2 152,0-2 32,0-2 64,2 0 88,2 0-336,-3 4 401,5-4 23,0-1-32,2-1-48,8 2-104,-10-2-40,14 2-16,-12-2-80,13 0 16,-20 6-120,14-6 128,1 0 0,0 0 24,0-2-32,1 2-24,5 0-24,-4-3 8,4 3 0,-1 0 16,-1 0-40,0 0-40,1-2-8,-20 8-8,20-6-40,1-2 32,2 2 16,1-2-104,-23 7 96,20-6-192,0-1-160,3-1-152,-1 1-96,-21 6 600,16-12-688,3 10-40,-3-2 7,3-10 9,-19 15 712,14-2-616,5-3 112,-1-2 40,-1-1 96,-2 1 88,2-8 64,-1 12 112,1-2 56,0-2 16,-2-8 8,1 12-16,-1-4-696,-18 8 736</inkml:trace>
  <inkml:trace contextRef="#ctx0" brushRef="#br0" timeOffset="3">2109 0 888,'0'0'0,"2"0"48,-2 0-48,0 0 80,0 0 8,0 0 56,0 0 32,0 0-664,-4 4 1176,4 0-456,-6 2 16,0 11 8,4-16-256,0 2 304,-4 13-32,0-10-8,-1 14-8,5-17-256,-2 0 224,-2 20 8,0-7-32,2 0-8,3-9-192,-2 2 208,-3 9-15,0-1 23,2 1 8,2-10-224,0 2 208,2 6 16,0 0 16,-4 1-16,4-11 40,0 14 16,0-14 32,0 12 16,0-15-328,0 0 352,0 20 16,0-19-32,0 12 0,0-10-40,0 12-24,0-12-7,0 10-9,1-13-256,0-1 232,-1 4-16,2 12-16,0-14-64,-2-2-136,0 0 136,0 4-32,2 0-32,-2 0 16,1-3-88,0 0 96,1 3-40,0-2 32,0 0-32,-2-1-56,0-2 16,0 4 24,0-1-32,0-4-8,0 0-8,0 0-16,0 0-16,0 0-32,0 0 216,0 0-360,0 0 128,0 0-40,0 0-16,0 0 720,0 0-1320,0-2 584,0 0 0,0-1 48,0 2 112,0 0-96,0-3-8,0-2 56,0 0 0,0 2 48,0 2-16,0-4 0,-4 0 8,4 0-16,0 2 24,0 2-8,0-4-40,0-2 64,0 2 0,0 0-16,0 4 16,0-5 16,-4-1-16,4 0-8,0-3-8,0 6-16,0 1 16,0-2-24,0-10 16,0 11 8,0 4 24,0-7 32,0-9-8,0 11 24,0-6-72,0 8 72,2-2-8,0-10 8,0 10 16,-2-9-88,0 11 56,2-2 16,0-12 24,0 12 8,0-6-104,-2 8 144,6-2 24,0-10-8,0 12-40,-2-3-120,-4 5 112,2-4-48,2 0-40,1 0 8,-1 1-32,-2 4 24,6-1-32,0 0 56,-2 0-32,-1 0-16,-4 2 8,3 0 32,0 0-56,2 0 24,-1 0-8,-4 0 16,15 4 0,-12 0-16,3 2 0,0 0 0,-6-6-8,5 16 8,10-11 0,-12 1 0,3 10 0,-6-14 0,15 2-32,-10 14 8,2-14 16,7 13 8,-13-16-16,4 5 16,10 15 0,-10-15 0,9 11 0,-14-16 24,5 3-24,11 12-8,-9-10 8,11 10 0,-18-15-40,7 3 80,12 14-32,-14-14-8,13 12 0,-19-16 0,6 4-40,10 12 64,-10-16-8,2 6-8,-8-5-8,18 5 8,-10 10-16,13-12 16,-15 0-8,12 2 8,-14-2-16,4 0 0,10 0 32,-12 2 0,15-2 24,-5-4 16,-10 4 8,12-4-16,-12 0-16,10 0 24,-10 0 24,-5 0-88,7 0 152,12 0 8,-14 0 8,10 0-40,-15 0-128,2-2 104,3 0 32,-2 0-8,2-2 16,-5 4-144,4-4 112,2 0 16,-3 0 32,0 0 0,-4 3-160,4-2 216,-2-1-16,0-2 9,0 0 15,-2 5-224,0-4 200,2-4-16,0 1 16,-2 0-56,0 0 0,0 0 40,0-8-56,0 12 48,-4-12-80,0 10 8,0-11 8,0 11-48,0-10 80,0 10-56,-1-12 48,-1 10-24,0-11-48,0 3 56,2 10-64,0-16 16,3 19-72,-2-10 120,3-4-64,-6 9 32,2-14-72,3 20-16,-2-4 48,3-16-64,0 14 0,0-13 64,-1 20-48,-2-4-24,3-13 72,0 14-40,-4-2-32,4 3 24,0-2-32,0-1-24,0 2-40,0 0 48,0 3 48,0 0-80,0-1-112,0-1-40,0 1-152,0 2 384,0 0-488,0-2-152,0 2-152,0 0-169,0 0 961,0 0-1112,0 0-80,0 0-168,0 4-89,0 1-63,0-1 32,2 0 159,-2 0 257,1-3 1064,0 2-848,1 3 288,0 0 216,2 0 136,-2-4 208,0 2-72,2 2 40,0 0 8,2 0-32,-2 0-648,-4-6 704</inkml:trace>
  <inkml:trace contextRef="#ctx0" brushRef="#br0" timeOffset="1137">3454 93 920,'0'0'0,"0"0"56,-6-2 8,-14 0-64,20 2 88,-4 0 40,-15 0 24,15 0 32,-2 0 16,-12 0 24,14 0 56,-2 0 8,0 0 32,5 0-320,-14 0 360,10 0-8,-1 4 56,-12-4 24,14 4 25,-2-4 47,-10 4 0,12 1 24,-12 1 8,12-2-8,-1 2-8,-1-2-48,5-4-472,-14 6 440,11 0-7,-2 0-49,-12 12 0,17-17-384,-2 2 328,-3 3-72,-10 11 32,11-11-96,5-4-192,-4 12 168,-2-10 0,0 14-96,2-12 8,3-3-80,-4 12 32,1-11-16,4 15 0,-4-15-32,4 16 40,0-14-40,-4 12 0,4-12 24,0 13-48,0-13 40,0 16-16,0-16 56,2 12-56,0-14 32,2 13 0,-2-11-80,2 10 96,2-10-88,-2 12 48,0-12 8,-3-3 0,2 12-32,1-8 8,3-1-48,-1 10 16,-5-15 56,4 2-64,1 3 8,0 0-88,2 0 8,0 0-56,0 0-80,0 0-24,8-2-104,-14-2 400,3 0-488,3 2-49,8-4-7,-10 5-56,-4-5 600,4 0-704,12 0-88,-12 0-96,13 0-41,-18 0 929,4 0-880,13-3 120,-12 1 104,14-2 104,-17 3 552,2-2-376,18-3 128,-5 2 120,-10-2 96,0 4 32,8-2-32,0-2-720,-16 6 752</inkml:trace>
  <inkml:trace contextRef="#ctx0" brushRef="#br0" timeOffset="1138">3906 178 1112,'0'0'0,"0"0"0,0 0 256,0-2 32,-4-4-40,0 4-80,1 1-168,1 0 120,-2 1-32,0 0 24,0 0 48,1 0-160,0 0 240,-3 4 64,0-4 48,0 4 8,-5 0-360,6-2 336,5 5-16,-6-1 9,-10 0-17,13-2-312,1-2 336,-14 16 24,12-14 16,-2 2 80,-5 6-456,6-8 512,1 0 32,-2 2 64,0 13-16,1-16-592,4-2 593,-5 5-49,0 0-64,1 10-96,3-13-384,0-2 296,-2 5-48,0 0-48,4 13-16,-3-16-184,2-2 144,1 5-16,0 0-32,0 0-24,0 6-72,0-8 80,0 0-8,0 2 16,0 10-32,2-13-56,-2-2 32,2 5-32,4 13 16,0-15 0,-2 9-16,-3-10 8,5 1 32,0 12-48,2-12 48,-1 10-40,-6-12 56,7 3-48,8 1 56,-10 12-16,-1-15-48,-4-2 48,16 5 64,-11 0-72,2 0 32,-1 8-72,-6-12 96,15-2-24,-10 6 32,10 0-48,-11 0-56,-4-5 72,18 5-8,-13 0 32,10 0 8,-10-2-104,-6-4 80,16 0-8,-10 4-8,12-4-23,-12 0-41,-5 0 24,15 0 32,-10 0-56,10 0-24,-11 0 24,-4 0-24,19 0-73,-14 0-15,13 0-8,-13-2 120,-6 2-208,18-2-40,-12-4-96,12 2-64,-12-2 408,-6 6-448,19-6-104,-13 1 0,12-1-72,-12 0 624,-6 6-672,16-6 15,-12-2-55,4 2-32,0-2-24,-7 8 768,15-8-816,-12 0-16,2 0 7,2 0 57,-8 7 768,6-15-656,0 10 136,-2-10 144,0 10 80,-4 6 296,4-8-248,2-10 24,-2 12 40,-2-11 64,-2 17 120,2-6-80,0-12 56,0 12 8,-2-2-8,0 6 24,0-12-8,0 8-8,0-11 0,-4 11-48,4 5 64,-4-14-712,4 15 712</inkml:trace>
  <inkml:trace contextRef="#ctx0" brushRef="#br0" timeOffset="1139">3883 160 832,'0'0'0,"0"0"0,0 0 56,0 0 8,-4 0 56,0 0 56,3-1-176,-2 0 232,3-1 72,-4 0 56,4 2 48,-1 0-408,-2 0 464,3 0 64,0 0 24,0 0 41,0 0 23,0 0-8,2-2 24,0 0-56,-1 1-576,0 0 560,1-1-48,0 2-8,4-2-8,-3 1-496,0 0 521,3-1 7,1 0-24,-1 0-56,-4 0-448,2 0 400,4-2-72,8 2-104,-10-2-56,2 0-64,8 2-16,-10 0 24,11-2 32,-15 3-144,2 0 112,4-1 0,10-1-64,-12 1-32,-2 1-16,0 0 24,14-1-8,-11-2 16,-1 2-16,-2 1-16,0 0-56,2-1-64,2 0-80,0 0-128,-3 1 328,-2 0-480,5-1-184,-2 2-216,0-2-144,-1 1 1024,-2 0-1057,4 1-55,-1-2 16,0 2 48,-5 0 1048,0 0-985,1 0 121,0 0 176,-2 0 80,0 0 608,0 0-464,0 0 144,0 0 96,0 0 128,0 0 1200,0 0-2248,-4 4 1104,0-4-696,4 0 736</inkml:trace>
  <inkml:trace contextRef="#ctx0" brushRef="#br0" timeOffset="1140">3729 328 1032,'0'0'0,"0"0"144,0 0 24,0 4-24,0-4-144,0 0 112,0 4-16,0-4-8,0 0 8,0 4-96,0-4 144,0 0 32,0 5 40,2-5 8,4 3-224,-5-2 184,5-1-24,0 0-32,0 0-24,9 0-104,-14 0 104,5 0-16,2 0 0,8 0-16,-10 0-72,-6 0 72,19-2-40,-11 0 0,12 0-56,-12 0 24,-8 1-96,22-1-80,-5-2-128,-1 0-80,-8 0 384,-8 4-448,22-4-24,-14 0 64,17 0 96,-9-2 104,-16 6 208,18-4-96,0-2 56,-2 0-688,-16 6 728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52.319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29 101 904,'0'0'0,"0"0"40,0 0 40,-4-2-8,0-2 32,0 2-8,0 0-8,4 0 16,-3 1-104,2 0 80,1-1 16,0 0 16,-4 2 32,4-1-144,0 0 184,0 1 32,-4-2 24,4 2 16,0 0-256,0 0 264,0 0 0,0 0 8,0 0 24,0 0-1392,0 0 2480,0-2-1048,0 2 25,0 0 7,0-1-368,0 0 416,0 1-16,2 0-8,0 0-48,-1 0-344,0 0 336,-1 0-32,0 0-40,0 0 8,1 0-272,0 0 248,1 0-8,0 4-16,0-4 0,-1 3-224,0-2 216,1 3-16,2 2-23,0 0-17,-1-1-160,-2-4 112,1 16 8,0-13 32,0 12-48,0-12 32,0 14-40,0-12-48,0 19 32,1-12-80,-2-10 24,1 15 24,0 0 24,0 2-32,0-4-40,-2-11 96,2 17-24,0-2-8,0 3 24,-2-1-32,0 0 16,0 0-32,0 1 0,0-6-40,0-12 80,2 17-40,-2-2 8,0 1 8,0-6-56,0-12 24,0 15 32,2-2 0,-2 1 0,2-11 0,0 14-8,-2-14 8,2 14 8,-2-14-64,0-6 64,0 6-24,0 11 0,2-17-24,0 6 24,1-2 24,-1 0-16,-2-4 48,1 0-96,0 0 64,1 0-16,0 0-24,0 0-56,0 0-40,-2 0 72,2 0-88,0 0-64,0-2-24,-2 0 16,2-4-48,0 0 72,0 0-48,0-1-32,0-1 0,0-8-32,0 10-8,0-10 16,-2 10-8,0-12 0,0 11 47,0-13 41,0 19 160,2-6-144,-2-11 40,0 10 32,0-12 24,0 18 48,0-13-24,0-1-16,0 8 16,0-14-32,0 21 56,0-6-48,0-16 0,0 7-32,-4-2 16,4 16 64,0-12-56,0-5 24,0 3-16,-4 0 16,4 14 32,0-12-32,0 6 24,0-13 40,0 15 8,0 4-40,0-14 32,0 10 0,0-12-8,0 12 8,0 4-32,0-12 64,0 10-8,2-3 8,-2-1 0,2 0-8,0 0-24,0 2 16,2 0-24,-4 5-24,2-4 40,0-1-16,2 4-8,0-2 56,0 2-56,0 0 16,2 0 16,-2 0-24,-2 2-24,2 0 56,1 0 24,-1 0-16,0 0 41,-3 0-105,2 0 112,1 0-40,0 0 24,0 4-16,-4-3-80,2 2 80,2 1-24,0 2-16,0 0-16,-3 0-24,2 6 16,3-8 32,-2 12 0,0-9-24,-3-2-24,2 8 48,1-7-40,0 14 24,0-14 8,3 12-16,-3-12-8,0 13 8,2-15 24,-4 1-48,2 6 0,2-5 56,0 12-8,0-14-16,-4 2-32,2 5 32,2-7 0,0 2 0,-2 10 0,2-16 32,0 6 0,11 0-8,-13-2 16,-2-2-72,2 0 64,4 2-24,-2 0 64,0-4-32,-4 2-72,2 0 96,2-2 0,0 0-16,0 0-8,-3 0-72,0 0 80,3 0-8,-1 0-32,-1 0 16,-2-1-56,2 0 48,2-1-16,0 0-24,0-2-8,-3 1 0,0 0-32,3-3 40,0 0-24,0 0 16,-2 3 0,-2 0 24,4-13-48,0 12 72,1-5-48,-3-7 16,2 10 24,-2-2-40,0-10 64,-1 14-64,0 2 24,1-17-48,0 13 0,0-14-24,0 16 48,-2 2-32,2-16 64,2 12-24,-2-14 40,-1 15-48,-2 1-8,3-16 32,2 12 0,-2-12-48,-1 15 24,-1 2 16,0-20-16,0 17-32,2-14 40,-2 16-8,0 2-24,4-14 8,-2 10 56,2-2-40,-4 3 0,0 2 72,0-4-24,2 1 8,-2 0 24,1 2-80,-2 2 32,3-4 8,0 4-16,-2 0 0,1 1-24,-2 0 16,3 1-8,-2 0 16,0 0 0,-2 0-24,0 0 24,0 0 0,2 4 8,0 0-24,0 0-8,-2-2 8,4 14 24,1-11-16,-1 11 32,-3-12-48,0-2 32,3 22-24,0-8 16,-2 0 0,1-2-24,-2-9 0,3 13 24,-2 2 0,2 0-40,1-3 16,-4-11 32,3 14-40,0 0 16,-2 1 8,1-8-16,-2-8 16,3 13-8,0-2-16,2 0 8,-1-3 0,-4-9 0,1 12 64,3-10-32,-1 14 8,-1-15-40,-2-4 24,5 17-88,0-11-24,0 9-8,-3-13 96,-2-2-176,1 5-88,2 0-96,-2 10-176,1-12 536,-2-4-712,1 4-112,0 2-89,0-2-103,0 0 1016,-2-4-1008,4 6 16,0-1 32,0-1 87,0-1 873,-4-2-768,4 3 112,0 0 88,3-4 104,-4 3 464,-2-2-336,5 3 104,0 0 104,0-4 96,0 4 32,-6-4-32,6 0-40,2 0-672,-8 0 744</inkml:trace>
  <inkml:trace contextRef="#ctx0" brushRef="#br0" timeOffset="2910">1159 213 1128,'0'0'0,"0"0"280,0 0-280,0 0 320,-4-2 0,0 2-72,0 0-80,3 0-168,-2 0 112,-1 0-40,4 0-40,-4 0 8,0 0 16,4 0 16,-4 0 48,0 0 24,4 0-144,0 0 176,0 4 16,0-4 24,-4 4 24,4-3-240,0 2 248,-4 1 8,0 0 1,4 0 39,-5 0 48,5 2 88,0 10 56,-4-12 40,4-1-528,0 0 560,0 16-32,-4-15-8,4 12 0,0-15-520,0 2 489,0 13-9,0-10-56,0 13-56,0-17-368,0 2 336,0 16-64,0-14 40,0 12-32,0-15-280,0 0 272,2 18 8,0-15-48,2 16 8,-2-20-240,1 2 152,-1 18 64,0-16-16,0 13-8,2-13 48,2 12-95,2-12 55,0 12 8,-6-15-208,2 0 176,4 15 56,-2-11-64,2-1 0,0 1-168,0 2 176,-1-5-32,1 2 56,10 0-64,-12 0 0,2 0 16,10 0-48,-12 0-8,13-2 8,-13 0-48,12 0 8,-12-4-16,4 0-48,0 0 40,-2 0-24,11 0-24,-11 0 24,14-2-56,-6 0-56,0 0-24,1-2-120,-8 2 240,-2 0-256,9-4-56,-8 0-72,12 0-56,-15 4 440,-2 0-544,18-4-89,-13 0-127,12 0-144,-15 1 904,-2 2-1112,19-5-104,-13-9-41,9 13 9,-15 0 1248,0 0-1176,13-12 80,-10 12 71,12-4 169,-14 3 856,-2 2-696,17-13 112,-13 9 184,2-11 144,3 15 256,-4 0-152,-3-5 104,2-8 8,0 10-24,0-2-648,-6 8 712</inkml:trace>
  <inkml:trace contextRef="#ctx0" brushRef="#br0" timeOffset="2911">1123 182 1296,'0'0'0,"0"0"424,0-2 48,0 0-24,0 2-448,0-2 344,-4 0-80,4-2-32,0 0-104,0 4-128,0-2 152,0 0-8,0 0 32,0 0 72,0 2-248,0-2 264,2 0 1,2 0 15,2 0-40,2 0 40,8 0-72,-10 0 16,2 0 24,-7 2-248,14-2 200,-8 0 88,1 0-80,10 2 8,-18 0-216,6-2 248,12 0-80,-12 0 24,15 0-16,-20 1-176,14 0 72,-7-1 32,10 0-64,-10 0-8,-6 1-32,14 0 32,-8-1 0,13-3-16,-13 1-72,-6 4 56,16-2-128,-10 0-144,10 2-152,-11-2-160,-5 2 584,14-2-720,-10 2-112,0-2-9,2 2 9,0-2 88,0 2 128,0 0 64,-2 0 160,0 0 120,-4 0 88,1 0 112,-1 0 48,0 0-64,0 0-632,-2 0 720</inkml:trace>
  <inkml:trace contextRef="#ctx0" brushRef="#br0" timeOffset="2912">1165 385 1976,'0'0'0,"0"0"0,0 0 680,0 0-56,0 0-168,-4 0-144,2 0-312,0 0 160,2 0-48,0 0-56,0 0-32,0 0-24,0 0 32,2 4 0,2-4 24,2 0 0,-3 0-56,0 0 40,3 0 33,3 0-25,-1 0 8,-1 0-56,2 0 72,-3 0-32,10 0 16,-10 0-8,3 0-48,0 0 64,0 0 32,9 0-16,-10 0 16,3 0-96,-2 0 56,-1-2-24,14 0 48,-13-2-40,4 2-40,-2 0 24,5-2-16,0 0-96,1 0-80,-8 0 168,-2 2-256,11-2-136,2-3-121,-2 3-79,-6 1 592,-5 0-632,9-3 8,2 0 72,0 0 128,-6 2 424,-5 2-296,11-4 120,0-2 128,-2 0 0,-11 3 48,-2 2-768,-3 3 768</inkml:trace>
  <inkml:trace contextRef="#ctx0" brushRef="#br0" timeOffset="2913">1967 219 1104,'0'0'0,"0"0"256,0 0 64,0 0-24,-4 0-88,0 0-72,0 0-48,1 0-88,2 0 80,1 0 40,-4 0 64,4 4 88,-4-4-272,4 0 304,0 4 40,-4 0 16,4 2 0,-4 0-360,4-6 417,0 16 15,0-12 32,0 2 24,0 14-488,0-19 544,0 5 8,0 16 32,0-16-16,0 20-32,0-25-536,0 15 457,0 2-57,2 0-24,0-2-376,-2-16 320,4 19 0,0-1-40,0 0-16,0 0-264,-4-18 224,4 21 24,0-3 0,-2 0-80,2 0-32,-4-18-136,6 16 96,1 1-40,-1-11-16,0 16 8,0-16-40,-2 10-40,0-12-72,-2 13-160,-2-17 264,2 4-400,0 2-248,0 0-216,0 10-160,-2-16 1024,2 0-1257,0 4-39,0 0-16,0 0 47,-2-4 1265,2 0-1048,-2 0 144,0 0 240,0 0 240,0 0 424,0 0-264,-4 0 152,4 0 80,-4-2-32,4 2 64,-4-4-720,4 4 720</inkml:trace>
  <inkml:trace contextRef="#ctx0" brushRef="#br0" timeOffset="2914">1785 292 1216,'0'0'0,"0"0"272,0-2 24,0-2-72,0 2-224,0 0 128,0 0-40,-4-2-48,4 2-8,0 0-32,0-1 32,0-1 24,0 0 40,0 0 96,0 3-192,0-2 256,0-1 56,2 2 40,2 0 0,-1 1-352,0 0 352,3-1 8,-2 0 1,2-2-9,-3 3-352,0 0 432,6-3 0,9 0 56,-12 2 32,1 1-520,2 0 496,-3-1 24,12-2 0,-12 0-32,15 0-55,-5 2-33,2 0-56,-2-2-88,3 2 32,-1 0-136,-2-3-48,2 3 16,0 0-96,1-2 32,-3 2-16,2 0-24,-10 1-16,0 0 56,11-3-32,-1 2-40,0-2-32,-9 2 48,-2 0-160,9 0-48,-7-2-80,11 2-64,-16 1 352,0 0-384,14-1-56,-12-2 23,12 2-23,-14 1 440,-2 0-376,5-1 56,9 0 40,-12 0 64,-1 1 216,0 0-216,13-1 40,-12 0 16,4 2-16,-3-2 176,-2 2-168,5-2 0,1 2-8,-3-2 56,-3 0 120,0 2-96,1-2 32,2 2 24,-4 0 24,1 0 16,-2 0 0,1 0 0,0 0 24,0 0-8,-2 0-16,0 0 64,0 0 40,0 0 40,0 0 24,0 0-648,0 0 1168,0 0-456,0 0 24,0 0 24,0 0-1736,0 0 3152,0 4-1456,0-4-48,0 4-24,0-1-168,0-2 152,0-1-24,0 6 16,-4 0-24,4-2-120,0-2 152,0 16-16,-4-14 1,4 12 7,-3-12-144,2-3 112,1 17 0,-4-12-24,4 14 48,0-15-136,0-4 112,0 19-48,0-14 0,0 17-40,0-18-24,0-4 16,0 21 64,0-6-24,0-10 8,1 13-64,0-15 72,1 2-8,0 14 40,-2-14-24,2 10-80,-2-14 80,2 4 8,0 11 0,0-13 8,0 10-96,-2-12 120,4 2-8,0 12-8,-2-12 16,0 2-120,-2-6 104,2 6-32,0 0-8,-2 0 8,2 1 8,0-3 16,-2 0 32,0 0-24,0-1-104,0-2 88,0 3 16,0-4-16,0 0 0,0 0-88,0 0 120,0 0-32,-4 0-24,4 0 0,-4 0-16,0 0-48,4 0-32,0 0-16,0-2 48,0 2-96,-4-4 24,4-2 0,-4 0-8,4 2 80,0 4-64,0-7-16,0 1-16,-4 0 8,0-2 8,4 8 80,0-16-64,-4 12 16,4-2 48,-4-2 0,4 8-32,0-8 8,-4-9 0,4 13-24,0-4 0,0 8 48,0-16-24,0 10-8,2-10 8,0 10 40,-2 5-16,2-19 0,0 14 0,0-14 16,2 4-48,-4 15 32,2-14-32,4-1-8,0-3 0,0 1 8,0 0 0,2 0 24,0-3 0,9 5 8,-17 14 0,6-12 0,0-2 16,12 8 0,-12-13 0,-3 20-16,10-4-24,-5-13 48,11 12-40,-13-2 8,14-8 24,-14 10-40,14 0 64,-12-1 0,13 1-8,-15 2-64,14 0-16,-12 2 16,12-2 0,-12 0 64,13 2 0,-13 0 8,-4 2-40,10 0 64,-8 0-24,12 0 8,-12 0-8,-2 0-40,9 0 16,-7 0 24,10 4 8,-10 0-56,-4-3 8,2 2 16,4 1-32,-2 2 8,0 11 8,-4-16 0,2 2 24,3 3-8,-3 12-8,-2-14 8,-2 1-16,2 6 0,-2-7 16,0 2 0,0 11 48,-2-16-64,0 2 64,-2 13-8,-3-12-16,1 12-24,4-15-16,-2 2 80,-2 3 0,0 0-24,-12 10 8,16-14-64,0 1 40,-16 3-8,12 12 24,-17-14 0,17-2-56,-4 2 16,4 2-16,-18 10 16,18-12-32,-3 2 16,-7 4 0,10-10 8,-18 7-32,8-1 24,10-4 0,-5 2-16,-5 2 24,10-2 40,-14 0 0,18-4-48,0 0 48,-14 4 16,12-4-48,-2 4 24,3-4-40,-1 0 64,-2 0-40,0 0 24,0 0-8,5 0-40,-2 0 24,-1 0-16,4-2 8,0 2 0,0 0-8,0 0-32,0 0-24,0 0-8,0 0 56,0 0-56,0 0 16,0 0 16,2 0-16,0 0 32,4 0 0,0 4-8,0 0-16,1 2-32,-1 0 40,0 10-32,0-12 56,-3 0 0,0-1-8,3 15 0,12-14 8,-14 14-8,0-14 8,-2-2-32,14 16 24,-9-12 0,1 17 0,1-20 8,-2 0 48,-1 19 8,2-16-16,8 14 16,-12-16-56,-2-2 24,6 19-48,0-15 32,11 12-32,-16-14 24,0-2 24,13 14-24,-8-12 0,8 13 0,-12-15 0,-2 0-96,17 4-32,-13 0-112,14 0-136,-16-2 376,-2-2-504,20 4-224,-14-2-184,11 0-177,-14-4 1089,-2 0-1184,15 4-24,-12-4 8,10 0 95,-11 0 1105,-4 0-1000,16 0 152,-11 0 176,2 0 240,3-1 432,-6 0-264,-1-1 136,4-2 104,8 2-8,-13-1 32,-2 2-64,5-5-664,-6 6 728</inkml:trace>
  <inkml:trace contextRef="#ctx0" brushRef="#br0" timeOffset="2915">3146 172 1136,'0'0'0,"0"0"240,0 0-240,0 0 264,0 0-32,-4 0-72,4 0-160,0 0 96,-4 0-24,0 0-8,4 4 40,-4 2 56,4-6-160,0 4 192,-4 3 64,0-1 40,0 0 16,4-5-312,0 16 352,-4-13 64,4 2 9,-4 12 55,4-17-480,0 4 528,0 14 56,-4-13 56,4 12 16,0-14 40,0 14-64,0-12 17,0 14-57,0-19-592,0 5 568,0 12-40,0-12-88,2 12-24,0-12-128,0 12 0,2-12-32,0 13-80,-3-19-176,4 6 192,-1 12-56,0-12-32,2 10 0,0-10-16,0 13-24,0-13-56,0 12-8,-1-14-8,-1 2-80,0 10 8,0-12-152,0 2-240,0 0-200,-2 1-368,2-3-168,-3-3 1208,2 2-1297,1 1-47,-2 0 160,2 0 24,0 0 143,-2 0 137,4 0 104,-2-4 136,0 0 192,2 4 144,0-4 136,1 0 136,-6 0 32,4 0-32,1 0-144,0 0-448,-6 0 624</inkml:trace>
  <inkml:trace contextRef="#ctx0" brushRef="#br0" timeOffset="2916">4042 172 1056,'0'0'0,"0"0"216,-3 0-216,1 0 240,-2-2 16,-2 0-72,0 0-32,2 2-152,2 0 152,-4-2 0,-10 0 64,12 2 32,0-1-248,2 0 336,-14 1 72,12 0 72,-3 0 80,-6 0-560,6 0 593,1 0 15,-12 0 8,14 0 32,-7 0-648,6 0 648,1 0 32,-13 4-48,13-4 17,-8 0-649,8 0 624,0 0-8,-16 4-40,14-4-48,-8 3-528,10-2 464,-3-1-32,1 4 0,-12 0-32,13-1-400,4-2 361,-15-1-49,12 6-16,-12 1-40,12-3-256,4-2 272,-17 4-88,13 10 40,-12-12-72,13 1-152,2-4 160,-15 17 72,12-14-64,-2 2-8,-9 9-160,11-11 152,0 2-72,-2 12 0,0-12 48,1 11-128,4-14 64,-5 3 56,0 19-32,0-19 8,1 13-96,4-16 88,-3 13-48,0-10 72,0 19-88,0-11-24,4-12 64,0 14 16,0 0-48,0 0 48,0-1-80,0-13 56,2 4 40,0 16-56,4-16 24,0 16-48,0-16-16,2 13 16,0-15-24,7 10 8,-14-12 32,5 2-64,3 12 80,7-12-32,-10 2-16,-6-6 40,16 6 0,-10 0-48,12 1 8,-12 8 0,-6-14-16,19-1 32,-3 4-32,0 0-24,-1-4 40,-14 0-96,15 4-96,5-4-168,-1 0-72,-2 0 432,-18 0-624,18 0-144,-1 0-104,-1-2-217,0 0-127,-16 2 1216,16-4-1360,5 0-80,-1-2-1,-2 0 1441,-18 6-1392,18-7 128,0 1 103,1 0 129,1-2 192,-2 0 144,0 0 168,5-8 208,-3 10 104,0-2 136,0-9 48,-1 11 0,-1-10-80,0 10-552,-18 6 664</inkml:trace>
  <inkml:trace contextRef="#ctx0" brushRef="#br0" timeOffset="2917">4732 166 968,'0'0'0,"0"0"128,0-2 56,0-4 24,0 2 8,0 2-32,0 1-184,0 0 176,0-1 24,0 0 24,0 0 56,0 1-280,0 0 344,0-1 24,-4 0 64,0 0 32,3 1-464,-2 0 457,-3 1 55,2 0-16,-2 0 24,4 0-520,-2 0 536,-2 0-32,0 0-16,-13 0-32,18 0-456,-2 0 416,-15 0 16,12 0 49,-12 0-25,15 2-456,0 0 464,-15-2 8,11 4 0,-17 0-64,16-2-408,0 0 464,2 2-48,-16 0-80,16 0 24,-4-2-360,-1 0 272,5 2-64,-14 2 41,14 0-41,-16 0-48,16 1 16,-13-1-128,15 0 8,-2 0 0,-12 0-56,14 10 48,-2-16-16,4 3-32,0 0 8,-4 1 32,2 0-24,0 0 16,1 0-32,2-2 32,-4 2-8,5 0 16,0 0-32,0-1-8,0-1 16,0 2 24,0-4-48,0 4 8,2-2 0,-2 0 16,3 2-32,-1 0 16,4 0 40,0 0-40,2 0 8,-2 2 8,2-2-32,-3-1 16,-2-2 56,13 3-24,-8-4 0,9 4-8,-9 0-32,10-4 16,-12 4-24,14-4 32,-9 3-16,-6-2 8,4-1 24,13 4-16,-6-4-16,-4 3 0,-8-2 24,12-1-8,1 5 32,-1-1-40,-11-2-8,-2 0 0,17 2-16,-12 0 24,13 0 32,-15-1-40,-4-2 56,18 3-24,-14 0-32,14 0 0,-14-1 0,-4-2 0,19 3 32,-15 0 40,12 0-16,-13 1-56,-4-4 40,7 3-8,8 2 16,-12 1 8,1-3-56,-4-2 120,8 4 16,-3-2-48,0 2 32,-3-1-120,-2-4 112,1 5 8,-2 0 16,0-2 40,0 1-176,0-4 160,0 3 40,-4 2-16,0 0-24,-2 0-160,6-6 192,-17 6-80,13 1 8,-2-1-40,-11-1-80,14-4 48,-3 5 32,-10 0 8,10 0-16,-10-1-72,13-4 64,-3 3 1,-14 0-25,14 2 16,-14-2-56,18-4-16,-4 4 16,-17 0-8,7 0-8,11-4 16,4 0-16,-19 4-73,14-4-23,-17 5-48,8-2 160,14-2-208,-5 3-120,-16-4-160,16 0-200,-13 0 688,18 0-848,-6 0-192,-11 0-177,14 4-271,-11-4 1488,14 0-1840,-3 0-257,-12 0-119,12-2 239,-12 0 1977,16 2-1528,-7-2 584,-9 0 496,10-2 256,0 1 160,6 3 32,-18-4-40,14 2 0,-2-2-440,6 4 480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56.315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25 317 872,'0'0'0,"0"0"56,0 0 32,-4-2 0,2 2-88,0 0 80,-2 0-16,0 0-24,0 0-8,4 0-32,0 0 24,-4 0 8,4 0-16,0 0 8,0 0-24,0 0 24,0 0-8,0 0 16,0 0-8,0 0-120,0 0 216,0 0-88,4 0 8,0 0 8,-1 0-48,0 0 72,3 0 16,0 0 24,0 0 24,-2 0-136,0 0 200,13 0 16,-11 0 56,14 0 24,-12 0-8,12 0 80,-4 0 32,3 0 80,-10 0-480,0 0 505,11 0 15,-2 0 24,3-2-40,-10 2-504,0 0 496,11 0-56,0-2-96,3 0-40,-10 1-304,-4 0 240,15 1-56,1-2-16,1 0-48,0 0-80,5-2 24,-1 2-40,3 0 8,-12 0-32,-8 2 96,26-2-48,-1 0 16,1 0 17,-14 0-81,-12 2 16,30-2 0,3-1-8,1 1-32,-14 0 24,-17 0 56,34 0-40,-1-4 16,4 2-32,-20 2 0,-18 0-40,40-2 24,0 0-8,2 0 32,-17 0-8,-22 2 16,45-2-8,2 0 40,0 0-32,-19 1-16,-29 2 32,48-3-64,1-2 8,1 2 8,-16 1 16,-35 2-8,53-6 80,0 3-56,2-2 16,-19 2-32,-35 2 0,54-4-16,2 0 32,-2 0-24,-20 2 8,-33 2-8,52-4 40,5 0-48,0 0 32,-18 1-16,-41 4 48,59-5-64,0-1 32,0 3-32,-15 1 16,-49 2-32,62-3 48,0 0 0,0-2-8,-14 3-8,-47 2 40,59-3-8,-2 0-16,2 2 24,-11 0-40,-53 2-8,60-2-16,-3 0 32,1 0 0,-14 2-8,-43 0 24,53-2-8,-2 2-8,-3 0-8,-8 0 0,-43 0-8,48-2 40,-5 0-24,-3 0 16,-6 0-24,-35 2 8,34-2-24,-1 0 16,-3 0 16,-4 0-16,-30 2-8,33-2 8,-7-2-16,1 2 48,-4 0-32,-24 2 32,21-4 16,0-1 16,-1 3-80,-5-2 72,0 2-8,-8 0-48,8 0 64,-11 0-40,-5 2-24,6-4 8,-2 2 40,-2 0-32,0 0-24,-2 2 8,2-2 0,-2 0 8,0 0 0,0 0-40,0 2 32,0 0-72,0-2-64,0 0-56,-4 0-88,3 2 280,-2 0-385,3 0-95,0 0-184,0 0-120,-1 0 784,-2 0-920,-1 0-88,-1 0 7,5 0 73,0 0 928,0 0-768,0 4 152,0-4 96,0 0 152,0 0 368,0 4-264,2 0 96,-2 0 112,3-4 24,-3 1 32,4 2-40,2-3-536,-6 0 576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49.766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244 294 1752,'0'0'0,"-7"-2"112,1 0-64,-16 0 8,10-2-56,8 2 48,-12-2 8,10 2 16,-19 0 8,13 1-80,8 0 104,-2-1 8,-16 0-8,16 2 8,-10 0-112,11 0 96,-1 0 8,-10 0 8,12 0-8,-1 0-104,4 0 80,-15 0 0,16 0-8,-6 0-16,2-2-56,4 2 64,-4 0-16,0-2-24,0 2 8,4 0-32,0 0 24,-5 0 8,5-2-8,0 2 16,0-2-40,0 2 48,0-2 0,0 2 16,0 0-16,0-2-48,0 2 56,0 0 8,0-2 16,0 2 8,2-2-88,-2 2 104,3 0 8,1 0 0,2-2 16,0 0 1,0 2-25,0-2-8,2 2-8,0 0-88,-8 0 64,8 0 8,8 0-8,-10 0 0,3 0-32,11 0-24,-12 0 8,12 0-24,-4 0 8,-16 0 16,8 4 24,15 0 0,-7 0 8,4-4-8,-19 0-40,21 4 40,2-4 8,0 4-8,2-4 16,-25 0-56,27 4 48,2-4-8,5 0 8,-1 4-32,-32-4-16,33 0 64,5 0-32,1 0 16,-1 0 0,-37 0-48,35 0 24,2 0 16,5-2-64,-1 0 24,-41 2 0,41-2-8,2-2-8,1 0 40,2 2-48,-44 2 24,40-2-24,6 0 8,2 0 8,1-2 8,-50 3 0,45-2 24,4-1-8,-1 0 16,-1 0-8,-45 3-24,38-2 8,9-2 16,2 1-16,0-2 32,-1 2 8,3-2-8,0 2 24,1 0-24,-1-2-16,0 2 16,2 0-56,-3-2 24,3 2 8,0-2-16,0 2 8,-1 0 0,1 0-40,0-2 8,-1-1 64,1 1 8,-47 5-48,35-4 88,12-1 8,-5 0-40,1 0-8,-43 5-48,29-4 48,9-1-16,3 0 0,0 0-8,1 0 0,3 0-8,-2 0 8,-3-1-8,-37 6-16,21-4 16,11-1-8,-3 0-24,-1 0 16,-3 2-8,-1 0 8,-3 0 24,1 0-16,-27 3-8,12-2 0,11 1 8,-3 0-24,-2 0-16,-19 1 32,9 0-8,6-1-16,-2 2 48,1-2 16,-17 1-40,6 0 16,6-1-8,-2 2-16,0 0-8,-13 0 16,0 0 16,14 0 0,-13 0-16,2 0 0,-4 0 0,2 0-16,2 4 16,-2-4-8,-2 0 8,-1 1 0,0 2-8,1-3 8,-2 0-16,0 4 16,0-3 0,0 2 8,0 1-8,-4 0 16,2-2-16,0 0 16,-2-2 8,0 4 0,0 2-32,2-4 8,0 0-80,-4 2-72,0 0-112,0 0-136,-2-2 400,-1 0-528,5 2-136,0 1-73,-2-1 9,-10 0 0,12-4 160,-2 4 160,-12 0 120,15-4 288,2 0-128,-6 4-64,-9-4-1024,16 0 1216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57.053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27 136 1752,'0'0'0,"0"0"1008,-4-2 240,-1 0-39,-1-2-241,2 0-320,1 2-648,2 2 368,-3-2-152,4 0-136,0 0-56,0 0-64,0 2-56,2-2 96,-2 2-152,2 0-48,4-2 32,2 2 16,9-2 48,-12 0 104,-4 2-56,19 0 0,-12-2 16,14 2 16,-7 0 24,-13 0-24,18-2 24,0 0 16,2 2 24,0 0-40,-21 0 80,23 0 48,2 0 72,1 0 104,-1 0 64,-26 0-368,26 0 448,3-2 56,-1 2 32,2-2 73,1 0-25,-1 0-128,1 0 104,1 0-40,-30 2-520,30-2 408,3 0 64,1 0-152,2 0-320,-37 2 224,37-3-8,-1 1-24,-1 0-64,2 0-128,-37 2 80,37 0-16,3-2 16,-1 0 8,5 0-23,-45 2-65,44-2 112,3 0-32,-1 0-16,1 0 56,-46 2-120,45-2 96,0 0 24,-1 0-24,1-2-32,-44 4-64,41-2 80,2 0-56,-1-2 32,-1 0-16,-39 4-40,34-4 8,5 0 48,-1 2-40,-1-2-24,-37 4 8,30-2 88,5 0-64,-3 0-24,-1 0 64,-31 1-64,24 0 0,2-1 16,-1 0 0,-3 2-24,-22 0 8,14 0-24,7-2-16,-3 0 56,-4 2-24,-15-1 8,12 0-24,4 1-24,-13 0-32,14 0-64,-19 0 144,4 0-256,3 0-72,0 0-73,0 0-71,-2 0-32,1 0-88,-3 0-144,-2 4-104,-2-4 840,2 0-968,-2 4-121,0-4-135,0 4-80,0-4 40,-4 4 135,0 0 209,-1 0 200,5-3 720,-4 2-560,-2 1 168,0-4 112,-10 4 160,12 0 80,-2-4 8,-10 0-760,16 0 792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4:59.53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495 281 728,'0'0'0,"0"0"0,2 0 32,-2 0-16,0 0 0,0-3-8,0 1-8,0 0 0,0 2 8,0 0 0,0-2-8,0 2 8,0-2 0,0 2 16,0-2-16,0 0 0,2 0-8,-2 2 0,2-2 0,0 2 0,-2-2 8,0 0-8,0 2 0,2-2 16,-2 0 0,0 0 8,0 0 8,0 2-32,2-2 40,-2 0 8,2 0 16,-2 0 24,2 0-8,0 0 24,0-2 24,0 0 0,-1 4-128,0-2 160,-1 0 16,2-2 16,0 2 16,1-2 16,-1 2 16,-2-2 8,0 0 24,0 3-272,0 0 296,0-3-8,0 1 8,0 1 8,0 2-304,0-4 321,0 2 7,0-2 56,0 2-32,-1 2-352,-3-2 328,0 0 0,4 0-56,0 0 0,-4-2-24,4 2 24,-4 0 0,4-2-16,-4 2-8,0 0-16,0 0-24,0 0 8,4 2-216,-4-2 240,0 0-55,0 0-9,0 0-48,-2 0 0,0 0 8,-10 2 8,16-2-32,-2 2-112,-2 0 128,-3 0-8,1-2-8,0 0 40,3 2-152,-10 0 104,9 0 8,-2 0 24,-10 0-8,12 0 24,-2 0-8,-11 0-32,13 0 8,-2 0-16,-10 0 24,12 0 24,-12 4-24,15-4-128,-2 0 152,-3 4-24,-11 0-32,13 0 8,-1-3-104,-6 2 64,7 3-8,-12 0 0,10 0 16,-1 1-72,-4 4 64,5-7 24,-13 15-48,13-13-40,-1 1 0,-4 6 16,5-7-16,-12 14 24,12-14 16,-2 3-40,-5 5 72,7-8-16,-14 16-24,16-6 32,-3-9-64,-4 2 32,7 8 8,-12-1 8,11-10 8,3 4-56,-2 4 16,-12 3 0,12-1 0,0 0-24,2-14 8,0 2 24,-2 20-16,0-18-16,0 19 8,4-18 0,0 2-8,0 9 32,0-2 16,0 1 24,0-15-64,0 2 56,2 18 1,4-16-25,0 14-16,-3-17-16,0 0 8,3 18 24,2-15 24,0 12-40,0-15-16,1 0 56,-3 15-64,10-14-16,-10 12 56,3-14-32,0 0-32,-1 5 72,13 11 16,-5-14-80,-7-1 24,-2 0 16,9 3-32,2 0 8,1 0 24,-9-2-16,-2-2-16,10 4-8,0-2 8,3 0 8,-11-4 8,-2 0 24,12 4 24,-2-4 8,1 0-16,-8 0-40,-2 0 48,9 0-40,0 0 8,1 0-24,-8-1 8,-4 0 0,11-5 24,0 2-16,-2-2 16,-4 4-24,-5 0 8,11-4-16,-2 0 8,0 0 24,-5-5-24,-6 6-8,12 1 48,-1-4-40,0-9 32,-5 15-32,-6 0 24,3-6-48,13-8 56,-13 10-72,6-7 40,-8 8 24,0-1-32,14-13-40,-14 13 56,0-6-8,-3 6-48,13-2 96,-12-12-32,2 14-24,-2-10 8,-2 11 8,4-3-32,-2-14 16,0 14 32,-1-7-24,-2 10 8,1-3-32,0-13 24,0 13-16,-2-8 16,0 12-24,0-4 0,0-14 0,0 5 0,-3 11 24,2 4-16,-3-18 0,0 12-8,-2-10 0,1 11 24,4 6-24,-15-20-16,12 13-8,-2-10-8,1 11 56,4 6-64,-18-17 0,15 12-17,-12-3 25,13-4 56,2 10-64,-17-1 24,12-2-8,-13-2-56,14 1 104,4 6-88,-17-7-32,12 0 24,-14 2 56,14 0 40,6 6-96,-23-2 40,7 0-32,0-1-24,2 2 112,12 0-120,-16-1 24,1 0-16,-1 0 24,2 1 88,14 0-56,-16 1-56,-1 0 24,3 0-16,0 0 104,14 0-88,-16 0 16,2 4 8,-3 0 16,14-4 48,4 0-32,-21 5 0,16 1 0,-16-2 40,6 0-8,15-4-16,-5 6-16,-16-2 16,16 0-40,-14 2 56,20-6-32,-6 6 8,-11 0-8,13 0 16,-2 0 8,0 0 0,-10 11 0,16-13-32,-4 2 16,0 0-8,0 10 24,4-12 8,0 2-8,0 10-16,0-12-32,2 2 40,0 13-24,2-15 40,2 12-8,0-10-16,0 12 0,-5-17 24,4 4 8,3 14 8,9-13-8,-11 12 8,-5-18-16,6 6-32,11 12 48,-12-12-32,10 12 48,-10-14-16,15 13-24,-15-11 64,16 10-48,-21-15-8,6 4 56,13 11 0,-12-12-24,13 12 40,-13-11-8,12 1-24,-4 10 64,1-12-24,-1 2 8,2 0 40,0 0-24,0 0-24,-15-3-80,11 12 104,4-11 16,0 3-8,0 9-8,1-12-40,-3 12-24,0-12-16,0 12 0,-8-12 24,15 13-32,-17-11 8,10 12-8,-15-17-16,4 4-16,1 13 32,10-12 0,-12 16 24,-2-20-40,2 3 32,2 15 0,-2-14 0,0 16-8,1-16-24,-3 17 16,2-7 0,-2-10 32,-2 1-48,2 8 64,-2-9-24,0 14 8,0-13-48,0 0 0,0 8 48,0-9-32,-4 14-32,0-14 8,2 0 8,-1 6-64,-1-6-16,0 11-24,0-13-40,3-2 144,-2 2-232,-1 2-104,0 10-80,0-12-152,3-2 568,-2 0-760,-1 2-256,4 0-233,-4 0-159,2-2 1408,0 0-1472,-2 2 127,0-4 225,0 0 192,4 0 928,0 0-664,0 0 232,0 0 168,0-2 136,0 0 128,0-2-32,0-2 8,2-10-32,2 10-600,-4 6 656</inkml:trace>
  <inkml:trace contextRef="#ctx0" brushRef="#br0" timeOffset="2084">933 351 856,'0'0'0,"0"0"32,0 0-32,0 0 48,0-2 16,0 0 24,0 2 16,0 0 24,0 0 8,0 0 24,0 0 16,0 0-176,0 0 200,0 0 64,-4 0 32,4 0 40,0 0-336,0 0 368,-4 0-16,4 4 8,0 0-56,-4 0-304,4-3 320,0 3-7,0 2-1,-5 0 16,5-1-328,0-4 344,-4 15 16,0-12-16,0 2 16,4 9-360,0-14 360,0 3 32,-4 2 16,4 13 0,-3-16-408,2-2 440,1 17-56,0-14-15,0 14-17,0-12-352,0-6 320,-4 19 0,4-13-40,0 16-40,0-16-240,0-6 192,0 24-16,0-7 16,0-1 0,0-1-192,0-14 152,2 5-24,0 16-32,0-16 16,2 14-112,-4-19 144,6 5 0,-2 12-16,2-12 8,0 12-136,-5-18 96,3 6 24,2 11 0,0-13-40,0 2 16,-6-6-96,6 16 72,2-12 0,0 2 16,0 0-16,-7-6-72,6 6 56,-1-2 24,0 0-40,1 0 25,-7-3-65,6 2 48,2 1-8,-2-4 56,0 0-48,-6 0-48,6 0 80,0 4 8,0-4-32,0 0 80,-5 0-136,4 0 80,1 0-8,0 0 24,0-2-8,-5 2-88,3-2 112,0 0-24,0-4 16,0 2-48,2-2 16,0 0-24,0 0-8,2 0 24,-2 0-16,0-2-8,0-8-32,2 11-8,0-3-72,1-8 64,-1 10 0,0-10-64,0 10 72,-2-2-32,0-11 8,0 13 48,-5 4-24,6-12-40,1 8 32,0-12-8,1 10-24,-8 5 40,4-14-24,3 8-16,-2-11-24,2 14 32,0-12 0,8 12-8,-12 0 16,2-2-16,-4 6 40,4-2-64,3-3-48,-3 1-16,0 2-8,-5 4 136,4-2-104,1 2 16,2 0-16,0 0 40,-6 0 64,2 0-96,2 0 16,0 4 48,0 0 0,-4-2 32,2 0-41,5 5-7,7 9-24,-12-12 0,-2 1 72,2 6-40,4-7-8,-2 14 0,2-12 16,-5 1 32,2 5-40,3-6 16,0 10 16,1-12-32,-4 2 40,6 6 8,-7-8 0,2 12-16,0-12 8,-3 3 0,2 3-40,3-6 24,0 2-8,0 0 56,-4-4-32,0 2 32,5 12-32,7-16 0,-10 6-8,-4-3 8,2 0-40,4 3 56,0-2 8,-2 0-8,2-4 24,0 5 0,-2-5-40,3 0 32,-7 0-32,2 0 72,2 0-40,0 0 88,0 0-32,-3 0-88,0 0 105,1 0 15,2 0-24,-2-2 64,-3 0-160,0-1 184,1-3 8,0 2-16,-2-2-32,2-2-64,0 0 16,-2 0 24,0 0-88,0-1-32,0 2 72,0 1-24,0-11-16,-4 11 32,4-4-64,0 2 24,-4 2-48,0-10 8,-2 8 32,2-4-16,2 3 8,-4 1 40,0-14 16,-10 14-48,13-4-16,2 4 24,-3-9-24,-3 9-8,1-14 16,0 6 8,0 8-48,0-14 56,0 5-40,4 8 16,0 2-16,-4-1 24,0-12-64,2 12 24,0-13 0,0 13-40,4-12-64,-4 14-96,1-6 232,2 6-336,1 0-56,-4-13-80,4 13-121,-3 1 593,1 2-696,2-3-152,-4-2-232,4 2-176,-2 0 1256,0 4-1409,2-4-95,0 0 80,0 0 143,0 3 1281,0 2-1064,0-1 240,0-2 224,0 1 232,2 2 368,-2 0-224,2-1 112,2 2 64,1 0 32,-1 0 16,-2 0-40,4 0-632,-6 0 672</inkml:trace>
  <inkml:trace contextRef="#ctx0" brushRef="#br0" timeOffset="2085">1939 270 848,'0'0'0,"0"0"0,0 0 56,-4-2 32,0-2 16,0-2 32,0 4 16,4 0 0,-4 0-8,4 0-8,0 2-136,0-2 136,-4 0 16,4 2 24,0 0 32,0 0-208,-4 0 256,4 0 32,-4 0 8,4 0 16,0 0 16,-4 4 8,4-4 49,0 4 15,0 0-32,0-4 24,-4 4-16,4 2-24,-4 0 64,0 1 16,4-1 24,-4 0 40,0 10-32,0-12 0,0 2-7,-1 12-1,5-17-456,0 2 432,-4 13-48,4-9-40,-4 9-40,4-15-304,-4 4 280,4 15-24,-4-14-48,4 16-32,0-5 8,0-11-16,0 14 16,0-4 0,0-10-32,0 19-8,2-9 16,0-10-40,-1 0-120,0 10 145,1-10-9,0 17 8,2-17 24,-2 0-168,3 8 200,1-8-40,-2 12 0,2-14-8,-4 2-152,2 4 96,2-6 56,0 3-40,2 9-8,-2-15-104,4 2 88,-4 3 0,13 0-56,-13 0 40,1-4-72,6 2 64,-7 0 16,12 0 24,-12 0-32,2-4-72,5 0 32,-5 4-32,14-4 40,-6 0 16,-12 0-56,0 0 24,19 0 32,-15 0-16,12-2-16,-13 1-24,2 0 24,7-1 16,1-2-56,-1-2-40,-9 3 56,2 0-16,7-1-128,-8-2-24,12 2-56,-11-2-64,11-2-64,-12 0-80,12-9-64,-12 13-153,13-2-63,-15-10-144,2 10-144,-1 2 1000,2 0-1064,-3-14-57,0 12 9,2-13 8,-2 13 24,0-12 23,0 12 57,1-10 160,-5 12 840,0 2-712,2-17 152,-2 13 200,-2-10 112,0 13 248,0 0-104,0-13 72,0 10 8,-4-2-24,1-1 48,2 1-680,1 8 680</inkml:trace>
  <inkml:trace contextRef="#ctx0" brushRef="#br0" timeOffset="2086">1905 285 1176,'0'0'0,"0"-2"0,0 2 456,-4-2 184,-2-1 72,-12 1-40,14 1-672,4 0 560,-5-1-128,-1 0-87,2 0-97,1 1-248,2 0 224,-3-1-8,4 2 8,0-2 112,0 0-336,0 2 368,0-2 48,0 0-8,0 2-56,2-2-352,-2 2 336,2-2-16,2 0 8,0 0 16,2-2-344,-6 4 273,7-2-17,-1 0-56,2 0-56,-1-2-144,-6 4 144,7-4-56,10 0-16,-12 0-24,11 0-48,-16 4 24,8-4-16,7 0 8,-8 2-8,12-2-8,-20 4-8,16-4 40,-10 1-24,15 1 0,-13 0-8,-8 2-32,18-2-40,-10 0-64,12 0-144,-14 0-144,-5 2 424,19-2-657,-14 2-191,10-2-152,-10 0-48,-6 2 1048,8-2-1024,8 0 95,-12 0 161,3 2 136,-7 0 632,8 0-504,-2 0 72,0 0 104,0 0 88,-6 0 240,4 0-160,0 0 80,0 0 32,0 0 16,-2 0-16,-2 4-656,0-4 704</inkml:trace>
  <inkml:trace contextRef="#ctx0" brushRef="#br0" timeOffset="2087">1937 497 1240,'0'0'0,"0"0"464,0 0-464,0 0 600,-4 0 16,0 0-104,0 0-152,3 0-360,-2 0 232,3 0-104,-4 0-32,4 0-32,0 0-64,0 0 16,0 4 32,2-4-8,0 0 96,2 0 65,0 0 71,0 0 88,0 0 8,2 4 48,1-4-16,9 0-48,-10 0 8,-3 0-360,2 0 296,3 0-72,0-2-24,8 0-96,-13 2-104,0-2 88,18-2-40,-13 2-48,10 0 16,-15 1-16,2-2 32,15 1-8,-12-4 0,13 0-48,-18 4 24,2 0-80,15-2-64,-12 0-88,10-2-136,-14 3 368,0 0-552,19-3-136,-15 0-128,12-3-57,-13 2 873,2-2-864,-1 5 64,15-2 112,-7-10 112,-8 12 176,14-4 144,-14 0 104,13-1 104,-18 6 48,2-2-24,13-1-104,-12 0-488,-6 6 616</inkml:trace>
  <inkml:trace contextRef="#ctx0" brushRef="#br0" timeOffset="2088">2575 256 864,'0'0'0,"0"0"104,0 0 48,0 0-152,0 0 160,-4 0-16,0 0-24,0 0-64,4 0-56,0 0 32,-4 4-24,0-4 0,4 4 24,-3 1-32,2-4 72,-3 5 56,4-1 56,-4-1 64,1 0-248,2-2 288,1 2 56,-4 2 24,0 0 40,4-1-408,0-4 432,-4 5 8,4 12 25,0-14-57,-4 1-408,4-4 408,0 16-24,-4-13-48,4 14 24,0-15-360,0-2 352,0 15 16,0-12-24,0 12-48,0-12-296,0-4 272,2 19-72,2-15-40,0 12-24,-1-13-136,-2-2 144,3 5-24,-2 10-7,2-12-9,-2 2-104,-2-6 72,4 6 24,0 11 8,-2-17-16,2 5-88,-4-4 64,2 5 8,0-2 24,0 0-16,0-4-80,-2 0 120,0 0-8,0 0 56,0 0 64,0 0-232,0 0 216,0 0 48,0 0-96,0 0-64,0 0-856,0 0 1592,-4 0-800,0-2-8,0 0 24,0-2-56,4 4-8,-4-6 8,0 0-32,0 0 16,0 0 16,4 5 0,-4-5 16,0-2 16,0 2-40,0-2 24,4 8-16,-4-6 0,4 0-24,-4 0 64,0-2-48,3 8 8,-3-8-8,4 0 40,0-9-40,0 13 56,0 4-48,0-8 48,0 2 32,0 0-16,0-2-8,0 0-40,0 0-56,0-8 48,3 12 24,-3 3-32,2-7 48,0 0-8,4-8 16,0 12-64,-6 3 8,6-6 24,0-1-24,-4 0-40,4 0 24,-5 7 16,4-4-80,1-2 80,0 3-8,2 2-40,-7 2 48,6-2-8,2 0-32,-3 2 0,-2 0 32,-4 0 8,6 0 0,2 0-48,8 0 8,-10 0 0,0 4 0,2 0 64,-2 1-32,0 1 8,1 0-16,-1 0-32,2 0 16,-2 10 8,0-12 24,0 12-32,2-12 16,0 13 0,-2-13 16,2 2 0,-2 10 8,0-10 0,-4-3-8,3 10-48,1-9 88,2 12-56,0-12-16,-6 1 32,4 7 8,10-8-56,-10 2 56,2 12 24,-5-17-32,2 2 8,12 3 24,-13 0 8,2 10 8,10-16 32,-10 7 0,10-1-24,-10 0 16,1-5-72,5 2 56,-6 1 16,10-4 16,-10 4 0,-3-4-88,2 0 104,11 0 32,-12 0 32,4 0-32,-5 0-136,2 0 136,2 0-24,-1 0 0,0 0 40,-5 0-152,2 0 184,-1 0 16,0-2 33,-2 0 15,0 0-248,0 0 288,0-2 48,2-2-24,2 0 0,-2-1 40,0-1-56,0 0 40,-2 0 64,0 1-400,0-2 328,0 5-48,0-2-24,-4-2-104,4 0-152,0 0 128,0 1 40,-4-9-72,0 8 80,2 1-176,0-2 176,-2 3 1,4-14 23,-4 13-32,2-2-168,0-2 96,-2 3 40,-1-12 32,1 12-24,2-2-144,0 0 232,2-7-64,-4 9-40,0-12-64,4 16-64,0 0 48,-4-16-56,0 12-8,4-13 64,0 18-48,0 0 8,-4-15 24,4 12 0,-4-12-32,2 14 0,0 2-24,-2-17-40,0 13-40,4-12-72,-2 14 176,0 2-256,-2-16-112,4 12-160,-4 0-225,4 2 753,0 1-960,0-3-288,0 0-240,0 0-281,-3 3 1769,2 0-2136,1-1-225,0 0-87,-4 0 343,1 3 2105,2 0-1552,-3 1 656,-1 0 504,1 0 232,2 0 160,0 0-24,-2 0 0,4 0-8,-4 0-24,1 0 56,2 0-592,1 0 592</inkml:trace>
  <inkml:trace contextRef="#ctx0" brushRef="#br0" timeOffset="2694">3521 414 736,'0'0'0,"0"0"88,-4-2 40,4 0 40,0 2-168,0-2 208,0 0 0,0 0 8,0 0 0,0 0 16,0 2 40,0 0 40,0 0 40,0-1-352,0 0 416,0 1 40,0 0 72,2 0 65,-1 0-593,0 0 624,1 0 40,-2 0 24,0-2-8,0 2-24,2 0-16,-2 0-79,2 0-33,0 0-48,0 0-24,3 0-24,-1 0-72,-3 0-360,2 0 328,1-2-24,2 2-16,0 0 8,-4 0-296,2 0 248,2 0-40,2 0 8,8-2-64,-14 2-152,2 0 145,4 0-49,13 0-16,-13 0-16,0 0-64,4 0 40,-6 0 48,12 0-120,-12-2 32,1 2 0,3 0 32,-4 0-32,12-2-40,-10 0-72,1 2 112,2 0-345,-5-2-135,13 0-120,-13 2-264,-3 0 864,2 0-1048,11-2-264,-12 2-185,2 0-31,2-1 1528,0 0-1488,-4 1 167,2 0 257,-1 0 208,-3 0 296,2 0 200,0 0 168,0 0 120,0-2 32,2 0-592,-6 2 632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5:03.811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83 349 680,'0'0'0,"-1"0"0,-2 0 8,-3 0 0,0-2-8,1 0 0,4 2 0,-5-2 0,0 2 8,2-2 0,-2 0-8,6 2 8,-6-4 8,0 0 0,0 0 8,2 2-24,4 2 32,-4-4 24,4-1 24,0 1 56,-4 1-136,4 2 152,0-3 40,-5 2 24,5-2 32,-3 0-248,2 4 264,1-2 8,0-2 8,0 2-16,0-2 16,0 4-280,0-4 288,0 0 16,0 0 0,0 0 16,1 4-320,0-4 313,1 2-9,-2 0 16,0 0-32,0 0 0,0 0-16,2 0-56,1 0-8,-3 1-208,4 0 200,2-1-32,0 0 16,-2 0 16,0-1-32,0 1-16,2 0 56,0-2-40,-5 4-168,4-4 208,1 2 16,0-2-8,2 2 8,0 0-16,9-2-23,-13 2-25,2-2-24,2 0-32,0 2-8,0 0-8,8 0-16,-15 2-72,4-2 64,12 0-24,-11 0-40,0 2 16,2 0-32,8 0 32,-10 0-8,2 0 16,-4 0-24,8 0 32,-5 0 8,-1 0 8,2 0-40,0 0 40,0 0-16,10 0 40,-14 0 0,4 4 16,0-4-32,0 4-24,-1 0 48,-6-2-80,4 2 16,-1 2 8,0 0-16,-2 0-24,-2-1 16,2 7-8,0-8 48,-2 12 16,0-10 0,0 0-56,0 6 40,-4-6-16,0 12 24,0-12-24,1 2-24,0 5 56,-16 3-32,15 0-24,-12-10 24,14 3-24,-2 7 48,-14 0 24,12-10-56,-15 16 24,19-20-40,-2 2 8,-16 20-8,14-7 24,-16-1-16,19-9-8,0 2 16,-20 7-16,17 0 32,-16 3-8,19-12-24,0 4 8,-21 5 24,18 0-40,-15-10 8,17 17 40,-2-17-8,-10 12-16,16-14 8,-3 3-24,0 2 0,-1-5-8,0 2 32,4 11-16,0-16-8,0 2 0,0 3 16,0 0 0,0 0 48,0-3-64,0 0 80,0 1 40,2 0 8,0 0 40,4 0 40,-2 0 8,0-4 48,2 4-16,-3-4-248,0 0 240,3 0-24,2 0-32,9 0-32,-11 0-31,12 0-9,-12 0-32,14 0-16,-12-2-40,13 0-16,-5-2 0,2 0-16,-7 2 8,-4 0 56,11-4-16,1 0-8,-1 0 48,-7 2-80,-4 2 64,11-14-8,1 12 16,-1-3-56,0 1-32,0-2-8,1 2-40,-1 0 32,2-2-24,-4 0-72,2 0-40,1 2-120,-14 2 288,-2 2-401,17-4-71,-14-1-184,12 1-184,-13 2 840,-4 2-1096,20-4-169,-13 0-95,8-2-96,-12 3 1456,-2 2-1400,4-5 71,2 0 177,-2 0 272,-1 2 880,-4 4-552,5-5 248,1 1 152,-5 0 128,1 3 24,-2 2-24,1-3-24,0 0-576,-2 4 624</inkml:trace>
  <inkml:trace contextRef="#ctx0" brushRef="#br0" timeOffset="1">890 460 1440,'0'0'0,"0"0"760,0-2 200,-4 0-16,3 2-944,-2-2 833,3 0-209,0 0-160,0 0-96,0 2-368,0-2 296,0 2-80,0-2 0,0 2-24,0 0-192,0 0 208,0-2 64,0 2 0,0 0-16,-1 0-256,-3 0 272,4 0-16,0-2-8,0 0-40,0 0-95,0 0-33,3 0-48,-1 0 48,-2 1-80,0 0 32,0 1-40,0-2-128,0 0-177,0 0-143,0 0-184,-5 0-184,5 0-136,0 1 960,0 0-1064,0-1-1,0 0 113,0 0 112,0 1 840,0 0-656,0-1 168,0 2 176,3-2 144,-1 0 104,2 2 32,2-3-624,-6 3 656</inkml:trace>
  <inkml:trace contextRef="#ctx0" brushRef="#br0" timeOffset="2">1238 160 768,'0'0'0,"0"0"96,0 0 16,-4-2 0,2 1-112,0 0 88,-2-1-32,0 0-16,0 2-16,0 0 0,0 0 0,-2 0 8,0 0 8,2 3-40,1-2 80,-13-1 32,12 4 56,-2 1 32,-4-3-200,4 0 240,2 2 8,-2 0 8,0 0 16,2-4-272,2 0 272,-15 6 24,13 0-8,-2-2 48,0 2 16,-10-2 1,16 0 23,-6 2-8,0 0-24,0 0 24,0 0-32,0 1 16,2-4-352,2 0 320,-5 3-56,3 0 16,0 0-64,4-2-216,0-2 208,-4 4 24,4 0-40,0 0-16,0-2-176,0-2 144,0 4-16,0 0-40,0 0-24,2-1-64,-2-3 97,2 4-9,0 0 48,4-2 48,-2-1-184,-3-2 192,5 3 32,0 2 24,0 0 32,-2-1-280,-2-4 272,4 5-24,2-2 0,0 0-32,-2-1-216,-4-2 184,14 3 16,-12 0-40,3 0-32,5 0-128,-8-4 128,2 5-32,10-1 32,-12 0-16,1-1-112,-4-2 120,15 3 16,-10-4-40,3 4 0,6-1-96,-12-2 96,3 3-16,12 0-16,-14 0 32,3-1-96,-6-2 96,7 3-32,0 0 40,11 0-48,-14-4-56,-4 0 49,7 4 15,10 2-40,-12 0 56,1 0-80,-6-5 24,7 5 16,-2 0 16,1 10-80,-1-16 104,2 6-32,0 0 8,-2 0 16,-1-1-72,-4-4 8,1 5 32,0 0 0,0 0 0,0 0-40,-2-6 80,2 7-8,-2-1-32,0 0 48,-4-1-88,4-4 56,-4 5 8,0 0-8,0 0-8,-2 0-48,6-6 40,-6 6-8,-15 0 24,15 0-8,-14 0-48,20-6 40,-6 6 0,-14 1 0,14-1-40,-17-2 0,7 0-24,10 0-32,-16 0 48,4 0-16,12 0 24,-15 0-24,17-4-72,-14 0 16,12 0-56,-16 0-96,5 0-32,11 4-144,4-4 408,-16 0-377,12 0-199,-10 0-224,10-2-104,4 2 904,-14-2-1248,9 0-81,-15-4-39,16 0-80,4 5 1448,-12-4-1384,10-1 183,0-11 225,-2 11 184,5 5 792,-4-6-504,-1-11 192,0 12 120,-1-14 144,7 18 48,-4-13-24,4-1 0,0 0-128,0 0-344,0 16 496</inkml:trace>
  <inkml:trace contextRef="#ctx0" brushRef="#br0" timeOffset="3">1171 77 1032,'0'0'0,"2"0"312,0-2 64,0 2-376,0-2 312,4-2-72,0 0-88,1 2-56,-4 1-96,2 0 64,11-1-32,-10 0 8,2 0 8,-1 1-48,2 0 96,-3-1 64,11 0 64,-11 0 80,1 1-304,4 0 336,-5-1 8,14 0 16,-12 0-39,0 1-321,2 0 304,-1-1-56,9 0-56,-10 0-48,1 1-144,2 0 88,-3-1-40,13 0-8,-15 0-24,14 0 0,-14 0 16,12 0-16,-12 2-8,10-2-16,-9 2-48,9 0-24,-10-2-168,2 2-168,0-2-177,0 2-143,-2 0-32,-2-2 768,-2 2-720,4 0 64,-4 0 160,2-2 168,-1 2 328,-2 0-192,4-2 144,-1 0 16,0-1-584,-4 3 616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5:20.444"/>
    </inkml:context>
    <inkml:brush xml:id="br0">
      <inkml:brushProperty name="width" value="0.05" units="cm"/>
      <inkml:brushProperty name="height" value="0.05" units="cm"/>
      <inkml:brushProperty name="color" value="#ED1C24"/>
    </inkml:brush>
  </inkml:definitions>
  <inkml:trace contextRef="#ctx0" brushRef="#br0">199 602 944,'0'0'0,"0"0"32,0-2-8,0 0-16,0 0 16,0 0-8,0 0 8,-4 0 8,4 0 0,-4 0 0,4 0 24,0 2-56,0 0 72,-4-2 8,4 2 24,0-2 0,0 0 24,0 2-8,0 0-120,0 0 136,0-2 8,0 0 0,0 0 24,0 0 0,0 0-168,0 2 184,-4-2-8,4 0-8,0 0 0,0 0-168,0 2 152,0-2 40,0 0 0,0-1 8,0 2-200,0 0 216,0-1-48,0 0 16,0 0 1,0 2-185,0 0 176,0-2 0,0 0-8,-4 2-16,4-1-152,0 0 160,0 1-16,0-2 0,0 0 8,0 1-152,0 0 104,0-1 16,0 0-32,0 0-8,0 0-80,0 2 96,2-2 8,0 0-16,0 0-16,0 0-72,-2 2 80,0-2 8,0 0 8,0 0 32,2 0-128,-2 2 104,0-2-16,2-2 8,0-2-24,0 2-72,-2 4 80,2-4 0,-2-2 0,2 0-8,0 0-72,-2 5 88,3-5-16,-1 0-8,2-2 40,-1-7-104,-2 14 120,3-5 32,2-2 32,-4-10-16,0 12-168,-2 5 184,4-15-32,0 10 16,0-12 9,0 12-177,-4 6 144,4-18 56,-2 12-56,2-15-8,0 15-32,-4 6-104,4-20 64,-2 12 16,0-10 16,0 10 16,-2 7-112,2-19 80,2 14-40,0-12-16,1 10 8,-5 7-32,2-18 72,0 2 56,0 9 8,0-12-24,-2 20-112,2-6 88,0-12 8,0 12-40,0-2 24,2-9-8,-2 13-32,0-2 8,-2 0-24,0 5-24,2-6 8,0 1-8,0 0 24,0 0 8,-2 5-32,2-4 8,0 1 64,0 2-80,-2-2 8,0 3 0,0-2 40,2 1-112,0 0 88,0 0-48,0 0 16,0 2 40,-2 0-80,0 0 48,2 0-40,0 0 32,0 4 0,0 0-40,-1-4 56,0 4 8,1 0-64,0 0 32,0 2 24,0 0-32,0 10 80,0-12 0,0 2-48,0 12 0,0-11-56,0 11 8,1-12 32,-3-1 16,2 6 16,0-7-8,0 14-32,0-12 40,0 13 0,2-13 16,2 14 8,0-16-32,-5 2-8,2 6-16,3-8-48,-2 13 104,0-11-24,-3-1-16,2 8 16,3-7 16,0 10-72,0-12 24,-4 1 16,2 6-8,3-7 16,-1 15 0,0-15-16,-5 2 8,2 4-8,3-4 8,-2 10 0,2-12-8,-4 3 8,2 2 16,2-5-16,0 3 24,-4-1-8,-1 0-16,0 4-8,1-6 72,0 2-32,2 0-48,-3 1 16,0 2 8,1-9-24,0 4-16,-2 2 48,0-4-16,0 0 8,2 2-32,0 1 72,0-1-48,-2-3 0,0 2 32,0-3 0,0 4-48,0-4 88,0 2-72,0 0 40,0-2-8,0 0 64,0 0-32,0 0-8,0 0 32,0 0-64,-4 0 16,4 0 32,0 0-56,-4 0 24,0 0 24,2-1-64,0 0-8,-2 1 56,-2-2-24,2 0-24,2 1 0,0 0 48,-2-3-88,-2 2 40,0-2-32,3 2 32,0 1 8,-3-3 24,-11 0-56,13 2 32,-2-2-72,0 0 24,-14 2 16,14-2 16,-4 2 8,4 0 0,0-2 0,-11 0-16,13 0-8,-7 1 24,4 2-8,3-3 8,-12 0-32,10 0 0,-6 1 32,6 2-72,2-3 24,-3 0 32,-9 0-8,14 2 24,0 2 24,-16-5-88,12 1 32,-12 2 16,13 0 16,4 0-8,-18-2 48,15 2 8,-14-2-88,14 3 40,2 0-8,-14-3 24,10 0-56,-10 2 32,13 1 8,1 0-64,-14-1 8,12 0 40,-14 0 40,15 0-24,2 2 72,-15-2-40,12 0-24,0 2-40,-1-2 32,4 2-72,-16-2 56,17 0 0,-6 2 8,3 0 8,2 0 32,-5 0-64,2 0-32,0 0 64,1 0 0,2 0-48,1 0 16,-4 0 16,4 0-24,0 0 40,0 0-8,0 0-8,0 0 24,0 0-24,0 0 48,0 0-96,0 4 16,0-4-16,0 4 40,0-4 24,0 0-40,0 0 16,2 4 0,0-4-16,0 3 40,-2-2 0,4-1 32,0 0-32,0 0-8,1 0 8,-4 0 0,5 4-24,0-4 48,3 0-32,-2 0 8,-6 0 0,15 0-24,-12 0 24,4 0 32,7 0-32,-14 0-16,5 0 32,10 0-32,-9-2 24,7 0-8,-12 2 8,4-2-8,12 0 0,-12 0-24,9 0 24,-14 2-24,5-4 24,13-2-40,-3 4 48,-8-2-8,-8 4 16,20-6-16,-14 2 64,10 0-64,-10 0 0,-5 3 0,15-3 16,-10 0-72,14 0 72,-14 0-32,-5 4 16,16-4 16,-11-2 16,11 0-24,-11 0 8,-6 6-16,16-6-16,-10 2 16,14-2 16,-12 0-16,-6 5 0,15-4-8,-11-1 8,12 2-24,-12-3 24,-6 7 0,8-6 40,0 0-16,8 0 8,-10 4-8,-5 2-24,5-4 16,2 0-72,0-2 16,0 0-8,-7 5 48,6-4-80,1-1 112,-2 0-24,0 0 16,-5 5-24,4-2 24,1-1-48,0 1 16,1-1 0,-7 4 8,6-2 24,-4 0 16,4 0-24,-4 0 16,-2 2-32,2-2-40,0 0 16,-2 2-8,0 0 0,0 0 32,0 0 16,0 0-8,0 4 0,0-4-8,0 0 8,0 4-32,-4 0 56,0 0-32,3-3 0,-2 3-16,-1 0 32,0 0-24,-3 2 32,6-5-24,-4 4 64,-1 1-32,-10 10 8,16-12-48,-4-2 8,-8 2-8,8 14 32,-14-13-48,12 11 48,0-15-24,-9 2-16,9 3 16,-16 12 8,16-14-8,0 1 0,-8 6-40,-3-7 16,1 13-24,0-13 48,11 1 0,-6 6 48,5-7-48,-17 12 0,17-12 0,-1 2 0,-8 4-24,-1-6 32,10 13 8,-19-13-48,23 1 32,-2 6-24,-16-7 16,14 2-40,-12 0 72,16-4-24,-2 2 16,-19 14-40,17-18 24,-12 6-72,17 1 72,-2 3-56,-13-10-40,16 4 24,-16 0-40,16-3 112,0 2-168,-6 3 24,2-2-96,0-4-48,2 2 288,-1 0-368,-1-2-145,0 4-55,0-4-176,4 0 744,0 0-832,-4 4-32,4-4-80,-4 0 95,4 0 849,0 0-784,0 0 96,0 0 104,0 0 64,0 0 3096,0 0-5544,0 0 2696,0-2 120,0-2 112,2 0 8,0-2-160,2 0-544,-4 6 736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5:25.952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415 493 952,'0'0'0,"0"0"88,0 0 48,-4 0 32,0 0 48,-2 4-8,2-4 16,-2 0-8,1 0-216,4 0 208,-3 4 40,0-4 8,0 0 24,4 4 0,-4-4 16,4 0-296,0 0 328,-4 0 24,4 4 41,-4-4 31,4 0-424,0 0 424,0 0 32,0 0-8,0 0-8,0 0 24,0 0-2696,0 0 4904,0 0-2240,0 0-8,-4 0-40,4 0-384,0 0 377,0 0-25,0 0-24,0 0-24,0 0-16,0 0-16,2-2 0,0 0-56,0 2-216,-2 0 192,2-2-16,-2 0 0,0-2 16,2 2-192,-2 2 184,2-2-32,0 0 0,0-2 16,0 0 0,-2 4-168,2-2 184,0-2 16,0 0-32,2 0 8,-4 4-176,4-6 161,-2 0-17,0 0 32,0 0-8,-2 6-168,2-4 176,-2-3-32,2 1-16,0 0 8,-2 6-136,2-6 128,0 0 0,-2-2 0,2-8-72,-2 16-56,2-4 64,0-4-8,2-9-56,0 13 56,-3 4-56,2-8 0,2-10 8,-3 12 24,2-2-16,-4 6-16,4-14 48,0 10-16,0-11-8,0 11-8,-4 4-16,4-12 8,2 8-8,0-2 24,-2-8 24,-3 15-48,2-4 48,1-12-8,0 11 8,0-10 0,-3 15-48,2-4 24,1-3 32,-2-8-8,2 12 16,1-4-8,-3-9-8,0 13-8,2-4 16,-4 5-56,2-10 48,0 9-8,0-2-16,2-2 8,-2 0 8,2 0-16,-2 2-16,0-1-8,0 1 8,0 0 0,0 0 0,0 2-8,-2 3 0,2-2-16,0-1-16,-2 0 40,2 2 0,-1 1-8,0 0 0,-1 1 8,0-2-8,0 2-24,1 0 24,0 0-24,1 0 16,0 0-24,-2 0 8,0 0 24,0 0-48,0 0 0,0 0-8,0 0-8,0 0 280,2 0-432,0 4 184,0 0 16,0 2 24,-2-4-8,0 2-40,2 2 24,0 11-32,0-13 40,-1-2 8,0 2 24,1 2-56,2 12 48,0-14-24,-1 12-48,1-12 72,0 12-24,-2-11 0,0 1 8,2 4 8,2-6-8,-2 12 0,2-12 0,-4 3 0,0 2-24,4-5 16,0 2-8,-2 0 24,-1 2-8,0 1 24,3-5-40,0 2 32,0 0-40,-3-3 24,1 0 0,2 3-16,0 10 0,-2-16 8,0 6-8,2 0 48,0 0-24,0 11-16,-4-17 8,0 0-8,4 6-24,-2 0 16,0 0 32,-2-3-16,0 0 0,0 3 16,2 0-16,-2-2 0,0-2 0,-2 0 8,2 2 0,1 0 8,-1 0-16,-1-1 0,0-2 0,1 3-16,-2-4-8,0 5 32,0-3-8,0 0 0,0-2-16,0 4 8,0-4-24,-3 2 32,2 0-40,1-2 16,-5 0-24,5 0-32,-2 2 80,0 0-72,-2-2-56,-2 0-32,2 0-16,0 0 176,2 0-240,-4 0 8,0 0-24,-10 0-24,12 0 40,-2 0 7,-11 0 65,13 0 24,0 0 144,2 0-128,-14 0 24,12 0 16,-14 0 48,15-2 40,2 2-16,-15-2 16,12 0 0,-15 0 0,15 0 0,2 2 16,-16-2-24,12-2 24,-12 1-8,13 1-8,4 0 8,-16 0 24,13-2-8,-14 0-8,14 3-16,2 0 16,-16-5-24,12 2 8,-17 0 16,19 1-16,2 2 8,-22-3 0,18 0-16,-18 0 8,12 1 0,8 2-8,-13-3 8,-1 0 16,0 0-16,4 1 0,10 2 8,-17-3-24,3 0-8,0-1-16,2 4 40,12 0-32,-15-1 16,1 0 24,2 2 24,3 0-32,10 0 40,-15 0 16,1 0-16,1 0 16,2 0-56,12 0 80,-4 0 8,-14 4 56,14-4 8,0 4-152,5-3 161,-15-1 15,12 4-24,0-4-16,4 0-136,0 0 112,0 0-24,0 0-48,0 0 8,0 0-336,2 0 584,2 0-272,2 0-32,2 0 8,-8 0 24,17 0 8,-9 0-32,16-2 24,-7 0-24,-16 2-16,17-5-16,3 1 16,1 0 8,2 0 8,-24 4 24,27-6-16,-1 0-16,2 0-48,0 0 56,-27 6-72,27-6 0,0 0 24,1 0-32,-1 0 80,-28 6-56,28-6-24,-1 0-16,-1-3 40,0 3-24,-24 6 80,21-6-64,-1 0 0,0 0-1,1 0 25,-22 6 40,18-6-72,1 0 16,0 2-24,-1 0-24,-19 4 104,16-4-104,-8 2 0,12-2 32,-12 2-16,13-2 32,-15 2-16,2 0 8,8 0 24,-16 1 40,4-1-56,2 0 16,0 2 16,0 0-8,-5 0 32,4 0-8,-3 0 8,0 0-8,0 0 16,-2 0 0,0 0-24,0 0 0,0 0 24,0 0-8,0 0-8,0 0 32,-4 0 0,4 5-32,0-5 8,-4 0 0,0 0-16,-2 4 16,0-4 0,-10 4 0,12 0-16,-2 0 0,-10 0 8,15-3 8,-3 2-32,-2 1 16,-12 2 0,14 0-8,1-5 24,-10 4-8,7 1-16,-12 0-16,14 10 16,-15-11-8,13 11 0,-10-12 8,10 12-16,0-15 40,-10 2-8,10 15-8,-13-12-8,13 13 24,0-18 0,-8 4-16,8 13-8,-14-12 0,14 12 0,-1-16 24,-9 2-16,10 17 8,-16-15 16,6 12-32,14-16 24,-2 2-8,-19 14-8,17-14 0,-12 12-8,16-14 24,-2 0-48,-16 15-80,14-13-80,-17 2-112,21 0 320,-2 4-464,-16-6-88,14 2-152,-16 0-89,19-3 793,0 0-896,-20 13-80,17-16-40,-12 5-16,16-4 1032,0 2-969,-4 3 121,0-2 144,0 0 120,4-4 584,0 0-464,2 4 136,0-4 96,0 4 128,1-4 104,0 0-32,1 0 8,2 0-168,2-2-496,-6 2 688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3:35.837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631 54 448,'0'0'0,"0"0"120,0-3-104,0 3-16,0-2 16,2 0 0,0 0 8,0 0 16,-1 2-40,0-2 48,1 0 24,0 0 8,0 0 16,-1 1-96,0 0 96,1-1 8,0 0 16,0 0 16,-2 1-136,0 0 152,0-1 8,0 0 32,0 0 0,0 2-192,0 0 216,0 0 16,0-2-16,-4 0 0,0 2-16,4-2-16,-4 0-8,0 0-24,0 0 8,-2 2-8,0-2-24,0 2 8,2-2-16,-1 0 0,-1 2-8,0 0-23,3 0-89,0 0 80,-3 0-8,-10 0-8,12 0 16,0 0-80,2 0 64,-14 0-16,12 4-16,-13-4-8,14 2-24,0 0 24,-13 4-8,12-2 0,-12 2 0,13-2-16,2-2 8,-19 4 16,13 0-16,-15 0 0,16 1 32,-18-1-8,18 0 0,-17 0 0,13-2-32,4-2 8,0 4 16,-16 0-16,16 10 16,-18-12-8,7 0-32,1 2 32,0 11-8,5-15-8,6 0 0,-1 4 40,-17 10-32,17-10-24,-11 5 16,10-6 24,1 1-40,-16 15 8,16-17 40,-6 8-32,7-6 0,-1-2 8,-10 12 8,12-10-24,0 6 8,2-6-8,-16 0 0,14 13-8,-2-13 0,1 9 16,3-10-24,-14 1 24,16 16-16,-4-5 16,1-13 0,2-2 24,-3 22-48,-2-8 40,0 0-16,3-3 0,2-9-16,-3 14 24,4 0-16,0-2 8,0-1 0,0-12 8,0 14-16,2-1-8,2 0 8,1-3 8,-4-10-16,5 3 0,0 17 16,2-17-8,0 12-8,9-12 16,-11 12 16,12-12-24,-13 10 8,-4-13 0,19 1-24,-12 12 0,13-12 24,-7 1 0,-12-4-8,14 15 40,0-12-32,2 2 0,1 0-8,1 11-24,0-13 16,0 2 8,-1-1 8,-17-4-16,16 3 8,0 0 8,2 2 0,-1 0 0,-17-6-24,22 4 32,0 2-16,1-2 8,-6 0 0,-18-4 16,19 4-8,0 0 32,-1 0-16,1-4 8,-20 0-32,20 4 40,-2-4-56,-2 0 32,2 0-16,-17 0 32,17 0 0,0 0 24,2 0-8,-3-2-24,-17 2-24,18-4 48,-2 2-24,0 0 24,0-2 16,-15 4-64,7-4 24,12-2 40,-14 0-24,10 0 24,-16 6-64,6-4 96,10-2-8,-10 0-24,11 0-8,-17 5-56,6-4 48,0-1 32,10-3 24,-14 1 8,2 0 40,2 2-56,0 0 32,0 0-8,-5 5-120,2-6 32,-1-1 32,-2 0-32,0 0-40,0 7 8,0-6 16,0-2-24,-4 1 0,0 0-40,4 7 48,-4-6-40,-2-9 8,-12 10-16,12-2 56,0 0-16,-12 0-16,14-1 24,-3 3-8,1-2-8,-10 0 16,12 0-16,-2 0 8,-12 2-16,14-2 8,-12 2-8,12 0-24,-13 0 24,13-1-16,-12 3 8,12 0 8,-16 2-8,14-2-24,-13 2 16,13 0-24,0 0-40,-10 2 24,10 0-80,-12 0 24,13 0 136,-6 0-96,4 0-32,-15 0 48,16 0 8,0 0 72,-8 0-64,8 0 16,-14 4 32,13-4 0,2 1 16,-8 2-16,7 1 8,-12-4-16,14 4 8,2-2 16,-2 0-32,-14-2-8,14 4 24,-13 1-16,15-5 32,-2 0 8,-2 4-16,-10-4 16,12 4-8,2-4 0,0 0-16,-2 0 0,0 0-8,0 0 16,2 0 8,0 0-40,2 0 32,0 4-8,0-3 16,0-1-16,0 0-32,0 0 8,0 0 144,0 0-272,0 0 104,0 0 40,2-3-24,0 2 48,2 0-16,2 1 0,2-2-48,0 0 48,-4 1 16,0 0-48,2-1 16,0 0 24,2-1-16,0 1 32,-1 0-8,9-2 0,-12 2 24,4 0 0,8-2-8,-12 0-16,2 0 16,-3 3-16,0 0-32,3-3 48,3 2-8,7 0-8,-13 2 0,0 0 40,5 0-64,8-2 24,-10 0 0,5 1 0,-4 0-8,-1-1 8,11 0 0,-11 0 8,3 1-8,-2 0 32,-1-3-16,12 2 40,-12 0-32,15 0-32,-15 0 40,14 0-24,-12 0-24,5 0 16,-6 2-8,1-2 32,13 2-32,-13 0 32,3-2-24,-4 2 24,1 0-16,10-2 0,-12 2 8,7 0-16,-5 0 24,8 0 16,-10 0 0,16 0-24,-18 0-16,-2 0 8,17 4-8,-13-4 8,10 4 8,-12-2-16,-2 0 24,4 2-40,10 2 24,-12 0-8,0-2 0,-2-2 0,0 4 16,2 10-32,-2-12 0,1 1 16,-2-4 24,1 18-8,1-13 24,-1 14 32,-2-16-72,0-2 56,0 20 0,0-5 16,0-1-16,0-3-56,0-8 40,2 13 24,-2 0-8,0 3 8,0-1 0,0 0-24,0 2 0,-4 1-16,4-7-24,0-12 32,0 18 8,-5-1-8,5-1 8,-3-2-40,2-14 32,1 18-16,-4 3 0,4-3 0,0-1-16,0-16 24,0 20-40,0-5 32,0 2-16,0-4 0,0-16 40,0 17 8,0-1 16,0 0 0,-3-4-64,2-12 48,1 4 0,0 17-48,0-17-16,0 11 16,0-14-64,-4 3-16,4 10-72,0-12-48,0 10 200,0-11-312,0 1-104,0 2-136,0 0-145,0-1 697,0-4-752,0 5-48,0 0 120,0-2 120,0 0 560,0-4-368,0 0 152,0 0 80,2 0-504,-2 0 640</inkml:trace>
  <inkml:trace contextRef="#ctx0" brushRef="#br0" timeOffset="535">1218 317 704,'0'0'0,"0"0"64,0-2 64,-4 0 40,4-2 32,0 2-200,0 0 208,0 0-32,0-2 16,0 2 0,0 0 0,0-3-8,0 3-16,0 0-8,0 1-160,0 0 136,0-1 0,-4 2-16,4 0-40,0 0-24,0 0-24,0 0-16,0 0 8,0 0-24,0 0 40,0 0 8,0 4 0,0-4 16,-2 3-64,0-2 56,2 4 24,0 1 24,-4 0-24,4-3-80,0 0 112,-4 3-32,4 12-16,-4-12 8,2 5-72,0-4 32,-2-1-24,0 15 0,4-15 0,-3 8-8,2-6 0,-3 8 24,4 3-24,-4-1 16,4-5-16,0-6 24,0 13-16,0 1 24,0-1-32,0-7 0,0-6-8,0 15 32,0-3 0,0 1-24,1-7 0,0-6 0,1 9 24,2 2-16,0-1 8,0-4-16,-2-8 24,4 1-8,10 16-16,-10-16 32,-1 9-32,-4-9 24,7 0 8,11 10 0,-11-12 8,7 8-40,-10-8 40,11 0-23,0 2 7,1 0 0,-11-1-24,-4-4 48,20 6-24,-14-1-16,12 0-8,-5-3 0,-11-2 0,14 3-8,2 0 40,0 0-8,-5-4-24,-11 0 8,14 0 48,0 0-40,2 0 56,-3 0-72,-14 0 80,14 0 24,1 0 40,-10 0-64,10-2 8,-10-2 32,11-2-56,-13 0 56,11 1-120,-14 4 136,3-6-56,12 1 72,-12-2-32,1 1-120,-6 6 128,16-15 16,-13 10-32,2-10-8,1 10-104,-6 6 120,5-19-24,0 13 8,-4-12 40,2 10-56,-2-10 0,0 10-40,0-13-64,-2 6 16,0 14-16,0-15 0,-6 0-16,0-2 8,0 0 24,6 17-8,-6-17-16,2 0 32,-2-2 32,0 1 0,6 19-40,-6-18 64,-11 0-24,13 0-24,-2 0-16,6 17 8,-6-15-40,-12-2 24,14 10-16,-2-12 24,6 20-8,-6-6 40,2-13-16,-2 15-8,0-4-8,5 8 0,-5-8-24,2 2-8,-2 0-48,2 0 80,4 6-224,-4-6-104,4 0-160,0 4-112,0 0-80,0 2 680,0-2-745,2 0 25,2 2 24,2-2 80,0 2 112,3 0 56,-1 0 120,8 0 128,-15 0 200,4 0-144,13 0-536,-18 0 680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3:37.394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373 317 1080,'0'0'0,"-6"0"320,2 0 72,4-2-72,-4 2-72,4-2-96,-4 2-80,2 0-72,0 0 56,2 0-40,0 0 24,0 0 32,0 1-72,0 2 80,2 1 40,0 2 40,0 0 24,2 0 32,-2 10-24,0-12-24,0 2 8,0 10-24,0-12 8,0 15 24,1-13 9,-1 14-1,2-14 0,-2 18-24,2-7-24,-3-8-144,0-2 152,1 9-8,2 2 16,-2 0-80,-1-6-80,0-3 80,1 9 8,0 2-80,0 0 96,-1-9-104,0-3 144,1 12-24,-2-2 8,0 0 0,0-7-128,0-5 32,0 10-40,0 0-32,0 0-96,0-12 136,0-2-200,0 21-48,0-17-104,-4 12-72,4-14 424,0-2-536,0 4-129,0 12-23,-4-14-16,4 1 704,0-4-616,-4 5 96,4 1 96,-4-1 152,4-2 272,0-2-176,-6 4 24,2-2-496,4-4 648</inkml:trace>
  <inkml:trace contextRef="#ctx0" brushRef="#br0" timeOffset="1">17 337 872,'0'0'0,"0"0"0,0-2 240,-4-2 96,0-2 24,0-2-360,4 8 336,-4-6-40,4-1-64,0 5-16,0 0-16,0 2-200,0-2 144,0 0-8,2 0-16,0-4-40,-2 6-80,4-4 104,2 0-32,0 0 48,12 2 0,-17 2-120,4-4 128,3 2 48,13-2-40,-13 0 24,-7 4-160,20-4 185,-3 2 31,-1-2 8,-1 0 40,-16 4-264,18-2 208,2-2-40,-4 2-48,-7 0-56,-7 1-64,16 0 80,-10-2-40,14 1 24,-2 0-24,1-2-16,-1 2 8,2-2 16,3 2-96,-22 2 48,18-2-168,1 0-128,0 0-216,-1 0-72,-3 0-57,0 0 9,0 0 56,-1 0 80,-9 2 64,12-2 80,-4 0 72,-8 0 24,12 0 72,-13 2 56,11-2 40,-12 0-592,-6 2 680</inkml:trace>
  <inkml:trace contextRef="#ctx0" brushRef="#br0" timeOffset="2">829 7 696,'0'0'0,"0"0"0,0 0 128,0 0 40,0 0 32,0-2-24,1 0-176,0 2 128,-1-2-32,2 2-24,0 0-8,0 0-64,-2 0 72,2 0-16,0 0 24,4 0-8,-1 0-72,-3 0 80,4 0 8,2 0-24,8 0 8,-12 0-72,-2 0 64,6 0 24,8 4 8,-10 0 0,6 0-96,-7-2 104,1 4 8,10 10 32,-8-12 40,6 10-184,-10-10 208,4 2 32,15 13 24,-15-13-64,8 11-200,-12-12 192,4 1-8,14 16 9,-14-3 39,9-5-232,-13-10 224,4 12-16,12 4-8,-4-2 16,-11-2-216,-4-11 224,18 15-8,-11 2 0,12 3-40,-15-7-176,-4-14 160,15 20 0,-10 0-24,2 1 16,6-5-152,-11-16 152,1 18 16,2 3 16,-2-3 8,-1-1-192,-2-18 184,3 22 16,-2-1-40,-2 0-8,0-3-152,0-17 176,0 22-40,-4-2-24,0 0-80,-2-1-32,6-21-72,-21 20-136,15 0-120,-16 1-160,17-3 488,4-18-632,-25 20-88,5 0-112,-1 1-32,1-2 864,20-20-857,-23 21 1,-1 1 88,-1-3 152,1-1 616,24-18-480,-28 19 176,-1 1 152,-1-1 0,-1-2-560,32-18 712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3:37.738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452 31 736,'0'0'0,"-3"0"0,2 0 192,-3-2 16,-2-3 56,0 1 0,1 3-264,4 0 240,-5-3-40,2 2-48,0-2-32,-2 2-120,6 2 88,-4-2-16,-2 0-8,0 0 16,0 2-80,6 0 72,-4 0 32,-1 0 8,1 0 8,-1 0-120,4 0 144,-5 0 8,0 0 24,-10 0 0,12 0-176,4 0 192,-16 0-24,12 0 0,-2 4-16,0 0-8,5-4-144,-15 4 145,10 2-25,-10 0 8,12 11-40,4-17-88,-18 0 128,14 16-40,-17-12 24,17 14-16,4-17-96,-6 14 40,-16 2 56,16 3-32,-12 2 40,17-21-104,-4 22 104,-14 0-32,13 3-16,-16 0-8,22-24-48,-6 23 32,-16 5 24,22 0 8,-17 3-32,17-30-32,-4 28 8,-12 4-8,12 3 16,-2-1 8,4-32-24,-12 26-16,10 8 72,-2-3-72,2 1 8,4-32 8,0 24 104,0 5-80,0-1 40,2-3 32,-1-24-96,4 19 72,13 5 0,-10 0-16,14 1 0,-18-26-56,13 20 48,5 3 16,4 1 32,5 1-8,3 1-72,3-3-72,1-2-176,3 1-272,1-3-240,5 0-265,1-4-127,5 1 112,2-3 184,1-2 312,1-10 264,0 15-544,-57-21 808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3:43.846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8 304 856,'0'0'0,"0"0"48,0-2 8,0 0-8,0 0 24,-4 0 16,4 0 16,0 0 16,0 0 8,0 0-8,0 0 16,-1 2-136,-2 0 136,3-2 8,0 2 0,0-2 0,0 2 16,0 0 16,0-1-176,0 0 184,0-1 24,0 2 8,0 0-24,0 0-192,0 0 208,0 0 8,0 0 0,0-2-16,0 1-200,0 0 208,0 1 9,0-2-17,0 2 8,0 0-16,0 0-48,0 0-144,0 0 144,0 0 16,0 0-8,2 0 24,-2 0 8,2 0-24,-2 0 16,0 0-16,0 0-8,2 0 8,-2 0-24,2 4-8,-1-4-128,0 0 144,-1 4-32,0-4 8,2 0 0,-2 2-120,0 0 88,2-2 24,0 4-40,0 0 16,0-1-88,-1-2 72,1-1-32,0 4 40,0 0-40,-1-1-40,0-2 64,1 4 8,2-5-24,-2 4-8,-1-1-40,0 0 24,3 3-24,-2 0 24,2 0 24,-3-2-48,0-2 40,3 4 56,-2 10-40,2-16-48,-1 4-8,-2-2 16,3 15-64,0-13 40,0 2 16,0-2-8,-2-2 0,4 4 16,0 10-8,1-16 8,-1 6-16,0 0 32,-2 0-8,0-2-16,-1 1-8,-2-4 24,3 3-8,0 0 8,0 1-8,0-1-16,-2-2 8,4 2 8,0 2-32,0-2 16,-1-1 0,-4-2 24,5 3-16,1 0 24,-1 0 8,-2-1-40,-2-2 48,2-1 25,0 0-33,0 0 16,-1 0-56,-2 0 8,5 0 0,0 0 16,-2 0 24,1 0-48,-4 0 40,3 0 16,0 0-16,0 0-16,0 0-24,-4 0 64,6 0-32,-1 0 24,1-2 16,-3 0-72,-2 2 40,3-2 40,0 0 0,0-2-24,-1 1-56,-2 2 88,5-5-48,-2 0 24,2 0 0,-1-1-64,-4 5 72,1-6 8,4 0-8,-4-8-32,2 11-40,-4 4 56,6-7-40,-2-10 32,2 12 16,0-11-64,-5 15 24,5-4 40,0-12-24,0 12-16,-1-14-24,-4 18 64,5-17 56,0 1-24,0 0-32,0 1-64,-6 16 56,6-7-120,0-17 48,2 9 64,0 1-48,-7 14 16,7-19 16,0 12-24,8-11-32,-10 13 32,-6 6-8,8-16 32,-2 10-24,0-10-16,0 10 8,-6 6-16,6-6-8,1-2 56,-1 1-24,2-1 16,0 2-16,0 0-64,0 0 16,-2 0-8,-6 6 48,4-6-32,2 4-24,-2-2-16,2 0 72,-6 4-184,8-2-104,-1 0-136,-1 0-176,-2 0-153,0 0-87,-2 0-80,0 0-40,2 0 56,-4 1 904,4 0-889,-2-1 105,0 0 112,0 2 128,-2 0 544,2 0-456,0 0 56,0 0 112,0 0 56,-2 0 232,2 0-128,0 0 72,0 0-832,-2 0 888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3:52.673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65 353 776,'0'0'0,"2"0"32,0 0-16,0-2 0,0 0 0,0 0-8,-2 2-8,2-2 16,2 0-8,1 2 0,-3-2 8,-2 1-16,2-1 16,2 0 8,-2 0-8,0 0 16,-2 2-32,2-2 32,0 0 8,2 0 0,-2 0 16,-2 2-56,2-2 56,0 0-8,0 0 8,0 0-8,0 0-8,0 0 16,-2 0-8,0 0 0,0 2-48,2-2 48,-2 0 8,2 0 0,0 0 8,-2 2-64,0-2 80,2 0 0,-2 0 24,2 0 0,0 0 8,0 2 8,-2-2 8,2 2 8,-2 0-136,0-2 128,0 2 24,0-2 8,0 0-24,2 0 16,-2 0-8,2 0-16,0 0 24,-2 1-152,0 0 160,2-1 16,0 2 0,0-2 24,-1 1-200,0 0 169,1 1-1,0-2-8,0 0-24,-1 1-136,0-1 152,-1 0-32,2 0-8,1 2 0,-3 0-112,0 0 80,0-2 16,0 2-8,0-2-8,0 2-80,0-2 120,2 0 0,0 0-16,0 0 32,-2 2-136,0-2 120,2 0-16,-2 0 48,0 0-16,0 2-136,0-2 152,0 0 32,2-4-16,-2 2 8,0 3-176,0-2 184,0-3-16,0 2 24,0-2-8,0 4-184,2-2 160,0-2-32,0 0-32,0 1 0,-2 3-96,0-2 80,2-2 8,-2 0-32,2 0-8,-1 3-48,0-2 40,1-3-8,0 2 16,0-2-32,-1 5-16,0 0 24,3-3-24,-2 0 8,0-1-8,-1 5 0,0-2 16,1-2 0,0 0 1,2 0 7,-3 3-24,0 0 0,3-3 8,0 0 8,-2 0 0,0 3-16,0 0 8,2-3 0,-2 2-24,0-2 16,0 2 8,3-1-16,-3 1 0,0 0-24,0 0 8,0 2-1,2 0 41,-2 0-16,0 2 0,0 0-16,0-2 8,0 2-24,2 0 16,-2 0-8,0 0 16,2 0-48,-2 0 24,0 0 32,0 0-24,2 0-16,-2 4 24,2 0-16,-3-1 32,0-2-56,1 5 8,2 1 8,-2-1 8,1-3 32,-2 0-8,3 3 0,0 0 0,1 10-8,-3-13 16,0-2-24,2 5 8,0 0 0,0 0 16,-2-2 0,0-2 24,2 4-32,0 11 24,2-13-16,-2-1 0,-2-2-16,2 5 32,2 0-32,-2 0 8,-1 5 8,-2-6 0,5-5 0,0 6-8,0 0 0,-1-1 8,-3-4-16,2 3 8,2 3 16,0-3-8,-2 0 0,-2-2 8,4 2-8,-2 2 24,0-2-8,-1-1-16,-2-2 16,3 3-16,-2 0 8,0 0-8,1-1 0,-2-2 0,3 3 8,-2 0-32,0-4 32,2 4 0,-2 0-8,0-4 32,0 0-24,0 0-8,-2 0 16,3 4 8,-1-4-16,0 0 16,-1 0-24,0 0 16,-1 0 16,0 0 0,0 0 40,0 0-72,0 0 72,0 0 0,0 0 16,0 0-39,0 0-330,0 0 634,-4 0-305,-3 0-40,3 0-16,1 0 8,2 0-88,-5 0-9,2 0-15,-2 0-32,0 0 0,-10 0-24,12-2 0,-12 0 0,12 1 168,4 0-144,-17-1 40,11 0 0,-12 0 16,13 0 88,4 2-96,-19-2 8,14 0-16,-15 0 24,15 0 0,-14 0 24,14 0 16,-12 0 24,12 0 16,6 2-16,-21-2-8,5 0-16,0 0 16,10 0 24,6 2-16,-22-4-8,16 2 24,-13 0-16,13 0 16,6 2-24,-18-2 16,14 0-16,-14 0-8,12 2 8,-11-2 0,13 0-16,-2 0 8,-10 2 0,16-1 32,-4 0-32,-2-1 16,0 0-16,0 0 16,6 1 16,-6-1-24,0 0 0,0 0 24,2 0-8,0 2 8,4-2-16,-5 0-8,5-2-8,0 2-8,0 0-32,0 0 8,0-2 8,2 2-16,1-2 56,1 2-16,-2-2 0,-2 4 32,4-2-40,0-2 0,2 0 8,-2 0-32,0 0 32,2 2 0,0-2-8,-2 0 40,2 2-8,0 0-8,2-2-8,0 2-8,1 0-8,-1-1 24,8-1 8,-12 2-8,4 0 16,8-2-16,-10 0 0,0 0 16,-2 3 0,9-2 16,-7-1-24,10 2 16,-10-2-24,-2 4 16,8-2-8,-6 0 0,2 0 8,0 0 16,9 0-24,-11 0 8,2 0 8,8 0-16,-14 1 8,2 0 16,4-3-16,0 2 0,0 0 8,-5 1-8,2 0 8,4 1 16,-1-2-16,0 2-8,-6 0 0,2 0-16,2 0 24,0 0 0,-2 0 8,-3 0-16,2 0 8,-1 0-16,0 0 0,2 0 8,-3 1 0,0 2 0,1 1 16,0-4-8,-2 4 0,0-3-8,0 2 16,0 1-8,0 0 8,0 0-16,-1-2 0,-2 0-16,-1 2 8,-2 2 0,0 0 8,4 1 0,-2 2 16,-12-4-32,12 11 8,-2-10-16,-3 1 24,-3 4-32,6-5 16,-12 12 16,12-12-24,-4 4 24,-2 3 8,-4-7 0,-3 16-16,3-16 24,9 4-16,-2 2-16,-7-5 8,-1 15-8,1-16 16,8 4 0,0 0 8,2-6 16,-16 14-8,16-14 0,-13 13 0,13-13-24,-10 12 16,12-12-16,-2 12 0,0-12 16,0 2-8,-10 11-8,16-17 8,0 0-8,-4 4-8,0 0-56,4 0-56,0 0-120,0 0-176,0-4-113,0 4-103,0-4 640,0 0-664,0 4 48,0-4 72,4 0 88,-2 0 456,0 0-344,4 0 120,10-2 88,-10-2 64,4 0 72,-4 2-832,-6 2 832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0:56:38.747"/>
    </inkml:context>
    <inkml:brush xml:id="br0">
      <inkml:brushProperty name="width" value="0.2" units="cm"/>
      <inkml:brushProperty name="height" value="0.2" units="cm"/>
      <inkml:brushProperty name="color" value="#3165BB"/>
    </inkml:brush>
  </inkml:definitions>
  <inkml:trace contextRef="#ctx0" brushRef="#br0">64 501 1848,'0'0'0,"0"0"552,0 0-8,-4-2-88,4 2-456,0-2 360,0-2-72,0 2-104,0 0-40,0 0-16,2 0-16,0 0 9,4 0 15,-6 1-136,2-1 160,4-2 16,0-2 16,0 0-24,-5 6-168,6-4 136,1-2 0,-2 0 16,11 0 16,-17 5-168,2-4 200,6-1-8,0 0 40,8-2 16,-10 0 24,2-1 16,0 1 32,11 0 24,-15 0 8,2 0 16,10 0-32,-12 0-31,-3 6-305,4-4 256,3-2 16,-2 0 8,0 1-16,-4 4-264,2-10 320,2 9-48,-2-2-40,0-10 56,-3 15-288,3-2 232,0-3 0,-2-2-32,0-8-64,-2 14-136,2-1 152,-2-3-56,0-2 24,0 0-8,0 6-112,0-4 72,0-10 72,0 12-32,-4-2 16,2 3-128,0-2 168,-2-3-56,-1 1 48,1 1-71,3 4-89,-2-2 88,-3-2 24,0 0-112,2 2 16,2 3-16,-2 0-8,-2-3-40,-10 2 0,16 0 8,-3 2 40,0 0-105,-3 0 17,0 0 0,-1 0 32,1 2 56,-4 0-88,6 2 0,-12 0 40,12 0-64,1-2 112,0 0-80,-13 4 40,12 13-80,-2-15 40,-1 4 80,-3 2-64,6-4-40,-2 14 80,-12-14 0,16 6 24,0 3-56,-4 3 16,-10 2-32,12 0 8,1-10 64,0 3-136,-4 9-64,-9 0-8,12 0-112,2-11 320,0 1-256,-4 10-48,0-4-16,2 2 40,4-3 8,0 1 88,0 0 8,0-2 24,1-13 152,0 0-120,1 18-48,2-15 24,2 10-25,-1-14 169,-2 0-152,13 14-40,-9-12-40,-1 2 32,3-2 200,-2-2-240,-3 15 32,2-13 24,12 2-40,-13-3 224,-2 0-248,18 1-8,-13 0-40,12 0-8,-16-2 304,-2 0-360,16 2-48,-12 0-48,12-4-48,-12 3 504,-3-2-521,15-1-39,-10 0 32,14 0 40,-18 0 488,-2 0-416,17 4 32,-13-4 32,12 0 64,-14 0 288,-2 0-192,16 0 80,-12 0 64,2 0-72,3-1 120,-5 0-808,-6 1 808</inkml:trace>
  <inkml:trace contextRef="#ctx0" brushRef="#br0" timeOffset="1">601 152 1064,'0'0'0,"0"0"0,0 0 120,0 0 24,0 4 0,0 3-16,0-2-128,0-4 104,0 17-40,0-12-16,0 12-8,2-12-16,-2-5-24,2 25 40,0-8-8,0 0 16,0 0 24,0 0 8,0 1 40,0-1 24,-2 0 0,2 2 8,-2-1 32,2-1 0,-2 0 24,0 0 40,0-1 16,0 1 0,2 0 8,-2-16-272,2 14 232,-2 2-23,2-1 7,-2-1 0,0-14-216,0 12 224,0 2 8,0 0-16,0-9-40,0-5-176,0 18 168,0-14-40,0 14-24,0-14 0,0 14-16,0-13 0,0 11 32,0-14 16,2 2 8,-2 0-16,0-2-8,0 0-48,0-3-72,2 2 96,-2-3 16,0 0 24,0 0 16,0 0 24,0 0 8,0 0-8,0 0 32,0 0-48,0-2 16,0-4-64,0 0-32,-1 2-80,-2-8 88,3 6-48,0-11 1,0 11-33,0 3-8,0-12-16,0 7 8,2-12 24,0 12-16,0-15 0,2 7 8,2-2-8,0-2 16,-4 14-16,2-9 16,2-5-16,0-2 8,0 0 24,-4 15-32,3-11 48,3-6-8,0-2 40,0-1-24,-6 19-56,4-12 88,2-6 24,0-3-32,0 3 0,-3 18-80,6-10 80,-6-7 0,1 1-8,12 0 24,-16 17-96,2-6 64,4-6 0,8 1 32,-10 2-24,-3 10-72,2-4 64,14 2-8,-15-11-16,2 13-8,-3-1-32,2-4 64,11 5-64,-12-2-40,4 0 0,-5 5 40,2 0-72,14-3 24,-13 2-8,10 1 0,-13 3 56,2-2-128,11 2-72,-10 0-128,2 0-168,-2 0-169,0 0-207,1 0-216,-1 5-128,-4-3 1216,2 2-1281,2 2 81,-4 0 208,0 0 312,-2 1 680,0 2-392,0-5 200,0 2 144,0 0-792,0-6 840</inkml:trace>
  <inkml:trace contextRef="#ctx0" brushRef="#br0" timeOffset="559">1484 142 2088,'0'0'0,"-4"0"768,4-2 0,-4-1-768,4 2 752,0-3-47,0 0-81,0 2-136,0 0-64,0 0-104,-4 0-40,-1 0-48,5 2-232,0 0 160,-4 0-64,4 0-32,0 0-24,0 0-40,0 0-8,-4 0 40,4 0-24,0 4 0,0 1-8,0-4 64,0 5-8,0 0-24,0 10 0,0-12-32,0-4 0,0 17 16,2-11 24,4 14-24,-2-6-16,-3-12 0,1 4-16,2 21-16,0-9 32,-1-2 0,-2-14-8,5 16 16,-4 3 24,0 1-16,2 2 24,-2 0-8,4 1-8,0-1 16,0 1-40,-6-24 40,4 24 32,0-1-40,-2-2-8,0 0-24,-2-21 24,2 21-40,0-2 72,4-2 16,0-2-72,-5-15 56,5 5 24,0 16 0,0-16-8,-2 10-72,-4-16 104,4 4 0,2 12-16,0-11-8,2 1 0,-8-6-80,16 16 89,-12-16 39,2 4 24,0 0-152,-6-4 152,7 4 24,-1-4 8,0 0 72,0 0 40,-6 0-296,6 0 272,0 0-8,0-2 0,-2 0-40,-4 2-224,4-2 264,2-4-32,0 0-56,0 0-24,-5 4-152,4-13 120,2 9 32,1-12-48,0 10 0,-8 6-104,6-16 72,10 10-48,-10-15 0,10 7 48,-14 14-72,12-14 72,-5-2-16,9-1 40,-12-1-96,0 0 16,10 0 8,-10-3 8,15 1-8,-13 0 24,10 0-16,-12-3 8,10 1-48,-12-2 8,4 1 8,0 1-8,0 0 40,1 1-24,-1 1 8,-2 2-48,0 2 32,0-1-16,0 1-8,0 2-32,0 8-64,-2-10-8,2 12-120,-2-2-168,0-1-208,0 3-368,-2 0-288,0 4-209,1 0-103,-3 2 1584,2-2-1656,0 0 191,0 2 193,2 0 352,-4 0 920,2 0-504,2 6 248,-2-2 168,0 2 56,-2-4 32,2 2-656,-2-4 656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8:50.738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628 213 1584,'0'0'0,"-22"-2"104,2-2-32,11 3-72,-12-2 56,-12-1-16,1 0 16,-1 0-8,25 3-48,-16-2 56,-8 1 8,1 0-8,3 0 24,20 1-80,-11 0 64,-7-1 8,0 0 8,1 0-24,19 2-56,-12 0 88,-6 0 0,2 0-24,1 0 32,16-1-96,-8 0 88,-3 1-8,0 0 32,10 0-32,-2 0-80,-7 0 48,9 0 24,-10 0-24,12 0 8,2 0-56,-2 0 112,-2 0-24,0 0 8,0 0 24,3 0-120,0 0 104,-1 0-24,4 0 64,0 0-32,0 0-112,0 0 112,0 0 48,0-2-7,0 2 15,0 0-168,0 0 200,4 0 0,2 0-72,0 0 24,2 0-152,2 0 104,-2 0-40,14 0 40,-3 0-48,-11 0-56,2 0 56,10 0 16,4 0-32,3 0 24,-13 0-64,2 0 56,19 0-8,-1 0-8,0 0 8,-16 0-48,3 0 40,17 0-24,3 0 24,1-2-24,-23 2-16,5 0 24,21 0 8,1 0-24,5 0 16,-1-2 8,3 0-8,0 0-24,1 0 16,-23 2-16,-7 0 24,35 0 16,-2-2 16,1 0-24,-25 0-32,-5 2 16,35-3 16,0 1-8,-1 0-16,-23 1-8,-11 0 32,41-3-40,2 2 16,0-2 16,-32 2-24,-9 0 8,39-2 8,0 0 16,1 2-24,-26 0-8,-17 0 32,44 0 8,0 0-24,2 0 8,-28 1-24,-17 0 56,43-1 24,4-2 16,-4 2-24,0 0-16,-2 0-32,-1 0 0,3 0 8,-23 0-32,-25 2 32,46-2 8,0 0-16,-2 0 16,-26 0-40,-19 2 32,40-2-24,-3 0-8,0 0 0,-18 0 0,-23 2 24,36-3-24,-1 1 16,0 0-40,-19 1 24,-20 0-24,35-1 16,-5 0 16,-1-2 24,-12 3-32,-22 0 24,30-3-8,-3 2-16,1-2 8,-12 1-8,-18 2-8,26-3 8,-5 0-8,-4 0 8,-4 1 0,-13 2 24,17-3-24,0 0 8,-3 0 8,-5 2-32,-10 0 32,0 0-8,2 0 8,-3 0-16,-4 2 16,1 0-24,2-2 0,-2 2-48,0 0 56,-2 0-56,0 0-24,0 0-72,-4 0-32,-1 0 184,4 0-280,-5 0-128,0 0-96,-12 0-136,13 0 640,4 0-680,-18 4 15,13-4 33,-18 4 48,10-1 584,12-2-488,-21 3 112,3 0 120,0 0 128,2 0 128,16-4-192,-19 4-1208,21-4 1400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3:53.946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189 615 864,'0'0'0,"0"0"24,0 0 0,-4-3 0,-1 1 0,1 0-16,0 0 0,4 2 0,-4 0 0,4-2 8,0 2-16,-4 0 32,4 0 8,0-2 24,0 2 0,0-2 16,0 0-8,0 2-72,0-2 80,0 0-8,0 0-8,0 0-8,0 2-56,0-2 40,0 0 0,0-2-8,0 0-8,0 4-24,2-4 48,0 0 8,0-2 32,0 0 24,0 0 56,0 2 24,0-2 16,0 0 32,3-1-8,-3-1 8,-2 7-240,2-6 240,0-1 16,0 0-16,0 0 16,0 0 8,0-8-23,-2 10 7,2-2-248,-2 7 232,0-15-40,0 10-24,2-10 16,-2 10-48,0 1-136,2-8 160,0 7 24,-2-13-40,2 13 8,-2 1-152,2-8 104,-2 7-40,2-14 40,-2 3 120,0 13-224,0-8 240,0-6 16,0 0-64,2 0-136,-2 12-56,0-5 64,2-5-40,0 0 16,0-2 0,-1 12-40,0-4 16,1-7 8,0 9-8,-2-12 24,0 18-40,0-2 40,2-14-8,-2 12-16,2-2-8,-1 2-8,0-5 16,1 9-24,0-4 0,0 0-8,-2 0-8,2 0-8,-2 2 16,0 0-8,0 3 24,0 0-40,2-1 16,0 0-24,2 0 0,-3 2 48,0 0-64,1 0 8,0 0-40,0 0 16,-1 0 80,0 0-88,3 0 8,1 6 0,-1-2 8,-3-2 72,2 0-80,1 4-16,0 10 48,2-12-40,-2 2 48,2 13-8,0-15 0,0 14 16,0-12 0,2 14 0,0-14 16,9 17 8,-15-16 8,2 2 0,2-3 0,2 18 0,8-8 0,-12-10-16,4 17-8,0-17-16,0 14 16,9-14 24,-11 12 24,2-12 24,8 13-8,-13-16-40,0 0 0,5 13 0,0-12-16,8 2 0,-12 4 16,-1-2-24,5-4-48,8 2-8,-10 0-48,-3-2 128,0-1-160,5 3-16,-2 0 8,2 0 0,2-3 168,-3 0-144,-5 1 8,4 0-16,0-4 0,-4 3 152,0-2-160,2-1-8,0 4 8,-2-4 23,1 3 137,-2-2-136,1-1 8,0 0 32,-2 0 32,0 0 64,0 0-24,0 0 32,0 0-16,0 0 32,0 0-64,-4 0 8,0-2 8,0 1 24,2 0-24,-4-1 8,0 0-8,0 0 8,1 1 16,4 0-16,-6-1 0,1 0 24,-12 0-8,15 0 0,2 2 0,-5-2-16,-10 0 8,12 0-16,-10 0 24,9 2-8,1-4 8,-12 2-16,10 0 8,-6 0 8,8 2-40,-2-2 8,-12 2 0,12-2 8,-10 0 24,11 2-32,-1-2-8,-14 2 8,14 0-16,-10 0 48,12 0-16,-2 0-16,-17 0 0,17 0 8,-10 0 24,12 0-32,-2 0 8,-16 0 8,16 0 0,-17 0 0,17 0 16,-16 0-8,16 0 24,-15 0-16,20 0-8,-6 0 0,-15 0 0,16 0 0,-15 0 8,18 0-8,-3 0 16,-15 0 16,15 0-8,-11 0-16,16 0 40,-3 0-16,-14 0 24,14 0 0,-2 0-48,6 0 32,-16 0 8,16 0 0,-7-2 8,4 2-48,2 0 32,-3-3 8,-2 1-40,2 0-8,4 1 8,0 0 8,-4 1-16,4-2-16,0 2 24,0 0-32,0 0 8,2-2-8,0 0 24,0 0 0,-2 2 8,2-2-8,2 0 16,2-2-8,3 0 0,-9 4 0,16-4 8,-10 0-8,2 0 8,10 0-24,-18 4 16,8-6 0,12 0-16,-3 0 16,1 0 0,-17 5 0,14-4-24,3-2 16,1 1-24,-1-10 8,-17 16 24,14-4-8,1-2 8,2-2-8,-1-8 0,-16 15 8,14-2 8,1-3-16,0 0 32,-8 0-8,-4 5-16,15-5 16,-11-2-8,10 2 8,-12 0 0,-4 6-16,14-6 0,-8 0 32,11 2-24,-13 0 0,-4 3-8,12-4 8,-10 1-8,2-2-8,0 4 24,-5 1-16,4-2 24,1 1-16,0 0 8,-2 0-8,0 0 0,-2-1 40,0 1-8,1 2 16,-3 0-56,2 0 72,0 0-16,-2 0 8,0 0 16,0 0-80,0 0 96,0 0 24,0 0 32,0 0-15,0 0-642,0 0 1106,-4 0-529,4 5-8,-5-1-32,4-3-32,-2 2 48,-1 1-16,-2 0-24,0 0 24,5-3-32,-4 4 24,-1 1 0,-10 0 8,12 10-40,2-15 8,-2 2-16,-14 3 16,11 13 0,-11-15 0,16 1 0,-2 6 16,-18-5-8,16 12 8,-17-2 16,18-10-32,-6 5 40,-5 5-8,0 0-16,0 0-8,9-10-8,-3 4 0,4 7 8,-18-1 8,8 0 8,14-9-24,-2 4 24,-14 5 8,14 1-24,-3-11 0,0 4-8,-4 4 0,7-8-16,-12 14 24,12-14-8,1 3 0,0 3 0,-3-6-8,0 10-40,0-10-56,4 1 104,0 2-216,-3-5-88,1 2-129,4 13-87,0-18 520,0 2-600,-4 3-16,4 0 32,0-2 96,0-1 488,0 0-320,0 1 120,2-4 88,0 0-728,-2 0 840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8:51:27.142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0 61 352,'0'0'0,"0"0"-16,0 0 8,1 0 8,0 0 8,1 0-8,-2 4 0,0-4 8,0 4 0,0-2-8,0 1 8,0-3 0,0 4 8,1-2-16,0 0 16,1 2 16,0 0-8,0 0 8,2 0 8,0 2 0,-2 0 0,2-2-8,-2 2 24,2 0-16,0 0 24,-2-3-64,-1 0 48,1 3 8,0 1-8,2-1 16,-2 0 8,0-4-72,0 0 72,0 4 8,2-2-8,0 2 16,-2-4-88,0 0 72,4 2 24,0 0 24,-2 0 0,-1-1-120,-2-2 144,3 5 8,-2-2 0,2 0 40,-2 0 8,0 0 40,2-4 8,0 5 8,-1-3-256,-2 0 288,2-2-16,-1 4 16,0-4-24,0 2-264,0 0 273,2-2-49,0 0 8,0 0 0,-1 0-232,-2 0 200,3 0 40,-2 0-40,2 0 24,-1 0-224,-2 0 208,3 0 16,0 0 0,2-2-48,-3 0-176,-2 2 184,5-2-48,0 0 16,0-2-16,3-1-8,-1 1 16,0-2-32,0 2 16,4 0-128,-8 2 88,0-4 32,4 0 0,8 0-24,-11 1-96,-4 4 136,8-5-96,7 0 8,-10-2 8,7 1-56,-10 6 40,3-8 40,2 3-48,11-2-8,-15 2-24,-2 4 16,16-6 8,-12 0 24,14 0-40,-15 1-8,-4 6 24,17-5-24,-11 0-16,11 0 24,-13 1-8,-4 3-16,17-4-8,-12 0 8,10 2 16,-11 1 0,-4 2 16,18-3 0,-13 0 8,2 0-16,-2 1-8,-4 2-16,4-3 0,0 0-112,0 0-72,-4 0 200,-2 4-280,2-2-136,2 0-72,0 0-120,-2 0 608,-2 2-712,2-2-88,-2 0-16,0 2-41,0 0 857,0 0-792,0 0 88,0 0 96,0 0 152,-4 0 72,-2 0 104,0 0 96,0 0 88,-9 0 96,14 0-40,-3 0-352,4 0 392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6:02.84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687 302 968,'0'0'0,"0"-1"0,0 0 24,0-1-16,0-4 16,-4 0-8,4 1-16,0 4 24,0-7 0,0 0-8,-4 0 0,4-7-16,0 14 24,-4-3 0,0-3 8,4-1 8,-4 0-40,4 8 64,0-6 32,0 0 40,0 0 32,-4 0-168,4 6 208,0-4 24,0 0 24,0 0 24,0 0-280,0 4 304,0-4-8,-4 2 24,4-2 0,0 2-320,0 2 296,0-2-8,0-2 1,0 2-25,0-1 8,0 3-272,0-2 288,0 0-16,0 0-32,0 0-16,0 2-224,0-2 192,0 2-8,2 0 8,0 0-24,-2 0-168,2 0 136,0 0 8,0 0-40,0 0 0,0 0 0,0 0-56,0 0-8,0 0 16,-2 0-56,2 0 56,0 4 0,0 0 32,0 3-64,-2-7-24,2 6 48,0 0-8,2 0-24,-2 10 32,-2-16-48,2 4 24,0 14 8,0-12-16,2 19 0,-4-24-16,2 14 8,2 3 0,-2 0 0,2 3 8,-3-18-16,0 18 32,1 3-24,0 2-8,0-1 8,-1-22-8,0 18-24,1 5 48,-2 1-24,0-3 0,0-19 0,0 14 16,0 8-24,0-3 0,0-2 24,0 1 0,0-3-16,0 0 16,0 0 0,1-16-16,0 13-16,-1 3 40,0-4-24,0 0-56,0-11 56,0 6-80,0-4-128,3 11-144,-3-12-112,0-2 464,0 8-608,0-8-112,2 12-56,-2-12-49,0-2 825,0 2-840,0 3 48,0-1 120,0 0 168,0-5 504,0 2-312,0 1 152,0-4 88,0 4 8,0-4 64,0 0-936,0 0 936</inkml:trace>
  <inkml:trace contextRef="#ctx0" brushRef="#br0" timeOffset="573">108 296 904,'0'0'0,"0"0"40,-6-2 16,-11 0 0,14 1-56,2 0 72,-15 1 32,12 0 16,0 0 32,-1 0-152,4 0 192,-5 0 56,0 0 56,0 0 64,3 0-368,2 0 368,-3-2 0,-1 0 8,1 0-24,1 2-352,2 0 368,-3-2-15,0 2-9,4 0-16,-3 0-328,2 0 328,1 0 32,0 0 40,0 0 32,0 0-432,0 0 416,0-2 24,0 0-104,2 0-64,2 0-24,0 0-72,2 0 48,1 0 16,-2 0-240,-4 2 225,15-2-65,-10-2 0,10 0-40,-9-1-120,-6 4 80,19-5-24,-11 0-8,15-1 40,-5 2-88,-18 4 120,21-5 16,1 0-32,1 2-40,-1-1-64,-22 4 16,24-5 8,1 0 8,-2 0-48,-1 0 16,-21 6-8,26-6 0,0 0 0,1-2 16,-2 2-8,-26 6 72,25-7 0,1 1-32,-1 4-8,0-4-32,-26 6-24,27-4 32,-1 0-8,2 0 24,1 0 24,-28 4-48,26-4-16,1 0 24,3 0 8,-1 0-64,-28 4 48,25-4 32,1 0-16,-2 0-24,-1 0 8,-1 2-72,0-2 40,-2-1-24,-3 3-8,-18 2 64,16-6-112,-1 0-184,0 4-152,-8-2-145,-7 4 593,17-2-728,-12 0-88,12-4-40,-12 2-56,-5 4 912,4-4-872,1 0 23,0 0 57,0 0 56,-5 3 736,4-2-648,-1 1 144,-2 0 176,0-2 168,0 2 72,-2-2 48,0 2-8,0 0-912,0 2 960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6:03.956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262 645 1032,'0'0'0,"0"-2"48,-4 0 8,-1 0-56,4 2 48,-5-2 24,-11-2 16,13 0 40,-1 2-128,4 2 192,-5-2 48,-12-2 72,14 2 72,-2 0 8,-10 0 16,12 0-24,-2 2-80,-7-2-304,9 2 344,0-3-79,-2 3-1,0 0 40,-6 0-304,8 0 240,0 0 40,0 5-8,-2-1-16,1-1-256,4-2 232,-5 3-8,-11 0 32,17 2 8,-4-1-264,2-4 288,-14 17 0,16-14-16,-6 12 0,0-12-40,0 15-24,2-13-56,-2 14-8,3-15-144,2-4 136,-3 23 17,0-18-33,4 17-32,-4-18-88,4-4 88,0 23-8,0-18 24,0 16-8,0-16-96,0-5 104,2 17-48,0-12 24,4 12-48,-1-12-32,-4-6 32,5 20 56,2-13-24,8 11 56,-10-14-120,-6-4 96,16 16-16,-7-12 8,11 2-32,-12 12-56,-8-18 80,24 0-24,-8 6-16,3 0-8,-1 1-32,-18-7 48,18 4-40,0 0 48,3 0-8,-1 0-48,-20-4 40,20 0 40,0 4-64,1-4 40,-1 0 8,-20 0-64,20 0 16,2-2 56,-1 0-16,-1 0-8,-20 2-48,22-6 80,-2 0-16,1 0-24,-3-1 8,-17 7-48,16-6 56,1 0 0,1 0 0,-3-2-24,2-8-32,0 10-16,-10-2 24,13-8 48,-21 15-56,8-5 80,10-10-8,-12 10 56,2-10-56,8 10 16,-12-12 32,2 12-48,1-15 24,-7 21-96,2-8 96,0-12 0,0 12 0,-2-12-40,0 18-56,0-4 56,0-17-24,0 7 8,-4-2 56,3 16-96,-5-12 64,0 5-24,-10-13 8,12 6-64,2 14 16,-14-12 8,10-2-8,-16 7 16,5-11-8,16 19-8,-14-6 48,-3-11-8,0 12-16,-1-10 24,16 14-48,-14-2-16,-5-5 8,2 1 48,-1 2-48,17 5 8,-14-4 0,-4-1 8,0 0-32,-3 0-8,3 4 32,2 0-24,-3 0 0,1 0 24,0 2-40,2 0 32,-1 0-32,1 0-16,15 1 56,-8 2-40,-5 1-56,-1 0-64,13 2-96,-1-4 256,-8 2-408,9 2-208,-14 0-248,14 0-232,-1-1 1096,-7 7-1337,10-8-127,-2 12-32,0-12 63,5 1 1433,-2 6-1264,-1-7 312,4 12 344,-4-12 280,4 2 328,0 5-104,0-7 40,2 2-56,4 10-760,-6-16 880</inkml:trace>
  <inkml:trace contextRef="#ctx0" brushRef="#br0" timeOffset="1976">1086 400 1288,'0'0'0,"2"-2"240,-2 0-240,0 2 320,0-2 80,0-2 24,0 2 16,-4 0-440,4 2 448,-4-2 48,0 0 72,0 0 41,4 2-609,0 0 672,-4 0 0,4 0-24,-4 0-64,4 0-104,0 0-480,0 0 360,0 0-96,0 0-64,0 0-1024,0 0 1832,0 4-783,0 0-17,0 2 40,0 10-248,0-16 256,0 4-24,0 14-8,0-12 24,0 17-24,0-23-224,0 16 216,0 0 40,0 2-40,0 3 0,0-21-216,0 20 200,2 2-88,0 0 0,2 5-24,-4-27-88,4 24 112,0 2 24,0-1-80,0 1 8,-3-24-64,2 22 16,-1 3 16,2-3 48,-2 0-48,-1-22-32,0 21 72,1-1-40,3 0 8,-3-2 72,-2-19-112,2 17 80,0-2 32,0-10-24,0 18-32,-2-23-56,4 4 0,0 13-88,-2-13-120,2 0 208,-4-4-416,6 5-280,0 0-320,0 0-304,0 0-345,-5-5 1665,2 2-1816,3 1-1,0-4 201,0 0 536,-4 0 1080,2 0-640,5 0 360,-3-2 224,2-4-48,-7 4 104,6-4-872,-7 6 872</inkml:trace>
  <inkml:trace contextRef="#ctx0" brushRef="#br0" timeOffset="1977">1668 406 1008,'0'0'0,"-3"0"0,2 0 80,-4 0 8,-1 4 0,-14 2 24,17-2-112,0-2 120,-17 4 0,14 0 0,-17 0 8,20 5-128,0-3 184,-19-4 24,6 12 8,0-12 24,6 0-240,3-2 200,-11 14 0,2-12-8,0 12-24,4-12-168,6-1 184,-13 13-40,-1-10 56,2 10 56,6-13-256,6-2 296,-13 17 73,3-14 23,0 13 8,5-15-400,4 0 416,-9 14 32,10-12 32,-15 2 0,17-2-480,2-2 504,-14 14-56,12-12-56,-2 2-40,2-1-352,2-4 257,-4 5-73,2 1 8,0-1-40,1-2-152,2-2 128,-4 4 40,1 0 8,4 0-32,0-2-144,0-2 152,0 4 24,0 0-72,0 0 0,2-3-104,-2-2 120,2 5-32,3 0 16,-1 1 24,0 5-128,-2-8 56,4 0-24,10 2 24,-10 0 16,9 9-72,-12-12 160,3 1-32,13 2-32,-13 11 8,9-14-104,-10-2 40,11 15 80,-8-12-40,14 12-16,-8-13-64,-11-2 96,5 15-56,12-12 8,-4 13 72,-2-12-120,-12-4 72,17 17 8,-1-14-8,-2 12-32,-2-12-40,-12-4 24,6 6 16,15 10-80,-7-12-16,-9 1 56,-6-3-16,21 4-32,-5 10 72,-9-12-16,8 1-8,-14-4-88,2 5-64,4 0-72,8 0-224,-10 0 448,-6-6-696,6 4-344,0 0-353,1 0-279,-2 0 1672,-4-4-1760,5 5 71,0-5 297,0 4 464,-1-4 928,-4 0-528,5 0 312,0 0 168,-4 0-16,0 0-712,-2 0 776</inkml:trace>
  <inkml:trace contextRef="#ctx0" brushRef="#br0" timeOffset="1978">1992 519 1136,'0'0'0,"0"0"200,0 0 72,0-2 24,0 0 24,0 2-320,0 0 320,0 0 0,2 0 56,-2 0 64,0 0-440,2 0 512,-2 0 9,0 0-9,2 4-40,-1-2-472,0 0 432,1 2-32,0 3-48,0-1 24,-1-4-376,0 2 344,-1 14 16,0-14 64,0 12-24,0-14-400,0 0 440,0 16 17,0-11 7,0 13 0,0-18-464,0 2 432,-4 18-32,4-16-32,-4 17-72,4-21-296,0 2 264,-4 18-8,4-6-40,0 0 16,0-13-232,0 0 248,0 20 8,0-17-8,2 14-15,-1-17-233,0 0 256,1 17-24,0-14-8,0 13 8,-1-17-232,0 2 168,5 12-32,0-12 40,0 14-40,-3-16-136,0 0 152,3 4-32,0 13-16,0-15-16,0 2-8,1 10-8,9-12-8,-10 2 8,4-3-72,-2 0 56,-4 3 64,4 0-56,-2 0 0,3-2-64,-1-2 72,-2 2-48,10 0 24,-10 1 40,3-5-88,-2 0 64,-1 4 24,10-4-32,-10 0-40,4 0-16,-3 0 40,-1 0-40,10 0-24,-10-2-56,4 0 80,-4 2-200,0-3-104,2-1-56,9 0-144,-14 1 504,0 0-600,15-3-104,-10 0-185,12 0-103,-16 2 992,-2 2-1192,17-6-160,-13 0-57,2 0-31,-3-3 1440,-2 6-1352,13-2 119,-10 1 121,2-2 144,3 3 968,-6 2-712,-1-13 224,3 10 224,-1-2 160,-2-5 104,-2 8-48,4-2 8,-2-9-752,-4 16 792</inkml:trace>
  <inkml:trace contextRef="#ctx0" brushRef="#br0" timeOffset="1979">2016 495 888,'0'0'0,"0"-2"32,-4 0 8,-2 2-40,6 0 32,-6 0 16,0 0 16,0 0 56,2 0 48,4 0-168,0 0 248,0 0 88,0 0 24,0 0 56,0 0-1776,0-2 3160,0 0-1400,0 0 16,4 0-32,-4 2-384,6-2 305,0-2-17,10 0-32,-10 0 0,-5 3-256,6-2 248,11 1 8,-10 0-8,13 0-32,-20 1-216,16-2 208,-1-2-32,0 1-32,3 0-48,-18 4-96,18-4 104,-1 2-8,0 0-32,1 0 0,-18 2-64,16-4 56,-1 0-24,2 0-8,-2 0-16,-14 4-8,13-4 8,-7 2 0,10 0-48,-12-2-48,-3 3 88,12-2-208,-9 1-120,13-2-152,-13 2-128,-5 2 608,14-2-712,-11 0-81,2 0-7,0 2 8,-5 0 792,4 0-688,-1 0 176,-2 0 176,0 0 176,-1 0 160,0 0-64,1 0 16,0 0-16,-2 4-760,0-4 824</inkml:trace>
  <inkml:trace contextRef="#ctx0" brushRef="#br0" timeOffset="1980">2077 637 928,'0'0'0,"4"0"24,0 0 8,2-2-16,-3 1-16,2 0 24,1-1-8,0 0 8,2 0 8,-1 1-32,2 0 40,0-1 8,11 0 16,-12 0 0,1 1-64,2 0 64,-3-1-24,15-2 0,-7 1-8,-8-1-8,12 2-8,-12 0-16,15 0 24,-15 0-24,12-2 16,-14 0 0,12 2-8,-10-2-16,11 0-48,-13 0-32,12 2-56,-15 0 144,0 0-136,5-2 8,8 0 40,-10 2 40,-1 1 48,-2 0-40,14-3-808,-17 4 848</inkml:trace>
  <inkml:trace contextRef="#ctx0" brushRef="#br0" timeOffset="1981">2780 410 904,'0'0'0,"0"0"64,0 0 8,0 0 48,0 4-120,0-4 152,0 4 48,0 2 96,0 0 72,0 0-368,0-6 456,0 19 80,-4-13 24,4 12 0,0-13-560,0-4 537,-4 17-65,4-12-32,-5 12-56,5-12-384,0-5 392,0 17 8,0-12-32,0 16 32,0-16-400,0-6 376,0 22-16,0-15 24,3 13-32,-2-14-352,0-6 337,1 18-25,2-12-24,-2 16-16,0-16-272,-2-5 264,0 17-40,2-12-48,-2 12-8,2-12-168,-2-6 120,2 16-24,0-12 56,0 13-88,0-13 24,-2-4-88,0 6 96,0 10-32,0-12 24,2 0-24,-2-4-64,2 6 88,-2-2-8,0 0 24,0 0-32,0-4-72,0 4 40,0-4-72,0 0-8,0 0 40,0 0-56,0 0-56,0 0-40,0 0-80,0 0 784,-4 0-1360,4 0 528,0-2-56,0 0 16,0 2 320,0-4-368,-4-2 0,0 2 40,0-2-9,4 5 337,0-4-312,-4-1 40,4-2 8,-4 2 56,4-2 8,-4 0 24,-1-1 8,5 1 0,0 0 24,-4-8 8,4 10 8,0 0 48,0-10 24,0 10-16,0-3 56,0-9-24,0 12 8,0-2 32,0-8-40,0 10-8,2-12-8,0 9-32,0-9 0,3 12-8,-5 2 96,4-8-112,0 6 8,2 0 16,-2-2 24,-4 6 64,2-4-32,2-1 8,0 1-16,4 2-8,-6 3 48,4-2-24,0-1 0,2 2 24,-2 0 24,-4 2-24,2 0-8,2 0 24,1 0-16,-1 0 32,-1 0-32,6 0 24,-9 0-8,4 4 16,0 0-56,-4-2 24,2 0 0,4 4-8,8 11-16,-12-13 48,-1-2-24,3 2-16,10 2 32,-14 10 16,6-12-32,-2-2 0,4 2 16,-4 2-8,2 10-24,8-11 24,-13-3-8,1 2 40,4 12-40,8-12 32,-12 2 8,-1-4-40,2 2 24,13 12 56,-12-12 8,13 2-8,-17-3-80,2 0 128,14 3-24,-12 1 8,14 9 32,-17-15-144,0 2 136,16 1 56,-11 2 24,14 0 24,-15-3-240,2 0 216,9 3 48,-1 0 8,-1-2 0,-9-2-272,4 0 328,-3 2 8,12-4 65,-14 4-17,3-4-384,1 0 392,-2 0-16,10 0-72,-12 0 16,12-2-32,-14 0-40,2 0-32,3-2 0,-6 2-216,0 0 200,5-2-24,-2-2 32,2 0 0,-5 3-208,0 0 184,3-3 32,-2 0 32,-2-2 1,-1-2-249,0 4 288,1-1-24,-2-1 40,0-10 24,0 15-328,0 0 296,0-17-16,0 12-32,-6-13-88,2 17-160,2 0 200,-4-16-24,0 4-40,0 0-40,-6 4-96,6 5 88,1-11 16,-1 0-48,-12 0 72,15 4-128,2 7 88,-5-15-56,-10-2 40,12 2-8,-12-1-24,12 1 96,-1 0 16,-1-3-40,2 9-112,2 8 168,-4-16-72,2 2-8,0-1 0,1 9-88,2 8 0,1-16 0,0 2-24,0-1-16,0 8 40,0 6-8,0-11-8,0 2-56,0 7 40,0-3 32,0 6-96,2 0-112,0 0-120,2 0-264,-1 1 592,-2 4-856,3-3-296,2 2-353,0 0-327,-1 2 1832,-3 0-2088,4 0-129,0 6 57,0 14 327,0-15 1833,-4-4-1288,14 26 536,-12-5 432,2-2 240,-1-2 80,-4-14-48,5 19 0,2-3-712,-8-20 760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6:07.26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222 251 960,'0'0'0,"0"-2"40,0 1-40,2-2 32,0-3-8,0 0 8,2 0 16,-3 4-48,0-2 48,1-2 48,0 0 56,0 0 24,-1 4-176,2-2 248,1-3 40,0 3 16,0 0 40,-3 4-344,0-2 328,1 0 16,-2 0-8,2 0-32,-2 2-304,0 0 288,0 0-24,0 0-7,0 0-65,0 0-1193,0 0 2194,-6 4-1081,0 0-32,2 2 8,1-3-88,0 0 64,-3 16 16,0-13 8,0 14 32,3-17-120,0 0 96,-16 21 16,15-5-16,-14-1-8,16-10-88,0 2 144,-14 6-24,12 3 32,-14-1-24,15-10-128,0 2 128,-16 8 40,13 0 16,-12 1 56,16-11-240,0 0 248,-14 8 8,16 0 16,-6-10-24,2 5-248,2-1 248,-4-6-24,-11 14 0,17-14 9,-2 5-233,0-2 248,-2-3-24,0 0-32,0 2 0,2-3-192,0-2 168,2 3 24,0 1 0,0-5-32,-2 2-160,0 0 152,2-2-16,0 0 24,0 0-8,0 0-152,0 0 184,0 0 0,0 0-48,0 0 0,0 0-776,2-2 1352,0 0-680,0-3 8,0 1-24,2 1-16,-2 0 32,4-3 48,-2-2-48,2-8-8,-2 12-24,-2 2 16,5-14-8,1 10 32,0-13-8,-3 15-32,-2 2 72,13-18-64,-14 14 16,4-14 16,-2 15-40,-2 2 0,6-18 24,9 5-8,-13 0-8,0 5-8,-2 6-32,4-11 40,2 7-16,-2-13 16,-2 9-8,-2 8 72,4-11-80,-2 0 32,0-1-8,0 4-16,-2 8 0,2-11 24,2 0-40,-2-1-8,0 11 24,-4 4-16,5-16 56,1 12-80,0-12 40,-1 13 0,-4 4 0,5-5-48,2-2 88,0 1-48,-1 2 8,-6 4-48,7-1 0,0-2 8,0 2 32,0 1 8,-7 0-8,5-1 40,0 2-64,2 0-16,-1 0 48,-6 0-40,15 6-8,-10 0-8,10 11 48,-10-14 8,-6-2-56,17 5 32,-11 12 40,14-12-72,-13 10 56,-6-14 32,21 4-80,-13 17 24,11-17 64,-13 15-40,-6-18-40,21 13 32,-4-10 24,-1 19-56,-3-10 40,-12-14 16,14 15 8,-8 0-56,14 0 0,-14 0 32,-8-15-104,21 5-40,-15 18-152,14-8-128,-14-10 424,-6-6-560,18 23-216,-12-17-129,3 12-127,6-12 1032,-14-6-1152,1 18-24,4-14 32,0 12 71,0-12 1073,-6-3-936,6 15 184,0-12 256,-2 12 184,-2-12 176,-2-4 136,2 6-40,0 0-24,-2 0-64,0 0-640,0-6 768,0 0 0</inkml:trace>
  <inkml:trace contextRef="#ctx0" brushRef="#br0" timeOffset="956">5 539 1312,'0'0'0,"0"0"288,0-2 104,0 0 8,0 1-400,0 0 352,-4-1-56,4 0-96,0-2-8,0 3-192,0 0 200,0-3 8,4 2 48,4-2 0,-2 2-256,6-1 248,-6-1-15,13 0-1,-3-2-8,2 0-24,2 2 48,3-2 24,-1 0 48,-15 4-320,8-2 408,7-2 24,3 2 40,-1 0-8,-15 2-464,8-2 488,10 0-40,1 0-39,0 0-57,1-1-64,-1 1-40,1 0-64,-1 0-16,-17 2-168,6-2 96,10 0-8,1 0-8,-4 0-24,-14 3-56,5 0 72,7-3-40,-2 2-24,0 0-104,-12 1 96,3 0-240,7-1-296,0 0-312,-10 0-257,1 1 1105,2 0-1336,-5-1-24,13 0 15,-13 0 137,1 1 1208,2 0-936,-3-1 296,0 0 280,2 0 224,0 0 80,0 0-56,1-2-688,-9 4 800</inkml:trace>
  <inkml:trace contextRef="#ctx0" brushRef="#br0" timeOffset="957">1036 89 1096,'0'0'0,"0"0"168,0 0 80,0 0-248,0 0 328,-4-2 64,4 2-24,0 0-24,0 0-344,0 0 336,0 0-8,0 0 32,0 4 72,0 0-432,0-4 465,2 4 7,-2 2-16,0 11-48,0-14-408,0-2 376,0 15-8,0-10-8,2 14-16,0-15-344,-2-4 344,2 19-24,0-13-16,0 17 0,0-18-40,0 16-15,2-16-33,0 17-24,-2-18-192,-2-4 144,2 19-32,2-14-32,0 14 8,-2-14-88,-2-6 88,2 21 0,1-15 32,-3 12-48,0-12-72,0-6 40,0 16 32,0-12-48,0 2-16,0 0-40,0 0-72,0 1-56,0-1-128,0-2 288,0-4-408,0 0-129,0 4-135,-5 0-96,5-4-64,0 0 832,0 0-856,-4 0 24,4 0 79,0 0 753,0 0-656,-4 0 64,0 0 64,0-2 40,0-2 72,4 4 416,-4-4-336,4 0 104,-4 0 104,-2-3 56,6 7 72,-4-6-16,-2 0 0,0 0 0,2 0 8,3 6 8,-2-6-8,-1-10 0,0 10 8,0 0-16,3 5 16,-5-6-8,0-1 0,0-9 16,0 13 0,6 3-8,-6-14 16,2 9-16,0-2 8,0-8-8,4 15 0,-4-4 8,0-14 8,0 13-8,4-14 8,-4 12 8,4-10-16,0 12 16,0-13 0,0 13 24,0-12 24,0 12 40,0-2 24,0 5-136,0-10 160,2 11-16,2-2-16,2 0-8,-5 3-120,4-2 88,1-2 32,0 3 8,0 2 0,-5 0-128,4 0 160,3 0 16,9 0 8,-11 0-16,-1 0-168,8 0 192,-7 4-48,14 3-16,-12-1 0,-3-2-128,11 8 72,-8-8 0,10 2-8,-10 10-24,-2-15-40,8 2 48,3 13-8,-9-12 0,14 15 24,-19-18-64,2 2 72,17 15-8,-5-12 0,-1 12-24,-11-16-40,6 2 56,7 13 8,0-11 9,1 10 39,-13-14-112,6 2 120,8 12 56,-2-12 64,1 12 16,-12-14-256,6 0 304,9 5 16,0 11-16,3-14 24,-17-2-328,4 2 320,8 2-40,-2 0 0,-1-2-8,-10-2-272,4 0 240,5 2 16,0 0-16,0-4-16,-9 2-224,3 0 256,-4-2 9,10 0-65,-12 0 56,-1 0-256,0 0 120,5 0 8,0 0 56,-2-2-72,-3 1-112,0 0 200,4-3-32,-5 2-8,0-2 40,-2 2-200,2 0 200,-2-2 8,0-2 8,0 0-40,0 0-56,0-10 32,-6 12-24,1-3-24,-1-1 8,0-8-104,0 10 16,0-2 8,-2-2-32,0 2 48,4 2-8,-2-13-40,-12 13-32,16 2 32,0 0-24,-15-14 64,11 12-16,-10-12 8,13 14-32,0 2 40,-13-19-72,12 15 48,-2-12 0,3 15-16,0 0 16,-14-15 16,13 12-24,-2-11 24,3 14-32,0 0-8,-3-15 8,0 12 0,2-2-56,2-2 56,0 4-40,-2 2 8,0-2-72,4-2-56,-3 2 160,2 3-288,1-5-152,-4 2-176,4 0-200,0 4 816,0 0-1000,0 0-193,0 0-119,0 0 0,1 1 1312,0 0-1289,3-1 113,2 2 240,0 0 288,-2 0 648,-2 0-376,4 0 232,0 0 88,0 0 16,6 0 40,-8 0-896,-4 0 896</inkml:trace>
  <inkml:trace contextRef="#ctx0" brushRef="#br0" timeOffset="1489">2249 32 968,'0'0'0,"0"0"48,0 0-16,0-2-8,0 0 0,-4 0 8,4 1-32,0 0 56,0-1 8,0 2 48,0 0 0,0 0-112,0 0 112,-4 0 0,4 4-32,0 2-16,-4 11 0,4-11 8,-4 12 0,0-12 16,1 10-88,2-8 104,-5 9 40,0-1 48,0 2 24,2-4-216,2-8 232,-4 12 8,0 1-40,0-1 16,-1 2-16,-9-2-24,16 3 8,-6-1-24,-6-5-160,8-10 192,0 15-31,-2 1 15,0-1 16,1-7-192,4-10 184,-3 13-8,-2 1 32,-1-11 8,3 12-216,2-14 224,-2 2 48,0 10-56,4-12-8,-3 9-208,2-10 160,-3 2-24,0-1 0,0 0-16,4-1-120,0-2 104,-4 3 24,4 0-32,-4-4 40,4 0-136,0 0 168,0 0-8,0 0 40,0 0-24,0 0-880,0 0 1568,0 0-712,0 0-24,0-2-24,0 0-104,0 2 80,0-6-8,2 0-8,0-1-16,0 2-48,-2 4 33,2-7-33,2 0-8,0-8 16,0 11-8,-4 4 16,4-7 8,-2-10-16,0 12 16,2-10-24,-4 15 32,4-5 0,0-12 24,1 10-24,-2-11-32,-2 18 8,3-18 24,0 11-8,2-16 8,0 6-32,-6 18 40,4-16-16,0-3-16,0 3 40,0-2-48,-4 18 40,4-16 16,0-3 40,0 3-24,0 0 64,-4 16-136,4-18 136,0 2-16,0-1 48,0 9-48,1-12 16,1 14 0,0-10-24,0 10-40,-6 5-72,6-4 40,0 1 0,-2 0-40,2 2 32,-6 1-32,6-1 0,0 0-24,0 0 40,0 2-40,-5 0 24,6 0 8,10 4-8,-11 1-8,0-1 0,-6-4 8,6 6-16,2 12 16,8-12 8,-10 12-8,-5-17 0,6 4 32,12 16-16,-13-15-24,10 16 16,-10-6-40,0 0 0,2-10 48,0 17-16,8-7 8,-12 0 16,5-10-24,-1 18-16,-6-22 16,12 13-24,-8-9 0,10 16-16,-8-16 8,8 16-24,-9-16-24,1 17-184,0-17-304,0 16-136,8-16-41,-14 16 89,4-15 240,0 9 32,0-12-144,0 12-184,0-12-128,-4-2 840,1 2-905,-1 12 49,0-12 120,0 2 128,-2-4 608,2 3-472,-2 11 136,2-16 144,-2 6 88,0-5 104,0 4-56,0-1 24,0 0-64,0 0-736,0-4 832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6:09.87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80 497 1056,'0'0'0,"-4"-2"80,0-2-80,2 1 120,-17-3 8,13 0 16,-10 0 0,14 3-144,0 0 152,-4 1 56,0 0 32,2 0 56,2 1-296,0 0 312,-2-1 0,4 0-48,0 2-24,0 0-240,0 0 208,0 0-40,0 0 16,2 0-16,-1 0-168,0 0 208,1 0 41,2 0 23,2 4 40,-1-1-312,-2-2 328,5 3-16,0-4-8,0 4-40,4-4-264,-5 0 192,-1 4-16,14-4-32,-12 4-56,4-4-88,-4 0 72,9 0-32,-9 4-8,14-4 8,-11 3-40,-4-2 48,11-1-8,1 0-8,1 0-24,0 0-16,-2 0-56,3 0-40,-3 0-96,-3-1 200,-10 0-344,15-3-168,-1 2-160,-1-2-96,0 2-41,-10-2-31,12 2 56,-12-2 136,6 3 648,-9 0-464,1-3 216,12 0 128,-12 0 72,8-1 48,-10 4-56,2-3-832,-6 4 888</inkml:trace>
  <inkml:trace contextRef="#ctx0" brushRef="#br0" timeOffset="1">700 128 984,'0'0'0,"0"0"32,0 0-8,-1 0-24,-2 0 32,3 0-8,-5 0 8,5 0-8,0 0-24,-4 0 56,0 4 32,0 0 16,4 0 40,0-4-144,0 4 184,0 0 32,0 2 24,-4 0 64,4-5-304,0 4 352,-4 14 16,4-19 56,0 6 16,0-5-440,-4 16 440,4-13 9,0 2 23,0 12-24,0-17-448,0 4 432,0 12-32,0-11-32,0 10-56,0-10 16,0 12 16,0-12-8,2 12 32,-2-17-368,0 5 336,0 16 25,0-16 15,0 16-16,1-21-360,0 4 392,1 18-72,0-17-8,0 14-16,0-14-72,4 16 0,0-16-40,-3 15-8,3-15-24,0 14-24,0-14-8,0 0-32,-5-2-88,4 8 112,3-8 16,0 12-16,0-11-32,-6-4-80,4 4 80,2 11-40,11-12 16,-13 2 8,-1-4-64,8 2 8,-7 12 0,2-12 8,0 0 24,-3-2-40,6 2 104,-4 2 16,13-1-48,-12-1-40,-2-3-32,8 2 32,2 1-16,-10-4-8,15 0 16,-19 0-24,4 0 8,16 0 40,-6 0-48,4 0 49,-13 0-49,5 0 0,4 0-81,2 0 33,-2-2-136,-13 1 184,2 0-256,18-1-112,-7-2-136,-8 0-144,0 1 648,4-1-792,-4-2-112,9 2-137,-9-2-31,-1 4 1072,2-2-1096,-3-2 24,2 0 8,8 0 55,-13 3 1009,0 0-992,3-5 136,3 2 272,-1-2 192,-6 1 392,2-3-144,2 6 104,0-12 0,0 10-104,-3-1 144,0-2-736,-3 9 736</inkml:trace>
  <inkml:trace contextRef="#ctx0" brushRef="#br0" timeOffset="2">1188 81 1008,'0'0'0,"0"0"0,0 0 32,0 0 8,-4-2-24,0 0 8,4 1-24,0 0 48,-4 1 8,4 0 56,-4 0 64,4-1-176,0 0 272,0 1 104,0-2 72,0 2 56,0 0-48,0 0-16,0 0-56,0 0 25,0 0-409,0 0 408,0 0 16,0 4 24,0 0-8,0-1-440,0-2 496,0 3-24,2 0-40,0 0-24,1-1-408,-2-1 328,5 4-40,0 0 16,2 10-71,-2-13-233,-4-2 264,16 5-16,-12 10-56,2-12 16,5 1-208,-9-4 200,2 5-24,10 11 16,-10-17-40,9 3-152,-12-2 104,5 3 16,15 0-72,-17 0 72,11-1-120,-14-2 96,5 3-40,10 0 8,-12 0-8,11-4-56,-15 0 40,6 4 16,14-4 0,-16 0-24,11 0-32,-16 0 64,7 0-48,9 0 64,-11 0-80,11 0 0,-16 0-8,5 0 96,16-2-56,-14 0 64,9 0-96,-15 2 80,4-2-48,0 0 16,0-2-24,9 0-24,-14 4 32,5-4 8,2 0-48,8 2 40,-12-2-32,-4 4 8,7-4-32,9-2 32,-10-1 16,12 1-24,-18 6-16,6-6 0,12 0 0,-12-2-24,0 2 40,-6 6 16,9-6-8,-1 0 8,-2 0 32,0-2-8,-6 8-40,6-8-8,0 2 64,0-1-24,-2-1-24,-4 8-8,2-8 120,-2 0-64,0 0-24,2 0 80,-2 8-112,2-6 40,0-2 0,0 2-8,-2-2 32,0 7-64,0-4 80,0-2 0,0 3 40,0 2-64,0 2-56,-4-2 112,4 0-32,-4 0 24,4 0-48,0 2-56,0 0 8,-4 0 80,0 0-79,0 0 55,4 0-64,-4 0 48,0 0-88,0 0 32,0 6-56,4-5 64,0 4-33,-4 2 49,-2 11 17,0-14-17,5-2-16,-5 12 16,0-8-24,0 12-8,0-2 56,0 3-72,0-1 32,-10 0 8,12 2-32,-2 1 32,0-1-16,0 0-8,0 2 32,4-17-16,-3 13 24,-1 2-40,0 2 56,-10 1-64,16-1-8,-6-2 64,0 0-16,0 3-16,0-5 8,0 0 32,0 0-48,0-1 40,4-13-32,-2 8 24,-3 4-80,7 0 8,-4 0-49,4 1 17,0-11 40,-4 12-32,4-14-32,0-2 104,0 2-224,2 2-184,2 0-152,-2 10-128,-1-16 688,0 0-768,1 4-120,1 3-89,1-3-79,-3-3 1056,2 2-1184,3 1 8,-2-4 31,2 4 81,-4-4 1064,2 0-928,2 0 192,2 0 216,8 0 224,-13 0 296,0 0-112,5 0 64,11 0 8,-15 0-56,-1-1 96,2 0-776,-5 1 776</inkml:trace>
  <inkml:trace contextRef="#ctx0" brushRef="#br0" timeOffset="532">2480 170 944,'0'0'0,"0"0"8,0 0-8,0 0 24,0-2-8,0 0 0,0 0 24,0-2-8,0 0 8,0 0 32,0 0 40,0 0 32,0 2 48,0 0 48,0-2 40,0 3-280,0 0 328,0-1 48,-4-2 16,4 2 0,-1 1-392,-2 0 352,-1-1 0,0 0-48,-2-2-15,4 3-289,-2 0 280,-12-1-48,16 0-24,-17 0-8,17 1-200,0 0 184,-6 1 0,-10 0-24,12 0-24,-2 0-136,-6 0 128,6 0 0,-13 0-32,15 0 8,3 0-104,-4 0 80,-11 4-8,12 0 0,-12-4-16,14 1-56,-2 2 32,-14 1 0,11 0 0,-11 0 0,17-3-32,-2 2 32,-15 3 8,14 0 8,-14 0-32,15-4-16,0 2 32,-18 2-8,17 0 0,-14 11-16,17-16-8,-2 2-8,-15 3 16,14 0-32,-15 0 40,17 1-16,-2 2-16,-2-9 32,0 6-16,-10 0 16,16-3-16,0 0 40,-4 3-16,0 0 16,0-1-8,4-4-32,0 2 16,0 1 0,0 0 0,0 0 0,0-4-16,0 0 64,0 4-16,0 0 0,2-4 0,-1 2-48,0 0 0,3-2 56,2 0-24,2 0 8,8 4 16,-10-4-56,11 0 8,-11 0 16,10 0-40,-10 0-8,14 0 32,-12 0-8,2 0 0,-1 0 0,7 0 16,-10 0-32,14 0-40,-4-2 48,1 2 0,-1 0 0,0 0 24,-8-2-40,14 2 32,-5 0-32,-9 0 0,4 0 24,-4 0 0,8 0-32,-8 0 24,12 0 24,-3 0-16,-9 0 16,10 0-32,-10 4 8,4-4 8,-6 0-24,0 4-24,15-4 24,-15 4 0,6-1 24,-6-2 0,0 3 8,0 0 8,10 0-24,-14 0 8,-2-2-24,6 2 16,11 2-24,-15-1 48,2-1-16,-2-2 0,4 4-24,0 0 24,0 0-48,-3-2 48,-2-2-24,3 14 16,0-12-16,-2 2 24,0 6 0,-2-8 0,0 1-8,0 1 40,0 12 0,-3-15-32,2-2 24,-3 5 24,0 12-32,-2-14 56,-8 9-72,10-10 88,0 1-8,-2 13 40,-13-13 0,13 2 16,-14 12 40,4-14-48,0 2-16,3-1-112,9-4 104,-12 5-40,10 0 48,-16 0-48,6 1 17,10-1-25,-21 0-16,9 0 40,2 0-32,10-2 16,-17 0-24,17 0 0,-12-4 16,12 4 0,-16 0 16,16-4-8,-10 0-64,13 0 48,-1 0 16,-2 0-16,-10 0-32,12 0-16,4 0 24,-6 0-72,-12 0-16,14 0-56,-11 0 120,14 0-200,-4-2-64,-1 2-81,0-2-87,1-2 432,4 4-512,-5-2-64,0-4-24,0 2-8,0-2 608,6 6-600,-4-6-24,0 2-33,0-2 33,0 0 624,4 5-576,0-5 56,0 0 48,0-2 40,0 2 56,0 6 376,0-8-272,0 0 112,2 0 72,0 0 48,-2 7 40,6-6-48,0-1 16,2-1-200,8-7-432,-15 16 664,-2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6:11.34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 79 936,'0'0'0,"2"0"32,0-2 16,4 0 0,-2 0 0,0 0 48,-2 2-96,0-2 144,0 2 72,0 0 64,0 0 48,-1-1-328,0 0 384,1 1 24,0 0 8,0 0-32,-1 2-384,0 0 336,1 2-32,0 0 33,-2 2 7,0-3-344,0 0 368,0 4 32,0-1-8,0 10 32,0-15-424,0 2 424,0 17-48,0-14 0,0 12-16,0-15-360,0 0 296,0 20 24,0-7-32,0 0 9,0-8-297,0 0 288,-4-2 8,4 19-80,0-9-32,0-13-184,0 0 184,0 21-56,0-7-8,0-11 0,0 16-8,0-16 0,0 16 16,0-16-80,0 13-8,0-13-48,0 12-8,0-12 16,0-3 0,0 0-64,0 13-144,2-12-408,-2 2-208,0-2 824,0-2-889,2 15-31,0-13 216,0 0-56,0-2 760,-1 0-952,1 2-57,0 0-15,0-4 120,1 2 904,0 0-664,1-2 184,0 0 224,0 0 136,-1 0 120,0 0-48,1 0 8,2 0-832,-6 0 872</inkml:trace>
  <inkml:trace contextRef="#ctx0" brushRef="#br0" timeOffset="1">700 132 528,'0'0'0,"0"-2"448,0 0-416,0-2-32,0 4 48,0-6 16,0 4 24,0-2 16,0 2-104,0 2 160,0-2 24,0-2 32,0 0 32,0 0-248,0 4 256,0-7 32,0 3-8,0 2-16,0-3-264,0 4 280,0-3-24,0 0 24,-4 0 8,4 0-288,0 4 296,-4-4 25,4 0-33,-4 0 0,4 0-24,0 4-264,-4-4 256,-1 0-24,1 0-16,4 0 8,0 4-224,-4-2 208,4-2-8,-4 2 8,4 0-32,0 1-176,-4-3 168,0 2-8,4 0-40,-6 0-32,0 0-8,0 0-40,2 0-16,-2 2 24,6 0-48,-6-2 8,-10 2 8,12 0 16,-3 0-48,6 0 16,-14 0 16,11 0 0,-2 0 8,-12 4 8,17-4-32,-2 0 80,-13 4 24,12 0-40,-2 0 48,3-3-112,-11 5 72,10 0-48,-2 0 56,-12 0-48,17-5-32,-2 4 32,-15 11 40,12-12-40,0 14 0,-13-14-56,19 3 40,-6-1 0,-10 10 8,16-16-24,0 4 56,-6 2-48,0 10 8,0-12 0,2 2 32,0 0-16,4 0-8,-4 0-8,4 1-16,0-1 24,0 0 1,0-2-17,0 2 16,2-2 0,4 0 0,0 0-16,-5-3-8,4 2 0,3 1 24,-2 0-16,2-4 32,-6 1-40,4 2 40,10-3-24,-7 0 16,11 0-24,-18 1-8,4 2-8,12-3 8,-12 0-40,14 0 32,-17 1 8,3 2-8,14-3 8,-12 4 8,12-4-16,-17 0 8,2 0-16,16 0 32,-13 4-40,12 0 8,-12-4 56,12 4-48,-12-4 48,13 5-32,-18-4-8,2 2-24,13 1 32,-12-4-16,12 4 24,-15-3-16,0 2 16,18 1 8,-15 2 24,12-2-24,-15-1-24,0 0 32,5 3-16,8 0 16,-10 10 8,-2-16-40,0 0 24,13 6 8,-13 11-16,2-17 48,-3 2-64,0 2 112,5 2-48,0 0 0,0 10-16,-5-14-48,0 0 32,3 4 0,-2 12-32,-2-14 40,-1-1-40,0 1 88,-1 12-24,0-12 96,0 2-40,0-3-120,0 0 88,0 13 64,-4-12 0,-2 2 32,4 1-184,-2 3 152,-12-6-8,12 2-64,-2 0-16,0 10 24,-14-16 32,13 6 8,-11 0-40,15-3-88,0 0 104,-19 3-48,16 0 32,-18 0-8,21-4-80,-1 0 88,-20 2 8,8 1-32,-2-1 24,6-4-88,5 0 16,-9 4 0,0 0-8,10-4 0,-10 0-8,8 0 32,-9 0-24,1 0 40,10 4-40,-7-4-8,6 0 0,1 0-32,-14 0-72,14 0-152,-9 0 256,7 0-288,2 0-144,-12 0-168,14 0-88,-7-2 688,6 2-968,1-2-265,-2 0-239,-11 0-184,15-1 1656,0 2-1649,-4-5 337,2-1 416,0 1 456,0 2 440,2 2-136,-2-14 88,0 10 8,0-10-744,4 16 784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6:21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9 292 1112,'0'0'0,"0"0"16,0 0 0,-4-2 0,4 2-16,0-2 0,-4 2 8,4 0 8,0-2-8,0 2 0,0 0-8,0 0-8,0 0 16,0 0-8,0 0-8,0 0 16,0 0-8,0 4-8,2-4 32,0 0-8,0 4-8,0-4 8,0 0 0,0 0 8,0 0 32,0 0 24,0 0 24,0 0 64,-1 0-168,2 0 208,1 0 40,0 0 56,-2 0 8,-1 0-312,2 0 312,-1 0 0,2 0-8,2 0-24,-4 0-280,2 0 264,3 0 24,-1 0 1,0 0 23,-5 0-312,4 0 288,1 0-24,2 0-16,8 0-72,-15 0-176,2 0 168,5 0-8,11 0-40,-13-2 8,0 1-128,10 0 152,0 1-96,0 0 24,1 0 8,-11 0-88,8 0 56,6 0 32,6 0-40,1 0-32,-18 0-16,10 0 64,13 0 16,3 0-8,1 0 32,-23 0-104,13 0 48,12 0 16,3-2 8,1 0-24,-26 2-48,13 0 64,15-2-24,3 0-24,0 0 8,-29 1-24,14 0 56,19-1-16,4-2-8,1 0-16,-32 2-16,11 0 8,26-2 16,2 0-24,1 0 40,-36 2-40,9-1 16,30-1-8,0 0 0,2 0 16,-37 2-24,7 0 16,34-2 32,2 0 16,0-2-56,0 2 40,1 0-40,1 2 32,2-2-8,-2 0-16,2 0 16,0 0-32,6 0 16,-46 2-16,6 0 24,38-2-8,-2-2 8,0-1-24,0 3 0,-2 0-24,2-2 0,2 0 8,-41 4 16,-3 0-32,40-4 24,0 0-8,-2 2-24,-32 0 40,-15 2-16,45-4-24,2 2 24,-2 0 8,-28 0 8,-20 2-8,48 0 8,-6-2-16,-2-1 32,-24 3-16,-21 0-16,41-2 16,-5 0-56,1 0 32,-19 2 24,-21 0 24,38-2 0,-1 2 32,-3-2 16,-22 1-72,-15 2 24,30-1-8,-3-2 8,-1 2-32,-15 1 8,-15 0 16,24-1-24,1 0 40,-5 2-40,-12 0 8,-12 0-16,19 0 40,-3-2-24,0 0 8,-9 0-8,-7 2-8,12 0-32,-2-2 0,-2 2-32,-11-2 72,-1 2-88,14 0-24,-12 0-72,2 0-32,-4-2 216,-2 2-224,4-2-32,-4 2-16,0-2 32,0 2 240,-2 0-272,2 0 0,-2-2 8,0 2-64,-3 0 328,2 0-312,-5-2-48,-10 0 15,12 0 33,-1 2 312,4 0-336,-18 0 24,15-2-32,-12 0-24,11 2 368,4 0-368,-15-3-32,12 1 24,-14 0 96,14 1 280,4 0-200,-19 1 88,19-2 56,-6 2-8,-10-2-64,12 2-872,4 0 1000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6:33.251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12 317 1128,'0'0'0,"0"0"0,0 0 48,0 0-8,0 0 8,-4 0 0,0 0-8,0 0 8,4 0 8,0 0 24,0 0-80,0 0 120,0 0 40,0-2 40,0 2 24,0 0-224,0 0 240,2-2-8,0 0 0,4 0-16,-5 2-216,4-2 216,1 0-16,2 0 8,1 0 16,-9 2-224,8-2 240,-2 0 32,10-1 17,-10-1 23,-6 4-312,8-2 328,12-2 8,-11 0-16,11 0-24,-19 4-296,14-4 280,-9 0-8,12 2-16,-12 0 16,-3 2-272,15-4 232,-2 0-32,0 2-8,0 0-96,-8 0 0,15 0-8,-7-2-56,0 0 16,-14 4-48,12-2 56,2 0-24,1 0-8,-1 0 24,0 0-48,-8 0-16,10 0-96,-12 2-192,-4 0 304,5 0-504,1 0-224,8 0-184,-12 0-128,2 4 23,2-4 49,-2 4 160,0-4 272,-2 4 184,2 0 176,0 0 112,1 0 8,-1 0-968,-6-4 1024</inkml:trace>
  <inkml:trace contextRef="#ctx0" brushRef="#br0" timeOffset="806">1716 96 1032,'0'0'0,"0"0"0,0 0 8,0 0 8,0-2 0,0-2 8,0 2-24,0 2 16,0-2-8,0 0 0,0 0 16,0 0-24,0 2 24,0-2 8,0 0-8,-4-2 16,4 2-40,0 2 32,0-2 40,0-2 40,-4 2 64,4 0-176,0 2 248,-4-3 72,4-1 32,-4 2 16,0 1-368,4 0 384,-5-3 24,1 0 24,0 2-16,1 0-416,2 2 425,-3-2-1,-2 0-16,0 0-32,0 0-376,6 2 368,-6-4-40,0 0-16,0 0 24,0 2-336,6 2 312,-6-2 8,2 0-24,-2 0-32,-1 0 0,1 0-24,-10 0-31,12 0 7,-2 2-216,6 0 200,-16 0 8,12 0 0,-2 0-24,-10 0 16,11 0-40,-11 0 16,12 0-16,-12 0-48,16 0-112,-4 4 88,-12 0-16,10 0-16,-13 0-16,19-4-40,-6 4 40,0 2-16,-12 0-8,12 10 0,5-15-16,-16 2 24,11 14-16,-13-13 16,13 14-24,-12-12-16,14 12 40,-14-12-16,14 17 0,2-23-8,-12 6 16,10 14-8,-13-14-16,13 16 32,0-16-40,0 13 16,0-13 32,0 16-88,4-22 56,-4 6 16,4 12-24,0-12-8,0 15 48,0-21-32,0 6-24,0 12 16,0-12 24,2 10-48,0-12 48,4 12-8,0-9-40,0 9 48,2-12-16,9 2 0,-11 0-8,14 10 0,-12-12 0,12 2 24,-12 0 0,15 0 0,-15 0-8,12-1 0,-12-1 40,14 0-32,-18-3-16,9 2 24,3 1-16,2-4-24,-2 4 56,3-4-56,-1 0 40,0 0 16,2 0-32,-14 0-8,6 0 64,7-2-48,-1 0-32,0-2 0,-13 3 16,8-2 8,6-1-8,-11 0 48,14-1 0,-17 4-48,6-4 48,-3-1 0,15 2-8,-17-2 32,0 4-72,6-2 40,-6-2 24,2 0-16,0 0-40,-6 4-8,2-2 48,2 0 0,0-2 0,0 0 16,-5 3-64,0 0 40,2-4-32,-1 1 24,-2 2-8,0 2-24,0-2 8,0 0 24,0-2-40,0 0-24,0 4 32,0 0-16,-5-2-8,1 0-32,-2 0 40,-1 2 16,-2 0-80,5-2 8,-2 0 16,-12 2-32,16 1 88,0 0-64,-14-1 24,9 0-16,-13 2-16,17 0 72,0 0-32,-17 0-8,14 0 16,-14 0 32,17 0-8,-1 0 32,-18 0-56,16 0 16,-18 4-8,18-4-24,-17 0-8,17 4 80,-14-4-72,17 0 40,0 0 0,-15 4 40,12 0-80,-10 0 32,13-2 8,1 0-8,-2-2-24,0 4 16,0-4 40,2 0-24,0 0 0,-2 4 0,4-4 16,-4 0-24,4 2 8,0 0-24,0-2-8,0 0-8,0 0-8,0 0 48,0 0-48,2 0 8,0 0 8,0 4 16,2-4 16,-2 0-48,4 0 64,0 0-16,3 0-8,-4-1 8,-2 0 32,5 1-32,8-2-8,-10 0 0,0 1 8,-4 0 16,16-1-24,-12-2-24,11 0 40,-12 3-8,-2 0-24,15-1 8,-12 0 32,12 0-24,-14 0 8,-2 2 0,6-2-16,11 0 16,-13 0-16,6 0 16,-6 2-40,0-2 32,2 0-8,8 0 24,-11 0-8,-4 2 8,6-2 8,1 2-16,0 0-8,8 0 0,-12 0-24,4 0 24,0 0 0,-3 0 8,-4 0 8,7 0 32,-2 0-48,3 0 8,-3 0 0,-4 0 0,6 0-24,0 0 48,-2 0-32,-1 0 8,-4 0 16,5 0-24,0 4 0,-2 0 24,0-1-16,-4-2 0,4 3-16,2 0 32,1 2 0,-4-1-16,-2-4 8,3 5 48,-2 0-48,-2 10 16,1-12-24,0-4-48,1 19 64,-2-15 24,2 14-16,0-13-24,-2-4 56,0 21-80,0-6 8,0 1 8,0 0 8,0-16 0,0 5-16,0 20 8,0-10 8,0 0 0,0-15 8,0 17 24,0 0-16,0-2-32,0 0 16,0-15-16,0 5 8,2 18 48,0-18-8,-2 15-32,0-20 48,2 5-16,0 17-48,-2-17 16,2 11 0,-2-16 0,0 5-48,2 10-32,-2-12-56,0 2-152,0 0-192,0 11-232,0-17-329,2 6-183,-2-6 1224,0 6-1376,0 0-48,0-2 167,0 0 1257,0-4-1080,2 4 328,0-4 280,2 4 224,0-4 160,-4 0 88,4 0-40,2 0 0,0 0-120,0-2-624,-6 2 784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6:35.161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86 209 1072,'0'0'0,"0"0"24,0 0 8,0 0-32,0 0 24,-4 0 0,-1 0 8,1 0 0,3 0-32,-2 0 40,-1 0 16,4 0 32,-4 0 56,4 4 64,-4-4 64,0 4 56,0 1 24,2-4-352,0 2 368,2 1-8,-4 2 24,4-2 16,-4 2 0,4 0 17,-4 0 15,0 0-40,2-3-392,0 0 408,-2 3-56,0 0-56,0 13-24,4-15-32,-4 2 0,0 12 16,4-14-24,0 5-232,0-2 208,-5-3 24,5 12-16,0-10 8,0 3-224,0-1 216,0-2-15,0 12-41,0-14-24,2 6-136,-1-2 144,1-2-16,0 11-32,2-13 32,-2 6-128,0-2 88,2-4-16,2 12-8,0-12-32,-1 0-32,-2-2 64,5 16-40,0-14 56,0 3-16,-3-4-64,-2 0 48,14 13-24,-11-16 32,2 6-16,3-2-40,-4-2 88,-1 2 16,12 0-16,-10 0 24,5-1-112,-5-2 80,8 3 8,-8-4 0,16 4-32,-12-4-56,-6 0 56,13 0 40,-1 0-56,-2 0 48,2 0-8,1 0-8,-1-2 24,0 0-16,-6 0-80,-6 0 56,13-2 24,-1-2-24,-2 2 0,-5 0-56,-6 2 88,11-4-8,1 0 0,-1 0 24,0 0-40,0 0 0,-8-3-8,11 1 8,-15 2-64,-2 4 80,16-6-48,-12-8 72,2 12-32,5-9-72,-10 10 80,3-3 0,0-13-64,2 13 0,-3 0-16,-3 4 24,4-16 0,-4 12 8,0-2 8,-1-7-40,0 12-16,-1-3 72,0-13-24,0 11 0,0-9-32,0 14 40,0-3-88,0-10 16,-4 10-24,-1-1 56,4 5 8,-5-14 8,-1 10-24,1-2-8,1-6 16,4 12-72,-5 0 24,0-4 16,0 0-16,1 0 48,4 6-112,-5-6-40,0 1-80,2 1-64,0 1 296,4 2-360,-4-3-208,0 2-120,0 0-200,-2-2 888,5 4-1113,-3-2-199,0 0-168,4 2-32,0 0 1512,0 0-1345,0 0 281,0 0 352,0 0 328,0 0 184,0 0 160,2 0-16,4 0-40,0 0 96,-5 0-872,-1 0 872</inkml:trace>
  <inkml:trace contextRef="#ctx0" brushRef="#br0" timeOffset="1">1131 80 1112,'0'0'0,"0"0"104,0-2 32,0 0 24,-1 1-160,-2 0 160,3 1-16,0 0-24,-4 0-32,4 0-88,0 0 80,-4 4 16,0 0 48,-1 0 48,4-2-192,-2 2 232,3 14 32,-4-14 32,0 12 40,3-14-336,-2 0 344,-1 15 32,0-11-15,-2 16-33,4-16-328,-2 4 352,-2 6-24,2 1-40,0-1-16,2-11-272,0 6 248,-2 7-24,0-2-24,0 3 0,2-13-200,0 4 152,2 8-48,-4 0-8,4-1-24,-2-11-72,0 4 96,2 6 0,0 2-24,0-2-8,0-9-64,0 3 56,0-4 0,0 16 40,0-16 8,0 1-104,0 2 64,0-5 0,0 12-32,0-11-104,0-3 72,0 2-128,2 12-216,0-16-168,0 4-152,-2-2 664,2 0-864,0-2-88,0 0-57,0 0 49,0 4 144,0-4 264,0 0 216,-2 0 160,0-1 176,0 0-48,0-3 0,0 0-872,0 4 920</inkml:trace>
  <inkml:trace contextRef="#ctx0" brushRef="#br0" timeOffset="2">835 96 1080,'0'0'0,"0"0"40,0-2 24,0 0-64,0 2 56,0-2 16,0 0 8,0 0 0,0 0-80,0 2 104,2-2 8,0 0 40,2 0 40,1 0-192,-4 2 240,5-2 48,0 0 56,0 0 16,-1-2-360,-3 4 392,6-5 32,0 3 0,10 0 25,-13 1-449,-4 0 464,17-1-24,-12-2 32,11 2-32,-12 1-440,-4 0 448,19-1 24,-14 0-40,14 0 16,-6 0-448,-12 2 440,15-4-31,-1 0 7,0 2-16,-2 0-400,-12 2 376,14-2-32,1 0-32,1 0 8,-11 2-320,-6 0 264,21-2-64,-6 0-8,-7 0-72,10 0-120,-18 2 64,5-2 16,12 2-40,-12 0 16,2-2-56,-8 2 64,16-2-24,-13 2-48,3 0-104,0 0 112,-6 0-232,6-2-168,0 2-200,0 0-192,-4 0-256,-2 0 1048,2 0-1257,0 0-231,0 0-136,0 0 119,-2 0 1505,2 0-1240,0 0 424,-2 0 408,0 0 248,0 0 160,0 0-32,0-2-40,0 2-832,0 0 904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0:53:34.581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725 124 1112,'0'0'0,"2"0"40,-2-2-16,0 0-8,0 0 0,0-2-8,0 0 0,2 2 0,0 0-8,-2 2 8,0-2 0,2 0 0,-2-3 0,2 1 8,-2 0 16,2 3-32,-2 0 8,2-3 8,0 2 0,-2 0 0,0 1-16,0 0 32,2-1 0,-2 0 0,2 0 8,-2 0-40,0 2 32,0-2 16,0 0-8,0 0 16,0 0-56,0 2 80,0-2 0,0 0 8,0 0-8,0 0 16,0 0-8,0 0-88,0 2 96,0-2 8,0 0 8,0 0 32,0 0-144,0 2 160,-4-2 16,4 0 16,0 0 0,-3 0-192,2 2 200,1-2-8,-4 0-8,4 0-32,-4 0-152,4 2 160,-4-2-48,0 0 16,0-3-32,-2 1-96,6 4 48,-4-2 17,-2 0-65,-10 0 40,16 0-8,-1 2-32,-4-2 32,-14 0 0,13 2-32,-12 0 16,18 0-16,-4 0 0,-14 0 32,14 0-16,-14 0 8,17 0-24,-5 0 40,-12 0-40,12 0 32,-14 0 0,20 0-32,-6 0 32,-14 0 16,13 4-16,-15 0 8,6 0-8,0-4 8,0 4 0,-1 1-24,16-5-16,-14 4 24,-1 0 8,0 2 16,0 0-32,14-6-16,-13 6 48,9 10-40,-18-16-8,18 6 24,-14 0-32,14 0 24,-13 10-8,13-11 0,-16 1-8,16 0 8,-14 10 0,16-12-16,1-3 8,-11 4 0,10 11-8,-12-12 0,12 2 16,3-5-8,-4 4 8,-11 12-8,16-17 32,0 6-40,-1-5 8,-2 4 8,3-1-8,0 0-32,0 0 16,0-3 16,0 2-8,0 1 8,2 0-8,0 0 0,4-4 0,0 4-8,0-4 24,0 0 0,-4 0-8,4 0 16,2 0-32,-2 0 16,2 0 16,-6 0-16,5 0 0,1 0 8,8 0-8,-8 0 16,-3 0-16,8 0 0,-5 0 0,11 0 0,-13 0-24,-1 0 24,8-2-8,-7 0 0,12 0 32,-10 0 8,-1 1-32,7 0 0,2-1 24,0 0-24,-10 0 0,1 1 0,6 0 16,-7-1-16,15 2-8,-15 0-8,0 0 16,6 0-16,-6 0 8,12 0 8,-12 0 0,1 0 0,2 0 16,-4 4-24,1 0 8,2 0 8,-2-4-8,4 0-16,-4 4 16,2 0-8,0 0-16,0 2 24,0-2 8,1 0-8,-1 3 0,-5-5 0,2 2 8,3 2-24,0-2 48,0 0-40,-4-2 8,0 0 8,2 2-8,-2 0-16,0 0 40,2 0-8,0 2-16,1-2 0,-3 0-16,0 0-16,-2 0 48,2 0-16,-2 0 24,2 0-8,-2 0-8,2 1-16,-2 1 8,0-2 0,0 2-8,0 0 0,0 0 8,-2-3 0,0 0 8,0 3-16,0 10 32,0-12-16,-2 0-8,0-2 0,-2 17 0,0-19 16,0 16-16,2-14 0,0 0 8,-4 14 0,0-12-8,-1 12 48,-2-13-48,2-2 48,7 16-8,-16-11-8,12 10-32,0-14 0,2 0 16,-16 14 0,14-12 0,-17 2 8,18 7-24,0-5-8,-19-4 0,6 14 8,10-14 24,-9 6-24,8-4 32,0-2 24,-15 2-32,16 10 0,-9-16-24,8 0 8,-11 6 0,1 1 8,1-1-24,5-2 8,6-2-16,-13 4-24,-1-2 32,1 0-24,5-1 32,8-2-16,-15-1-16,4 4-16,-3-4 48,6 3 0,8-2-16,-1-1 32,-16 0-8,6 0-8,11 0 0,3 0 16,-20-2-24,6 0 24,10 0 0,-9-1-16,10 2-8,-1-3 0,-15-2-8,17 2 0,-12-2-16,12 0 0,-2-1-24,-12 1-32,15 3 88,2 2-88,-5-5-24,-1 0-16,1 0-8,3 3 136,2 2-160,-5-3-16,2 0-49,4-2-47,-3 2 272,2 4-304,-3-4-24,4 2-40,-4 0 32,1 0 336,2 2-360,1-4 24,0 2 40,0-2 16,0 2 280,0 2-208,2-4 56,0-3 40,0 3 40,4-2-1104,-6 6 1176</inkml:trace>
  <inkml:trace contextRef="#ctx0" brushRef="#br0" timeOffset="373">966 83 1168,'0'0'0,"0"0"0,0 0 48,0-2-8,0 0 24,0 0 0,0 1-64,0 0 96,0-1 48,0-2 24,0 2 32,0 1-200,0 0 208,0-1 16,0 0 32,0 0 24,0 0 8,0 0 0,0 2-40,0 0-24,0 0-224,0 0 168,0 0-32,0 0-48,0 0-40,0 0-488,0 0 912,0 0-448,0 0 0,-4 4 16,4-2-40,0 0 56,-4 2-8,4 2 17,0 0 23,0 0-8,-4 13-8,4-15 16,-4 14-48,4-16-40,0 0 72,0 14-32,0-10-16,0 12 8,-2-14-32,0-2 16,2 19 8,0-15 8,0 14-24,0-16-8,0-2-8,0 20 8,0-15-8,0 17 16,1-15-8,0-2 24,1 11-16,0 2 0,-2-1 0,0-8-8,0-4 8,0 9-8,0 0 16,0 3 0,-3-9-16,2-4-8,1 10 0,-4 0-48,4-10-24,-3 9 80,2-7-152,1-2-48,-4 14-40,4-16-113,-4 12-71,4-12-56,-4 12-16,4-12 24,-3 1 472,2-3-408,1 4 72,-4 0 72,0 10 96,1-16 168,2 0-104,1 4-1072,0-4 1176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12:25.213"/>
    </inkml:context>
    <inkml:brush xml:id="br0">
      <inkml:brushProperty name="width" value="0.05" units="cm"/>
      <inkml:brushProperty name="height" value="0.05" units="cm"/>
      <inkml:brushProperty name="color" value="#ED1C24"/>
    </inkml:brush>
  </inkml:definitions>
  <inkml:trace contextRef="#ctx0" brushRef="#br0">1 241 488,'0'0'0,"0"0"16,0-1-16,0 0 16,2-1 8,-2 0-8,0-2 16,0 2 32,0 0-64,0 2 88,0-4 32,0 2 32,0 0 24,0-1-176,0 2 208,0-1 16,2 0 8,-2-2 16,2 2-16,0 0 24,-2 0-16,2 0-16,0 0-224,-2 2 216,0-2-16,2 0 0,0 2-8,0 0-192,-2 0 192,0 0 8,2-2 32,-2 2 1,0 0-233,0 0 240,0 0-8,2 0-8,-2 0 0,2 0-224,-2 0 224,2 0-32,-2 0-16,2 0-32,0 0-144,-2 0 136,2 0-8,0 4 0,0-4 0,-2 3-128,0-2 128,2-1 0,0 4-8,0-4 16,0 4-136,-2-4 136,2 4 24,-2 0 8,0-4 16,0 4-184,0-4 160,0 4 8,2 0 0,0 0-16,0 0-152,-2-4 152,3 6-8,-3 0-32,2 0-8,-2 0-104,0-6 120,2 7-15,-2-1 31,2 0-16,0 0-8,-2-6-112,2 6 104,0 0-16,0 0 0,-2 0 8,0-6-96,2 6 128,0 10-8,0-16 24,0 6-24,-2-5-120,2 4 104,0 2 8,0-3-16,0 0 16,-2-4-112,2 4 96,0 0 0,0 0 8,0 0 8,-2-4-112,2 0 120,2 4-16,2 0 16,-2-4-8,-3 0-112,4 0 120,1 4 0,0-4-40,1 0 32,-6 0-112,4 0 112,1 4 8,-2-4-8,0 0-24,2 0 0,-2 0 0,0 0 0,0 0 0,-3 0-88,4 0 88,-1 0-16,2 0 32,0 0-8,0-2 16,-2 0 0,0 0-32,3 0 24,-3 0-15,2 0 15,0-2 24,0 0-8,-5 3-120,4-2 136,3-1 0,0-2-40,0 0 0,-2-1-8,10-1-8,-9-8 24,11 10-24,-16 4-80,4-4 64,14-10-8,-14 10-8,12-13 24,-16 18-72,3-4 40,15-15-8,-4 12 8,0-14-48,-13 16 8,2-4 40,16 1-48,-13-11 8,12 12 24,-15 1-24,6-8 16,5-1 24,-10 8-24,15-13 16,-19 19-32,2-2 32,14-14-24,-12 12-8,12 0-24,-16 3 24,0-2-24,4-1 24,0 0-8,1-1 8,-5 5 0,2-2-24,2-2 24,-2 0-16,-2 4 8,-1 1 8,0 0-40,-1-1-96,0 2-104,0 0-144,0 0 384,0 0-592,0 0-73,0 0-191,0 0-176,0 0 4177,-4 0-7514,0 0 2928,0 4-87,-2-4-56,4 3 1584,0 0-1489,-3 1 161,-1 2 240,2 0 304,-2 1 288,0-3 248,2 0 152,-2 0 80,4-2 16,0 0-16,-4-2-80,2 0-184,4 0 280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12:26.417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13 294 512,'0'0'0,"0"-2"0,0 0 8,0 2-8,0-2 24,0 0 16,0-2 16,0 0 40,0 3-96,-4-2 120,4-1 40,0 0 40,0 0 32,0 0 24,0-2 16,0 1 24,0-1 16,-1 6-312,-2-4 320,3-2 16,0 0 8,0 0 16,0 2 56,0 0 9,0-2 15,0 2 0,0 0-56,0-2-8,0 2 0,0 0 24,-1 3-400,-2-2 400,3-1-16,0 0-8,0-3-32,0 7-344,0-4 312,0 0-16,0 0-87,0 0-57,0 2-152,0-2 136,0 0-48,2 0 56,-2 2-56,1 1-88,0 0 104,-1-1-16,0 0-16,2 0 24,-1 1-96,0 0 40,-1-1 8,0 0-40,2 2 16,-2 0-24,0 0 40,2 0-32,-2 0 16,0 0-16,0 0-8,0 0 24,0 0 56,0 4-32,0 0 0,0-3-48,0 2 24,0 1-32,-4 0 24,4 2 0,0-4-16,0 2 32,0 2-24,0 0-16,0-2 0,0-1 8,0 1-24,0 0 16,0 2 16,0 0-8,0-4 0,0 2 56,0 2-48,0 0 24,0 0-8,0-3-24,0 0-16,0 3 48,0-2-40,0 2 16,0-4-8,0 0 8,0 4-16,0 1 24,0-1-8,0-5-8,0 2 32,0 1 16,2 0-40,0 0 48,0 0-8,0 0 8,2-4-40,0 4 32,-2-2-48,0 0 8,0-2-8,2 0 80,0 0-32,-2 0-48,0 0 112,5 0 24,-5 0-48,2 0 0,0 0 0,0 0-16,0 0 40,0-2-32,2-2-40,0 0-16,0 0-8,0 0 0,-2 0-16,-2 2 48,4-4 16,0 0-16,0-1-32,0 4-16,-3 0 24,3-3-16,0 0 8,2 0-32,-3 2 16,-2 2-8,5-4 8,0 0 0,0 0 56,-4 2-56,-2 2 40,6-6-24,1 0 24,-3 0 8,-2 2-48,-2 3 72,6-5-88,0 0 24,0-8-16,-3 13 8,-2 2-8,3-5 64,10-10-64,-12 12 0,2-1 8,-3 4-32,13-8 24,-10 1-64,2 0 8,6 3 64,-8 2-160,0-5-72,10 0 40,-9 2-72,-2 1 264,-2 4-296,5-5 24,0 0-64,0 0-56,-4 3 392,-2 1-400,4 0-192,0 0-97,-4 0-39,0 1 728,-2 0-824,2 1-8,0 0-40,0 0-40,0 0 912,-2 0-881,0 0 41,0 0 64,-4 4 112,4 0 664,0-4-520,-6 7 208,-10-1 160,12 0 104,-1-2 48,4-2 0,-17 14-24,14-12-488,4-4 512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4:37.310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17 470 864,'0'0'0,"0"0"24,0 0-24,0 0 16,0 0-8,-4 0 16,4 0-16,-1 0-8,-2-2 8,3 0 8,0 2 8,0 0-8,0 0-16,0 0 32,-4 0 0,4-2 8,0 0 32,0 2 24,0-2 8,0 2 32,0 0 0,-2 0-136,0 0 168,2 0 0,0 0 8,0 0 16,0-1-192,0 0 200,0 1-16,0-2 8,0 2 0,0 0-192,0 0 184,0 0 0,0-2 0,0 2 0,0-1-184,0 0 184,0 1-16,2 0 32,0-2-8,-2 2-192,2 0 177,0 0 39,0 0-64,2 0 0,-3-1-152,2 0 184,1-1-32,2 0 40,0 0 0,-4 2-192,2 0 160,2-2 8,2 0-8,0 0 24,-1 1-184,3 0 176,-4-1-32,2 0 0,8-1-48,-14 3-96,2-2 104,14 0 0,-12 0 0,11 0-16,-15 1-88,2 0 56,14-1 0,-12 0-16,12 0 32,-15 1-72,0 0 48,15-1 32,-9 0-56,9 0-8,-15 1-16,0 0 24,17 1-88,-14 0 88,12-2 8,-11 2-16,9-2 72,-10 0-88,2 0 0,8 0 40,-10 0-56,0 2 48,2 0-24,-4 0-8,-2 0-32,4 0 0,1 0-96,-1 0-56,-3 0 184,0 0-304,-1 0-144,0 0-120,0 0-136,-1 0 704,0 0-800,1 0 15,0 4 49,0-4 112,-2 0 624,0 0-496,0 4 64,0-4 64,0 0 80,-3 0 288,2 0-232,1 0 96,-4 4 80,0-4-816,4 0 872</inkml:trace>
  <inkml:trace contextRef="#ctx0" brushRef="#br0" timeOffset="1121">979 61 824,'0'0'0,"1"0"0,0 0 40,-1 0-24,2-2 16,-2 0-24,0 0-8,0 0 24,0-2 0,0 2-16,2-2 16,0 2 16,-2 0 32,0 1-72,0 0 112,0-1 48,0-3 48,0 3 8,0 2-216,0-2 232,0 0-8,0 0 24,0 0 24,0 2-272,0-2 280,-4 0 40,4-2-40,0 2 8,-2 1-288,0 0 232,2-1-32,-4 0-8,0 0-47,0 0-17,0 2 0,0 0-32,0 0-8,2 0-88,0 0 96,-3 0-24,-1 0 16,0 0 0,0 0-8,0 0 32,0 0-48,0 0 16,0 4-24,0-4-8,2 4 24,-2 0-56,2 0 24,-2 0-48,0 0 16,-1 2 0,1 1 0,0-1-8,0 0 8,0 10 16,3-14-24,0 0 24,-3 4 16,0 0-48,0 12-8,2-15 16,2-2-16,-14 16-16,16-11 24,-6 12 8,2-16 0,1 0 8,-3 16-16,0-12 0,0 12 16,4-14-8,0-1-24,-4 17 24,2-14-16,0 12 16,1-14 0,2-2-8,-3 18 16,0-3 0,4-11-24,0 8 16,0-6-8,0-2 8,0 14-32,0-14 24,0 8 8,0-7 8,0-3-56,2 14 40,0-12-8,1-2 16,-2-2-40,3 16 16,0-14 16,0 2-40,-1 7 48,-2-7-56,5-2 24,0 2-32,0 0 32,0-2 32,-4-2-40,5 4 16,9 0 16,-12 0-8,0-1 16,-2-4 0,6 3-32,0 0 16,8 0 16,-11-4 0,-4 0 0,5 5 16,11-1 8,-11-4 0,-2 0-24,-2 0 16,16 0 16,-12 0-32,2 0 0,-1 0 0,-6 0 24,7 0 8,0 0 16,9-4-24,-13 0-24,-2 3 24,4-3 16,10-2-8,-12 0 16,1 3-48,-4 2 40,7-5 0,0 0 8,-2 0 0,0 1-48,-5 4 64,5-5-24,0 0 8,0 0 24,-5 1-72,0 4 48,1-5 16,0-1-8,0 1 0,-2 1-56,0 4 40,0-7 8,0 0 16,0 2-16,0 0-48,0 6 56,0-6 24,0 0-32,-4 0-16,0 0-32,4 6 48,-4-6-80,-2-1 24,0 1 16,-10 1-8,15 4-8,-3-3-8,-12 0-8,10 0 8,-10 0 16,16 4-32,-6-2 0,-15 0 0,15 0-16,-12 2 8,18 0 40,-6 0-16,-14 0-24,14 0 0,-14 0 0,19 0 40,-5 0-64,-14 0 40,16 4-8,-14 0 0,18-4 32,-6 4-56,-12 2-16,12-2-32,-11 0-16,17-3 120,-6 2-176,-12 3-88,14 1-56,-2 9-64,5-16 384,-4 0-449,-1 6-15,0-2-56,2 2 8,3-6 512,-2 4-448,-1 2 64,-1 0 40,1 0 32,4 0 64,0 0 56,0 0 88,0 1 64,0-1-80,2-2-648,-2-4 768</inkml:trace>
  <inkml:trace contextRef="#ctx0" brushRef="#br0" timeOffset="2043">1404 122 824,'0'0'0,"0"0"40,0 0-40,0-2 40,0 2-8,0-2 0,0 0 8,0 2 8,0 0-8,0 0 8,0 0 16,0 0-64,0 0 56,0 0 16,0 0 0,0 0 16,0 0-376,0 0 656,0 0-288,0 0 24,0 0 0,0 0-760,0 0 1424,0 4-632,0-4-32,0 4 32,0-4 32,0 4-40,0-4 64,0 4-16,0-4-176,0 0 160,0 4 32,0 0-24,0 0 32,0 0-24,0 2 40,0 0-48,0-2-16,0 0 24,2 0-47,-2 2-9,0 0-16,2 0-32,0 11-16,0-13 0,-2 2-8,2 0 24,0 0 8,-2 0-32,2 0-8,-2 0 0,0 10-24,0-16 40,0 6-16,1-4-40,0 3 16,-1 1 16,0 0-24,3 0 32,-1 0 0,0 0 8,0-2-16,-2 0 0,0-3-32,0 2 16,0 1 8,2-4 0,0 0 0,-2 1-24,0 2 64,0-3-40,0 4 8,0-4-16,0 0-16,0 0-8,0 0-8,2 0 8,-2 0 0,0 0 8,0 0-40,0 0 24,0 0-8,0 0-48,0 0 224,0 0-352,0 0 112,0-2 8,0 0-24,0 2 104,0-2-96,0 0-16,0-2-24,0 0 40,0 2 96,0 0-96,2-2 16,-2 0 32,0-2-24,0 3 72,0 0-64,0-3 8,0 0-9,0 0 49,0 3 16,0-1-8,0-2-8,2 0 0,0 0 8,-1 4 8,0 0-24,-1-4 8,0 0 0,0-2-24,1 4 40,0 0-8,-1-2 8,2 0-8,-2 0 8,0 3 0,0-1 8,2-2-40,-2 0 32,0 0-8,2 0 0,0 0 16,0 0 0,0 2-16,-1 2 8,0 0-16,1 0 16,0-2-32,0 0 16,2 2 0,0 0-16,0 0 24,0 2-24,-3 0 32,0 0-8,1 0-24,0 0 8,2 0 16,-2-1 8,-2 0-40,2 1 24,2 0 16,1 0-8,-3 0 8,0 0-32,0 0 48,0 0-32,0 0 8,-1 0 8,0 0 8,1 0-32,0 0 24,0 0 0,-1 0 0,0 0-8,1 4 32,0-4-24,0 4 8,-1-4-8,0 0 16,1 4-24,2 2 8,-2 0 8,-1-2-8,0-2 24,1 2-8,0 0 8,0 0-32,-1-1 8,0-2-8,1 3 8,2 2 16,-2 0-8,0-1-8,-2-3 40,2 2-16,0 0 8,0 2 0,1-2-32,-2-2 32,1 2 16,0 0-32,0 0 32,1-1-48,-1-2 32,2 3 16,0 0 24,-2 0-48,1-1-24,-2-2 41,1-1-1,2 4-16,0 0 32,-3-4-56,0 0 32,3 4 16,-2-4 8,0 4-8,0-4-48,-2 0 80,2 4-24,2-4 16,0 0 0,-2 0-72,-2 0 56,4 0 0,0 0-16,0 0 8,-2 0 8,0 0-16,2 0 56,-2 0-48,2-1-48,-4 0 64,5-1 8,-3 0-32,0 0 8,-1 1-48,0 0 56,1-3-16,0 2-16,-2 0 32,1 0-56,0 2 48,1-4 0,2 0-16,0-2-8,-2 2-24,-2 4 24,2-6 0,0 0 24,0 2-32,0-2-16,-2 6 16,2-6 16,0 0-32,0-1 0,0 2 0,-2 4 24,2-5-24,0 0 0,0 0 16,0 1-16,-2 4 0,2-5-8,2 0 40,-2 0-40,0 0 8,-2 6 16,2-4 0,0 0-32,2 2 16,-2 0 0,-2 2-24,4-4-16,0 0 24,1 2 0,-1-3 16,-4 5 0,4-2-32,-2 0 24,2 2-24,0 0 0,0-2 24,-2 2-32,2 0-8,-2 0 8,-2 0 40,2 0-40,2 4 16,0-4-16,0 0-24,-4 1 64,4 2-64,-2 2-32,0-1 24,2 0 24,-4-4 48,2 4-72,2 0-8,0 2-32,0 0-16,-3-5 128,2 4-152,0 1-56,-1 0 16,0-2-33,2 2-23,-2-2 24,4 2-32,-2 0 16,-3-5 240,4 3-264,1 0 8,0 2 8,-4 0 8,2 0 56,2 0 16,-2-2 32,2 0-16,-4-4-8,4 4-24,0 0-24,-2-4 16,-3 1 192,5 2-168,-2-3 56,0 0 56,2 0 16,-5 0 40,4 0-800,-5 0 800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4:39.956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1 264 824,'0'0'0,"0"0"16,0 0-16,0 0 16,2 4-8,0-4 8,0 4-8,-1-2-8,0 0 8,1 2 16,0 0-24,2 2 16,-1-4-16,0 0 16,1 2 8,-2 0 24,0 0 0,-1 0-48,0-2 56,1 2 0,0 2-8,0-1 8,-1-3-56,0 0 48,1 2-24,0 0 0,0 0 8,0 0-16,2 0 8,-2 2 0,0 0-24,0-3 0,-2-2 0,0 3-16,2 0 0,0 0-24,0-1 40,-2-2-72,0-1-24,0 4-24,0 0 16,0-4 104,0 0-72,0 4 24,0-4 16,0 4-64,0-4 96,0 0-760,0 0 760</inkml:trace>
  <inkml:trace contextRef="#ctx0" brushRef="#br0" timeOffset="1">74 15 912,'0'0'0,"0"0"104,0 0-104,0-2 184,-4 0 24,4 0 16,0 0-224,0 1 184,-5-1-48,5 2 24,0-2-40,0 1-120,0 0 104,0 1-40,0 0-72,3 0 8,-3 0 0,2 0-16,0 0 0,0 0 8,0 0-16,-2 0 24,2 0 0,0 4-48,0-4-56,0 5-40,-2-5 144,2 4-240,0-4-40,0 0 16,0 0 40,-2 0 224,2 4-136,4-4-744,-6 0 880</inkml:trace>
  <inkml:trace contextRef="#ctx0" brushRef="#br0" timeOffset="500">195 237 816,'0'0'0,"0"0"32,0 0 16,0-2-8,0 2-40,0-4 72,0 0 32,0-2 24,0 4-128,0 2 176,0-4 16,0 0 16,0 2 16,0 0-224,0 2 248,0-2 8,0 0 24,0-2 0,0 2-280,0 2 280,0-4 8,0 2 24,0 0 24,0 0-16,0 2-320,0-2 329,0 0-17,0 0-8,0 0-32,0 2-272,0 0 272,0 0-16,0 0-40,0 0 32,0 0-1240,0 0 2168,0-2-1008,2 2-16,0 0-88,-2 0-64,2 0 88,0 0-32,0 0-24,0 0 40,-1 0-72,0 0 56,-1 4-32,2 0 8,0 0 0,-1-4-32,0 4 24,3 0 16,-2 2 0,0 0 0,1 0 16,-1 12 0,0-18-40,0 17 16,0-13 0,0 2 8,0 0 0,0 10-40,0-12-16,-2 2 24,2 12 16,0-14-16,-2 0-8,0 9 24,2-9-48,-2 2 48,0 12-24,0-17 0,0 2 0,0 3 48,2 10-64,0-16 24,-2 1-8,2 2 16,2 1 16,-2 2-8,2-1 8,-3-4-32,2 4 24,-1-1 16,0 0-8,0 0 0,0-4 0,2 4-48,0-4 8,-2 0 24,-1 0-16,0 0-40,1 0-16,-2 0-8,0 0-32,2-2-8,0 0-40,0-4-16,0 2-32,-1 2 192,0-2-176,-1-3 64,0 1 0,2 0 8,-1 4 104,1-2-120,0-4-8,0 0-16,-2-8 32,0 14 112,0-2-112,0-4 0,0-9 16,0 13 0,0 1 96,0-2-80,0-3 24,0-8 8,0 10 16,0 2 32,2 0-32,0-4-16,0 0 24,0-1-8,-1 2 32,0-2-16,-1 5 0,2-2 24,0-2-40,-1 5 32,0 0-24,1-3-16,2 0-40,0 0 40,-3 3 40,0 0-56,1 1 16,0 0 0,2 0-24,0 0 32,2 0 8,-2 0-8,2 2 8,-2 0 24,-2 0-88,2 0 48,0 0 0,1 0 0,-2 0 40,0 0-8,3 0-48,0 0 32,0 0-8,-4 2 32,0 0-48,2 4 8,0-2-32,0 2-8,-2-4 80,0 0-64,2 2 8,2 2 23,0 0 9,-2-2 24,-2-2-32,4 4 8,-2 0-24,3 0 8,-4-2 40,0-2-56,1 15-40,0-13-48,0 2-40,-2-2 184,0-2-216,0 4-72,2 0-32,-2 0-8,2-2 328,-2-2-344,2 2 56,0 0 16,2 0 8,-4-1 264,-2-2-264,2 3 8,2 0 56,-2-4 72,2 3 128,-2-2-40,4 4-16,1-5-688,-7 0 744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8:24:41.108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282 81 776,'0'0'0,"2"-4"40,-2-2-32,1 5-8,0-4 24,-1-1-8,0 0 0,2 0 8,-2 5-24,0-4 24,0-1 0,0 0 16,0 2-8,0 3-32,0-3 40,0 0 8,0 2 0,0-2 0,-4 2 24,4 0-8,-4 0-8,-2 0 0,5 2-56,-4-2 56,1 2 16,-2 0 0,0 0 16,5 0-88,-4 0 88,-13 0-8,14 0 16,-2 4-8,-1 0-40,-11 0 0,14 2-24,-2 1-32,-12 9 24,14-12-8,-2 2-8,-10 0 8,14-2-8,-1 8-16,-3-8 8,0 2 16,0 10 16,0-11 16,-10 11-8,16-12 0,-4 2 8,3-2-40,-2 8 48,-3-12 8,2 6-8,0 0 8,4-4-56,0 2 40,0 12 24,0-16-16,-4 7 8,4-5-56,0 2 72,0 2-8,0 0-8,0-2 16,2 2 8,0-2 0,2 0 72,-2 0 32,4 0 16,-2 0-8,0 0-32,2 0-32,-4-4-128,2 0 104,4 4 40,0-4 16,0 4 25,-4-2-185,0 0 200,5 2 0,-1-4 48,0 5 16,0-5 40,0 4 0,0-4-8,-2 4 0,-3-4-296,0 0 296,3 0 8,0 4-48,0-4-24,-3 0-232,1 0 200,2 4 0,0 0 56,0-4 0,-4 2-256,0 0 280,2-2-55,-2 4-17,2 0-8,0 0 40,-2 0 32,0 0-72,-2 0-16,0-4-184,0 0 96,0 4 32,0 0-16,-4 0-24,2-1-88,0-2 88,-2-1-24,0 4-16,-2 0 16,2-1-64,2-1 80,-4 2-72,-11 0 48,13 0-8,-5-2-48,2 0-40,3 2 64,-12 0-48,12 0 8,-7 0 16,4-2 16,1 4-24,-11 0 0,13 0-16,-6-2 24,4-2-32,2 2-72,-2-4-64,0 4-80,-6-1 248,6-2-400,2 3-104,-13 1-200,13-1-193,2-4 897,0 0-1032,-2 4-224,0-4-48,0 4 55,1-2 1249,2 0-1104,-3 2 248,-2 0 328,2 0 232,0-1 296,2-2-144,-4 3-576,6-4 720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06:08:16.582"/>
    </inkml:context>
    <inkml:brush xml:id="br0">
      <inkml:brushProperty name="width" value="0.15" units="cm"/>
      <inkml:brushProperty name="height" value="0.15" units="cm"/>
      <inkml:brushProperty name="color" value="#FBF4BE"/>
    </inkml:brush>
  </inkml:definitions>
  <inkml:trace contextRef="#ctx0" brushRef="#br0">31 193 1056,'0'0'0,"0"-2"16,0 0 16,0-4-8,0-1 0,0 1 8,0 2-8,0-2-8,0 0 16,0 0-16,0 3-16,0 0 32,0-5 24,0 2 16,0 0 48,1 3-120,0 0 128,-1-3 32,0 0 8,0-1-8,0 3 0,0 0 16,0 0 24,0 0 40,0 0 32,0 0 24,0 0 16,0 2 32,0 0 40,0 0 49,0 2-9,0 0-16,0 0-40,0 0-368,0 0 264,0 0-24,0 0-48,0 0-32,0 0-1016,0 0 1864,0 4-872,-4 2-48,4 0 24,0-2-112,0-2 120,0 17 0,0-13 0,-4 12-8,4-8-112,0-4 56,0 10-16,0 2-8,0 1-48,0-7 16,0-4 24,0 14-16,0 1 0,0 3-8,2 0-24,0 3 48,0 1-32,0 0 32,-1-8-24,0-11 16,1 25-16,2 1-8,0-1-24,-1-10 32,-2-15 32,1 25-40,0 0 8,0-1 32,1-10-32,-2-16-24,3 24 32,-2-3 40,0 1-32,0-11-16,-2-12 16,2 20-40,2-1-40,0-1-24,-2-7 88,-2-12-136,2 18-56,0-3-32,0 0-32,0-6 256,-2-12-264,2 17-56,0-3-32,0-2-64,0-11 416,-1-4-504,1 21-48,0-16-65,-2 15-23,1-18 640,0-2-600,-1 5 96,2 0 8,-2 10 88,0-16 408,0 0-296,0 4 80,0 0 128,0-4-144,0 0 232,0 0-768,0 0 768</inkml:trace>
  <inkml:trace contextRef="#ctx0" brushRef="#br0" timeOffset="712">0 219 1024,'0'0'0,"0"-2"32,2-4 0,-1 5-32,0-4 32,1-11 0,2 12 0,2-3 8,-4 5-40,3-4 56,-1 0 24,2-2 24,0 2 24,-5 4-128,4-4 144,3 0 0,0 0 24,0 0 8,-3 4-176,6-2 200,-5-2 16,13 0 8,-11-3 24,-3 8-248,8-4 256,-5-1 16,12 0 8,-3 0 0,-13 4-280,8-2 264,4-2-23,2 0-9,0 0-16,-12 4-216,7-2 232,5-2 8,4 0-8,-2 0 16,-12 4-248,5-1 208,7-1-24,2 0-32,0 0-32,-14 4-120,5-2 104,9 0-40,0 0-16,1 0-8,-15 2-40,6 0 48,8 0-8,0 0-8,1 4-8,-15-2-24,4 0 16,8 2 16,-2 0-8,1 2-24,-11-3 0,2 1 8,6 2 0,-10 10-8,12-12 16,-15 3-16,1 2 8,2-3 8,0 10 16,0-10-8,-5 3-24,0 1 16,3-4-8,-2 16-8,-2-16-8,0 8 8,0-4 8,-4 7-8,0 1 0,-2 0-8,-11 0-8,13 3 0,-16-1 0,4 0-16,7-9 32,2-2-32,-11 12-40,-3-1-32,-1 2-56,10-11 160,2-2-176,-13 12 8,1-1 0,0 0 0,7-9 168,6-4-152,-14 12 8,1-3 0,0 2 48,7-8 96,5-4-72,-16 0 40,2 15 24,-1-15 24,11 4-16,4-4 8,-10-2-8,-2 2 24,1 0 8,9 4-32,4-4 72,-12-6 8,0 4 32,-1 2-16,5-2 8,0 1 32,10-5-40,-14 4 0,16-4-96,2 0 80,-21 0-8,17 0 40,-14 0-16,17 0-96,2 0 160,-15 0-24,16 0 8,-6 0 32,1 0-176,3 0 168,-2 0 16,0-2-32,0 0 16,4 0-168,0 1 152,0-1-16,0 0-24,0 0-64,0 1-48,0 0 32,2-1-8,2 2-8,2 0-16,-1 0 0,-3 0 0,4 0-24,2 0 0,8 4 16,-10 1 8,-4-4-72,18 6 40,-12 9-8,17-12-16,-10 11 56,-12-12-8,15 13-8,2-10 0,1 19-16,-5-11 32,-12-10-16,18 14-16,3 0-8,1 1 48,-5-2-8,-18-14 0,21 17-8,1 0 16,-1 1-8,0 1-8,5-2 16,-3 2-40,0 1 24,-1-6 8,-21-14-16,22 17 24,0-2 32,1 3-24,-5-4-16,-18-14 16,26 17-8,-3 0-8,1 1-8,-4-5 8,-21-14-16,21 16-40,0 0 0,0-1-72,-1-2 128,-21-14-240,20 15-80,0-10-144,1 14-168,-1-16-128,-4 2-185,0 11-55,1-17 72,-1 6 928,-18-6-784,16 4 280,-8 0 200,12-4 152,-14 0 152,-6 0-104,17 0-744,-17 0 848</inkml:trace>
  <inkml:trace contextRef="#ctx0" brushRef="#br0" timeOffset="1240">1363 472 1104,'0'0'0,"0"0"0,0 0 88,0-2 48,-6 0 72,1 0-208,4 2 232,-3-2 32,-2 0-16,0 2 0,2-2-248,4 2 272,-4 0 24,0 0 24,0 0 24,0 0-344,4 0 344,-6-2 0,2 2-71,0 0-9,4 0-16,-4 0-24,-2 0 0,2 0-24,-3 0-24,1 4-16,0 0 48,0-4-32,0 4 32,0 0 24,0 2-32,0 0 16,0 0-16,5-5-200,-4 5 168,-1 12 40,0-14-16,0 12 0,5-16-192,-5 6 152,0 14-24,2-14-40,0 19-16,4-24-72,-4 14 88,0 3-56,4-2 40,0 5 8,0-19-80,-4 16 56,4 6 32,0 0-56,0-1-16,0-20-16,0 18 16,0 1-8,2 1 25,0-1-17,2 0 8,2 2-24,0-1 0,2-1 16,-6-20-16,13 16 8,-9 1 24,12-1-24,-12 0 16,-2-15-24,12 10 16,-8 3-8,13 1 8,-5-1 0,0-10 40,0 16-16,0-16 0,3 12-16,-16-17-24,12 3 8,3 12 8,0-12-16,3 0-8,-16-3 8,10 4-72,5 1-48,0-2 8,1 0-33,-1-4 17,0 0-8,2 0-56,-1 0-8,-15 0 200,8-2-216,6-2-8,1-2 24,-3 0 0,-13 4 200,8-2-136,5-4 32,2-9-24,-1 11 40,-14 1 88,6-6-88,7 5-16,-10-10 56,12 8 8,-18 2 40,3-8-48,11-3 40,-10 1-8,0 0 8,-4 10 8,2-6 32,2-4-40,-4-5 16,0-1 8,-2 14-16,0-4 32,0-13 40,-4 3-16,-2 0 8,3 12-64,0-4 56,-15-11 24,12 1 16,-17 0 24,21 13-120,-2-3 200,-20-10 16,18 2 32,-18-1 40,17 15-288,-3-4 296,-10-6 16,0 2 33,0 0-25,-1-1-48,-1 1-48,-2 8-64,1-12-40,13 16-120,-4 0 120,-10-15-24,0 13-24,-3-10-16,3 12-32,0-2-24,-3-2-40,3 0 24,2 2 16,-1 0-24,3 2 0,0 0-32,2 2-96,1 0-72,1-1-32,0 3-184,7 0 440,2 0-561,-9-2-111,12 2-144,-13 0-64,15 0 880,0 0-944,-2 5-40,-2-5 15,0 4 129,4-1 840,0 0-728,-2 1 160,4 2 200,0 10 128,1-14 240,0 0-96,5 4 48,0 12-24,10-14-872,-16-4 944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06:08:19.265"/>
    </inkml:context>
    <inkml:brush xml:id="br0">
      <inkml:brushProperty name="width" value="0.15" units="cm"/>
      <inkml:brushProperty name="height" value="0.15" units="cm"/>
      <inkml:brushProperty name="color" value="#FBF4BE"/>
    </inkml:brush>
  </inkml:definitions>
  <inkml:trace contextRef="#ctx0" brushRef="#br0">201 104 1096,'0'0'0,"0"-2"40,0 0 24,0-2 40,0 4-104,0-4 144,-4 0 32,4 2 40,0 0-16,0 2-200,0-2 192,0 0-16,0 0-16,0 2 8,0 0-168,0 0 152,0 0-8,0 0-8,-4 0-16,4 0-120,0 4 128,0 2-16,-4 0-8,4 10 8,-4-12-24,4 12 16,-4-10-8,0 13-24,0-13 0,0 18-32,4-18 0,-4 18 8,-2-7-24,2-1 16,0 0 16,-1 2 0,1 0 0,0 1 24,0 1-15,4 0 7,-4-2 8,0 3 0,0-1 8,0 0 0,4 0-16,-4-1 0,4-1-8,0 0 0,-1-13-64,-2 6 48,3 8 16,-4-3-8,0 0 8,4-11-64,0 6 64,-4-5-16,4 15 0,0-15 0,-1-1-48,-2 8 48,3-9 16,0 12-8,0-16-8,0 6 8,0 0-8,-4 0 32,4-2 16,0-2-96,0 0 136,0 3 0,0-5-24,0 0-32,0 0-80,0 0 16,0 0-56,0-3-48,0 1-32,0 0 120,0-2-152,2-2 8,0-10 8,0 10 40,-1 0 96,2-4-96,-1 4 32,0-15 8,2 13 8,-2 0 48,0-6-16,4-2 0,0-2 8,0-1 24,-3 11-16,0-4 32,3-8 32,1 0 32,1-1 0,-5 12-96,2-4 112,3-9 0,0-2 24,0 1 32,-5 13-168,0-4 168,3-10-8,0-1 16,0 1-8,-2 13-168,0-2 184,5-12 40,-3 3 32,2-2 48,-5 13-304,2-2 328,1-10 40,2 5 16,0 2-39,0 8 23,0-11-88,0 13-40,1-2-40,-5 4-200,0 0 144,2-2-24,2 2-48,-2 0-16,-3 2-56,0 0 8,3 0-8,0 2 8,2 0-32,-3 2 24,-2 0-16,5 4 0,1 12-32,-1-12 56,-4 8-8,0-5-32,14 9-24,-12 2 24,10 0-16,-12-5 48,-2-5 16,14 16-8,-11 0 0,3 1-56,2-10 48,-2-4-40,-4 15-16,14 3-72,-12-1-56,6-10 184,-6-9-376,1 19-192,1 2-25,10-1-31,-13-13 624,-2-8-520,17 21 152,-2-3 56,-1-4 40,-12-6 272,-2-9-328,19 13-72,-14 0-96,12-2-120,-15-6 616,-4-7-721,18 11 1,-13 0 56,2-2 104,3-12 560,-6-2-464,-1 19 136,4-15 72,0 12 112,-2-14 144,-4-2-48,7 4-16,-1 10-888,-8-16 952</inkml:trace>
  <inkml:trace contextRef="#ctx0" brushRef="#br0" timeOffset="1">43 576 1544,'0'0'0,"-4"0"344,0-2 32,4 2-376,-16-2 312,12-2-40,-2 0-72,2 0-200,4 4 136,-4-4-40,4 2-16,0 0-24,0 0-56,0 2 72,0-2 0,2-2 0,2 2 8,2 0 8,-6 1-88,6-1 120,10 0 24,-10 0 48,10-2 16,-15 4-208,4-2 225,14 0 7,-11-2-16,12 0 24,-19 4-240,16-4 224,4 0-8,-1 0-16,2 0-40,-19 3-160,16-2 96,4 1-24,1-2-40,2 0-24,-22 3-8,19-2 32,3 1-8,2-2 0,1 0-32,-26 3 8,20-2-128,5-1-88,1 0-144,-3-1-104,-22 5 464,18-4-536,5 0-81,-1 0 41,0 0 24,1 0 72,-1 0 96,0 0 24,-1-2 80,-1 2 72,-2-2 64,1 0 72,-1 0 56,-2 0-8,2 2 8,-1-2-8,-3-1-88,-2 1-768,-16 6 880</inkml:trace>
  <inkml:trace contextRef="#ctx0" brushRef="#br0" timeOffset="2">1017 240 840,'0'0'0,"0"-1"0,0 0 208,0-3-176,0-2 8,0-1 0,0 6-40,0-2 48,-4-1 48,4 2 48,0-2 40,-1 3-184,-2-2 224,3 1-16,-4 0 8,0 0 16,4 1-232,0 0 232,-4 1 24,4 0 24,-4 0 24,4 0-304,0 0 344,-4 0 24,4 0-32,-4 0-31,4 2-305,0 0 248,0 2-48,0 2-40,0 11-8,-2-16-152,0 2 112,2 3 16,0 14-16,0-14-16,0 4-96,0 2 72,0 4-32,0 3-8,0 1-32,0 0 8,0 0 16,0 3-24,0 1 24,2 0 0,0 1-24,0 1 24,0-2-8,0 1-24,0-3 56,0 2-40,0 1 16,0-5-32,0 0-32,0-2-24,0 1-80,-1-10 144,0-2-200,-1 9-80,0-10-80,0 16-48,2-18 408,-2-2-489,2 19-39,-2-17-16,2 12 32,-2-14 512,0 0-456,2 2 0,-2 0 80,0 0 88,2-4 288,-2 0-208,2 0 120,1 0 48,-1 0-944,-2 0 984</inkml:trace>
  <inkml:trace contextRef="#ctx0" brushRef="#br0" timeOffset="3">855 27 1288,'0'0'0,"0"0"240,0-2 48,0-1-288,0 2 296,0-5-56,0 2-72,0 2-48,0 0-120,0 2 120,2-2-40,0 0 24,3 0-8,-2 2-96,-2 0 96,5 0 56,0 0 16,0 0 8,0 0 24,2 0 0,0 0 0,0 4 8,-1-1-208,-6-2 224,16 3-31,-11 0 7,2 0 0,7 0-200,-14-4 168,5 4 8,2 2-16,10 0-24,-10 10-136,-8-16 152,19 4-8,-11 3-32,12 9 32,-4-12-144,-16-4 128,16 16 24,3-12 8,1 12-32,0-12 16,-20-3-144,22 15 112,-1-12 0,1 14 24,0-12-40,-22-6-96,23 18 104,-1-12-24,2 14-24,-2-13-40,-21-7-16,23 18 32,-2-12 8,0 10-40,1-12 16,-22-3-16,20 16 16,1-11-32,0 13 24,-1-13 24,-20-5-32,20 16 0,-1-13 16,-2 12 8,1-10 16,-18-4-40,14 14 32,1-9 40,-8 11-16,14-12-48,-20-4-8,13 14 24,-7-10 0,10 12 24,-12-12 16,-5-3-64,4 13 88,1-10 32,0 12-16,0-12 16,-5-3-120,2 12 120,-1-9-16,-2 13 0,0-13 8,0-4-112,0 16 129,-4-12-17,-2 12 16,0-12-24,-10 11-16,10-11-24,-12 12 0,2-14-8,-3 14-24,1-12-40,-2 12 8,-2-11 0,-1 11-16,-1-14 40,2 12-40,-3-10 8,1 0 24,-2 14 0,1-16 0,1 13-40,-2-13-24,1 2-24,1 10 24,4-12-24,13-2 72,-8 2-88,-4 2-88,-1 10-113,4-16-127,10 2 416,-6 0-632,-7 3-160,1-1-208,12 0-176,-1-3 1176,-6 2-1193,9 1 1,-2-4 288,-10 4 328,16-4 576,0 0-312,-4 0 232,4 0 32,0 0-888,0 0 936</inkml:trace>
  <inkml:trace contextRef="#ctx0" brushRef="#br0" timeOffset="753">2117 185 1192,'0'0'0,"0"-2"48,0 0 8,0 2-56,0-6 80,2 0 32,-2 2 64,2-2 64,0 2 16,0 0 24,3 2-24,-3 0 0,0-2 8,0 1 24,0 1 16,2 0 64,-2 0 32,0 2 1,0 0-1,0 0-64,0 0-64,-2 0-32,0 6-56,0 1-24,2 11-24,0-14-32,0 14 0,0-12-40,0 18 0,-2-5-40,2 1 16,-2 2-32,0-18-8,2 17-8,-2 3-8,2 2 0,-2-2 40,0-19-24,0 15 40,0 4 0,0 0-24,0 3-16,0-22 0,0 16 0,2 5 8,0-1 8,0-3 0,-1-16-16,0 12 24,1 5-8,0-3 24,0 0 16,-1-15-56,0 8 56,1 6 40,0-1-32,2-2-8,-3-11-56,0 6 80,1-5-8,0 10 40,0-11-16,-1-3-96,0 2 112,1 12-8,0-16-56,-2 6 16,0-5-64,0 2 32,0-3-48,0 4-8,0-4-16,0 0 40,0 0-88,0 0 32,0 0-72,0-2-8,0 1 136,0 0-152,0-5-16,0 0 72,0 0 0,-1 2 96,-2 0-48,3-13-16,-4 11 32,4-12 24,-1 15 8,-2-2 0,3-15-8,-4 4 8,0-1 0,4 14 0,0-2 8,-4-17 8,0 6-16,4-3-32,-2 10 32,0-2-8,2-7 32,0-2-8,-4-1 48,4 1-16,-4 0-32,4-2 32,0-3-8,0 3-32,0-2 40,0-1 16,0 3-8,0 10-56,0 2 80,0-12 16,0 1 16,0 3 64,0 7-176,0 2 224,2-9 16,0 1 32,2 9 40,0-3-312,-2 2 353,2 3-1,0-10 16,2 14-104,-2-2-264,-2 2 232,4-4-40,1 0-72,-1 2 32,-3 2-152,0 2 120,3-3-8,0 3-40,-2 0-40,0 0-32,-2 0 0,4 0-8,-2 5 16,0 1-24,0 4 16,-2-4 16,4-6-32,2 16 0,1-12 24,-5 7-8,-2-6-24,6 1 32,-2 11 24,0-11-40,-2 9 8,-2-8 0,4-1 8,10 16-48,-12-16 48,2 9-8,-4-7 8,4-2 0,-1 16 8,1-16-16,-1 9 0,-2-10-16,5 1 16,8 15-8,-10-15-8,-2 6 16,-2-6 8,14 0 8,-12 12 32,2-14 16,6 8-64,-7-7 48,1-1-24,10 2 8,-10 10-16,7-16-16,-8 0 40,1 6 8,11 0 8,-11 0-8,8-1-48,-10-4 72,2 5-24,2-2 0,-2 0 16,1 0-64,-6-4 48,7 0 32,-2 4-16,0-4-24,1 4-8,1-4-32,-2 0 0,0 0 24,-1 0-24,-4 0 8,7 0 48,-2 0-48,2-2 16,-1 1-24,-6 0 56,5-1-8,0-2 24,1 0 32,-2-1-104,-4 4 64,5-7 8,0 0-16,0 0 8,-1-7-64,-4 14 104,5-5-24,-2-2 24,0-9-16,2 12-88,-6 4 64,6-15 24,2 8 32,-2-12-8,0 12-112,-6 8 80,2-23 56,3 7-63,-1 0-9,0-2 56,2-1-88,0 3 32,0-2 24,0 2-88,-6 16 96,4-16 64,-2-1 16,4 1-8,-2 8-168,-4 8 160,6-20 8,0 14-32,0-12-32,0 11 8,-5 7-112,1-8 48,2 0 0,2 2-16,0 0-64,-6 6 32,6-6-32,0 0 8,0 2 24,0 2 8,0 0 8,0 0-16,0 0-48,0 0 48,0 2-24,0 4-24,1 0 0,-3 2-24,-4-5 72,6 18-64,0-13 32,0 17 48,2-5-32,-7-16 16,6 14-24,-1 4 8,0 3-32,0-1 24,-5-19 24,0 16-32,3 5 24,0 1-24,0 1 16,-3-22 16,0 18-16,1 7-88,1 1 16,-3-2-40,0 1 0,0-3 32,0 1-16,2-1-8,0 0-112,0-4-41,-2 3-87,0-1-56,0-2 8,0-1-72,0-1-16,0 0-40,2-4-48,0 5-40,-2-3-56,2-12-25,0 16-71,0-6-32,0-10-80,0 17-64,-2-22 952,2 4-929,-2 1 65,2 10 120,0-16 128,-2 1 616,2 2-448,0-3 136,0 4 128,0-4 120,-1 0 64,0 0-40,3 0-56,0 0-864,-4 0 960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06:08:21.345"/>
    </inkml:context>
    <inkml:brush xml:id="br0">
      <inkml:brushProperty name="width" value="0.15" units="cm"/>
      <inkml:brushProperty name="height" value="0.15" units="cm"/>
      <inkml:brushProperty name="color" value="#FBF4BE"/>
    </inkml:brush>
  </inkml:definitions>
  <inkml:trace contextRef="#ctx0" brushRef="#br0">0 332 1392,'0'0'0,"1"-1"0,0 0 232,-1-1 48,2-2 24,0-2-40,-1 3-264,0 0 224,3-3-32,0 0 8,2 4 48,1 0 40,-1 0 64,0 0 64,0 0 17,-3 2-433,0 0 416,3 0-48,0 0-56,0 0-24,-4 2-288,0 0 288,0 2-8,2 0 24,-2 2-32,-1 5-272,0-4 264,1-3-16,0 13-40,0-13 24,0 7-232,-2-4 200,2-1-16,-2 12 24,0-2-56,2-5-152,-2-5 176,0 10 9,2 0-17,0 2 32,0-6-200,-2-6 176,2 15 8,1 1-16,-3 0-56,0-6-112,0-10 144,0 17-24,0-1-16,0 2-8,0-8-96,0-9 40,-5 15-24,1 0 24,0-2-16,1-5-24,2-9 80,-3 14 16,4-2-24,-4-2 24,1-4-96,2-7 56,1 1 24,-4 16-32,4-16-24,0 8-24,0-10 0,-4 0-64,4 13-16,-4-13 8,4 0 72,0-2-112,0 4 16,0 0 8,0 0-16,0-3 104,0-2-88,2-1-24,-2 0-24,0 0-32,0 0 168,0 0-232,0-2-8,0 0-32,0-4-8,0 3 280,0 2-241,0-5 17,2 0 64,0-11 40,0 13 120,-2 2-96,2-14 32,0 8 24,-2-12 40,0 6 0,0 12-8,2-15 16,0 1-40,0 0 24,0 1 8,-2 12 0,2-13 16,0-5 24,0 3 0,0 1-40,-2 16 48,4-19-8,2-3 8,1 1-24,-2 0-24,-4 20 24,5-25 32,0 1-24,0 2 16,0-1-48,-6 23 72,6-24-40,0-2 16,2-1 16,0 3-64,-8 24 16,6-26 48,2 1 8,1 1 32,-4 2-104,-4 24 217,7-23 7,8 1 16,-12 2 32,4 4-48,0 8-8,-2-13 0,0 15-24,2 0-32,-7 6-160,15-6 144,-10 0-40,2 4-32,8 0 8,-16 2-80,4-2 64,2 2 8,0 0-32,2 0-8,-7 0-32,6 4 8,2 2 8,-1 0 16,8 12-72,-16-17 40,4 4-16,4 18 16,8-7 0,-10 0 0,-5-14 0,4 14 32,12 5-32,-11-1-24,2-2 80,-6-16-56,14 16-80,-10 3 32,2 1-16,8 0-40,-15-18 104,4 14-48,12 3-64,-11-1-16,2 2 8,-5-18 120,12 12-104,-9 3-8,10-1-24,-10 2-40,-5-17 176,5 12-264,10 4-64,-10 1-64,2-4-97,8 0-39,-12 0-24,2 3-8,2-3-8,0 0-48,-1-10-32,-1 19-72,0-19-25,0 16 9,0-16 104,-2 14 96,-2-14 48,-2-2 488,2 13-328,0-11 64,0 12 104,-2-12 128,0 0 32,0 8-56,0-10-80,0 12-792,0-16 928</inkml:trace>
  <inkml:trace contextRef="#ctx0" brushRef="#br0" timeOffset="1">146 729 1176,'0'0'0,"0"-2"40,0 0 0,0-4-16,-2 4-24,0 0 32,2-2-8,0 2 24,0-4-8,0 5-40,0 0 64,0-3 40,2 0 24,2 0 40,-1 3-168,0 0 192,3-1-8,0 0-8,10 0 0,-12 2-176,-1 0 168,3-2 8,2 0 0,8 0-32,-12 2-144,-2 0 144,18-2-16,-4 2-24,3-2 0,-8 0-104,-4 2 96,15-2-32,-2 0-16,5 0-32,-9 0-16,-8 1-16,16-1 8,3-2-24,-1 0-56,-8 3 88,-10 0-160,17-3-56,-1 0-64,0 0 0,-8 1 280,-9 2-304,17-5 16,2 2-16,-1-2 0,-9 2 304,-8 2-240,16-4 64,-2 0 64,-1 2 64,-8-1 48,-8 4-40,15-8-1040,-20 9 1080</inkml:trace>
  <inkml:trace contextRef="#ctx0" brushRef="#br0" timeOffset="2">1070 320 1168,'0'0'0,"0"-2"0,0 2 96,0-4 32,0-2 48,0 0 16,0 0-192,0 6 208,0-6 0,0 4-32,-4 0-8,4-2-168,0 4 184,-4-4 24,4 2 32,0 0 104,0 0-344,0 2 448,0 0 64,0 0 41,0 0-33,0 0-520,0 0 392,-4 4-48,-1 0-72,1 2-48,4 9-224,0-14 232,-4 3-48,4 12-8,-4-10-88,0 15-88,4-19 96,-4 14-24,4 0-16,-4 4-8,4 0-32,0-19-16,0 19 8,0 2 8,0-2 24,0 3-40,0-23 0,0 22 0,0 0-8,0 0 8,0 1 24,0-22-24,0 20 32,0-1-8,0 3 0,0-3 0,0-19-24,2 18 40,0 1-40,0 1 0,0-3-48,-2-17 48,0 16-120,0 1-24,0-2-48,0 1-32,0-16 224,0 16-256,0-1-16,0-10-16,0 16-16,0-21 304,0 4-280,0 16 0,0-17-8,0 12 0,0-15 288,-4 2-297,4 1-7,0 2-16,0-2 8,0-3 312,0 2-336,0 1 8,0-4 16,0 0 24,2 0 16,0 0-16,0 0 16,0 0 48,0-2 72,0-2 72,0-2 48,0 0 8,0-2 0,0 0 8,-2-10 8,0 12-8,0-13 8,0 11 0,0-12-8,0 4 24,0 0 0,0-1-16,-4 1 8,4 0 0,-1 11 0,-2-8 0,-1-5 8,0-5 0,0 1-16,4-2 0,-4-3 16,-2 1 0,2 0 0,2 17-8,-2-11 16,0-8-16,0-2 16,0-1 8,2 21-24,0-10 24,-2-11-8,0 1 0,0 0 16,4 19-32,0-7 32,-4-12 40,-1-3 72,5 3 184,0 19-328,0-10 400,0-8 72,0 5-40,0 2-160,1 14-272,1-5 224,2-7-80,-2 4-24,2 8 8,-2 2-128,2-4 96,2 4 8,0-2 16,0-1-24,0 7-96,4-2 136,-4-2 65,2 2 135,11 2 80,-17 1-416,2 0 512,14-1 48,0 0-24,2 2-16,-11 0-520,3 0 496,8 0-88,4 0-96,3 0-40,-3 4-80,0 2-7,0-2-33,3 0-24,-3 2-32,4 1-24,1-1 16,-3 0-8,2 0 16,1 0 8,-3 0 8,3-2 32,-15-1-144,-2 0 136,14 3 48,-2 0 40,3 0 16,-12-3-240,-4-2 256,15 3 16,1 2-16,-3 1 40,-12-5-296,-2 0 280,9 2-48,-1 0 32,-2 0-80,-6-2-184,-4 0 184,2 4 16,11-2-96,-13 2 32,4-2-136,-4-2 97,-4 2-17,4 2-24,0-2-24,-5 0-32,0-2 8,1 4 16,0 0 56,-2 1 8,0 3-88,0-4 136,-6-6-16,0 6 24,-12 12-16,15-18-128,2 0 112,-18 6-8,1 10-56,0-12-8,4-1-40,8-2 16,-17 6 8,-1-1 0,-2 0-40,6-2 16,11-2 8,-21 4-72,0 0 40,-3 0-24,12-2 48,12-2-96,-21 2-16,-1 0-104,1 0-120,7 1 336,15-4-505,-20 3-159,0 0-216,1 0-304,8-1 1184,12-2-1472,-17-1-361,-1 0-215,-1 5 127,9-5 1921,12 0-1472,-15 4 568,1-4 520,13 0 320,-12-2 64,14 2-40,0-7-24,-2-9-944,6 16 1008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06:08:22.075"/>
    </inkml:context>
    <inkml:brush xml:id="br0">
      <inkml:brushProperty name="width" value="0.15" units="cm"/>
      <inkml:brushProperty name="height" value="0.15" units="cm"/>
      <inkml:brushProperty name="color" value="#FBF4BE"/>
    </inkml:brush>
  </inkml:definitions>
  <inkml:trace contextRef="#ctx0" brushRef="#br0">9 35 3160,'0'0'0,"0"0"1088,0 0-111,-4-2-225,0 0-168,4 0-192,0 1-392,0 0 240,0-1-96,0 0-72,0 2-80,0-1 8,2 0-32,4-2-32,0 3-8,10-2-16,-10 2-16,16-2-8,-3 2 32,-1-2 16,-12 2 64,10-2-56,7 0 8,1 2 0,2-2 8,-19 2 40,15-2-24,8 2 16,2 0-24,1 0 8,-21 0 24,12 0-40,13-2-16,1 2 24,3-2 0,-28 2 32,18 0 0,18 0 32,-1 0-16,3 0 40,-33 0-56,15 0 56,17 0 8,5 0 32,-2 0-16,-33 0-80,14 0 72,25 4 8,2 0 8,0 0-16,-39-4-72,16 0 56,25 4 32,2-4-32,2 0 16,-40 2-72,13 1 56,27 1-48,1-4 24,1 4 0,-41-3-32,13 2 72,30 1 16,2 0-8,0-4 0,-40 2-80,11 0 72,35 2-24,-2 0 24,0-4 0,-42 2-72,9 0 80,39 2-32,0-4 0,2 4-8,0-4-16,0 4 0,0-4-8,2 4-16,0 0 40,1 0-16,-1 0 0,4 0 0,-44-1-24,-5-2-16,47 3 8,0 1 8,0-1 16,2 0 0,3 0 0,-3-4 24,2 4-64,-4 0 40,0 0-8,-2 0-16,0-4 40,-38 2-32,-11 0 48,50-2-8,-1 0 0,-2 4-24,-35-4-16,-15 0-16,44 4 16,0-4-16,-2 4-8,0 0 32,0-4 16,-2 4 48,-2-4 80,-27 3-152,-21-2 208,45-1 64,-3 4 49,-4-4 31,-19 0-352,-21 0 384,42 4 8,-3-4-40,1 4-16,-23-4-336,-21 0 312,38 4-32,-3-4-24,-1 0-48,-19 3-208,-19-2 104,31-1-32,-3 0-8,-5 5-8,-12-5-56,-15 0 48,21 0-8,-1 0-80,-3 0-48,-12 0 88,-10 0-152,14 0-88,-3 0-64,-9 0-64,6 0 368,-10 0-456,-2 0-40,2 0-32,-2 4-24,-2-4 552,0 0-537,0 0 9,0 0 32,-6 0-40,-7 0 536,10 0-664,-1 0-224,-12 0-256,-1 0-97,5 3 1241,8-2-1120,-16-1 328,-2 0 360,-1 0 256,2 0 176,16 0-56,-19-2-96,-1-4-776,25 6 928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0:53:36.843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17 174 1176,'0'0'0,"0"0"0,0 0 56,-4-2 8,0-2 16,4 2 8,-1 2-88,-2-2 104,3 0-8,-4 0-8,4 0 0,0 2-88,0 0 88,0 0 16,0-2 16,0 0 8,0 2-128,0-2 120,2 0 0,0 2-8,2 0 16,0-2 16,2 0 8,2 2 0,0-2 0,10 0-8,-12 0-8,13-2-16,-13 0-16,16 0-32,-6 2-24,0-2-16,3 2 0,-1-2-16,0 0 24,4-2-24,1 2-8,-1-1 24,0 1-40,1 0 0,-1 0 8,-18 4 0,14-4-24,4 0 16,1 0-24,-3 0-64,-16 3 96,8-2-144,6-1-56,-10 2-64,11 0-48,-13 0-40,2 0 0,8 0 32,-12 2 56,-2 0 264,2 0-216,4 0 64,-2 0 40,0 0 48,-4 0 64,3 0-48,-1 0-1128,-4 0 1176</inkml:trace>
  <inkml:trace contextRef="#ctx0" brushRef="#br0" timeOffset="1">756 168 1152,'0'0'0,"0"0"0,0 0 48,0 0-24,0 0-8,0 0 8,0 0 0,0 4-8,0 0-8,0 1 16,0-2-24,0 0 16,0 3 16,-4 10 16,4-12 0,-2 0-48,0-2 40,-2 4 24,0 12-24,0-14 0,0 15-8,4-13-8,-6 16-24,0-6 16,2-4-16,2-6 0,-4 13 0,-13-1 8,15 0-8,-6-4 0,4-8 8,2 15 0,-12-1 0,12 0 0,-7-5-8,6-8 0,1 12 8,-13 1 0,13-4-8,0-4 0,2-8 0,-4 12 0,-10 1 8,16-11 0,-5 11-8,4-12 8,-15 1 8,16 12-8,-6-14 16,1 9-24,4-9 16,-3 0 0,-1 2 8,1 10-8,1-13-16,2-2 16,-3 5 16,0 0-16,0 0 16,1-3-32,2-2 40,-3 5-16,0-2 16,4-4-24,0 4-16,0-4 24,0 0 8,-4 0-8,4 0-16,0 0-8,0 0-56,0 0-24,0 0 0,0 0 296,0-2-520,0-4 224,0 0 16,0-10 8,2 13 56,-2 2-64,2-15 16,4 10 0,-2-10 8,0 10 40,-4 5-32,6-17 32,0 12 0,0-14-16,0 12 16,-5 8-8,5-23 0,0 15 0,0-14 24,-1 5-16,-4 16 8,5-17 0,2-1 0,0-1-8,-2 1 0,-6 18 16,8-19 16,-2-3-8,2 3 0,-1-2-24,-7 22 24,8-22 0,-2-1 24,2 1-24,0 2 16,-8 20-40,6-18 48,2-1-8,-2 1 24,0 0-16,-6 17-48,6-16 64,0 8-16,1-11 24,-1 12 32,-6 7-104,6-14 112,0 9 32,-2-2 0,0-8-8,2 11 16,-2-1-16,2 0 16,0 0-16,-6 6-136,4-4 152,2 0-24,-2 0 0,2 0 32,-5 4-160,2-2 152,1 0 32,3 0-16,-3 2-32,-4 0-136,6 0 113,-2 0-17,2 0-16,0 0 8,-5 0-88,4 4 80,1 0-24,0 12-24,0-12-16,0 2-16,0 13 16,0-13 8,0 14-8,-4-19-16,5 4 8,9 17-8,-10-5 24,0-1-8,-5-14-16,6 12 8,1-8 0,0 16-32,0-5 16,-6-14 8,4 10 8,3 3 0,-1-10 8,0 16 8,-6-20-24,4 2 16,2 19 16,0-17-16,0 14-8,-6-18-8,2 2 16,2 14-32,0-14 0,0 15-32,-4-18 48,1 2-72,1 3-48,0 12-48,0-14-81,-4-2 249,2 2-400,0 12-104,0-12-88,-2 2 16,0 1 576,0 5-488,0-8 112,0 2 88,0 10 128,0-16 160,0 0-104,0 4 24,-4 0-1016,4-4 1096</inkml:trace>
  <inkml:trace contextRef="#ctx0" brushRef="#br0" timeOffset="2">612 468 696,'0'0'0,"2"0"0,-2 0 504,2-2-464,3-2 16,-3 0 8,2 1-64,-2 2 88,0-3 8,4 2-8,0-2 0,-1 3-88,-2 0 80,13-1 24,-10 0 24,2 0 24,3-1-152,-5 2 136,0-3 0,14-2-40,-12 2 0,6 1-96,-8 1 72,2-2-48,15 0 8,-7 0-40,-10 1 8,-4 2 0,20-3 8,-4 0-32,1 2-24,-5-1 48,-10 2-96,14-3-72,-2 2-24,1 0-16,-11 0 208,-4 2-208,20-2 32,-4 0 32,-2-2 24,-9 2 120,-6 2-88,20-2 24,-15 0 48,14 2-8,-13-2 24,-6 2-24,17-2 0,-1 2-8,-11 0 8,8 0 24,-12 0-1088,-2 0 1088</inkml:trace>
  <inkml:trace contextRef="#ctx0" brushRef="#br0" timeOffset="3">1781 51 1024,'0'0'0,"0"0"96,0 0-64,0 0-24,0-1-8,0 0 24,0-3-8,-4 0-8,0 0 0,4 3-8,0 0 8,-4-1 8,4 0 8,-4 0-8,4 0-16,0 0 40,-4-3 16,0 3 24,0 0 8,2 2-88,-2-2 88,0 0 0,-2 0-8,0 0 24,4 2-104,-3-2 112,-11 0 24,12 0-8,-12 0 0,15 2-128,-2 0 136,-3 0-8,-10 0 16,12 0 0,2 0-144,-2 0 136,-15 0-8,13 0 16,-12 0-8,16 2-136,-2 0 120,-12-2-16,12 4-16,-13 0-16,15-2-72,-2 0 40,-18 2 0,16 3-16,-18-1-8,17 0-16,-2 4 32,2-6 0,-15 2-8,16 0 8,-4 2-32,-2 2 32,6-6 0,-14 2 24,13 0-24,-11 11 16,12-13 8,-12 2-8,14 14 40,-2-16-32,0 12-24,0-12-8,0 13-24,-1-13 16,1 14 17,0-12-17,2 12 8,2-15-24,0 0-8,2 15 16,0-11 0,0 11-8,0-15 0,0 0 0,-4 17-8,4-14 16,0 14 0,0-16-8,0-1 24,4 15-24,0-12 8,0 12 0,-1-14-8,-2-2 0,3 16 16,2-14-16,-1 3 24,-2 2-24,0-2 16,5-3 0,0 2 8,0 0 8,-3-2-32,-2-2 24,3 4-16,2 0 24,8 0-40,-12-3 8,-2-2 32,7 3-8,7 0 0,-10-4-8,4 0-16,-4 0 8,0 0 0,2 4 0,0-4 8,-2 0-16,-4 0 16,15 0 8,-11 0-8,0 0 0,5-1-16,-6 0 8,1 1 8,10-2-8,-10 0 0,0 1-8,-4 0 16,15-1-8,-11 0-8,2 0 8,4 1-8,-8 0 8,-2-1 0,4 0 16,2 0 0,-3-1-24,-4 2 8,7-1 0,1 0 24,-1 0-16,-4 0-16,-2 2 24,4-4 24,-2 2-32,0-2 8,-1 2-24,-2 2 32,5-2-16,-2-2 16,-2 0 32,0 2-64,-2 2 24,2-4 32,0 0-40,-2 2-8,0-2-8,0 4-24,0-5-56,-4 3-8,4 0-40,-3 1 128,2 0-96,-5-1-8,0-2-16,0 2 0,0-2-8,0 0 32,-11 2-9,13-2 17,-2 0 16,-10 2 8,12-2 40,-2 2 8,-12 0-16,14-2 24,-2 0 16,0 0-24,-13 0 24,15 0-16,-2 0-8,-12 0 8,18 0 8,0 3-8,-6-3 8,-10 0 0,16 2-8,-4-2-16,0 2-32,4 0 8,-4 0 0,4 0 48,0 2-48,0-2 16,-4 0-8,4 0 8,0 0 32,0 2-40,0 0-16,0 0-8,2-2-8,2 0 72,-4 2-64,6-2 24,0 0-8,0 0 8,2 0 16,0 2-32,12-2 24,-14 0 0,11 0 8,-11 0 16,16 2-8,-16-2 0,12 0 0,-17 2 16,6-2 8,10 0-16,-11 0 40,14-2 0,-20 4-32,6-2 40,14-2 32,-14 2 8,15 0 32,-21 1-112,8 0 120,8-1 8,-10-3-16,2 3 0,8-2-8,-10 2-8,11 0 8,-11 0-8,-4 2-96,12-2 88,-10 2 9,2-2-17,0 2 8,-5 0-88,4-2 72,1 2-16,-2 0-16,0 0-40,-2 0 8,0 0 0,0 0 8,0 0 8,0 0-8,0 0 0,-2 4-24,0-4 0,0 1 8,0 2-16,0 1 8,0 0-8,0 0 8,0-3 8,0 3-32,0 0 24,0 2-24,0-2 24,0-3 8,0 4-24,-4 11 0,4-12 16,-4 2-24,4-1 32,0 8 0,-4-7-16,0 13 8,0-13 8,3 1 0,-2 8-8,-1-9 8,0 18-8,0-7-8,3-12 16,-2 8 0,-1 3-8,0 4 0,0-1-8,2-13 16,0 6 8,2 6-32,-4 0 24,4-2 16,-4 3-32,4-1 48,-4-12-24,4 18 16,0-18-24,0 4 24,0-3-16,0 15 8,0-16-24,0 2 8,0 4-8,0-6-24,0 14-48,2-13-48,-2-1 128,2 4-177,0-6-63,2 12-72,-2-12-48,0 12-64,0-12 8,0 13 16,0-17 72,-1 1 328,0 2-280,1 3 56,0 0 72,0 0 32,-1-4 120,0 0-80,5 2 16,-4-4-1032,-2 0 1096</inkml:trace>
  <inkml:trace contextRef="#ctx0" brushRef="#br0" timeOffset="864">2292 152 1088,'0'0'0,"0"0"56,0 0-16,-4-2-8,4 2-32,-4-2 48,4 0 16,-4 2 8,4 0 0,-1 0-72,-3 0 72,4 0-8,-4 0 24,4 0 32,0 0 16,0 0 32,0 0 16,-4 0 32,4 0-216,0 4 264,-4 0 16,4 0 8,-4 0 8,4-3-296,-4 2 256,0 1-8,-2 0-24,2 0 8,3-3-232,-4 5 193,-1 0 7,2 10 8,0-12-56,3-3-152,-2 4 184,-1 11-40,0-10 0,0 12 8,3-17-152,-2 3 112,-2 14 16,1-12-16,0 14 0,4-19-112,-4 4 136,4 17-24,-4-5-40,-2-11 8,5-3-80,-2 16 64,3-13 0,-4 16 40,4-16-48,0-2-56,0 15 56,0-13-24,0 12-8,0-12 40,0 12-32,0-12 16,2 13-40,2-13 16,-3-5-24,2 4 8,1 13 16,-2-14 8,2 12-48,0-12 48,0 13-24,0-13 24,-1 2 24,-1 10-24,2-12-24,-2 2 8,2 0-16,-3-1 0,2 8 16,1-9 16,0 2 8,0 1 8,-3-3-48,2 8 56,1-8-8,0 2-16,0 0 0,-2-5-32,2 2 40,0 3 16,-2-2-8,2 0-16,2 0 16,0 0-8,1-4 0,-1 4 32,-1-4-72,6 0 64,-5 0-24,10 0 0,-10 0-16,-3 0-24,2 0 0,13 0 8,-1-2 0,-1 0-48,-10 1 40,4-2-88,6-1-40,-8-2-64,17 0-32,-9 0-80,0-2-128,2 2-56,-1 0-72,-14 2 560,2 0-568,13-5 16,-12 1-25,12 0-55,-15 5 632,0-2-592,13-1 56,-9-2 104,11 2 136,-16 2 296,2 0-240,14-4 40,-12 0 40,0-9 32,2 11 40,0-10-968,-8 16 1056</inkml:trace>
  <inkml:trace contextRef="#ctx0" brushRef="#br0" timeOffset="865">2225 130 1176,'0'0'0,"0"0"80,2 0-80,-2 0 120,2 0 16,0 0 16,2-2-32,0 2-120,-4 0 96,6 0-8,0 0 8,0 0 48,0 0-144,-6 0 160,6 0 24,11-2 0,-11 0-40,8 0-144,-12 2 136,6-2-40,14 0-40,-16 0-16,13-2-40,-17 4 16,14-4 8,0 0 0,0 2-16,-1 0-8,-14 1 8,8-3-8,11 0 0,-14 0-8,14 2 8,-20 2-8,6-2-40,12 0-24,-12 0-48,12-2 120,-17 4-176,5-2-48,0 0-32,0 2-16,-2-2 272,-4 2-248,4 0 32,2 0 48,0 0 32,-2 0 32,-4 0 104,2 0-72,-2 0 24,0 0 16,0 0-200,0 0 232,0 4-840,0-4 840</inkml:trace>
  <inkml:trace contextRef="#ctx0" brushRef="#br0" timeOffset="866">2160 387 1128,'0'0'0,"2"0"48,-1 0-48,0 0 72,3 0 0,2 0 32,2 0 8,8-2 16,-9 0 8,9 2-8,-8-2 16,-1 2-144,6 0 168,5-2 16,1 0 8,-1-2-16,-11 2-176,4 0 136,9-4-16,1 2-40,-1 0-24,0-2 0,-2 0-16,1-1-8,-1 1-16,-10 4-16,4-2 8,6 0-8,0-2-32,-1 0-16,-11 4 48,4 0-88,6-2-64,-8 0-16,12 0-16,-16 2 184,1 0-224,13-2 8,-10 0-8,10 0 8,-15 2 216,0 0-192,5 0 16,0 0 56,9 0 24,-16 1 96,2 0-72,3-1 40,0 2-1056,-6 0 1088</inkml:trace>
  <inkml:trace contextRef="#ctx0" brushRef="#br0" timeOffset="1255">3094 37 1120,'0'0'0,"0"0"40,0-2 8,0 0-48,0 2 72,0-2 24,0 0 16,0 0 24,0 0-16,0 1-120,0 0 152,0-2 32,0 1 48,0 0 32,0 2-264,0-2 288,0 0 0,0 0 8,0 2 16,0 0-312,0 0 312,0-2-16,0 0-16,0 2-23,0 0-257,0 0 232,0 0-32,0 0-32,0 0-40,2 0 0,0 0 8,0 0 16,0 0 56,-2 0-208,2 0 224,-2 4 40,0 0 8,2 0-24,-2-3-248,0 3 224,2 2-32,0 0 0,-2 0-24,0-5-168,0 14 136,0-11-24,0 14-32,0-12 24,0 15-16,0-15-24,0 18-8,0-8-40,0-13-16,0 12 8,-4 6 0,0 1 0,0 0 8,4-2 8,-4 3 16,4-3-24,-4 0 8,4 0-16,-4-1 8,4 1 8,-4-2-8,4-14-16,0 12 64,-4 5-24,4-3-16,0 0 8,0-14-32,0 10 8,0 3-16,0-11 24,0 16-8,0-16 24,0 16-16,0-16-32,0 17-32,0-17-40,0 12-56,0-14-72,0 12-72,0-15 288,0 2-408,2 3-176,0 0-160,2 1-128,-3-6 872,2 4-1032,-1 1 55,2-2 73,-2 0 168,-2-3 736,2 2-504,0 1 200,0-4 152,2 0 32,-3 0 120,2 0-992,-3 0 992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0:53:42.865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641 104 856,'0'0'0,"0"0"0,0 0 112,0-2-96,2 0 0,-2 0 0,0 0 0,0-2 8,0 2 0,0 0-8,2 0 8,0 0 24,-1 1-48,0 0 72,1-1 24,0-1 16,-2 1 8,1 0-120,0 0 136,-1 0 0,0-2 32,0 2-16,0 1-152,0 0 160,0-1 0,0 0 0,0-2 16,0 2 8,0 0 24,0 1-208,0 0 208,0-1 16,2 0 24,-2 0 0,0 1-248,0 0 256,0-1 8,0 0-39,-4 0-9,4 1-216,0 0 192,0-1-16,-4-2 8,0 2 8,1 1-192,2 0 208,-3-1-8,-1 0 56,1 2 0,1-1-256,0 0 288,-1 1 0,-2 0-32,0-2-32,-4 0-224,4 2 200,6-2-8,-6 0-40,0 0-32,0 0-48,-10 2-32,11 0-24,-11 0-8,14-2-8,0 2 8,-4 0-24,-10 0 0,10 0 16,-7 0 0,6 0-8,1 0-16,-17 0 0,7 4-8,10 0 40,-16 0-16,5 0 0,-1 2-8,6-2 16,6-2-24,-12 4 0,0 0 8,-1 0-8,6-2 24,8-2-8,-13 14 0,2-12 0,-1 0-16,13 1 24,2-3-8,-20 4-8,6 0 0,10 10 16,-12-13 0,14-2-24,-13 5 24,11 12 8,-12-14-8,15 1 0,2-4 8,-5 5 8,-10 1-16,16-1 0,-5-1 0,4-4 0,-3 5 24,-1 0 32,1 0-32,4-3-24,0-2 48,0 3-16,0 0-32,0-4 16,0 4-16,0-4-16,0 4 16,2 0 8,5 0 0,-2-4-8,-4 0 24,5 4-16,0-4 16,10 4 8,-11 0-32,-4-4 32,15 5 8,-10-5-8,13 0-16,-12 0-16,-6 0 8,19 0 0,-12 0 0,12 0 16,-5 0-24,-14 0 0,16 4 8,-1-4-16,2 0 16,-2 0-8,-16 0-8,17 0 8,1 0 0,0 0-24,0 0 40,0 0-16,1 0 16,-3 0-24,0 4 8,-16-4 0,8 0 0,17 4-8,-9-4 8,2 0 0,-2 0-8,-8 4-16,13-4 32,-16 0-8,-4 0-8,19 4 16,-14-4 24,12 0-40,-12 4 16,-5-4-8,16 0-16,-10 4-8,-1-4 24,0 0 0,-6 0 0,6 0 8,-2 4 0,0-4-16,-2 4 0,-2-4 8,2 0-24,0 4-8,0 0-8,-2 0 8,0-4 32,0 0-56,0 4 0,0 0-8,0 0 0,0-3 64,-4 2-56,0 1 40,-2 2 0,0-1 8,5-5 8,-4 6-8,-12-2-8,13 0 16,-2 2-16,4-5 16,-12 4 24,8 1-24,-14 0 8,14 0 16,-15 0-24,15 0 16,-16 10 24,6-16-32,0 4 32,-1 3-8,1-1-24,-2 0 16,15-5-24,-10 4 0,-5-1 16,-1 2 0,1-2-8,0 0 24,0 0 8,-3 0-8,3 0 8,14-3-40,-8 2 16,-4-3 8,0 4-8,-1-4 0,13 1-16,-8 2 40,-4-3-8,-2 0 16,-1 4-24,15-4-24,-8 0 24,-4 0 8,10 0-8,-14 0 24,18 0-48,-2 0 48,-17 0 0,15 0 24,-12 0-8,16 0-64,-2-2 72,-12 0 9,12 0-33,-2 0-8,4 1-40,0-2 56,-2-1-16,0 0-8,4 0 0,-2 3-32,-1-2 0,3-1-40,0 0-16,0 0-32,0 2 88,0 0-145,0-4-63,3 2-48,-1 2-88,0 0 344,2 0-408,2-2-80,-2-3-112,2 1-80,-4 4 680,2-2-728,12-2-40,-10 0 7,14 0 57,-16 3 704,1 0-624,17-1 80,-6-2 144,-8 0 88,2 3 312,2 0-216,7-3 104,1 2 32,-2 0-960,-18 4 1040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0:53:46.129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75 298 1720,'0'0'0,"0"0"576,0-2 80,0 0-656,0 2 616,0-2-112,0 0-176,0 0-152,0 0-176,0 2 96,0 0-47,0-2-41,0 2-24,0 0 16,0 0-32,0 0-9,0 0 9,0 0-8,0 0 185,3 0-330,-3 4 161,2 0-16,0 2 0,0 0 40,-2-6-40,2 16-8,0-12 16,-2 2 0,0 0 32,0-6-8,0 19 8,2-13 0,-2 12 0,2-12-8,-2-5 8,2 18-16,0-13-16,0 19 16,0-19-24,-2-5 40,2 22-16,0-17 24,0 16-16,0-16 16,-2-4-8,4 17-8,-2-13 24,0 16 8,0-16 8,-2-5-32,2 18 48,0-13-24,2 13 8,0-15 16,-4-2-48,2 12 24,0-10 32,2 2-8,-2 0 0,0 0 0,0 0-24,-2 0 0,2-2-24,-2 1-24,2-1-72,-2-4-112,2 4-152,-2-4 360,0 0-472,0 0-48,0 0 8,0 0 80,0 0 2368,0-2-4224,0 0 2016,2-2 88,-2-3 72,2-1-968,-2 8 1080</inkml:trace>
  <inkml:trace contextRef="#ctx0" brushRef="#br0" timeOffset="1">1 280 1808,'0'0'0,"0"0"808,0 0 224,1-1-1032,0 0 1016,1-1-143,0 0-241,0 0-248,-1 2-384,0 0 232,-1-2-104,2 2-48,2 0-24,-1-2-56,0 2 40,5 0 16,0-3 24,8 3 64,-12 0-144,-2 0 216,15 0 104,-11-2 104,12 0 24,-15 2-448,0 0 440,17-2-71,-12 0-105,13 0-48,-16 0-216,-2 0 144,15 0-56,-12 0-40,14 0-16,-15 1-32,-2 0-8,20-1-56,-7 0-80,0 0-176,-6 0 320,-4 0-472,10 0-169,3-2-151,-3 2-136,-4 1 928,-6 0-1032,12-3-48,0 2 23,1 0 129,-7-1 928,-6 2-728,10-1 200,-8 0 208,13 0 152,-17-1 168,-2 2-104,14-1-184,-10-2-480,-6 4 768</inkml:trace>
  <inkml:trace contextRef="#ctx0" brushRef="#br0" timeOffset="2">671 201 1272,'0'0'0,"0"0"288,0 0 80,0 0-368,0 0 400,-4 0-64,4 0-88,-4 0-104,4 0-144,-4 4 48,0 0-8,0 0-32,0 0 8,4-4-16,0 6 8,-4 0-16,0 10 8,0-12-16,4-3 16,0 4 0,-7 14 8,3-13 32,4 10 48,0-15-88,-4 4 152,0 13 40,0-12 24,0 17-16,4-23-200,-4 6 160,0 14-32,-2-14-24,0 14-24,2-14-16,0 15 0,-2-15 1,2 12-9,3-18-56,-4 6 64,1 10-8,0-10 8,0 12 8,3-17-72,-3 2 72,0 4 8,0 9 0,-2-12-8,0 2 16,0 10-24,2-12 0,0 2 8,3-5-72,-2 4 56,-1-1 16,0 0-8,0 0 16,0 1 8,0-5-8,4 4 16,-4-4 0,4 0-96,0 0 120,-4 0 0,4 0-8,-4 0-8,4 0-104,0 0 96,0 0 0,0 0-32,0-2-8,0 1-56,0 0 16,0-4-24,0-1 8,2 0-8,-2 4 8,0-4-16,2-2 16,0-8-8,2 10-8,2 0 0,-2-10-16,0 9 16,0-1 8,-2 3 8,2-6-32,4 5 40,0-10-32,0 10 8,-6-1 16,2-4 8,13 4-24,-13-11 16,2 10-48,0 1 48,4-4-48,-6 5 8,2-12 16,2 12 24,-5-2 0,0-3 24,5 3 8,9-12 0,-11 12 16,-4 0-48,2-4 72,12 3 24,-14-9 16,4 12 32,-3-2-144,0-2 120,5 4-8,0-12 8,-2 12-24,-2 3-96,0 0 120,5-14-32,-3 13-8,0-2-16,-4 4-64,2-2 32,2-2-8,0 4 8,0 0-32,0 0 32,0 2 8,0 0-16,-2 0 32,0 0-32,0 0 8,0 4 8,3 0-32,-3 2-8,2 0 0,0 10-24,0-10 32,-2 4-8,0-1 0,2-3-24,0 14 24,0-14-16,-2 8 16,-2-4 16,6-4-24,0 19 0,1-7 8,-5-8 0,0-4 0,16 10 16,-14 1 40,10-1-16,-12-13-40,-2 0 24,14 21 8,-9-8-40,9-9 24,-13 6-16,0-4-8,15-3-8,-12 14-24,10-14-96,-12 4 136,-2-4-280,4-2-248,3 3-288,-3-1-232,-2-2 1048,-2-2-1185,6 4 25,-2 0 232,0 0 248,-2-3 680,-2-2-376,2-1 216,-2 4 64,0-4-936,-2 0 1032</inkml:trace>
  <inkml:trace contextRef="#ctx0" brushRef="#br0" timeOffset="3">483 466 2584,'0'0'0,"0"0"1136,0 0 73,0-2-177,0 0-1032,0 2 760,0-2-264,0 2-240,2-2-128,0 2-32,-2 0-96,6-2 24,0 0 0,10 0 8,-10 2-32,-6 0 0,16-2 24,1 0 8,-1 0 56,2 0 112,-18 2-200,18-2 320,0 0 72,1 0 0,-1-2-79,-17 4-313,18-2 208,1-2-88,1-1-56,-3-1-24,-17 6-40,18-4-48,-1 0-136,3 0-265,-3-2-335,-16 6 784,16-4-1152,2-2-280,-1 0-41,-1 2 161,-16 3 1312,14-4-984,2-1 376,1 0 280,-3 0 160,-15 5 168,16-4-168,1-2-704,-18 7 872</inkml:trace>
  <inkml:trace contextRef="#ctx0" brushRef="#br0" timeOffset="4">1643 112 1160,'0'0'0,"0"0"120,0-1-120,0 0 152,0-2-8,0-1-32,0 0-32,0 3-80,0 0 48,0-3-8,-4 2-8,4 0-16,0 1-16,0 0 24,0-3-8,0 2-8,-4-2 0,4 2-8,0 0 8,0 0 0,-4-2 0,4 2 0,-2 1-8,0 0 8,-2-1 0,4 0 8,-4 0 0,1 1-16,2 0 8,-3-1-8,0 0 0,0 0 0,0 2 0,2 0 0,-4 0 16,0 0 16,-1 0 0,3 0-32,2 0 56,-4 0 16,0 4 0,0-4 16,2 3-88,2-2 88,-16 3 16,14 0 8,-2 0 0,-6 0-112,8-2 120,-3 4-24,-11 0-8,12 0-8,-7 6-80,8-7 64,-1-1 0,-14 2-16,14 12-16,-10-15-32,11-2 40,-1 17-8,-16-12 16,16 15 8,-10-17-56,12-2 48,-3 18 0,-15-14 0,16 16-8,-10-17-40,12-4 32,-2 22-8,-14-17-8,13 16 8,-7-17-24,10-4 40,0 21-16,-2-16 24,-10 13-8,13-14-40,2-4 40,-3 17 16,0-12-8,0 12 0,0-13-48,4-4 48,0 15-24,-4-9-24,4-1 40,0 7-40,0-10 16,0 1 8,0 2 24,2 10-8,-1-12-40,0-4 40,5 6 32,-2 0 8,2 0-7,-1 8-73,-4-11 88,5-3 32,2 6-8,0 0 48,6-1-160,-12-4 176,4 3 24,11 2 48,-9-2 8,9 2-256,-16-6 288,7 4-40,12 0 0,-14 0-8,14-4-240,-19 0 192,7 4 32,12-4-40,-14 0 16,14 0-200,-20 0 208,9 0-16,11 0-8,-14 0-8,14 0-176,-20 0 160,6 0-64,12 0 8,-12 0-32,10 0-72,-15 0 24,5-2 64,0 0-40,0-2 8,0 0 25,-6 4-81,6-4 24,2 0 8,-2 0-40,-2 0 24,-4 4-16,4-4 16,-4 0 16,0 0-8,0-2-16,0 5-8,0-2 8,2-3-32,0 2 24,-2-3-8,0 7 8,0-4 8,0-2 8,0 0-32,0 0 8,0 5 8,-4-4-8,0-1 0,4 0 8,-4 0-8,0 2 8,4-2 0,-4 0 8,0 0 8,4 5-16,0-4 8,-4-2 8,0 1-24,4 0 24,-1 6-16,-2-6 0,3 0-8,0 0 32,0 2-32,0 4 8,0-4-16,0 0 8,2 0-32,0 2-16,0-2 24,2 2-25,0 0-7,2 0 24,-2 0-24,2 0-32,0 2 24,0 0 8,3 0 0,-3 0 0,2 0 8,0 4 0,0 0 8,0 0 0,-2 0 24,0 2-16,0 0 16,0 10 0,0-12-8,1 12-16,-6-14 48,4 1 0,-1 13-16,2-12-8,-4 14 32,-2-16-8,2 2-48,2 14 32,-2-12 16,2 13 8,-3-17-8,0 2 40,1 16-8,0-14 0,0 14-32,-2-18 0,0 2 56,2 15-32,-2-13 0,2 16 24,-2-20-48,0 2-16,0 18 24,0-16 8,0 17-8,0-21-8,0 2 16,0 14 0,0-12 16,0 10-8,0-14-24,0 0 24,0 15 8,0-13-24,0 2 24,0-4-32,0 2 48,0 2-24,-4-2-96,4 0-248,0-2 320,0 0-640,0-2-336,0 0-272,0 4-73,0-4 1321,0 0-1192,0 0 224,0 0 352,0-2 280,-2 0 336,0 0-136,2-4 0,-4-10-760,4 16 896</inkml:trace>
  <inkml:trace contextRef="#ctx0" brushRef="#br0" timeOffset="5">1886 154 1384,'0'0'0,"2"-2"408,0 2 112,-2-2-520,0 2 544,0 0-72,0 0-144,0 0-160,0 0-168,0 0 80,0 0-64,2 0-16,-2 0 16,0 4-16,0-4-16,0 4 24,0 0 0,0 2 8,0 0-16,0-6 80,2 6 48,0 11 96,1-13 97,-3 11-321,0-14 360,0 3 32,0 14-16,0-12-40,0 9-336,0-14 320,0 3-32,0 15-24,0-13-8,-4 11-256,3-16 224,1 5-16,-4 12 8,4-12-16,0 12-200,0-17 208,0 5-16,0 12 8,0-12 8,0 13-208,0-18 232,0 5 25,0 13-9,0-13 16,2 12-264,-2-18 264,2 4-32,0 12 32,1-12 16,-3 2 8,0-6-288,2 16 328,0-16-8,0 5-24,2-1-8,-4-4-288,6 6 248,-4-2-24,2 0-24,0 2-8,-4-6-192,4 4 200,2-4-32,2 4-24,-2-4-8,-5 0-136,6 4 113,1-4-9,0 0-8,1 0-16,-8 0-80,14 0 40,-11 0 8,12 0-8,-10 0-32,-5 0-8,14 0-16,-9-2-56,2 0-80,9-2-120,-17 3 272,6-4-401,2-1-215,10 0-216,-12 2-144,12-2-168,-12-3-73,13 1-23,-13-8-16,12 12 104,-12-4 79,10-8 161,-10 10 152,2-11 168,9 11 176,-13-10 160,2 10 112,0-12 64,0 10-888,-6 8 968</inkml:trace>
  <inkml:trace contextRef="#ctx0" brushRef="#br0" timeOffset="6">1824 172 2392,'0'0'0,"0"0"1032,0 0 104,0-2-95,2-2-193,0 0-208,2 0-224,-1 2-416,0 0 288,5-2-112,0 0-48,10 0-32,-14 2-96,-2 0 64,19 0-16,-3-2 0,2 0-16,-8 1-32,-4 2 40,10-3 8,3 0-48,1 0 8,-10 1-8,-4 1 8,15-2-40,-1-2-56,2 2-136,-12 3 224,-4 0-456,13-1-264,-3-2-240,2 2-152,-7 0 1112,-6 0-1113,14 0 129,-3 0 224,-2 0 248,-6 1 512,-4 0-304,2-1 144,11 0 56,-13 0-848,-6 2 952</inkml:trace>
  <inkml:trace contextRef="#ctx0" brushRef="#br0" timeOffset="7">1848 347 1248,'0'0'0,"0"0"480,0 0 56,2 0-536,-2 0 576,0 0-32,0-3-88,2 3-136,0-1-320,-2 0 224,2-1-64,4 0-64,2 0-23,8 0-73,-16 2 56,6-2 32,11-2 72,-11 2 48,13-2-208,-18 4 280,15-2 24,0-2 24,1 0 8,-9 2-24,-8 2-312,22-4 264,-16 2-56,14-2-96,-4 0-112,-15 4 56,15-4-24,2 2-40,0-2-56,-2 0-120,-15 3 184,19-2-424,-4 1-280,2-2-192,0 0-169,1 1 65,-3 1 176,0 0 200,0 0 256,-15 2 368,6-4-200,18 0 88,-9 0-864,-16 4 976</inkml:trace>
  <inkml:trace contextRef="#ctx0" brushRef="#br0" timeOffset="8">2648 31 1096,'0'0'0,"0"4"152,0-4 32,0 0 24,0 0-208,0 0 184,-4 0-48,4 0-40,0 0-32,0 2-64,0 0 48,0-2-8,0 4-8,0 0 0,0-2-32,0 0 56,2 2 8,0 0 40,0 0 24,0 2 0,0 0 8,0 0 8,0 10 0,-1-13-144,0-2 160,-1 5-24,0 15 16,0-17-8,0 7-144,0-4 152,0-1 0,0 14-32,0-14-16,0 8-104,0-5 80,0 7 0,0-10 0,0 16 0,0-18-80,0-2 89,0 21-25,0-7 0,0 0-16,0-5-48,0-6 56,0 13-8,0-11 0,0 17 8,0-13-56,0-6 48,0 1 8,0 16 8,0-15-8,0 6-56,0-6 72,0-1 16,0 10-32,0-12 16,0 7-72,0-6 48,0-1 0,0 2-32,-4 1-128,4-5 112,0 0-248,0 2-232,0 0-217,-4 0-119,4-4 816,0 0-808,-4 4 104,0-4 232,4 0 192,-3 0 280,2 0-144,-3 0-800,4 0 944</inkml:trace>
  <inkml:trace contextRef="#ctx0" brushRef="#br0" timeOffset="9">2950 12 3160,'0'0'0,"0"0"1304,0-2-31,0 2-1273,0-2 1048,-4 0-304,0 0-304,4 0-248,-1 2-192,-2-2 120,3 2-64,0 0-32,0 0-32,0 0 8,0 0-32,0 0 16,2 4 24,-2-3-8,0 2 8,0 1-16,2 0 40,0 2 32,-2-5-64,0 5 104,2 10 48,-2-12 24,0 2-8,0 12-16,0-14-48,0 14-32,0-12-7,0-2-65,0 13 40,0-1 0,0-10-16,2 18-16,-2-20-8,2 13 24,0 1-8,0 0 32,0-2 56,-2-12-104,2 8 96,0 5 32,0-1-8,0 0-8,0 0-16,0 0-32,0-10-48,0 17 24,-1-22-40,0 4 32,3 17 8,0-16 32,-2 14-48,-1-18-24,0 3 56,1 15-24,0-16-56,0 12-152,-1-15 176,0 2-480,1 3-441,0 0-447,-2 0-336,0-4 1704,0 2-1785,0 2 321,0-1 456,0-1 480,0-3 528,0 2-184,-4-3 96,4 0-808,0 0 896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7T13:41:58.288"/>
    </inkml:context>
    <inkml:brush xml:id="br0">
      <inkml:brushProperty name="width" value="0.2" units="cm"/>
      <inkml:brushProperty name="height" value="0.2" units="cm"/>
      <inkml:brushProperty name="color" value="#3165BB"/>
    </inkml:brush>
  </inkml:definitions>
  <inkml:trace contextRef="#ctx0" brushRef="#br0">1 0,'0'0,"18"19,1 0,0-1,-17-15,33 32,-27-28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5:01:06.995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41 581 832,'0'0'0,"0"0"64,0-2 16,-4 0 24,-2 0 24,2 0 16,0 0-8,-2 0-24,2 0-8,0-2-8,0 0-16,4 0 16,0 2 0,0 0 8,-4 0 8,4 2-112,0-2 128,0 0 8,0-2 0,0 2 16,0 2-152,0-2 136,0 0 0,2 0-24,0-2-16,0 2-24,-2 2-72,2-2 72,0-2 32,0 2-16,0 0 24,-2 1-112,2 0 128,2-1-32,0 0 32,-2-1-8,-2 3-120,2-2 112,0-2 8,-2 0-24,2 2-8,-2 2-88,2-2 81,0 0 7,0 0 0,-2 2 8,0 0-96,0 0 104,0 0 0,0 0 8,0 0 8,0 0 8,0 0 16,0 0 0,0 0 8,0 0 0,0 0-8,0 0 16,0 0-40,0 0 8,-4 0-8,4 0-32,0 0 24,0 0-24,0 0 0,0 0 32,-4 4-24,4-3-96,0 2 112,-4-3-8,4 4-16,0 0 16,0-2-104,0 1 120,0 1-16,0 0 8,0 0 0,0-3-112,0 2 88,0-3 16,0 4-8,0-4-8,0 1-88,0 2 88,0-3-32,0 4 8,2 0-32,-1-3-32,0 2 40,1 1 8,2 0-24,0 0 0,-3-2-24,0 0 24,3 2 0,-2 2 0,0-2-8,-1-2-16,0 0 16,1 4-16,0-1 0,0 1-16,0-4 16,0 2-16,2 2 24,-2 0-8,0 0 16,-1-5-16,1 2 0,0 3 32,0 0-16,0 0 0,0 10-8,0-16-16,0 6 8,0 1 0,-2-5 0,0 2 8,2 2 0,0 0-8,0 0 32,-1-3-32,0 0 24,1 3 8,-2 0 8,2 0-15,-2-4-25,0 0 32,0 4 24,2-2-8,0 0 0,2 0 0,0-4 0,-2 5 16,0-5-8,0 4 24,0-4-16,0 0-8,0 4 40,0-4-32,2 0-8,-2 0 8,0 0-24,-2 0-40,0 0 32,2 0 0,0 0 0,0 0 0,1 0-32,-2 0 40,3 0-8,1 0-8,-3 0-16,0 0-8,0 0 16,2 0 16,-2-2-8,0 2 8,-1 0-32,0 0 32,-1 0-8,0 0 0,2 0 16,-2-2-40,0 2 48,2 0 24,0-2-8,0 0 8,-1 0-72,0 1 88,1-1-8,0 0 24,0 0 16,1 1-120,-2 0 120,3-1-8,0 0 0,-2-2-16,1 3-96,-2 0 88,1-1 0,0 0-8,0-2-16,-2 1-64,0 2 80,0-5 8,2 2-24,-2-2 24,2 1-88,-2 4 72,2-5-32,0 0 32,0 0-16,1 1-56,-2 4 64,3-8 0,3 3-16,-3-2 0,0 0 0,0 2 8,0-2 0,0 0 8,1 1-64,-4 6 32,5-15 24,0 9-16,0 1-8,-1-6-32,-4 8 40,5-2 0,0-2 0,0 0 8,-1-5-48,-4 10 48,6-3-24,1-2 16,0-9 8,5 13-48,-10 2 32,3-6 16,2-8-16,8 10 0,-11-9-32,-4 12 40,16-3 8,-11-13-24,10 13 16,-11-11-40,-4 14 24,19-5-16,-12-12 32,13 12-15,-16-10-25,-4 15 8,19-13 16,-12 8-8,10-14 0,-3 7-16,-14 13 32,6-16 8,15 2-40,-6 8 8,-9-12-8,-6 18-24,17-15 8,-12 9 8,13-14 24,-13 14-16,-6 8-24,16-20 16,-10 12 16,10-11-40,-12 13 32,-4 6-8,16-18-24,-11 12-17,11-2 9,-11-7 40,-4 14-24,5-5 8,2 0 32,-2-3-16,0 3 0,-6 6 0,6-6-8,0 0-8,0 2-8,0 2 24,-6 2-16,3-2-8,-1 0 0,0 2-16,-2 0 0,0 0 40,0 0-64,0 0-120,0 0-120,0 4-176,0-4 480,0 4-632,0 2-104,0 0-120,-4 0-80,3-4 936,-5 13-1001,2-11 9,0 2 0,0 0-80,4-6 1072,0 6-1089,-4 0-39,0 0 64,0 0 288,3-5 776,-4 4-496,-1 1 256,0-2 176,0 0-408,6-4 472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17.908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580 413 912,'0'0'0,"0"-2"24,0 0 0,-4-2 0,4-2-8,-4 0 8,0 0 0,4 0 0,-4-2 16,0 0 16,4 2 24,-4-2 24,0 0 40,0-1 40,3 7-184,-2-4 208,3-2 40,-4 0 32,4 2 24,-4 0 16,4 0 8,-4 0-16,4 2 8,-4 0-8,4 0-32,-2 3-280,0 0 305,2-3-25,-4 2 24,4 0-8,0-1-32,-5 3 0,5-2-32,0 0-32,0 1-200,0 0 152,0 1-24,0 0-32,-4 0-32,4 0 0,0 0-32,0 0-8,0 4-8,0 0-16,0-1 16,0 3 0,0 0 16,0 12 16,0-16-48,0 0 64,0 16 0,0-2-24,0 1 24,0-5-64,0-4 24,0 12 32,0 2-8,0 3 0,0-10-48,0-6 56,0 17-16,0 1 8,0 1-32,0-10-16,0-8 24,0 21-8,0-1-8,0-1 8,0-10-16,0-8 16,0 17-8,0-1 8,0 1 8,0-10-24,0-10 24,0 15 32,2-1-16,0 0 40,0-8-80,-2-8 80,3 15-32,-1-1-16,0 0-16,-1-6-16,0-10 16,1 13 8,0-11-16,0 12-88,1-15 80,-2-2-176,1 5-128,0 10-128,0-16-216,-1 5 648,0-4-832,1 5-80,0 0-129,-2-1 41,1-2 1000,0-2-864,-1-1 160,0 0 280,0 0 224,1 0 200,0 0-72,1 0-48,-2-6-608,0 6 728</inkml:trace>
  <inkml:trace contextRef="#ctx0" brushRef="#br0" timeOffset="1079">17 529 1008,'0'0'0,"0"0"40,0 0-40,0 0 40,-4 0 32,0 0 24,0 0 32,0 0 48,4 0 24,0 0 8,0-2 32,0 0 16,0 0 0,0 0-8,0 0-56,0 0-48,4-2-40,0 0-8,2-2-16,0-1-24,2 3 0,0-2-8,11 0 16,-17 4-64,4-4 88,14-2 16,-4-8 16,0 10-8,-11 3-112,7-2 96,4-12 16,0 11-24,4-12 8,-14 16-96,7-2 129,7-12-9,0 10 8,-2-10 32,-10 13-160,7 0 128,5-6 8,2-7-8,2 10-24,-15 3-104,7-2 112,8-11-16,0 12-32,1-2 16,-17 0-80,8-5 80,10 5 0,1-2 32,-3 0-24,-14 2-88,6-4 80,11 6 24,-1-2-16,2-2 16,-17 5-104,7-2 72,10-12-16,-2 13 0,1-2-32,-15 3-24,4-2 24,10-3-16,3 0 16,-1 0 40,-16 4-64,4 0 64,11-4 16,1-8-8,0 11-80,-15 2 8,1-2-48,12-11-96,-2 12-128,-1-2-88,-14 2 360,2 0-512,7-4-56,0 2-88,-9 0-81,-2 3 737,4 0-720,-5-3-8,2-1 112,0 1 184,-2 2 176,0 0 128,-2 2 56,-2 0 40,-1 1 32,0 0-992,-1 1 992</inkml:trace>
  <inkml:trace contextRef="#ctx0" brushRef="#br0" timeOffset="1080">1024 334 1040,'0'0'0,"0"0"8,0 0-8,0 0 32,-4 0-8,0-2 0,0-2 8,0 1-32,4 2 32,-4-3 32,4 0 16,-4-2 40,0 2-120,4 4 160,0-4 8,-5-2 24,1 0-8,4 0-184,0 6 192,-4-4 0,0-2 16,4 2 32,-4 0 8,4 3-248,-4-3 280,0 0-16,4 0 16,-4 2 32,4 2-312,0-2 288,-4 0 25,4 0 7,-4-2-32,4 2-16,-4 0-8,0 0-88,4 2-64,0 0-112,0 0 64,0 0-40,0 0 8,0 4 16,0-3-48,-4 2 32,4 1 0,0 2 8,-4 11 0,4-13 24,0 14 0,0-12 0,-4 12 8,4-17-72,0 4 88,-4 20-24,4-9 0,-4 0 8,4-13-72,0 12 80,-4 5 16,4 1 24,-4-1-32,3-16-88,-2 12 8,-2 7 56,5-1-32,-4 0 0,0 2 48,0-1-72,4 1 32,-4 0 24,4-1 16,0-3 0,0 0 0,0 0 16,0-15-96,0 11 88,-4 2 16,4 0-24,0-2 8,-1-12-88,-2 8 40,3-5 16,0 15 0,0-16-16,0-1-40,0 12 56,0-11-8,0 10 8,0-11-8,0 1 24,0 10 16,2-16-24,0 4 9,-1-3-73,0 2 96,1 3-8,0-2 8,0 0 0,-1-4-96,0 0 72,1 4 8,0-4-16,0 0 0,0 0 32,0 0 16,0 0 40,-2 0 8,3 0-32,-1-2-16,0-2-32,0 2-8,-2 0-72,2 0 88,0-4-48,0 0 0,0 0-24,-2 3-16,2 0 0,2-3-24,0-3 8,-2 1 16,-1 5 0,0-2-56,1-3 40,0-8 0,-2 10-24,0 2 40,0 0 0,2-12-24,2 10-24,-2-11 16,-1 14 32,0 0-8,1-13 8,2 10 0,-2-14-8,0 17 8,0 0-48,2-18 0,0 13 32,0-14 8,2 14-32,0-10 32,1 10-40,1-13-8,-5 18 56,2-2 0,11-13-24,-10 10 0,0-10-48,2 12 16,8-13-32,-9 13 16,1-2 32,0-8 0,0 12-8,8-2-40,-10 0 64,-2 3 24,0 0-72,2-3 16,10 4 32,-9 0-32,-4 0 56,0 1-24,13 1 8,-12 0-8,2 0-8,-3 3 32,0-1-24,3 2-8,2 2 16,0 0 0,-3 4 16,-2-2 8,6-4 0,-3 12-8,0-10-8,-1 5 8,-2-5-8,5 0-16,-2 14 24,2-14 8,-2 7-8,-4-6-8,4-1 16,2 17 0,0-17 8,-2 9-16,-3-8-8,3-1 24,2 16-40,0-16 8,-4 7 16,-2-7-88,4 0-81,2 12-143,0-14-152,-2 12-104,2-10-280,-2 12-168,3-11-80,-5 5 1096,-2-6-1105,4 0 217,0 12 192,0-14 144,0-1 552,-4-2-376,4 5 112,2-2 128,-2 0 80,-1-4 56,-4 0-56,5 0-824,-6 0 880</inkml:trace>
  <inkml:trace contextRef="#ctx0" brushRef="#br0" timeOffset="1537">1828 432 1072,'0'0'0,"0"0"32,0 0-8,0 0-8,0 0 8,0 0-24,0 0 16,0 0 0,0 0 32,0 0 32,0 0-240,0 0 432,0 4-112,0-4 16,-4 0 8,4 0-184,0 0 192,0 4 8,0-4 16,0 4 8,0-2-224,0 0 264,0 2 16,0 0 16,0 0 16,1-4-312,0 0 328,1 4 0,0-4-15,0 0-25,-2 0-288,0 0 280,0 4-8,2-4 40,0 0 8,-1 0-320,0 0 328,3 0 24,2 0-16,-2 0-8,-1 3-328,-2-2 224,3-1-8,3 0-56,-1 0-24,0 0 24,0-2-32,0 0 8,0-2-24,-2 1-112,-2 2 128,6-3-24,0 0-48,0-2 17,-2 0-25,2 0 0,-1 0 40,-1 0-8,-2 1-80,-2 3 80,4-4-8,0 0 0,-2 0 0,-1 3-72,-2 2 24,3-5 40,0 0-32,0 0 8,-2 1-40,-2 4 72,2-5-16,0 0 8,0-2 8,0 4-72,-2 2 64,2-5-16,0 1 0,-2 0-16,0 2-32,0 2 88,0-4-48,0 2 32,0 0-8,-3 1-64,2 2 16,-5-5 24,0 2 8,0 0-48,1 1 0,4 2 24,-5-1-24,-10 0-32,12 0 16,-1 0 16,4 2-24,-20-2 8,15 0 0,-10 2 0,11 0 16,4 0-48,-17 0 16,12 0-16,-13 4-8,13 2 24,-12 0 0,12 0-8,-12 10 24,12-12 16,6-4-24,-21 6-16,15 12 16,-12-11 8,12 12 16,6-18-32,-20 5-48,14 18-16,-13-8-16,16 0 112,2-15-64,-15 17 40,12 0 16,-12 0 8,12 2 0,4-19-24,-6 19 16,-10 0 32,12 2-24,-2-3 8,5-19-8,-5 20-8,2 0 8,0-4 8,4 0-8,0-15 0,0 15-8,0 0-40,0-10 40,2 16 16,-2-22-8,2 6 40,2 15-8,3-15-32,1 12 32,-8-18-32,8 4 0,8 12 32,-10-12 0,0 2-48,-5-4 16,14 12 56,-9-9 48,2-1 0,11 2 40,-19-6-144,6 4 72,12 0-32,-2 0 24,-8-4-32,-6 0-32,19 4 56,-13-4-24,14 0-8,-6 0 48,-15 0-72,6 0 40,16 0 40,-15 0 24,14 0-16,-20 0-88,12 0 128,2-2-24,1-4 0,-1 0-48,-8 0-48,12 0-56,-12-3-56,12 3-88,-13-2-48,9 0-64,-10 0-168,12 0-128,-17 6 600,4-4-793,3-2-191,8 0-176,-11 0-80,1-1-105,0 3 129,0-2 296,0 2 328,-5 5 592,4-4-248,-1-3 176,0 0 8,-2 0-928,-2 8 992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20.43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86 460 1112,'0'0'0,"0"-4"56,0-2-24,-4 0 16,4 0-48,0 4 64,0-7 8,0 1 56,0-8 32,0 10 48,-4-2 24,4-8 32,0 10 32,0 3-296,0 0 336,0-6 64,0-7 0,0 12 16,0 2-416,0-2 416,0-2-15,0 0 23,0 0-24,0 4-400,0 0 408,0-2-16,0 2-32,0 0 40,0 0-48,0 0-8,-4 0-56,4 0-72,0 2-216,0 0 144,0 0-88,0 0 16,0 0-64,0 0-288,0 0 584,0 4-264,0 0 24,0 2 32,0 3-96,0 0 80,0-5 32,0 16-39,0-3-1,1-10-72,0 2 80,1 11-64,0 0 24,0 3-8,-2-12-32,0 0 24,2 13 8,0 2-24,0 1 0,-2-12-8,0-4 24,0 15 16,2-1-16,0-3 8,-1-9-32,0-4 40,1 14 8,-2-3 32,2 0 0,-1-7-80,0-6 88,-1 12-64,2-3-16,-2 0-40,1-12 32,0-2-80,-1 20-56,2-16-88,-2 17-120,0-19 344,0-2-505,0 14-135,2-12-176,-2 2-168,0-2 984,0-2-1088,0 2-89,0 0 65,0 0 224,0-1 888,0-2-608,0 4 280,0-5 192,0 0 72,0 0 64,0 0-1024,0 0 1024</inkml:trace>
  <inkml:trace contextRef="#ctx0" brushRef="#br0" timeOffset="2066">1 201 1192,'0'0'0,"0"-6"0,0 5 40,0-5 8,0-2 24,2-8 8,0 12-80,-2 4 104,6-8 24,2-8 16,8 12 16,-10-2-160,-6 6 192,16-17 32,-9 11 0,13-2 0,-12-8 16,-7 16-240,20-4 232,-3-2-16,-1-2 8,1 0-64,-18 7-160,18-4 152,0-3 24,1-1 0,-1 3 56,-17 6-232,16-6 225,1 0-25,0 2-16,-1 2-64,-16 2-120,14-2 104,1 0-16,-8 0-32,12 2-8,-19 0-48,4 0 48,14 0-24,-13 0 0,2 4 8,-6-3-32,12 2 32,-10 1 32,2 0-8,0 2 8,-5-5-64,4 4 40,-3 12-48,0-13-16,0 2-32,-2-3 56,0 12-64,0-9-32,0 12 0,-4-12-40,4-3 136,-4 15-152,-2-12-16,0 16-32,-10-16 0,12 18 7,-2-5 17,-10-3-24,12 0-8,-15 0 8,13-10 0,-14 17 48,14-17 40,2-2 112,-12 14-96,10-12 32,-15 12 32,15-12 16,2-1 16,-10 8-8,10-8 8,-14 13 0,12-14-16,1 0 16,-6 8-24,4-8 24,-9 2-16,12 10 40,3-15-24,-4 2 8,-11 4-16,12-1 16,-2 0-24,4-5 16,-2 4 24,-2 1-8,2 0 0,0-2 24,2-3-40,-1 2 16,3-3 16,0 4-16,0 0-16,0-4 0,0 0 16,0 4-16,0-4 16,3 0 16,-3 0-32,2 0 16,4 4 16,0-4 8,2 0-8,-5 0-32,2 0 40,11 0 0,-10 0 8,10 0-8,-13 0-40,0 0 40,18-2 16,-13 0-16,12 0 32,-13 1-72,2 0 96,9-1-32,-1 0-8,1 0-8,-10 1-48,2 0 32,10-1 24,1 2-8,-1 0 0,-10 0-48,2 0 72,8 0-8,1 0 48,1 0-8,-13 0-104,4 0 81,8 4 15,1 0 0,-2 0-16,-2 0 32,1 0-16,-11 0-32,12 0 24,-14 2-16,12 0-32,-12 1 8,0-1-16,-3-3-32,0 0 24,4 13 24,-1-12 8,0 12 16,-4-14-72,0 0 56,0 4 0,0 10 24,-2-11-24,0 1 0,0 14 0,0-14 0,-4 14 40,1-16-96,2-2 128,-5 14 56,-11-9 16,17 11-24,-3-15-176,0 0 152,-13 15-48,12-14-32,-12 12-8,12-13-64,2-2 64,-16 16 8,11-13-16,-13 14 8,16-15-64,2-2 56,-20 15-24,16-12 40,-17 12-24,20-13-48,0-2 64,-15 16-16,2-13-48,10 12 48,-9-13-48,8-2 24,1 5 24,-17 0 0,17 0-8,-6-2-40,6-2 24,0 4 8,-10 0-16,12 1 16,-9-3-32,7-2 48,2 2-24,-2 2 24,0-2-64,0 0-8,0 0-64,0 0-112,2-4-80,1 3 280,2-2-464,-3-1-136,4 0-112,0 0-80,0 0 792,0 0-857,0 0 1,0 0 64,2-2 96,3 0 696,-4 2-448,5-4 168,10-2 136,-10 0 96,9 1 48,-12 4-88,4-5-896,-7 6 984</inkml:trace>
  <inkml:trace contextRef="#ctx0" brushRef="#br0" timeOffset="2067">947 180 1032,'0'0'0,"0"0"0,0-2 24,0 0 16,-4 0-8,4 2 8,-2 0-40,0 0 56,2 0 24,-4 0 32,-1 0 32,5 0-144,0 0 184,-4 0 0,0 4-8,4-4-8,-1 2-168,-2 0 136,-1-2 0,0 4 24,0 0-8,3-4-152,-2 0 200,-1 4 0,0 1 16,0-1 40,4-4-256,0 0 248,-4 4 16,4 0-8,0-4-39,-2 1-217,0 2 192,2-3 0,0 4-24,0-4 8,0 1-176,0 2 176,0-3-8,0 4-8,0 0-8,0-2-152,0 0 144,2 2-32,0-4 16,0 4-24,-1-1-104,0 0 88,1 3 8,-2 10 8,0-12 40,1 4-144,0 3 104,-1-5 0,0 16-16,2-4 0,-2 1 32,0 1-8,2 2 8,0 0-24,-1-10-96,0 1 88,1 13 16,0 2-8,-2 1 0,0-15-96,0 0 96,0 14 8,0-1-8,0 1-24,0-2 40,0-1-24,0-1-24,0 0 32,0-9-96,0-3 64,2 14-16,2 0 16,0 1-64,0-14 0,-2-2 72,4 9-24,1-1 32,-1-3 25,-3-13-105,0 0 72,3 17 40,2-14-16,8 0 16,-13 4-112,-2-4 32,5-6-24,2 6 16,0-1-16,-3-3-8,-2 0 104,14 2 24,-13-4 0,4 0 8,2 0-136,-4 0 144,0 0 0,0-2-32,2 0 8,-2-1-120,-4 2 96,7-6-64,7 1-64,-10-2-72,-1-3 104,-2 6-208,13-1-64,-10-12-72,10 12-88,-11-6 432,-4 7-481,16-3-71,-13-12 0,4 14-64,3-8 616,-6 8-640,1 0-32,2-13-16,8 13 48,-11-7 640,-4 8-641,16-1 33,-11-12 16,2 12 32,-2-7 560,-4 8-464,6-2 88,8-1 128,-12-8 104,1 11 144,-4 4-96,8-5 64,7-2 0,-12 0 8,0 2 24,-2 4-24,6-6-16,0 0-888,-8 8 928</inkml:trace>
  <inkml:trace contextRef="#ctx0" brushRef="#br0" timeOffset="2068">1360 502 968,'0'0'0,"0"0"56,0 0-56,0 0 32,0 0 16,0-2 40,-4 2 32,4 0-120,0 0 176,-4 0 48,4 0 56,0 0 32,-4 0 24,4 0 8,0 0-16,0 0-8,0 0-320,0 0 304,0 0-32,0 0-16,0 4 1,0-2-257,0 0 264,-4 2 40,4 1 80,-4 1 16,4-5-400,0 4 448,-4 11 24,4-12-80,-4 2-24,4 0-368,0 6 280,-5-8-32,5 13-40,-4-11-16,4 0-192,0 6 168,0-6-24,0 14-8,0-14-16,0 2-120,0 7 153,0-9-33,0 14-24,0-14-16,0 1-80,0 6 72,2-7-16,0 12 40,3-11-16,-4-1-80,2 6 56,-1-6 0,2 10 16,0-12 0,-3-1-72,2 0 72,3 13-8,-2-16-24,2 6 32,-3-3-72,0 1 64,3 0 0,0 0 24,2 0-24,-4-4-64,0 0 40,5 4 24,-1-4-16,0 0 24,-4 0-72,0 0 120,4 0-48,0 0 24,8 0-8,-12-2-24,2 0 16,11-2-16,-13-2-16,-2 3-48,2 0 8,12-4 16,-10 1-56,12-2 16,-15 6 16,0-2-16,5-12-8,9 12 16,-13-4-16,4 0-8,0-8-56,0 9-40,0-1 16,0-8-8,0 10 32,-2-10 16,0 10-24,-2-3 96,-2 2-32,5 0-32,-3-11 16,-2 12 24,-1-5 24,0 4-64,1 1 32,0-14 32,2 12-48,-3-4 48,0 3-24,3 1 24,-2-12-32,0 4 24,-1 12 8,0 2 8,1-19-16,0 13 0,0-10-8,-2 14 16,0 2-32,0-16 8,0 12-16,0 0 16,0 0 16,0-1-24,0 3-24,0 0 40,1 3 16,0 0-32,-1-1 8,0 2 8,0 0-40,0 0 56,0 0-72,0 0-24,0 4 40,0 0 24,0 1 32,0-4-40,0 6 40,0 11-8,0-14-8,0 16 32,0-14 0,0 16-16,2-5 8,-2-13-8,0-2 0,2 22 8,0-18-8,0 16 8,0-16-24,0 17 24,2-17 8,0 16-8,0-17-8,-4-4 8,4 17-32,0-12 8,3 15 8,-3-16 8,-2-4 0,4 15 16,0-12 16,0 2 0,0 10-16,0-12 0,0 2 0,0 1 8,-1-3-24,-4-2 32,5 4-16,2 0-16,0-2 8,-3-4-8,-3 0-8,6 4-24,-2-4-88,0 4-80,1-4 200,-6 0-361,5 0-207,0 0-184,2 0-224,-1 0 976,-6 0-1064,18 0-64,-13 0-33,2 0 137,-1-2 1024,-6 2-816,15-4 304,-10 0 272,10 0 152,-10 0 88,-6 4-48,17-6-48,-13 0-680,-4 6 776</inkml:trace>
  <inkml:trace contextRef="#ctx0" brushRef="#br0" timeOffset="2069">2168 512 968,'0'0'0,"0"0"32,0 0 8,0 0-16,-4 0 8,4 0-32,0 0 40,0 0 40,0 0 48,2 0 40,-1 0-168,0 0 200,1 0 16,0 0 0,2 0-8,-2 0-208,2-2 192,2 0-16,0 0-16,3 0 8,-8 2-168,4-2 160,3 0 0,0 0 0,0 0-16,-3 1-144,6-2 192,-5-1-16,2 0-8,9-2-32,-15 4-136,2-2 104,4-2-8,8 0-16,-10 2 17,0 2-97,4-2 48,-4 0 16,12-2 0,-11 2 0,-5 1-64,2-1 80,2 0 32,2 0 16,-2 0 32,-4 3-160,2-2 208,2-1 0,-2 0 24,-2 0 0,-1 2-232,0 0 248,1-2-24,0 2 24,-2 0 0,0 1-248,0 0 240,0-1-16,-4 0-40,0 0-24,2 1-160,0 0 104,-4-1 0,0 2-56,-12 0-24,16 0-24,0 0 16,-17 0-16,13 0 8,-16 0 16,16 0-24,-18 4-8,18 0 0,-21 2-16,9 0 24,2 10 8,-2-12 24,-1 2-24,11 3-8,0-1 16,-8-4 40,0 12-40,0-12 24,6 6-40,3-2 32,1-2-32,-16 16 48,16-5-8,-7-8-40,4-2 48,3 11-24,-13-2 0,13 3-16,-5-9-8,4-2-8,3 8 32,-2 0 0,0-10 24,3 6-48,2-3 64,-3-3 0,4 12 32,0-14 8,0 6-104,0-4 136,0-2 1,0 2 15,2 10 24,1-13-176,0-2 136,3 6 8,2-1 16,8 0-40,-12-3-120,-2-2 176,16 3-16,-9 0-32,11-4-16,-8 0-112,-8 0 120,14 0-48,0 0 8,3 0 0,-7 0-80,-8 0 72,14-2 16,5 0-16,-1-4 64,-6 1-136,-12 4 48,18-5-16,3-1-56,-3 1-96,-7 2 120,-12 2-216,18-6-160,-3 2-160,2-2-208,-7 2 744,-10 4-937,14-6-183,-1 0-120,-2-8-128,-3 11 1368,-10 3-1353,5-4 177,15-2 320,-15-8 344,7 13 512,-10 2-208,1-7 160,10-8-8,-10 10-784,-6 6 840</inkml:trace>
  <inkml:trace contextRef="#ctx0" brushRef="#br0" timeOffset="2607">2731 448 1112,'0'0'0,"0"-2"144,0 0 80,2-4 88,-2-1 72,0 1 0,0 2 8,0 0 16,1 3-408,0-2 432,1 1 16,0-2 1,0 2-57,-1 2-392,0-2 376,1 0-48,0 0-32,0 2-48,-1 0-248,0 0 168,1 0-40,1 0-48,-1 4 40,0 2 24,-2 0 48,2 10 32,0-9 32,-2-3-256,2 10 224,0 2 8,0 4-56,-2 0-16,2 5-32,-2-3-32,0 4-8,0 1-24,0-19-64,0 10 56,0 10-16,0-1 8,0-1 8,0-17-56,0 8 40,0 8-16,0-1 0,0 2-8,0-17-16,2 9 40,-2 6 24,0 0-8,0-1 16,0-16-72,0 6 8,2 7 9,0 0-17,0-1-41,-1-12 41,0 4-24,1 5-56,-2-10-80,2 14-16,-2-17 176,0 0-288,2 14-88,0-13-120,0 2-192,-1-4 688,0 2-832,1 2-104,0 0-89,0 0 9,-2-3 1016,0 0-880,2 1 200,0-4 272,-2 4 208,0-4 200,0 0-80,0 0 8,0 0-832,0 0 904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25.11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1 532 1112,'0'0'0,"2"-6"48,0-1 64,-1-9-112,0 10 160,5-2 32,2-12 40,8 14 16,-11-9-248,-4 9 248,15-2 56,-9-12 40,11 14 8,-5-9-352,-10 12 376,13-3 8,4-15-8,1 15 1,-7-8-377,-10 10 376,16-2-16,-2-2 8,1 0 24,-4-4-392,-10 8 392,13 0 0,0-2-16,-1-1-16,1 1-32,-2 0-16,-8 2-48,12 2-56,-12 0-32,13 0-48,-13 2 1,10 0-33,-12 0-96,-6 0 72,8 0 8,8 4-56,-12 0 32,3 0 16,-1 2-16,0 0 40,-2 1-56,-2-2-40,-2-4 64,2 5-32,0 0 24,-2 10 0,0-12-32,0 12 8,0-12-32,-6 13 40,0-14-40,6-2 48,-6 17-24,0-12 32,-11 14-40,13-14-16,4-6 8,-18 23 24,12-17-8,-12 18 16,12-9-40,6-14 16,-21 5 16,15 16-24,-16-15 16,16 15-24,6-22 0,-20 16 16,14-10-32,-15 16-8,15-16 24,-12 13-24,14-13 24,-12 12-64,12-14-48,4-4 112,-6 6-184,-15 0-72,17 10-88,-12-12-161,16-3 505,-4 2-640,0 4-152,0-1-128,-2 0-64,6-6 984,-6 6-1032,0-2-33,2 0 113,0-4 168,4 0 784,0 4-520,0-4 240,0 0 160,0 0 72,0 0 48,4 0-88,2 0-816,-6 0 904</inkml:trace>
  <inkml:trace contextRef="#ctx0" brushRef="#br0" timeOffset="1">681 475 1120,'0'0'0,"0"0"0,0 0 104,0-2 24,0 0 16,0 0 40,-4 0-8,4 0 24,-4 0 48,4 2 0,-2 0-248,0 0 264,2 0-32,0 0-48,0 0-24,0 4-8,0 0-24,-4 0 0,4 2 24,-4 10 8,4-12 16,0 2 32,-4 13 17,4-18-225,0 2 248,-4 15 40,4-12-8,0 14-8,0-14-16,0 12-8,-4-11-32,4 11-16,0-15-200,0 0 176,0 15 0,-4-14-16,4 12-8,0-13-152,0-2 176,0 5-48,0 1 24,0-1-16,0-3-136,0 0 104,0 3 0,0 0-8,0 0 16,1-4-112,0 0 112,1-2 24,0 4 8,-2-4-24,1 0-120,0 0 136,1 0 40,0 0 25,0 0 15,-2 0-216,0 0 216,2 0-56,0-2-24,0 0-24,-1-2-112,0 2 96,1-2-8,0-2-24,2 0-8,-2 1-56,-2 2 24,4-14 16,-2 11-8,0-10-16,0 12-16,-2 2 32,4-6-16,-2-10 0,3 12 16,-3-7-32,0 7 32,0-2-24,0-12 8,-2 12 0,1-7-16,0 10 0,1-3 24,0-11-16,2 11 0,-3-7-8,0 10 32,1-3-32,0-12 8,2 12-16,-3-7 8,0 9-16,1-2 32,2-12-24,0 12 24,-1-8-16,-2 12 16,3-5-40,2-11-8,0 14-8,-1-8 40,-4 10-56,7-2 0,1-12 0,-1 11 0,-2-5 56,-4 8-104,6-2-64,8-2-96,-10-8-136,8 11 400,-12 4-529,4-5-79,13-10-160,-13 11-136,7 1 904,-10 2-936,3-4-80,12 0 7,-10 0 65,10 4 944,-15 2-816,5-4 224,12 2 256,-14 0 168,10 2 168,-14 0-56,4 0 16,13 0-72,-13 0-736,-6 0 848</inkml:trace>
  <inkml:trace contextRef="#ctx0" brushRef="#br0" timeOffset="2">1169 339 904,'0'0'0,"0"0"184,-4-2-152,4 0 32,-4 0 24,4 0 56,-4 0 48,4 2-192,0 0 264,0 0 64,0 0 56,0 0-16,0 0-56,0 0-16,0 0-48,0 4 0,0 0 8,0 0 0,0 0 41,0 2 23,0 11 32,0-13 8,0 2-16,2 0-40,0 10-32,0-12-32,0 2-16,0 12-48,0-14-16,1 2-24,1 13-40,0-15-8,-4-1-88,4 10 80,0-9 0,-2 2 8,0 10 8,-2-15-96,2 2 72,0 3-64,4 0-72,-2 13-112,-3-18 176,0 2-328,3 3-152,-2 0-176,2 0-136,-3-4 792,0 2-920,1 2-89,0 0 25,0 0 136,-1-4 848,0 0-576,-1 2 232,2-4 200,-2 4 96,0-4 48,0 0-112,2 0-760,-2 0 872</inkml:trace>
  <inkml:trace contextRef="#ctx0" brushRef="#br0" timeOffset="3">1238 54 1272,'0'0'0,"0"-2"216,0 0 80,0-1-296,0 1 304,-4-4-16,4 2-32,0 2 16,0 0-272,0 0 304,0-2 0,2 0-32,0 0-72,0 3-200,-2 0 120,4-3-72,-2 2-24,0 0-24,1 1 0,-1 0-48,2-1-64,-2 2-128,2 0-120,0 0 360,-2 0-440,4-2-40,0 2 32,0 0 64,0 0 384,-4 0-288,4 0 112,10 0 72,-12 0 64,1 3 40,-4-2-40,16 3-16,-11 0-896,-6-4 952</inkml:trace>
  <inkml:trace contextRef="#ctx0" brushRef="#br0" timeOffset="4">1524 402 1024,'0'0'0,"0"0"0,-4 0 72,4 0-24,-4 0 40,-2 0-88,6 0 96,-4 4 48,0 0 40,0 2 16,0 0-200,4-6 272,0 6 40,-4 0 48,4 0 56,-4 0-416,3-5 432,-3 5 0,4 10-24,-4-12 17,4 2 23,0-6-448,-4 16 472,0-12 24,0 2 8,4 0 8,0-5-512,0 17 456,-4-14-16,4 2-64,-4 12-88,4-18-288,0 4 312,-4 14-63,4-14-41,0 2 16,0 13-80,0-19 16,0 6-32,0 0-24,0 0-32,0 0-16,0 0 40,2 0-16,-2-6-80,2 4 96,-2-4 8,0 4 8,0-4 8,0 0-120,2 0 136,0 0 24,0 0 24,0 0 24,-1 0-208,0 0 232,1 0-24,0 0-16,0-2-16,-1 2-176,0-4 144,3-2-24,0 0-16,3 0-24,-7 5-80,4-4 80,0-3-8,2-9-8,-2 11 0,-4 5-64,4-6 24,-2-9 16,2 10-40,0-12 32,0 12-16,0-11 0,-2 11 8,2-12-8,-3 17-16,2-4 8,1-13 16,2 12 16,0-12-40,-2 11 16,0-11-40,3 10 24,-1-10 0,0 12-8,-2-12 48,2 9-56,0-9 16,0 12 16,-2-12-64,2 12 32,0-2-32,-4 3 48,2-6-40,4 7 8,-2-3-24,1-1-8,-5 6 64,2-2-48,2-2-8,0 4-32,0 0 48,0 0-48,0 2 0,0 0 32,0 0 8,-4 0 48,2 0-16,2 0-16,0 0 32,0 0-72,-3 2 72,1 0-96,0 4 48,2 0-40,0 13 56,-4-18 32,2 2-8,2 3-24,-2 10 32,2-12 0,-4 4 0,0 2-8,4-4-32,-2 10 0,0-12 16,-2 4 24,0 1-24,2-3 16,-2 16 8,0-16 24,-1 4-24,0 0-8,1-4 16,0 17-16,-2-17-32,0 3 40,0 2 0,2-5 0,1 12-24,-1-14-72,0 15-192,0-13-208,0 12-216,0-12-208,0 14-169,-2-14-135,2 11-72,2-13-48,-3-1 1344,0 0-1273,1 3 225,2 10 288,-2-12 312,0 0 448,0-2-184,2 14 120,0-16 24,0 4-32,-2-1 72,0-2-864,-2-1 864</inkml:trace>
  <inkml:trace contextRef="#ctx0" brushRef="#br0" timeOffset="5">2184 78 1152,'0'0'0,"0"-6"176,0 0 56,0-2 48,0-9 16,0 13-16,0-2 8,2 0 16,0 0 56,0 2 48,0 2-408,-2 2 400,2-2-32,0 2-87,0 0-105,-2 0-176,0 0 128,3 0-48,-1 4 24,0 0 64,-1 2-168,0-6 264,1 18 32,-2-14 56,2 15 0,-1-14-352,0-4 304,-1 23 8,0-8-72,0 3-32,2 0-208,-2-18 184,0 19-32,0 4 24,0-1-16,2 0-160,-2-22 160,2 21-24,0 3 48,0-1-8,-2-2-16,2 2-7,-2 1-97,2-1 16,0-2-72,-2-22 80,2 27 32,-2-3 24,2 0 24,-2 1-16,0-25-144,0 24 136,2-2 24,0-2-40,0 1-24,-2-21-96,2 18 80,2 2-24,0 0-8,-2 1-48,-2-21 48,4 16 56,-2 0 64,2-10-8,2 12 72,-5-17-232,4 2 224,2 4-48,-1 9 32,2-12-80,-8-4-128,6 4 120,0 0 8,0 0-24,2 0 48,-6-4-152,12 0 112,-8 4-16,0-4 16,11 0-24,-17 0-88,6 0 96,10 0-32,-10 0-40,14-2-48,-19 2 24,6-2-72,16-4-80,-7 0-144,-8-2-152,10-8-216,-12 11-160,14-1-152,-13-10-177,-5 15 1153,14-4-1232,-10-1-96,12-10-56,-12 10 31,-2 4 1353,10-4-1128,-8-11 320,3 11 344,-1-2 304,-7 5 160,4-10-48,1 7 8,-4-12-848,-2 18 888</inkml:trace>
  <inkml:trace contextRef="#ctx0" brushRef="#br0" timeOffset="6">2113 438 1056,'0'0'0,"2"0"96,0-2 48,3 0 40,1-2 16,2 2 16,-4 0-216,0 0 240,4-2 72,8 0 48,-10-2 48,2 0 40,13 0-8,-13 0-8,12 0 25,-12 3-457,0 0 440,8-3 0,1 0 40,-1-1-24,-7 4-456,-2 0 464,11-3 8,-2 0-48,1 0-32,-8 1-392,-2 2 328,9-5-56,2 0-47,0 0-73,-6 3-152,-5 2 104,9-3-24,0-1 0,-10 1-16,8 3-64,-6 0-8,1-3-120,11 2-249,-14 0-303,4 2 680,-4 0-952,0 0-312,0 0-200,2 0-1,-4 1 1465,-2 0-1200,4-1 368,-1 2 416,-3 0 296,-2 0 120,0 0-56,0 0-840,0 0 896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0:56:40.933"/>
    </inkml:context>
    <inkml:brush xml:id="br0">
      <inkml:brushProperty name="width" value="0.2" units="cm"/>
      <inkml:brushProperty name="height" value="0.2" units="cm"/>
      <inkml:brushProperty name="color" value="#3165BB"/>
    </inkml:brush>
  </inkml:definitions>
  <inkml:trace contextRef="#ctx0" brushRef="#br0">69 446 2064,'0'0'0,"0"0"936,0-2 64,0-4-55,0 4-945,0 0 840,-4-2-104,4 2-104,0 0-136,-3 1-496,2 0 472,1-1-112,0 2-80,0 0-56,0 0-224,0 0 144,-4 0 0,0 0 33,4 4-9,-3-1-168,2-2 136,1 15 24,-4-10-64,4 13 0,-3-15-96,2-2 72,-4 18-32,5-14-16,-4 20 8,4-13-32,0-7 24,0 10 0,0 2 0,0 2-8,0-7-16,0-8 24,0 14-16,0-1 8,0 0-8,0-3-8,0-10 0,0 14 24,0-1 0,0-2 16,2-2-40,-2-10 48,5 15-40,-3-3-48,0 2-48,2-5 88,-2-10-192,2 3-72,2 15-120,-2-15-145,-3 7 529,0-10-616,1-3-168,0 6-112,0 0-120,0-3 1016,-2-2-1113,0 3 49,2 0 72,2 0 168,-2 0 824,-2-4-552,2 0 200,-2 0 184,0 0 120,-3 0 48,2 0-288,1 0-56,0 0 344</inkml:trace>
  <inkml:trace contextRef="#ctx0" brushRef="#br0" timeOffset="1">20 98 3384,'0'0'0,"0"-6"800,0 0-800,0 6 625,-4-6-49,0-11 32,0 13-64,4-2-120,-4 0-64,4 0-80,-4 0-32,4 2-48,0 4-200,0-4 176,0 0-8,2 0-24,2 2-24,-3 1-120,4-2 104,-1 1-8,0 0-16,0 0-40,0 0 8,2 0-40,1 0-24,-1 2 24,0 0-32,0 0 0,0 0 32,0 0-64,0 0-72,0 0-160,2 0-248,0 0-200,8 0-208,-9 0-120,-1 0-81,10 0 73,-12 0 128,2 0 232,10 4 304,-12-4 184,4 4 168,0 0-32,1-4-488,-9 0 576</inkml:trace>
  <inkml:trace contextRef="#ctx0" brushRef="#br0" timeOffset="2">656 539 1600,'0'0'0,"0"0"608,0 0 24,0 0-104,0 0-152,0 0-104,0 0-128,0 0-144,0 0 56,0 0-24,0 0-120,0 0 168,0 0-64,0 0 32,0 0 24,0 0-288,0 0 536,0 0-208,0 0 17,0 0 23,0 0-865,0 0 1586,2 0-681,0 0-24,0 0-16,1-1-152,-2 0 168,3-1-24,1 2 8,1-2-16,-2 1-136,-2 0 136,2-1-32,2 0 24,0 0-16,-1 1-112,-4 0 112,5-1 40,10 0 0,-10-2 24,1 1-176,-6 2 216,18-3-8,-13-2 48,10 2 8,-11-2-264,-4 6 232,7-6 24,0 0-40,0 0-16,-1 0-200,-6 6 224,8-7-31,-1-1 15,0 0-24,-3 1-184,-4 6 192,5-5-8,-2-2 24,0 0 8,-2 1-216,-2 6 224,4-7 32,-2 0-24,0-9 8,0 14-240,-2 2 192,2-5-16,-2-2-64,0 0-8,0-7-104,0 14 144,0-3-40,-4-2 64,0-2 0,-2 0-168,6 7 80,-18-5 56,14 0-56,-2 0-40,-12 0-40,17 6 64,-3-4-40,-12 0-40,12 0 0,-14 2 16,14 0-48,-12 2 0,10 0 40,-13 0-56,13 0 24,-14 0 24,14 4-32,-16 0 48,22-4-48,-6 4 8,-13 0-24,13 2 24,-12 10-8,18-15 48,-6 3-80,-12 12 8,12-10-24,-15 14 24,15-14 32,-14 18-32,14-7 32,-10 1-8,15-16 48,-2 16-104,-3 2 32,0 1-8,2-1-24,3-18 104,-3 16-80,4 2 0,0 3-16,0-3 24,0-17 72,0 14-64,0 3-16,5-3-16,1-1 24,0 0-16,0 0-24,2-10 96,0 17-64,8-17 80,-10 14 24,12-14-104,-9 12 88,11-14-40,-12 13 8,12-13 40,-4 2-40,1 10-16,-9-16-16,12 6-16,-4 0 24,2 0-8,-1 0-8,-1-2 0,-8 0-56,16 0 8,-6-4-8,1 0-40,-1 0 8,-14 0 152,10 0-152,2 0-33,-8 0 49,11-2 8,-18 2 128,4-2-104,13 0 64,-12 0-16,12-2 32,-15 3 24,2-2-48,12-1 48,-11-2-8,0 0 0,-4 4 8,4-2 0,10-2-40,-12 0 32,2 0-16,-4 3 24,2 0-16,2-6 8,2 1-16,-2 0 24,-3 5 0,1-2-8,2-11 8,-2 10 8,0-10 16,2 10-24,0-13 8,-2 11-24,2-12-16,-4 13 32,0-2 16,2-7-8,2-1-8,-2 1 24,-2 9-24,0-2 8,4-9 0,0-1 0,1-1 96,-5 12-104,2-2 128,2-6 32,-2 0 56,0-1-47,-2 10-169,0-2 160,0 1 24,2-12-32,0 14 40,-2-1-192,0-2 168,0 4-56,0-1 40,0 0-72,-2 0 8,0 2 16,0 0-32,0 2 0,0 0-56,0 2-48,0 0-32,0 0-72,0 2 136,0 0-72,0 2-32,0 2 8,2 0 32,-1 4 64,0-1-88,-1-3 56,2 14 8,-2-14 8,0 7 16,0-4-16,0 7 0,0 1-24,-4 1 24,4-8 16,0-4-8,0 12 0,0 1 24,0-1 16,1-8-32,0-2-24,-1 10 24,0 1 24,2-3-56,-1-6 32,0-4 32,1 10-32,4 0-8,0 1 16,-3-13-8,-2-2-32,3 20 24,1-16-8,-1 16-8,-2-18 24,0-2 0,2 21-64,0-17-24,0 14 32,0-16 56,-2-2-40,4 14 40,0-12 24,0 0-8,0 0-16,-4-2 16,14 2 16,-10 0-24,1 1 8,-1-5-16,-4 0 32,6 0-32,8 0 32,-12 0-40,0 0 8,-2 0-40,4 0 48,0 0-8,2 0 48,4-2-48,-7 2 64,1-5-40,0 1-16,2 0 0,-2 1-8,-4 2-16,4-5 24,10 0-16,-12 0 48,1 1-40,-4 4 24,16-5 8,-13-2 64,2-8-96,0 12 56,0-5 8,0-7-56,0 12 16,-3-1-24,-2 4 64,5-15-32,0 12 40,-4-2 0,1 1-72,-2 4 48,5-7 0,0 0-24,0-1 0,0 2-24,-5 6 24,5-15-16,0 10 8,2-2 8,-3-6-24,-4 12 0,5-4 72,0 0-24,0-3 56,0 2-104,-6 6 96,6-7-24,2 0 32,-2 2-32,0 1-72,-5 4 88,5-5-24,0 2 8,-2 2-16,-1 0-56,-2 2 40,3-2-16,0 0-32,0 2-24,0 0 32,-4 0-48,4 0 0,0 4 24,0 0 16,2 0 16,0 2 8,0 0-8,0 0-24,0 10 16,-5-16 0,7 4-8,0 3 32,0-1 16,0 10-32,-2-12 32,2 2-40,0 0-32,-2 10 48,2-12-8,1 0 32,-1 2-8,0 11-32,-8-17 32,8 0-48,0 6 0,8 0 64,-12 0-32,-3-6-16,4 6 56,3 0 16,9-2-32,-11 0 32,-6-4-72,8 4 64,8 0 24,-10 0 32,2-4-16,-6 1-104,14 2 136,-10-3 0,13 4-8,-13-4 0,-4 0-128,14 0 144,-8 0-56,12 0 16,-12 0 8,13 0-64,-5 0 80,0-2-8,-8 0 16,-5 2-136,16-2 161,-2-2-1,1 0 0,0 0 24,-2 0 32,-8 0-8,13 0 136,-13-2 16,12 0 56,-12 0 16,10 0-48,-12 0 56,-2 2-440,9-9 440,-7 7 16,2-2-7,0-10-33,0 10-16,0-12-40,0 3 0,-2 1-24,0-2-40,-4 0 72,0-3 24,0 1-80,-1 15-312,1-10 376,0-7-144,-2-3-88,0 3-16,0 15-128,0-8 96,-7-10 88,1 3 1,2 0 55,2 15-240,-2-8 120,-2-6-8,0-1-8,-10 2-88,15 13-16,-2-6 64,-1-6-48,-2 1-48,0 2 24,0 10 8,-5-4-24,7 2-56,-2-11-32,0 13-120,0 0 232,-6-4-417,8 6-295,0-2-480,-2 0-456,3 4 1648,0 0-2297,-3-2-599,0 2-321,0 2-112,4 0 3329,-1 0-2944,-1 0 839,-2 4 793,2 0 744,3-2 568,-2 2-152,-1 2 112,0 0 24,0 0 0,0-2-16,4 0-680,0-4 712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25.777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67 89 1096,'0'0'0,"0"0"56,0 0-56,0 0 56,-4 0 0,0 0 8,0 0-8,2 0-56,0 0 64,-2 0 8,0 4 24,4 0 56,-4 0 48,4-4 24,-4 5 32,4-5-8,0 2-248,0 0 232,-4-2-16,4 0 0,0 4 16,0-4 16,0 0 24,0 0 0,-4 0-40,4 0-232,0 0 241,0 0-9,0 0-24,0 0 64,0 0-1225,0 0 2194,2 0-969,0 0 48,0 0-48,1 0-272,0 0 256,3 0 8,0 0-24,2-2-16,-4 0-224,-2 2 232,4-4-32,0-3-24,1 3-24,-2 2-152,-2 0 88,5-4 0,0 2-24,0 0 8,-4 0-72,-2 2 88,4-2 0,0 0-24,-2 0 24,-1 1-88,-2 2 96,1-3-8,0 0 41,0 0 7,0 0-136,-2 2 112,2-2 32,-2 0-56,0 0 40,0 1-128,0 1 128,0 0 0,0 0 16,-4 0-64,4-1-80,0 2 88,-4-1-32,0 0-16,0 0-24,1 1-16,2 0 32,-5-1-48,2 2-40,-2 0 48,0 0-24,0 0 16,0 0 48,0 0-32,1 0 0,4 0-56,-16 4 72,13 0-8,-2 0-104,1 0 96,4-4-24,-5 0-48,0 4-112,0 1-32,1-2 216,4-2-448,-5 3-193,0 0-159,2 2-184,0-1 984,4-4-1048,-4 3-80,0 2 7,4 0 121,0 0 192,0 0 256,0 0 280,0 10 144,0-12 128,0-4-48,0 7-88,0-1-760,0-6 896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26.268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83 80 1128,'0'0'0,"0"0"64,0 0-64,0 0 112,0-2 32,0 0 32,2 0 0,0 0 24,0-2 24,0-1 32,0 3 40,3 0 0,-1-2-16,2 0-24,0 0-16,-5 4-240,4-4 208,1 2 0,-2-2 16,0 2-15,0-4 7,0 2 24,0 0 24,-2 0 8,0 2 16,0 0-40,0 0-40,0 0 0,-2 1-208,0 0 192,0-1 0,0 0 32,0 2 8,0-1-232,0 0 224,0 1 32,0 0 16,-4 0-8,3 0-264,-2 0 264,-1 0-16,0 0-56,-2 0-31,4 0-161,-2 0 160,-2 0-56,0 0-8,0 0-16,0 0-32,-11 4 0,13 0-8,-2 0-24,4-2-16,-2 2 24,-12 2-24,12 0 16,-2 0 0,4 0-16,-2 4 24,-12-6-16,11 0-32,1 3 16,2-5 8,-2 2 0,0 12-16,0-12 16,4 0 16,0-2-16,0 0-24,0 4 8,0 0-40,0 0-112,0-3 168,0 0-296,2 1-177,4 0-127,0-4-120,2 2 720,1 0-856,-3-2-32,2 4-120,8-4-105,-13 0 1113,0 0-1032,17 0 192,-12 0 272,13 0 304,-14 0 264,2 0-80,7-2 8,-8-2-856,-8 4 928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27.724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78 236 1064,'0'0'0,"-4"-2"32,4-4-8,-4 0 0,0-2 0,0 0 0,0 2 16,4-1 16,0 1 32,-4 0 64,4 2 32,-4-2 56,4 0 32,0 2 16,0 2-288,0 0 328,0-2 24,0 0 48,-4 0-24,4 2 32,-4 0-31,2 1-377,-1 0 376,3-1 0,0 0-48,0 0-56,0 2-272,0 0 192,0 0-72,-4 0-32,4 0 0,0 0-32,0 0 0,0 0-8,0 0 0,0 4-8,0 0 8,0 2 0,0 0 8,0 10 8,0-12-64,0-2 80,0 16 0,2-11-32,0 17 40,0-14-88,-2-4 48,3 12 0,-1 0 8,0 3-16,-1-9-40,0-6 48,3 14 8,-2 2-24,0 1 32,-1-7-64,0-8 40,1 18-16,0-1 16,0-1-48,-1-7 8,0-8 40,1 18 0,0-3 8,-2 2 16,1-10-64,0-7 48,1 13 8,0 0 0,0-2 24,-2-5-80,0-9 48,2 12-24,0-2-16,-2-10-8,1 11 0,0-9-16,1-2-80,0 12-64,4-14-104,-3 7 264,-2-6-352,3-1-56,-2 12-80,-2-12-112,2 1 600,-2-4-648,0 6-113,2-1-55,0-2 32,0-1 784,-2-2-728,2 3 192,-2-4 208,2 0 144,-2 0 184,0 0-72,2 0 8,1 0-976,-3 0 1040</inkml:trace>
  <inkml:trace contextRef="#ctx0" brushRef="#br0" timeOffset="642">1 153 1208,'0'0'0,"0"-2"160,0-2 96,0 4-256,0-6 320,0 0 24,0 0-8,0 2-24,0 3-312,0-3 280,0 0-16,2 0 0,0-2-40,-2 6-224,4-4 200,0 0 8,0-2-24,2 2-7,-5 3-177,4-4 184,12-1-16,-11 2-16,12-2 8,-17 5-160,6-4 176,13 1 32,-12 0 24,13-2 40,-13-1-16,14 1-16,-4 0-32,0 2-40,-1 0-24,-9 0 8,12 0-16,-12 0-32,14 2 0,-5 0-56,-1 0 8,-8 2-40,12 0 8,-14 0 8,12 0 0,-11 4 24,11 0-8,-12 0 8,2 2-56,-2 0 8,-4-1-8,2 7 32,2-8-24,-2 2 40,0 0 0,-3-4-48,0 2 16,1 12 48,-2-12 32,0 2-24,0-1-72,0 6 96,-6-7 0,0 15-24,0-13 24,0-1-96,-6 8 56,8-7-16,-16 14 0,3-14-32,13 1-8,-8 9-8,-4 0-48,0-10-64,0 16 0,9-20 120,-5 2-136,-6 19-8,-2-17-16,0 12 16,13-16 144,-7 2-176,-6 12-40,2-12 0,2 12-40,13-14 256,0 0-288,-22 15-40,19-13-80,-16 2-96,19-4 504,0 2-584,-13 2-137,12-2-79,-1 0-8,3-2 808,-2 0-728,0-2 208,0 4 200,4-4 168,0 0 152,0 0-64,0 0-16,0 0-920,0 0 1000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30.903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53 424 1176,'0'0'0,"0"-4"48,0 2 8,-4-2 64,0-2 24,0 2 56,0 0 48,0 0 48,-1 0 40,1 0 64,4 0 48,-4 0 40,4 2 24,-4 0-7,4 0-25,-4 0-40,0 0-72,4 2-80,-4 0-96,4 0-88,0 0-48,0 0-40,-4 6 24,4 0 16,0 10 16,0-10 16,0-5-88,0 16 64,0-11 8,0 15-24,0-5-16,0 0 24,0 0-8,0 0 8,0 1 0,0-16-56,2 16 56,0-1-32,0 0 32,0 0 0,-2-13-56,2 11 48,0 2 16,0 2-32,0-2-16,-1-15-16,0 4 24,1 16 32,0-15 16,0 10-16,-1-16-56,0 4 56,1 2 8,0 10-16,1-16 32,-3 1-80,2 4 88,-2-1 16,2 0-16,-2 0 16,0-4-104,0 0 112,0 0 16,0 0 48,2 5 9,-2-5 23,2 0-32,-2 0-32,0-2-32,0-1-56,0 1-16,0 0-16,0-4 0,0 5-24,0-4 8,0-1 0,0-2-24,0 0 0,0 6 16,0-4-24,0-10 8,0 10 8,0-2 8,0-13-16,2 15-16,0-14 8,0 12-8,-2 2 32,0-8-16,2 5 0,0-9-8,0 2 24,-2 14 0,2-4-16,2-14 16,-2 12 0,0-15-32,-1 18 32,0-6 0,3-5-8,2 0 0,-2-1 8,-2 11 0,2-6-8,2 4-16,-2-14-40,2 6 16,-3 9 48,0-3-56,4 2 0,1-12 8,8 12 24,-13 0 24,0-2-112,5 4 32,10-13-9,-12 13 1,2-1 88,1-2-16,-3 3-48,2 0 0,8 0 8,-13 3 56,0 0-64,5-1 0,8 0 72,-10 0-56,-2 3 48,0 0-56,5-3 24,-1 2-16,0 0 24,-5 1 24,0 0 8,3 1-16,0 0 0,0 0-8,-3 1 16,0 2-32,-1 1 8,0 0-16,0 2 0,-1-3 40,0 0-24,-1 3 16,2-2 24,-2 2 16,0 2-32,0 2 48,0-6-32,-6 13 8,0-11-24,3 3 0,0-2 8,-3-3 8,-12 14 16,14-14 0,-6 7-32,4-4 32,-1-1-24,-11 13 0,12-13-16,-6 5 8,2-2 24,4-5-32,-17 14 16,17-12-8,-7 5 0,4-3-16,3-2 56,-12 10-48,12-12 32,-6 6-24,6-4 0,-1-2-8,-9 2 40,12 11-56,0-15 24,2 0-8,-16 4-8,14 0-24,-2 0 48,2-3-8,2 0 0,-2 3 8,0 0-8,0 0 0,4 5 0,0-6-24,-5-5-16,5 6 16,0 0-16,0-1 40,0-3-8,0 4-16,0 0-8,2 0 32,1-2 0,-1-2-24,4 4 8,0 10 56,0-12-72,-2 0 32,-2-2-8,6 4 8,10 11-40,-12-17 64,0 4-24,-4-2 16,19 4-24,-15-2 8,14 2 0,-14-1 0,-4-4 0,20 3 24,-5 2 8,-1-2-16,-1-1-16,-12-2 16,5 5 0,12-2-8,-3 0 0,-4 0-8,-10-4 16,5 4-40,14 0 24,-14-4 8,9 4-8,-14-4-8,14 5 48,-11 1-48,16-2 24,-16-1-16,-4-2 24,18 3 0,-14 0 8,15 0-48,-15 0-56,12 0-64,-12 2-96,14 0-104,-14-2 336,-6-4-496,21 4-168,-15 0-88,12 0-72,-10 0-49,10 0 9,-12 0 40,13 1 128,-14-2 696,-4-2-456,19-1 184,-14 4 144,10-4 80,-10 3 48,-6-2-48,17-1-968,-17 0 1016</inkml:trace>
  <inkml:trace contextRef="#ctx0" brushRef="#br0" timeOffset="1">782 343 1160,'0'0'0,"0"-2"104,0-4 72,-1 5-176,-4-6 248,1-1 32,0 2 8,0 0 24,3 5-312,-2-4 320,-1 3 64,4 0 48,-4 0 24,4 0-32,-4 0-23,4 0-57,0 0-88,-5 2-72,5 0-72,0 0-56,0 0-32,0 0-8,-4 6 0,4 0-16,-4 10 40,4-15-40,0 2 48,-4 13 16,0-10 24,0 14-40,3-18-48,-2 3 48,-1 19-8,4-8-8,-4 0 32,4-10-64,0 7 56,-4 5-16,4 0 24,-4 0-8,4-11-56,0 6 64,0 8 0,0-3-8,0 2-8,0-13-48,0 6 48,0 8-8,0 1-8,0-2-24,0-13-8,0 4 32,0 8-8,0-13-24,2 16 48,0-20-48,0 2 48,4 16-24,0-14 48,10 11 16,-14-16-88,0 2 88,7 3 40,-1 0 24,0 0-32,-1-3-120,2 0 136,-3 1 16,12 0-8,-12 0 8,3-4-152,3 0 152,-6 0 16,10 0 0,-10 0 16,10-2-24,-10-2-7,19-2-17,-9 0 0,-9 3-136,2 0 136,-1-3-24,10 0-24,-10-10 8,11 9 32,-13-9 0,14 8 16,-14-10-16,12 12-16,-14-14 0,2 11 0,3-13 0,-3 6 32,0-2 16,-2 2 8,0-1 16,-3 9-184,0 0 152,1-8-8,0 0-8,-2 8-48,0-15-32,0 7-32,0 0-40,-4 0-64,1 6 80,2 4-72,-5-13-64,-11 1-64,11 0 0,-4 7 200,4 4-264,0-12-8,-14 3 48,14 0 8,-9 11 216,7 2-232,-10-15 48,-2 12-40,2-11-8,6 13 232,6 2-232,-11-4-41,11 0-63,-16 0-8,11 5 344,6 0-352,-11-1-64,-1 0-24,-1 2-144,14 0 584,2 0-696,-20 0-32,16 0-105,-15 0-23,19 4 856,0-2-856,-4 2 96,-12 0 208,14 0 248,1 0 304,2-2-128,-3 2 72,0 2 16,4-2-240,0-4 280,0 0-744,0 0 744</inkml:trace>
  <inkml:trace contextRef="#ctx0" brushRef="#br0" timeOffset="2">1361 327 1216,'0'0'0,"0"0"0,0-2 200,0 0 64,0-2 56,-6 0 8,2 2-8,0 0 8,0 0 48,4 0 32,-1 1-408,-2-2 432,-1 1 16,4 0-15,-4 0-33,4 2-400,0 0 344,-4-2-32,0 2-88,4 0-8,-1 0-216,-2 0 192,3 0-56,0 0-16,-4 4-24,4-3-96,0 2 80,0 3 8,-4 10 24,4-12 0,-4 2 0,0 12-24,4-12 8,-5 15-40,5-15-24,0 16 24,-4-16-24,4 16 16,0-5 16,0 1-16,0-2-32,0 0 16,0-11-32,0 7 40,0 6-16,2-2 32,0 0-16,-1-11-40,1 6 16,0-5 32,0 17 0,0-17-8,-2 1-40,2 8 72,0-9-24,2 14-16,-2-14 8,-2-4-40,2 3 40,0 11-8,0-12 24,2 0 0,-3-2-56,0 2 40,5 2 0,-4 0 16,0-2 8,-1-2-64,0 0 32,1 2 16,0 0-8,0-4 24,-1 2-64,0 0 96,-1-2 33,2 0-17,0 0-24,-2 0-88,0 0 80,0 0-24,0 0-8,0 0 0,0 0-280,2-2 520,0-2-264,-2 0 8,2-2-16,-1 4-16,0-2 0,-1-2-16,2-2-8,0 0-8,-1 1 32,0-2-16,1 2 16,0-9 8,2 10 0,3-14-24,-3 14 0,0-12-8,0 10 0,0-13 0,-2 13 16,2-14-8,0 14 8,0-14 16,0 5-32,2 1-8,-2-2 24,0 0-32,0-1 48,2 1 16,0 0-48,0 2 0,1 0-16,-1-1 16,2 1 16,-5 11 8,0 2-16,5-17-32,0 12 16,-2-11-32,-2 16 64,-2 0-48,6-3 24,-2-2-41,0 2 9,-2 2 56,-2 2-48,5-4-32,-1 0 8,0 2 0,-1 3 72,-2 0-112,3-1 80,0 2-16,0 0 8,-2 0 40,-2 0-24,4 0-64,0 4 56,0 0-8,0 2 0,-2 12 40,3-14-32,-1 14 32,-2-13 0,-2-3 24,4 18-16,0-14 0,-2 16 0,-1-18-8,-2-2-8,3 21 0,0-17-8,0 18 16,0-18 0,0 16 8,0-6 0,-2 1 8,0-13-16,-2-2 16,2 20 16,2-16 0,-2 16-32,0-17 0,-2-4 8,2 20-24,0-15 24,3 12-8,-4-15 0,0-2 0,3 15 16,-2-12 8,0 2 0,-1 7-24,0-9 8,1 0 0,2 2 8,-2-2 16,-1 1-32,0-4 40,-1 3 0,2 0 16,0 0-8,0-1-48,-2-2 64,4-1-16,0 4-16,-2-4 24,2 0-56,-4 0 64,4 0 24,-2 0 17,2 0-1,0 0-104,-4 0 104,4-2 0,2-2 0,0 0-24,-1-2 0,1 0 8,-2 0-16,2 0 0,-1 0-72,-4 6 56,5-6-8,0-3 8,0-9 32,0 13-88,-6 4 80,6-15-16,0 10-16,0-2-24,0-9-24,-6 16 32,6-8 16,1-11 0,-3 12 0,1-13-48,-4 20 32,5-7-8,0-15 16,0 7-8,0 0-32,-6 16 24,6-16-24,0 0 0,0-1-24,-2 11 24,-4 6 0,6-20-16,0 12 16,1-10 0,-1 10-16,-6 7 16,4-17 16,0 12-56,0 0 40,2 0 0,-6 6 0,6-6-8,0 2 8,-2 0 0,-2 2-32,-2 2 32,2-2 0,0 2 16,0 0-40,0 0 32,-2 0-8,2 0 8,2 0-16,-2 6 32,0 0 0,-1-5-24,0 4-16,1 11 24,0-12-16,0 17 32,2-15-8,0 14-32,1-14 48,-3 12-32,-2-17 0,2 4 16,0 18 16,0-17-48,0 18 32,2-6-32,-2-2 24,0 1 0,0-1-56,-2-15 48,2 4 40,0 21-24,0-5-16,-2-1 24,0-17-24,2 14 0,-2 1 0,0 1 16,2-13 16,-2-3-32,2 18-24,0-5 64,-2 0-48,0-10 32,0 19 24,2-9-24,-2-10-8,0 14-56,2-14-40,-2 13-56,0-13-32,0 12-96,0-17 264,0 2-368,0 15-152,0-14-161,0 12-71,0-12-160,-4 3-64,4 9-32,0-16-57,0 1 1065,0 2-984,0 3 120,0-2 192,0 0 248,0 0 200,0-4 128,2 0 56,2 0 0,-3 0 40,2 0-232,1-2-464,-4 2 696</inkml:trace>
  <inkml:trace contextRef="#ctx0" brushRef="#br0" timeOffset="3">2471 224 1616,'0'0'0,"0"0"352,0 0-352,0 0 376,0 0-80,-4 4-80,0 2-48,2-2-168,0-2 136,2 14-24,-4-12 8,0 14 8,1-14-128,2-1 120,-3 19 16,0-16-16,0 16 0,1-12-120,2-4 136,-3 11-24,0 1-8,4 0-8,-3-5-96,2-6 104,1 12 33,-4-1 7,4 0 16,0-8-160,0-4 176,0 10-32,0 1 16,0-1 8,0-4-168,0-6 120,0 0 8,0 18-8,0-18-40,0 10-80,0-9 120,0 9 0,0-10 0,0 14 16,0-15-136,0-4 112,0 18 8,0-15-16,0 14 0,0-14 16,2 2-24,0 12 0,-2-14 24,0 1-120,0-4 88,0 5-24,0 11-8,0-13-32,0 1-24,0-4 40,0 5-8,0 0-24,-4-6-64,4 4-56,0 0-56,-4-4-32,4 0 16,0 0 184,0 0-168,0 0-16,0 0 16,0 0-8,0 0 872,0 0-1568,0-2 704,0 0-16,0-4-8,0 1 192,0 4-216,0-5 8,0 0 24,0-2 24,0-1 48,0-7 15,0 10 25,0-2 24,1-9 48,0 16-32,1-5 32,-2-12-16,2 9 16,0-10 0,-2 18-8,2-15-16,0 0 24,0-2 0,0-1 0,-2 17 32,4-16 0,-2-2 48,4 0 1,-2 1-81,-4 17 104,4-18 56,0 0-16,0-2 56,0 2-200,-4 19 184,4-19 40,0 2 32,2-2-24,0-1-8,-6 21-224,9-18 176,-1 2-8,8 0-16,-10-1-8,-6 17-144,8-16 152,10 0-40,-12 10-16,13-12 8,-19 17-104,6-4 96,12-14 0,-12 13 24,12-2 0,-17 7-120,4-14 112,15 11 32,-11-2-16,9-2 0,-18 7-128,6-4 144,14-1 8,-14 0 16,14-1 16,-18 7-184,13-6 176,1 4-39,0-2 7,-10 2-32,-4 2-112,14-2 88,-10 2 8,11 0-16,-13 0 0,-3 0-80,6 0 88,1 0-8,0 4-8,0 0 64,-7-3-136,4 4 120,1 0 8,0 1 16,-4 0-64,2 0 48,-2 10-24,1-16 24,-1 16-8,0-12-32,-2 2 40,0 10-48,0-11 16,-4 1-8,-3 12 0,3-14 8,-2 12-24,-10-10 8,12 12-16,-14-12 0,12 13 0,1-18-64,-15 4 64,4 11-40,0-12-24,10 14 8,-18-14-72,5 15 32,3-13-88,0 10-64,11-15 184,-6 2-160,-5 13-40,10-12 56,-17 2-24,21-4 168,-2 2-248,-18 2-8,16 0-64,-14-2-40,18-2 360,-3 1-400,-11 1-113,12 0-111,-2-4-80,4 1 704,-2 2-776,-2-3-48,0 0 0,0 0 8,4 0 816,0 0-817,-2 0 9,4 0 104,-4 0 112,4 0 592,0 0-384,0 0 184,0-2 80,0 0 88,0 1 32,2 0-48,2-1-32,2 0-856,-6 2 936</inkml:trace>
  <inkml:trace contextRef="#ctx0" brushRef="#br0" timeOffset="4">3081 266 1416,'0'0'0,"0"0"336,2 0 120,-2-1-456,0 0 504,0-1-40,0 0 0,2 2-24,-2 0 0,0-2-47,0 2-9,2 0-48,0 0-336,-2 0 296,0 0 48,0 0-40,0 0 24,0 3-328,0-2 320,0 3 16,0 2 8,0 0 8,0-1-352,0-3 344,0 4-8,0 0-8,0 10-55,0-13-273,0-2 264,0 5-56,0 12-56,0-12-24,-3 7-128,2-7 104,1 0-16,-4 12-8,4-12 0,-3 11-80,2-12 64,1 11 8,-4-10 0,0 17-16,1-18-56,2-4 56,-3 23 8,4-18 8,-4 17 0,0-10-72,4-10 56,0 3 0,-4 16-16,0-16 8,0 11-48,3-14 56,-3 3-8,4 15-32,-4-15-16,4 9 0,0-12-72,-4 3-88,0 12-112,0-12-136,1 0 408,2-5-568,1 15-209,-4-12-207,4 2-160,-3-1 1144,2-4-1264,-3 5-33,4 0 81,-4 0 208,0 0 1008,4-6-720,0 6 336,-4-2 224,0 0 112,4-4 48,0 0-48,-4 4-904,4-4 952</inkml:trace>
  <inkml:trace contextRef="#ctx0" brushRef="#br0" timeOffset="5">2883 234 1832,'0'0'0,"0"-2"576,0-2 40,0 3-616,0-4 560,0-1-112,0 0-112,2-1-40,-2 7-296,4-4 345,2-2 47,0 0 24,0 0 64,10 0-16,-10 0 24,10 2 8,-10-2-56,-1 4-440,11-2 440,-8-2-32,12 0-31,-4 0 7,0 0-8,1-1 16,1 3-8,0 0-40,-13 3-344,6-4 352,8-1-72,-1 0-40,2 0-24,-14 4-216,8-2 176,4-2-40,3 0-40,-3 0-24,-12 4-72,8-2 40,6-2 24,1 2 32,-3 0-8,-12 2-88,4-1 72,6-3-8,-8 2-24,13-2-16,-19 5-24,4-2 24,16-1-64,-16 2-120,12 0-168,-15 1 328,0 0-576,4-1-232,-1 0-208,0 0-241,-4 1 1257,2 0-1432,0 1-128,0 0-113,0 0 217,-3 0 1456,0 0-1064,1-2 392,-2 2 400,0 0 216,0 0 56,0 0-56,0 0-880,0 0 936</inkml:trace>
  <inkml:trace contextRef="#ctx0" brushRef="#br0" timeOffset="755">4578 199 1056,'0'0'0,"0"0"64,0-2-40,0-4 8,0 0-8,0 0 0,0 1-24,0 4 24,0-5 16,0 0 72,0 0 32,0-1-144,0 6 200,0-7 48,0-9 24,0 13 16,0-2-288,0 4 328,2-14 8,0 10 8,0 0 8,0-1-352,-2 6 312,2-7 24,0 0 17,0 0-17,0 2-336,-2 5 376,0-5-24,0 2 8,0 0 0,0 1-360,0 2 344,0-3 8,0 0-32,2 2-16,-2 0-304,0 2 312,0-2-8,0 0-8,0 0-24,0 2-31,0 0-97,-4 0-48,0 0-32,0 0-64,4 0 24,-6 4 8,0 0-8,0 2 8,0 9-32,6-14 32,-17 5 0,13 15-8,-2-15-24,-9 17 0,14-22 56,-3 17 0,-14 1 16,12 1 32,-14 4-104,20-24 80,-17 26-40,1 3 24,-2 3 8,-2 1-72,20-31 32,-21 32 64,-1 3-32,0 1 0,0 1 24,-1-1-48,1 1 16,0 1-16,-1 1 8,23-40-48,-22 36 64,0 2-24,0-1 32,-1-2 0,22-33-72,-20 29 56,-1 2 24,-1-1 0,1-1-48,21-31-32,-20 29 64,-3-2-8,1 0 0,1-1 32,2-1 24,0-2 0,1-1-8,1-3-24,16-18-80,-14 16 40,-2 0-8,1 0-32,1-1-40,10-11-32,-16 14-88,16-14-136,-10 0-96,15-3 392,-3 10-536,-2-13-168,0 4-145,0 0-159,2 1-120,0-5 0,4 0 32,0-2 23,0-3 121,4-1 168,2-10 232,10 10 264,-9-14 160,15 4 80,-6-3-112,2-1-696,-18 20 856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7T19:07:41.531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1 187,'37'-37,"-18"18,55-111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42.114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65 52 1168,'0'0'0,"0"0"32,0-1-32,0-1 24,0 0 0,0-4 16,-4 2 0,4 4-40,0-4 80,-4 0 64,0 0 40,4 0 56,0 4-240,-4-2 272,4-2-8,-4 2 40,4-2 16,0 4-320,-4-2 352,4 0 8,0 0-16,-4 0-32,4 2-312,0 0 273,0 0-33,-4 0 0,4 0-48,0 0-192,0 0 144,-4 0 8,4 0-40,0 0 16,0 4 32,-4-4-32,4 4-8,0 0 0,0 0-24,0 0 0,0 2-8,-4 10-8,4-15-80,0 2 80,0 4-16,0 11 16,0-14-24,-4 14 0,4-12 8,0 16-16,-4-16-8,4-1-40,0 13 24,-4-2-8,4 0 8,-4 0-16,4 1 16,0-1-8,0 0 8,-4 0 24,4-10-16,0 17 24,0-17-24,0 14 24,0-18-56,0 2 40,0 16-24,0-14-16,0 13-40,0-18 40,0 4-64,0 13-80,0-14-88,0 2-96,0-1 328,0 6-448,0-7-80,0 2-88,0 0-89,0 0-47,0 1 0,0-1 80,0 0 120,0-4 552,0 2-352,0 0 136,0 0 96,0 0 72,0-2 48,0 2-40,0 0-112,0 0-856,0-4 1008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45.269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55 355 1160,'0'0'0,"0"-2"72,-4 0-48,0-2-24,2 2 40,-14-4-8,16 2 8,-4 0 16,1 1-56,2 2 120,-3-1 16,0-2 56,0 2 8,4-1-200,0 2 224,-4-1 32,0-2 24,4 0 8,0 2-288,0 2 320,0-4-24,0 0-24,0 0 48,0 1-320,0 2 280,0-3 17,2-1 15,0 1-48,2 0-264,-2 2 272,4-4-8,0 0 8,2 0 0,3 2-272,-6 2 272,3-6-16,10 0 24,-12-8 8,9 11-288,-9 4 304,10-8 40,0-7-24,0 10-8,-4-5-312,-7 6 272,15-1-23,-2-12-41,2 12 0,-3-8-208,-11 9 168,14-1-32,2-10-16,-2 10-40,-3-1-80,-13 6 80,18-15-16,-2 12 0,0-2-16,-1-1 24,-3 1-8,0 0 16,-8 0 0,9 1-80,-14 4 48,6-3-8,9 0-16,-12 2-40,-1 0 16,-4 2 32,7-2-96,-2 0-56,0 2-112,-1 0 232,-4 0-400,5 0-128,0 0-209,-2 0-87,-2 0 824,-2 0-944,3 4-40,-1 2 40,0 0-1,-2 0 945,0-6-864,0 4 104,0 0 128,0 0 224,0 2 408,0-6-256,-4 17 120,4-13 88,-7 2-24,3 10 72,4-16-728,0 0 728</inkml:trace>
  <inkml:trace contextRef="#ctx0" brushRef="#br0" timeOffset="1">181 653 1160,'0'0'0,"0"1"0,0 4 24,-4 1-8,0 17 0,0-17 8,4-3-24,0 16 16,-4-13 8,4 12 8,0-12 0,0-3-32,0 11 56,0-10 40,0 2 16,0 10 40,2-16 40,4 4 32,-2 0 56,0 2 40,0-2 40,0-4 48,0 4 48,0-4 24,0 0 17,2 0-9,0 0-72,0 0-64,-4 0-352,2 0 344,4-2 32,-1 0 112,1-2 80,-4 3-568,8-2 560,-6-3-80,10 0-111,-10-10-97,-1 14-272,8-2 184,-7-4-8,15-11-16,-5 13-24,-11 0-136,6-8 120,5 8 0,1-14-40,1 12 0,-13 2-80,8-9 96,5-1-40,3 0 32,-1 8 0,-14 0-88,4-7 64,8 7 8,-10-10-56,13 12-96,-19 0 80,4-6-88,12 6-88,-10-2-80,12 0-40,-17 4 296,0-1-384,16-11-64,-13 12-97,2-2-87,0 3 632,2 0-712,-4-3-56,10 0-24,-10 0-8,-2 3 800,0 0-801,13-1-15,-11 0 64,10-2 144,-13 4 608,0-1-496,5-1 200,8 0 136,-10 0 56,-2 3 104,0-2-32,13-1-8,-11 2-8,2 0-1040,-8 2 1088</inkml:trace>
  <inkml:trace contextRef="#ctx0" brushRef="#br0" timeOffset="2">951 349 1024,'0'0'0,"0"-2"104,-5 0-80,3 0-24,0 0 24,-2-2-8,0 2 8,4 0 8,-2 1-32,0 0 24,2-1 24,-4 0 40,0 0 32,1 1-120,2 0 176,1-1 32,-4 0 24,4 2 8,-3 0-240,2 0 264,1 0 8,-4 0 16,4 0-24,-3 0-264,2 0 224,1 0-64,0 0-40,0 4-16,-4 0-32,0 0 16,0 2 0,4 0-8,-3 8-80,2-9 128,1-1-16,-4 14-15,0-12-17,4 13-80,0-14 80,0 11-8,-4 3 32,-1-1 40,5-5-144,0-10 136,0 15-8,0-2 8,-4 3-40,4-3-96,0-12 64,-4 16 32,4 0-40,-4-1 0,1-6-56,2-10 32,1 13 24,-4 0-16,4 1 24,0-12-64,0-4 56,0 19-16,0-14-8,0 12 16,0-13-48,0-4 40,0 17-8,2-11-8,-2 9 32,2-13-56,-2-2 72,2 5 0,-2-2 16,2 0 8,0 0-96,-2-4 88,0 4 0,2-4-24,0 0-48,-2 0-16,0 0 8,0 0-32,0 0 40,0 0-32,0 0 32,2 0-64,-2 0 8,2-2-16,0 0 8,-2-2 48,0 4-48,2-6 0,1-2 0,-1-8-8,-1 12 56,0 4-40,1-9 24,0-7-24,0 10 32,0-12 8,-2 18-16,2-6-8,0-12 24,0 10-16,0-8 16,-2 15 16,0-7-24,2-10 8,0 10-16,-2-12-8,0 19 24,2-6 24,0-14-8,0 13 16,0-12 0,-2 19-32,2-14 8,0 7 0,0-13 16,0 13 16,-2 7-40,2-18 16,0 11-8,0-12 0,2 3-8,-4 17 0,2-8 16,0-10 0,0 12 16,2-12-8,-3 17-24,2-4 32,3-1 24,-2-2-48,1 1 16,-5 7-24,6-6 16,-2 0-16,2 2 8,-2 2 8,-3 2-16,4-4 24,3 0-40,-2 2 16,0 0 0,-5 2 0,4 0-40,3 0 8,0 0 24,0 0-24,-5 1 32,11 2 8,-8 3 0,2 0-24,10 0 8,-17-5 8,4 4-16,3 12 0,8-13 24,-9 14-16,11-14 8,-12 16-8,14-14 0,-14 15 8,12-15-16,-11 14 24,11-14-24,-12 14 24,2-14 16,8 17-16,-10-19 16,0 14-24,-4-17 0,4 4 0,11 13 16,-11-12 0,0 12 48,-2-16-64,8 1 80,-8 13 16,2-12 40,0 12 0,-3-15-136,2 2 136,11 3-8,-11 10 32,1-12-56,-5-2-104,4 2 88,1 3 0,2 11-32,-2-14 88,-3-2-144,2 2 200,3 0 64,0 0-8,-2 0-48,-4-3-208,2 2 177,2 1-17,-4-4-16,3 0 8,-3 0 24,2 0-24,-2 0 24,0 0 24,-2 0-200,2 0 208,0 0 40,-2 0 8,0-2 8,0 0 0,2-4-56,-2 2-16,0-2-32,0 4-160,0-2 120,0-4 24,0 0 8,0 0-56,-2 1-96,0-3 96,2 4 8,0-2-48,-4-10 72,4 12-48,-4-10 8,0 10 0,-1-11 16,1 11 24,4-14-24,-6 12 8,2-14-39,3 14-73,-2-1 120,-1-7-32,0 0-8,-2 0 0,4 7-80,0 0 0,-4-12 16,0 1 56,2 0 16,-2 0 16,2 1-32,0 1-40,0 0-40,0 0-16,-1-1 48,5 1-24,-6 0 24,4 7-24,0 4-16,-2-10-16,0 9-8,4-12-96,0 16 136,0 2-184,-4-14-120,4 10-121,0 0-143,1 2 568,0 2-696,1-4-184,4-1-152,-2 3-113,-1 3 1145,-2 0-1240,3-1-80,-1 0-32,1 0 15,0 2 1337,-2 0-1192,4 0 320,0 0 320,2 0 296,-4 3 256,-2-2-96,6 3 48,0 0-24,0 1-936,-8-5 1008</inkml:trace>
  <inkml:trace contextRef="#ctx0" brushRef="#br0" timeOffset="3">2127 242 1296,'0'0'0,"0"-2"296,0 2-296,0-6 384,0 0 64,0-10-16,0 12-48,0-3-32,0 1-24,0 0-16,0 0 40,0 6-352,-4-6 369,4 0 23,-4-2-16,4 0-16,0 7-360,-4-4 360,4-1-16,-4 0 8,0 0-32,4 5-320,-4-4 304,0 0-32,0 1-32,-2 0-32,5 4-208,-4-4 176,-1 2-32,0 0-32,0 0-8,5 2-104,-5-2 80,0 0-8,-10 0-24,12 0-8,2 2-40,-12 0 24,10 0-16,-12 0 8,12 0-8,3 0-8,-4 0 8,-14 0-16,15 4 16,-14-4-16,14 4 8,-2 0 16,-12 0-24,14 0 16,-13 0-8,13 3-24,-12-1 40,12 0-32,-12 0 0,10 0 24,-10 10-48,12-12 32,-1-2 8,-7 2-16,8 2 8,-12 10-16,12-12 48,-1 1-24,-6 7 16,11-8-16,-6 12 16,-10-12-48,14 1 32,0 6-8,-5-7-8,1 15 16,0-15 0,5 1 0,-2 6 0,-1-7 16,4 2-8,-4 0-8,4 0 0,0 4-16,-4-10 0,4 6-24,0 0 32,0-4 8,0 2 0,0 2-16,0-1 8,0-1 8,1-3 0,0 2 0,3 1-16,2 0 32,10 0-40,-14-3 24,1 2-8,3-3 16,2 4-8,0-4 24,-5 0-24,2 0 8,3 0 8,8 0-8,-10 0-8,1 0 0,2 0 8,-2 0 0,-1 0 0,10 0 8,-13 0-16,0 0-16,17 0 8,-12 0 16,13 0 0,-19 0-8,2 0 24,14 0-24,-12 0 8,14 0-32,-12 0-8,13 0 56,-13 0-48,12 4 40,-17-4-16,2 0 32,13 4-40,-12 0 32,13 0-16,-11 0-32,10 0 24,-2 0 0,-8 0-16,12 2 24,-11 0-8,9-2 0,-12 1 24,4-3-24,-2 0 24,-2 2 0,10 0 16,-8 2-72,-3-4 32,-1 0-32,2 2 48,0 2-32,0 0 80,-4-2-64,0-2 40,0 4 1,0 0 31,-2 0 0,0 4-72,0-3 104,0-7 8,-6 6 16,0 0-16,2-3-112,2 0 128,-17 13-16,15-12-16,-14 2-8,14 4-88,2-4 64,-18-2 8,4 2-16,10 1-8,-13 3-48,9-4 24,-8-2-8,0 2 16,-1 0 0,7-2-32,6-2 64,-14 4-48,0-2 8,-1 0-8,5-1-16,10-2 32,-12 3 0,-2 0-40,-1-4 32,8 3-24,8-2 24,-13-1 16,2 0 32,0 0-32,11 0-40,4 0-8,-24 0 24,9 0-32,10-2 8,-7-1 8,8 2 0,-1-3 0,-13 0-64,15 0-8,-2 0-48,-10-2-128,12 0-64,0 0-168,1 1 480,2 4-633,-3-5-135,4 0-176,0-2-184,0 1 1128,0 5-1232,0-14-89,0 10 161,4-10 344,1 11 816,-4 4-520,15-17 328,-10 12 128,13-13 8,-6 14 56,-10 4-112,3-15-760,-6 16 872</inkml:trace>
  <inkml:trace contextRef="#ctx0" brushRef="#br0" timeOffset="4">2520 173 1128,'0'0'0,"0"0"136,0 0-136,0-2 184,0 0 24,-4 0 32,0 0-16,4 2-224,0-2 248,-4 0 48,4 0 48,0 0 24,0 2-24,-4 0-32,4 0-64,0 0-72,0 0-48,-4 0-15,4 4 23,0 2 24,0 0 40,-4 10-8,4-12-8,-4 15 16,4-18-200,0 4 224,0 13 8,0-12 8,0 16 8,0-5-32,0-1 0,0 0-48,0 0-16,0-11-152,0 8 152,0 6-48,0-1 16,0 0-48,0-12-72,0 8 40,0 2 24,0 1 8,2-1-16,0 2 8,0-2-8,0 3-176,0-3-32,-1-10 152,0 6-224,1 6-32,2 0 96,0-11-24,-3 0 184,0 6-344,3-9-216,-2 2-160,2 0-169,-3-4 889,0 2-896,1 2 40,0 0 80,3 0 200,-5-4 576,2 0-344,0 2 168,0-4 104,0 0 24,0 0-856,-2 0 904</inkml:trace>
  <inkml:trace contextRef="#ctx0" brushRef="#br0" timeOffset="5">2241 293 1048,'0'0'0,"0"0"0,0 0 88,0-2 16,0-2 24,0 0 16,0 2-144,0 2 128,2-5-16,0 3 24,2-2 0,0 1-136,-2 2 176,2-5 24,2 2 32,2-2 48,-3 2-280,-4 2 288,15-4-16,-9 0 16,11 0-16,-12 3-272,-4 2 288,18-5 48,-4 0 9,1 0 31,-5 0-376,-8 3 376,12-5-40,2 2-40,0-2-24,-4 2-272,-9 4 176,13-4-16,0-2-32,0 0-8,-3 3-120,-11 4 104,14-5-40,0 0-8,0-1-32,-11 2-24,-6 4 64,20-5 8,-13 4-16,14 0 32,-15 1-88,-6 0 48,19-1-16,-14 0-80,11 2-128,-12 0 176,-4 0-280,7 0-136,8 0-56,-12 0-80,1 0 552,-4 0-624,7 0-41,-2 0-15,0 4-16,0 0 696,-6-4-648,7 4 96,-1-4 96,0 4 160,0 0 136,-2 0 72,2 1 56,-2-5-8,2 4-920,-6-4 960</inkml:trace>
  <inkml:trace contextRef="#ctx0" brushRef="#br0" timeOffset="6">2956 106 1000,'0'0'0,"0"0"48,0 0-8,0 0-40,0 0 64,-4 0 40,0 0 32,4 0 48,-1 1-184,-2 2 192,-1-3 32,0 4-24,4 0 8,-1-3-208,-2 2 224,3 4 0,-5-1 8,5 0 8,0-4-240,-4 12 224,4-10 24,-4 12 8,4-12 16,0-2-272,0 12 248,0-7 1,0 11 7,0-12-16,0 14 16,0-4-40,0-10-8,0 17-32,1-21-176,0 12 184,1-8-8,0 16-16,2-16 8,1 17-32,-1-5-24,2-2 24,-2 0-8,-3-12-128,2 8 104,1-6 0,0 17-32,0-17-16,-3-2-56,4 10 72,-1-8-8,0 12 16,-2-14-32,-1 1-48,0 7 64,1-8-16,0 12-24,0-12 24,0 2-16,0 12 8,-2-14 8,0 2 0,0-4-48,0 2 72,0 3 16,0-1 16,0 0 48,0-5-152,0 2 136,0 1 16,0-4-16,-4 0-8,4 0-128,0 0 105,0 0-17,0 0-32,0 0-40,0 0-281,-4 0 498,4 0-289,-4 0 16,0-2-16,4-1 56,0 0-57,-4-3 1,0 2-8,4 0 0,-2 1 64,0-1-8,2-2-16,-4 0 0,4 0 40,-2 3-16,0-2-8,-2-11-8,0 12 24,4-2-16,0-1 8,0-2 8,-4 5 24,4-5-40,0-9 16,0 16-8,0-2 0,0-16-32,0 14 48,0-12-24,0 14 8,0-1 0,0-17 8,2 6-16,0 0-8,0 7 16,0 0-32,4-10 40,-2 1 24,-2-2-16,4 0-32,-2-1 0,2 1-24,0 0 24,2 2 24,0-1-16,1 1 0,-1 2 16,10 8-32,-12-10 32,2 11 24,8-9-24,-10 10 48,2 0-16,9 0 8,-11-2 8,0 2 24,0 0 33,10 0 7,-12 4 32,1 0-152,-2 2 144,5-2-40,8 2 0,-11 0-40,0 0-64,-2 0 72,5 0-16,0 0 0,0 6 8,-4-2-64,-2-2 64,6 4 16,-2 0-8,0 10 0,-2-13-72,-2-2 64,2 15-16,0-10 16,-1 11 16,-2-15-80,0 0 48,1 16 24,0-12-8,0 12 0,-2-13-64,0-4 80,0 20 24,0-15 0,0 10 8,-3-12-112,2-2 112,-3 16-40,-1-12 0,1 13-40,0-15-32,2-2 32,-4 16 8,-12-12-8,14 14 16,-9-15-48,8-4-24,-1 19-64,-15-13-96,15 15-96,-9-18 280,10-2-296,-1 22 0,-16-18-8,6 15 56,2-17 248,9-2-256,-11 4 16,0 10 32,-2-12 8,5 1 200,9-4-137,-2 5 25,-14-2 56,14 0 16,-9 0 40,12-4-40,-3 0 40,-13 0 0,15 0 16,-1 4-16,4-4 16,-5 0-24,0 0-8,0 0 8,1-1 8,4 0-16,-3-1 8,0-2-16,0 0 0,4 1 24,0 2-32,-4-3 24,4 0-16,0-2 0,0 2 24,0 4-56,0-4-8,0 0-16,2-2 24,2 2 56,-4 4-16,6-4-16,0 0 32,0 2-8,0-1-8,0-1 24,2 2 0,1 2-8,6-2 0,-14 2 8,5 0-24,10 0 16,-10 0 0,10 4-8,-16-4 8,6 7 0,15-1 0,-13 0-16,12 0 8,-20-5 8,6 14-40,12-11 16,-10 2-8,11 12 8,-19-18 24,6 4 16,10 2-16,-10 11 8,10-13 0,-16-4-8,6 16 0,12-12 16,-11 2-8,11 12-8,-18-17 0,6 2 0,10 3-8,-10 0-56,2 11-64,-7-17 128,6 4-264,10 2-176,-13 0-448,2 12-208,-5-17 1096,6 2-1145,1 13 89,0-12 432,0 2 152,-7-5 472,6 5-384,9 0 24,-10-2 80,1 0 104,-5-4 176,12 0-80,-10 4 32,2-4-8,2 0-768,-8 0 824</inkml:trace>
  <inkml:trace contextRef="#ctx0" brushRef="#br0" timeOffset="7">3551 323 968,'0'0'0,"0"-6"56,-4-2 56,2-1-112,-2-4 168,-2 4 64,2-11 32,0 14 48,4-2-312,0-2 344,-4 4 32,0-10 48,4 12 8,-2 1-432,0-1 432,2-2-48,-4 0-31,4 0-1,-2 5-352,0 0 312,2-3 16,0 2 0,0 0-8,0 2-320,0 0 336,0 0-32,0 0-64,0 0-72,0 0-1216,0 0 2216,0 0-1064,0 4-16,0 0-8,0 0-16,0 2-24,0 0 32,0 11-32,0-13 0,0 2-16,2 12 8,0-12-16,-1 4-16,0-2 40,1-2-8,0 11-32,0-11 24,1 5-24,0-2-8,-1-3-8,2 18 16,0-18 8,-3 9-8,0-5 0,3 6 24,0 0-16,-2-10-24,1 8 16,-2-4 24,3-3-24,0 15 0,0-16-16,-1 6 16,-1-4-16,2-2 32,2 12-16,0-11 40,-4 3-40,0-4 24,4-2-16,0 12 8,2-12 0,-3 0-16,-2-2-8,3 14 32,2-12 16,0 2-8,-2-1-32,-3-3 120,13 4 0,-10 0 16,0-2 48,7 0-184,-8-2 160,-1 2 17,4 0 7,11-4-8,-17 0-176,0 0 224,14 0-40,-10 0 8,12-2 0,-13 0-192,-4 2 160,19-6 16,-14 0-8,11 0-32,-13 1-136,-2 4 128,14-8-48,-10 1 24,14-8 0,-15 11-104,-4 4 128,7-7 32,9-10 0,-11 12 16,-1-7-176,-4 9 160,5-2 32,0-12 40,0 12-32,2-14 32,-2 12-16,2-10-32,-2 9 48,-2-8-232,-4 14 193,5-5 15,-3-14-24,0 14 16,-1-9-200,0 13 192,-1-12-40,0 8-32,0-12-24,0 13-96,0 6 112,0-17-40,-4 11 0,-1-11-56,2 13-16,2 4 16,-5-7-32,0 0 24,0 0-16,1 0 8,4 8 0,-15-6 8,16 0-24,-6 2 8,0 2 8,6 1-40,-6-1-24,-10 0 24,11 2-32,2 0 72,2 0-136,-15 0-88,16 0-112,-6 4-160,0 0 496,6-3-673,-6 3-191,2 0-240,0 2-240,0 0 1344,4-6-1601,0 6-199,-4 0-104,4 0 183,0 0 497,0-6 1224,0 6-728,0-2 456,0 0 232,0 0 0,0-4 40,0 0-56,0 0-696,0 0 752</inkml:trace>
  <inkml:trace contextRef="#ctx0" brushRef="#br0" timeOffset="774">4524 159 1112,'0'0'0,"0"0"0,0 0 136,0-2 64,-4 0 48,-3-2 40,4 0-288,2 4 288,-3-4 16,-2 2 16,2 0 32,0 0-352,4 2 352,-6-2-8,0 0 0,2 0-48,-2 0-296,6 2 305,-6-2-9,0 2-8,-10 0 8,12 0-296,4 0 296,-7 0 40,1 0-8,-12 0 80,14 0-408,4 0 384,-6 0-40,-12 4 0,14-4-56,-14 4-288,17-4 296,-3 4-24,-12 2-40,12 0-47,-12 0-1,16-6-184,-6 6 160,-12 10-8,12-12-16,-13 2-56,19-5-80,-4 19 88,-12-14 16,12 12 8,-12-12 32,16-5-144,-4 18 128,-12-13-56,12 19 0,-1-9-32,-1 0-16,0 0 40,0 0-48,0 3 0,6-18-16,-4 16 48,0 1-16,0 0-16,4-1 16,0-1-32,0 0 24,0-10-8,2 16 48,-2-21-64,2 4 32,4 18-24,0-17 24,0 12-24,11-14 8,-11 12 8,0-12 32,10 2-40,-15-3-16,4 11 40,11-10 8,-8 2-8,15 0 16,-7 0 8,2 0 0,0-2-32,4 0-16,-1-4-16,1 4 0,-2-4 24,1 0 16,1 0 24,0 0-48,2 0 0,-1 0-16,-17 0 0,10-2-8,6 0 56,1-2-56,-1-2 24,-17 5-16,12-2-16,7-3-32,1 0 8,-1 0-56,-2-11 8,1 13 8,-3-2-16,0-10 48,-14 15 48,8-2-64,5-5 24,1-8 0,-2 10 0,-12 3 40,6-2-8,4-12-16,-7 11 8,11-2 16,-17 2 0,2-6-16,15 6 32,-12-2-16,11-8 0,-13 12 24,0-3-40,0-9 64,0 10 8,0-10-48,-2 10 32,-2-10-56,0 10-16,-1 2 32,0-1 32,1-11-16,-2 10 24,0-2 8,0 2-48,0-4 8,0 4 24,0 0 32,0-10-48,-2 14-16,0 0 40,2-7-32,-4 1-48,0 0 48,2 5-8,0-2-16,-4-3 0,0 0 24,2 2-8,2 3 0,0 0 0,-4-1 16,1 0 8,1 2-8,3 1-16,-2 0 16,-1-1-32,0 2-32,0 0 8,4 0 40,0 0-56,-4 0 24,4 0-32,-4 0 24,0 0-8,4 4-8,-4 2 16,0 0-8,4 0-24,-4 10 40,4-12-40,0 2-16,0 4 88,0 0-16,0-6-24,0 17 56,-4-15-16,4 4 0,0-2-24,0-2 16,0 12-40,2-12 56,-1 8-8,0-5 0,1-3-8,0 16-16,0-16 16,1 7 8,-2-6 16,3-1-56,0 13 56,0-13-48,-1 5 32,-2-6-48,1-1 24,0 12-48,2-12-104,-1 9 176,-2-7-280,1-2-136,0 2-153,3 10-143,-3-13 712,0-2-776,2 3-104,0 2-72,-2 0 0,2 0-89,-2-2 73,0 0 128,0 0 256,-1-1 584,0-2-336,1 3 184,0-4 104,0 0 8,-1 0 40,0 0-168,1 0-600,-2 0 768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47.641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12 285 1208,'0'0'0,"0"-2"208,0 0 64,-4-3 40,0-1-16,4 6-296,0-4 248,-4-2-8,4 4 0,0-2 8,0 4-248,0-2 272,2 0 8,4-2 8,0 0-8,-5 4-280,6-4 256,10 2-23,-11-2-9,10 2-8,-16 2-216,8-2 208,12 0 16,-12-2 0,15 0-8,-22 3-216,16-2 224,3-1-24,0 0-40,1 0 8,-20 3-168,18-1 144,5-2-16,1 0 16,-3 0-16,-20 4-128,20-4 112,2 0 8,1 0-48,-1 0 24,-21 4-96,16-4 112,2 0 16,-1 0-16,0 2-48,-17 1-64,12-2 32,6 1-64,-1 0-40,-2-2-80,-16 4 152,12-2-192,-6-2-88,11 2-32,-13-2-64,10 2-112,-12 0-56,2 0-48,2 0-8,-7 1 600,4-2-625,1 0 17,-2 1-16,0 0 56,-2 0 104,0 0 120,3 0 144,-3 0 80,0 0 56,0 2 40,0 0 0,0 0 8,0-2 8,0 2-16,0 0-8,-2 0-912,0 0 944</inkml:trace>
  <inkml:trace contextRef="#ctx0" brushRef="#br0" timeOffset="1">719 137 960,'0'0'0,"2"0"24,-2 0-16,0 4 0,1-4-8,0 0 16,-1 0-8,2 4 8,-2-4 8,0 2-24,0 0 24,2-2 32,-2 0 40,0 0 64,0 0-160,0 0 200,0 4 56,0-4 32,0 0 0,0 2-288,0 0 296,0-2 24,0 4-16,0-4 0,0 2-304,0 0 320,0-2-24,0 4 32,0 0 9,-4 2 31,4 0-16,0 0 32,-4 0 40,4 3-424,0-1 392,0-4 24,-4 2-40,4 12 16,0-14 8,-4 14-16,4-12 40,0 15-63,-4-15-33,4 16 24,0-6-32,0 0-24,0 3 0,0-3-40,0-10-32,0 18-40,0-15-184,0-2 144,0 12-40,-4 1-32,4-4-8,0-6-64,0-4 96,0 0 8,0 17 8,0-17-16,0 5-96,0-4 24,0-1-8,0 12-8,2-14 0,1 0-8,-2-2-32,1 15-120,2-17-120,2 6-152,-3-2 424,-2-2-528,5 2-80,1 0-128,-1 0-57,-2-4 793,-2 0-880,4 0-112,0 0-64,2 0-48,-3 0 1104,-2 0-1129,13 0 73,-10 0 200,11-2 248,-13-1 608,-2 2-344,16-5 208,-12 0 88,10 0 8,-12 1 40,-2 4-912,-2 1 912</inkml:trace>
  <inkml:trace contextRef="#ctx0" brushRef="#br0" timeOffset="2">1139 167 1168,'0'0'0,"0"0"216,0 0 56,0 0-272,0 0 264,-4 0-48,4 4-64,-5 0-24,2 2-128,2-6 136,-3 6 8,0 11 16,0-13 16,4 14 8,0-18-184,-4 6 208,0 12-16,0-12 24,0 16 8,4-21-224,-4 5 240,4 18 0,-4-8-31,4 0 15,0-15-224,-4 17 200,4-2-8,0 0 16,0 0-24,0-15-184,0 14 184,0-9 16,0 17-40,0-17-16,0-4-144,2 20 152,0-6 8,2-10 0,0 15 8,-3-21-168,4 4 136,1 14-16,0-14-8,2 12-8,-7-15-104,6 4 104,2 1-64,7 15-16,-10-15 0,-5-4-24,6 12 16,11-8 96,-12 10 104,10-12 40,-14-3-256,3 2 304,11 1-32,-10-4-48,12 0-32,-12 0-15,14 0 47,-14 0-32,11 0 8,-16 0-200,4 0 208,13-2-72,-10-2 104,10-2-152,-16 5-88,2-4 136,13-1-16,-11 0-40,10 0 120,-15 4-200,4-4 152,1-2 0,2 0-24,0-9 32,-6 17-160,4-4 136,2-2-8,-1-10 16,-3 10-56,0-10 48,0 10 16,-2-2-72,2-11 56,-4 18-136,2-4 56,0-13 40,-2 12-8,0-12-8,-1 16-80,-2-2 88,-1-15-48,0 13 32,0-14-32,2 18-40,-2-4 24,-3-14 24,-9 12-24,12-15 0,-2 21-24,-6-4 16,8-14 8,-14 12-16,12-12 0,-1 17-8,-5-3 32,-4-14-40,10 14-16,-16-12 8,16 16 16,-4-2-32,-7-14 8,11 12 16,-16-1-40,16-9 24,-16 14 0,16-2-8,-15 2 32,19 1 0,-2 0-48,-18-1-16,18 0 32,-12 0-24,14 2 56,0 0-72,-4 0-88,0 0-208,-11 0-168,17 0 536,0 0-752,-4 4-200,0 0-121,0 2-143,2-3 1216,0 0-1352,2 1 8,0 2-1,0 0 137,0-3 1208,0 1-896,0 2 280,2 0 320,4 0 192,0 0 64,11 0 0,-13-2-840,-4-4 880</inkml:trace>
  <inkml:trace contextRef="#ctx0" brushRef="#br0" timeOffset="3">1572 240 1888,'0'0'0,"0"0"760,0 0 96,0-2-856,0 2 704,0 0-191,-4 0-185,4 0-136,-3 3-192,2-2 224,1 3 88,0 2 72,0 0 96,0-1-480,0-4 488,0 16-32,0-13 0,2 12-64,0-11-392,-2-4 360,2 17-16,-2-12-103,2 16-33,-2-17-208,0-3 152,0 22-40,2-8 32,-2-10 0,2 16-144,-2-20 136,2 4 24,-2 17-72,0-7 0,2-10-88,-2-6 112,2 22-56,0-16 32,-2 15-24,2-16-64,-2-4 32,0 17 40,0-12-16,0 12-8,0-3-48,0-14 32,0 6 8,0 15-8,0-18-8,0 12-24,0-16 104,0 4-96,0 0-16,0 2 32,0 0-24,0-6-72,0 6-16,0 1-40,0-3-80,0 0 208,0-4-240,0 0-72,0 4-40,0-4-80,0 0-65,0 0 497,0 0-504,0 0-8,0 0-16,0 0-8,0 0 2616,0-2-4672,0 0 2080,0-4 48,-4-1 72,4 7 392,0-4-344,0-2 47,0 0 65,0 0 40,0 6 192,0-8-152,0 0 56,0-8 0,0 12 48,0 2 48,0-12-48,0 7 24,0-1 8,0-8-8,0 15 24,0-4 16,0-11-16,0 10 24,0-12 0,0 17-24,0-7 24,0-10 16,2 2 0,-2 0 40,0 13-80,2-10 80,0-4 0,0-1 40,0 2 0,-1 14-120,2-12 152,-1-2 8,4-1 16,-1 11-7,-5 4-169,4-12 128,0 8 16,2 0-32,0-2-32,0 2 0,0 0-24,0 0-24,0 4 0,0 0 0,-2-1-16,0 1 32,2 2-8,-4 0-40,2 0 24,2 0 16,1 0-24,-1 0-16,-5 0 0,4 0 16,1 7-8,2-3 0,-2 2 8,-4-2-16,2 8 16,2-8 8,2 2-24,0 12 8,-2-14-16,0 13 8,3-11 8,-1 12-8,-6-16 0,2 2 24,4 14-16,-2-12-8,2 12 8,-6-16-8,2 2 16,4 19-16,0-17 8,-2 14 16,-3-18-24,0 2 48,6 14 0,-3-14 40,2 13-8,-5-16-80,2 2 120,1 13 16,0-12 40,0 2 88,-3 0-264,2 4 264,1-6 56,2 2-16,0 0 16,-5-3-320,3 1 360,2 2 32,8 0 56,-12 0-39,-1-5-409,2 2 424,3 1-16,0 0-40,8 0 8,-13-4-376,1 0 376,2 0-8,2 0 24,0 0-24,-5 0-368,2 0 328,3 0-32,0 0 8,8 0 16,-14-1-320,0 0 345,6-1-9,9-4-16,-15 2 16,4-2 16,0 0-48,2 2 24,-2-2-48,2-1-56,-2 1 24,0-2 24,-2-8-16,-2 14-256,0 0 312,0-6-32,2-10 24,-2 12 9,0 1-313,-1 1 280,1-12 40,-2 8-80,0-12-56,0 11-184,0 2 240,-5-9-56,1-1-16,-2 1-24,3 6-144,0 2 112,-3-10 72,0-3-40,-10 3 0,13 7-144,2 4 112,-15-11-88,12-1 16,-13-1 8,13 0-32,-12 0 40,10 1-40,-10-1 40,13 9-56,2 4 64,-5-11-16,-10 0 40,11-1-48,1 6-40,2 6 72,-4-9-48,0 8-8,0-11 0,3 15-16,2 2-56,-3-4 32,4-2 72,-4 2-24,4 2-24,0 2 56,0-2-40,0 2-64,0 2-40,0 0 88,0 0-168,0-2-160,0 2-224,0 0-200,0 0 752,0 0-1064,2 4-337,0 2-559,0 0-489,2 14-399,0-13-145,2 19 296,-2-6 745,-1-5 1952,-2-10-1200,3 14 704,-2-3 432,0 0 16,0-11 48,-1-4-40,1 15-8,0-12-712,-2-4 760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48.919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101 341 784,'0'0'0,"0"-2"96,-4 0-64,0-3 8,0-1 0,0 0 16,0 2 24,1 0-80,2 2 96,-3-2 40,0-2 32,4 2 32,-2 0-200,0 2 232,-2-2 16,0 0 8,0 0 0,1 0-256,2 2 272,-3-2-16,4 0 24,-4 0 0,4 1-280,0 2 304,-4-4-8,4 1 1,-5 2 7,5 0-304,0 0 296,-4 0-8,4 0-24,0 0-16,0 1-248,0 0 232,-4-1-16,4 2-16,0 0-8,-4 0-40,4 0-48,0 0-24,0 0-40,0 0-40,0 0-16,-4 0 24,4 4-8,-4 2-16,4-1 16,0-4 24,0 18-16,0-13-8,0 14 0,0-8 0,0-8 40,-4 12-56,4 5 16,0-3 24,0-3-24,0-10-16,0 17 40,-4-1-16,4-1 8,0-3-16,0-12-16,0 17 16,0 1 16,0-3-16,-3-3 0,2-14 40,1 16-16,0-3-8,0 0 8,0-11-24,0-4 32,0 19 8,0-16 8,0 2 0,0 11-48,0-15 24,0 2 0,0 0 0,0 2 16,0-1-40,0-4 64,0 3-24,2 0 24,0 0 8,0 0-72,-2-4 40,0 0 40,0 0-32,0 0-8,0 0-40,0 0 16,0 0 0,0 0 24,0 0-8,0 0 8,0 0 8,0-2-64,0 0-24,0-2 40,0 4-32,0-4-16,2 0 8,-2-2 24,0 0 16,0 6-32,0-8-16,2 0 56,-2-1-24,0-6 16,0 14-16,0-5 8,0-12-16,0 12 24,0-12 0,0 18 0,0-6 24,0-15-16,0 13-24,2-12 16,-2 20-8,2-16 8,2-1 0,0 1 8,-2 0-32,-2 15 24,2-16-24,0 1 24,0-1-8,3-1 32,-5 17-24,2-14 0,2-3 0,0 0 8,-2 1-24,-2 16 16,4-14-8,-2-1 8,0 0-8,0 8 32,-2 5-24,2-17 8,0 12 16,0-10 0,2 12-16,-3 3-8,4-10 24,-1 7-56,0 0 24,0 2 0,-4 3 8,2-3 8,2 0 24,0 2-24,0 0 8,-3 2-16,2-2-16,1 2-8,-2 0 8,0 0-8,-1 0 24,1 0-8,0 0 16,2 4-40,-2 0 24,-2-3 8,4 5-16,0 0-8,0 12 48,2-14-40,0 12 8,0-10 0,0 14-32,0-14 40,0 17-16,-2-17 24,2 16-8,0-6-8,1 1 8,-1-1 16,0-10-16,0 18-8,2-18 24,-2 14-40,0-13 40,2 13-8,0-14-8,-2 12 16,0-12-16,0 10 24,-4-14-24,2 0 8,3 5-8,1 9 24,0-12-8,-6-3-16,4 4 48,0 1 0,0 0-8,0 0 0,-5-5-40,2 2 48,3 1 16,-2-4-8,2 4 32,-4-4-88,2 0 104,1 0-8,-1 0 32,0 0-16,-2 0-112,2 0 104,2-2 8,0 0 16,0-2 1,-4 3-129,2-2 144,2-1 0,0-2 0,0 0-16,-3 3-128,0 0 104,3-5-8,-2 2-8,0-11 0,-2 15-88,1-2 80,1-4-8,0-8 8,0 10-24,-3-2-56,2-2 48,1 2 24,0-11-24,0 13 8,-3-3-56,0-2 56,1 5-32,0-12 0,0 10 32,-1-1-56,0-1 24,1 2 16,-2-12 0,0 12-8,0-10-16,0 12 0,0-15 0,0 15-32,0-1 16,0-2 32,0 3-16,2-2 24,-2 0 40,0 3-80,0 2 104,0-3 16,0 2 0,0 0-16,0 2-40,2 0-8,0-1-56,-2 3-16,0 0 16,0 0-8,0 0-56,0 0 16,2 7-24,-1-4 72,0 0-64,1 17 56,2-14-16,0 14 48,-1-10-24,-2-4 0,5 13 8,0-1-16,1 2-8,-4-7 16,0-6-16,3 14 8,0-1 32,0 0-40,-1-7 16,-2-6 0,5 14-16,0-1 16,-2 2 0,0-7 0,-4-10-40,4 16-40,-1-1-104,-1-2-88,-2-4 272,0-8-400,4 13-144,-2-1-104,2-2-113,-2-3 761,-2-8-824,4 12-40,0-1-56,0-10 8,-2 8 912,-2-8-945,4 0-7,0 10 80,2-12 160,-3 9 712,-3-9-480,4 0 232,2 2 144,-2-2 72,0-1 32,-4-2-40,6-1-728,-8 0 768</inkml:trace>
  <inkml:trace contextRef="#ctx0" brushRef="#br0" timeOffset="2506">912 322 1192,'0'0'0,"0"0"248,0 0 24,-4 0-56,3 0-216,-3 0 120,0 0-48,-2 4-8,2 2-16,4-4-48,-6 13 56,0-11-8,2 12-8,0-10 16,4-4-56,-4 18 72,4-14 16,0 17 24,-4-17 0,4-4-112,0 20 112,-4-4 40,0 1 16,4-1 56,0-16-224,0 14 232,-4 0 8,4 0 8,0 1 24,0-16-272,0 4 281,0 17 31,0-16-8,2 16-40,-1-21-264,4 4 264,1 14-24,0-13 24,0 10-8,2-12 16,0 2 8,9 10-32,-11-16 24,2 6-48,8 0 16,-8 11 48,10-17 0,-14 1-288,8 4 336,5-1-7,-9 0-17,14-4-8,-14 0 8,12 0 32,-12 0-32,13 0-16,-13 0-24,12 0-56,-12-2-40,10 0 8,-15 0-184,3-2 136,12-2 0,-10-1-8,12 1-40,-18 5-88,4-4 112,12-3-56,-11 2 0,9-2 32,-15 5-88,2-2 88,3-11 64,0 10-8,2-2-16,-6 2-128,2-5 168,2 5-56,-2-2 24,-2-10 65,-1 16-201,0-2 112,1-12 32,-2 10-16,0-11-64,0 15-64,0-2 128,0-12-48,0 8-24,-4-10-40,3 15-16,-2-2-56,-3-16 0,0 15-72,-14-12-8,18 16 136,0-2-176,-16-16-40,11 12-1,-15-13-47,15 19 264,-2-2-272,-7-14-24,0 12 0,10-10-8,-5 14 304,-3 0-336,-2-6 8,-2-9-24,2 13-8,-1-2-8,1-2 32,10 0-24,-16 2 0,14 3 360,0 0-433,2-3-119,-13 4-64,15 0-88,-2 0-56,-10 0-48,16 2-32,-6 0-65,2 0 25,0 0 64,0 0 144,4 0 232,0 0 208,0 4 144,0-4 48,2 4 0,1-4 40,0 0-168,3 0-424,-6 0 592</inkml:trace>
  <inkml:trace contextRef="#ctx0" brushRef="#br0" timeOffset="2507">1485 335 1048,'0'0'0,"2"-3"248,-2 1 80,2 1-328,-2 0 392,0-3-24,0 0-24,0 2-24,0 1-320,0 0 320,0-1-64,0 2-56,0 0-64,0 0-136,0 0 88,0 0 16,0 0-8,0 4 48,2 2-144,-2-6 160,0 6-7,0 13 39,0-15 16,0 1-208,0-4 216,0 17 32,0-14 8,0 14-32,0-14-224,0-4 224,2 19-24,0-13-32,0 14-8,0-14-160,-2-6 160,2 22-24,0-16 0,-2 17-32,2-18-104,-2-4 104,2 19 16,0-14-32,0 10 8,-2-12-24,0-4-72,0 6 64,0 13 0,0-15 0,0 2-64,0-6 88,0 6-32,2 0 8,0 0 24,-2 0-32,0-6-56,0 4 96,0 0-48,0 0-24,2 0-40,-2-4 16,0 4-48,0-4 8,0 0-56,2 0-16,-2 0 112,0 0-184,0 0-32,0 0-8,0 0 8,0 0 1056,0 0-1864,0 0 848,0 0 8,0 0-16,0 0 1736,0 0-3288,0-2 1576,0 0 48,0-2 8,0 4 104,-4-4-96,0 0 32,0-2-24,4 0 56,0 5 32,-4-4-40,4-1 80,-4-2-48,4 0-24,-4 0 64,0-1-56,4 1 64,-4 0 0,4-8 16,-4 10 8,4-10 24,-4 10 48,4-13 0,-4 13 24,4-12-16,-4 12 0,4 3-144,0-14 152,0 9-16,-4-13 8,4 15-24,0-14 24,0 12-8,0-12 0,0 12 24,0 3-160,0-11 136,0 8 24,0-12-16,0 12-40,0-10 8,0 10-16,0-13-24,0 15 24,1 1-96,2-8 80,1 7-24,2-2 40,0 0-8,0 0-8,2 2 0,-2 2-47,2-1-1,-2 3-32,4-2 24,-6 0 0,3 0 8,9 0-24,-14 3-8,2-2 32,14 1-16,-12 0-8,12 2 40,-12 0-24,11 0-16,-11 4-16,2 0-24,-2-1 32,4 0-32,-4 3 48,10 11-8,-10-13-56,-3-2 48,2 2 16,14 12 16,-13-12 32,14 12 40,-17-14-104,2 0 56,13 14-40,-12-12-32,13 13 24,-17-16-8,2 2-8,4 13 40,8-12 16,-10 14 16,2-16-64,2 0 56,-2 14-32,11-11 32,-13 11-8,1-15-48,4 2 56,-5 3 16,12 10-16,-12-12 0,11 2-24,-11 0 32,2 10-16,0-11 8,0 1 8,0 0-8,0 10-24,0-12-24,-4-1-8,0 0 24,2 3-16,1 0 40,-3 10 24,-2-16 8,0 6 16,0 11-8,-2-13 24,0-2-112,0 0 104,0 4 24,-4 0 8,-2 10-32,2-16-104,1 0 96,-13 6-8,12 10-16,-14-12-24,12 0 8,-18 3-32,7 9 24,-1-12-48,8 0 0,4-2-56,-12 4 40,-3 10-64,3-16 24,4 4 56,6-2-32,-10 2-64,-3 0 8,3 0-16,5-1 104,6-2-112,-11-1-56,-2 5 0,1-1-8,9-4 176,4 0-208,-10 4 0,0 0-64,10-4-48,-11 0 320,9 0-368,2 0-33,-14 4-103,16-4-80,-1 0 584,4 0-656,-5 0-96,0 0-48,0 4 0,1-4 800,4 0-809,-6 0 9,3 0 32,4 0 88,0 0 680,0 0-560,0 0 192,0 0 176,0 0 88,0 0 1328,2 0-2488,4 0 1232,11 0-24,-11 0-656,-6 0 712</inkml:trace>
  <inkml:trace contextRef="#ctx0" brushRef="#br0" timeOffset="2508">2178 296 720,'0'0'0,"0"-2"376,0 2-376,0-2 272,0-2 56,-4 0 8,-1 0-48,5 4-288,0-2 256,-4 0 8,4 0 8,0 0 24,0 2-296,0 0 264,0 0-40,0 0-48,0 0-48,0 0-920,0 0 1688,0 0-776,0 0 24,0 4 9,0-3-153,0 4 176,-4 1 32,4 0 24,0 10-16,0-12 16,0 2 0,0 11-24,0-13 8,0-2-216,0 12 216,0-10-24,2 12-16,0-10 16,0 12-32,0-14-8,3 15-8,-3-15-24,2 14 8,2-12 0,-2 10-16,2-10 24,-5-1-136,4 6 88,3-4 8,-2 9 40,2-12-16,-6-3-120,2 4 176,2 1-24,2 0 24,1 0 9,-7-4-185,4 2 160,2 0 64,8 2-32,-12-2 32,-2-2-224,2 0 264,12 2-16,-12-4 56,4 5-40,-2-5-264,5 0 264,-5 0-8,10 0-32,-10 0 16,0 0-240,4 0 216,-4-2-40,2-1 8,9-3-40,-15 4-144,2-2 136,12-2 0,-10 0-48,2 0-16,-2 3-72,4-2 48,-4-3 8,2-8 48,1 12-40,-6 1-64,2 0 80,3-14 40,-2 13-64,0-4 65,-4 1-121,2-2 80,0 3-8,2-2 48,-2-10-24,-2 15-96,0 0 144,0-6-32,-2-7-16,0 10-8,0 3-88,0-2 64,0-11-8,0 10 16,0-2-32,0 0-40,0-1 40,-4 3 0,0-10-24,0 10-8,0-10-24,0 10-24,0-10-24,0 10 0,1-2 64,0-1-96,-3 3-24,0 0-32,0-2 8,3 4 144,1 0-240,-2-2-57,0 0-159,0 0-192,2 3 648,0 2-792,-2-3-200,0 0-96,4 2-161,0 0 1249,0 2-1320,0-2-56,0-1 0,2 1 119,2 0 209,2 0 272,0 2 296,0 0 240,-1 0 240,-1 0-88,12 0 56,-10 0 0,10 0-80,-10 0-520,-6 0 632</inkml:trace>
  <inkml:trace contextRef="#ctx0" brushRef="#br0" timeOffset="2509">2885 207 928,'0'0'0,"0"-2"160,0 0 80,0-2-240,0 4 320,-5-4 32,5 0 32,0 2 56,0 0-440,0 2 496,0-2 32,-4 0 24,4 0-23,-3 0-529,2 2 480,1-2-72,0 2-96,-4 0-88,4 0-224,0 0 128,0 0-64,-4 0-16,4 4-8,-3-1-40,2-2 72,1 3 40,0 2 16,0 0 16,0 9-144,0-14 184,-4 3-8,0 12 24,4-10 16,-4 12-216,4-17 208,0 5 32,-4 12 8,0-12 8,0 14-256,4-20 256,-4 6-48,4 17-7,-4-17-17,4 14-184,0-20 168,0 6-16,-4 16-16,4-16-40,0 17 16,0-23-112,0 6 96,0 14-16,2-14-16,0 14 24,-2-19-88,4 4 56,0 18 32,-2-17 16,2 10-24,-4-16-80,6 4 80,-2 2 8,0 10 32,0-12 32,-3-3-152,2 4 176,3 1 8,0 1 0,0-1-64,-4-6-120,13 6 152,-9 10-8,2-16 8,-2 4-8,-5-3-144,4 4 128,3-1 0,0 0-8,8 2 32,-15-5-152,4 2 144,2 3 8,9-2 8,-10 0-48,0 1-8,10-5-8,-12 0 9,4 0-17,-5 0-88,10 4 88,-6-4-8,9 0-24,-10 0 40,-5 0-96,6 0 80,11-2-16,-12 0-24,13-1-24,-13-3-32,12 2-64,-12-2 8,14 2-64,-4-2-48,-8 0-89,11 2-79,-13-2-64,-3 5 416,10-4-504,-7-1-40,10 0-64,-10 0-64,-1 4 672,9-2-672,-8-3-48,14 1-97,-14 0-47,-2 4 864,8-4-944,-6 0-64,10 0 40,-9-2 31,-5 6 937,4-4-880,10-2 136,-10-8 120,10 9 176,-14 6 448,2-4-256,4-3 128,8 0 80,-11 2 16,-3 3 32,2-2-32,4-3-32,-2 0-576,-6 8 640</inkml:trace>
  <inkml:trace contextRef="#ctx0" brushRef="#br0" timeOffset="2510">3403 175 880,'0'0'0,"0"0"136,0-3 48,-2 2-184,0 0 248,-2-1 8,0 0-32,4 0-24,0 2-200,0 0 184,0 0 16,-4 0 8,4 0 8,0 0-216,0 0 232,0 4 8,-4 0-8,4 1-16,-3-3-216,2 0 200,-3 2 24,4 2 16,-6 0 49,3-2-289,2-2 296,-3 14 24,-1-12 0,1 2 40,2 5-360,0-4 328,2-3 0,-4 3 0,4 11-48,0-16-280,0 0 344,0 14-56,0-12-24,-4 14-32,4-14-232,0-2 208,-4 15 0,4-13 16,0 12 1,0-13-225,0-2 176,-4 15-8,4-10-16,0 12-32,0-13-120,0-3 160,0 16-8,0-14-24,0 12 24,0-13-152,0-2 112,2 15 0,4-12 24,0 12-8,-1-12-128,-4-3 168,5 15 24,1-12 8,-1 12 16,-2-13-216,-2-2 216,4 3-32,2 2 0,0 0 8,-2-1-192,-4-4 184,6 5 48,0 0-16,0 1-8,6-4-208,-11-2 200,3 3-40,10 0 0,-8 0-7,12 0-41,-14-4-8,15 0 8,-15 0 48,9 0-160,-12 0 200,5 0-8,12 0-48,-12 0-40,10 0-104,-15 0 96,3 0-56,12 0 8,-10 0-120,8 0 72,-14 0-32,4 0-8,11 0-16,-11-2 24,10 0 32,-14 2-216,6-4-96,12 0-136,-14-2-81,9 0 529,-14 6-552,4-7-80,3 1-96,8 0-64,-11 1 792,-4 4-872,15-5-9,-10 0 17,10 0-16,-10 0 880,-6 6-912,9-6-8,7-10 24,-10 12 39,2-2 857,-8 5-792,16-7 112,-10 0 96,0 0 152,2 0 432,-8 8-280,6-6 128,3 0 56,-1 0 32,0 0 64,-8 6-24,6-6 0,-4 0-88,2-2-552,-4 8 664</inkml:trace>
  <inkml:trace contextRef="#ctx0" brushRef="#br0" timeOffset="2511">3500 91 792,'0'0'0,"0"0"16,-4-2 16,2 2-32,-2-2 16,0-2 16,0 2 8,4 0 16,0 0 16,-4 0 32,4 0 24,0 0 40,0 1-168,0 0 200,2 1 0,-2-2 56,2 0 0,-1 1-256,0 0 264,3-1 0,0 0-40,-2 0 32,-1 1-256,0 0 280,3-1 0,0 0 32,0 0-72,-1 1-240,0 0 273,4-1-25,1 0 8,0 0 48,-6 1-304,2 0 256,4-1 24,0 0-24,0 0-56,-1 1-200,2 0 176,-3-1-16,11 0-40,-11 0-24,2 0-16,0 0-16,0 0-16,8-3 0,-13 5-48,0-2 32,5 0-8,9 0 0,-13 0-32,2 0-48,-2 2-72,2 0-120,0 0-48,-2-2-120,0 2-88,2 0-48,-2-2-33,-3 2 585,0 0-584,3 0 32,-2 0 0,2 0 24,0 0 64,-2 0 72,2 4 88,-2 0 104,0-4 200,-2 0-136,2 4 64,1 1 32,-1-1 16,-2-2 24,0 0-8,0 2 0,0 0-40,0 2-672,0-6 720</inkml:trace>
  <inkml:trace contextRef="#ctx0" brushRef="#br0" timeOffset="2512">3500 258 744,'0'0'0,"0"0"0,0 0 24,-4 0-16,0 4 24,0 2-8,1-3-24,2-2 32,-3 3 32,4 0 24,0 0 56,0-1-144,0-2 176,0-1 32,0 0 0,0 0 24,2 3-232,-2-2 224,2-1 24,4 0 8,0 0-8,-1 0-248,-4 0 280,5 0-16,11 0-8,-11 0 24,0 0-280,-4 0 256,18 0-8,-14 0-31,12 0-33,-13 0-184,-4 0 168,18 0-8,-13-2-16,16 0-8,-8 0-136,-12 2 112,16-2-16,1 0-16,-3 0 0,-8 0-8,10 0 16,-12 0-16,12-2-64,-12 2-8,-5 2-72,15-4-152,-10 2-176,12 0-152,-13 0 552,-4 2-745,7-2-143,8-1 8,-14-1 136,4 1 744,-5 2-512,5-1 272,0-2 152,0 0 48,-2-1 40,-4 4-168,6-5-432,-6 6 600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52.51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20 328 1624,'0'0'0,"0"-2"368,-2 1-368,0 0 456,-2-1 56,0-2-48,0 2-40,4 1-424,0 0 352,-4-1-64,4 0-55,0 0-65,0 1-168,0 0 112,0-3-48,0 2-16,2-2-16,2 1-32,-2 2 8,2-3 16,2 0-40,0 0 32,-2 1-16,-2 2 8,6-3 0,1-1 8,7 1-8,-12 2-8,-2 0 0,18-2-8,-12 0 0,12 0-16,-13 1 24,-5 2-56,22-1 32,-6 0 8,0 0-8,-4 1 24,-9 0 16,15-1 0,0-2-40,2 2 16,-5-1 8,-11 2 8,18-1 0,0-2 88,5 0 8,-9 1-104,-12 2 128,22-3 24,3 0-16,-1-2 0,3-1-8,-1 1 0,3 0 16,1 0 0,3 2-24,1-2-40,3 0 8,1 0-16,-7-1-72,-31 6 88,40-5 40,5 0-24,2-2-64,-1 2-16,5-1-32,2-1 8,-2 2 24,-7 1-24,-44 4 48,51-5-32,2 0-40,2 0-8,-8 2 32,-47 4-56,58-4 0,3 0 8,0 0 48,-8 0 0,-53 4 0,61-2 16,0-2-16,0 0-40,-8 2 40,-51 2-16,62-2 0,1-1 16,2 1 72,-4 1-72,-67 0 40,69-1 16,2 0 16,4 2-64,-2-2-8,-75 2 24,75-2-16,-2 2 8,0-2 0,0 0-16,-73 2 0,77-2 0,0 0 24,0 0-32,-4 0 8,-73 2-8,71-2 16,0 0-40,-2 0 32,0 2 0,-3 0-24,1 0 8,-2 0 16,0 0 24,-64 0-24,61 0 40,-1 0 24,-1 0 24,-1 0 48,-57 0-136,51 0 152,4 0 40,-1 0-8,1-2-16,-54 2-168,45 0 184,5 0 8,-5 0-8,1 0 8,-47 0-192,40 0 184,1 0 8,-2 0-23,-3 0-25,-35 0-144,29 0 136,4 0-32,-2 0 0,-1 0-16,-32 0-88,28 0 56,-2 0 8,-1 0-16,-2 0 0,-22 0-48,17 0 72,-1 0-32,0 4 16,-2-4 8,-1 0-24,-9 4 24,8-4 8,-10 4-40,-5-4-32,4 0 40,1 0 0,0 0-32,0 0 24,0 0 0,0 4-80,-1-4-16,-1 0-56,-2 0-88,-2 0-48,0 0-128,2 0-161,-2 0-159,0 0-160,0 0-144,0 0-56,0 0-1,0 0 9,-4 0 144,0 4 176,4-4 736,0 0-488,-5 0 224,1 0 152,0 0 64,2 0 48,-2 0-72,-2 0-808,6 0 880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0:56:44.552"/>
    </inkml:context>
    <inkml:brush xml:id="br0">
      <inkml:brushProperty name="width" value="0.2" units="cm"/>
      <inkml:brushProperty name="height" value="0.2" units="cm"/>
      <inkml:brushProperty name="color" value="#3165BB"/>
    </inkml:brush>
  </inkml:definitions>
  <inkml:trace contextRef="#ctx0" brushRef="#br0">1 300 1624,'0'0'0,"0"0"368,0 0-48,2 0-32,0 0-96,0 0-64,0 0-48,0 0-16,-1 0-64,0 0 80,3 0 0,0 0-8,2 4 8,0-4-16,12 0-16,-14 0-48,-2 0 64,15 4-24,-11-4-8,12 0 24,-2 0-24,-5 0-32,-4 0 24,14 0-8,-1 0 0,4 0 8,-8 0-24,-8 0 8,17 0 32,1 0-24,0 0 0,-8-1-16,-9 0 56,21-1-40,3-2 40,1 2-8,2-2 0,1 2-8,1-2-8,3-2 24,-12 2-56,-18 2 56,30-2 40,-1 0 16,3-2-8,-9 3-104,-21 2 129,33-5-1,5 2 32,-1-2 8,-11 1-168,-27 4 192,43-6-8,1 1-16,1 0 32,-10 1-200,-35 4 176,47-5 24,-3 0-24,3 2-48,-11 1-128,-35 2 128,48-3-56,8-2-8,-1 0 16,-10 1-80,-47 4 48,60-3 8,-2 0 48,6 0-40,-15 0-64,-45 3 96,58-1 16,4 0-48,-4 0 32,-6 1-96,-55 0 72,69-1-24,0 0-8,6-2-40,-16 3 0,-57 0 24,71-1-8,0 0 16,-2 0 0,-7 0-32,-67 2 8,72-4 16,4 2-16,2-2 24,-5 2-32,-74 2 24,79-2 8,-2 0 8,-2 0 0,-5-2-40,-71 4 8,78-2 8,0-2-32,0 0 0,-6 2 16,-75 2 8,79-2-16,0 0-8,-2 0 8,-30 0 8,-49 2 48,47-2 0,-1 0 48,7 0-8,-6 0-88,-46 1 56,58-1-32,0 0 0,6-2-32,2 2 8,-69 2 0,65-2 8,-1-2 8,-1 2 16,-2 0-32,-59 2 24,59-4-8,-3 0-16,-3 0 48,-2 0-24,-51 4-24,44-4 40,1 0 16,-4 0-56,-3 0 16,-38 4-16,31-2 32,3-2-16,-4 2 16,-1 0 8,-30 2-40,14-2 32,-7 0-16,10 0 0,-14 0-80,-3 2 64,6 0-40,10-2-80,-13 2 0,2 0-24,-6 0 144,4 0-192,0 0 32,-2-2-24,-2 2 8,0 0 176,0 0-184,-4 0-8,-2 0-40,-16 0-16,21 0 248,-5 0-320,-14 0-128,14 0-176,-16 4-217,16 0-135,-15 0 24,17 0 176,-12 0 304,12 2 232,-2 0 152,0 0-40,0-2-808,6-4 936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7:53.551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9 254 976,'0'0'0,"0"0"0,0 0 32,0 0 32,-4 0 0,4 0 16,-4 0 24,4 0-104,0 0 96,0 0 16,0 0-16,2 0 0,-1 0-96,2 0 72,1 0 8,2 0 0,0 0-16,-1 0-64,6 0 72,-4 0-16,11 0 16,-12 0 8,-1-1-80,10 0 80,1-1 16,3 0-8,1-1 0,-15 3-88,12 0 80,7-2-16,1 0-8,-1 2 8,-17 0-64,14-2 88,10 2-32,-3-2 16,5 2 0,-22 0-72,12-2 72,13 0 8,3 2 40,-1-2 0,-24 2-120,13-2 120,13 0 24,3 0-32,2 0-24,-30 1-88,14 0 88,18 1-8,1-2-16,1 2 32,-31 0-96,12 0 64,19 0-16,2 0 16,-3 0-40,-27 0-24,9 0 40,23-2 8,-1 2-23,1 0 15,-31-1-40,11 0 24,23-1 8,1 2-24,0 0 56,-33-1-64,9 0 40,23 1 0,5-2 24,0 0-48,-35 1-16,9 0 32,27-1 16,3 0-40,0 0 16,-35 1-24,7 0 48,30-1-32,2 0 24,-1 0 8,-37 1-48,7 0 0,33-1 16,0 0 8,0 0-32,2 0 24,2 0 0,0 0-16,0 0 24,2 0 16,-2 0-16,2 0 0,-2 2 0,2-3-24,-2 1 0,-1 0 24,3 0-32,-33 1 8,-13 0-8,42 1 24,0 0-48,0-2 40,-29 1-8,-15 0 0,44 1-24,0-2 40,0 0-40,-27 1 24,-17 0 16,42-1 8,0 0 8,1-2 16,-28 3-48,-19 0 48,46-3 8,0 0 16,-2 2 16,-25 1-88,-19 0 104,44-3-16,-2 2-8,-3-2-24,-20 1-56,-23 2 24,44-1 48,-2-4-16,0 0-40,-22 3-16,-22 2 16,40-6-16,-2 3 16,0 2 40,-17-2-56,-24 2 32,37 0 16,0-4-8,-7 2-16,-16 1-24,-17 2 72,29-3-32,-1 2-8,-1 0 24,-11 1-56,-19 0 16,26-1 32,-1 0 16,-1 0-16,-9 0-48,-17 2 56,22-2-8,0 0-16,-1 0 0,-11 0-32,-12 2 40,16-2 0,-1 0 0,-3 0 16,-4 0-56,-10 2 56,12-2-24,-10 0 0,12 2-8,-13-2-24,-3 2-8,4 0-40,0 0-24,-2 0-32,-3-2 104,0 2-192,1 0-16,-2 0-40,0 0-56,0 0 304,0 0-312,-4-2-16,0 0-24,-2 0 16,-10 0 336,13 2-305,-1-3 1,-14 1 0,12 2-16,-11 0 320,14 0-344,-13 0-24,-1-2-32,1 2 8,1-1 392,14 0-368,-15 1 16,0 0 112,-1 0 72,1 0 72,0 0 56,10 0 0,-12 0-56,14 0-680,4 0 776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23.787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63 270 864,'0'0'0,"0"0"24,0-2-16,-4 0 8,0 2-8,0 0 8,0 0-8,3 2-8,-2 0 8,-1 2 0,0 0 8,0 3 0,2-6-16,0 2 24,-2 3-8,4 0 16,0 0 8,0 0 24,-5 0 16,5 0 24,0 10-8,0-14-96,0 0 88,0 4 0,0 11-24,2-13 16,-1 1-80,1 6 88,2-7-8,0 12 16,2-12 8,-4 3-104,2 2 88,0-3 8,2 13-32,-2-13-8,-2 1-56,0 4 80,2-5-8,0 12 16,0-12 0,-2 3-88,0 3 80,2-6 0,0 16 16,-2-16-24,0 5-72,0 2 80,0-7-16,2 15 16,1-15 0,-4 2-80,2 2 96,-1-4 0,0 14-16,0-14 8,0 15-32,-2-15 16,0 12 0,0-12-40,0 10 24,0-12-24,0 12 24,0-11 8,0 3-64,0 0 40,-4-4 8,4 2 0,-4 10 0,1-14-48,2 0 56,1 4 8,-5 0-48,1 10 8,2-13-24,0-1 8,2 2-48,-4 2-8,0-2-96,2-2 144,0 0-208,2 2-80,-4 0-80,0-4-8,4 2 376,0 0-408,0-2 8,-4 4 64,4-4-16,0 0 352,0 0-280,0 0 104,0 0 24,0-2 96,0 1 56,0 0-40,0-1-832,0 2 872</inkml:trace>
  <inkml:trace contextRef="#ctx0" brushRef="#br0" timeOffset="2241">0 301 864,'0'0'0,"2"0"24,0-2-24,-2 2 0,4-2 8,2 0 0,0 0 8,1 0-16,-7 2 24,16-2-16,-12 2 8,2 0-16,2 0 16,-8 0-16,8 0 32,0 0 16,-2 0 8,2 0 24,-8 0-80,6 0 96,3 4 24,7 0 16,-10 0 0,-6-4-136,16 6 176,-10 0 0,2 0 40,8 10 16,-15-16-232,5 4 208,10 2-16,-8 0-8,12 11-8,-19-17-176,6 0 160,13 6 32,-11 0-24,13 0 24,-21-5-192,14 14 232,1-11-24,0 0 0,1 2-7,-16-5-201,6 4 176,15 1 8,-6 13 24,0-15-48,-14-4-160,15 6 184,-1 10-40,0-12-24,-10 2-16,-4-6-104,14 6 72,-10 10-16,13-12-24,-13 2 8,-4-4-40,12 13 40,-8-11-8,12 12 8,-12-12 0,2 2 32,9 10-40,-11-12 40,2 2 0,-7-2-72,6 9 80,1-9-8,0 0-24,-2 2 0,-4-5-48,2 4-72,0 1-80,0 10-144,0-12-192,-3-2 488,0 2-632,1 12-121,1-16-47,-1 4 16,-2-2 784,0 1-672,0 3 128,0 0 152,2 10 136,-2-16 256,0 0-152,0 0 64,0 4-760,0-4 848</inkml:trace>
  <inkml:trace contextRef="#ctx0" brushRef="#br0" timeOffset="2242">573 244 880,'0'0'0,"0"0"32,0-2 8,0-4 32,0 0 24,0 2-96,0 2 112,0-4 32,2 2 0,-2 0 24,0 2-168,0 2 176,3-2 32,-1-1 16,0 1 16,-1 1-240,0 0 264,1 1 0,0-2 0,0 2 8,-1 0-272,0 0 256,1 0 0,0 0-32,0 0-16,-1 0-208,0 0 177,1 0-25,0 0-16,0 4-24,-1-1-112,0-1 96,3 2-32,-2 2-16,2 0-8,-3-2-40,0-2 40,1 4-8,0 0 8,0 0-16,0 5-24,-2-6 32,2-1-16,0 15-16,0-13 8,0 7-8,-2-8-8,2 1 32,0 12-8,2-12 16,-2 12-32,-2-11 16,2 9 0,0 0 0,0-10-24,0 11 8,-2-12 40,3 1-40,-3 17 16,2-17 0,-1 13-16,0-14 8,1 1 24,0 14 8,0-14 0,-1 12-40,0-13 8,1 11 0,-2 0-32,2-10-24,-1 12 48,0-14-64,1 3-88,0 15-48,0-16-96,0 13 296,-2-16-449,0 3-87,0 15-112,0-17-40,2 13 688,-2-14-600,2 1 64,0 12 144,0-12 152,0 1 240,-2-4-144,0 5-704,0-6 848</inkml:trace>
  <inkml:trace contextRef="#ctx0" brushRef="#br0" timeOffset="2243">987 337 824,'0'0'0,"-6"0"40,5 0-40,-2-2 48,-1 0 8,-1-2 32,5 0 8,-4 0 32,4 0-8,-4 2 24,0 0 24,4 1-168,0 0 184,-4-3 48,4 2 16,-4 0 16,4 1-264,0 0 264,-4-1 16,0 0 0,0 0-32,3 2-248,-2 0 264,3 0 8,-4 0-48,4 0 25,0 0-49,-4 0-56,4 0 8,-4 0-40,4 0-112,0 0 80,-4 0-16,4 0 0,0 0-24,-2 1-40,0 2 56,2 1 8,-4 2-8,0 10 24,2-14-80,0 0 88,2 4-24,-4 12 32,4-12-24,0 3-72,0 1 80,-5-4-8,1 14-8,4-14 8,-1 5-72,-2 2 64,-1 4 24,0-1-8,0 0-16,4-7-64,0 0 64,-4 7 24,4 3-24,-4-3 72,4-8-136,0 2 152,0 8-8,0-1 32,0-1-16,0-13-160,0 0 152,0 19 32,2-16 24,0 14 32,0-16-240,0-1 216,2 15 0,2-14-16,-2 14-24,0-16-176,-2 0 177,5 14-41,-1-12-16,0 13-64,-2-15-56,0 0 40,4 16 16,8-14-24,-12 12 48,1-13-80,-2-2 72,16 5 24,-13 0 8,2 0 24,3-2-128,-4-2 160,-1 2-24,12 1-24,-12-5 32,7 0-144,-5 0 104,-2 0-16,14 0-8,-4 4 8,-10-4-88,-4 0 112,18 0-24,-11-4-48,13-3-152,-14 1-168,12 0-216,-12 0-136,11-2-153,-15 3 785,-2 2-936,18-5-8,-14-8-104,10 10-32,-10-2 71,10-9 57,-9 11 152,1 0 176,0-2 144,8-8 168,-10 10 128,0-2 88,0-9 80,0 11-752,-6 6 768</inkml:trace>
  <inkml:trace contextRef="#ctx0" brushRef="#br0" timeOffset="2244">900 256 912,'0'0'0,"0"0"128,2-2 40,0 0 24,0 0 8,0 0-40,-2 0-16,0 0 0,2 0 16,-2 2-160,4-2 200,2 2 8,2-2 40,-2 2 48,-5 0-296,4-2 280,3 0 24,0 0-48,0 0-32,-6 1-224,5 0 216,9-3-24,-10 2-7,10 0-41,-10-2-48,2 0 0,10 2-48,-9-2-24,-5 2-24,10-1 40,-8-1-32,12 0 0,-12 0 8,-2 3-16,8-2-48,-6 1-128,11-2-168,-11 0-185,-2 4 529,8-2-680,-6 0-64,2 0 64,0 2 120,-6 0 560,4 0-400,2 0 200,-2-2 72,11 0-672,-17 2 800</inkml:trace>
  <inkml:trace contextRef="#ctx0" brushRef="#br0" timeOffset="2245">964 479 1016,'0'0'0,"0"0"192,0 0 72,0 0 48,0 0 8,0 0-32,2-2-32,0 1-256,-2 0 248,2-1-8,5 0 72,-1 0 56,-2 1-368,0 0 448,4-3 57,0 0 23,10 2-24,-13 0-504,-2 2 440,18-4-48,-13 0-96,10-3-64,-14 4-232,-2 0 208,18-3-96,-12 0 16,15 0-48,-18 2-80,-2 2 40,19-2 32,-2-2-56,-2 0 16,-6 2-32,-5 2-48,11-4-128,-2 2-208,0-2-288,-5 3 672,-5 2-928,2-3-145,10 1-55,-12 1 160,8 1 968,-8 0-760,2-1 248,11 2 240,-13 0 136,7 0 136,-8 0-784,-5 0 784</inkml:trace>
  <inkml:trace contextRef="#ctx0" brushRef="#br0" timeOffset="2246">1663 193 720,'0'0'0,"0"0"48,0 0-32,0 0-16,0-2 32,-4 2 0,4 0 0,-4 0-8,4 0-24,0 0 16,-4 0 0,4 0 8,0 0 8,-1 1-32,-2 2 56,3 1 24,0 3 32,0-1 16,0-5-128,0 4 128,0 11-8,-4-12-16,4 2 16,-1-2-120,-2 8 96,3-6-8,0 13-8,0-13-32,0-1-48,0 8 48,0-7 8,0 14 32,0-4-8,0-11-80,0 7 104,0 4 24,0-10-24,0 16 24,0-20-128,0 2 120,0 20-24,2-17 24,0 15-24,-2-20-96,0 2 104,0 14-16,0-14 24,0 2 0,0 1-112,0 5 112,0-8 16,0 12-16,0-12-24,0-2-88,0 2 80,0 2-8,0 10-8,0-16 24,-2 2-88,0 2 88,2 0 8,-4 0 9,0 0-9,4-4-96,0 0 88,-4 4-40,4-4-32,-4 0-8,2 0-8,0 0-24,2 0 0,-4 0-16,4 0-40,-2 0 80,0 0-56,2 0-32,-4 0-9,4 0 1,-2 0 96,-1-2-128,3-2 8,0-2 24,0 0-8,0 4 104,0-2-96,0-2 32,0-2 16,0 0-8,0 4 56,0 0-16,0-4-8,0-11 8,0 13 24,0 4-8,0-2 0,0-12 0,0 12 16,0-4-8,0-10 0,0 12 0,2-13 24,1 11 0,-2-3-32,0 2 48,1 1 24,0-16-16,0 5 24,-2 11-80,0 0 104,2-8-8,0-4-8,0 4 0,0 5-88,0 3 40,2-10 0,0 0 0,-2 0-24,0 7-16,0 3 16,4-8 0,0 8-24,0-12 16,-2 16-8,-2 2 49,4-16 7,2 11 40,1-13 8,0 17-104,-2 0 120,-1-13 24,12 10-8,-10-2 24,4-3-160,-6 6 136,0 0 32,15-1-24,-15 0 8,6 3-152,-4 0 136,8-3-48,0 2 16,1 0-16,-7 1-88,-4 2 80,10-1-32,0 0-16,-8 0-16,6 2-16,-7 0-8,1 0 0,12 0 32,-12 0-24,7 3 0,-10-2 16,1 3 16,11 2-48,-11-2 16,0-1 0,-4-2 16,6 5-8,0 0 16,0 0 0,-3 6-24,-4-7 8,5-1 8,-4 2-16,0 10 16,0-12-16,-2-2 16,0 14-32,0-12 16,0 17-48,-3-17 48,2-2-32,1 16 56,-4-12-32,-2 14 16,-6-15-8,8-4-8,0 20-24,-14-15 8,12 18-48,-9-11 72,11-10-80,-2 3-48,-14 16-56,14-5-8,-13-12 192,16-4-224,-3 19-16,-15-14 16,15 12 32,-13-14 192,16-4-120,-3 6 56,-16 1 16,16-1 48,-10-1 0,13-4-16,-3 3 0,-12 0 32,14 0-16,-10-4 0,12 0 16,2 0 16,-6 0 8,-11 0-16,14 0-24,2 0 32,-5 0 16,0 0-8,0-2 32,2 0-72,4 2 80,0-2 24,0-2 16,0 0 16,-4 0-136,4 4 152,0-2 0,0-2-8,-4 2 0,4 0-144,0 1 128,0-3-24,2 0-8,0 0-24,2 0-48,-4-2-8,2 4-16,2 0-8,2 0 16,-5 2-8,4 0-16,3 0-8,1 0 0,-1 4 8,-8-4 16,6 4-8,2 0 16,0 2-8,8 11 0,-15-17 0,4 4 0,11 2 8,-9 10 16,9-12 0,-16-3-24,6 14 8,10-11 0,-8 16-24,12-13 16,-19-6 0,15 20 8,0-15-24,0 16 24,0-16-8,-8 17-32,13-17 40,-13 14-32,12-14 16,-19-4 8,6 16 32,15-12-32,-6 15 32,1-15-40,-16-5 8,6 16-8,15-13-48,-16 14-112,12-14-344,-17-2 512,6 12-872,12-8-161,-13 13-15,10-13 248,-12 12 288,2-14 104,0 2 112,0 10 96,-4-12 80,0 0 72,0 0-584,-2-4 632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29.654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53 158 776,'0'0'0,"-4"-2"40,0 2 0,0 0 8,4 0 0,-4 0-16,4 0 8,-4 0-16,4 0-16,-4 0 0,4 1-8,0 2 16,-4-3 8,0 4 8,4-4 8,-4 4 0,4-4 0,-2 1-40,-1 2 56,3-3-16,-4 4 8,4-4-16,0 2-32,0 0 40,0 2-8,-4 0-16,4 0 16,-1-2-32,-2 1 32,3 1 8,0 0 8,0 0 0,0 0-8,0 0 24,0-3-64,0 2 64,0 1 8,0 0 16,0 0-32,0-2-56,0 0 96,0-2-8,0 4 8,0 0 8,0-2-104,0 0 112,0 2 0,0 0 0,2 0-16,0 0 0,0 2 8,0 1 0,0-1 16,0-4-120,1 2 120,1 2-8,0 0 8,-2 0-8,0 0-56,2 0 32,-2 0-24,0 0-16,-1-3-48,0 0 64,3 1-24,0 0 0,0 2 8,2 1 8,-2-1-24,2-2-8,0 2-8,-2-4-16,-2 0 0,4 2 32,0 0 0,1-4-16,-3 2-16,0 0 24,4 2-16,8 0 8,-12 0 16,4-4 0,0 4-24,8-4 24,-10 4 8,-1-4-40,-1 0 16,4 4 33,10-4-17,-12 0-32,4 0 0,-2 0 40,0 0-40,13 0 24,-13 0 0,4 0-24,-4 0 24,0 0 16,12-2-40,-3 0-24,-12 1 24,-2 0-96,17-5-57,-14 4-71,12-4-96,-7 3 320,-6 2-416,12-1-80,-9-2-64,12 0 16,-16 1 544,-2 2-464,16-3 72,-12 0 144,13-2 96,-15 3 152,-2 2-88,18-6-632,-20 7 720</inkml:trace>
  <inkml:trace contextRef="#ctx0" brushRef="#br0" timeOffset="546">428 249 744,'0'0'0,"0"0"24,0 0 0,0 0 0,0 0-24,0 0 40,0 4 8,0-4 32,0 0 32,-1 0-112,-2 0 136,3 0 32,0 0 16,0-2 16,0 2-200,0 0 224,0 0 0,2 0 0,-2 0 40,0 0-264,2 0 264,0 0 40,0-2 0,0 2-40,-2 0-264,4-2 264,0 2-16,0 0-16,-2 0-7,-2 0-225,4 0 184,0 0-8,2 0-24,2 0-8,-6 0-144,4 0 120,2 0-64,1 0-16,-1 0-16,-7 0-24,6 0 24,9 0-16,-12 4-16,4-4 0,-2 4 8,0-4 0,11 4 24,-13 0-16,2 0-24,2-4 24,-2 4-16,0 1 8,-4-5 0,4 4 16,0 0 16,0 0-16,2 0-8,0 0 16,-2 0-48,-2 0 40,3 2 16,-6-4-32,2 2 8,3 2 48,-2 0-56,-2 0 16,-2-4-16,2 2-16,0 2-8,-2 0 40,0 1-8,0-6-8,0 4 16,0 11-8,0-16-32,0 6-48,0-1 72,0 6-160,-4-7-136,0 2-160,-2 10-169,4-14 625,-2 1-728,-3 13 16,-9-10 40,10 10 128,0-15 544,-6 2-416,6 15 144,-16-14 96,16 15 96,-3-18 80,-3 2-40,-6 13-640,18-16 680</inkml:trace>
  <inkml:trace contextRef="#ctx0" brushRef="#br0" timeOffset="888">1027 47 920,'0'0'0,"0"0"0,0 0 240,-4 0 112,0-2 40,0 0-16,4-2-32,-4 1-48,0 1 0,4 0 0,-4 0 32,4 2-328,0-2 376,0 2-8,0-2 25,0 2 7,0 0-40,2 0-48,-2 0 0,2-2-88,-1 2-224,0-2 248,1 2 16,2 0-40,0 0 56,-3 0-280,2 0 216,3-2-24,0 0 8,0 0-16,-3 2-184,3 0 184,10 0 8,-12 0 0,4 0-64,-2 0-128,6 0 136,-6-2-24,12 2-31,-11-2 15,-1 2-96,8-2 64,-8 2 32,12-2-8,-12 0-16,0 1-72,6 0 80,-3 1-48,9-2 8,-10 0-8,-1 2-32,6 0 32,-5 0 48,12 0-40,-3 0-8,-15 0-32,2 0 32,14 0-80,-12 0 56,0 0-8,-3 2 0,2 0 24,3-2 56,9 4 24,-13 2-8,-2-4-96,2 0 88,4 4-32,-2 0-64,0-2 32,-3-2-24,0 1 24,1 1 8,-2 0 24,2 2-32,-2-4-24,0 2 40,0 2 16,0 0 8,0 0 8,-1-3-72,0 0 64,-1 13-24,2-12-16,0 2 40,0 0-32,-2 1 0,0 9 16,0-12-48,0-1 0,0 0 32,0 13-8,0-12-48,2 14 24,-2-14 0,0-2-40,0 21-16,0-17 80,0 16-32,0-19 8,0 0 16,0 19 16,0-15-80,0 15 48,0-13 0,0-2-8,0 9 8,0-10 32,0 19-40,0-16 8,0-2-16,0-1-56,-4 20-56,4-20-104,0 9 232,0-5-384,-4 6-160,0 0-201,4-10-135,-2 7 880,0-6-1000,-2-1-80,4 15-40,-4-15 15,1 6 1105,2-6-1008,-3-2 168,0 2 184,0 10 224,0-13 432,2-2-240,-2 3 112,-2 2 88,0-1-600,6-5 640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31.717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1 488 1320,'0'0'0,"0"0"0,0 0 568,0-2 120,0 0-8,0 0-104,0 2-576,0-2 416,0 0-128,0 2-71,0-2-41,0 2-176,2-2 216,0 0 40,2 0 24,2 0 48,-6 2-328,8 0 328,8-2-24,-10 0 0,3 0-8,-9 2-296,20-6 248,-12 2-24,14 0-40,-14-2-184,-8 6 120,21-4-16,-13-2-48,14 0 0,-6 2-8,-15 3-48,16-4 16,2 1 56,-1-1-40,0 1 16,-16 4-48,14-6 16,3 2-16,-3 0-40,0 0-120,-15 4 160,6-4-368,13 0-224,-14 0-256,11 2-160,-17 2 1008,4-2-1033,2 0 25,2 0 120,0 0 208,-7 2 680,4-2-512,1 0 184,0 2 152,0 0 72,-5 0 104,4 0-40,1 0-632,-6 0 672</inkml:trace>
  <inkml:trace contextRef="#ctx0" brushRef="#br0" timeOffset="1">546 256 976,'0'0'0,"0"0"384,0-1-384,0 0 536,0-2 96,0-1-24,0 0-72,1 3-536,0 0 480,-1-1-64,2 0-15,-2 0 23,2 0 8,0 0 24,0 2 48,0-2 40,0 2 16,0 0-24,-2 0-48,2 0-120,-2 0-368,0 0 313,0 0-49,0 4-56,2 0-32,-2 0-56,2 0-24,0 2-32,-2 1-24,1-4-40,0 0 16,1 3 8,-2 12-40,2-14 24,-2 7-8,0-4 8,0-1 32,0 13-8,0-13-8,0 5-24,0-4 24,0-1-48,0 14-8,2-14 0,-2 6 32,0-3-40,2-3-104,0 14 16,-2-14-120,0 6 248,0-6-328,2-2-73,-2 12-183,0-10-56,0 5 640,0-5-776,0-2-40,0 12-24,0-12-96,2 0 936,-2-2-881,2 14 65,0-12 88,0 0 192,-2 1 536,0-4-432,0 6 136,0-3 112,0 0 72,0-1 112,0-2-64,2 3 16,-2 0-600,0-4 648</inkml:trace>
  <inkml:trace contextRef="#ctx0" brushRef="#br0" timeOffset="2">771 217 936,'0'0'0,"0"0"240,0-2-240,0 2 280,0-2 64,0 0-32,2 0-56,-2 0-256,0 2 192,0 0 0,0 0 0,0 0-16,2 0 40,-2 0-216,2 4 160,0-4-24,0 4 24,0 2 0,0 12 16,0-12-32,0 13-24,0-15-48,-2-4-72,2 18 80,0-14 16,0 14-7,0-12-17,-2-4-72,2 19 40,0-15-8,0 16-8,0-16-8,0 14 0,0-14-24,2 15 24,-2-15 32,-2-4-48,2 16 40,-2-12 16,2 12 8,-2-12-8,0-4-56,2 12 56,0-7 0,0-1-8,-2 14 32,0-19-80,0 2 56,0 3-40,0 0-24,0-2-112,0-3 120,0 2-80,-4 1-64,0 0 0,0 2-8,3-5 152,-2 4-241,3 0 17,-4-1-48,0-4 0,4 0 272,0 0-224,-4 0 40,4 0 16,-4-2 32,4 0 24,0 0-24,0-5 32,0 1 16,0 0-8,-4 0 48,4 0 8,0-2-8,0 0 16,0-8-8,0 10 0,0-2 8,0-9 8,2 11 0,0-10 8,-2 10-8,0 4 24,0-4-8,2-12 16,-2 10 0,2-11-8,-2 17 0,0-4-8,2-16 0,-2 16 24,2-12 8,-1 15-24,0-2 40,1-12 40,0 11-8,2-12 24,-3 17-96,0-2 128,1-3 8,0 0 24,2 0-32,-2 3-128,0 0 120,2-3 8,0-1-16,0 3 8,-2 3-120,1-2 112,3-1-48,0 2 8,0 0-40,-4 1-32,2 0 24,2 1-8,0 0-40,0 0 32,-2 2-8,0 0-8,4 4 0,0 0 24,9 1-8,-15-5-8,2 2 0,12 12 24,-10-12-40,2 2 16,-1 1 0,2 2 16,-3-5-32,11 12 64,-11-12-56,1 5 8,2 1 0,-3-6 16,12 12-32,-12-12 24,12 2-8,-12 10-8,13-12 40,-13 2-40,2-3 8,0 0-16,-2 4 16,12-3-40,-10 2 48,1-3-8,-1 0 16,-2 1 40,10 2-64,-10-2-40,-2-1 48,0 0-48,12 1-32,-12 0 64,0 0 48,0-2-32,-2 0 40,5-2 16,-3 0 8,0 0 32,-2 0-96,0 0 64,2 0 16,0 0 8,0 0-48,-2-1-40,0 0 64,2-3 0,0 0 8,-2-2 57,-1 4-129,0 0 136,1-4 120,0 2 72,-2-2 88,0 1-416,0 2 528,0-5 40,0-9 56,0 11 16,-3-4-640,2 4 584,1-2 17,-4-10-97,-2 10-80,3-8-424,2 9 360,-5-9-104,0 0-80,0-2-16,1 5-160,4 7 160,-3-12-48,-3-2 8,1 4-56,2 3-64,2 8 32,-14-4 8,12-13-40,0 6-8,-1 4 8,4 8 0,-3-12-16,0 7 0,0-11 0,1 14 16,2 4-32,1-18-32,0 14 24,0 0-8,0-1 48,0 6-96,-4-5-80,4-1-88,0 5-120,1 1 384,0 0-480,1-1-128,0 0-89,0 0-111,-1 2 808,0 0-920,3 0-16,0 0-112,0 4-1,1 1 1049,-4-4-1016,5 16 112,-2-13 232,0 16 216,2-14 232,0 10 120,0-10 64,0 13-608,-6-19 648</inkml:trace>
  <inkml:trace contextRef="#ctx0" brushRef="#br0" timeOffset="382">1625 77 976,'0'0'0,"0"0"0,0 0 320,-4 0 80,-2 0 16,0 0-40,1 4-376,4-4 280,-5 0-64,2 4-32,4 0-24,-4 2-160,4-5 168,0 5 24,-4 0 56,4 0 56,0-1-304,0-4 352,0 5 41,0 10 15,0-12-16,0 11-392,0-14 392,0 3-8,0 15-40,0-15-80,0 12-264,0-14 200,0 2-72,2 14 0,2-2 40,0 0-168,-4-15 152,2 15-16,0 0-16,0 0-56,4-10-64,-6-6 88,6 25 0,0-19-16,0 18 48,0-18-120,-6-6 96,2 20 8,1-3 40,1-11-32,2 14 40,-6-20-152,6 4 145,0 14-17,0-14 24,0 2-152,-6-6 152,6 18 48,2-13-56,0 1 8,0 10-152,-8-16 168,6 0-64,3 6 72,-3 0-40,0 0-8,-6-6-128,8 6 120,-2-2 32,10 0-48,-10-4 16,-5 0-120,14 0 136,-9 0-8,3 0-24,7-2-64,-16 2-40,6-2 8,10 0-136,-10-4-128,10 0-136,-15 6 392,4-6-504,12-2-48,-11-8-24,12 12-129,-17 2 705,4-5-896,13-9-248,-12 10-208,10-10 23,-15 15 1329,5-6-1248,2-13 256,8 12 368,-10-13 248,2 13 216,10-14 120,-14 14-616,-4 8 656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32.690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114 152 1200,'0'0'0,"0"0"0,0 0 584,0-2 224,-4-2 128,0-2-32,2 3-904,0 0 817,2-1-97,-4-2-56,4 2-48,0-3 8,0 1 8,0 2 0,2-2 33,-1 3-665,0 0 632,3-3-56,0 2-72,0 0-56,-1 2-448,0 0 336,3-2-32,2 0-64,-2 0-64,2-2-24,9 0-64,-11 2-16,10 0-24,-14 1-48,0 2 64,6-4-8,10 1-56,-12 0 32,5 2-32,-5 0 16,0-2 8,2 0 0,8 2-64,-11 0 40,-2 0-160,13 0-184,-10 0-224,2 0-352,-2 2 920,-3 0-1264,15 0-273,-12 0-231,0 0-16,-2 0 1784,-2 0-1601,6 0 297,-2 0 432,-2 0 416,0 4 240,-2 0 152,-2 0-624,0-4 688</inkml:trace>
  <inkml:trace contextRef="#ctx0" brushRef="#br0" timeOffset="1">1 448 1384,'0'0'0,"2"0"672,0 0 160,0-2-32,3-2-800,-4 4 672,5-4-183,10 0-185,-10-1-168,10 1-136,-16 4 120,16-6-32,1 2 56,3-2 56,0 0-200,-20 6 240,20-8 32,1-8-32,1 12-8,0-2-48,-21 5-184,19-14 168,0 8-48,0-1-40,2-8-64,-22 16-16,19-6-88,1 0-200,-2-2-320,0 0-416,-18 8 1024,16-8-1297,1 0 1,-1-1 240,-8 3 424,-7 6 632,18-6-304,-13 0 192,13 0-568,-19 6 680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33.415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254 272 1032,'0'0'0,"0"0"312,0 0 56,0-1-368,0 0 368,0 1-40,0 0-112,-4 0-40,2 0-176,0 0 112,2 0-16,0 0 32,2-2 24,0 0 96,0 2 32,-2 0-280,0 0 368,0 0 0,0 4 9,0-4-1,0 3-376,0-2 304,0-1-32,0 4-48,0-4-40,0 3-184,0-2 144,0-1-24,0 4-48,0 0-56,1-1-16,0-2 16,1 3-24,-2 3 8,0-1 8,0 7-8,0-6 0,0-3 8,0 12-8,0-12 16,0 7-16,0-6 16,2 1-16,0 13-16,0-3 16,-2-5 0,0-6-16,0 13 16,0 1-8,0-1-16,0-3 24,0-10 24,0 13-24,0-2 24,0 1 0,0-3-24,0-10-24,0 16 24,0-4-24,-4 3-56,4-7 80,0-8-192,-4 2-144,4 16-160,0-16-152,0 9 648,0-12-753,0 2-39,2 1 8,0 10 96,0-16 688,-2 0-536,2 6 176,0 0 184,-2 0 80,0 0-616,0-6 712</inkml:trace>
  <inkml:trace contextRef="#ctx0" brushRef="#br0" timeOffset="1571">5 371 1000,'0'0'0,"0"0"456,0-2 152,-4-2 80,4 4-688,0-4 656,0 0-136,0 0-152,0 0-96,0 4-272,0-2 241,2 0 23,4-2 88,0 0 88,-5 3-440,6-2 512,1-1 64,0 2 32,-2 0-32,-4 1-576,5-2 584,1 1-32,10-2-31,-12 0-33,-5 3-488,4 0 424,11-3-24,-10-1-72,11 3-40,-16 1-288,4-2 240,15 1-88,-14-2-24,10 0-64,-14 3-64,2-2 72,14-1-32,-9 0-32,11 2 56,-18 2-64,4-2 40,16 0-40,-14-2 40,13 2-40,-19 1 0,2-2-16,16-1 72,-12-2-96,12 2-96,-4 0-152,-7 2-200,9 0-216,-10-2-160,-3 3 864,6 0-1001,-5-1-119,12-1 0,-10 1-24,-1 2 1144,5-2-1065,-6 0 89,12 0 120,-14 0 184,-1 2 672,2 0-544,3 0 160,-2-2 152,2 2 88,-5 0 144,1 0-56,2 0-712,-6 0 768</inkml:trace>
  <inkml:trace contextRef="#ctx0" brushRef="#br0" timeOffset="1572">645 262 792,'0'0'0,"-4"0"40,4-2 8,-3 1-48,2 0 72,1-5 32,-4 2 24,4-2 24,0 3-152,0 2 152,0-3 24,0 0 32,0 0 24,0 0-232,0 3 288,0-3 24,0 2 8,0 0 0,0 1-320,0 0 288,0-1-8,0 0-72,0 2-64,0 0-144,0 0 104,0 0-56,0 0 8,0 0-16,0 0-288,0 0 544,0 4-248,0 2-8,0 0 1,2 0-41,-2-5 32,2 17-8,0-12-16,0 12 16,0-12-24,-2-6 16,2 24 0,0-7-8,0-1 8,0-1-16,-2-14 0,2 15 8,0 1-8,2-1-8,0-1 8,-4-14 0,6 15-16,0 0 32,0 3-16,-2-4 0,-3-14 8,3 5 32,0 16-24,0-16 24,2 12-40,-6-18 56,16 4 0,-12 13 40,2-13 24,2 2-120,-8-6 144,6 16 8,0-12 32,0 2-40,0 0-144,-6-6 144,17 6 8,-11-2-32,2 0 8,-2-4 0,-6 0-128,6 4 112,0-4-16,0 0 40,0 0-24,-6 0-112,6 0 128,0 0 8,0-2-16,3 0 8,-9 2-128,8-4 112,0-2 8,0 0 0,0 0-16,-7 6-104,14-6 160,-11-10-40,2 10-8,0-10 24,-5 15-136,4-5 96,-2-2 32,1-10-16,0 12-56,0-14-40,2 4-40,0-1 24,0 1-32,-6 14 32,4-14-56,-2-2-32,0 2-80,0-3-40,-2 16 208,0-10-264,0-5-64,0 0-32,0-1 8,0 1-24,0 0 0,0 0-32,-4 10-80,4-13-8,-4 13-41,4-10-31,0 12 8,0 2 560,0-8-592,0 8 64,0-2 32,-4 0 104,3 5 392,-2 0-224,-1-2 48,0 3 120,4-2-704,0 2 760</inkml:trace>
  <inkml:trace contextRef="#ctx0" brushRef="#br0" timeOffset="1573">1105 197 1976,'0'0'0,"0"0"920,0 0-920,0 0 936,-4 0-168,0 0-247,4 0-281,0 0-240,0 0 104,0 4-64,0 2 8,0 0-8,0 5-40,0-3 64,2-4 8,2 14 24,0-12 8,-3 9-104,0-6 88,1 9 0,-2-1 0,0-11-32,2 18 0,0-8-8,4 0 16,-2 1-16,-1-8-48,-2-2 48,1-1 0,0 18-32,0-8 32,1-3-48,-2-7 48,1 10-16,0 0 8,-2-10 0,0 9-40,0-8 16,0 10-8,0-11-40,0 14-16,0-16-80,0 12-40,0-12-88,-4 2-104,1-1 360,2-4-472,-3 6-120,4-1-113,-4 0-23,4-3 728,0-2-696,-4 3 80,0 0 112,0-4 144,1 3 360,2-2-232,-3-1 96,0 0 88,0 0-672,4 0 720</inkml:trace>
  <inkml:trace contextRef="#ctx0" brushRef="#br0" timeOffset="1574">1186 205 800,'0'0'0,"0"0"0,0 0 24,2 4-8,0 0 0,0 0 0,-2-3-16,6 4 8,0 2 0,0 9-8,0-12 8,-5-4-8,4 6 0,3 12 8,1-14 0,-1 14-8,-7-17 0,14 4 0,-9 14 16,0-13 0,0 10 0,-5-15-16,4 4 24,1 11 0,0-10 0,0 13 16,-5-19-40,6 4 48,2 2-8,7 0 24,-10 12 8,2-14 8,8 12 16,-10-12-8,2 2-8,-5-3-80,11 11 72,-8-10 16,12 0-8,-12 0 8,-5-3-88,4 2 88,3 1 0,0 0-8,0 0 8,-6-3-88,4 2 72,3 3-8,7 0 8,-12 0 0,2-2-8,2 0 24,0 0 16,0 0-40,0-4 48,0 5-40,-2-5 24,0 0 8,-4 0-104,3 0 64,1 0 16,0 0-24,0 0 0,-5 0-56,4 0 64,1-3 16,0-1 0,0-2-16,-5 5-64,2-4 56,1-1 8,0 0-24,0 0 40,-3 4-80,0-4 80,1-10-16,0 12 24,0-4 0,-1 2-88,0-5 80,1 5 16,0-2 9,-2-8-33,0 14-72,0-2 56,0-12 8,0 10-32,0-11 8,0 15-40,0-2 40,0-16-32,0 12 24,-4-14 24,3 19-56,-2-2 72,-1-20 8,0 9 56,0 0 0,3 10-136,-2-4 144,-1-7 56,-2 9-16,0-14 16,4 19-200,-2-2 240,0-15 0,0 14-24,0-13-72,2 17-144,0-2 96,-2-12-48,0 10-8,4 0-16,0 4-24,0-2 0,0-2-8,-4 2 0,4 0 32,0 2-24,0 0 32,0 0 24,0 0-56,0 0 16,0 2-48,-5 0-32,5 0 8,0 0-40,0 0 96,0 0-56,0 0-24,0 0-120,3 0-136,-1 4-216,0 0-216,0 0-121,0 0-15,0 0 56,-2 0 144,0 2 192,0-2 184,0 2 160,0 0 104,0 0-664,0-6 728</inkml:trace>
  <inkml:trace contextRef="#ctx0" brushRef="#br0" timeOffset="1575">1569 13 1080,'0'0'0,"0"0"0,0 0 296,0 0 72,0-2-8,0 2-40,0-2-320,0 2 280,-4-2-72,4 0-32,0 0-48,-4 2-128,4 0 64,0 0-48,0 0-56,-4 0-72,4-2 112,0 2-248,-5 0-112,5 0-96,-4 0-32,4 0 488,0 0-384,0 0 120,-4 0 104,4 0-616,0 0 776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36.563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43 174 872,'0'0'0,"0"0"104,2-1-104,-2 0 152,2-1 24,-2 0 8,3 0 16,-2 1-200,0 0 208,-1-1 8,0 0 16,0 0 0,0 0-232,0 2 208,0-2-8,0 0 24,0 0 0,0 2-224,0 0 232,2 0 24,-2 0-64,0 0-24,0-2-168,0 2 112,0 0-40,0 0-16,-4 0-8,0 0-48,3 0 80,-3 0-23,0 0 7,0 0-16,1 4-48,2-4 24,-3 0 24,4 4 0,-4 0 0,0-4-48,4 0 56,-4 0 16,0 4 16,4 0 8,-4-4-96,4 0 88,0 4-40,-4-4 0,4 4-24,0-4-24,0 0 40,0 4-16,0 0-32,0-4 16,0 4-8,0-4-8,0 4 8,0 3-24,0-3 24,0 2 0,0-6-8,0 4 16,0 2 8,0 0-16,0 10-16,0-16 16,0 4-8,0 12 0,2-12 0,0 15 8,-2-19 0,2 6 0,0 12 8,0-12 0,0 16-8,-2-21 0,4 4-8,-2 18-8,2-17 8,-2 16-56,-1-22 64,2 6-128,-1 16-144,0-16-177,0 17-103,0-17-104,0 12 8,0-12 64,0 12 96,-2-17 488,0 4-376,2 14 128,-2-15 96,2 12 72,-1-16 80,1 4-48,0 12-696,-2-16 744</inkml:trace>
  <inkml:trace contextRef="#ctx0" brushRef="#br0" timeOffset="1422">280 243 968,'0'0'0,"0"0"200,0-2 88,0 0 72,0-2 8,0-2 8,0 3-376,0 0 336,0-5 0,0 0 24,0 0-8,0 5-352,0-1 384,2-4 33,0 2-1,1 0-8,-1 0-8,0 2-80,0 0-48,0 0-40,-1 3-232,0 0 176,1-1-8,-2 0-24,0 2-32,0-2-32,2 2-16,-2 0-24,0 0 24,0 0-24,0 0 0,2 0 56,-2 0-64,0 4 24,0 0 8,0 0-40,0 0-8,0-2-16,0 0 32,0 4-40,0 10 16,-4-12 8,4 13-32,0-13 40,-4 14-40,4-12 0,-3 7 16,2-6 24,1-1-40,0 17 24,0-17 24,0 10-32,0-8-24,0 8 40,0 0 0,0-10-24,0 11 8,0-9 16,0-2-32,0 14 40,0-14-24,1 7 0,0-8 40,1 2 24,0 9-32,0-12 0,0 2-16,0 10 0,0-12-56,0 0 56,0 2-48,-2 0-16,2-2-8,-2 0-120,0-1 176,0-2-240,0-1-80,0 5-80,0-1-16,0-4 416,0 0-432,0 0-16,0 0 48,0 0 0,0 0 2080,0 0-3737,0 0 1713,0 0 32,0 0 24,0 0 3289,-4-2-6226,4-3 3025,0 1 8,-4-2 48,4 3 144,0 2-152,-4-5 24,0 0 8,4 0 8,-4 1 112,4 4-96,0-7 0,0 0 16,-4 0 0,4 1 80,0 6-64,0-8 16,0-7-8,0 10 24,0-1 32,0 6-40,0-15 8,0 10 32,0-10-16,0 10 16,0 6-8,0-19 24,0 13 0,0-12 32,0 11-48,0 6 72,0-19-16,0 14 8,0-13-8,0 13 0,0-2 16,0-8 8,0 10 0,0 0-80,0 6 88,0-6-24,2 0-16,0 0 0,-1 0-48,0 5 16,3-5 24,-2 2-24,2 0-8,-2 0-8,-2 4 8,4-2-16,0 0 8,0 0 16,2 0-16,-6 2 8,4 0 8,0 0-24,0 0 32,0 0-24,-4 0 8,6 0 32,0 4 0,0 0-16,-2 2 32,-4-6-56,4 6 24,3 0 0,-1 1 0,0 9-16,-6-16-8,6 4 8,2 2 24,-2 12 8,10-14 0,-15-3-40,4 16 48,3-13-8,9 13 24,-11-13 0,10 14 0,-10-12 16,14 12-24,-14-14 16,-4-2-72,14 13 72,-9-11 0,11 12 40,-12-12 48,-5-4-160,16 6 184,-11 0 48,0 0 24,10 0 9,-15-5-265,5 4 296,2 1-24,0-2-48,0 0-24,-8-3-200,6 2 176,10 1-24,-14-4-8,4 5 16,-5-5-160,4 0 144,1 4 8,0-4 24,11 0 8,-17 0-184,2 0 168,4 0 16,-2 0 40,0 0-24,-3-1-200,4 0 256,-1-1-8,0 0-48,-2-3 0,0 1-32,0 2-8,0-4-8,0 0 25,-1 5-177,0-4 176,-1-1-40,0-10-8,0 10-16,0 4-112,0-4 112,0-13 40,0 13 32,0-12 8,-1 17-192,-2-4 200,3-13-8,-4 10 0,4-13-40,-4 13-40,0-12 0,4 12-32,-4-12 48,3 18-128,-2-2 160,-1-17-24,0 13-56,4-12 32,-4 12-88,4-12 32,-4 12 0,4-13-56,-2 19 0,0-2 24,2-14-8,-4 12 0,0-10-40,2 14 24,-1-2-24,3-4-72,-4-1-8,0 1-64,4 6 168,0-2-352,0-2-176,0 0-224,0 0-192,-1 5 944,-2 0-1081,3-1-87,0 0-40,0 2-16,-1 0 1224,-2 0-1129,3 0 153,0 0 200,0 0 224,0 3 552,0 0-344,0 3 144,0 0 104,0 10 56,0-12-704,0-4 744</inkml:trace>
  <inkml:trace contextRef="#ctx0" brushRef="#br0" timeOffset="1423">1153 75 1320,'0'0'0,"0"0"560,0 0 184,0-2-24,0 0-720,0 2 640,0-2-200,0 0-167,0 0-41,0-2-232,0 4 152,0-4 40,-4 0 16,4 0 24,0 0-232,0 4 288,0-4 8,-4-1 32,4 1-48,0-1-280,0 4 248,0-1-24,0-2-88,-4 0-56,4 2-80,0 2 32,-4-2-24,4 0-24,0 0 16,-3 0 0,2 2-8,1-2-24,-4 2 8,0 0-24,0 0 48,4 0-48,-4 0 8,0 0 16,0 0 0,0 0 24,4 0-40,-6 0 24,2 4-48,-2-4 16,0 4 48,6-4-48,-7 4-16,3 2 24,-2-2 8,0 2 16,6-6 16,-6 6-32,0 11-32,0-13 8,0 2-16,6-5 72,-6 16-40,0-13 32,0 12-24,0-12 16,5-3 16,-2 17-24,-1-12-24,0 14 32,-1-14-16,5-5 32,-4 20-72,0-15 0,0 19-40,4-19 0,-4 18 8,4-8-8,-4 0 32,4-9 40,0 15 32,0-16-24,0 16 24,0-16-40,0-4 48,0 14-48,2-9 0,0 11 8,0-14 16,-1-3 24,4 4-32,-1 11 24,2-12 0,1 2 8,-1 0-8,0 0 8,2-2 16,0 1-16,0-1 8,0 0 0,0 0 0,0 0-16,0 0 16,1-4-8,-1 4 16,0-4 32,0 0 0,8 0-48,-12 0 24,2 0-16,-4 0-8,4 0 0,2 0 24,9 0-48,-13-2 40,-3 1-16,4 0 24,3-1-8,0-2 16,-2 0-24,-4 3-8,4-2-8,0-1 24,0-1 0,0-1 0,-4 5-16,2-4 32,0 1 8,1-2 8,-1 2 24,-3 2-72,2-2 64,-1-2 0,0 0-16,0 0 0,-2 4-48,0-2 56,0-2-32,0 0 24,0 0-40,0 3-8,0-1-16,0-2 32,0 0-24,0-2-8,-2 6 16,0-2 0,2-4-24,-4 2-8,-2 0 32,4 4 0,-1-2-8,-1-2 16,-2-2 0,0 2 0,4 3-8,-2-1 8,-2-2 8,0 0 24,0 2-24,3 3-16,0-2 32,-3-1 0,2 0-32,-2 2 32,3 1-32,0 0 16,-1-1 16,-1 0 8,1 0-16,-2 2-16,2-2-24,4 2 24,-4 0-32,4 0 32,0 0 16,0 0-56,0 0 40,0 0-8,0 0 32,2 0-16,0 0 0,2 0-8,0 0-16,2 0 16,-2 0-8,-1 0 0,3 0-16,0 0 24,0 0-8,-2 0 0,0 0 0,4 0 16,0-2-32,0 2 8,0-2 16,9 2 8,-13-2-8,4 0 8,8 2-8,-10-2-24,2 0 32,8 0-8,-13 2-8,-2 0 40,7-2 8,0 0 0,9 0-16,-13 0-32,-2 2 32,6-2 24,0 2 16,0-2 40,0 0-24,8 2 32,-12-2 0,3 2 32,1-2 40,0 2-24,-2 0 40,0 0-56,2 0-16,-2 0-16,2 0-40,-2 0-8,-1 0-72,-4 0 88,5 0-8,0 4-16,1 0 24,-3 0-24,0 2 48,0 0 33,0 0-9,-1 6-136,-2-8 128,3 0-48,-2 2-40,0 15-16,-1-17-24,0-2 56,1 18-24,0-14 0,-2 16-8,1-10-24,0-8-16,1 13 40,-2-1-48,0 2 48,2-4-24,-2-10 16,0 15 0,0-1-8,0 0-48,0-3 40,0-12-128,2 15-96,-2 1-137,0-3-199,2 2-144,0 0-176,0-1-168,0-1-136,-2-3 1184,0-10-1233,2 3 105,-2 16 240,0-16 344,0 12 544,0-15-264,0 3 152,0 12 80,0-14-664,0-4 696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39.135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0 216 632,'0'0'0,"0"0"224,0 0-176,0 0-48,0 0 48,0 0 8,0 0 0,0 0 8,0 0-288,2 0 528,-2 0-232,0 0 8,0-3-16,0 3-64,0-2 64,2 0-16,0 2 0,0-2 8,-1 2-56,0 0 40,3-2 16,-1 0 16,-1 2 16,-1 0-88,2 0 112,1-2 8,0 0-8,0 0-8,0 0 0,0 0-8,0 0-16,2 0 0,-2 0 8,0-2-40,2 2-8,0 0-8,0 0-8,2 0-8,1 0 24,-1-2-8,-5 2-32,2 0 32,3 0 16,8 0-8,-10 0-8,10 2-8,-10-2 0,11 0 8,-11 0-16,3 1-16,0 0 16,-3-1-8,12 0-16,-10 0 16,3 1-8,-1 0 0,6 1 32,2 0-16,0 0 32,-8 0-48,-2 0 64,13-2 8,-1 0 16,2 2 8,3-2 16,1 2-32,-2-3 8,0 1-24,-7 2-64,-5 0 48,14-2 0,3 2-16,1-2 32,-12 1-64,-8 0 64,21-1-8,-1 2 8,2 0 0,-13-1-64,-7 0 40,22-1 32,-1 0-8,1 0-7,-12 1-57,-9 0 64,21-1-24,2 0 0,1 0-24,1 0 16,1-2 0,-3 0-32,3 0 32,-12 3-32,-16 0 24,28-1-16,-3 0 40,1 0-24,-11 0-24,-16 2 8,27-2 24,-1-2-32,-1-2 16,-10 3-16,-16 2 8,23-3 8,5 2 0,-3 0 0,-7 0-16,-19 2 40,24-5-24,-4 3 0,1 0-8,-7 1-8,-16 0-16,19-1-56,1-2-40,-4 0-96,-4 1 208,-14 2-297,19-3-39,-3 2-56,-4 0-8,-3 0 400,-10 2-392,14-2 8,-9 0-16,10 0 48,-13 0 352,-4 2-296,15-4 32,-10 2 56,0 0 40,0 0 168,-6 2-136,6-2 56,-1 2 48,-3-2-8,0 2-648,-2 0 688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44.419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604 65 688,'0'0'0,"0"0"0,0 0 16,0-2 0,0 0 8,0-2 0,0 0 16,0 0 0,0 0 24,2 2 32,-2-2 16,0 0 24,0 3-136,0 0 152,0-3 24,0 2 8,0 0 16,0 0-200,0 2 160,-4-2-8,0-2-40,0 2-24,0 0-88,4 2 96,-4-2-40,4 0-16,-5 0-24,1 0-16,-2 0 8,2 2-8,2 0-8,-4 0 16,0 0 0,0 0-8,-7-2 0,10 2 24,-1 0-8,-2 0 0,0 0 16,0 0-32,6 0 16,-17 0 8,13 0 24,-2 0 0,1 0-48,4 0 64,-15 0 56,12 0 0,-12 0 40,12 0-160,4 0 192,-6 4 16,-1-4 48,1 4-16,-10-4-240,14 0 224,-2 4-31,-12-4-49,12 4 8,-2 0-152,6-4 120,-18 0-48,14 4-16,-13 0-32,12 0-24,4-4 0,-21 4 24,16 2-16,-16 0-8,16 10 0,5-16 8,-23 5 8,8 1 0,0 0-24,0 14-8,16-20 16,-7 6-40,-15 12 32,6-12 8,10 13 16,6-19-16,-22 6 24,16 10-24,-17-10-16,17 12 16,6-18 0,-18 6 16,12 12-16,-10-11 48,12 9-48,3-16 0,-4 4-24,-12 14 0,17-12-8,-6 14 32,6-19 0,-6 4-16,2 12 56,4-13-88,-4 14 40,4-18 8,0 6 32,0 14-48,0-4 64,0-10-40,0-3-8,0 17-8,2-14 24,4 12 0,0-12-8,-5-4-8,4 16-16,3-11 32,1 13-24,7-14 48,-15-3-40,4 16 0,3-13-24,8 10 32,-10-12-48,10 13 48,-9-13-40,11 14 32,-12-14-16,12 2 16,-10 10 16,12-16-32,-11 6 16,-7-5 0,16 4-16,-2-1 24,0 1-8,0-1 24,-13-4-24,11 0 16,2 4 0,0-4 16,0 0 0,0 4 8,-7-4-24,11 0 0,-12 0-8,-4 0-8,10 0 32,-8 0 8,12 0 40,-12-2-32,3 0-8,7-4-8,-10 1-48,0 1 32,-4 3-16,4-4-40,2 1-24,0 0 16,0-2-32,-6 4 80,2-2-64,3-2-24,-3 0-8,-2 0 8,-1 5 88,2-2-128,-1-3 64,0 0-24,0 2 24,-2 2 64,0-2-72,0-3-33,-4 3-15,0-2 0,1 4 120,0-2-128,-4-2 16,1 0 32,0 0-16,4 4 96,-2-2-64,-12 0-24,12 2 16,-2-4 0,-12 2-8,14 0 24,-13 0 8,13 0 24,2 1 24,-2 0-40,-14-2 16,12 1 0,-10 0-16,14 3 40,0 0-16,-14-1-16,11 0-8,-1 0 8,-10 0 8,12 0 0,-12 0-16,12 0 24,1 1 16,0 0-32,-3-1 8,0 2 8,0 0 0,-1 0 0,1 0 16,0 0-8,0 0 24,0 0-8,2 0-8,0 0 24,4 0-40,0 0 24,0 0 0,0 0-24,0 0 8,0 0-8,0 0-32,0 0 0,0 0 16,0 0 32,0 0-48,0 0 32,2 0-8,0-2 16,1 2 8,-2 0-24,5 0 16,0 0 16,0 0-16,-2 0 8,-2 0 16,5-2-8,1 0 8,0 0 16,2 2-32,-4 0 16,0-2 8,2 0-8,8 0-16,-12 2 0,-2 0 32,7-2-16,7 0 16,-12 0 0,1 2-32,-2 0 8,5-2 24,8 2-24,-10 0 8,-2-2-16,-2 2 8,15 0 0,-11 0-16,2 0 16,3 0-8,-6 0-8,-1 0-8,2 0 24,2 0-40,-2 0 32,-4 0 0,4 0 8,2 0-32,1 0 32,-3 0-8,-4 0 16,4 4-32,0-4 64,0 0-16,-2 3-32,-2-2 40,2-1 16,2 4-24,-2 0 32,1-1-64,-4-2 64,1 5 40,0-2-16,0 2 8,0-1-96,-2-4 72,2 5-16,-2 1 24,0-1-24,0 7-56,0-10 32,0 1 56,0 12-16,0-10-16,-3 8-56,2-10 80,-3 2-24,4 19-16,-4-7 8,1-4-48,2-10 40,-5 14-8,0 1-8,0-3 0,3-1-24,2-12 32,-3 15-16,0 1-8,0-1 24,4-2-32,0-14 16,-4 14-8,4-10 33,-4 19-49,4-20 8,0-4 24,0 19-8,0-14-24,0 14 8,0-14 0,2 13-16,0-13-49,0 10-55,0-12 120,-2-4-232,0 16-128,2-16-96,2 6-136,-1 11 592,-2-16-624,1 3 48,-2 3 96,0-1 192,0-1 288,0-4-160,0 5 88,0 0 32,0-2-584,0-4 624</inkml:trace>
  <inkml:trace contextRef="#ctx0" brushRef="#br0" timeOffset="1149">818 315 664,'0'0'0,"0"0"16,0-1-16,0 0 24,-4-1-16,0 0 8,0 0-8,2 1-8,0-1 16,2 0 8,-4 0 8,0 0 0,4 0-32,0 0 56,-4 0 0,4 0 24,0 0-8,-4 2 8,4 0 0,0 0 0,-4 0 0,4 0-8,0 0 8,0 0 0,-4 0 8,4 0 0,0 0 8,0 0-8,-4 0-8,4 2-80,0 0 88,0-2-16,0 4 8,0-4-8,0 3-72,0-2 96,0 3-8,0 1 16,0-1 8,0-2-112,0 0 112,0 2 8,0 0 16,-4 2 16,4-3-152,0 0 144,0 3-16,0 10-8,0-12 0,1 0-120,0-2 96,1 17 16,0-15-32,-2 12-16,1-14-64,0 0 64,-1 14 0,2-12-8,0 12 0,-1-13-56,0-2 64,1 16 8,2-13 0,0 12-7,0-13-65,-2-2 24,4 15 24,0-12-8,0 2 0,-1 5-40,-3-6 72,6-1-40,-2 3 8,2-1 32,-2-2-72,-4-2 72,6 4 0,8-2 64,-12 2-24,1-2-112,-4-2 152,7 4 32,9-2 16,-13 0 32,2-4-232,-4 0 240,14 0 0,-10 4-8,14-4-32,-3 0-40,-1 0 0,-8 0-40,14-2-8,-16 1-112,-4 0 160,16-3-48,-9-2 32,11 0 40,-13 1-184,-6 4 152,23-5 8,-6 2-32,-9-2-24,7 1-104,-12 4 64,2-6 8,10-1-16,-10 0-32,-1 1-24,-4 6 16,7-7-24,0-8 32,1 10 8,4-1-32,-10 6 72,1-18-8,2 13-40,0-2 24,-3-6-48,-2 12 41,1-4 39,0-10 56,0 10-24,-2-1-112,0 6 128,0-18 0,0 13-24,0-12 0,0 11-104,0 6 120,0-15-48,-4 10 32,4-13-24,-5 14-80,4 4 32,-5-17 8,2 12-24,-2-10-24,2 10 8,4 6 8,-6-16-8,0 10-32,-1-3 40,2 2-8,4 6-8,-3-7 8,4 2-16,-4 0 0,0 0 16,4 6-32,-4-6-8,0 2 8,0 0-72,4 0-104,0 4 208,0-4-368,0 2-185,-4 0-135,4 0-136,0 2 824,0-2-944,0 0-128,0 0-73,2 0 49,-2 2 1096,4 0-968,2 0 208,0 0 256,0 0 192,-5 0 312,4 0-160,4 0 104,7 0 16,-10 0-608,-6 0 648</inkml:trace>
  <inkml:trace contextRef="#ctx0" brushRef="#br0" timeOffset="1150">1475 155 992,'0'0'0,"0"0"320,0 0 120,-4 0 16,2 0-456,0 0 376,-2 0-64,0 0-112,-1 4-88,5-3-112,0 2 104,0 3-16,0-2 24,0 2 80,-4 0 80,4 10-40,0-12 24,0 2-31,0 13-57,0-13 72,2 16 0,0-16-88,-1 2-152,1 4 176,0-6-64,0 15-24,-2-15 40,0 4-128,2 4 112,0 2 8,0 4-32,0-1 8,-1-12-96,0 2 96,1 7-48,0 0 32,0 0-8,-1-9-72,0 3 72,-1-4 40,0 18-16,0-8-24,0-9-72,0 2 24,-4 8-88,0-1-160,0 0-120,4-13 344,0 0-544,-4 17-104,0-16-113,-1 3-87,4 1 848,-2 2-784,-1-6 64,-2 2 136,2 0 160,2 3 424,0-2-264,-4-7 112,0 4 96,-12 0-600,18-4 656</inkml:trace>
  <inkml:trace contextRef="#ctx0" brushRef="#br0" timeOffset="1151">1278 128 808,'0'0'0,"0"0"144,-4-2 56,1 1-200,2 0 240,-5-1-8,2-2-40,0 2-16,0-1-176,4 2 168,-4-1 8,0 0 80,4 0 40,0 0-296,0 2 376,-4-2 80,4 2 16,0-2 25,0 0-497,0 2 464,0-2-40,0 0-80,0 2-104,2-2-240,-2 2 208,2-2-64,4 0-24,0 0 24,0 0-144,-6 2 96,8-4-24,8 2 0,-10 0 0,10 0-72,-15 2 72,7-2 24,14 0-8,-6-1-32,0 1-56,-16 2 64,9-2 8,11 0 8,-2 0-24,2 0-16,-19 2-40,19-2 8,0 0-8,-2-2 24,2 0 16,-19 4-40,19-2 24,2 0-16,-2 2-56,0-2-136,-18 2 184,17-2-360,-1 2-320,-2-2-272,-10 2-225,-5 0 1177,14 0-1232,-9 0 200,11 0 272,-13 0 320,-3 0 440,6 0-192,-1 0 112,0 4-592,-6-4 672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0:46.520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41 73 680,'0'0'0,"0"0"0,0 0 40,0 0-16,-4 0 8,0 0-16,0 0-16,4 0 16,-6 0 8,2 0-8,-2 0 16,2 0-32,4 0 48,-4 0 16,4 0 48,0 0 16,0 0-128,0 0 152,0 0 40,-4 0 16,4 0 24,0 0 8,0 0-240,0 0 216,0 0-32,0 0 0,0 0-8,0 0-936,0 0 1680,0 0-776,2 0-24,0 0-24,-2 0-96,2 0 104,0 0-16,0 0 16,4 0-16,-6 0-88,6 0 120,-2 0-32,2 4 16,0-4 8,-5 0-112,4 4 80,1-4 40,0 4 0,1-4 41,-7 1-161,8 2 184,8-3 56,-10 4-8,2-4 56,-6 1-288,14 2 304,-8-3-32,13 4 48,-3-4-64,-16 0-256,14 0 256,4 4-16,3-4-64,-1 0 16,-18 0-192,18 0 168,7 0-32,1 0 40,2 0-72,-26 0-104,23 0 56,7 0 8,1 0-40,1 0 32,3-2 8,-1-2-8,3 0-24,-1-2 0,-32 5-32,23-2 56,9-1-32,3 0 16,-1 0-8,-33 3-32,23-4 8,9-1 24,-3 2-24,3 0 32,-32 2-40,20-2 32,12-2-8,-1 0 32,-1 2-32,-31 2-24,18-1 0,9 1-56,-5-2-104,-1 0-104,-23 4 264,12-2-368,6 0-72,1 0-32,-3 0-80,-17 2 552,8-2-520,3 0 8,-1 0 32,-9 0 48,-3 2 432,6 0-449,-7 0 25,2 0-24,0 0-8,-5 0 456,2 0-400,-1 0 8,0 0 48,-2 0 80,0 0 264,0 0-240,-4 0 80,0 4 32,0-4 40,2 0 88,-2 0-96,-2 4 0,-12-4 8,14 4 8,-3-4 80,-3 0-56,6 4 16,-12-4 24,10 0 0,-2 2 16,-2 0-8,4-2 0,-12 4-8,11-4-536,7 0 552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0:56:52.667"/>
    </inkml:context>
    <inkml:brush xml:id="br0">
      <inkml:brushProperty name="width" value="0.2" units="cm"/>
      <inkml:brushProperty name="height" value="0.2" units="cm"/>
      <inkml:brushProperty name="color" value="#3165BB"/>
    </inkml:brush>
  </inkml:definitions>
  <inkml:trace contextRef="#ctx0" brushRef="#br0">729 294 808,'0'0'0,"2"-2"272,0 0-256,0-4 32,0 0-16,1 0 16,-1 0 24,0 0 0,-2 4-72,2-2 112,0-2 16,-2 0 8,2 0 40,-2 0-16,0-3 24,0 8-184,0-4 200,0-3 8,0 0 40,0 2-8,-1 4-240,-2-2 248,3-2-8,-4 0-24,-1 0 16,1-2-32,3 6-200,-2-2 216,-1-2 9,0-3 7,0 3-16,3 5-216,-2-4 232,-1-1-8,0 2 0,0 0 8,2 3-232,-2 0 224,-2-3-24,0 0-16,0 2 16,0 1-200,-5 0 168,7-1-16,-2 0 0,0 0-40,1 2-112,-6 0 120,5 0-24,-12 0-8,12 0-8,-13 0-8,13 4 16,-16 0-32,6 2 8,9-4-64,-4 2 64,-8 14-24,1-14 24,0 13-24,9-15-40,-4 2 56,-10 18-16,3-6-32,-2 2 48,13-11-56,-4 3 0,-10 8 32,-1 2 16,2 0-56,12-10 8,-5 3 24,-7 11-32,0-2-8,0 2 8,11-12 8,-1 3 16,-8 11 0,-4 0-8,3 3 32,13-16-40,-2 2 16,-8 14-24,2-3 24,10 0-8,-14-1-8,15-3 24,1 2 24,-2-2-24,2-1 0,0-1-8,0 0-16,4 2 0,0-10 0,0-3 16,0 11 8,0 0-16,2-2 8,1-10-16,0 3 24,3 5-24,11 0-8,-11 0-8,5-6 16,-4-4-24,1 1 16,12 15 24,-12-16 8,7 7-24,-5-4 16,10-3 24,0 15-16,4-15-16,-11-3-8,-5 0 40,14 13-32,2-16 24,1 6 8,-8-4-40,-6 0 40,17 2 16,1 0-40,-3 0 24,-10-1-40,-6-2 16,17-1 8,1 0 0,0 0-72,-7-1 48,-11 0-80,18-1-80,0-4-112,-1 0-152,-7 0 424,-12 4-600,16-14-168,3 10-96,-3-13-24,-6 15 888,-12 2-849,17-16 41,-1 10 80,0-12 48,1 4 152,-1-3 176,0 1 136,-2 0 120,-4 4 96,-11 10-960,-5 4 960</inkml:trace>
  <inkml:trace contextRef="#ctx0" brushRef="#br0" timeOffset="1747">1248 215 1144,'0'0'0,"0"0"136,0 0-136,0-2 192,0-2 40,-4 0 16,0 0-24,4 4-224,0-2 224,-4-2 16,4 2 0,-4 0 56,4 2-296,0-2 296,-4 0 0,4 0 0,0 0 8,-1 2-304,-2-2 288,3 0 49,-4 0 7,4 2-24,0-2 0,0 2-8,0-2 0,-4 0-16,4 2 8,0 0-40,0 0 8,0 0-16,0 0-24,-5 0-24,5 0-48,0 0 0,0 0-48,-4 0 0,4 4-8,0 0-32,-4 2-8,4 0 0,-4 12-32,4-12-8,-4 13 1,4-13-25,-4 16 8,0-6 8,4-11-16,0 8 8,-4 8 0,0 1 16,0 0 8,3-15-32,-2 11 24,-1 6 0,4 0-8,-4 2-32,3-18 16,-2 11 0,-1 9 24,-2 3-32,0-1 40,4-21-32,0 12 24,-3 10-16,5-3 0,-4-2 0,3-17-8,-2 7 24,-1 8-16,0 0 40,0-1-24,3-15-24,-2 8 24,3 4 0,0 0-24,-4-1 16,3-12-16,-2 4 40,3 5 24,-4-10 8,4 16 8,0-19-80,0 0 56,0 16-8,0-15-8,0 12 32,0-14-72,0 0 48,0 14-16,0-12 0,0 0-24,0-1-8,0 0 40,0 3 8,0-1-8,0-1-16,0-4-8,0 0 8,0 0 8,0 0 24,0 0-56,0 0 64,0 0 0,0 0 24,0 0 8,0 0-24,0-2-16,0 0 0,0-3-16,0 1-24,0-2 40,0 0-8,0 0-24,0 0 32,0 0-32,2 0-16,-2 0-16,0-2 8,0 0-16,0 0-8,2-1 64,-1 5-40,0 0 8,1-4 24,2-8 0,0 10-24,-3 3-8,0 0 24,3-13 32,2 10-8,0-15-24,-2 16-24,-1 2 0,3-17 8,0 12 16,0-12-24,-2 15 0,-2 2 32,14-20-24,-10 15 16,2-14 24,3 11-48,-6 6 40,2-12-16,11 1-16,-12 0 0,7 11-8,-6 2 0,1-17-16,12 14 8,-11-13 8,2 15 0,-4 2 0,9-14 40,-8 10 0,12 0 32,-8 2-72,-7 2 88,3-4-24,10 2 0,-10 2-16,5 2-48,-8 0 40,3 0-32,9 4 24,-11 2 0,7 8-32,-8-10 32,1 0 8,12 14 0,-12-14-24,0 12-16,-4-11 16,15 1 16,-11 16 0,0-4 8,0-3-40,-4-11 0,4 14 32,2 2-8,-2 0 16,1-3-40,-6-13 56,5 18-16,2 0-16,-2 0-16,-1-4-8,-4-13 16,6 15-8,-3-2 24,2-2-8,-1-3-24,-4-9-16,7 2 32,-2 16 0,0-16 72,-1 11-88,-4-14 56,5 1 16,0 12 8,0-11-80,-1 0 0,-4-4 24,5 15-160,1-16-232,-1 6-304,-1-3 672,-4-2-984,5-1-328,0 0-313,0 0-127,-1 0 1752,-4 0-1745,5 0 217,0-4 456,0-2 432,0-9 640,-6 14-312,6-5 192,-2-11 72,3 9-120,-1-12-592,-6 20 760</inkml:trace>
  <inkml:trace contextRef="#ctx0" brushRef="#br0" timeOffset="1748">2251 829 1032,'0'0'0,"0"0"8,0 0-8,0 0 8,2 4 0,0 0 0,0 0 8,-2-2-16,2 0 8,0-2 0,0 4 8,0-4 0,-1 0-16,0 0 32,1 0 8,0 0 32,0 0 24,-1 0-96,0 0 112,5 0 32,0 0-16,0-2-8,-3 1-120,0-2 128,1-1-24,2-2 8,0 2 16,-3 1-128,0 0 128,6-3 16,7-2 16,-10 0 32,-3 4-192,0 0 232,5-4 8,0-11 40,0 13 0,0 2-280,0 0 304,-4-12 64,3 10 57,-1-2 39,2-8 0,0 7 8,-2-7-24,2 10 24,-5-3-472,0 0 456,3 3 24,0-14-24,2 11-56,-4-1-400,-2 0 409,5 2-89,-3-14-16,0 6-8,-3 6-296,0 3 264,1-11 0,0 0-24,-2 2-32,0 7-208,0 2 248,-4-12-16,0 1 8,-2 0 96,2 8-336,1 4 232,-13-11 32,12 9 16,-2-12-64,2 15-216,2 2 208,-16-13-40,14 10-63,-12 0-17,12 2-88,1 2 104,-15-5-32,12 3-24,-18 2-72,20 1 24,2 0-24,-20 1-32,15 0 24,-15 0-24,11 5 56,6-4-8,-11 6-8,-2-1 0,-1 12 8,8-14 8,6-2-32,-11 22-25,0-8-7,-1 3 48,5-5 16,6-8-88,-10 16 64,10 3-40,-16-1 0,17-6 64,4-12 24,-22 18-24,17 3-8,-12-1 16,15-4-8,2-16-48,-15 21 8,12-1 32,-2-2-48,1-4 56,4-15-120,-6 19-64,3-4-96,4 1 8,-3-5 272,2-12-240,1 12-8,0-10 104,0 16 0,2-17 144,-2-4-176,6 16 40,1-13-8,1 12 8,5-13 136,-10-2-72,3 3 8,2 0-8,10 0 32,-13 0 40,-4-4-40,22 0 24,-15 0 0,14 0-8,-8 0 24,-12 0 24,14 0-32,3-2 48,-3 0-8,0-3-32,-14 4 0,14-5 8,3-2-16,-1 0 16,-3-9-8,-14 16-8,15-6 24,-8-9 0,13 10-8,-14-11-8,-6 16 48,21-5-32,-6-14-16,-10 12 24,13-12-24,-18 19 0,8-15-8,9 10 48,-12-14-32,9 4-8,-14 16 32,5-9 24,10-13-24,-10 14 16,0-9-48,-6 16 40,17-5-16,-13-2 24,2-9 32,0 11-80,-6 6 48,6-6 24,-4-2-8,2 2-8,-2 2-56,-2 4 88,2-4 8,0 2-8,0 0-24,0 2 0,-2 0-64,0 0 24,0 0-8,0 0-56,0 6-16,0-6 56,-4 6-16,4 0-40,0 10 88,0-12-48,0-3 16,-4 15-24,4-10 8,-4 12 8,4-12-16,0-6 24,-4 20 32,4-14-32,0 17-16,0-17 40,0-6-24,0 20-32,0-14 8,0 12 16,2-12-72,-2-4 80,2 13-112,2-11-32,2 14-112,0-14-16,0 2-192,2 0-328,1 0-161,7 10-111,-16-16 1064,6 0-984,0 6 136,10-2 24,-10 0-97,0-4-63,2 0 72,11 0 168,-13 0 296,0-2 208,2-2 152,-2-2 48,10-2-840,-16 8 880</inkml:trace>
  <inkml:trace contextRef="#ctx0" brushRef="#br0" timeOffset="1749">3030 3 1504,'0'0'0,"0"0"0,0 0 432,2-2 40,0 2-48,1 0-104,-3 0-320,0 0 216,2 0-40,0 6-8,0 0 56,-1-3-224,0 0 256,3 13 16,-2-12 33,0 14-17,-1-15-288,0 0 280,1 24-24,2-9 8,-2 0-8,-1-9-256,0 0 264,1 12 32,0 1 8,0 2 32,-2-11-336,0-1 360,0 12 0,0 0 0,0 3-48,0-3-32,0 0-32,0 0-39,0 1-9,0-12-200,0-2 144,0 11 0,0 3-32,0-1 0,0-10-112,0-4 136,-4 15-40,0-1 8,0 0-48,1-11-56,2-4 96,-3 12-16,0 1 0,4 0 16,-4-9-96,2-5 40,-5 12 72,1-2 8,0 0-8,4-7-112,0-6 128,-2 12-112,0-11-56,0 16-88,1-18 128,2-2-200,-3 18 0,-2-16-104,0 3-64,3 3 368,2-4-488,-3-2-121,0 2-79,4-2-48,-3-1 736,2-2-808,1 3-64,0-4 0,0 0-1,0 0 873,0 0-832,2 0 136,4 0 72,0-4 120,0 0 504,-4 2-312,14-14 88,-10 10 128,2-17 40,6 11 56,-9 8-888,-5 4 888</inkml:trace>
  <inkml:trace contextRef="#ctx0" brushRef="#br0" timeOffset="1750">3488 21 2200,'0'0'0,"6"-2"696,-2 0-696,-4 2 656,8-6-72,-1 2-64,-1 2-95,-3 0-425,-2 2 384,3 0-64,-2 0-24,0 4-32,0 2-264,-2-6 280,2 6-8,0 14 32,0-14-24,-2 20-280,0-25 224,2 19 16,-2 2-16,0 0 32,0 4-256,0-25 224,0 27-16,-4 2-32,0 1-8,0-1 1,4-29-169,-4 31 120,0-2 16,-2 2-16,-1 1-24,7-32-96,-6 30 152,0 0-48,0 1 32,2-2 64,4-27-200,-4 25 200,0 0 64,4 0-24,0-1-40,0-25-200,0 20 200,0 2-40,0-1-32,0-1-8,0-20-120,0 16 112,0-2 8,2 3-8,0-13 24,-2-4-136,0 16 104,2-14-24,-2 12-32,2-12-88,-2-3 40,2 4-152,0 12-120,2-17-88,-2 4-144,-1-4 504,4 6-600,-3-2-80,0 0-121,0 0-79,1 0-104,-1 0-120,0 0-40,0-4-41,0 4 129,0-4 192,0 0 264,0 0 272,0 0 176,0-2 96,0 0-152,2-4-472,-4 6 680</inkml:trace>
  <inkml:trace contextRef="#ctx0" brushRef="#br0" timeOffset="2423">4025 586 928,'0'0'0,"0"0"48,0 0-8,-4 4 0,0-4 48,4 4 48,-4-4 56,0 4 56,4-2-248,0 0 328,-4-2 24,4 4 24,-4 0 32,4-1-408,0-2 384,0-1 16,0 4 8,-4-4-23,4 0-33,0 4-16,0-4 0,0 5 16,1-5-352,0 0 400,1 0-16,0 0-24,2 0-16,-2 0-344,0 0 312,4 0-24,0 0-16,0 0-56,-2 0-216,-2 0 184,4-2-24,2-1-24,0-1-16,3 1-120,-5 0 97,0-3-41,2 0 0,8 0 0,-12 2-56,-2 2 72,6-4 16,10-2-32,-12 2 8,6 0-64,-7 4 32,1-6 16,0 2 8,2-3-8,-3 5-48,-2 2 32,13-6 8,-10 2 0,0-2 8,-1 3-48,-4 2 88,6-5-24,-1-8 0,-4 12-16,0-2-48,0 3 48,2-5 16,2 0-8,0 0 16,-5 2-72,0 4 64,1-6-16,-2 0 8,0 2-48,0 1-8,0 4 16,0-7-16,0 2 0,-4-3 16,1 3-16,2 4-32,1-4-16,-4-2 8,-2 0-8,1 3 48,4 4-24,-5-5-16,-13 2-64,15 2 8,-1 0 96,4 2-160,-17-2-8,12 2 8,-14 0-40,15 0 200,4 0-112,-20 0-16,15 4 40,-12 0 8,13-1 80,4-2-97,-21 5 41,5 0 0,1 0 8,1 11 48,14-16-56,-5 3 48,-16 13-24,16-11 16,-17 12 16,21-16-8,-4 4-80,-18 16 32,18-5 32,-14-2 24,20-14-72,-6 19 64,-13 0-24,15 1-8,-11 0 40,14-20-48,-3 19-24,0 2 0,-2 1 16,0-3 0,6-20 56,-6 20-48,0 0-16,0 1 0,1-3 8,5-18 56,0 18-32,0-2-16,0 1-16,3-11-8,1 14-24,2-14 24,0 10 48,2-12-16,-8-4 40,18 16 16,-10-12-16,12 3-24,-11-1 32,-9-6-8,22 6-16,-6-2 8,2 2-8,0-2 8,-16-4 8,17 4-8,1-4 8,4 0-32,-1 0-8,-22 0 40,24 0-96,-1 0-72,3-2-48,-3 0-96,-22 2 312,18-2-376,4-2-64,1-2-72,-3 0-16,0-2-17,1-9-15,-1 11 32,0-2 8,-4-8 40,3 10 40,-1-10 56,-2 10 112,-15 3 272,12-15-184,2 12 112,-1-16 8,0 6-808,-16 16 872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1:33.898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41 57 632,'0'0'0,"0"0"0,0 0 8,0 0 0,0 0 0,0-2-8,-4 0 0,0 0 0,0 2 0,-1 0 0,1 0 0,0 0 8,4 0 0,-4 0 0,4-2 0,-1 2-8,-2 0 8,-1 0 8,1 0-16,2 0 0,1 0 8,0 0 0,0 0 8,0 0-8,0 0-8,0 0 8,0 0 0,0 0 0,0 0 0,0 0 0,0 0 8,0 0-8,2 0 8,-2 0-8,2-2 16,-1 2-24,0 0 24,1-2 24,0 2 8,0 0-16,1-1-40,-2 0 48,1-1 0,2 0 8,-2 0 8,0 1-64,-1 0 72,1-1 0,0 2 8,0-2 0,-1 2-80,0 0 80,1-2 8,-2 2 16,0 0-8,0-2-96,0 2 120,0 0 0,0 0 8,0 0 16,0-2-144,0 2 120,0 0-16,0-2 16,0 2-32,0 0-88,0 0 88,-4 0-16,4 0-32,0 0-8,0 0-32,0 0 16,0 0 8,0 0-8,0 0 8,0 0-104,0 0 176,0 0-80,0 0-24,0 0-96,0 0 216,0 0-120,0 0 24,-4 0-24,4 0 8,0 0 8,0 4-32,0 0 16,0 0 0,0-4-16,0 4 32,0 0-16,0 0 16,0-1-8,0-2 0,0 3 0,0 0-16,0 2 0,0-1 16,0-4-24,0 5 16,0-2 24,0 2-16,0-1 0,0-4 16,0 16-24,0-17 0,0 6 8,0-2 0,0-2-8,0 4 0,0 10 0,0-12-16,0 1 24,0-4 8,0 5-8,2 0-16,-2 0 16,1 0 0,0-6-16,-1 7-16,2 9 16,0-16 32,-1 5-16,0-4 0,1 5 16,0 10-8,0-12-32,0 1 24,-2-4 0,2 15 0,0-16 0,0 5 0,0 0 0,-2-4 8,2 5-24,0-2 8,4 0 8,-2 0 0,-4-4 0,4 6-8,0 0-8,0 0 8,2-2 8,-6-4-16,6 4 32,0 0-8,3 0 0,-1 0-8,-8-4 8,8 4-8,0 0 0,8 2-8,-12-2 8,-4-3 8,6 3-32,0 0 24,0-4-8,2 0 8,-8 0-16,17 4 32,-13-4-16,4 0 0,8 0 0,-16 0 0,2 0-8,6 0 8,8 0-32,-12 0 24,-3 0 8,6 0-40,2 0 16,-1 0-16,0 0-32,-7 0 72,14 0-80,-9 0-56,10 0-24,-10 0-40,-5 0 200,6 0-240,2 0-8,-1 0-8,8-2 40,-15 1 216,4-2-192,11-1 56,-10 0 40,2-1 24,-6 5 72,13-4-40,-9-2 24,0 0 0,10 2 0,-15 3 16,4-4-8,3-1 0,10 0-8,-12 0 8,-4 5 8,13-6-8,-11-1 0,2 0 0,2-1-528,-8 9 536</inkml:trace>
  <inkml:trace contextRef="#ctx0" brushRef="#br0" timeOffset="590">444 114 280,'0'0'0,"0"0"296,0 0-272,-2 0-24,0 0 8,2 0 8,-4 0-8,4 0-16,0 0 24,0 0 0,0 0 8,0 0-24,0 0 16,0 0 0,0 0 0,0 0-8,0 0-64,0 0 120,0 0-48,0 0-8,0 0 8,0 0-120,2 0 232,0 0-104,0 0 8,0 0 0,-1-2-32,0 2 48,3 0 0,0 0 0,0 0 0,0 0-8,0 0 0,0 0 8,2 0 8,-2 0-56,-2 0 48,4-2 0,2 2 0,1 0 0,-4 0-48,-2 0 32,3 0 0,2 0 8,8 0-8,-12 0-32,-2 0 16,6 0 0,0 0-8,9 0 8,-14 0-16,-2 0 24,7 4-8,0-4-8,0 4 8,4-1-16,-8-2 0,2-1 0,0 4 8,10 0-8,-12-4 0,-4 0 0,7 4 0,1 0 0,0 0-16,-2-1 16,-4-2 0,6 3 16,0 0-32,0 0 8,-1 0 8,-6-4 8,5 4-16,0 0 24,1 2 8,-3-2-24,-2-3 8,4 5 0,-2-2-8,-2 0 0,1-1 0,-2-2-8,1 5 24,0 0-8,0-2-8,0 1 0,-2-4 0,2 5-8,0 0 16,-2 0 16,0 8-24,0-12 8,0-2 0,0 7 0,0-1 8,-4 0 8,0 10-16,0-12 8,0 0 8,-2 2-24,6-6 24,-6 6 0,-11 10-8,17-16-8,-5 6-8,4-6 8,-5 7 16,2-1-8,-2 0 8,0-1-24,6-4 32,-6 17-24,0-14 0,0 2 8,0 0-16,6-6 8,-6 16 0,-11-12-32,17 3-48,-6 8 72,6-14-104,-16 3-40,16 0-16,-6 2-32,0 10 192,6-16-200,-6 4 24,0 2 24,0 0 40,0 0 112,6-6-88,-6 17 40,-11-13 16,17 0 24,-6 2-8,6-6 16,-4 6-16,0 0 16,0 0-16,4 10-56,0-16 72,0 0-496,0 0 496</inkml:trace>
  <inkml:trace contextRef="#ctx0" brushRef="#br0" timeOffset="1228">1064 41 560,'0'0'0,"2"0"8,0-2-8,-1 1 0,0 0 8,1-1 0,0-2 8,-2 2-8,1 0-8,0 2 8,-1-2-8,0 0 0,2-1 24,-1 2-24,0 0 24,1-3 8,0 2-16,0 0 16,-1 1-32,0 0 24,1-1 16,-2 0 8,0 0 0,2 2 8,-2 0-8,2-2-16,-2 2-8,0 0-24,0 0 16,0 0 16,0 0-8,0 0 16,0 0-152,2 0 256,-2 0-128,2 0 8,-2 0-8,1 0-16,0 0 16,-1 4 8,0 0 0,2 0 16,0-1-40,-2-2 24,0 3-16,2 3 8,0 9 0,0-13-16,-2-2 40,2 5 8,0 0 8,0 10-8,0-13-48,-2-2 56,0 5-8,2 11 8,-2-13-32,2 10-24,-2-10 0,2 2 8,0 12-8,0-14 24,0 11-24,-2-12 32,0 3-8,0 15 8,0-15-16,0 12-16,0-14 16,0 2-16,2 12 8,1-12-32,0 8 24,-2-11 0,3 3-8,0 10 0,0-10 40,-1 8-32,-2-12-8,3 2 8,-2 12-8,-2-11-8,2 0 16,-2-4-32,0 5-32,0 10-32,2-16-56,0 5 152,-2-4-168,2 5-8,-2-2 8,0 2 16,2-2 152,-2-4-128,2 6 24,0-2 40,-2 0 16,0 0 48,0-4-8,0 5-8,0-1 0,0 0 8,0-1 8,0-2-16,0-1 8,-4 4-8,4-4-464,0 0 480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1:36.056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122 227 504,'0'0'0,"0"0"48,0-2-32,-2 1-16,0 0 8,-2-3 0,-1 0 0,5 0 8,-4 2 0,0 0 16,4 0-16,0 2 8,0 0-24,0 0 32,0 0 16,0 0 16,0 0 0,0 0-272,0 0 472,0 0-224,-4 0-8,4 0 8,-2 2-40,0 0 40,2 2 8,0 0 16,0 0-24,0-2-40,0 0 56,0 4 0,0 0-32,0 0 16,0 10-8,0-12-16,0 2 16,0 1-16,0 1-16,0 0 16,0-4 8,0 12-16,0-10 0,0 3-8,0-2 8,0-3-8,0 13 8,0-13-8,-2 5 0,0-2 8,2-3 16,0 14-24,0-14 16,0 6-16,0-4 16,0-2-16,0 13 16,0-13 0,0-2-16,0 0 40,0 4-8,0 0-8,0 0 0,0 4-24,0-4 8,0-6 16,-4 6 16,0 0-16,4-3-24,0-2 40,-4 3 0,4 0-8,-4-4 0,4 0-16,-4 0 0,4 4-8,0-4-24,0 0 16,0 0-32,-4 0-16,4 0 24,0 0-16,0 0 40,0 0-32,0 0-16,-4-2-32,4-2 8,-3 2 72,2 0-64,1 0 16,0-2 0,-4 0 16,4 0 32,0 2-32,0-4-8,-4-2 32,4 2-16,0 1 24,0 4-24,-4-5 8,4 0 8,-4-2 8,4 2 0,0 3 8,-4-5-8,0 2 16,-1-2-24,5 3 8,0 4 0,-4-5 0,0 0-16,0 0 8,4 1 8,0 4 0,0-5 8,0 0-8,-4 0 8,4 1-8,0 3 0,0-4 0,-4 0 8,4 2-16,-3-1 8,2 4 16,1-5 0,0 2-8,-4 0 8,4 1-16,0 2 16,0-3-16,0 0 8,0 0-16,0 2 8,0 2 0,2 0-8,0 0-16,0 0 8,2-2 16,-4 2-32,4 0 16,0-2 0,0 2 8,2 0 8,-6 0-16,5-2 8,-1 2-8,2-2 0,-1 2 16,-4 0 0,3 0 0,2 0 8,0 0-16,0 0 8,-6 0 8,16 0-16,-10 4 0,13 0 16,-14 0-8,-4-4 0,7 4 8,8-4-8,-10 4 0,10-4-8,-16 0 8,8 4 0,11 0 8,-11 0-8,10 2-8,-18-6 8,6 6-24,12 0 8,-10 0 8,10 11 16,-17-17-8,7 4 8,12 0-16,-12 2 0,8 0-8,-15-5 16,4 14-8,15-15 0,-13 6 0,11 10 16,-18-15-8,6 2-8,12 3 16,-12 1-8,14-1-8,-19-6 8,7 6 0,10 12 16,-12-14-8,12 2 8,-17-5-16,4 4 0,11 1-16,-10 0 8,11 0 8,-17-5 0,6 4 16,2 2-16,0-3 0,0 0 0,-5-4 0,10 0 8,-9 4 16,2 0 0,2-4-8,-6 0-16,5 4 8,-1-4 8,0 0-8,0 0 16,-5 0-24,2 0 40,1 4-16,0-4 16,-2 4-8,-2-4-32,2 0 40,0 0 24,-2 0 0,0 0 8,0 0-72,0 0 88,0 0-8,0 0-24,0 0 16,0 0-368,0-2 680,-4 0-328,4 0 24,-4 0-16,4 1-64,0-2 48,-4-1 32,0 0-16,4-2-8,-1 4-56,-2-3 40,-1 1 0,0-2 8,0 0 24,2 4-72,0-2 88,-2-2-40,-1 0 32,-1-2 0,0 0 0,0 2 16,0-2-32,2 0 16,3 5-80,-2-1 96,-1-4-8,0 0 0,0 0-24,2 2-64,-2-4 48,-2 4 32,2 0-8,0-2 8,2 5-80,0-2 56,-2-3-16,-1-1-16,5-9-16,-2 16-8,-2-2 40,0-4-32,0 0 24,0 0-8,4 0-16,-4 2 16,4-2-40,-4 1 16,4 5 0,0-2-16,0-2 40,0 0 0,0 2-32,0 2 8,0 0 8,0-2-32,0 0 24,0 0-24,0 0-40,0 2-48,0 0-88,0 0-80,0 0 280,0 0-352,0 0-88,0 0-24,2 0-24,2 0 48,-2 0 104,2 0 88,0 2 112,-1-2 136,-2 2-64,5-2 24,-1 0 0,1 0 24,-2 0 16,0 1-488,-4 1 488</inkml:trace>
  <inkml:trace contextRef="#ctx0" brushRef="#br0" timeOffset="2384">1173 197 416,'0'0'0,"0"0"24,0-2-16,0 1-8,0-1 8,0 0-16,2 0 16,-2 0-8,0 2 0,2-2 8,-2 0 0,2 0 0,-2 0-8,0 2 0,0 0 8,2-2 0,-2 0 0,0 0 8,0 2-16,0-2 0,0 2 8,0-2-8,0 0 0,0 2 0,0-2 16,0 0 8,0 0 0,-4 0 0,4 0 0,-4 2 16,4 0 0,0 0 16,-1 0-56,-2 0 72,-1 0-24,0-2 16,0 2-16,3 0-48,-4-2 40,-1 2 0,-1 0-16,1 0 8,0 0-24,0 0 8,0 0 0,0 0 8,3 0-24,-10 0 32,9 0 0,-2 0 8,-12 0 0,16 0-40,-3 0 24,-11 0 0,16 0-8,-6 4-8,3-4-8,-10 0 0,9 4 32,-12-4-16,10 4 16,2-4-32,-9 0 40,9 4-8,-2 0 0,0 0 8,2-3-40,-8 2 40,8 1 0,-2 0 24,-10 0-24,12 3-8,0-3 8,0 2-24,-3-2 0,6-3-16,-4 2 8,-1 1-16,0 0 24,2 0 0,3-3-16,-2 2 0,-1 1-8,4 0 0,0 0 16,0-2-8,0 0 0,0 2 16,-4 0-8,4 0-24,0-2 16,0 0 0,2 2-8,0-4 8,0 5 8,-1-4-8,0 2 8,1-3 0,2 4-8,-2 0 8,-1-4-8,0 0-8,3 4 8,-2-4 8,0 4-16,-1-2 8,0 0 8,3-2-16,3 0 8,-3 0 8,-3 0-8,2 0-8,1 4 8,-2-4 0,2 0 8,-1 2-8,0 0 16,3-2 16,0 0 0,0 0-8,-2 0-24,2 0 24,0 0-16,0 0 0,0 0 32,1 0-40,-1 0 8,2 0 8,8 0-16,-10 0 8,2 0-8,0 4 8,-3-4-8,-2 0 8,13 0-16,-11 0 16,11 0-8,-13 0 0,0 0-8,15 0 16,-12 0-16,12 0 0,-14 0 8,-2 0 16,15 0-24,-11 0 16,12 0-8,-13 3 0,-2-2-16,17-1 24,-12 0-16,13 4 8,-17-4 0,-2 0 0,16 0-8,-12 4 0,12-4 8,-14 0 0,-2 0-8,6 0 16,11 4-16,-13-4 16,6 3-8,-6-2 0,0-1-8,12 4 8,-14 0-8,0-1 8,-2-2 8,7 3-8,-1 0 16,-2-4 0,-2 3-16,-2-1 0,2 2 16,2 0-16,-4 0 0,-1-1 0,0-2 16,1 3-16,-2 0 24,0 2 8,0-3-32,0-2 16,0 3 8,0 0 0,0 0-16,-3-1-8,2-2 40,1 5 0,-6 0 16,2 0-8,-1-1-48,4-4 40,-5 6 0,2 9 40,-2-16 24,-7 4-104,9-2 112,0 14 24,-2-16-24,-10 6 0,13-1-112,2-4 88,-17 5 32,12 0-24,-11 0-16,14-2-80,2-4 80,-15 5-8,10-1-16,-12 0 0,13-1-56,4-2 88,-19 3-40,13 0 24,-11 2 0,15-3-72,2-2 48,-17 3-24,12 0-8,-12 0 8,12 0-24,6-4 8,-21 4 48,17-4 0,-14 4 32,12 0-88,6-4 80,-22 4 17,16-4-33,-15 0-48,16 4-16,4-4 40,-17 0-40,12 0 0,-14 0-8,14 0 8,6 0-8,-21 0-32,15 0-81,-12 0 41,14 0 80,4 0-152,-18 0 40,14 0 16,-15 0-24,16-2 120,2 2-112,-15-2-56,10 0 40,-12 0-16,14 0 144,4 2-144,-18-4 32,14 0-16,-2 0 8,-11 0 8,17 4 112,0-4-120,0 0-24,0 0-16,-4 0-16,4 4 176,-4-4-192,4 0-40,0-2 0,0 2-16,0 3 248,2-2-248,4-1 48,0 1 16,0 1 48,-5 2 136,5-4-88,10-2 24,-10 0 24,16 0 24,-20 6 16,12-6-24,2-2 16,3 2 0,-1-10 0,-15 15 8,16-2-400,-19 3 400</inkml:trace>
  <inkml:trace contextRef="#ctx0" brushRef="#br0" timeOffset="2385">1617 126 456,'0'0'0,"0"-1"0,0 0 16,0-1 0,-5 0 0,5-2 0,0 3-16,0 0 8,-4 1 16,4 0 24,0 0 8,0 0-56,0 0 80,0 0 0,0 0 8,0 0 0,0 0-424,0 0 776,0 0-320,0 0 16,0 0 8,0 0-16,0 0 16,0 4-16,0 0 32,0-2-160,0 0 160,0 4-16,0-2 24,0 2-48,0 0 8,0 0 24,2 0 8,0 0 16,-2-3-176,0 0 184,0 15-8,0-13 24,0 1-8,0-3-192,0 0 160,0 17-24,0-16-64,0 12 8,0-12-80,0-2 88,0 14-16,0-9 17,3 11-33,-3-15-56,0 0 40,0 15 8,0-12-32,0 12 8,1-15-24,0-2 48,-1 16-24,2-11 32,0 10-8,-1-13-48,0-2 48,-1 15 0,0-12-16,0 2-16,0-2-16,0-2 0,0 17-40,0-19-16,0 6-72,-3 5 128,2-6-208,1-5-41,0 4-135,0 0-80,0-1 464,0-2-520,0 3-32,0 0 16,-4 0 48,4-4 488,0 0-440,-5 4 96,5-4 104,0 0 112,-4 0 72,4 0 40,0 0 0,0 0-328,0 0 344</inkml:trace>
  <inkml:trace contextRef="#ctx0" brushRef="#br0" timeOffset="2386">1327 118 488,'0'0'0,"0"-2"16,0 0-16,0 2 16,-4-5 16,-2 3-8,2 0 24,4 0 16,0 2-64,0-2 80,0 0 16,0 0 24,0 2 8,0 0-128,2-2 136,0 2 16,0 0 8,4 0 24,-6 0-184,4 0 200,0 0 0,2 0 0,0 0-16,-6 0-184,6 0 176,2 0 8,-2 0 24,11 4 0,-17-4-208,8 0 200,10 0-16,-10 0-16,12 4-32,-19-4-136,4 0 128,18 4-32,-7-4-32,-8 0 8,12 0-8,-4 0-8,-8 0 32,15 0-16,-5 4-15,0-4-1,-2 0-32,1 0 16,-16 0-40,6 0 24,13 0-88,-4 0-65,-8 0-103,-4 0 232,15 0-320,-13 0-32,12-2-88,-12 0-64,-3 2 504,10-2-512,-7 0-32,2 0 80,-2-2 120,-4 3 344,3-2-248,1-1 136,-2 0 48,-2 0 40,-2 3 24,2-2-24,0-1-424,-2 4 448</inkml:trace>
  <inkml:trace contextRef="#ctx0" brushRef="#br0" timeOffset="2387">1967 158 408,'0'0'0,"0"0"0,0 0 8,0 0 8,0 0-8,0 0-40,-4 0 72,4 4-32,-4-4 0,4 4 8,-3-4-16,2 0 8,1 4 8,0-4 8,0 0 0,0 4 24,0-4 8,-4 0 24,4 0 8,-3 3-88,2-2 80,1-1 16,0 4-8,0 0-8,0-1-80,0-2 88,0-1-16,-4 7 0,4-3 8,-3-2-80,2 0 64,-3 4 0,4 0 8,0 0-8,0 6-64,0-8 80,0 0-24,0 2 8,0 12-16,0-14-48,0-3 40,0 5 8,0 10 0,0-12-32,0 0-16,0-2 32,0 14-16,-5-12-8,5 2 16,0 7-24,0-10 0,0 1 8,0 3 0,0-1 0,0 8-8,0-10 24,0 0 0,0 2 0,-4 10 0,4-13-24,0-2 16,-4 3 8,4 13-16,0-13-16,0-1 8,0-2-16,0 5-24,0 0-8,0-2-8,-3-1 56,2-2-96,1 3 8,-4 0-24,4-4 0,-4 0 8,-2 0-16,2 0 0,4 0 0,0 0 120,0 0-128,-4 0 16,4 0-8,0 0 8,-4 0 112,4 0-88,0 0 8,0 0 16,-4-2 16,4 0 48,0 2-32,0-4 8,0 0 8,-4 0 0,4 0 16,0 4-8,0-6 8,-4 0-8,4-1 8,0-1 0,0 0 0,0 2 0,0 0 8,0-2-8,0 8 0,0-8 8,0 0-8,0-8 16,2 12-16,-2 4 8,2-9 0,0-7 8,2 10 0,0-2-16,-4 8 24,4-16 8,0 8 8,2-10 8,0 11 8,-6 7-56,6-18 56,0 12 24,-2-12 0,3 12 16,-7 5-96,4-18 96,2 13 8,0-13 8,2 13-16,-8 5-96,6-14 104,2 9 0,-2 0 0,0-10-8,-4 15-96,12-2 72,-10-5-8,3-1-8,-1 1 0,2 0-16,0 2 16,8 0-24,-8 2 0,-5 4-32,14-4 24,-11-2-16,15 0 8,-13 0 16,-6 5-32,12-4 32,-8 3 16,12 0-24,-12-2 0,-3 3-24,15 0 48,-10-2-32,10 1 8,-12 0 0,-3 2-24,12 0 8,-9 0 16,13 0 0,-13 0 0,10 0-8,-10 0 0,0 0 0,2 0 0,-6 0-16,4 0 8,2 0 8,0 4 0,-1 1 8,-6-5-24,4 4 8,-1 0-16,-2 2 16,-2 0-32,0-5 24,0 4 8,0 1-16,0 0 0,0 0 0,-1-4 8,-2 2-16,-1 12 16,-2-12 8,-1 3-8,6-6 0,-4 4-24,-11 11 16,16-12-24,-6 2 0,-12 0-8,14 0-8,-12 10-40,10-16 16,0 2 72,-7 2-88,7 15-32,-16-19 24,6 6-16,14-1 112,-2 6-104,-21-7 8,19 2 16,-18 0 16,18-4 64,-4 0-72,4 2 24,-17 2-8,17-2 16,-2-2 40,-8 0-24,0 2 8,10 0-16,-17 1 24,21-5 8,-2 0-16,-14 4 16,14-4 16,-12 0-24,12 0 16,-2 0-8,0 0-8,0 0 24,-1 0-16,-3 0 8,6 0 8,0 0 8,0 0-8,2 0-16,0 0 32,2 0 0,0 0-8,0-2 24,0 1-48,0 0 48,-4 1-32,4 0 16,0 0-32,1 0 0,0 0 0,1 0 16,2 0 24,0 0 16,-2 0-56,0 0 64,4 0-8,3 0-16,-1 0 16,-4 0-56,0 0 32,2 0 16,2 0-32,-2 4-16,-1-1 0,-2 0 16,5 1-16,0-4 0,-2 4 16,-1-1-16,-2 0-24,6 3 40,7 0-8,-10 10-8,5-16 0,-2 0 24,-1 6-16,10 0 8,-11 0-16,4-2 0,-2-2 0,-1 15 16,12-13 0,-14 12 40,2-12 0,9 12-24,-11-12 16,2 2-32,2 5-16,-4-5 16,-2 0-8,4 10 8,0-10 0,0 10 16,0-12 8,9 12-32,-11-12 16,-2 1-24,-2-4 8,6 16 16,-2-13 16,0 12-8,2-12 0,0 14 0,0-14 8,8 2-24,-14 6-16,-1-7 40,5-5-24,0 6-40,-2 0-32,-1-2 56,-2-2-176,3 4-112,0 0-72,2 0-72,-5-3 432,0-2-408,-1 3 64,0-4 112,2 0 104,0 0 128,-2 0-64,2 0 48,0 0 0,0 0-320,-2 0 336</inkml:trace>
  <inkml:trace contextRef="#ctx0" brushRef="#br0" timeOffset="2388">2496 162 448,'0'0'0,"0"0"8,0-2 8,0 0 0,0 2-16,0-2 16,-4 0 0,0 2 16,-1 0-8,5 0-24,0 0 40,0 0 8,0 0 8,0 0 0,0 0-256,0 0 472,-4 0-208,4 4 0,0 0 8,0-4-72,0 0 56,0 4 8,0 0-8,0-4-16,0 2-40,0 2 64,0 0 16,0 0-32,0 0 32,0-2-80,0 3 8,0 1 8,0 0 32,0 10 0,0-15-48,0 2 80,0 3-24,0 14 8,0-16-16,0-1-48,0 0 48,0 16 0,0-15-16,2 12 0,-1-14-32,0 2 32,2 14 0,-3-14 24,0 14-16,0-15-40,2 1 24,0 12 0,0-12-8,0 12-16,-2-14 0,2 0 16,0 14 24,4-12-8,-2 13 32,-1-16-64,0 2 64,3 13-16,0-12 0,-2 2 0,2 10 8,0-12 8,2 0 8,0 2-16,-4-4-56,1 0 48,3 4 8,8-2-16,-10 1 16,-2-4-56,0 2 48,12 1 0,-12 0-8,4-4-8,2 2-32,-1 0 32,-3-2-8,12 0-8,-12 0 24,-2 0-40,0 0 48,12 0 8,-10 0 0,13 0-8,-15-1-48,0 0 24,16-1-8,-14 0 32,14 0-16,-16-1-32,-2 2 64,6-6 0,9 3-24,-15-2 8,1 4-48,0 0 40,3-4 0,0 0 32,0 0-16,-2 2-56,-2 2 40,4-6 16,0-10-8,0 14-16,-2-2-32,-2 4 56,4-15-8,-1 13-16,1-2 32,-3-4-64,0 4 48,1 2-16,-2-4 48,0-10 1,-1 15-81,0 2 72,-1-8 16,0-7-24,2 10 16,-2-5-80,0 6 80,0-1 32,0-10-8,0 10-8,0-6-96,0 7 88,0-1-32,0-2-8,0-10-16,0 14-32,0 2 48,-4-6-32,0-8 8,4 10 8,0-7-32,0 9 8,-4-2 8,4 0-16,-4 0 16,0-7-16,4 10 16,-7 1-40,3-4-8,4 0-40,-3 1 72,2 4-112,1-3 24,-4 0-40,4 2-32,-3-2 160,2 3-168,-3-1-32,4 0-1,-4 2-39,4 0 240,0 0-240,0 0-32,-4 0-24,4 0-24,0 0-16,0 0 0,0 0 0,0 0 16,0 4 320,0-4-344,0 0 16,0 0 24,0 5 80,0-2 224,0-2-144,0-1 64,2 4 56,2 0 0,0-4 24,-4 0-16,6 0-448,-6 0 464</inkml:trace>
  <inkml:trace contextRef="#ctx0" brushRef="#br0" timeOffset="4872">3405 87 480,'0'0'0,"-4"0"8,2 0-8,2 0 8,0 0 0,0 0 0,0 0 8,0 0-8,2-2 0,-2 2-8,0 0 24,0 0-8,0 0 8,0 0 16,0 0-144,0 0 248,0 0-56,0 0 8,0 0 16,0 0-552,2 0 1040,-2 0-448,0 0 48,0 0 16,0 0-216,0 0 256,0 0-24,0 4 48,0-4-32,-2 0-248,0 0 264,2 0 16,0 0-16,0 0 16,-2 0-280,0 0 232,-2 0 40,0 0-8,0 0-7,1 0-257,2 0 248,-3 0 16,0 0-56,-2 0 8,2 0-216,2 0 192,-5 0-56,1-2 16,0 2 0,2 0-152,2 0 128,-14 0-16,16 0-16,-6 0-40,-12-2 0,14 2 0,-17 0 0,17-2-40,0 2-16,2 0 8,-14 0-8,12 0 16,-2 0 32,-6 0-48,8 0 32,-2 4 0,0-4-8,0 4-24,1-4 0,3 0 48,-14 0-48,12 4-16,-2 0 8,1-1 8,4-2-32,-5 3 32,0 3-8,-10-3-8,16 0 16,0-2-24,-6 14-16,2-16 8,-1 6 40,1 7-8,2-10 0,-4 1 0,2 2-16,0 0-16,1 9 32,2-11-32,-3-4 8,0 16-8,0-12 0,1 1 32,2-4-24,1 15 0,0-12 8,0 12-24,0-12 40,0-4-16,0 17-16,0-13 16,0 12 40,2-13-24,-2-2-8,4 5-8,2 12-16,2-14-8,-1 2 40,-6-6-40,7 19 40,1-15 16,-3 2-40,1 8 24,-6-12 8,7 2-40,8 2 0,-10 0 8,11 9 24,-16-14 8,5 3-32,11 0 48,-9 2-32,10 0 8,-18-5-24,16 3 16,-8 2-16,10 0 32,-12 0-8,-5-6-8,17 6 0,-12-2-40,14 0-32,-14 2 80,-6-6-128,16 4-32,-10-4-16,11 4-24,-13-4 200,-4 0-232,6 4 0,2 0-16,-2-4 48,10 4 200,-16-4-177,2 0 25,4 0-8,2 0-40,-2 0 200,-6 0-208,5 0-56,-1 0 24,0 0 8,2 0-8,-6 0 240,16-2-224,-12 0 0,2-2 8,0 0 40,-6 4 176,2-6-168,4 2-16,0-2 8,2 0-8,-7 5 184,7-6-168,0-1 32,-2 2 24,0 0 24,-6 5 88,2-5-80,2 0 8,0 0 24,0 0 8,-4 6 40,6-6-16,0-2 8,2 2-8,-2-2 8,-5 7 8,6-4 0,-1-11 0,1 14 0,-1-4-8,-6 4 8,4-5-8,0-1 0,2 0 0,-2 0 8,2 0-8,0 0-448,-6 8 456</inkml:trace>
  <inkml:trace contextRef="#ctx0" brushRef="#br0" timeOffset="4873">3804 69 528,'0'0'0,"2"0"16,-2 0-8,0-1-8,0 0 32,0-1-8,0 2 0,0-2 0,0 1-24,0 0 48,0 1 32,-4 0 32,4 0 32,0 0-144,0 0 144,-4 0 8,4 0 8,0 0 0,-4 0 8,4 4-8,-4-4 0,4 4 0,-4 0 24,4 0-16,-4 0 16,4 2-8,-4 0-8,4 0-8,-4 0-32,4 0 0,-2 3-128,0-1 120,2-4 0,0 2 8,-4 12-8,4-16-120,0 0 128,0 14 32,0-12-24,0 13 0,0-14-136,0 0 129,0 15-1,0-12-32,0 12 40,0-14-136,0-2 112,0 16-40,0-11 40,0 13-32,0-16-80,0-2 80,2 18 8,0-14-24,0 12 32,-1-14-96,0-1 120,1 13-16,0-12 8,0 12-80,-1-13-32,0-2 24,1 15-48,0-12-104,-2 2-72,1-1 200,0-4-416,1 6-128,-2-3-169,0 0-71,1-1 784,0-2-752,-1 3-8,2-4 168,-2 4 168,0-4 424,0 0-288,0 0 192,0 0 64,0 0 16,0 0 448,0 0-880,0 0 8,0 0 440</inkml:trace>
  <inkml:trace contextRef="#ctx0" brushRef="#br0" timeOffset="4874">3632 47 544,'0'0'0,"0"0"24,0 0 8,0 0-16,0 0-16,0-2 24,0 0 0,0 0 32,0 2-8,0 0-48,0-2 64,0 2 24,0 0-16,0 0 40,0 0-112,0 0 136,0 0 0,2 0 24,0 0-8,-2 0-152,4 0 120,0 0 40,2 0 0,-2 4-16,-3-4-144,4 0 152,1 4-16,0-4-8,1 4-16,-7-4-112,6 0 128,0 4-24,10-4-32,-12 4 24,-3-4-96,6 0 64,9 0 0,-10 4 32,11-4-32,-17 0-64,6 0 48,12 4 16,-12-4-8,12 0 0,-17 0-56,6 0 32,14 0 0,-15 0-16,12 0-40,-18 0 24,6 4 8,10-4-56,-10 0 0,10 0-8,-10 0-32,1 0-16,1 0-48,-2 0-32,-5 0 184,4 0-224,1-2-32,0 0 0,-2 0 8,0 0 48,-2 0 0,0 0 16,0-2 32,-1 3 152,0 0-168,1-1 48,0 0 16,0-2-8,-1 3 112,0 0-80,3-1 8,-2 0 32,0 0 24,-1 1 16,2 0-16,1-2 8,1 1-8,-3 0-8,-2 2 24,2-2-8,2 0-16,-2 0-536,-2 2 560</inkml:trace>
  <inkml:trace contextRef="#ctx0" brushRef="#br0" timeOffset="4875">4076 30 536,'0'0'0,"0"0"16,0 0-8,0 0 0,0-2 0,0 2 0,0-2 0,0 2-8,0 0 8,0-2 0,0 0 0,0 2 0,0 0-8,0 0 16,0 0 0,0 0 8,0-2-16,0 2-8,0 0 24,2 0 0,0 0 16,0-2 24,-1 2-64,0 0 80,1-2 16,0 2 0,0 0-8,-1 0-88,0 0 72,1 0 16,0 0 0,-2 0 0,0 3-88,0-2 128,0-1 0,2 4 24,-2 0 32,0 0 0,0 1 0,0 1 0,0 0-8,0-2-176,0-2 168,0 4 16,0 0 0,0 10 16,0-13-200,0-2 192,-4 15 0,4-10 0,-4 13-16,4-15-176,0-2 168,-4 16 9,0-12-57,0 14-16,1-15-104,2-4 88,1 18-64,-4-13 32,-1 14-16,5-15-40,0-4 40,-4 17 16,4-12-32,-4 13 24,4-16-48,0-2 32,-4 17 8,4-14 24,-4 12-40,4-13-24,0-2 40,0 15 0,-4-12-16,4 2 16,0-1-40,0-3 48,0 14-32,0-12-32,0 2-80,0-3 96,0-2-192,0 5-120,0 0-153,0-2-111,0 0 576,0-4-696,0 4-32,0 0 32,0-4 112,2 4 584,-2-4-400,2 0 160,0 0 136,0 0 64,0 0 40,-2 0-8,4 0-8,2-2-464,-6 2 480</inkml:trace>
  <inkml:trace contextRef="#ctx0" brushRef="#br0" timeOffset="4876">4422 79 576,'0'0'0,"-4"0"16,4 0 0,-4 0 16,4-2-16,-4 0 0,0 2 0,4-1-16,0 0 16,-4-1 40,4 2 16,-4-2 32,4 2-104,0 0 120,0 0 0,-4 0-8,4 0-8,0 0-104,0 0 88,0 0-24,-4 0-16,4 4 8,0-4-56,0 0 48,-5 4 0,5 0 0,-4 0-8,3-2-40,-2 0 40,3 2 0,-4 0 0,0 2 8,0 0-24,0 1 16,0-1-32,0 0 8,2 2-16,0 2 16,-2-10-8,0 16 16,0-12-24,2-1 0,0 0 24,2 15-8,-4-13-8,4 1-8,0 2 0,0 2 8,-4-6-8,4 12 8,0-12-8,0 4 0,0 0 8,0-4 8,0 13 0,0-13-8,0 2 8,0 10 8,2-12-16,-2 2 32,2 10-24,2-12 8,0 2 8,0 0-16,0 13 16,2-15-16,0 2 8,0 0 16,-2-3-40,-2 0 40,4 3 40,0 0-8,1 0 24,-3-3-96,0-2 104,4 3-8,0-4 8,0 4-8,-3-1-96,-2-2 88,5-1 8,8 0-32,-10 0 0,-1 0-64,-1 0 64,12 0-32,-10 0 16,10 0-8,-10 0-16,12 0 16,-12-2-24,15 0 16,-16 0-32,-2 0 48,15-4-24,-10 0 32,12 2 0,-16 0-56,-2 2 64,17-4 0,-13 0 16,10 0-16,-12 2-64,-2 2 104,6-6 0,8 2-8,-12-3 9,1 4-105,-4 2 104,6-5 8,-3 0 0,-2 0 8,2-8-32,-2 12 32,0-2-8,-2-10 0,0 11-112,0 3 136,0-6-24,0-10 16,-4 12-8,1-6-120,2 8 96,-5-2 32,-1-10-64,-9 9 32,13-5-96,2 8 80,-5-2-40,-12-10 48,12 10-40,-7-7-48,10 10 72,-3-3-16,-15-2 16,15-9-8,-12 12-64,14 4 104,-2-5-16,-18-2-40,7 2 0,4 1-48,10 4 0,-13-5 16,-2 0-8,1 0-16,3 0 8,12 6 0,-4-2 8,-16 0-16,16 0 16,-10 0-8,14 1-32,-4-1-8,-13 0-8,13 0-104,-10 1 152,14 0-240,-2-1-144,-2 2-120,-12-2-56,14 0 560,4 2-657,-6 0-31,-1 0-8,1 0-8,1-2 704,4 2-624,-5 0 80,0 0 152,0-2 152,2 2 240,4 0-128,0 0 96,0 0 16,0 0-48,0 0-472,0 0 536</inkml:trace>
  <inkml:trace contextRef="#ctx0" brushRef="#br0" timeOffset="4877">4851 47 600,'0'0'0,"0"0"16,0 0 0,2 0 8,-2 0-24,0 0 8,0 0 24,0 0 8,0 4 16,0-4-56,0 0 88,0 0 24,0 4 16,0-4 0,0 1-128,0 2 144,0-3-8,0 4 16,0 2 56,0-3-208,0 0 208,0 1 8,0 0-16,0 2-16,0 1-184,0 2 144,0-5-8,-4 3-8,4 11-24,0-16-104,0 0 120,0 16-24,0-14 8,0 12-8,0-14-96,0 0 56,0 2 24,0 13-16,0-11 8,0 12 8,0-12-16,0 14 8,0-14-24,0 13 8,0-15-24,0 14 16,0-14 0,0-1-48,0 0 48,0 15 0,0-18 8,0 6-8,0 3-48,0-2 40,-4-7 24,4 7-15,-4-1 15,4-4-64,0 0 72,-4 2-32,4 0 8,-4 0-8,2-2-40,0 0 8,-2-2 8,0 4-24,4-4-8,-4 4-16,0-4-16,0 0-48,0 0-57,1 0 153,2 0-160,1 0-16,0 0-24,-4 0 0,4 0 200,0 0-160,0 0-16,0-2 40,0-2 32,0 1 104,0 2-88,0-3 8,0-2 24,0 0 0,0 2 56,0 2-64,0-5 40,0 1 8,2-2 0,-1 2 16,0 4 0,1-6-24,-2 0 24,2 0 8,-1 2-8,0 4 16,1-4 0,-2-2-16,0 0 16,1 2-16,0 3 8,-1-13 16,2 12 16,0-2 8,-1-6-48,0 8 56,1-2 16,0-10 16,0 12 8,0-5-24,2-7 0,0 12-16,0-4-8,-2 0 16,2 0-8,-2 2-24,0 0-16,0 2-16,-2 4-8,2-4 24,0 2 0,0-2 8,0 2-24,-2 2 16,2-2-16,3-3 8,-3 3-16,1 1 8,-2 0 0,3-1-8,0 0 0,0 0 0,-1 1 8,-2 0 0,3-1 32,0 2-24,0 0 8,0 0-16,-4 0 8,6 0-16,-2 0 16,0 0 0,2 0-8,-6 0 8,6 0 32,0 0-24,-2 4 16,2 0-32,-5-4 16,3 0 8,2 4 16,-2 0-8,1 0-32,-4-3 64,5 5 8,0-2-8,-2 0-8,2 2-24,0-2-40,0 2 16,0-2 16,0 2-24,-6-6 24,6 6 8,3-2 16,-1 2-40,0 0 0,-8-6-8,16 6 56,-12 0-40,4 1 41,8-1-17,-16-6-40,6 6 8,3 0 16,9 0 0,-12 0-16,-6-6-8,18 6 16,-12 0 0,12 0 8,-12 0 8,-4-5-32,15 4 40,-11 12-8,12-17-8,-12 4-8,-4-4-16,14 6 24,-10 0-24,11-2 32,-11 0-8,-5-4-24,14 4 56,-9 0 0,2 0-16,8 0 8,-15-3-48,2 2 16,3 1 32,0-4 8,1 4 8,-7-3-64,6 2 80,0-3-16,0 4 32,0-4 16,0 0 40,-2 0 40,0 0 16,-2 0 32,-2 0-240,2 0 232,0 0 16,0 0-8,0 0-24,-2 0-216,0 0 184,0 0-16,0-2 0,2 0-32,-2 1-136,0-2 120,0-1 0,0 2-8,0-2 32,0 3-144,0-2 160,-4-1 24,4 0 8,-4 0 1,3 3-193,-2-2 176,3-3-16,-4 2 8,0-2-32,3 4-136,-2-2 144,-1-3-64,4 1 8,-4 0 24,3 4-112,-2-2 104,-1-2 16,0 0-40,0 0 8,2 4-88,-1-2 72,-1-4-16,4 2 32,-4-2-56,4 5-32,0-2 24,-4-4 0,4 1-24,-4 0 40,4 5-40,0-2 16,0-3-8,-4 0 16,4 0-32,0 5 8,0-2 8,0-3 8,0 0-24,0-1 24,0 1-24,0 0 8,0 0-48,0 0-48,0 5 96,0 0-152,0-5-80,0 2-40,0 0-64,1 3 336,0 0-472,-1-3-121,0-1-119,2 3-136,-1 3 848,0-2-856,-1-1-16,0 0 8,0 2 63,0 0 33,0 0 96,2 0 48,-2 0 104,2 0 136,-2 2 120,0 0 136,2 0 64,-2 0 64,0 0-32,2 0 16,0 0-40,0 0-520,-2 0 576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11:41.564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276 55 624,'0'0'0,"0"0"8,0 0 0,0 0 0,0 0 8,0-2 8,0 2-24,0 0 16,-4-2 0,4 0 8,0 2 0,0-2 8,0 2-32,-4-2 64,4 0 8,-4 0 40,4 0 8,0 0-8,0 0 24,-4 0-8,4 0 24,0 2-152,-4 0 184,4-2-8,0 0 0,-4 0-8,4 2-24,0-2 8,-4 0-16,4 2-8,0 0-128,0-2 128,-4 0-24,4 2-24,-4 0-16,3 0-64,-2-2 56,-1 0-8,4 2 8,-4-2-32,0 2-8,0-2 0,-1 2-16,5-2 32,0 2-32,-4 0 24,0-2 16,-2 2-8,0-2-32,5 2 0,-4 0 16,-1-2-24,0 2-16,0 0 40,5 0-16,-4 0 0,-11 0 0,12 0-16,0 0 0,2 0 16,-3 0-24,-1 0 0,0 0 40,-10 0-32,16 0 16,0 0-16,-6 0-16,0 0 0,0 4 8,4-3 24,-2 2-8,-12-3-16,12 4-8,-1 2-16,4-5 48,-4 2-72,1 3 24,-2-2 0,2 2 0,3-4 48,-2 2-24,-3 2-8,2 0 0,0 0-8,3-4 40,-2 2-40,-1 3 0,4-1-16,-4 0 32,4-5 24,0 4-48,0 1 0,0 0 32,0 0-8,0 0 8,0 0 0,2-2-8,2 0 8,-3-2 16,2 0-8,3 4 16,0-2-8,0 1 0,0-1 0,0 0 0,0 0 8,3 0-8,-6-3 0,2 2-8,3-3 24,8 4-8,-10 0 16,2 0 0,8-4-16,-10 4 24,11-4 8,-15 2-40,2 0 80,12-2 0,-10 4 0,10 0 16,-10-4-8,12 0 24,-11 4-8,9-4 16,-14 2-120,2 0 152,12-2 32,-10 0 24,12 4 8,-15-4-216,0 0 208,14 0-15,-11 4 15,12-4 0,-12 0-32,2 4 16,0-4-8,10 0-32,-15 2-152,1 0 184,4-2-40,0 4-40,0-4-16,-4 3-88,0-1 56,4-2-8,0 4-8,-2-4 0,-2 2-40,-2 0 48,4 2-16,0 0-32,1 0 24,-4-2-24,0 0 0,3 2 16,0 0 24,-2 0 0,-2-2-40,0 0 8,2 4 16,-2 0 24,2 0-16,-3-2-32,0-2 80,1 4-16,0 11-56,0-13 48,-1 0-56,0-2 96,-1 4-40,2 12 8,-2-14-16,0 0-48,0-2-32,0 4 48,0 10 16,0-11 0,0-1-32,0-2 40,0 14 16,-4-12-16,4 2-8,-3-2-32,2-2 40,1 14-16,-4-16 8,0 6 8,1-1-40,2-4 32,-3 5 40,0 1-24,-2 9 48,1-16-96,4 0 72,-5 4-48,-1 2 40,-9 0-40,16-3-24,0-2 24,-6 3 0,-10 0 16,12 0-16,-8-1-24,8-2 32,0 3-32,-13 0-56,11-4-16,-6 3 72,8-2-96,-2-1-48,-12 4-88,12-4-72,-9 0 304,12 0-416,-3 0-64,-17 0-32,17 0 0,-12 0 512,14 0-496,-12 0 31,-1-2 33,11 0 24,-10 1 408,12 0-360,-12-3 24,10 0 48,-16 0 40,16 1 248,5 2-240,-19-3 40,14 0-8,-16 0 24,17 1 184,4 2-176,-17-3 0,14 0 16,-3 0 0,-9 0 160,14 4-128,-2-4 40,-2 2 32,0 0 32,0 0 24,6 2-24,-4-2 16,0 0-16,4-1-8,-4 2 32,4 0-528,0 1 528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2:13:30.508"/>
    </inkml:context>
    <inkml:brush xml:id="br0">
      <inkml:brushProperty name="width" value="0.15" units="cm"/>
      <inkml:brushProperty name="height" value="0.15" units="cm"/>
      <inkml:brushProperty name="color" value="#FDFBE9"/>
    </inkml:brush>
  </inkml:definitions>
  <inkml:trace contextRef="#ctx0" brushRef="#br0">0 1 1608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2:13:48.439"/>
    </inkml:context>
    <inkml:brush xml:id="br0">
      <inkml:brushProperty name="width" value="0.2" units="cm"/>
      <inkml:brushProperty name="height" value="0.2" units="cm"/>
      <inkml:brushProperty name="color" value="#FDFBE9"/>
    </inkml:brush>
  </inkml:definitions>
  <inkml:trace contextRef="#ctx0" brushRef="#br0">505 395 1016,'0'0'0,"2"0"144,-2-2-120,0 0-8,0-2 0,2 0 8,-2 0-8,2 0 8,-2 0-8,0 0-16,0 4 24,0-4 8,2 0 8,-2 0 16,0 0 32,0 0 16,0 0 32,0 2 16,0-2 16,2 0 0,-2 0 0,0 2-168,0 2 168,0-4 8,0-1 0,0 1 16,0 2-192,0 2 176,0-2 8,0-2 16,0 2-24,0 0 24,0 2-200,0-2 176,0 0-8,0 0-8,0 0 1,0 2-161,0-2 160,-4 0 0,4 0 8,0 0 8,0 2-176,0 0 192,0-2 24,0 2-32,-4 0-8,4 0-176,0-2 168,0 0-32,0 2 64,0 0-40,0 0-160,-4 0 136,4 0 16,0 0-24,0 0 8,-1 0-136,-2 0 120,3 0 0,0 0-32,0 0 0,0 0-88,0 4 56,0-4 16,0 4 0,0-4-16,0 0-56,0 0 72,0 4-16,0 0 8,0 0 0,-4 0-8,4 0 8,-4 0 0,4 2-8,-4 11 24,4-13-48,0 2 24,0 12-16,-4-12-16,0 12 48,4-12-72,-4 17 64,3-20-64,-3 12 56,4 5-16,-4 0 16,0 3-48,4-18-8,0 14 16,-4 5-32,0 3 32,0-1 16,3-19-32,-2 14 0,-1 8 0,0-1-56,0 2 0,0 1 24,4-1 32,-4 1 48,0-1-32,4-21-16,0 14 80,-4 8-32,4-1 0,0 1 8,-1-22-56,-2 12 16,3 9 16,-4-1-24,0-3 17,4-18-25,0 10 16,-4 7-24,0 1 32,4-4-8,-4 3 48,4-3 8,0-2-16,0-2 24,0-11-80,0 5 16,0 4 0,0 0 8,0 0-16,0-14-8,0 2 24,0 17 24,0-15-24,0 10-16,0-15-8,0 2-8,0 3-8,2 10-8,0-12 32,-2-2-8,0 0 8,0 4-24,0 0-72,0 0-72,0-4 160,0 0-225,0 3-39,0-1-24,0 0-80,0-3 368,0 2-424,0 1-96,0-4-56,0 0-24,-4 0 8,4 0-8,0 0 31,-5 0 17,5 0 24,0-2 48,0 0 32,0 0 48,0 0 400,0 0-336,0-2 88,-4-3 80,4 1 72,0 2 96,0 0-40,-4-4 8,4-10-1168,0 18 1200</inkml:trace>
  <inkml:trace contextRef="#ctx0" brushRef="#br0" timeOffset="246">1 515 1272</inkml:trace>
  <inkml:trace contextRef="#ctx0" brushRef="#br0" timeOffset="1526">159 410 1112,'0'0'0,"0"0"16,0 0 0,-1 0-16,-3 0 16,-2 0-8,2 0 8,-2 0 0,2 4 0,0-4 0,4 0 0,-4 0 8,4 0-24,0 0 32,-4 0 0,0 0 8,4 0 8,0 0-48,0 0 64,0 0 0,-4 0 0,4 0 8,0 0-72,0 0 72,0 0 0,0 0-24,0 0 16,0 0-320,0 0 592,0 0-256,0 0 24,0 0 0,2 0 0,0 0 24,0 0-8,0 0-16,-1 0-104,2 0 112,-1 0-8,2 0 0,-2 0-8,0 0-96,0 0 96,2 0-8,0 0-8,0 0 24,-2-1-104,0 0 80,5-1 16,-1 0 0,-2 0 8,2 0-24,0 0 8,0-1-16,0 1-8,-3 2-64,2-2 72,3 0-8,0 0 24,0-2-24,-5 3-64,0-2 56,4-1-16,1 0-8,-2 0 33,-3 2-65,2-2 56,3 0 0,8-2 8,-12 0 24,-1 4-88,0 0 88,5-4 8,9 0 0,-11 0-24,-3 3-72,2-1 96,13-2 0,-12 0-8,2 0-24,-4 3-64,0 0 40,12-3-24,-9 0 0,1 0 48,0 3-64,0 0 64,-2-3-16,10 0 8,-10 0-48,-1 2-8,-2 2 0,16-5 16,-13 1 0,14 0-16,-17 4 0,0 0 24,15-2-16,-10 0-16,11 0 24,-15 2-16,0 0-16,14-2 16,-10 2 8,10 0 0,-13 1-8,-2 0 24,18-3-16,-13 2 0,12-2 0,-15 1-8,-2 2 40,19-3-8,-14 0 16,13 2-8,-16-1-40,-2 2 24,15-1 48,-10 0-8,12 0 16,-16-1-80,-2 1 64,21-2 0,-15 2 8,10-2 8,-7 2-80,-6 0 80,3-2-24,11 0 0,-13 0 8,8 1-64,-8 2 96,0-3 0,12 0-8,-10-2-16,13 2-32,-13 0 8,12-2 24,-14 0-16,6 1-56,-8 4 104,2-3-56,2-3-8,9 3 16,-13 0-56,-2 2 16,14-4 24,-10 2 0,0 0 8,-1 1-48,-4 2 24,5-5 16,0 2 0,0 0-16,0 0 40,0 0-8,1 0-32,-1 0 24,-3 2-48,-2 2 16,1-2 16,0-2 32,0 2-32,-1 0-32,0 2 40,1-2 8,0 0-40,0-1 8,0 2-16,-2 0 48,2 1-32,-2 0 24,0 0 16,0 0-56,0 0 40,0 0 0,0 0-16,0 0-32,0 0-88,0 0 160,0 0-112,-4 5-24,4-5-40,-4 3 112,4-2-152,0 3-64,0-4-48,-4 4-48,4-4 312,0 0-344,-4 4-56,0 0-24,0-4-40,4 4 464,0-4-504,-4 6 16,0-2-33,4 0-39,-4 0 560,3-4-600,1 4 8,-4-4 24,4 0 120,-4 4 448,4-4-288,0 0 104,0 0 88,-4 0-1040,4 0 1136</inkml:trace>
  <inkml:trace contextRef="#ctx0" brushRef="#br0" timeOffset="2368">894 209 1216,'0'0'0,"0"0"32,0 0-8,0 0 8,0-1-32,0 0 48,-4-1 0,4 2 40,0-2 56,0 1-144,0 0 160,0-1 64,0 2 8,0 0 16,-3 0-248,2 0 256,1-2-32,0 2-8,0 0-32,0 0-184,0 0 176,0 0-8,0 0 0,0 0-24,0 0-800,0 0 1456,0 0-680,0 0-16,0 0 16,0 0-1264,0 4 2392,0 0-1127,0 0 23,0 0-8,0 1-136,0-4 144,0 5 32,0 0 0,0 13 24,0-16-200,0-2 208,0 17-56,0-12 8,0 16-8,0-9-152,0-10 112,0 16 24,0-1-32,0 4 8,0-3-112,0-16 120,0 20 24,0 1-24,0 0 8,0 3 16,0 1 8,0 0 8,0 1 24,0-5-184,0-20 152,0 24-8,0 1 0,0 1 16,0-3-160,0-23 160,0 24-40,0 0 24,-4 3-24,4-7-120,0-22 128,0 24 89,0 3-33,-4-5-24,4 0-160,0-22 184,-4 25-72,0-1 32,4 0 24,-4-1-168,3-23 128,-3 22 16,0 0 0,4 1 24,-4-6-168,4-18 224,-4 19 0,0 0-56,4 1-24,-4-4-144,4-16 96,-4 15 0,0 0-8,0 0 8,0 1-96,4-17 72,-4 6 8,0 12 8,4-12-8,0 10 0,0-16-80,0 4 56,0 2 8,0 11-24,0-13-40,0-4 56,0 4-8,0-4 0,0 4 8,0-4-24,0 0-32,2 4 40,0-4-8,0 0-16,-2 0 8,2 0 0,0-2-40,0 0 32,0 0-16,-2 2 0,2-2 16,0 0 0,-2-2-16,2 0 16,-2 3-16,0-4-48,2-4 16,2-7-48,0 10 8,-3 5 72,2-4-32,-1-11-24,0 10 16,2-2-16,-3 5 56,2-13-88,1 10-8,1-10 8,-3 10-16,-2 4 104,4-12-144,-2 8 24,0-10-8,0 10 0,0-3 56,0-7-24,0 10 0,0-2 24,-2 4 72,2-8-8,0 6-8,-2 0-8,2-2-24,0-1-32,0 1 40,0 0 40,0 0-8,-1 7 8,0-4-16,1-3 8,0 2-8,-2 0 8,1 4 8,0-2 0,1-2-8,-2-2 48,2 1-48,-1 5 8,0-4 16,-1 0-32,2 0-16,0 0 32,-2 4 0,0-2 8,2-2 16,2 0-64,-2-2 48,2 0-24,-2 2 16,0-2 40,0-1-16,0 7-24,0-4-16,1-2 56,1 0-8,0 0-72,-3 2 40,2-4-24,1 4-16,0 0 16,2 0 40,-4 3-16,2-3 8,2 0-8,-2-2-16,0-8 48,-2 14-32,2-2 16,2-4 8,0 0-8,2-8-8,-5 14-8,1 0 32,2-5-16,2-1-24,-2 0 16,-3 5-8,2-2 0,11-3 0,-14 0 80,4 0-96,-3 5 16,0 0 24,3-5-16,0 2-24,3 0 80,-3-1-40,0 1 8,2 0 24,0 2-32,-5 2-24,0 0 48,3-4 32,0 2-120,0 0 32,-3 2 8,0 0-24,3-2 64,2 2 56,1 0-40,-5 2-56,0 0 80,4 0-120,0 0 24,-2 0 40,-2 2-24,0 0-16,4 2 24,-2 2-16,2 0 8,-3-3 0,-2 0-40,3 15 32,1-11-16,1 9-8,-5-13 32,0 0 8,3 19-8,0-16 32,0 18-32,-3-15 0,0-1 16,3 8-16,-2 0 8,0 0 8,0-6-16,-2-4 8,4 11 72,-2-1-40,0 2 8,-1-7-48,-1-4 48,0 10-96,0-1 48,2 0 16,-3-5-16,0-6-8,1 11 64,0 3 8,0-13-48,-1 9-16,0-8 40,1-1-24,0 16-56,0-16 64,-2 10-24,0-9 32,0 9-24,0-10 24,0 16-48,0-17 16,0-4 16,0 18 8,0-15-24,0 14 16,1-15-16,0-2 16,-1 15 0,0-12 0,0 2-8,0-1-8,0-4-32,0 5-56,0 0-32,2 1-8,-2-3 128,0-2-192,0 4 8,0 0-120,0-2-88,1-1 392,0-2-464,-1 3-72,2 0 56,-2-4-41,0 0 521,0 0-552,2 0-48,-2 4-80,0-4-32,0 0 712,0 0-720,2 0 40,0 0 15,-2 0 57,2-2 608,-2 2-592,2-2 64,0-2 24,2 0 96,0-2 144,0-2 88,-2-9 104,0 11-8,2-8 80,-4 10-1128,0 4 1128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2:13:51.535"/>
    </inkml:context>
    <inkml:brush xml:id="br0">
      <inkml:brushProperty name="width" value="0.2" units="cm"/>
      <inkml:brushProperty name="height" value="0.2" units="cm"/>
      <inkml:brushProperty name="color" value="#FDFBE9"/>
    </inkml:brush>
  </inkml:definitions>
  <inkml:trace contextRef="#ctx0" brushRef="#br0">92 351 1280,'0'0'0,"4"0"24,-4 0-24,2 0 24,0 0 0,0 4-8,-2-4 0,2 0 24,0 4 16,0-4 40,0 0 40,0 0 32,0 0 32,0 0 0,2 0-8,-4 0-192,2 0 184,0 0-8,0 0-8,2-2 0,-2 0-8,2 0 24,2 0-16,0-2 0,-4 2-168,2-2 192,2-3-32,0 1 32,1-2 0,-6 6-192,4-4 177,1 0-25,2-2-8,0 0 0,-5 3-144,2-6 128,3 5-16,-2 0 8,0-11 0,-3 15-120,2-2 128,3-4 40,1-8 8,-3 10 8,-4 3-184,2-2 176,2-11-8,0 9 16,2 1 0,-5 1-184,2-6 224,3 7 0,-2-2-24,0-2 16,-4 5-216,0-2 208,2-3 0,3 0-8,-3 0-8,-4 4-192,2-1 184,0-3 0,0 2 32,0 0-71,-1 4-145,0-2 160,-1-2-40,0 0 40,2 0 32,-2 3-192,0 0 128,0-3 32,0 2-64,0 0 16,-2 2-112,0 0 168,-2-2-8,0-1 0,0 1-48,1 3-112,-1-2 128,-2 1-48,0 0-16,0 0-32,3 1-32,0 0-40,-13-1 32,12 0-32,-2 2 8,0 0 8,-12 0 0,13 4-24,-11 0-8,12 0 0,-2 2-24,-10 1 80,12 9-32,0-14 32,2 0 8,-16 4-40,14 12-48,-13-12 32,15 5 48,0-4-88,-4-1 32,-10 17 0,12-7 0,0-7 56,2-2 0,-14 9-48,12 3 24,-13-1 32,15-6-8,0-4-64,-14 10 32,16 3 24,-6-1-24,2-7 32,2-6-8,-14 13 16,16-1 48,-6-1-8,2-14-48,2-2 32,-4 22-16,1-6-128,1 1 48,4-9 64,0-4-88,0 10 0,0 0 64,0 0 0,-2-4 24,0-7-8,2 11-16,0-10 8,0 14-24,0-16 40,0-2-8,2 21 8,0-19-24,0 14-16,0-14 40,-2-2-56,3 4 0,3 14 40,0-16 16,-2-1 0,-2-2 24,4 5 0,0 1-48,2-1 0,-2-2 24,-4-2-16,6 4-16,0-2 32,9 0 8,-13-1-8,-2-2 24,6-1-8,10 4 24,-14-4-8,2 0-32,-4 0 16,16 0 48,-12 0-16,2 0 40,6 0-88,-11 0 112,3 0-16,10 0 16,-10 0 16,9-2-128,-12 2 72,3-4 16,11-2 8,-11 2-16,10-2 48,-10 2 8,10-2-48,-10-1-32,8 2-56,-12 4 72,5-7-24,1 0-8,8 0 32,-11 3-72,-4 4 40,7-15-24,8 12 40,-10-2-16,1-2-40,-6 8 24,7-9-16,9 1-56,-15-8-16,5 11 64,-6 4-112,7-5-24,0 0-16,-2-2-88,0 0-56,0 0-88,0-9-56,0 11 16,0 0 424,-6 6-545,7-8-135,-3-8-144,0 12-176,-2-2 1000,-2 6-960,4-8 31,-2 0 49,0 2 104,0-1 96,-2 7 680,0-6-456,0 2 176,0 0 136,0 0 88,0 4 56,0-4-1280,0 4 1280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2:13:53.273"/>
    </inkml:context>
    <inkml:brush xml:id="br0">
      <inkml:brushProperty name="width" value="0.2" units="cm"/>
      <inkml:brushProperty name="height" value="0.2" units="cm"/>
      <inkml:brushProperty name="color" value="#FDFBE9"/>
    </inkml:brush>
  </inkml:definitions>
  <inkml:trace contextRef="#ctx0" brushRef="#br0">359 205 1312,'0'0'0,"0"0"40,0 0 8,0 0 8,0 0 16,2-2 8,-2 0 40,2 0 8,-2 0 0,0 0 32,0 0-24,0 2-136,0-2 160,0 0 8,0 0 8,2 2-8,-2-2-8,0 0 8,0 2-40,0 0 40,0 0-24,0 0 0,0 0 24,0 0-168,0 0 176,0 0 0,0 0 8,0 0-15,0 0-874,0 0 1570,0 0-713,-4 0-8,0 0 8,4 0-152,-4 0 120,4 6-8,-4-2-24,0 2-48,4-6-40,-4 6 40,0 10-24,0-12 0,0 12 0,3-15-16,-4 4 24,-1 20-16,-1-9 16,1 2-16,6-16-8,-6 18 32,0 3 8,-10-1-8,12 2-16,3-21-16,-4 19 0,-1 2 0,0 2-8,-10-1 8,15-23 0,-2 20-8,-4 4 24,1-2-8,-10 1 8,15-20-16,-2 16-8,-3 3 8,0 1 8,0-1-24,-10-2 48,16 1-24,-6-3 16,0 2 0,3-18-24,-11 14 8,10 3-16,-2 1-8,0-2 0,4-14 16,-2 11 0,-2 3 16,0 0-8,0-2 40,1-13-48,-6 8 16,7 6 24,-1-3 8,-1 0 8,5-11-56,-4 6 96,-1 6-32,0-11 32,0 16 0,5-20-96,-2 2 112,-3 12 8,2-10-24,0 12-40,3-16-56,-2 1 32,-1 3 8,0 10 16,0-16 16,2 2-72,0 2 80,2 2 8,-4-2-48,4 0-40,0-3 0,0 2 32,0-3-48,0 4 32,0-4 24,0 0-40,0 0 8,0 4 40,0-4-40,0 0-8,0 0 16,0 0 16,0 0-80,0-2 96,0 2-56,0 0 16,0-2 0,0 1-8,0 0 24,0-1 16,0-2 0,0 0-24,0 2-16,0 0 8,0-2-8,0 0-16,2-2 24,-1 3-8,0 0-16,1-3 24,-2-2 16,0 1-24,0-1 40,0 0-64,0 0 0,0 2-40,2-2-16,0 0 24,-2 0-8,0-8 8,2 9 16,0-1 24,-2-8-8,2 10 16,-2 1 8,0 2-8,2-15-8,0 12-8,0-13 32,-1 16-8,0 0 16,1-17-24,0 14 16,0-14-16,-1 15 8,0 2-40,1-20 24,0 7-8,0 0 16,-1 11 8,0 2-8,1-17 0,2 3 16,0 1-8,-1 6 0,-2 4-24,3-2 24,0-14-32,2 14 8,-2-13 48,3 13 0,-1-14 16,0 14-8,-2-6-32,-2 8 32,6-11-8,-2 9 16,0-12-8,2 12-8,0-10 0,0 12 0,0-13 0,-2 15-24,-3 2 32,13-18-16,-12 14 16,2-12-8,0 13-24,-4 4 24,6-18 8,0 13-32,0-14 24,5 14-24,-9 4 32,0-18 8,4 3-16,8 9-16,-13-7-8,-2 10-8,7-1-24,8-10 24,-10 8 16,1-7-8,-6 12 16,8-4 32,7-11 8,-10 12-16,-1-9-40,-4 12 48,7-3-16,0-10-24,0 10 8,-1-1-16,-6 5 16,7-6 0,-2 2 0,1-2 24,-2 3-40,-4 4 16,5-5 16,0 0-24,0 0 16,-1 1-24,-4 4 40,3-1-16,-2 0 0,0 0 8,1 0-32,-2 2 16,1-2 0,0 2 32,0 0 24,0 0-72,-2 0 56,0 0 32,0 0-24,2 0-24,-2 4 8,2 0-24,0 0 16,0 0-16,0 1-24,-2-4 16,0 5 16,2 12-24,0-14 8,0 13-16,-2-15 16,2 4-24,0 14-16,0-14 16,2 17 8,-4-22-40,3 17 24,1-1 16,0 1-24,0 2 24,-4-20-24,4 20 32,2 3-8,0-1-8,0 0-8,-6-21 16,6 19-24,0 4-16,0-2 32,2 2 8,-8-23 0,16 23-8,-9 2 16,1 0-8,8-1 16,-16-24-16,4 22 16,4 1-8,0 3 24,8-1 8,-15-24-40,2 22 24,14 1 0,-11 1 0,2 2-8,0-1 8,0-1 16,0 0 8,0-1 0,-7-22-48,6 18 64,1 3-16,0-2 64,-1 1 9,-7-21-121,6 16 128,0 0 0,-2 0-48,0 1-8,-4-17-72,2 12 88,0 2 0,0 0-8,0 1-8,-2-15-72,2 12 104,0-8 8,-2 16 0,0-18-8,0-1-104,0 10 56,0-9-16,0 2-8,0 11-16,0-16-16,0 2 48,2 1-80,-2 2-56,0-2-40,0-3 128,0 2-256,0-3-32,0 0-56,0 0-49,0 0 393,0 0-440,0 0-64,0 0-96,0 0-136,0 0 3016,-4-2-5384,0-2 2200,0-2-9,0 0 57,4 2 856,0-8-760,-4 5 176,-2-13 184,2 12 152,2 3 248,-2-12-120,-3 1-32,1-1-992,6 17 1144</inkml:trace>
  <inkml:trace contextRef="#ctx0" brushRef="#br0" timeOffset="817">167 764 1296,'0'0'0,"0"0"0,0 0 136,0 0-72,0 0 24,-4 4 32,4-2-120,0 0 128,0-2 8,0 0 16,0 0-16,0 0-136,0 0 168,0 0 16,2 0 24,2 0 56,-2 0-264,0 0 288,2 0 32,2 0-8,0 0 8,-2 0-320,-2 0 304,14 0-55,-10 0 31,2-2-16,5 1-264,-7 0 264,0-1-32,12-4-24,-12 0-8,10 2-200,-10 2 184,11-4 32,-1 0-8,0-1-24,-5 3-184,-6 2 184,3-6-16,15 0-40,-5-8-8,-4 11-120,-10 4 96,14-7-24,2-8-8,-1 12 0,-5-3-64,-10 5 32,14-6 16,0-8 16,1 10-16,-5 0-48,-10 4 72,16-14 8,-4 10-32,3-2 0,-7-5-48,-8 9-8,4-2-64,12-2-56,-14 0-80,10 2 208,-12 4-320,5-6-72,9 0-112,-12 0-80,0 1 584,-4 6-592,14-8-16,-10 1 7,10 0 25,-10 3 576,-6 4-600,9-7 16,-1 2 48,0 0 112,-1 1 424,-6 4-272,5-7 104,2 0 72,-2 0-1072,-6 8 1168</inkml:trace>
  <inkml:trace contextRef="#ctx0" brushRef="#br0" timeOffset="818">1246 0 1184,'0'0'0,"0"0"104,0 0-104,0 0 136,0 0 40,0 0 56,0 0-8,0 0-992,0 0 1760,0 0-744,0 0-16,0 0 32,0 0-2000,0 0 3760,0 0-1760,0 4 16,0-4-32,0 0-248,0 0 216,0 4 24,2 0-55,-2 0-17,1-2-168,0 3 136,1 15-24,0-14-16,0 12 48,-1-16-144,0 2 184,1 20 16,0-5 24,-2 3 0,1-14-224,1 6 208,-2 13 0,0 1 24,0 2-24,0-17-208,0 9 224,0 14 0,0 3 0,0 1 16,0-24-240,0 7 232,0 17-8,0 1-40,0-1-8,0-24-176,0 7 144,0 17 8,0 1-16,0-5 25,-2-20-161,-1 5 160,3 13-16,-4 1 64,4-1 24,-1-20-232,-2 4 216,3 15-16,-4-1-48,4-1-32,0-17-120,0 2 120,-4 12 24,0-1 32,4-1-72,-4-2 48,0 1-16,0-1-64,0-4 88,0 0-64,0 1 0,4-1-16,-4-4 0,2-7-80,0-2 40,-2-1 8,0 15 24,0-15-32,4 3-40,0-2 64,0-3-32,0 2 8,0 0-8,0-3-32,0-2 8,0 3 48,0 0-64,0-4-8,0 0-48,0 0-104,0 0-112,0 0-72,0-1 352,0 0-472,0-5-144,2 0-16,2-2-201,-2-2 833,0 4-888,4 0-104,-2-14-120,0 11 32,0-5 1080,-2 6-1065,4-8 105,0-2 128,2 2 224,-4 3 608,-2 5-384,4-10 192,1 0 120,-1 2-984,-6 16 1056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2:13:55.745"/>
    </inkml:context>
    <inkml:brush xml:id="br0">
      <inkml:brushProperty name="width" value="0.2" units="cm"/>
      <inkml:brushProperty name="height" value="0.2" units="cm"/>
      <inkml:brushProperty name="color" value="#FDFBE9"/>
    </inkml:brush>
  </inkml:definitions>
  <inkml:trace contextRef="#ctx0" brushRef="#br0">446 207 1200,'0'0'0,"0"0"0,0 0 32,0 0 8,0 0-8,-4 0 16,4 0 16,-2 0-64,0 0 80,2 0 64,0 0 24,0-2 16,0 2-184,0 0 168,0 0 8,0-2-32,-4 2 8,4 0-152,0 0 144,-5 0-16,5 0 0,0-2-16,-1 1-112,-2 0 104,3 1 0,-4-2-24,4 2 8,0-1-88,0 0 96,-4 1 0,4-2 8,0 0 0,-1 2-104,-2 0 104,3-2-8,0 2 8,0-2 0,-1 1-104,-2 0 104,3-2-8,-4 1 8,4 0 1,-2 2-105,0-2 96,2 0 16,0 0-8,-4 0 0,4 2-104,0-2 104,-4 0-16,4 0-8,-4 2 0,2-1-80,0 0 80,2-1 0,-4 0 24,0 0-16,2 2-88,0 0 88,2-2 8,-4 0-16,-2 0 16,3 1-96,0 0 80,-4-1 32,1 0-8,0 0 16,0 0 8,0 2-40,0-2 8,0 2-24,3 0-72,0 0 72,-3 0-16,0 0-8,0 0 8,3 0-56,0 0 40,-3 0 8,-1 0-16,1 0-8,-10 0 8,10 4-24,0 0-8,3-2 0,0 0-24,-13 2 32,12 2-8,-2 0-8,2-2 8,2-2 0,-15 4 8,13 11 0,-2-13-8,-5-1 0,4 0 24,3 15-24,-12-12 8,12 12 16,-13-12-32,13 17 24,-2-17-24,0 18 0,-5-10 8,6-8 16,1 13-32,0 1 8,-2 2-24,2-7 32,2-8-8,-14 16 16,16 3 0,-6 0 24,1-6-32,3-11-8,-4 19-16,2-2 8,-2 1-16,3-8 32,2-10 8,-3 17 0,0 1 32,4-1-32,0-9-8,0-10-8,-4 20 24,4-3-40,0 0 32,0-6-8,0-11 24,0 15 0,0 0 0,0 0 8,0-6-32,0-11-8,0 15-16,0-2 24,0 0 24,2-3-24,-2-11 72,2 12 24,2-10-24,-2 14 0,0-15-72,-2-4 64,6 17 32,-2-13 0,2 11-32,-1-13-64,-4-2 88,8 5 0,-1 10 8,0-12 0,-2 1-96,-4-4 80,6 5-8,8 0 24,-10 0 16,1-2-112,-6-4 88,20 5-32,-15-1-16,12 0-8,-13-4-32,-4 0 48,17 0 96,-12 0-79,13 0 71,-13-2-136,-4 2 128,18-2-56,-12-2 72,12-1-72,-14 0-72,-6 4 88,21-5-16,-15 0-16,12-10-8,-13 12-48,-4 4 24,15-8-16,-10-8-80,10 10-72,-10-10 144,-5 15-248,17-5-48,-12-12-89,10 12-71,-12-16 456,-4 22-504,8-8-112,0-13-32,9 5-56,-13 0 704,-4 16-728,6-8 16,2-12 15,0 12 9,0-13 688,-8 21-608,6-8 40,2-12 112,-2 12 176,0-10 88,-6 17 192,6-4-88,0-16-1040,-6 21 1128</inkml:trace>
  <inkml:trace contextRef="#ctx0" brushRef="#br0" timeOffset="1142">22 731 1496,'0'0'0,"0"0"304,0 0 40,0 0-344,0 0 296,0 0-88,0 0-88,0 0-48,0 0-768,0 0 1432,0 0-656,2 0 32,0 0 0,1 0-112,0 0 168,4 0-8,1 0 24,0-2 8,-2 2-192,4-2 168,-4 0-16,2-2-48,8 0-32,-13 2-72,0-2 64,16-2-16,-13 0-24,14 0 32,-16 3-56,0 0 24,14-5 0,-12 0 24,13 0-23,-17 4-25,2-1 16,14-3 24,-12 2-32,12 0 16,-12 0 0,2 0 8,9-2 0,-11 2 8,2 0-16,10 0-24,-12 0-8,12 0-32,-15 3 40,0-1-96,14 0-73,-13 0-47,2-2-72,-2 4 288,0 0-328,4-2-56,0 0-24,0-2-8,-3 3 416,-2 0-440,13-3 72,-11 2 80,11-2 88,-10 0 88,2-2-1056,-8 8 1168</inkml:trace>
  <inkml:trace contextRef="#ctx0" brushRef="#br0" timeOffset="1143">910 280 1240,'0'0'0,"0"0"0,0 0 328,0 4-72,-7 0 24,3 0-48,4-4-232,-4 6 192,0 10-16,0-16 16,0 6-24,4-5-168,0 14 216,-4-8-8,4 11 16,-4-12 32,4-6-256,-4 22 248,4-16-16,-4 18-24,4-5-39,0-18-169,-4 18 136,0 3-16,4 3-24,-4-1 0,4-22-96,0 20 72,-4 2 0,0 1-8,0-1-40,3-21-24,-2 18 32,3 4 8,-4-1-8,0 0 32,3-21-64,-3 15 72,4 4-40,-4-4 16,0 2-24,4-18-24,0 13 16,0 3-8,0-12 0,0 16 16,0-21-24,0 4 32,0 13 0,0-11 8,0 11-16,0-18-24,0 4-8,0 2 24,0 0-8,0 0 16,0-2-8,0 0 8,0 0 0,2 0-24,-2-4 0,0 0-8,2 4-48,-2-4-80,0 0-24,1 0 160,0 0-192,1 0 0,1 0 16,-1-2 0,0 0 40,0 0 8,0-2 7,-2 0 41,0 3 80,0-2-80,2-3 24,0 0 24,0 0 16,0-10 24,-2 10-16,2-11-16,0 11-8,-2 1 32,2-6-32,0 5 16,0-12 24,0 10-32,0-11 16,0 11-16,0-10 8,0 10 24,-1 0-8,0-6-8,-1 6 24,2-15-40,0 5 48,-1 12-24,0-4-24,3-8 40,-2-1 8,-2 1-48,1 13 24,0-8 8,1-5 0,0 0-16,0-1 24,-1 12-16,0-4 32,1-7-16,0-2 0,0 1 40,0 1-16,2 2 16,0 8-8,1-12 8,-3 16-56,2-1 64,0-15-15,0 14 31,-2-12-16,0 12 0,2-10 32,0 10-8,0-1-8,-2 4-80,0-2 80,2-1 0,0 0-8,0 0 40,-1 4-112,0 0 112,3 0-8,0 0 16,-2 0-16,0 0 0,3 2-8,-3 0 8,2 0-16,0 6-16,0 0 0,-2 12-24,2-12 0,-1 8-48,-2-3 32,5 5-24,8 2 16,-10 2-16,3 3-8,7-1 24,-10 2-24,2 1 0,2-11 0,-4-4 8,0 12-8,12 0-8,-11 1 40,3-10-32,-4-6 16,0 15-24,12-1 32,-12 1-40,5-9 16,-6-6 0,1 13 8,2-3 8,11 1-32,-15-7 16,-2-6-16,6 11 40,10 0-48,-12-10 56,0 13 0,10-13-8,-9 14 48,1-16-8,3 9-64,-6-8 104,1-1-16,0 13 24,0-13 0,-1 0-112,-4-2 104,5 14 0,0-16-32,0 6 24,-2-3-96,-2-2 40,5 3 8,-1 0 24,0 0-24,-3-1-48,-2-2 48,5-1 32,0 0-8,0 0-8,-2 0-64,-2 0 88,4 0-16,-4 0 32,0 0-8,0-1-96,-2 0 88,4-1 0,0 0-24,-2-2 8,2 1-72,-4 2 128,2-5-64,2 0-16,-2 0 32,0 1-80,-1 4 56,1-5 32,-2-2 17,0-1-41,0-4-64,0 10 24,0-3 24,2-2-24,0-10-16,-1 13-8,0 4 48,1-7-8,-2-11-24,0 13 32,0-11-48,0 14 16,0-5 40,2-12-48,0 2 40,-2 3-48,0 13 64,0-16-72,0 0 64,0 0-48,0 2-8,0 13 0,0-19 24,0 2 8,0-2-24,0 1-8,0 19-16,0-20-8,0 0 24,2-1 8,-2 2-8,0 20 40,2-19-16,-2 0-16,0 1 16,0 0-24,0 18 0,2-17 8,0 0 0,0 1-32,0 2 24,-2 14 24,2-7-32,0-10-8,0 12 8,0-2-8,-2 7 16,2-14 8,2 9-16,-2-3 40,2 2-32,-4 6 8,2-7 8,0 0-32,2 2-40,0-2-32,-4 8 88,4-6-176,0-2-56,0 2-129,-2 0-119,-1 5 480,3-5-552,0 2-136,-2 2-24,2 0-40,-4 2 752,2-2-784,0 0 39,2 0-31,-2 2 56,-2 0 720,2 0-656,0 0 104,0 0 200,0 0 136,-2 0 216,2 0-112,0 4-128,0 0-648,-2-4 888</inkml:trace>
  <inkml:trace contextRef="#ctx0" brushRef="#br0" timeOffset="1938">2362 25 1200,'0'0'0,"0"0"0,0 0 104,0-3 40,0 1 56,0 0 40,0 1-240,0 0 256,0-1 0,-4 0 48,4 0 8,0 2 8,-4-2 8,4 0-64,0 2 0,-4-2-264,4 2 240,0-2-8,-4 2-23,0 0-25,0-2-184,4 2 168,0 0 16,-4 0 8,4 0-24,-4 0-168,3 0 192,-3 0-8,0 4-16,0-4 16,0 4-184,4-4 152,-4 4-8,-2 0 0,0 0 8,0 0-152,6-3 176,-6 3-24,0 2 8,0 0 16,0 0-40,6-6-136,-6 6 136,0 0 0,-11 10-16,13-12-24,4-4-96,-6 6 96,0 17-48,-10-17-40,12 14 24,4-20-32,-6 6 24,-10 18 16,12-18 0,-3 19 0,7-25-40,-16 18 8,12-2 16,-2 4-8,0 1-16,-10-3 16,12 2 0,-2 0 0,-10 1-24,15-19 8,-3 20 0,-2 0 8,0 2 0,0-1 0,6-21-8,-6 20 16,-10 2-32,16 1 32,-4 1-8,4-24-8,-4 20 8,0 3-8,0-1-32,4-2 40,-1-19-8,-2 17-16,3 4 0,0-2 24,0-2-32,0-17 24,0 15 0,0 2-8,0-2-16,0-2 56,0-13-32,0 11-16,0 2 24,0-10 0,4 16-24,0-16 24,0 16-16,0-16 24,0 13-16,2-13 16,-2 10-32,2-12 0,0 2-16,-4-2 32,2 8-48,2-8 16,-2 0-24,3 3 24,-6-6 32,4 2-56,1 3 0,2-2-32,0 0-8,-4-4 96,8 0-80,-8 4-24,2-4 24,0 0 16,-3 0 64,2 0-56,12 0-8,-11 0-16,0 0 0,-2-1 80,8 0-104,-8-1-8,2-2 16,2 0-24,-5 2 120,2-2-168,11-2 24,-11-1-48,3 1 16,-3 4 176,6-2-176,-5-2-8,2-2 0,8 0-8,-14 6 192,0-2-168,4-4 8,2 0 40,1 0 32,-7 4 88,2-1-64,4-11 0,-2 12 0,0-4 0,-5 6 64,2-2-40,1-4 8,0 0 40,0 0-32,-2 4 24,0 0-16,2-4 16,-2-1-8,2 1 32,-3 5-24,0-2 32,-1-3-16,0-8-8,0 12 24,0 1-32,0 0 0,0-13 24,0 10 0,0-3 8,0-7-8,-4 14 0,-2-4 8,2 0-8,1 2-24,0 0 80,-1-4-48,-2 2 48,0 0 8,3 3-88,0 2 64,-3-3 48,0 2-24,0 0-8,-2 1-80,-1 0 72,5 1-8,0 0 24,-2 0-16,-4 0-72,2 0 80,4 0 16,-2 0-16,-10 4 8,16-2-88,0 0 80,-7 2 8,-9 0-24,16 0 8,-3-2-72,0 0 64,-1 2-48,0 0 0,0 0 0,2-2-16,0 0 8,-2-2-8,0 4 0,1-1 0,2-2-8,1-1 0,0 4 0,0-4-32,-3 0 40,2 0-8,1 0-24,0 0-8,0 4 16,0-4 24,0 0-24,2 0-8,0 0 8,0 0 8,-1 0 16,0 0-8,1 0 24,2 0 0,2 0 16,-2 0-32,-2 0 16,6-2 0,-2 0 24,2 0-16,-2-2-24,-3 2 16,5-2 16,10-2-8,-12 2 0,0-1-24,-4 4 48,14-3-16,-10-2-40,0 2 32,7-1-24,-9 4-8,0-3 8,4-1 0,8 1-8,-11 1 8,-4 2 16,5-1-16,2 0 8,0-2-8,-1 3 0,-6 0 0,8-1 0,-1 0 0,0 0 8,-2 1-8,-4 0-8,6-1 16,-2 2-8,0 0 8,1 0-8,-6 0 0,5 0 0,0 0 0,2 0 0,-2 0 0,-5 0-16,5 0 16,0 0-16,-2 0 16,1 0 0,-4 0 24,5 0-64,-4 0 56,2 0-24,0 0 8,-4 0-8,4 0 64,2 0-40,0 0 8,-2 0-24,-4 0 32,4 4-24,0-4 16,0 0-32,2 4 8,-6-4 0,5 4-16,1 0-24,-4 0 56,2-4-16,-4 0 40,2 4-16,2 0 32,0 1-56,0-2 0,-4-2 8,2 5-8,0 0 0,2-2 8,-2 2-8,-2-6 8,2 16 8,0-12 8,-2 2 0,2 10-24,-2-16-16,0 4 24,0 3 16,0 9-24,0-12 0,0-4 8,0 6-8,0 12-32,0-14 48,0 12-8,0-16-8,0 4 0,0 13 8,0-13-8,-4 2 32,4 14-32,-4-16 0,4 12 0,-4-12-24,4 14 40,-4-11-32,0 9 32,0-10-8,3-5-8,-2 14 0,3-9 16,-4 10 0,0-10 0,3-4-16,-2 15 8,-1-11-8,-1 12-8,1-12 16,0 14-8,0-14 8,0 13-8,0-13 0,0 12-8,0-12 8,0 12 32,0-12-8,4-2-24,0 11 24,-4-9-8,0 10 32,0-10-24,0 10 56,0-10-32,0 10-24,4-12 8,-1-2-32,-2 2 88,-1 15-56,0-13 24,-1 10 16,1-12-56,4 2 104,0 0-40,0 0-32,0-4-48,0 2 32,-4 2-32,0-2-8,4 1 24,0-4-16,0 2 0,0-3 8,0 0 8,0 0-32,0 0 16,0 0-40,0 0-72,0 0-64,0 0-72,0 0 824,0 0-1440,0 0 496,0-2-48,0 0-56,1 1 472,0 0-504,1-4 24,0 1 0,0-2 7,0 0-15,0 0-16,1 0 0,-1-2 16,-1 5 488,2-2-456,1-3 112,0 0 112,-2 0 96,-2 5 136,2-3-64,0 0-944,-2 6 1008</inkml:trace>
  <inkml:trace contextRef="#ctx0" brushRef="#br0" timeOffset="2571">3115 338 1128,'0'0'0,"0"0"0,0 0 56,0-2-16,0-4 16,2 0 24,-1 4-80,0-2 144,1-2 56,1 0 40,-3 0 24,0 5-264,2-2 264,0-3 64,0 0 0,0 0 8,0 2 0,0 0-32,0 2-8,0-2 1,-2 2-297,2-1 312,0 1-24,0 0 0,0 0 40,-1 2-328,0-2 336,1 2 32,-2 0 16,2 0-24,-2 0-360,0 0 360,0 0 0,2 0 0,-2 0-8,1 0-352,0 0 312,-1 0 17,0 0-49,2 0-8,-2 2-272,0 0 304,0 2-56,0 1 8,0 1-32,0-4-224,0 2 160,0 12-32,0-12 8,0 12-32,0-13-104,0 0 128,0 19-8,0-5-56,0 1 32,0-10-96,0 2 104,0 10-48,0 1 40,-4 1-24,0 2-48,0-1 88,0 1 8,4 0 32,-2-13-152,0 0 168,-2 10-24,4 1 40,-6 0 32,2 1-8,-1-3 88,1 2-119,0-2-1,4-9-176,0-1 160,-4 10-56,0 0 72,4-2-32,-4-1-48,0-1 8,0 2-40,0-2 64,4-12-128,0-2 104,-4 21 0,4-17-8,-4 12-64,1-14-32,2-2 104,1 18-80,-4-16 112,4 14-40,-3-15-96,2-1 16,1 14 72,-4-12-168,4 0 104,0 2 16,0 0-16,0 0 24,-4 0-56,4-3 8,0-2-32,0 3-64,0 0 0,0-4 16,0 3 80,0-2-112,0-1-40,-4 4-32,4-4-128,-4 0-8,4 0-40,0 0-113,0 0-71,0 0-64,0 0-104,0 0-8,0-2-48,0 1 768,0 0-832,0 1-65,0-2-39,0 0-80,0 1 1016,0 0-1048,0-1 16,2 0 15,-2 0 105,0-1 912,0 2-744,2-3 232,0 0 208,0 0 160,-1-1 144,0 4-72,1-3-968,-2 4 1040</inkml:trace>
  <inkml:trace contextRef="#ctx0" brushRef="#br0" timeOffset="3026">3697 310 1216,'0'0'0,"0"0"0,0 0 200,0 0 40,0-2 40,0 2 8,0 0-288,0 0 280,0-2-16,0 2 32,0 0 32,0 0-328,2 0 376,0 0 24,0 0 16,-2 0 17,1 0-433,0 0 416,-1 0-24,2 0-24,-2 4 0,0-4-368,0 0 344,0 4 16,2 0 32,0-4 0,-2 2-392,0 0 400,2 2 0,-2-4-8,0 6 17,0-3-409,0 0 376,2 4 16,-2-3-24,0 2-64,1-4-304,0 2 312,-1 2-40,0 10-32,0-12-24,0-1-216,0 0 216,0 15-24,0-12-40,0 13 0,0-17-152,0 2 88,0 14 0,0-12 16,0 16-48,0-5 24,0-1-16,-4 0-32,4 0 48,0-6-80,0-2 48,0 11 16,-4-3-24,4 2-24,0 0-8,-4 3 40,4-5-24,-4 2 32,0-8-56,2-2 16,-2 8 16,0 3 48,0-1-72,4-7-8,0-2 72,-4 9-64,-1-1-48,1-1 64,2-6-24,0-4 32,2 10-32,0 0 56,-4-10-56,4 8 0,0-5-8,0-3 41,0 14-50,0-14 82,0 6-65,0-6 32,0 0-40,0 13 40,0-13-24,0-2-8,0-2-24,0 16 64,0-14-24,-4 2-8,4 5-8,0-6 8,0-5-24,0 6 0,0 1-16,0-1 16,0-2 56,0 0-80,0-4-32,2 0 72,-2 0-185,0 4-135,2-4-24,0 0-104,-2 0 448,0 0-480,2 0-64,0 0-48,-2 0-8,0 0 600,0 0-624,2-2-33,-2-2-47,2 0-32,0-1 736,-2 4-752,0-5-40,2-3-8,1 1-25,-3 2 825,0 4-832,0-6 88,2-8 56,-2 10 136,0-7 552,0 10-376,0-3 128,0-11 128,0 11 64,0-11 56,0 14-1032,0 3 1032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2:14:00.642"/>
    </inkml:context>
    <inkml:brush xml:id="br0">
      <inkml:brushProperty name="width" value="0.2" units="cm"/>
      <inkml:brushProperty name="height" value="0.2" units="cm"/>
      <inkml:brushProperty name="color" value="#FDFBE9"/>
    </inkml:brush>
  </inkml:definitions>
  <inkml:trace contextRef="#ctx0" brushRef="#br0">0 523 952,'0'0'0,"0"0"416,0 0-416,0 0 176,0 0 56,0 0-8,0 0-40,0 0-1000,0 0 1824,0 0-832,0 4 64,0-4 40,0 4 32,2-4 40,0 4 0,0-4 24,-2 1-376,2 2 377,0 1-17,0 1 32,4-1 8,-2 0 32,2 0 56,1 0 8,-1 0-8,-6-3-488,4 2 456,2 3-24,0-2 8,-2 2 1,2 0 7,0 10 0,0-12-48,2 2-80,0 1 24,-2 9-48,3-12-48,-1 2 48,-6-5-296,4 4 232,2 13-8,8-14 24,-12 12-72,-2-14-176,2 0 224,4 5-48,8 9 0,-11-12 25,-4-3-201,4 4 144,1 11-8,0-12-8,0 2-16,2 10-48,-2-16 40,0 6-40,0 1 0,-4-2-64,0 6 72,4-11-40,0 6-24,0 0 8,-4-4-16,2 2 32,3 2-32,-1 0 24,-2 0 8,-3-3-32,2 0 48,1 3 16,0 0 32,0 1-40,-3-5-56,2 2 32,1 0 40,-2 2-56,2-2-8,-2 0 16,0 0-24,2 0 32,-2-4 0,-1 2-32,0 0 24,1-2-48,2 4-64,0-4-96,-2 2 184,0 0-256,0-2-32,0 4-24,1-4 0,-3 2 312,2 0-297,0-2-63,0 4 0,2-4 80,-3 3 280,0 0-264,3 1-16,0-4-88,0 0-144,-2 2 512,0 0-640,0-2-32,2 0 8,-2 4 39,0-4 625,0 0-568,0 0 16,2 5 24,-2-5-32,-1 0 560,0 0-592,1 0 0,0 0-24,0 0 23,-1 0 593,0 0-608,1 0 24,0-2 64,0-1 56,-1 2 464,0 0-384,1-1 128,0-2 64,0-2 88,0 4 104,-2 0-64,0-2 16,2-2-992,-2 6 1040</inkml:trace>
  <inkml:trace contextRef="#ctx0" brushRef="#br0" timeOffset="1">490 205 1128,'0'0'0,"2"-2"72,-2 0-8,0-1-64,0 2 96,0-5 48,0 4 56,0-2 40,0 2-240,0 2 280,0-2 48,0 0 48,0 0 16,0 2-392,0 0 416,0 0 16,0 0-8,0 0-7,0 0-2106,0 0 3810,0 0-1721,0 4 16,0-4 40,0 4-456,0-4 424,0 6 32,0 0-8,0 0-72,-4 0-376,4-6 416,0 6 0,0 0-23,0 13 39,0-16-432,0-2 384,0 15-80,0-10 8,0 16-32,0-16-280,0-6 232,0 25 16,0-9-24,0 0-56,0 4 40,0-19-208,0 19 216,0 0-64,0 2 80,0 0-8,0-21-224,0 23 208,0 0 32,0 0-16,0-3-47,0-1 31,0 0 0,0-2-40,0 3-8,0-20-160,0 20 160,0-1-24,-4 0-8,4-1-24,0-18-104,-4 16 24,4 1 8,-4 0 40,4 0 16,0-1-48,0-1 24,-4-10-40,4 18 0,-1-21-24,-2 10 72,3 4-96,-4-1 80,4-10-56,-1-2 0,-2 16 0,3-4 24,-4-9-8,0 15 24,0-16 48,4 16 0,0-18-64,-4 14 16,4-17-40,0 3-40,0 12 88,-4-12-56,4 12-56,-1-16 64,-2 4-96,-1 2-144,4 0-72,0 0-16,0 0-136,0 0-64,0-2-9,0 1-87,0-1 32,0-4 24,0 0-56,0 0 8,0 0 616,0 0-576,0 0-40,0 0-1,0 0 17,0 0 3009,2-2-5410,0-3 2417,0-1-48,0 0-24,-2 5 656,2-4-696,0-3 15,0 0 49,0-8 48,2 10 48,0-10 40,0 9 88,-2-9 104,-1 14 304,2-2-184,3-16 88,-2 14 48,0-12-328,-2 15 376,0-2-656,-2 5 656</inkml:trace>
  <inkml:trace contextRef="#ctx0" brushRef="#br0" timeOffset="2">914 353 1376,'0'0'0,"0"0"0,0 0 224,0 0 72,0 0 24,0 0-8,0 0 0,0 0 16,0 4 8,0 0 32,0-4-368,0 0 376,0 6 16,0-2 17,0 2 23,0-2 0,0 2-16,0-1 8,0 1-16,0-2-408,0-2 392,-4 4-8,4 12-16,-4-14-8,4 1-360,0-4 304,-4 15 0,4-12-7,-5 13-25,5-12-272,0-4 272,0 17-16,0-12-32,0 12-48,-3-13-176,2-4 128,1 18-8,0-13-16,0 14-16,-3-15-88,2-4 128,1 21-64,0-16-8,0 15 32,0-16-88,0-4 80,0 17 24,0-2 24,0-10-8,-3 13-120,2-16 128,1 3 40,0 15 24,0-15-48,0 13-144,0-16 168,0 3-48,0 16-16,0-15 32,0 11-136,0-16 144,0 4 8,0 12 24,0-12 0,0 15-176,0-20 176,0 6-7,0 15-33,0-16-48,0 13-88,0-18 72,0 5-32,0 12-16,2-13 32,0 12-56,-2-16 16,6 3 8,-2 14-8,1-14 0,-1 12-32,0-12 16,2 2 0,0 11 24,0-13-16,-6-4-8,6 6-16,0 0 0,0 0-16,0 0 56,0 0-16,0-2 40,0 0-32,0 0 0,3 0 16,-1 0-64,0 0 72,-2 0-72,0-4 56,2 4-24,0-4 0,0 4 32,-7-3-32,6 3 0,-1-4 48,3 0-24,-1 4-16,-2 0 0,0-4-16,0 4 8,0-4 48,-6 0-48,8 4-16,-2-4 32,2 0-24,0 4 8,-7-4 0,4 0-8,1 0-16,1 0 16,-1 0 0,-2 0 88,2 0-24,-2 0 0,0 0-48,-3 0-8,4 0-32,-1 0 24,2 0 8,-2-2-24,-3 1 24,2-2-56,1 1-48,2-2-8,0 0 40,-5 3 72,2-2-32,3-2-24,1-1 32,-1 2-80,0-2-16,0 2 8,0-2-49,0 0 1,0 2-88,0-2-24,0 2-88,0-2-8,-5 4 368,2-2-408,3-4-72,-2 2-48,3-3-64,-6 7 592,4-4-616,1-10-25,0 12-71,0-4-24,-4 6 736,2-4-760,2-10-40,0 10 0,0-11 0,-4 15 800,2-2-777,2-12 89,0 10 96,0-12 88,-4 16 504,0-2-424,3-14 104,-1 11 112,2-13 104,-5 17 104,2-2-40,1-13-88,2 10-800,-6 8 928</inkml:trace>
  <inkml:trace contextRef="#ctx0" brushRef="#br0" timeOffset="3">995 140 1336,'0'0'0,"0"0"456,-3 0-456,2 0 424,-5 0 104,-1 0 0,3 0 8,4 0-536,0 0 504,0 0-55,0 0-33,0 0-24,0 0-2153,0 0 3890,0 0-1801,0 0-48,0 0-16,0 0-3265,0 0 6250,0 0-3025,2 0 24,0 0 0,0 0-248,-1 0 240,1 0 0,2 0 0,2-2-24,-1 2-216,-4 0 184,5-2-16,0 0-32,0 0-16,1 1-120,-6 0 105,5-1-9,2 0-48,0-2 8,7 2-56,-13 2 48,4-4-32,10-2 48,-12 2-24,3-2-40,-6 6 40,7-6 0,10 0-16,-12 0-16,11 0-8,-15 6-16,4-7-48,12 1-72,-12 0-88,2 2 224,-8 4-329,16-6-87,-12 0-88,2 2-32,10-2 536,-15 6-560,3-6-24,2 0-32,0 2 8,2 2 608,-8 2-624,6-4 39,0 2 41,0 0 0,0 0 80,-6 2 464,4-2-456,-2 2 64,0 0 120,0 0 80,-2 0 192,2 0-88,-2 0 24,0 0-1016,0 0 1080</inkml:trace>
  <inkml:trace contextRef="#ctx0" brushRef="#br0" timeOffset="4">995 541 1248,'0'0'0,"0"0"0,2 0 120,0-2 40,2 0 32,-2-2-8,-1 2-184,2-2 208,1 0 8,0 0 40,2 2 32,-4 1-288,2-2 304,2-1 32,0 0-24,0 0-16,-3 3-296,0 0 256,3-3-24,1 0-15,-1 0-9,0 0 8,0 0 0,0 0 0,-2 2 16,-1 1-232,0 0 232,3-1 8,0-1-32,0 1-40,0 0-32,2-2-64,1 2 8,-3 0-40,-4 1-40,2 0 56,2-1-8,0 0-24,0 2-16,0-2 0,2 2 16,-2-2-64,2 0-48,-5 1 88,0 0-216,3-3-128,3 2-184,-3 0-104,-2 1 632,0 0-737,4 1-31,-2-2 40,2 0 48,-5 1 680,0 0-576,3-3 160,0 2 152,0 0 128,-1 1 136,-2 0-152,3-3-792,-6 4 944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2:14:05.895"/>
    </inkml:context>
    <inkml:brush xml:id="br0">
      <inkml:brushProperty name="width" value="0.2" units="cm"/>
      <inkml:brushProperty name="height" value="0.2" units="cm"/>
      <inkml:brushProperty name="color" value="#FDFBE9"/>
    </inkml:brush>
  </inkml:definitions>
  <inkml:trace contextRef="#ctx0" brushRef="#br0">63 675 936,'0'0'0,"0"0"176,0 0-152,-4-2-16,0 2 0,-2 0 0,2 0-8,0 0 8,0 0 0,4-2-8,0 2 8,-4-2 0,-1 2-8,1 0 8,0 0-8,4-2 0,-4-1 8,0 3 8,4-2 0,0 2 0,-4 0 0,4 0-16,0 0 16,-4-2-16,4 0 16,-4 0 16,4 1-32,0 0 32,0-1 32,0 0 8,0 0 0,0 1-72,0 0 96,0-1-8,0 0 8,2 0 8,0 1-104,-2 0 96,2-1 0,0 0 0,0 0-16,0 0-80,-2 2 80,2-2-24,0 0 8,2 2 16,2-2-80,-6 2 48,7-2 16,-1 2-8,-2-2-16,1 2-40,-4 0 56,5 0 0,0-2 0,0 0 0,0 0-56,-6 2 64,8 0-16,-2 0-8,0 0-16,2-2-24,-8 2 40,6 0-16,3 0 8,-1-2 8,0 2-40,-8 0 8,8 0 16,0 0 0,-2-2-8,2 2-16,-8 0 24,8-2-16,0 0-8,0 2 16,0-2-16,-7 2 16,15 0 8,-10-2-8,2 2-8,8-2 16,-16 2-24,4 0 24,4-2 0,9 0 8,-11 0-32,-6 2 16,20-2 0,-12 0 24,14-1-8,-6-1-32,-16 4 56,9-4-8,13-2-8,-6 4-8,-8-2-8,-6 4-24,18-4 24,-3-2 0,-1 2 16,2 0-24,-17 4-16,16-6 24,4 2-8,-1-2-16,-2 0 24,-16 5-24,14-4 0,5-1 0,1-1 16,0 1-24,-19 6 8,16-6-8,6 0 8,-3 2-8,2-2 0,-21 6 8,15-4 32,6 0-16,0-2-8,2 0 24,3 0-64,-3 0 40,3 0-24,-3 0 8,4-1 24,3 3 0,-1 0-8,0 2 40,-26 2-48,17-4 48,5 0-32,3 0 40,-3 0-72,-22 3 16,18-2-8,7-3 40,1 0-8,0 0 8,-23 5-32,15-2 32,8-1-16,3 0 8,1 0 40,-28 3-64,19-2 48,9 1-16,-1 0 8,1-2-32,-25 2-8,16-1 25,12-1-9,1 2 24,1-2 16,-31 4-56,18-2 40,9-2 16,-1 0-24,1 0-16,1 0 24,-1 0-24,1 2 0,-1-2-8,-24 3-8,12-2 32,14-1 0,-1 0 24,1 2 8,-25 1-64,10 0 40,13-1-8,1 0-24,-1 0 0,-24 1-8,10 0 0,16-3-16,-3 0 32,-2 2-8,-21 0-8,9 0 16,14-3 24,1 3-16,-1-2-32,-22 3 8,9-2 24,13 1-8,-1-2-40,1 0 32,-22 3-8,9-2 8,15-1-16,3 0 40,-3 0-8,-21 2-24,7 0 16,14-2 8,3 0-16,-3 2 0,-22 1-8,6 0 0,15-3-8,1 2 16,-1-2 0,-19 2-8,2 0-8,19-2-8,-1-1-8,3 3-8,-22 1 32,2-2-24,20 1-8,-1-2 16,1 0-8,-21 2 24,0 0-16,21 0 0,-1-2-32,1 0 32,-19 3 16,-6 0-16,23-1 24,-3 0 24,1 0-32,-1 0 8,1 0-40,-1 0 16,1 0 8,-17 1 8,-2 0-16,21-1 8,-3 0 24,3 0-8,-19 1-8,-6 0 16,23-1 8,-1 0-32,-2 0 0,-12 1 8,-7 0-16,23-1 24,-3 2 8,-1-2-24,-13 2 8,-9 0-16,18-2-16,4 0-8,-1 0 32,-12 0 8,-10 2-8,26-3 8,-3 3 0,3-2-16,-13 1 16,-12 0-8,23-1-16,1 0-24,0 0 24,-12 1 24,-13 0-24,25 1-8,-3-2 56,-1 0 0,-9 1-24,-13 0 8,22-1 16,0-2-24,1 2-8,-11 1 8,-14 0 16,25-1-8,-3 0-8,2-2 8,-9 3-8,-15 0 0,22-1 0,3 0 8,-3 0 8,-6 0-16,-16 2 8,25-2 0,1 0-16,1-2 24,-8 2-16,-20 2-8,27-4 8,-3 2 0,1 0 0,-1 0 0,-1 2 8,0 0-8,3-2-8,-8 2 8,-18 0 0,24-2 0,-1 0 8,0 0 8,-4 2-16,-21 0 8,23 0 16,5-2-32,-3 2 8,-4-2 0,-22 2 8,27 0-8,-3-3 16,4 3-16,-3-1 0,-25 0-16,28-1 24,3 2 0,-5-2 0,-4 1-8,-22 0 24,29-1-16,-5 0 16,1 2-32,0-2 8,-26 2 8,29 0-8,1-2-8,-1 0 40,-2 0-32,-27 2 8,25-2 0,0 2 16,1 0-48,0-2 24,-28 2 8,29-2 0,1 2 0,-1-2 0,1 2-8,-29 0 16,32-2-16,-1 2 0,-1 0-16,-1 0 16,-30 0-16,32 0 24,-3 0-8,-4 0 32,3 0-24,-28 0-8,26 0-8,2 0 0,-1 0 8,2 0 0,-29 0 0,27 0 0,0 0 0,2 0 0,-1 0-24,-28 0 24,28 0 8,2 0-24,3 0 8,-2 0-8,-30 0 16,29 0 0,1 0 0,-1 0-16,1 0 40,-29 0-24,26 4-8,4-4 8,-3 0 32,3 0-32,-29 0 0,24 0 16,4 4-8,1-4-16,-1 0 8,-28 0 0,27 0-8,1 0 32,2 0-32,1 4 24,-31-4-16,24 0-16,7 0 8,1 0 24,-1 4-24,1-4 16,1 4-16,-1-4 0,3 4 0,-3-4 16,2 0-8,1 4 0,-1-4-8,1 5 0,-3-5 8,3 4 8,-1-4 8,1 4-16,-1-4 0,1 4-8,-3-4 8,5 4 16,-3 0 0,1 0 16,1 0-32,-1 0 16,-1 0 0,-1-4 0,-1 4 32,1 0-16,1-4 24,-1 4 0,1-4 0,-1 4 16,-3 0-8,2-4-8,-1 4 24,-23-2-80,12 0 80,15 2 16,-1-4 16,-1 4-24,-25-4-88,14 0 96,13 4 0,-3 1 8,3-5 0,-5 4-24,-1-4 0,1 4-24,-4 0 16,-19-3-72,11 2 40,6-3 24,-2 4-16,1 0-8,-19-3-40,8 2 64,8-3-64,1 4 24,1-4 8,-4 4-24,1-4 40,-5 4-32,0-4 8,-11 0-24,2 0 32,9 4-40,3 0 24,-3-4-16,-11 0 0,4 0 0,5 0 16,-7 4 0,11-4 16,-17 2-32,2 0 40,15-2-8,-4 4-24,-8-4 8,1 2-16,3 0-16,-4-2 32,12 4 0,-14-4-8,1 0-8,2 0 16,-3 4 0,3-4 16,9 4 32,-15-2-64,0 1 48,5-3-24,0 0-16,0 4 0,-5-4-8,0 0 16,3 0 24,0 4-16,0-4 24,-3 0-48,-2 0 48,4 0-40,-3 4 0,0-4-24,-1 0 16,0 0 8,1 0 8,0 0-24,-2 0 8,0 0-40,0 4-40,0-4-40,0 0-56,0 0 176,0 0-288,0 0-88,-4 0-56,4 0-96,-4 0-88,4 0-64,-4 0-113,-1 4-7,5-4 800,0 0-712,-4 0 176,4 0 200,0 4 144,-2-4 192,0 0-96,-2 0-24,4-2-1024,0 2 1144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0:56:56.550"/>
    </inkml:context>
    <inkml:brush xml:id="br0">
      <inkml:brushProperty name="width" value="0.2" units="cm"/>
      <inkml:brushProperty name="height" value="0.2" units="cm"/>
      <inkml:brushProperty name="color" value="#3165BB"/>
    </inkml:brush>
  </inkml:definitions>
  <inkml:trace contextRef="#ctx0" brushRef="#br0">3746 81 1272,'0'0'0,"0"0"184,0 4-8,-2-2-176,0 0 144,-4 4-24,2 11-16,0-13-8,2 2-96,0 4 72,-2-6 24,4 14-24,-4-12 24,4 2-96,0 4 96,-4-5-8,0 17 8,-1-18-8,4 3-88,-2 6 112,3-9 24,-4 19 8,4-7 0,-1-12-144,-2 4 152,3 8-24,-4-2 0,4-9 16,-1 2-144,-2 4 160,3-7-8,0 16 32,0-16-8,0 4-176,0 3 177,0 3 63,-4-10-8,0 14 56,4-17-288,0 0 312,0 15-16,0-12-16,0 11-16,0-13-24,0 2-24,0 0-8,0 0-40,0 10-8,0-16-16,-4 4 16,4 0 16,0-2-176,0 0 152,0 2 24,-4-4-8,4 0-16,-2 0-152,0 0 176,2 0-16,0 0 8,-4 0-47,4-1-121,0 0 144,0-1-24,0-2 8,0-2-8,0 3-120,0 0 96,0-3-16,0-10-56,2 10 32,-1-4-56,0 4 24,3-1 0,0-11-8,0 10-8,0-5-8,-2 6-16,4-1-16,0-15 24,2 7-32,-2 6 40,-3 4-24,13-12 8,-10 0-8,10-3 24,-12 10 0,-2 4 0,6-13 16,10 0-8,-11-1-16,6 8 8,-6 6 0,1-13-56,12 2 0,-14 1 40,7 6 16,-8 6-40,2-3 0,11-8-40,-12 10 0,7 1 80,-8 4-80,1-7 24,12 2 40,-12 0 0,1 2 16,-5 3 24,14-1-8,-10 0 8,2 2-24,4 0 0,-8 0-16,0 0 24,2 6-8,2 1 0,-1 5 0,-6-8 0,6 0 24,1 2-16,-2 14 32,-2-15-40,-2-4 32,4 19-40,0-13 24,0 13-24,-3-7 8,-2-10 16,3 13 8,-2 2-8,0-1 24,0-2-40,-2-12 24,4 15-16,0-2-8,0 1 8,0-4-8,-4-10 0,2 13 24,0-10-24,3 18 8,-2-18-8,-2-6 24,3 21-40,0-15 56,0 14-24,1-15-16,-4-4 0,3 15 16,2-12-32,0 2 16,0 0 0,0 1 0,2-1-40,0 0-72,0 0 112,-8-6-104,9 6-72,-1-2-113,8 0-7,-10 0 296,-6-4-432,8 0-64,8 4-32,-10-4-152,2 0-72,-7 0 752,15 0-832,-12 0-49,4 0 57,10 0 72,-18 0 752,6 0-680,12 0 160,-10-2 160,13-2 128,-21 4 232,16-6-96,2 0 56,-2 0-440,-16 6 480</inkml:trace>
  <inkml:trace contextRef="#ctx0" brushRef="#br0" timeOffset="1">4856 276 1336,'0'0'0,"0"-2"328,2 0 56,-1 0-384,0-2 344,1-5-40,2 1-32,0 0-24,-3 6-248,2-4 264,3-2 16,-2-8 16,0 10 48,-2 3-344,3-2 361,-1-12-17,0 11 32,-2-2-16,-2 6-360,2-4 344,0-10 16,0 12-48,0-2 8,-2 3-320,0-2 304,0-3-32,0-9 24,0 13-32,-2 2-264,0-2 296,-2-4 24,0 2-72,-2 0 17,3 4-265,-1-2 200,-2 0-64,-12 0-16,14 2-40,1 1-80,0 0 56,-15 1 0,12 0 8,-13 0-48,17 0-16,-2 0 32,-18 4-40,16 0-32,-16 0 48,15-1-8,-2 0-24,-8 3 24,-1 10 16,2-10-56,9 2 40,-2 1-24,-7-3-32,9 12 48,-17-12-24,21 4 32,0 0-40,-19-4 40,16 19-40,-17-19 80,17 18-48,-12-6-8,12 0 8,-10-1-40,12 1 56,-12-2-48,16-10 16,-7 14-8,5-16 32,0-2-64,-2 17 32,0-15-40,4 2 8,0-3 64,0 0 0,0 3-72,0 0 32,0 0-8,1-2 48,0-2-105,5 2 81,1 0-16,9-4 24,-14 3 16,0-2 16,6 3-32,0-4-24,0 0 32,4 0 8,-6 0-16,0 0 40,15 0 24,-13-2-16,4 1-32,-6 0 16,0-3 8,14 0 0,-12 0-32,6 0 8,-7 2 24,1-4-32,12 0 24,-12 0-32,5 2 16,-6 2-24,1-4 8,13 0 16,-15 2 16,8 1-16,-8 2 24,0-3 25,10 2-17,-10-3 80,-1 4-112,-3 0 136,6-1 16,-2 2-16,0 0-24,-3 3-112,-2-2 56,3 6 16,-2-1-32,0 12-8,-2-14-32,0-2 72,0 18-40,0-2 56,0 1-24,0-4-64,0-10 64,-4 17 16,0 0 32,0 3-88,1-5-24,2-14 16,-5 20-24,2 3-64,-2-1 72,1-5 0,3-17 8,-4 26 32,0-2 0,-10 1-8,13-6-32,2-20 0,-3 23-16,-2-1 64,0-1-24,2-5-24,4-18-8,-4 22 16,0-1-64,0-2 88,0-3-32,4-15 48,-5 16-24,-1 0 48,2 0-80,1-3 8,2-15 72,-3 4 0,4 16-40,-4-16 72,4 14-104,0-18 80,-4 4-48,4 11 40,-4-13-72,4 10 0,0-12-104,-4 2-72,4 12-192,0-12-168,0-1 536,0-2-704,0 3-249,0 0-175,0-4-192,0 0 1320,0 0-1392,0 0 151,2 0 137,2-2 328,2-4 776,-6 6-480,8-8 208,0-10 192,9 10 40,-11-14 40,-6 21-160,8-15-472,-8 16 632</inkml:trace>
  <inkml:trace contextRef="#ctx0" brushRef="#br0" timeOffset="2">5401 259 1720,'0'0'0,"0"0"0,0 0 504,-4 0-8,0 4-48,-2-4-64,4 2-384,0 1 336,2 1 0,-4 0 32,4 0 49,0 0 23,0 0 16,0 0 16,0-4-16,0 1-456,0 2 424,0 1-24,0-4-32,0 4-32,0-4-336,2 0 312,0 0-48,4 0-8,0 0-55,-4 0-201,2 0 184,2 0 16,0 0-88,2 0 32,-1-1-144,2 0 104,-3-1 0,3-2-16,11 0 8,-18 1-96,2 0 96,14-3-8,-12 0-16,10 0-8,-13 3-64,0-1 72,18-4-16,-15 2 24,12-2 0,-10 2-16,10 0 8,-12-10 16,13 10-16,-17 2-72,2 0 136,14-4-40,-10-1 24,8 1 16,-13 5-136,0-2 88,3-3 32,3-8 24,-3 14-24,2-4 80,-2-2-8,0 0 40,-2 0 24,-2 3-256,0 1 224,2-4 16,-2 0-16,0 0-31,-2 4-193,0 0 200,0-4-32,0 2 16,0-2 0,-2 4-184,0 2 152,-2-4-8,0-1 0,-2 1-32,2 3-112,2 0 104,-14-1-56,12 0-8,-13 0-32,15 3-8,0 0 8,-16 1-8,12 0-16,-12 0 16,14 0 0,2 0-32,-19 0 40,15 0-40,-14 4 40,9-1-8,6-2 8,-11 5-48,-1 13-24,1-15-32,6 6 96,4-4-64,-10 0 0,0 16 32,-3-4-16,8-6 48,4-5-40,-11 13-24,-2 2-8,1 2 56,9-7 16,4-9-72,-10 18 56,10 0-24,-16-1-16,17-6 56,4-12-8,-16 15-24,13 1 24,-2-3 0,2-5 8,2-10-16,-4 13-24,2-1-16,4-11-48,0 11 104,0-12-104,0 1 16,0 12-24,4-12 56,1 9 56,-4-11-73,15 0-23,-14 0-16,7 2 8,5-3 104,-10-2-88,2 3 0,14 0 80,-2-4-32,-3 0 40,-11 0-72,14 0 56,0 0-8,0 0 8,-1 0 16,-13 0 32,16-2-56,4-2-16,0-2-48,-3 1 88,-17 4-152,20-5-48,-2 0-40,1-1-88,-4 0 328,-16 6-416,19-7-96,0 0-120,1 2-72,-5 1 704,-16 4-745,18-5-63,0 0-56,-1 0-64,-12 0 928,-6 6-1016,19-8-9,-12 2 49,12-3 72,-14 4 904,-6 4-768,19-5 192,-13-2 216,2 2 152,7 0 208,-14 6-48,1-8 16,4 0-136,-2 2-432,-4 6 600</inkml:trace>
  <inkml:trace contextRef="#ctx0" brushRef="#br0" timeOffset="941">21 1161 1552,'0'0'0,"0"0"256,0 0 0,-4 0-64,2 0-192,0 0 120,-2 0-40,0 4-16,4-4-16,-2 0-48,0 0 40,2 0-16,0 0-8,0 0-8,2 0 8,4 0 8,0 0-24,0 4 8,-4-4-8,2 0 0,2 0-8,10 0 40,-10 0 24,3 0-56,1 0 80,-2-2 40,10 0-8,-12 0 32,14 0 24,-3 0-32,-1 0 0,0 0-16,2 0-16,0-2-40,3 0 24,-1 0-56,0 0-16,0-1 32,3 3-8,-1 0 16,-10 0-56,0 0 56,15 0 8,-1 0-24,2 0 40,-13 0-80,1 0 56,16-2-16,-2 2 0,1-2-8,-14 3-32,-2 0 57,20-1-49,1 0 24,1-2-16,-17 2-16,-4 0 16,23-2 16,1 0-8,-1 0 0,-16 1-24,-6 2 24,26-3 0,-1 0-16,1 0 8,-17 1-16,-8 2 0,27-4 8,-1 1-16,3-2 24,-19 4-16,-7 0 16,27-4 0,3 2 8,-3 0-24,-16 2 0,-15 0 8,32-2 32,-3 0-16,3 0 8,-1 0-24,1 0-32,2 0 16,-1 0-32,-14 1 40,-19 2 0,36-1 8,-1 0-8,-1 0 8,-16 0-8,-19 2 0,34-5-16,3 1 16,-2 2 8,-14 0-8,-22 0 8,38 0 8,2 0-16,1 0-8,-16 1 8,-23 0-24,42-1 8,0 0 8,-3 0 16,-15 1-8,-25 0 0,41 1-16,3 0 8,-1 0-16,-14 0 24,-31 0-8,47 0 0,-3 0-16,1-2 16,-13 1 8,-29 0-40,46-1 16,0 0 8,-1 0 24,3 0 0,0 0 0,-2 0 8,0 0 0,-8 0-16,-46 2 8,56-2-16,0-2 24,2 0-8,-12 2-8,-45 2 32,55-4 8,-3 0-24,-1 0-16,-2-2 8,-2 1-16,-1 1-16,-1 0-32,-8-1 56,-41 4-88,44-3-40,-1 0-33,-5 0-47,-2 0 208,-39 4-224,38-4-32,-3-2 8,-2 0 24,-3 2 224,-31 4-240,28-4 24,-1 0-16,-5 0 24,-1 2 208,-22 2-168,19-2 40,-1-2 24,-3 2 16,-10 0 88,-6 2-104,18-2-32,-14 2 0,2 0-16,0 0 8,-6 0 144,2 0-96,0 0 8,-2 0 24,0 0-1032,0 0 1096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9:09:17.179"/>
    </inkml:context>
    <inkml:brush xml:id="br0">
      <inkml:brushProperty name="width" value="0.05" units="cm"/>
      <inkml:brushProperty name="height" value="0.05" units="cm"/>
      <inkml:brushProperty name="color" value="#ED1C24"/>
    </inkml:brush>
    <inkml:brush xml:id="br1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81 390 288,'0'0'0,"0"0"0,0 0 8,0 0 0,0-2-8,0 0 0,0 0 8,0 0 8,0 0-8,0 0 16,0-1 0,0 1 16,0 2-40,0-4 56,0 2 16,0 0 8,0-2 16,0 2 8,0 2-104,0-2 104,0-2 8,2 2 8,0 0-8,-2 2-112,0-2 120,0 0 8,0 0-8,2 0 24,-2 1-144,0 0 136,2-1 0,-2 0-16,0 0-16,0 0 16,0 0 16,0 0-8,0 0 0,0 1-128,0 0 96,0-1-8,0 2 16,0 0 8,-1-1-112,-2 0 168,3 1 0,0-2 8,-4 2 0,4 0-176,0 0 168,-4 0-16,0 0 8,0-2 0,4 2 9,-4-2 31,0 2-16,4 0 24,-2 0-208,0 0 232,2 0 0,-4 0 24,4 0 8,-2 0-264,0 0 264,2 0-16,0 0-16,0 0 0,0 0-232,0 0 208,0-2-8,0 2 16,0 0-48,0 0-168,0 0 160,0 0-8,0 0-24,0 0 16,0 0-728,0 0 1296,0 0-592,0 0-24,0 0-24,0 0-1072,0 0 2048,0 0-1008,0 0-16,0 0 8,0 0-8,0 0 0,2 0-24,-2 0-8,2 0 24,0 4-16,0-4 40,0 4-16,-1-4-24,0 0 0,1 4 0,0-4-8,-2 4 8,2 0 8,-2 0-8,0 0-16,2 0 16,-2-2 0,0 0 8,0 2 0,2 0 0,-2 0 0,1 0-8,0-2-16,-1 4 16,0-2 16,2 3-32,-2-4 16,0 0 0,0 3 24,0 0-40,0 0 32,0-2-16,0-2 16,0 2-32,2 0 24,-2 2 17,0-3-25,0-2 0,0 5 8,0 0 16,0 0-40,0-2 16,0-2 16,2 3-8,0-1-8,0-4 40,0 2-40,-2 0 32,2 2 16,-2 0 0,2-4 0,-2 3-48,0-2 40,2-1 8,0 4-16,-2-4 24,0 0-56,0 0 56,2 4 0,0-4 16,-2 0-8,0 0-64,0 0 72,0 0 8,0 0 16,2 0-40,0 0-56,-2 0 48,0 0 24,0 0 8,2 0 0,-2-2-80,0 2 88,2-2-16,1 0-40,-1 0 8,-2 0-40,0 2 48,0-4-24,0 0 8,0 0 8,1 0-40,0 4 24,1-4-16,0-1-8,0 1 24,0 0-24,-2 2 8,0-2-8,0 2-8,0-1 8,0 2-8,2-1 32,-2 0-24,0 0 0,0 0 0,0 2 0,0-2-8,0 0-8,0 2 8,0 0 8,0 0 24,0 0-32,0 0 16,0 0-32,0 0 16,0 0-16,-4 0 8,4 0 0,0 0 24,0 0 0,0 0-16,-3 0 8,2 0 24,1 0-32,0 0 8,0 0 8,0 0 24,0 0-72,0 0 96,0 0-32,0 0-32,0 0-64,2-2 160,2 0-64,0 0 8,0 0 0,2-2-24,-6 4-8,6-6 48,0 0-48,0 0 88,0 2-40,-6 3-48,4-4 32,0-2 24,0 1-64,2 0 32,-5 6-24,6-8 8,2 0 8,9 0-32,-12-8 24,-5 15-8,6-2-24,9-5 48,-10-9-8,2 13-24,-6 4 8,13-8 8,-9 0-40,2 0 48,10 0 24,-18 7-40,6-14 16,2 11 32,0-4-64,8 0 16,-15 6 0,0-5-8,6 1-16,-1 0 32,2 0-8,8 0-8,-12 0 24,2 0-24,2 0-16,-2 2 24,0-2-56,0 4 8,-2-2-64,3 0-56,-3 0-24,-2 0-120,0 1-48,-2 1-120,0 0-97,0 0-39,0 2-120,0 0 736,0 0-832,0 0-136,0 0-136,-4 0-57,3 0 1161,-2-2-1128,-1 2 152,-1 0 256,1 0 288,3 0 432,-2 0-192,-1 0 136,0 0 48,-2-2-280,6 2 288</inkml:trace>
  <inkml:trace contextRef="#ctx0" brushRef="#br1" timeOffset="2104">0 296 280,'0'0'0,"0"0"16,0-2-16,2 0 0,-2 2 8,2-4 0,0 0-8,0 2 16,0-2 16,-2 4-32,0-4 48,0 0 16,2 2 24,0 0 16,-2 2-104,2-2 96,2 0 24,-2 0-16,0 0 0,-2 2-104,2-2 88,1 0-8,-1 0-8,0 0 16,-2 2-88,2-2 80,0 0 0,0 0-8,0 0 0,-2 2-72,0 0 88,0-2-16,0 2 8,0-2-8,0 2-72,0 0 80,2-2 16,0 2 0,-2 0-96,0 0 104,0 0 0,0 0 16,0 0-16,0 0 24,0 0-688,0 0 1256,0 0-552,0 0 32,0 0-16,0 0 8,0 0-16,0 0-24,0 0 8,0 0-1896,0 0 3664,0 0-1784,0 0 16,0 0-24,0 0-2384,0 0 4632,0 0-2271,0 0-17,0 0 0,0 0-2665,0 0 5274,0 0-2601,0 0 16,0 0-8,0 0-3033,2 4 6002,0-4-2945,-2 0-16,0 4 16,2-4-8,-2 4-16,2 0 8,0 0 0,-2-4-24,2 4 16,-2 2 0,0 0-40,0-4-48,2 2 72,0 2-8,-2 0-24,2 0 24,0 1-24,-2-1 0,2 10 16,-2-16-16,1 2-40,0 2 40,-1 12 8,2-16-32,0 6 32,-1-4-48,0 2 40,1 2-16,-2 0 16,2 1-16,-2-6-24,0 4 32,0-1 24,0 0-16,0 0 16,1-2-56,0 2 72,1 0-24,0 0 16,0 0-8,-2-3-56,0 2 72,0-3 0,0 4 0,0-4 0,0 0-72,0 0 72,0 0 8,0 4-8,0-4 0,0 0-72,0 0 64,0 0 8,0 0 16,0 0-16,0 0-368,0 0 656,0 0-288,0 0-8,0-2 8,0 1-72,0 0 56,2-1-16,0-2-8,-2 0 0,0 2-32,0 0 32,0-2 16,0-2-16,2 0-16,-2 3-16,0 0 16,0-3 8,0-1 0,0 1-16,0 2 8,0-2-16,0 0 8,0 0 16,0 0 0,0-2-8,0 2 0,0 0 0,0 0-48,0 0 56,0 2-32,0-3 8,-2 4 0,0 0 0,2-1-8,-4-2 8,4 2 0,-2 1 0,0 0-8,-2-1 0,0 2 16,4-2-16,-4 0 24,4 0 0,0 0-24,-4 0 24,4 1-16,0 2 0,-4-3-16,4 0 8,0 2 8,0 0 0,0 2 0,-4-2-8,4 0 0,0 0 8,0 0 0,0 2 0,0-3 8,0 1-8,0 0-16,0 1 16,0 0-16,0-3 8,0 2 16,0 0 8,0 2-16,0 0-8,0 0 16,0 0-24,0 0-8,0 0 64,2 0-80,0 0 32,0-2 16,0 2-8,-1 0 0,0 0 0,1 0-16,0 0 8,0 0 0,0 0 8,-2 0 0,2 0 16,-2 4-32,2 0 16,0-1 0,-2-2-40,2-1 8,0 4 32,2 1-40,-2-1 40,-2-2 0,2 4 8,0 0-16,2 0 24,-1-2-16,-2-2 16,1 4-32,3 0 24,-3 10-16,-2-13 8,0-2-8,0 5 24,2 0-24,0 1 32,-1 6-24,0-10 16,1-3-16,-2 6-8,0 0 8,0 7 0,0-10-16,0-3 8,0 6 24,2 0-24,-2-1 8,0-4 16,2 5 8,-2-2-16,0 1 16,0 0-24,0-4 8,0 3 8,0 0-8,0 0 8,0-1-16,0-2 16,0 3 8,0 0 0,0-4-16,0 4-8,0-4 16,0 4-32,0 0 40,0 0-24,0-4 0,0 0 16,2 0-8,-2 0 8,0 4 0,0-4-16,0 0 16,0 4-8,0-1-8,0-2 24,0-1 8,0 0-8,0 0-24,0 0 16,0 0-8,0 0 0,0 0-16,0 0-16,0 0 72,0 0-40,0 0 9,0 0-90,0 0 178,0 0-89,0 0 0,0 0 24,2 0-24,-2 0-16,0 0 32,0 0 0,0 0-16,2 0 40,-2 0-56,2 0 16,-2 0 16,0 0 24,0 0-48,0 0-8,0 0 48,0-2-24,0 0-16,0 0 32,0 2-40,4-2 16,-2 0 8,0-2 0,0 0-16,-2 3-8,2-4 16,2 1 32,0-2-8,2 2 8,-5 3-48,2-2 24,-1-3-8,2 0-8,0 0 8,-3 5-16,2-5 16,1-2-8,0 2-8,3-2-16,-7 7 16,6-6 0,0 1-16,-2-2-16,0 2 16,-3 5 16,4-4-40,3-1 16,-2 0-8,0-1 0,-5 6 32,4-4-24,1-11 0,0 14 0,0-4 0,1 0-16,-1 0 0,-2 0 16,2 0 0,-2 0-8,0 0 16,2 2 32,0-2-8,0-1 40,0 1-24,0 2-40,0-2 32,-4 5-16,2-2 8,2-1-24,1 0-8,-1 0 0,-5 3 24,2-2-24,1-1 24,0 2 8,0-2-8,-4 3 0,2-2-8,2-1-8,2 2 8,0-4 16,-5 5-8,2 0 0,1-3 40,0 2-48,0-3 16,-2 3-8,2 0-16,-2 0 0,2 0 0,-2 0 0,0 0 0,0 0 32,1 0-16,-3 2 0,2 0 8,-2 0 0,0 0-40,0 0 32,0 0-40,0 0 56,0 0-24,0 0 40,0 0-96,0 0 72,0 0-24,0 0-8,0 0 120,0 0-208,0 0 104,-5 0-8,5 0-8,-1 0 24,-2 0-8,3 0 0,-4 4-16,0 0 0,4 0 8,-4 0-8,0-4 24,-2 5 16,0-1-16,2-4-16,0 4 8,-2 0-9,0 0 17,0 0-8,2 0 0,0 0 8,1-2 0,2 0-16,-6 4-16,-9-2 8,12 2 8,2-4 16,0 0-8,-4 2 0,0 0-24,0 2-8,2-2 40,2-2-48,-4 5 56,-10-1-8,16 0 16,-4-3-16,2 0-8,-5 3-8,1 0 24,0 0-16,3-2 8,0-2 40,-3 4-32,2 0 0,-2 10 0,2-16-8,2 0-16,-2 7 16,0-3-16,-2 2 24,3-3-8,2 0-16,-5 3 8,0 0 8,2 0 8,1-2-8,1-2 16,-2 2 0,0 0 16,4 0-24,-3-1-8,2-2 8,1 3-48,-4-4 32,4 4 0,0-4 8,0 0 24,0 4 24,0-4-24,0 4-24,0-4 32,0 0-40,0 0 48,2 0-40,-2 0 57,0 0-33,2 0 24,0 0 8,0-1-56,-2 0 16,4-1 0,-2 0 0,2 0-24,0-1 8,-3 2 8,5-3 8,0 0-8,-2-2 16,-1 1-24,-2 4 24,5-3-16,-2 0 0,0-2-8,1 1 0,-4 4 0,3-5 16,2 0 0,0-2-8,-1 1-8,-4 5-8,16-6 8,-13 0-8,4 0 0,0-8 48,0 10-32,0 0 0,8-10 24,-14 11-32,-2 3-8,8-6 0,9 0 8,-11-8-16,8 12 16,-12 4-32,4-6 16,10-2 8,-12 0-8,4-7 16,-8 14-16,8-4 0,9-1-8,-11-2 8,1 3 16,-6 4-16,19-5 16,-14 0-8,0-2-8,0-8 16,-6 16-8,2-4-8,2-4 0,2 2 24,0 0-8,-6 5-8,9-5 8,-3 0 16,0 2-40,-4-2 24,-2 6 8,2-4-16,0 0-24,2 2 40,0-2-16,-4 4 8,6-4 0,0 2 16,-4 0-32,-2 0 0,0 2 16,2-2-8,0 0-16,0 2 32,0 0 0,-2 0-8,0-2-8,0 2-16,0-2 0,0 2 24,0 0-17,0 0 1,0 0 49,-4 0-98,0 0 41,0 0-16,4 0-16,0 0 56,-4 0-32,4 4-8,-4-4 8,0 4 8,3-4 24,-4 4-16,-1 0 0,0 0 0,0 0 0,1 0 8,-1 2 24,0 0-8,-10 0-8,12 11 0,-2-13-8,-10 12 0,12-12 16,2-3-8,-12 4-8,10 11 16,-13-12-8,13 12 0,-14-12 16,12 3-48,-12 11 48,12-14-32,1-3 16,-11 4-16,12 13 16,-12-14-32,10 2 8,-12 12-16,12-13 16,-10 1 32,9 14-8,3-19 0,-8 2 16,8 3-8,-14 10-8,14-16 16,-1 2-16,-6 2 16,5 2-8,-11 11 0,13-17 16,3 1-24,-2 4-8,-3 1-16,0-2-8,0 0 0,4-3 32,-2 2-16,-2 1 48,0 0-16,2-4 8,2 1-24,0 2 8,-4-3-16,2 4 16,-2 0-24,4-4 16,0 0 8,-3 4 16,1-4-16,0 0 40,4 0-48,0 0 24,0 0-8,0 0-8,-4 0 8,4 0-16,0 0 40,0 0-16,0 0 8,0 0-8,0-2 0,2 0 8,-2 0 0,1 1-32,0 0-8,1-3 8,0 0-16,2 0 8,-2 2 8,1 0 32,1-4-40,0 2 8,2-2-8,-3 4 8,2 0-40,1-2 24,2-3 48,0 1 0,-4 4-32,0-2 32,2-4-8,2 0-40,-2 2-16,3 0 24,-1 0 0,-2 0-16,2 0 24,-5 2 0,0 0-16,3-2-16,2-3 24,0 1-24,8 2 8,-12 0 8,3 0-8,-1 0-16,-3 4 40,0 0-32,3-4 0,0 0 24,2 2 8,-5 0 0,0 2-16,5-2 8,-2 0-24,0 0 0,-3 2 32,-2 2-16,1-5-32,2 1 16,0-2 8,0 4 24,-2 0-16,7-2 16,-3 2 8,0 0-16,-2 0 8,-2 0-8,2-2-8,0 2 8,0-2-8,-1 3 16,-2 0 0,1-1 8,2 0-8,0 0 0,-3 2 0,0 0 24,1-2-24,0 2-8,0-2 16,0 0-8,-2 2-40,0-2 48,0 2-32,0 0 16,0 0 8,0 0 8,0 0-40,0 0 24,0 0 40,0 0-96,0 0 40,0 0 0,0 0 136,0 0-216,-4 0 80,4 4 8,0 0 0,-3-4 16,2 0 8,1 4-16,-6 0 16,2 0-8,-1-1 0,4-2-24,-5 3 32,0 0-16,0 2 8,1-1 0,4-4 0,-5 5 0,0 1 8,-13 9-48,16-13 40,2-2 0,-5 5-16,0 10-16,0-12 64,-7 1-32,10-4-40,-3 15 32,-15-12 16,17 3 16,-1 6-24,4-10 40,-5 1-32,-12 2 0,14 10-8,-1-12 0,4-4-8,-17 6 48,14 0-16,-13 10-8,13-16 0,0 7-32,0-3 0,0 2-8,1-3 24,2-2 8,-5 3-24,0 0 48,2-4-8,0 3-24,4-2 16,0-1-8,-4 4-32,4-4-40,-4 0 64,4 0-152,-4 0-80,0 0-120,0 0-112,4 0 464,0 0-584,0 0-152,0-2-104,0 0-89,0-2 929,0 4-944,2-6 40,2 2 120,2-2 168,0 0 616,-6 6-400,6-9 216,2 1 128,10-8 56,-12 10-72,-5 6 72,21-18-224,-22 18 224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8:05.272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29 1323 1456,'0'0'0,"0"2"0,0 2 32,0 0 0,-4-4-8,4 4-16,-4-4 8,4 4 0,-4 0-8,4 0-8,-4 0 8,4 0 0,0 1 8,0-5 0,0 4 0,0 0 16,0 0 8,0 0 16,0-4 32,0 4 24,0 0 24,0-2-136,0 0 192,2 2 48,0 2 16,0 0 24,-1-2-280,0-2 296,1 14 0,0-16 32,2 6 24,-1-2-352,-2-1 345,3 13 23,0-12 24,0 0 24,-1 0-416,-2-2 448,3 4 16,1 10-8,1-12-24,-2 0-432,-2-2 416,4 4-40,0 11-16,0-13-40,-2-2-320,-2 0 305,6 4-57,-2 0-48,0 0-8,-2-2-192,-2-2 120,4 4-8,1 0-8,-1 0-32,-2 5-72,-2-6 56,0-5 16,2 7 8,0 9 16,-2-14-96,0 0 88,4 4-24,-2 0-56,0 10 0,-1-13-8,-2-2 32,3 5-24,0 0 32,-2 11-24,0-15-16,-2 0 16,2 4 8,2 0 8,0 10-24,-1-13-8,-2-2 0,1 5 40,0 0-32,0 0 48,1 10 0,-1-16-40,2 7 32,-2-1-32,-1-2-16,0-2-32,5 14-16,0-12-16,2 12 24,5-13 40,-10-2 32,1 5 32,2 0 0,0-2 0,-2 0-64,-4-4-8,4 4 16,-2 1 24,0-1-56,0-4 24,-2 0 40,2 4-32,-2-4-32,0 0 32,0 0-24,3 4-56,-1-4 8,0 0 32,1 3 32,-2-2 0,1-1 48,0 0-8,0 0-16,-2 0-48,0 4 32,0-4 8,0 0-40,0 0 24,0 0-8,0 0-32,-4 0 40,4 0 0,0 0 8,-4 0 24,0 0-24,4-2 8,-4 0-16,3 2 8,1-2-8,-4 0 24,0 0 0,4-2-24,0 4 32,-4-6 0,0-1-8,0 1 8,0 0-32,4 6 24,-4-6 0,-2 0 8,2 0-8,0 0-24,4 6 24,-4-6-8,0 0 0,0-2 0,0 0-72,0 0 32,-2 1-32,0-1 0,-1 2 40,7 6 16,-6-6-48,0 0-24,2 0 8,-2 0 0,6 6 64,-4-6-72,-2 0 8,2-2-8,0 2 8,3 5 64,-4-6-40,1 0 0,0 1 16,0-2 0,3 7 24,-2-6-56,-1-1 0,0 0-64,-2 0 8,5 7 112,-3-6-64,0-1 8,0 0 32,0-9 24,4 17 0,-4-6-32,0-2-8,0 0 24,0 0-8,4 7 24,-4-6-16,0-1 8,0 0 24,0 0-16,3 6 0,-2-5 40,-1-1-40,0 0-8,0-8-8,0 12 0,0-2 16,0-2-8,-1 0 24,5 6-16,-4-4 0,0-2 24,-2 1 8,0 1 16,5 5-48,-4-4 48,1-1 40,0-2 24,0 2-16,4 5-96,0-4 120,-4-1-8,4 0 0,-4 0 8,4 5-120,0-2 128,-4-3-8,4 2-8,0-3 16,0 6-128,0-4 120,0-1 16,0 0-32,0 0-24,0 4-80,0-2 56,2-2-16,0 0 0,0 0-16,-1 3-24,2-2 24,1-3-16,0 0 24,2-1-32,-4 7 0,2-4 24,2-10 16,0 10-64,2 0 8,-5 0 16,3-4 8,2 4-24,8-2 64,-10 0 0,0 1-48,4-3 32,-4 4-16,10 0 0,-9-10 32,-1 14-48,4 0 24,-4-4 8,12-2-32,-12 2 8,-2 3-8,0 0-8,12-4 0,-9 1 8,1 0-40,0 0 56,8 4-8,-12 0-16,2 0 32,-2 2-24,0 0-16,2 0 8,0 0 16,0 0-32,-3 0 24,0 0-24,4 0 0,-1 6 16,-2-2-8,-2-1 16,0 0 24,2 3-48,0 1 8,-2 9 24,0-12-56,0 12 16,-2-10-56,0 12-16,0-12-48,0 15-16,0-15-8,-4 16-56,0-13 232,2-2-224,-4 9 0,0 1 32,0-1 24,2-7 168,1-2-128,-13 11 24,12-2 24,-2 1 32,2-7 48,2-4-24,-16 10 0,14-10 8,-12 16-8,13-18 24,2-1-40,-6 13 40,-9-12-8,12 12 48,-2-12 16,0 12-16,-10-12-8,12 2-24,0-2-8,2-2-8,-4 5 8,0-1 16,-1 0-24,-3-2 8,4-2 8,6 4 8,-6-2-16,0 0 16,3-1-16,2-2 32,-3-1-16,0 4 40,4-4 0,-3 0-56,2 0 48,1 0 24,-4 0-24,4 4-16,0-4-32,0 0 24,0 0-16,0 0 0,0 0-16,0 0-24,2 0 88,2 0-40,2 0 24,0 0 8,-1 0-48,-4 0 40,5 0 8,2 0-8,9-2 16,-13 1-56,-2 0 40,6-1 0,8 0-8,-10 2 16,6 0-48,-8 0 32,2-2 8,15 0-16,-5 2-32,-3 0 8,-10 0 16,13 0-16,0 0 32,1-2 16,1 2 16,0-2 0,0 2-40,0 0-40,-3 0 16,-11 0-16,14 0 8,0 0 0,0 0 40,-4 0-32,-11 0 8,15 4 8,0 0 8,-2 0 24,0 0-16,1 0-48,-9 0-16,12 0-8,-13 0 40,-6-4-32,19 6 56,-12 0-24,13 1 80,-16-2-80,-4-4 32,17 3-8,-12 2 16,12 0-96,-12-1 56,-6-4-72,17 5-72,-11 0-136,2 0-176,0-2 456,-8-4-672,8 4-217,-2 2-247,0-2-168,-2 0 1304,-4-4-1336,4 0 127,2 4 209,-2-4 256,0 4 744,-4-4-504,5 0 136,-1 0 176,-2 0 88,0 0 72,-2 0 0,0-2-1240,0 2 1272</inkml:trace>
  <inkml:trace contextRef="#ctx0" brushRef="#br0" timeOffset="1339">694 1044 1448,'0'0'0,"0"0"136,0 0 32,0 0-168,0 0 192,-4-3 0,4 3-40,-5 0-56,5 0-96,0 0 64,-4 0-8,4 0 40,-4 0 16,4 0-112,0 0 168,-4 0 32,4 0 24,0 0 64,0 2-288,0 1 312,0 1 40,0 0 32,0 2 9,0-4-393,0 2 416,0 2 24,0 0-16,0 10 0,0-14-424,0 0 384,0 4-48,0 13-32,2-13-24,-1 2-280,0 2 280,1-4-40,-2 12-24,2-12-24,0 12 56,-2-11 25,2 13-9,1-14 16,-3 2-280,2 2 240,0-4-8,0 16 8,0-15-8,-2 13-8,2-14-24,0 14-24,-2-14-32,2 14-24,-2-13-32,0 11 24,0-12 0,0 10-32,0-12 16,0 2-32,0 10 8,0-12 8,0 2-16,0 1-16,0-1 8,0-4-56,0 0 64,0 2 24,0-4 8,0 4-24,0-4-72,0 0 80,0 4 0,-4-4-16,4 0 8,0 0-72,0 0 40,0 0-24,0-2-16,0 0 0,-4 0-24,4-2-16,0-2 8,0 0-8,-3 0 40,2 3-32,1-5 32,0-8 24,0 10-24,0-4 0,0 4 24,-5 0-24,5-14 8,-4 11 0,4-5-8,0 6 24,0-8 16,0 0-16,0 0 8,0 4-32,0 7 32,0-11-56,0 0 0,-4 0 24,4 0-8,-4-3 40,4 3 48,0 0 0,0 4-80,0 8 88,-4-13-8,4 1-64,0 8 32,0-7-48,0 10 40,0-3-8,0-12 48,0 11-32,0-5-48,0 10 57,0-2 23,0-10-8,0 10 16,0 1-88,0 4 104,0-15-8,0 12-56,2-3-8,0 1-32,-2 4 64,4-4-24,0 0 64,3 0-8,-4 3-96,-2 2 48,5-1 8,0 0-32,2 0-8,-1 2-16,-6 0 24,15 0 8,-12 0-16,4 4 16,8 1-32,-13-4 16,3 5-16,14 10 16,-4-10-8,-2 9-8,-12-13-24,16 2 0,-1 12 0,-1-12-32,1 11 56,-16-14 8,19 3 0,1 12-16,-3-9 64,0 7-56,-16-12 56,16 4-8,-1 10 24,-1-12-56,-1 11-16,-14-14 8,15 3-16,0 2-24,-8 0-56,12 12 88,-19-17-152,5 3-136,14 2-136,-12 0-121,10 10-159,-18-16 704,6 4-872,11 0-192,-13 2-248,2 0 1312,-6-6-1553,6 6-119,0 1 72,0-1 223,-4-2 321,-2-4 1056,2 6-640,0-2 256,-2 0 192,0 0 144,0-4 48,0 4-32,0 0 0,-4 0-1184,4-4 1216</inkml:trace>
  <inkml:trace contextRef="#ctx0" brushRef="#br0" timeOffset="1340">752 1351 1384,'0'0'0,"0"0"96,0 0-96,0 0 128,0 0 56,-4 0 32,4-2 0,0 2-216,0-2 200,0 0-8,0 0 24,0 0 72,1 1-288,0-2 360,1-1 104,2-2 48,2 0 65,-3 4-577,1-2 600,2-4 8,0 0 0,0 0-16,-3 4-592,2 0 568,3-13-64,0 13-72,8-2-88,-13 3-344,0-2 241,14-3-73,-11-8-72,2 10-32,-1 2-64,2 0 32,-3-13-16,2 11 48,10-10-32,-15 14-32,0-2 40,16-4-40,-13-8-64,12 10-40,-16 3 104,2 0-248,12-14-113,-10 13-207,0-2-184,3-2-120,7 0-112,-12 0-32,2 0 71,2 2 113,-2 0 160,0 0 176,0 0 128,-3 3 368,0-1-248,3-2 104,0 0 64,0 0 48,-2 3 32,-1 0-32,1-3-16,0 0-1120,-4 6 1168</inkml:trace>
  <inkml:trace contextRef="#ctx0" brushRef="#br0" timeOffset="1341">1117 823 1200,'0'0'0,"-6"-2"72,0 0 0,0-4 40,2 1-112,2 4 152,-4-6 40,-1 3 32,1 0 32,2 0-256,2 2 264,-2-4 40,0 2 88,4 0 64,-2 1-456,0 2 536,2-3 73,0 2 23,0 0 40,0 1-672,0 0 656,0-1-32,0 0-56,0 0-112,0 2-456,0 0 352,0 0-104,0 0-56,2 0 9,0 0-201,-2 0 208,6 4-8,0 0 24,0 0 0,-1-1-224,-3-2 240,4 3 8,2 2-32,8 0-24,-11-1-192,-4-4 152,7 5-40,10 13 0,-12-15-16,7 9-96,-9-10 64,2 3-8,14 10-24,-12-12-48,7 12 16,-12-14 8,3 2 32,2 15 24,9-13 24,-12 9-88,-4-12 80,15 1-24,-10 12-16,10-12 0,-10 2-40,-6-6 24,6 19 0,2-15 0,1 2 24,-2 8-48,-6-12 32,5-2 40,0 6 32,0-2-24,-1 0-80,-4-4 104,3 4-8,0-4-24,0 4 8,0-4-80,-4 0 48,2 0-24,0 0 0,-2 0-8,0 0-8,0 0-32,0 0-24,0 0-24,0-2 0,0 2 72,0-2-88,0-4-16,0 2 16,0-2 88,0 6-80,0-6 24,-4-2 16,4-8-8,-4 10 48,4 6-48,-4-17 16,-2 11-16,2-10 24,0 10-8,4 6 32,-4-18-24,0 12 24,0-11-8,0 11-8,4 6 16,-4-18-32,0 12 16,0-12-32,-1 10 8,5 7 40,-4-16-64,4 10-64,0-1-16,-4-8 0,4 16 144,0-6-128,0-2 24,0 0 8,0 0-8,0 7 104,0-4-120,0-1 16,2 0 8,4-1-8,-5 7 104,5-4-64,0 0-32,0 0 0,0 0-16,-5 4 112,4-4-120,1 2 32,2 0 16,0 2 40,10 0-32,-14 0 0,5 4 8,7-4-40,-16 1 96,6 2-32,2 1 24,10-4-8,-12 4 16,-3-3 0,10 2-16,-6-3 16,9 4-24,-10 1 40,12-1-24,-10-4-16,10 4 24,-12 0 0,13-4 40,-13 4-16,10-4 16,-10 0 0,-2 0-40,10 0 88,-8 0 72,2 0 32,9 0 80,-13 0-16,4 0 24,0-2 32,0 0-80,-6 0-232,4 0 224,2-2-64,0 0-48,-4-1 16,-2 4-128,2-2 96,-2-1 16,3 0 16,-1-2 8,-2 0 64,0 2 16,-2-2 0,0 2-8,0 2-208,0-2 200,0-2 32,0-2 1,-4 0-1,2 5-232,0-3 272,-3-10 0,1 12-8,-2-2-8,4 3-256,-2-2 224,-2-11-40,0 10-56,-12-2 40,16 1-168,0-5 168,-14 6 40,10-2 8,-11-10-40,16 16-176,-2-2 168,-15-4-56,12-8 24,-14 10-16,17-1-120,0-3 112,-20 4 16,17-12-56,-14 12 8,17-1-80,0-2 96,-15 3-24,14-10-8,-13 9-16,13-1-48,-2-8-8,0 10 8,-10 0-16,16 2 16,0 0 0,-4-4-8,0 2-64,0-2-80,0 2-176,0 1-272,4 1-288,0 0-456,0 0-481,0 0-503,0 2-433,2 0 185,-1 1 2576,0 0-2089,3 1 753,0 0 784,2 0 344,-4 0 208,0 0-40,4 0 8,0 0 0,0 4-8,-3-4 40,-2 0-872,-1 0 872</inkml:trace>
  <inkml:trace contextRef="#ctx0" brushRef="#br0" timeOffset="1653">2247 6 960,'0'0'0,"0"0"160,0 0-72,-4 0 64,4 0-152,0 0 208,-4-2 32,4 0 56,-4 0 24,4 2 40,0 0 64,0 0 56,0 0 24,0 0-504,0 0 505,0 0-33,0 0-40,0 0-32,0 0-2209,0 0 3970,2 0-1833,0 0-16,0 4-48,0-1-264,0-2 256,2 4-8,-2 1-40,0 0 16,2 3-224,-2-2 168,2-7 0,2 6-48,3 0-24,-6-2-96,0-2 80,1 14-40,2-12 16,-2 2-24,-1 4-32,0-3 24,5-3-24,-2 12 8,2-12-8,-3 6 0,-2-4 16,3-2 16,0 12-8,3-10 8,-4 5-32,-2-5 56,3-2-16,0 14 8,0-12-24,-2 5-24,-2-6-40,2-1-48,0 15-120,0-13-144,-3 5 352,0-6-568,-1-1-248,2 12-216,0-12-160,0 7 1192,-2-6-1145,2-1 161,-2 2 216,0 11 264,0-17 504,0 0-320,0 6 144,0 0 96,-4 0 40,0-3 40,2-2-936,2-1 936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8:09.283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17 1489 1240,'0'0'0,"0"0"336,0-2-336,0 2 480,-4-2 160,0 0 16,0 0-64,0 0-72,4 2-520,0-2 425,0 0-1,0 0 8,0 0 48,0 2-480,0-4 520,2 0 32,0 0 16,4 0 0,-6 4-568,6-4 552,0-2-23,0 2-25,2 0-24,-7 3-480,6-4 488,1 1-32,0-3 0,9 1-16,-17 6-440,6-6 416,10 0-32,-8 0-24,12-10-56,-4 10-31,-9 0-25,15-10-56,-14 10 16,-5 4-208,16-5 168,-1-9-40,1 10-24,-3-10-8,-14 15-96,12-4 48,-6-11-16,12 10 16,-11-11-80,11 11-24,-12-10-40,10 10-184,-12-2-176,0-8-185,10 12-191,-9-2-152,-1-3-88,0 1-104,0 2-73,0 0-39,0 0-24,-2 0 47,0 0 177,2 0 224,0 0 232,-4 5 632,2-2-424,2-1 144,-2 0 104,0 0 80,-3 3 96,2-2-32,2 1 0,-1-3-944,-4 5 976</inkml:trace>
  <inkml:trace contextRef="#ctx0" brushRef="#br0" timeOffset="1">864 1145 1064,'0'0'0,"0"-2"88,-5-2 24,1-2 48,-2 2 40,2 0 40,0-2 40,0 2-280,2 2 320,-4-5 88,0 3 88,2 0 96,0 3-592,2 0 664,-14-3 57,16 2-9,-6-2-40,3 3-672,2 0 624,-6-1-56,1 0-64,-10 0-24,13 2-480,2 0 408,-5 0-79,0 0-9,-10 0-72,13 0-248,2 0 216,-3 0-64,-2 4-32,0 0-32,1-1-88,3-2 64,-4 3 8,0 2-24,0 0-16,2-1-32,2-3 8,-4 16 8,-10-14-8,16 12 24,-5-11-32,4-4 16,-5 17 32,0-12 16,2 15-8,-1-8-56,3-10 88,-2 13-24,0-10-8,-2 18 8,3-9-64,2-11 56,-3 14 16,4 2-16,0-2 0,-3 0-56,2-13 64,1 15-8,-4 0 16,4-2 24,0-4-96,0-11 112,0 13 8,0-10 32,2 14-16,0-14-136,-2-6 112,4 19-24,2-15-24,0 12-8,-1-13-56,-4-2 72,8 5 24,7 0-32,-10 0-8,9-2-56,-14-4 64,5 4-16,10 0 32,-10 0 8,9-4-88,-13 0 72,6 0 8,12 0-16,-14 0-24,13 0-40,-18 0 48,7-2-8,15-2 0,-15 0-8,11 0-32,-18 4 40,7-4-16,14-2-16,-3 0-40,-3 0 32,-16 6-136,16-8-88,-8 0-152,10-1-144,-12-7-192,-5 16 712,17-4-968,-12-4-200,12-8-177,-12 12-135,-5 3 1480,6-4-1480,9-3 135,-12 0 225,3-1 296,-7 9 824,8-8-536,0-8 184,-2 14 136,0-4 112,-6 5 104,6-6-40,0-1 16,0-8-912,-6 16 936</inkml:trace>
  <inkml:trace contextRef="#ctx0" brushRef="#br0" timeOffset="2">653 1431 1232,'0'0'0,"0"0"272,0-2 56,0 1-328,0 0 368,-4-2-64,4 1-88,0 0-72,0 2-144,0-2 120,0 0 8,0 0 56,0 0 80,1 1-264,0-2 336,3-3 80,2 0 57,0 0-41,0 0 0,2 0-80,0-2-80,0 0-48,-4 5-224,1 0 128,11-5-40,-10-1-32,2 1-32,10 0-48,-12 0-144,10 0-224,-7 0-264,0 0 656,0 0-897,-5 4-71,4-4 72,10-1 152,-15 1 744,0 0-496,13 2 176,-10-2 152,3-8 96,0 12 72,-2 2-40,-1-6-904,-6 8 944</inkml:trace>
  <inkml:trace contextRef="#ctx0" brushRef="#br0" timeOffset="3">1137 833 1160,'0'0'0,"0"0"120,-4 0 16,-2 0 8,-10 0-8,12 4-32,-2 0-32,-1 0-16,-9 0-8,16 0-8,-6 0 32,0 0 24,-10 2 48,12 1 56,0-2-200,4-4 256,-6 5 48,0 10 40,-11-12 48,14 2-392,2-6 416,-5 18 8,0-14-7,0 13-17,0-14-400,6-2 344,-6 17-16,2-12-64,0 14-48,0-14-40,4-5-176,-4 25 144,0-10 8,0 0 8,4 0 48,-1-15-208,-2 16 200,3 4 8,0-1-16,0-2-48,0-17-144,2 18 120,0 0-24,2-3 0,0 0-16,-4-15-80,6 14 120,0 1-32,12-9 8,-12 13-16,-5-20-80,6 4 80,10 12-8,-11-12 16,12 2 8,-18-5-96,6 4 81,14-1 15,-12 0-24,15 0 0,-22-3-72,14 2 80,1-3-24,-8 0 8,14 0-8,-20 0-56,13 0 8,3-2-48,0-2-72,0-2-88,-15 5 200,12-4-281,2-1-151,1-10-176,-10 10-216,14-2-168,-5-8-120,-9 9-1,14-11 129,-14 12 152,8-10 208,-8 10 232,8-12 144,-14 16 248,3-4-104,3-15 72,0 13-16,-2-14-880,-6 22 928</inkml:trace>
  <inkml:trace contextRef="#ctx0" brushRef="#br0" timeOffset="4">1360 760 1056,'0'0'0,"0"2"0,0 0 48,0 4-16,2 0 8,0 11-8,0-15-32,0 0 16,2 4 8,0 12-16,2-12 16,-3 2-24,0 0 40,3-4 32,2 12 40,0-12 64,-3 5-176,-1-1 216,12-4 32,-14 14 32,4-14 8,-3 5-288,0-2 288,5-3 0,0 2-8,0 13-24,-3-17-256,-2 0 248,3 14-48,0-12-24,1 12-40,-4-14-136,0 0 88,3 14-7,-4-12-49,0 13-80,0-15 48,0 0-169,0 14-167,0-12-168,-2 12-72,0-13 576,0-2-568,0 15 56,0-12 112,0 13 104,-3-15 296,2 0-192,-3 4 72,0 10 72,0-12 8,0 0 40,2-2-968,2-2 968</inkml:trace>
  <inkml:trace contextRef="#ctx0" brushRef="#br0" timeOffset="5">1303 1056 1072,'0'0'0,"0"0"48,0-2 8,0 0-8,0-2-48,0 4 56,0-4 0,0 0 8,0 0 0,0-2-64,0 6 72,2-7 32,0 1 24,2 0 40,0 1-168,-4 4 192,6-5 32,0 0 24,0 0 40,0 1-288,-5 4 320,7-7 24,-2 0 0,2 0 8,-1 0-352,-6 7 336,5-7-23,2 0-1,0 0 0,0 1-312,-8 6 304,6-7 0,2-8-16,1 12-24,-2-4-264,-6 8 280,7-8-16,0-9-24,0 11 16,-2-1-256,-6 6 208,6-15 0,0 12-16,-2-2-24,0-2 8,-4 8-176,4-17 168,-2 13 8,2-4 16,-2-8-192,-2 16 193,3-6 47,-3-2 80,0-8 56,0 10 40,0 5-416,0-4 424,0-12-56,-5 11-16,1 0 0,4 5-352,-4-14 336,0 11-8,0-2-16,-2 0-32,6 6-280,-4-8 248,0 2-24,0 0-47,0-1-33,4 7-144,-4-2 128,0-2 0,0 2-16,0 0-16,4 2-96,0 0 80,-4 0-32,4 0-8,-4 0-16,4 0-24,0 0 8,0 4 0,0 0 16,0 1-32,0-5 8,0 6 16,0 10-8,0-10-40,4 12 40,-4-17-8,4 4-8,2 17-24,0-15 88,2 17-32,0-8 24,0 0-8,8 2-64,-9 1 32,-6-17-8,6 12-8,9 2 32,-10 2-8,2-1-16,-5-14 0,10 12-8,-5 1-24,11-10 24,-13 16 0,-3-20 8,10 2 8,-7 19-24,0-17-40,0 12-72,-4-16 128,4 2-224,2 14-96,0-12-201,-2 13-207,-4-18 728,2 2-984,3 13-240,-3-12-248,0 2-249,-3-2 1721,2 8-1832,-1-12 143,2 6 321,-2 0 432,-2-4 936,2 2-480,0 1 224,0-5 152,0 0 72,-1 0 32,0 0-32,-1 0-8,0-3-872,0 3 912</inkml:trace>
  <inkml:trace contextRef="#ctx0" brushRef="#br0" timeOffset="6">1733 547 1128,'0'0'0,"2"0"184,0 0 48,-2 0 24,0 0-256,0 0 248,0 4-48,0 1-8,0-5 16,1 3-208,0 0 288,3 3 112,2-2 96,-4 2 80,0-2-576,0-2 617,0 14 7,2-12 8,2 2-40,-3 5-592,-2-6 560,5-1 0,-2 15-48,0-15-8,2 14-39,-2-12-17,0 14-24,0-14-24,-1 7-400,-2-7 432,3 0-128,1 14-48,-1-14-48,2 14-96,0-14 16,-2 13-40,0-13 16,-3 6-104,0-6 88,1-2 0,0 12 40,0-12-40,-2 2-8,2 0 32,-2 0 16,0 1-16,0-4-112,0-2 96,0 3-16,0 0-64,0 0 16,0-1-32,0-2 24,0-1-56,0 0 24,-4 0-72,4 0-16,0 0 0,-4 0-32,0 0 32,0 0 0,0 0 24,4-4 24,-4 0 16,0-1 32,4 4-48,-4-5 16,0-1 16,-1 1-16,2 1 32,2 4 8,-3-7-16,0-8-40,0 12 32,1-3 16,2 6-24,-5-15 8,2 10 16,-2-3 0,2-7 0,4 14 24,-6-4-40,2-2 40,-2-8-16,2 10-8,4 6 24,-4-8 112,-2-9 0,0 11 32,2-11-168,3 16 200,-5-5 0,2-2 8,0-8 8,0 10-216,4 6 168,0-8-55,-4-1-33,4 3-8,-4 0-24,4 6-48,0-6 56,0 0-16,0 0-32,0 0 0,0 6-8,0-4 0,2 0 0,0 2 8,2-2-24,-4 4 16,4-4-8,2 2-8,-2 0 8,2 0 24,-5 2-16,7-2 0,-2 2 8,10 0-24,-10 0-16,-6 0 32,8 0-8,0 0-8,0 4 16,0 0 0,-6-4 0,13 4 0,-9 0-8,10 0 8,-10 2 16,-4-6-16,12 4-16,-8 2 16,12-2-32,-12 2 16,-3-5 16,13 4-8,-10 1 8,12 0 8,-12 1-24,-4-7 16,14 6-8,-10 0-8,11-2 16,-11 0 8,-4-3-8,12 4 8,-8-1 16,10 0-8,-10 2 16,-3-5-32,12 2 40,-8 1 16,11-4 56,-14 4 16,4-4 72,8 4-32,-12-4 48,4 4-16,0-4-40,-2 0 40,3 0-48,-3 0 8,-2 0-32,-2 0-8,0 0-8,0 0 16,-2 0-128,2 0 160,0-2 8,0 0-16,-2 0 0,0 2-152,0-2 128,0 0 16,0-2-8,0 0-32,-1 3-104,-2-2 128,-1-3-56,0 0 16,0 0 16,2 4-104,-2-2 96,-2-2 8,-1-2-40,3 1-24,3 5-40,-4-4 24,-1-2 0,-10 2 32,16-10 24,-6 14-80,-4-2 40,6-2 8,-2-10 25,-11 10-41,16 3-32,-2-3 48,-3-10-16,-12 10-32,14-10 32,2 14-32,-2-2 64,-12-14-24,12 12 0,-2-13-8,-1 17-32,-3-2 32,6-14-16,-2 12-8,0-12 16,-1 15-24,-2 0-24,9-5 40,-6-9-24,0 11 0,4 4 8,0-2 40,-2-4-32,0 2-24,0 0 8,4-2-56,-4 2 40,0 0-64,4 0-88,-2 5 176,0 0-345,2-3-263,0 2-296,0 0-392,0 1 1296,0-1-1721,-5 2-487,5-2-449,0 2-71,0 0 2728,0 0-2353,0 0 689,0 0 808,0 0 520,0 0 5545,0 0-10506,0 0 5257,0 5 8,0-5 8,0 0 24,0 0-40,0 0-824,0 0 864</inkml:trace>
  <inkml:trace contextRef="#ctx0" brushRef="#br0" timeOffset="680">2213 171 1056,'0'0'0,"0"0"104,0 0 16,-4 0 56,4 0-176,0 0 208,-5 0 32,5 0-8,0 0 16,0 0-248,0 0 280,0 0 32,-4 0 64,4 0 48,0 0 16,0 0 49,0 0-41,0 4-40,0-3-408,0 2 376,0 1-72,0 2-32,2 0-24,-1-2-248,0 8 224,1-8 16,1 2-32,-1 13-16,-2-18-192,2 4 192,0 11-64,0-10 0,2 12-24,2-12-24,-2 12 8,0-11-24,0 13 8,-3-19-72,2 2 40,3 17-24,0-14 16,0 16-16,-4-20-16,2 3 16,2 13 0,0-12 0,0 0 16,-3 0-32,3 8 24,0-10 8,0 12-16,0-12 16,-4-1-32,2 1 16,2 12-32,0-16-128,0 6-208,-5-4 352,0 2-576,5 2-288,-2 0-224,0-2-73,-2-2 1161,0 0-1096,2 2 184,-2-4 248,0 4 232,-1-4 432,0 0-280,4 4 144,-3-4 64,2 0 40,-3-1 32,2 0-952,-3 1 952</inkml:trace>
  <inkml:trace contextRef="#ctx0" brushRef="#br0" timeOffset="681">2433 3 1224,'0'0'0,"0"0"280,0 0 112,-2 0-392,0 0 472,2 0 24,-4 0-72,4 0-80,0 0-344,0 0 304,0 0-16,0 4 64,0-4 49,0 2-401,0 0 480,0 4 64,0-2 24,0 0 8,0-1-576,0-2 560,2 5-48,-2 0 0,0 10-8,2-13-504,-2-2 481,2 5-65,0 13-56,0-15-40,0 2-40,0 12 16,2-14-8,1 14-16,-2-15-272,-2-2 280,3 15 0,2-9 8,0 11-56,-1-13-232,-4-4 256,5 19-24,0-16 0,0 12 32,-3-11-264,-2-4 209,5 18-17,0-15 24,2 12 8,-1-11-224,-5-4 248,6 15-16,8-12-56,-12 2-24,1 0-152,-4-6 128,7 7 16,0-1 0,0 0-8,7-1-136,-14-4 128,1 3 16,7 0-16,-1-4 0,8 4-16,-10-4-8,10 0-24,-10 0-8,10 0 24,-9 0-16,1-2 8,10 0 32,-12 0-120,-6 2 80,18-6 16,-12 0-8,10-11-56,-10 15-32,-5 2 40,15-6-48,-10-2-16,12-8-24,-12 10 48,-6 6-112,8-6-48,10-10-88,-11 10-88,9 0-72,-16 5 408,6-15-512,10 12-104,-10-4-80,2-8-129,-7 16 825,14-6-936,-11-2-160,3-8-104,1 10-137,-8 5 1337,6-5-1432,0-10-32,0 10 24,0-2 199,-6 7 1241,6-14-968,0 9 272,2-10 248,-2 9 160,-5 6 288,6-14-160,-1 7 72,11-10 56,-13 10 16,-4 5 16,6-14-40,2 11-904,-8 6 944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8:11.019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274 264 1088,'0'0'0,"0"0"0,0 0 16,0 0 0,-4 0 0,0-2 0,4 1-16,0 0 16,0-1-8,0 2 8,0-2-8,0 0-8,0 2 16,0 0 0,0-3 0,0 1 0,0 1-16,0 0 24,0-1 8,0 0 0,0 0 16,0 1-48,0 0 72,0-1 32,0 0 24,0 0 16,0 1-144,0 0 152,0-3 16,0 2 16,-4 0 8,4 1-192,0 0 216,0-1 24,0 0 8,0-2 40,0 0 0,0 2 16,-4 0 16,4 0-39,0 2-281,0 0 304,-4 0-32,4-2-32,-4 2 16,1-1-256,2 0 224,-4-1 0,1 2-24,0 0-32,0 0-168,2 0 152,-4 0-32,0 0-8,0 0-48,2 0-64,2 0 40,-4 4-16,0 0-8,0 0 0,-10 0 0,12 0-8,-3 2-16,-9 0 16,13-1-8,2-4-8,-15 5-8,12 13 16,-12-15-16,13 10 16,2-10-8,-16 2-24,13 16 0,-12-6-24,13-3 56,2-9-40,-5 14 16,0 0 8,-10 2-8,13-2 24,2-13-24,-3 17 0,-2-2-16,0 2 24,2-4 16,3-13-40,-3 15 8,4 0-8,0 1-8,0-4 48,0-14-96,0 15-72,0 0-160,2 0-136,0-12 464,-2-5-648,7 21-129,1-18 25,0 14 56,6-14 696,-12-4-552,4 6 136,10 0 104,-8-2 104,10-4 208,-15 0-120,13 0 64,0 0 16,2-6-968,-18 6 1008</inkml:trace>
  <inkml:trace contextRef="#ctx0" brushRef="#br0" timeOffset="690">691 65 928,'0'0'0,"0"0"136,0-2-120,0 0-8,0 0 0,0 0 16,0 0-16,0 1-8,0 0 16,-4-1 0,4 0-8,0 0 8,0 0-16,0 2 8,0-2 8,0 0 0,-4 0 8,4 0-24,0 2 32,0-2 16,-4 0 24,4 0 32,0 2-104,0 0 136,0 0 64,0-2 24,0 0 64,0 2-288,0 0 328,0-2 24,-4 2 64,4-2 32,0 2-448,0 0 488,-4 0 25,4-2 39,0 0-16,0 2-536,0 0 512,0-2 0,0 2-40,0 0 0,0 0-472,0 0 480,0 0-24,0 0-48,0 0-55,0 0-2050,0 0 3698,-4 0-1729,4 0 0,0 4 0,0-1-272,0-2 296,0 5-40,0 0-56,0 12-40,0-14-160,0-4 96,0 20-32,-4-14 32,4 19-16,0-9-80,0-14 112,0 16-8,0 2 8,0 1 16,0-2-128,0-18 88,0 19 48,0 2-80,0-1-16,2-2-40,-2-18 64,0 19-40,2 0 56,0-3-72,0 1-8,-2-18 32,2 16 8,0 0 16,0-10 24,0 17-80,-2-23 56,2 6 16,0 12 0,0-14 0,2 2 0,-4-6-72,4 6 96,0 0-24,-2 0 16,0 0 8,-2-5-96,2 2 80,-2 2-24,2-5-40,0 0-32,-2 0 16,0 0-112,2 0-56,-2-2-24,0-3-48,0 5 240,0-6-256,0-10-32,2 10-8,0-2-8,-2 7 304,0-16-264,2 11 56,-2-15 8,2 13 40,-1 6 160,1-16-168,-2 2-16,2 0 24,0-1 8,-2 1 32,0 0 16,0 0 24,0 0 24,0-1 32,0 9 8,0-12 8,0 4-8,0 8 16,0-12 8,0 11 8,0-11 8,-4 12 0,4-12 0,0 4 24,0 10-16,0-13-8,0 13 16,0-2-24,0-8 32,0 15-48,0-2 56,2-3 16,0 0 8,2 0 24,0 0-8,0 2 32,0-1 0,0 1 40,-3 4-168,2-2 200,3 0-40,0 0 24,10 2-56,-14 0-128,2 0 96,12 0 8,-9 0-40,9 0 8,-15 1-72,4 2 56,13 1 8,-12-4-8,14 4 0,-11 3 16,11-3-32,-4 2 56,-8 0-40,-1-4-56,6 2 88,4 2 0,-1 0-64,2 0 8,-12-5-32,6 2 0,6 1 32,1 2 8,-1-2-24,-11-2-16,4 0 16,7 2 24,1 0-24,-1 3 16,-12-5-32,4 2 32,6 0-64,-8 2-40,13-2-112,-19-2 184,2 0-408,12 2-232,-10 0-272,0 0-256,-2-2 1168,0 0-1417,2 2-215,0 0-8,0 0 159,-2 0 313,-2 0 392,0 0 336,-2 2 216,0-3 224,0 1-104,-6 0 80,0 0-8,-12 0-936,18-4 968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8:12.348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1 559 1056,'0'0'0,"1"-1"0,0 0 16,5-3 0,0-4-8,10-10 8,-11 13-16,-4 4 8,18-18 0,-11 13-8,10-14 0,-12 14 0,-4 4 0,18-18 8,-3 12 8,-1-13-8,-4 15-8,-8 4 16,4-18-8,12 12 0,-12-12 0,8 13-8,-11 5 0,1-18-8,10 12 0,-12-10-16,1 13 24,-4 4-24,5-17 8,2 12-16,-2-15 16,-1 16 16,-4 4-32,5-17-8,1 10-952,-7 8 992</inkml:trace>
  <inkml:trace contextRef="#ctx0" brushRef="#br0" timeOffset="1">303 28 1032,'0'0'0,"-4"-2"0,4 2 32,0-4 0,-4-2 8,4 2 0,-4 0 8,4 2 32,-4 0 32,4 0 48,-4 0 48,4 2-208,0 0 240,0 0 8,0 0 8,0 0-1000,0 0 1768,0 0-696,0 0 56,0 0 24,0 4 40,0-4-448,0 4 393,0 2-41,0 0-16,2 0-48,2 13 8,0-15-24,-2 12-8,2-12-32,-4-3-232,6 16 192,0-11 16,0 12-48,0-12-8,-5-4-152,4 17 128,1-13-8,0 12-16,0-12-24,-2 14 0,2-14-16,1 17 48,1-17 16,-8-3-128,6 16 168,2-13 40,0 14 8,0-13 48,0 11 57,0-12 31,0 10 64,0-12 48,-6-3-464,5 4 528,9 1 40,-12 0 24,2 0 24,10 0-24,-10 1-31,10-3 31,-10 0-48,13 0-24,-13-4-8,12 4-88,-12-4-24,-2 0-400,12 0 376,-10 0 16,15 0 16,-15 0-15,-3 0-393,12 0 376,-9-2-16,10-2-56,-10-2-8,13 0-32,-13-1-40,2 1-24,8 0-48,-14 5-152,2-4 128,14-3-56,-12 0 0,12-8 24,-16 14-96,3-2 88,13-4-16,-10-11-8,12 13-40,-17 1-24,2-8 16,14 7-24,-11-14 40,12 14-56,-17 0 24,2-7 24,15 5 0,-12-10-72,13 12 40,-19 3 8,4-2-56,14-11 8,-12 10 0,14-2-48,-16 2 96,5-5-192,5 7-64,-8-2-128,14-2-104,-19 5 488,2-2-600,15-1-185,-11 0-207,11 0-240,-18 3 1232,2 0-1512,12-1-281,-12 0-343,2 0-393,-3 3 2529,0 0-2512,1-1 319,-2-1 641,0 3 800,-1 0 752,0 0-304,1 0 208,-2 5 64,-4-1 8,3-2 24,-2 2-32,-3 2-24,-10 0-800,16-6 856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8:13.488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55 1119 1192,'0'0'0,"0"-2"88,-4 0 64,0 0 56,-2-4 48,0 2 56,2-2-312,4 6 336,-6-4 48,1 0 96,1-1 32,0 1 48,0 0 25,4 0-17,0 0 16,0 0-16,-4 2-24,4 0-544,0 2 480,0-2-40,0 0-80,0 2-80,0 0-56,-4 0-224,4 0 144,0 0-48,0 0-15,0 0-25,0 0-56,0 0 48,0 4 0,0 0-16,0 0 8,0 2-16,0-5-24,0 4 32,2 1 0,0 1 56,-2 11 0,0-18-88,2 4 104,0 12 8,0-10-56,2 12 24,-3-17-80,2 4 104,2 18 0,-1-17 32,0 16-16,-4-20-120,4 12 160,2 2 0,0 1-8,0-11 40,0 16-40,0-6 40,0-10 16,2 17 16,-7-23-224,6 6 264,-1 14-16,0-14 0,1 10 0,-7-15-248,8 2 248,0 3 8,0 13 0,0-15-15,-7-4-241,6 4 216,1 2-56,-2-2-8,2 0 16,-6-4-168,13 4 136,-9 0 48,10-4-8,-10 0-24,2 0 16,10 0-72,-12 0 16,11-2 8,-11-4-56,10 0 72,-8-2-48,10-11-24,-16 18-64,2-4 80,14-3-48,-9-10 16,11 12-16,-19 3-32,6-10 32,15 5-16,-14-13 0,13 5-8,-20 13-8,6-10-88,13 5 0,-12-12-48,14 3-96,-20 15 232,4-4-232,15-14-72,-13 12-104,10-12-48,-16 18 456,2-2-504,14-15-65,-12 13 1,13-10 24,-18 14 544,4-2-576,3-12 0,8 10 16,-10-2 8,-3 5 552,2-2-488,3-4 55,-2 1 9,2 0 0,-6 6 424,3-2-408,1-4 8,0 2 40,0 0 40,-5 4 320,0-2-248,1-2 80,0 0 40,0 0 64,0 0 24,-2-1 24,0 3 16,0 0 24,0 3-24,0-2 32,0-1 24,0 0 40,0-2 8,0 0 80,0 0 56,0 2 40,-4 0 56,4 2-336,0 0 312,-4-2-8,0 0-8,0 0 16,2 2-312,0 0 328,-2 0-23,0 0 63,-1 0 16,4 1-384,-2 0 376,-1-2 8,0 1-48,0 0-56,0 2-16,4 0-16,-4 0-32,4 0-16,0 0-56,-4 0-72,4 0-24,0 4-16,-2-4-32,0 0 0,2 5 32,0-1-48,-4 0-8,4 0 16,0 0-8,0 0 56,0 0-16,0-1-24,0 0 32,0 3-16,0 0-40,2 0 8,-1 4 16,0-4-24,3-2 8,0 3 0,2-1-24,-3 3 40,-2-2-24,3-3 8,0 2-16,0 0 24,-1-2 8,-2-2-32,6 4 0,-1 0-8,0 0 24,-1-3 16,-2-2-16,5 3 8,-2-4-56,2 4 24,2-4 40,-4 0-48,0 0 0,11 0 80,-11 0-40,6 0 8,-6 0 24,0 0-24,2 0 8,10-2 64,-14 1-72,-2 0 56,6-3 16,11-2 0,-11 0-32,6 0-40,-8 4 24,2-14 32,10 10-8,-12 0-24,7-6-24,-7 8 80,0-3-24,14-1-40,-14-8 16,0 11-32,-4 4 24,14-7 0,-9-8 48,1 10 24,-2-7-96,-4 9 96,6-2 0,0-12 16,0 12 0,-3 0-112,-4 4 88,5-14 32,-2 10-23,-2-13-1,0 15-96,-2 2 120,2-6-24,0-8 24,-2 10 24,0 1-144,0 4 160,0-7-24,0 0 32,0 0-32,-5 1-136,4 6 152,-5-6-40,0 1-48,-10 0 16,13 1-80,2 4 56,-5-3 80,-12-2-48,11 2 0,-9 2-88,14 2 48,-4-2-48,-12 0 24,12 0-40,-10 0 16,14 2-24,-4 0 32,-15 0-32,15 0 24,-12 4-16,12 0-24,-16 0 64,16 0-16,-15 2-8,19-6 24,-4 6-24,-14 0-64,14 0 24,-12 9 40,16-13-56,-2-2-16,-13 6-48,13 0-120,-2 0 240,6-6-312,-16 6-104,16 10-72,-4-16-129,-2 6-151,6-6 768,-4 6-944,0-2-232,0 2-201,0-2 1377,4-4-1576,0 7-112,0-3 135,0-4 249,0 4 368,0-4 936,0 4-592,4-4 232,0 4 160,2-4 104,-6 0 96,8 0-40,8 0 8,-10-2 8,10-4-896,-16 6 920</inkml:trace>
  <inkml:trace contextRef="#ctx0" brushRef="#br0" timeOffset="1108">1297 355 1104,'0'0'0,"0"0"216,0-1-216,0-2 336,0-3 64,0 0 56,0 0-72,0 4-384,0-2 304,0 2 0,0 0 16,0 0 64,0 1-384,0 0 497,0-1 71,0 0 64,-4 0 32,4 1-664,0 0 640,0-1-40,-5 2-72,5 0-96,-2 0-432,-2 0 344,0 0-71,-2 4-81,0-4-40,5 1-152,-2 2 112,-1 1-40,0 2-16,-2-2-24,4-2-32,0 2 8,-4 2 8,0 0-8,0 10 0,4-14-8,0 0 8,-2 5-16,-2 9 0,-1-12 16,5 2-8,-2 4 24,-12-4-8,12 10 0,0-10 0,2 4-16,0 3 0,-4-7-8,0 14 16,2-4-24,1-9 16,0 2 8,-1 8 24,0-1-40,0 0 16,0 0-24,4 0-16,0 3 16,-5-1-16,5-2 24,0 0 0,0-10 32,0 15-40,0-15 8,0 10-8,0-12 16,2 2 0,1 3 0,-1-2 24,2-7 8,2 6-32,0 0 16,-3-2-16,0-2-24,5 2 8,0 1 16,0-5 32,2 2-32,-4 0 40,-2-2 8,5 0 8,7 0-24,-14 0-32,0 0 48,6 0-8,10 0 16,-12 0-16,-1-2-40,-2 2 56,13-2 8,-11-5-64,3 3 24,-3 2-24,-2 0 24,13-2-32,-10-2 96,0 2-8,0 1-80,-4 2 72,6-5 32,0 0-56,-2 0-16,0 2-32,-3 2 48,3-4 8,0 0-8,-2 0 0,-3 1-48,0 3 48,1-4-64,0 0 0,0 0-8,-1 2 24,0 2-48,-1-4 40,0 0 0,0 0 16,0 2-8,0 2 0,0-2-8,0-2 16,0 0 8,0 3-16,0 2 32,0-5-8,-4-1 16,0 1-32,1 2-8,2 2 24,1-4-16,-4 0-8,4 2 0,0 1 0,0 2-16,0-5-16,-4 2-8,4 0-8,0 2 48,0 2-24,0-2 16,0 0-8,0 0 0,1-2 16,0 4-32,1-2-16,0 0 32,0 0 8,0 0 8,4 2-8,0 0 8,0 0-16,-1 0 16,-4 0-32,5 0 0,0 0 16,2 4-40,6-1 56,-11-2-16,1 3 0,4 0-8,8 2 16,-11-1 8,-4-4-24,15 5 0,-10 0-8,12 0 16,-12 0 16,-5-6 0,7 6 8,10 11 8,-12-13-16,9 1 0,-14-4-16,3 19 0,2-16-16,2 2 24,0 11 8,-7-16 16,7 3-8,0 2 8,0 13-16,-2-15-8,-6-4 8,6 6 8,0 10 0,0-12 32,0 12-40,-6-16 8,6 6 0,0 13-8,0-15-16,0 2 16,-5-6 16,3 6-72,-2 0-176,0 0-208,0-2 440,-2-4-721,4 4-183,-2 0-112,0-4-104,0 0-16,-2 0 1136,2 0-1105,0 0 129,0 0 192,0 0 224,-2 0 560,2 0-368,-2 0 152,0-2 104,0-2 72,0-2 8,0 0-8,0-2-832,0 8 872</inkml:trace>
  <inkml:trace contextRef="#ctx0" brushRef="#br0" timeOffset="1109">1827 35 1152,'0'0'0,"0"-2"200,0 1-200,0 0 248,0-3 40,0-2-8,0 2-64,0 3-216,0 0 200,0-1-16,0-2 56,0 2 64,0 1-304,0 0 376,0-1 72,0 0 24,0 2 17,-2 0-489,0 0 464,2 0-16,0 0-72,-4 0-64,2 0-312,0 0 256,-2 4-72,0 0-48,0 0-16,0 0-32,-2 2-40,0 0 0,-10 0-16,12 10-16,-3-12 24,1 3-16,0 11-24,-10-14 32,12 2 16,-2 12 40,0-14 56,-3 5-144,2-2 160,3-3 56,-2 3 8,-11 11 0,17-16-224,0 0 232,-6 14-48,0-12 1,-10 12-9,13-12-176,2-2 136,-3 15 8,-2-13-8,0 12-56,2-14-80,2 0 88,-4 14 8,2-12-32,-1 2 56,3 5-120,0-6 120,-2-1 8,4 3 8,0-1-8,0-2-128,0-2 136,0 4-16,0-2 16,0 0 0,0-1-136,0-2 104,0 3-24,2 0-16,2-4-16,-2 3-48,-2-2 64,5-1 0,1 0 8,0 0 32,-2 0-104,-2 0 112,4 0 24,10 0 56,-10 0 24,6 0-216,-8 0 232,2 0 24,11-2-24,-11 0 0,7-1-232,-8 2 224,3-5-7,12 2 7,-12 0-32,13 0 24,-15-2 32,12 2-16,-10 0 32,8 0-264,-12 3 208,4-3 48,13 0 32,-13 0-16,7 1-272,-10 2 304,1-3-16,12 0-16,-12 0 48,9 1-320,-11 2 272,2-1-8,12 0-56,-12 0-32,9 0-176,-12 2 209,3-4-57,11 2 8,-13 0-16,2 2-144,-4 0 128,6 0-8,0 0 0,0 0-16,-1 0-104,-6 0 72,5 0 0,0 0-16,0 0 24,-2 0-80,-4 0 72,2 4-8,0 0-8,0 0-24,0 0-32,-2-4 48,0 4-8,0 0-8,0 2 32,0 0-64,0-6 72,-4 17-16,0-13 0,-2 12-48,1-11-8,4-4-24,-15 17 40,12-12-64,-14 14 0,14-14 48,4-5-96,-21 21-96,5-16 32,10 16-64,-18-16-24,18 17-8,-17-17-56,17 16-32,-17-16 344,22-6-369,-15 22-31,-2-16-56,1 17-80,1-17-120,16-6 656,-16 22-864,10-16-208,-16 12-257,16-12-335,-13 15-312,13-15-241,-12 12 49,14-12 351,4-5 1817,-6 14-1248,-12-11 584,14 2 376,0 10 192,3-15 96,-4 3-32,-12 0 0,13 0 0,-2-4-40,0 0-672,6 0 744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8:18.596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110 1230 824,'0'0'0,"0"-2"24,0 0-8,-6 0-8,0-2 8,0 0 0,0 0-8,0 0 8,0 0 0,5 4-16,-4-4 32,-1 0 40,-11 0 24,17 0 40,0 4-136,-4-4 184,0 0 32,0 0 40,0 0 32,0-1 40,4 5-328,-4-2 352,4-2-8,-4 2 16,0 0 0,4 2-360,-4-4 352,4 0 17,-4 2-9,4 0-24,-4 0-16,4 0-32,0 0-56,0 0-24,0 2-208,0-2 184,0 0-48,0 0-40,0 2-56,0 0-48,0 0 0,0 0 16,0 0 24,0 0-32,2 0 8,0 4 0,0 0-8,2 0-8,0 0 24,0 0 0,2 2-16,0 0 16,0 11 0,0-13-8,0 2 0,2 12-8,-1-14 32,1 14-16,8-12 0,-10 17 0,-5-22-16,6 4-24,9 15 8,-10-14 24,0 16-16,-4-20 8,5 2 24,1 19 8,-2-17 8,2 12-8,0-12 0,0 16-32,8-16 16,-10 15 16,-4-20-32,2 4 8,2 11 56,3-12-80,-1 12 16,-6-14 0,4 0 24,2 4-112,-2 11 56,0-13-80,-4-3 112,2 4-200,2 1-8,-2 0-112,0 0-120,-3-4 440,0 2-544,1 0-104,0-4-25,0 0 25,-1 0 648,0 0-560,1 0 96,0 0 88,0 0 72,-2 0 304,0 0-272,0 0 48,0 0 80,0 0 56,0 0 816,0-2-1504,0-2 760,-4-2-8,0 0 8,3 3 16,-2 0-16,-1-3-8,0-2 24,-2-1-832,6 9 832</inkml:trace>
  <inkml:trace contextRef="#ctx0" brushRef="#br0" timeOffset="1907">110 1275 784,'0'0'0,"0"-2"64,-4 0-56,2-2-8,0 2 8,-4-4 0,0 0 0,0-1 8,2 3-16,2 0 32,-2-2-8,-2 0 16,2 0 16,1 3-56,2 0 72,-4-3 40,5 2 24,-4-2 8,4 3-144,0 2 160,-4-3 8,4 0 0,0 0 48,0 0-216,0 2 200,0-4 16,0-1 32,0 1-24,0 4-224,0 0 264,0-4-16,2 0-24,0 2 16,0 0-240,-2 2 208,7-4 0,-3 2-7,2-2-9,-4 3-192,0 2 176,2-1-24,2-2 16,0 0-8,-2 2-160,-2 2 200,4-4-40,10 0-16,-10 1 0,0 3-144,-4 0 104,15 0 40,-11 0 8,10 0 8,-12 0-160,-2 0 104,16 0 24,-12 0-8,15 0-8,-17 4-112,-2-3 160,16-1-24,-12 4-16,14 0-8,-15-1-112,-4-2 104,18-1-56,-11 4 16,10 0-16,-12-1-48,-4-2 40,16-1 40,-10 4-8,10 0-16,-13-4-56,-3 0 16,18 4 24,-12 0 24,12 0 0,-15-4-64,-4 0 104,17 4-48,-11 0-8,13-4-16,-13 4-32,-6-4 24,17 0 40,-12 4-40,10-4 0,-12 0-24,-4 0-32,9 0-56,-1 0-88,0 0-104,-3 0 280,-4 0-376,5 0-152,-4 0-72,0 0-80,0-2 680,-2 2-736,2-2-33,0 0 1,0 0 80,0 0 120,-2 0 112,0 0 96,0 0 56,0 0 304,0 2-240,0-2 88,0-2 64,0 0 56,-4 0 32,4 4-24,-4-2 0,4-2-32,-4 0-736,4 4 792</inkml:trace>
  <inkml:trace contextRef="#ctx0" brushRef="#br0" timeOffset="1908">349 880 784,'0'0'0,"0"0"80,0-2-56,-4-4 16,0 0 8,0 2 24,-2 0 72,0-3 64,5 6-208,-4-4 264,-1-1 56,2 0 8,0 2 8,4 4-336,0-4 360,-4-2 16,4 2 24,-4 0 8,4 3-408,0-2 416,-5-1 1,5 0-17,0 0 16,0 3-416,-4-2 400,4-1-24,0 0 8,0 0-32,0 3-352,-4-2 312,4-2-32,0 1-40,0 2-64,0 0-24,0 0-16,0 0-48,0 2-24,0 0-8,2 0-8,0 0 0,0 4 8,0-2-56,3 0 24,1 4-32,0 11 32,0-13 0,0 12 32,0-10 0,2 12-8,0-12-8,-5 1-40,2 9 40,11-10-16,-10 18 25,3-8-25,-5-11-24,8 6 48,-6 6-24,10-1 32,-10 2 0,0-12-56,4 4 48,-4 8 40,13 1-40,-11-1-16,0-11-32,4 4 8,-4 5 0,10 1 16,-12-1-8,-2-14-16,1 2 24,3 20-64,0-18-104,0 17-128,-5-21 272,2 2-441,1 16-111,0-16-128,0 12-80,-3-14 760,0 0-840,3 4-24,0 0-33,0 0 41,-4-3 856,1 0-712,1 2 64,0-1 144,0 0 168,-2-3 336,0 2-248,0 1 120,0-4 80,0 0 16,-2-2-848,0 2 880</inkml:trace>
  <inkml:trace contextRef="#ctx0" brushRef="#br0" timeOffset="1909">679 641 1048,'0'0'0,"-6"0"72,3-2-72,2 2 112,-3-2 48,-2 0 32,0 0 56,1 2-248,4 0 216,-5-2 8,2 2 48,-2 0-24,3 0-248,2 0 336,1 0-16,-4 0-16,4-2 0,0 2-304,0 0 264,0 0 8,0 0-47,0 0-73,0 0-1065,-4 0 1930,4 0-969,0 0 0,0 0 8,0 3-56,0-2 72,0 3 48,0 0 24,2 0 56,1-1-200,-2-2 248,5 5 40,-2 12 8,0-14 48,1 1-344,-4-4 304,3 16-16,2-13-16,-2 2-40,1 10-232,-4-14 336,5 4-64,0 12 8,0-12 16,0 10-296,-6-13 209,9 3 7,-1 14 16,10-14-16,-13 8-216,-4-10 216,5 2-8,10 12 0,-12-11 0,2 7-208,-6-12 208,8 2 32,9 14-56,-11-14-8,1 2-176,-6-6 224,15 16-16,-10-16 48,2 6 24,0 0-280,-8-5 200,8 5 72,9 0-24,-11-2-8,0-4 40,-6 0-280,8 0 177,0 0 23,0 0 64,8 0-48,-15 0-216,4 0 216,4 0 16,7 0-80,-10-2 32,-6 2-184,8-4 176,0-2-64,8 0 0,-12-1-24,2 1-16,2-2 16,9-8-56,-11 10-16,-6 4-16,8-14-40,8 10-96,-12-15-96,2 13-144,-5 7 376,6-18-408,-1 13-120,0-14-105,0 12-111,-5 5 744,3-15-920,2 10-104,-2-12-168,0 12-57,-4 6 1249,4-14-1376,-2 8-40,0-11 136,0 11 159,0-10 217,0 10 288,0-10 216,0 12 160,-2-11 144,0 11 48,0 0 16,0-2 0,0-8-1200,0 16 1232</inkml:trace>
  <inkml:trace contextRef="#ctx0" brushRef="#br0" timeOffset="1910">704 515 1112,'0'0'0,"-2"0"0,0 0 24,-4 4 24,-15 0 8,15 2 40,-3 1-96,-2 3 128,5-6 32,-14 2 32,16 0 24,-3-4-216,-3 2 256,10 0 16,-4 2 16,-2-2 32,3-2-320,0 0 304,-1 2 0,0-4 32,0 0 16,4 0-352,0 0 385,0 0 31,0 0-40,0 0-56,0 0-1817,0 0 3266,0-2-1537,0 0-32,0 0 0,2-2 16,4-2 0,0 0 16,0 0-24,0-10 0,2 10-32,9-3-24,-11-9 16,-3 15-168,0 0 96,5-17 8,8 12-32,-10-10-40,-2 14-32,0 1 72,4-15-24,9 10-16,-11-12 0,-2 16-32,0 2-16,14-16-80,-12 12-128,12-11-208,-12 11-168,2-10-200,9 12-104,-13-2-16,1 2 920,-2 2-897,5-4 153,-2 2 112,0 2 104,-2 0 528,-2 2-384,4 0 80,0 0 128,-4 0 112,0 0 64,-2 0-48,2 0 24,0 0-8,0 4-1064,-2-4 1096</inkml:trace>
  <inkml:trace contextRef="#ctx0" brushRef="#br0" timeOffset="1911">702 762 1032,'0'0'0,"0"0"40,0 0 0,0 4 8,0-4 24,0 4 40,0-4 32,0 0-144,0 0 216,0 5 48,0-5 40,2 0 48,2 0 16,0-3 0,2 1-40,0-4-32,-1-1-296,-4 6 240,7-5-32,0-2-16,0 0-23,10 0-169,-17 8 160,5-16 16,14 10-80,-14-11 40,11 12-136,-16 4 96,7-17-16,10 10 96,-11-12-48,12 12-128,-18 8 152,5-21-24,12 13-40,-12-12 16,2 14-16,-8 6-88,8-20 40,1 14-40,7-13-96,-12 11-96,-4 8 192,8-16-336,0 8-168,0-8-137,0 10-63,-8 5 704,8-14-672,-2 10 64,0-1 80,1-2 136,-7 8 392,6-8-288,2 0 128,-2 0 104,0 0 16,-6 7 40,6-6-24,0-1-1168,-6 8 1192</inkml:trace>
  <inkml:trace contextRef="#ctx0" brushRef="#br0" timeOffset="1912">1113 262 1264,'0'0'0,"-4"0"48,4 0 16,-4 0-8,0 0 8,3 0-64,-2 0 88,3 0 32,-4 4 40,4-4 16,0 1-176,0 2 232,0-3 8,0 4-8,0 0 0,0-3-232,0 2 208,0 1-16,0 0-8,0 0-8,0-2-176,0 3 144,0-1-16,0 2 0,0 0-32,0-4-96,0 2 96,0 14 0,2-18-16,2 6 8,-2-4-88,2 2 72,2 2 1,0 0 7,0 11 24,-4-16-104,2 2 112,2 3 8,0 10-16,2-12 0,-5-2-104,0 2 80,3 12 32,3-12-24,-3 12-16,-4-14-72,2 1 72,2 13-32,-2-10 32,0 10-16,-2-14-56,0 0 72,0 14 16,2-10-32,0 13 40,-3-18-96,0 2 72,3 15-24,-2-14 32,0 12-40,-1-14-40,0 0 56,-1 4 16,0 0-16,0 0 16,0 0-8,0 1-40,-4-3 24,4-4-48,0 0 8,-4 4 24,4-4-56,-4 0 24,2 0 0,0 0-24,2 0 56,-4-2 8,4 1-40,0 0 56,-4-5-8,4-1-16,-4 1 8,4 0-24,-4 0 32,0-10-16,0 10-8,4 1-24,0 2 32,-4-13 8,0 10-8,0-13-8,-3 13-16,1-12 8,0 12 0,0-12 0,4 13-16,0 2 56,-2-20-24,0 15-8,-2-12 8,2 15-32,2 2 8,-4-17 0,0 3 8,0 1 0,2 6-16,2 4 8,-2-10-32,0-2 0,-1 9 8,-1-13 40,0 6 40,2 0 72,0 0 24,1 10-160,2 3 176,1-17 40,0 12 8,0-10 8,0 14-232,0 2 256,0-16 16,2 11-31,0-9 23,0 12-264,-2 2 248,2-6 8,0-10 8,2 12-8,1 0-256,-4 4 224,5-15-24,1 11 8,1-2-40,-2 2-168,-4 4 152,6-4-40,0 0-32,8 0-64,-11 1-16,-4 4 24,7-3-24,9 2-32,-11 0 24,0 0 8,-4 2 8,6-2-24,-2 2 24,0 0-16,-1 0 8,-4 0-56,5 6 48,0 0-8,0 0-16,-1-1 32,-4-4-24,5 15-16,1-12 0,-1 2 32,-3 11 8,-2-13-8,1 2-16,0 14 0,0-14-16,-1 14 40,0-16-24,-1 2-24,0 19 24,0-9 8,0-2 16,0-12-24,0 16 24,0-1-32,-4-11-48,0 15 80,4-18-96,-4 13 24,4 0-64,-4 1 0,0-3 136,3-12-128,-3 4-56,0 18 48,0-8 40,1-10 96,2-6-112,-3 19 72,-2-15-16,2 12 40,0-16 16,4 0 24,-4 6-32,0 0 8,4-2 0,-4 0 0,4-4-8,0 0-8,0 4 48,-4-4-48,4 0 16,0 0 16,0 0-32,0 0 0,0 0-8,0 0 64,0 0-120,2 0 72,0-2 0,2 0-8,-4 2 16,4 0-16,2-2-24,0 0 8,0 0 16,-5 2 16,6-2-16,1 2-8,1 0 8,7-2 16,-16 2 0,6-2-24,10 2 8,-10-2-8,12 0-8,-17 2 32,4-2 16,14 0-24,-13 0-8,10 2-8,-15 0 24,6 0-8,13 0 8,-4 0 64,1-2-56,-11 0-16,16 2 0,-14-2-32,12 0 0,-18 2 40,13-2 0,-7 0-8,14 0-24,-14 0 48,-5 1-16,14 0 0,-11-3 8,15 2 0,-15 0-48,-4 1 40,14 0-232,-10-1-233,12 0-295,-12-1-272,-3 3 1032,11-2-1224,-8 0-104,2 2 135,0 0 169,8 0 296,-10-2 336,0 2 168,0-2 160,-4 2 64,2-2-16,2 2-24,-1-2-984,-5 2 1024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8:21.301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29 801 688,'0'0'0,"0"0"40,0-2-8,-4 2 16,0-2 16,0 2 16,4-2 32,-4 0 40,4 2-152,0 0 176,-4 0 48,4-2 48,-4 2 0,4-2 56,0 0 8,-3 0-336,2 1 360,1-1-16,0 0-40,0 2-16,0 0-80,0 0-208,0 0 200,0 0-31,0 0-49,0 0 0,0 0-729,0 0 1306,0 0-601,0 0 8,0 0 0,0 0-1105,0 0 2146,0 0-977,0 4 16,0 1 48,0-1-232,0-2 208,2 4 16,0 0 8,0 12-24,0-15-208,-2-2 216,4 17 8,-2-14 8,0 15-16,0-13-8,2 12-8,0-12-40,0 12-8,0-13-152,-4-4 152,4 17-32,3-11 16,-1 13 0,-1-15-136,-4-4 128,5 21-16,0-16-15,2 15-17,-3-16-80,-4-4 96,7 17-24,-2-12-8,0 12 24,0-14-88,-6-4 80,6 16-16,1-12 8,1 13 0,-1-13-72,-6-4 48,5 6 40,0 0 0,0 0 0,2 0-88,-8-6 120,8 16-24,0-16 8,0 6 0,0-2-104,-8-4 96,7 4 8,-1-4 0,0 4 0,2-4-8,-8 0-96,6 0 128,0 4 8,0-4-24,2 0-112,-8 0 144,8 0-40,0-2-32,0-2 16,0 2-88,-7 2 56,5-4-16,0 0 24,2-2 8,0-2 16,-8 8-88,8-6 88,0-2-64,0 0 32,0 0-48,-7 7-8,6-14 0,2 8 8,-3-1-72,0-8-112,-6 16 176,6-6-216,2-12-120,0 12-152,0-15-96,-2 13-192,2-10-105,-2 12-55,2-12-72,-7 17 1008,4-4-1064,4-13 8,-1 9 39,-2-9 121,2 10 184,-2-10 152,2 12 120,-2-12 128,0 11 104,0-1 72,0-8 88,0 10 24,0-2 8,-1 0 0,1 0-16,-2 0-592,-4 8 624</inkml:trace>
  <inkml:trace contextRef="#ctx0" brushRef="#br0" timeOffset="2299">532 667 632,'0'0'0,"-4"0"72,0 0-56,0-2 16,2 2-32,-1 0 32,-1-2 24,0 0 16,0 2 80,3-1-152,-2 0 200,-1 1 48,0 0 48,4-2 8,-1 1-304,-2 0 312,3-1 8,-4 2 16,4 0-16,-2 0-320,0 0 312,2 0-8,0 0-24,-4 0-16,4 0-264,0 0 249,0 0-17,0 0-40,0 0-8,0 0-1041,0 0 1890,0 0-881,0 4-8,0 0-16,-2-4-128,0 0 104,2 4-24,-4 0-16,4 2 0,0-3-64,0 0 80,0 15-8,0-14 40,0 3-24,0 9 16,0-12 8,0 2-16,0 10 16,0-13-112,0 0 96,0 15 48,0-14-40,2 15-8,-2-13 8,0 12-64,0-12 16,0 12 8,0-14-64,0-2 48,0 19 32,0-17-32,0 2 8,0 3-56,0-2 64,0-3-24,0 0 24,0 2-24,0-3-40,0-2 40,0 3 64,0 0-40,0-4 40,0 3-104,0-2 80,0-1-32,0 4 24,0-4-8,0 0-64,0 0 56,0 0 8,0 0 32,0 0-16,0 0-376,0 0 720,0 0-311,0 0-41,0 0 0,0 0-753,0-2 1386,0 0-697,0-2 8,0 0-16,0 2 0,0 0 24,0-4 8,0 0-32,0 0 32,0 2-32,0 2 16,0-6-24,0 2 40,0-2-16,0-4-16,0 7 24,0-1 40,0-2-16,0-8-24,0 13-24,0 2 16,0-5-32,0-2 48,0 0 24,0-4-56,0 7 64,0-1 24,0 0-24,0-2 24,0 4-88,0 2 112,0-6-16,0 0 32,0 0-32,0 1-96,0 6 128,0-5-40,0 2 8,0 0 8,2 0-104,-2 3 32,2-3 64,0 2-32,0 0-32,0 1-32,-2 0 64,2-1-64,4 2-32,0 0 8,-1 0 24,-4 0-48,5 0 88,2 0-32,9 4-8,-12 0 0,-4-4-24,15 4 0,-10 1 56,14 1-8,-13-3-24,-6-2 64,20 3-64,-13 0 16,10 0 0,-11 1-16,-6-4-24,21 3 40,-14 0-8,15 0-24,-8 0 16,-14-4 24,15 4-40,-8 0-48,15 0-24,-16 0 88,-6-4-192,19 4-144,-12 0-96,12-4-120,-14 4 552,-6-4-641,19 5-63,-13-1-104,2 0-32,0 0 840,-8-4-864,8 4-16,0 0 23,-2 0 9,0 0 848,-6-4-720,6 0 96,0 0 112,0 4 176,-4-4 336,-2 0-248,2 4 120,-2-4 96,0 6 0,0-2 16,0-4 16,0 4-664,0-4 664</inkml:trace>
  <inkml:trace contextRef="#ctx0" brushRef="#br0" timeOffset="2300">530 924 728,'0'0'0,"0"0"48,-2 0-48,-2 0 80,-3 4 24,1 0 24,0 0 56,6-2-184,-4 2 192,0 1 8,4-1-8,0-4-16,0 1-176,0 2 184,0-3-8,0 0 32,0 0 32,0 0-240,0 0 280,0 0 8,2 0-8,0 0 0,-1-1-280,0 0 256,5-3 8,0 0-15,3-1-49,-7 3-200,4-2 192,2-2-64,0-2 8,8 0-16,-14 6-120,2-4 88,14-12 24,-12 12-24,15-13-8,-19 17-80,2-2 56,12-14-24,-10 10-32,0-10-32,0 16 32,4-2-112,-6-4-120,2-11-152,3 13-169,-6 0 553,2-4-664,3 4-16,0-2 48,-2-8 112,-4 13 520,2 0-408,2-3 64,0-3 72,0-7 88,-3 15 184,0-2-136,3-3 80,-2-2 32,1 2 0,-4 3 24,2 0-16,1-3 0,0 0 0,0 0 16,-3 3 0,0 0-32,3-3-592,-4 6 624</inkml:trace>
  <inkml:trace contextRef="#ctx0" brushRef="#br0" timeOffset="2301">783 513 696,'0'0'0,"-3"-1"0,2 0 16,-3-1 0,4 0 8,-4-2 8,1 1-32,2 2 56,-3-1 32,0 0 56,4 0 40,-3 1-184,1 0 240,2-1 56,-4 0 24,0 0 64,4 2-384,0 0 384,-4 0-24,4 0 0,0 0-72,-2 0-288,0 0 304,2 0-16,0 0-15,0 0 7,0 2-280,0 0 248,0-2 8,0 4-40,0 0-24,0-1-192,0-2 192,0 3-24,2 0 8,0 0 8,0 0-184,-2-2 152,2 4 0,2 0 0,0 0-24,-1-3-128,-1-2 160,2 3 0,0 1-24,2-5-16,-2 3-120,-2-2 112,4-1 8,2 4 32,0-4 32,-2 3-184,-4-2 184,4-1-24,2 0 24,-2 0-24,-1 0-160,-4 0 144,8 0 9,-1 0-17,-2 0-32,-1 0-104,-4 0 104,5 0 0,0 0-24,0 0 48,-1 0-128,-4 0 104,5-2-16,-2-2 8,2 0-48,-2 0-48,-4 3 48,7-5 40,-3 0-56,0 2 32,-1-1-64,-2 4 8,1-5-48,0 0 24,0 0-48,0 2 64,-2 4-56,2-6-16,0 0-56,0 0 8,0-1 120,-2 6-104,2-7 8,-2 1 8,0-1 32,0 3 56,0 4-56,2-7 40,0 2 8,-2-2 8,0 2 0,0 6 24,0-6-56,0-2 24,0 2-16,0 0 24,0 6-24,-4-7 16,4 1 8,-4 2 0,0 0 0,4 4 8,0-4-16,-4 0 0,0 0-8,4 2 16,0 2-24,-4-2 24,0 2-8,4 0-32,-4 0 40,4 0 0,0 0-56,-5 0 56,5 0-40,-4 0 8,4 0 32,-4 0 48,4 0-56,0 4 24,-2-1-16,0 0-24,2 3 40,0 10 24,0-11-40,0-5 0,0 6-8,0 0-24,0 12 0,2-14 32,0 12-48,0-10 72,2 13-48,1-13 7,-1 12 34,2-12-58,-2 16 33,2-18 32,0 14 1,0-11-25,0 15 0,-2-6 24,-3-15-24,4 4 24,1 13-8,0-12-8,0 13-24,-5-18 16,4 4-32,1 11 32,1-12-65,-3 14-111,-3-17 176,4 2-312,1 15-232,0-11-224,0 9-208,-2-10-128,0 10-9,0-12 105,0 2 200,-3-4 808,2 2-632,1 2 144,0-2 176,-2 0 96,-1-3 216,0 2-104,1 2 56,0-1 24,0 0 0,-1-4 24,0 0-656,-1 0 656</inkml:trace>
  <inkml:trace contextRef="#ctx0" brushRef="#br0" timeOffset="2302">1117 311 776,'0'0'0,"0"0"56,0 0 40,-4-3 8,0 1 32,4 2-136,0 0 136,-4 0 0,4 0 24,-4 0-16,4 0 8,0 0 8,-4 5-8,4-5 0,0 2-152,0 0 136,0-2-8,0 4-16,0 2-8,0-3-104,0 0 96,0 3 0,0 10 0,0-12 8,0 0-104,0-2 128,0 14 32,0-12 40,2 2 56,-1 6-256,0-5 288,1-3 56,0 12 89,0-12 31,0 6-464,0-4 480,2 0 0,0 11-32,-2-11-56,1 5-392,-2-6 368,3-1-8,2 12-48,-2-12 40,0 8-352,-2-6 368,4-2-23,-1 17 23,1-17-8,-2 7-360,-2-6 376,4-1-16,2 2-32,-2-2 8,0-1-336,-4-2 288,4 3-16,2-4 48,-2 4-64,0-1-256,-4-2 272,4-1 0,11 0-40,-11 0-64,-2 0-168,-2 0 144,14 0-40,-12 0-8,2-2 49,1 1-145,-6 0 112,7-1 8,-2 0-40,3-2 16,-3 1-96,-4 2 72,4-5-24,0 0-24,0 0-96,-1 1 72,-4 4-112,3-7-64,0 2-113,0-3-159,-2 3 448,-2 4-600,2-6-168,2-8-72,-2 12-80,0-1 920,-2 4-960,0-15-73,2 12-71,-2-4-48,2-6 1152,-2 11-1136,0-3 71,0-2 169,0 0 216,0-6 680,0 12-512,0-2 136,0-2 64,2-2 96,-2 0 72,0-1 64,0-7 48,0 10 16,0 1 16,0 4-24,-4-7 16,0 0-672,4 8 680</inkml:trace>
  <inkml:trace contextRef="#ctx0" brushRef="#br0" timeOffset="2303">1068 359 728,'0'0'0,"0"0"16,0 0 16,-4 4 0,4-4-16,-4 4 16,4-4 0,0 0 8,0 0-40,0 0 64,0 0 32,0 0 48,0 0 32,0 0-656,0 0 1176,2 0-456,0-2 24,0 0 32,0 0 8,0-2 0,5-2 24,-3 0-40,0 0 16,2 0-32,0 0-8,0-2-15,0 0-25,0-1-24,0 1-40,2 0-32,-6 6-128,2-4 88,2-10-24,2 12-40,-1-2 8,-6 4-32,4-4-16,1-2-56,0-1-72,0 1-208,-5 6 352,2-4-473,3-2-119,-2 2-88,0 0 96,-3 4 584,0-2-496,1-2 56,2 2 88,-2 0 56,-1 3 296,0 0-224,1-1 96,0 2 80,0 0 8,-1 0 40,0 0-16,1 0-680,-2 0 696</inkml:trace>
  <inkml:trace contextRef="#ctx0" brushRef="#br0" timeOffset="2304">1176 430 736,'0'0'0,"0"0"32,0-2 0,0 1-32,0 0 16,0-1 0,2 0 0,2 0 8,0 0 8,2 0 8,0-2 24,0 0-8,-2 0-56,-2 2 72,4-4 0,0-1-16,0-1-8,-2 4-48,-1 2 56,3-4-8,0 0-16,0 0 0,-2 2-32,-2 2 16,6-6 8,0 0-16,-2 2-8,-2 2 0,-2 2-24,2-6-40,0 1-32,0 1-32,-1 2 128,-2 2-144,3-4 16,1 0 48,-3 0 24,-1 5 56,0 0-32,1-3 16,0 0-8,0 0 8,-1 1 16,0 2-16,1-1-8,0 0 0,0 0-624,-2 2 648</inkml:trace>
  <inkml:trace contextRef="#ctx0" brushRef="#br0" timeOffset="2305">1342 207 704,'0'0'0,"0"-2"16,0 2-16,0 0 16,0 0-8,0 0 8,0 0 8,0 0-88,0 0 136,0 0-56,0 0 0,0 0 8,0 0-152,0 4 296,2 0-104,-2 2 24,0 0 8,2-2-96,-2-4 120,2 7 0,0-1-8,0 10 8,2-12 0,-2 2-8,0 10 24,0-12 0,2 2-136,-4-6 144,4 19-8,2-15 32,-2 2-8,2-1-160,-6-4 152,7 15 8,-5-12 0,2 2 16,0 0 16,2 10 8,-2-12 0,2 2 16,0 0-216,-6-5 216,6 5 8,0 0 25,-2 10-9,2-16-240,-6 0 240,4 6-8,0-2-56,0 0 8,0 2-48,-4-6-136,4 6 128,-1 0 24,-1-2-40,0 0-16,-2-3-96,2 5 80,0 0-24,0 0 24,0-2 32,-2-4-112,2 0 96,0 4 40,-2-4-16,0 0 16,0 0-136,0 0 160,0 0-8,0 0 32,0 0-32,0 0-800,0 0 1440,0 0-680,-4-2-40,0 0-40,0 0-56,0 0 0,-1 0 24,1-4-8,0-1 16,0 1-24,0 0-24,0-2 24,0 0 16,0 0-16,4 0 0,-6-8 8,2 12 0,0-2 16,0-11 16,0 11 0,0-2-32,0-10 24,4 12-40,-4-10 24,3 15 0,-2-4 0,3-16-8,-4 15 40,4-14-24,0 12 32,0-10 32,0 12 8,0-13 32,0 18-112,0-4 120,0-13 8,0 10-8,0-12 16,0 12 40,2-13 41,2 15 7,0-12 32,-3 16-256,2-2 240,3-14-32,0 12 24,2 0-48,-6 1-184,2-7 176,2 8 32,0-2-24,0-2-8,-4 6-176,2-4 240,4-2-40,1 2-32,-1 0 40,-6 4-208,2 0 208,2-2-64,2 0 48,-2 2-64,-3 1-128,2 0 32,1 1 32,2 0-56,-2 0 8,0 0 16,1 0 16,-1 0-16,0 4-16,-5-2-16,2 2 8,1 2-64,0 0 32,-2 10 8,-1-14 16,0 0-8,1 14 16,-2-12 16,0 15-56,0-18 32,0 2-24,0 15 0,0-12 8,0 14-8,0-17 24,0 0-32,-6 16 0,0-13-16,2 12 48,1-15 0,0 0-40,-1 19 40,0-16-32,-3 17-8,5-21 40,-2 2-40,0 14-40,-2-14 32,0 12 24,0-12 16,0 12-8,0-12 24,0 0-24,4-1 16,0-1-16,-2 2 40,0 0-32,0 0 16,4-4-8,0 0 40,-4 0-48,4 4 16,0-4-8,0 0-8,0 0 0,0 0 0,0 0-16,0 0 72,0 0-104,0 0 72,2 4-16,0 0-16,-1-4 16,0 0-24,5 4 0,0-4 24,0 4 0,0-4-8,2 4 8,0 0 16,8 0 0,-12-4-16,-2 0 0,7 4 16,7 0-8,-10 0 8,5-1-16,-4-2 40,-1 3-24,12 0-16,-9 0 32,5-1-32,-8-2 40,2-1-24,10 5 40,-2-5 0,-10 0-56,-4 0 16,19 0 0,-5 0-16,-8 0-16,8 2 16,-10 0 40,10-2 0,1 0 0,1 0 0,-6 0-40,-8 0 48,14 0 0,-1 0 16,-9 0 0,9 0-64,-12 0 16,11 0 24,-8 0 8,12 0-32,-13 0-16,-5 0 80,18-2-80,-14 2 24,14-2-8,-15 2-16,-4 0-40,17 0-24,-9 0-152,9-2-176,-13 2 392,-4 0-672,7 0-360,8 0-352,-14 0-353,3 0 1737,-4 0-1984,5 0 95,0 0 305,1 0 520,-3 0 1064,-2 0-496,2 0 288,-2 0 168,-2-3 16,0 2 24,0 0-24,-4-1-8,0 0-664,4 2 696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9:33.899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132 185 968,'0'0'0,"0"0"40,0-2 32,-4 0 8,2-2-80,0 2 128,-2-2 40,0 0 56,0 0 64,4 1-288,0 2 384,-4-3 184,4 0 160,0 2 136,0-1-864,0 2 937,-4-1-25,4 0-80,0 0-104,-3 0-728,2 2 600,1 0-128,-4 0-128,4 0-79,-3 0-265,2 0 232,1 0-48,0 4 0,0 0 8,0 0-192,0-2 176,0 4 32,0 10-48,0-12-24,0 10-136,0-10 120,0 2-64,0 19 16,0-9-8,0-2-64,0-10 48,0 18 0,0 3-8,0-1 16,-3-3-56,2-16 0,1 20 32,-4 1 0,4 0-32,-3-5 0,2-15 48,-3 20 0,0 4-16,0-1-16,0-7-16,3-16 8,-3 22-80,-2-1-64,0-1-96,0-2-80,0-1-48,0-3-72,0-2-24,1-4 456,4-12-497,-3 5-47,0 15-72,0-16-104,4-1 720,0-4-880,-4 15-112,4-16-65,0 6 65,0 0 992,0-6-840,0 4 184,0 0 200,0-4 152,0 0 304,0 0-184,0 0 88,2 0 48,0-2 16,2-3 32,-4 4-136,6-7-600,-6 8 736</inkml:trace>
  <inkml:trace contextRef="#ctx0" brushRef="#br0" timeOffset="1855">112 276 768,'0'0'0,"0"0"0,0-2 312,0-2-136,0-2 96,0 0 80,0 5-352,0-4 392,0-1 8,0 2-32,0 0-8,0 4-360,0-2 352,2 0-32,2 0 0,0 2-15,-3 0-305,4-2 288,1 2-32,0 0-56,3 0-32,-3 4-64,10 0 0,-12 2-8,4 10-16,-6-15-80,12 2 112,-8 13-24,15-10 8,-13 13 0,-4-18-96,12 4 120,0 15 16,-8-14 16,14 16 24,-3-3-8,-1-3-16,0 0-24,2 2 0,1-1-16,-1 1 8,0-2 24,0 0-56,-14-12-88,11 8 88,3 5-24,0-1-8,0 0 24,-14-11-80,7 6 72,5-5 24,-2 14 0,-8-13-64,-1-2-32,7 6-32,-8-5-72,12 10-176,-12-12-136,-4-2 416,4 2-592,2 2-192,0 10-120,-2-16-49,0 7 41,-2-3 128,0 0 152,3-4 144,-6 1 488,2 2-344,1-3 96,-2 0 104,0 4 64,-2-4 80,2 0-40,-2 0 8,0 0-784,0 0 816</inkml:trace>
  <inkml:trace contextRef="#ctx0" brushRef="#br0" timeOffset="1856">523 177 1216,'0'0'0,"0"-2"272,0-2 128,0 0 48,-4-2 0,4 0-32,0 2-32,0 0 0,0 2 32,0 0 57,0 0-9,0 0-464,0 2 384,0 0-64,0 0-40,2 0-24,-1 2-256,0 0 304,1 2-8,0 2-8,0 0-16,0 6-272,-2-4 240,4-2 24,0 17-40,1-7-24,-3-5-200,0-4 216,2 11-40,-2 2 40,2 1-15,-3-7-201,0-6 208,3 16-32,0 1-40,0-1 24,-3-6-160,0-10 112,3 19 24,0-1-16,-2-2 0,1-6-120,-2-12 96,3 17 24,0-1 16,0 4-56,-1-8-80,-2-11 112,3 17-80,-2-4-104,0 1-200,0-8 272,-2-8-552,4 11-344,1-10-417,-1 14-319,-1-15 1632,-2-4-1720,1 16 175,0-13 393,0 12 488,-1-13 664,0-2-336,1 3 184,0 0 96,0 0 32,-1-4 24,0 0-808,-1 0 808</inkml:trace>
  <inkml:trace contextRef="#ctx0" brushRef="#br0" timeOffset="1857">1107 137 1728,'0'0'0,"0"0"0,0 0 624,-4 0 80,-2 0-88,-1 4-160,7-4-456,-4 6 328,0 0-79,0 10 55,0-12 88,3-3-392,-2 4 512,-1 13 64,-2-12 24,2 13-32,-2-13-88,2 18 8,0-8-40,0 2-7,0 1 7,0-1-72,-2 2-8,0 0-88,1 1-32,1-1-8,0 2-48,4 1 72,-1-17-264,-2 10 256,3 8-8,-4 0 16,4 1-56,0-19-208,0 10 168,0 8-8,0-1-56,0-1 0,1-16-104,0 8 144,1 4-8,0-1-40,2-1 32,-2-11-128,2 6 64,5-5 49,-1 16 71,0-16-32,-3 0-152,6 9 136,-5-11-8,10 12-40,-8-12 32,-2 1-120,9 8 96,-7-9-32,14 12 8,-14-11-32,-2-3-40,6 2 88,-6 2 8,15 0-16,-15-2 32,0-3-112,6 2 96,-6 1 0,12 0 24,-12-4 0,0 0-120,5 0 112,-5 0-32,10 0-40,-10-2-24,10-2-24,-10 0-48,14-2-88,-11 0-72,-1 2 216,2 0-368,-4-13-112,14 11-152,-12-12-249,0 16 881,2-2-1128,-3-16-304,11 12-217,-12-15-199,2 16 1848,2-2-1872,-4-7 247,12 8 297,-12-12 456,4 11 872,-1 1-464,-3-10 192,10 0 144,-10 2 88,10-3 8,-12 3-40,2 0-632,-6 16 704</inkml:trace>
  <inkml:trace contextRef="#ctx0" brushRef="#br0" timeOffset="1858">1153 278 1048,'0'0'0,"0"0"304,0-2 96,0 1-400,0 0 480,0-1-16,2 0-88,0 0-88,3-1-288,-4 2 264,5-3 32,1 0 88,-1-2 89,8 1-473,-12 4 520,4-5 32,14 0-32,-12 0-16,10-1-504,-16 6 432,15-7-48,-1-1-120,2-7-72,-4 11-192,-12 4 144,17-7-88,-1-8 24,0 10-48,-1-2-32,-16 8 40,17-8-32,1-1-40,-3 1-48,-1 1 80,-14 6-208,7-7-136,12 2-176,-13 0-208,8 0 728,-14 6-816,5-6-48,2 2-1,8 0 105,-12 2 760,-4 2-648,6-2 104,0 0 104,-4 2 104,2 0 80,-4 0 256,2 0-136,0 0 56,-2 0 40,0 0 0,0 0 40,0 4-760,0-4 760</inkml:trace>
  <inkml:trace contextRef="#ctx0" brushRef="#br0" timeOffset="1859">1064 499 1288,'0'0'0,"0"0"304,0 0 40,0 0-72,0 0-272,0 0 152,0 0-96,0-2-72,2 2-8,0 0 24,2-2-16,2 2 24,10-2 40,-7 0 32,-6 2-80,12-2 128,-7-2 0,12 0 24,-4 0-32,-11 2-120,7-2 96,4-2-24,0-2-8,2 0 0,-13 5-64,6-3 40,8-10 0,1 10-24,0-10-24,-14 14 8,8-2-56,7-4-112,1-8-128,0 9-80,-15 5 376,7-4-464,8-10 24,-2 10 104,0-2 80,-13 5 256,7-2-128,4-3 88,0 0 16,0 0-792,-18 8 816</inkml:trace>
  <inkml:trace contextRef="#ctx0" brushRef="#br0" timeOffset="1860">1870 177 1168,'0'0'0,"3"0"0,-2 0 360,-1 4 120,0 0 16,0 0-56,-2-1-440,0-2 368,2 5-80,-4 11 16,4-13 64,-3 0-368,2-2 417,1 14 87,0-12 40,0 14-32,0-14-512,0-2 480,0 19-40,-4-5-72,4 0-80,0-4-288,0-8 272,0 12-64,0 1-48,-4-1 16,4-4-176,0-8 144,-4 12 80,4 2 8,-4-1 81,4-3-313,0-10 304,-4 14-24,0 0-16,0-1-40,1-5-224,2-8 176,-3 12-24,0-10-16,0 18-24,0-19-112,4-4 112,-4 22-8,-1-17-8,1 12-24,4-15-72,0-2 72,-4 15-8,4-12 8,0 0 32,0 1-104,0-4 88,-4 3 8,4 1-8,0-1-56,0-4-32,0 0 96,0 0-48,0 0-8,0 0 8,0 0-280,0 0 472,0 0-216,0 0-56,0 0-200,0-2 400,0-3-272,0 1-40,0-2-8,0 1 152,0 4-192,0-5 40,0-12 8,0 12 32,0-9 112,0 14-48,2-5-16,0-13 56,0 11 0,0-12 8,-2 20-48,4-16 32,1 0-16,1 8 0,-1-14 32,-4 21 0,5-17-48,0 0 0,0-2-8,0 0 56,-6 19-32,6-19 40,2-2-16,8 1 32,-10-1-24,-6 22-8,9-22 0,7 0 40,-10-3-24,10 1 8,-16 23-16,6-20 8,12-2-16,-12 3 40,13-2 0,-19 21-32,8-16 32,12-2-8,-12 3-24,12 0 0,-19 15 0,6-6 24,14-13 24,-13 12 16,10-9 8,-17 17-72,6-4 64,13-2 8,-14 0 8,13 0 32,-18 6-112,4-4 144,13 0 0,-12 0 16,12 2-24,-17 2-136,4-2 136,14 2-40,-15 0 0,2 4-48,-5-3-48,6 2 16,-1 3 16,2 10-64,-2-10 32,-5-3 0,2 13 8,-1-10 64,2 14 16,-2-14-24,-1-3-64,0 16 56,-1-3-72,0 1 0,0 1 40,-6 0-8,0 2 24,0 1 8,-10-3-8,15-14-40,-2 12 24,-15 4-64,14 3 0,-15-3-88,13 0-56,-16-2 8,16 3-72,-16-1-16,17-15 264,-7 10-256,-4 5 16,0 1 0,-2-3 72,13-13 168,-6 6-104,-6-5 16,1 14 72,10-15 32,-12 1-16,14 0 32,-12 0 32,12 0-40,2-4-24,-1 2 56,-3 0-8,0 0-24,2-4 16,3 0-40,-2 0 64,-1 0 24,4 0 40,-4 0-32,4 0-96,0 0 112,0 0 16,0 0-24,0-2 64,1 1-168,0 0 120,1-1-72,0 0 8,2 0-40,-3 1-16,0 0 24,5 1 24,0 0 0,3 0 32,-3 0-80,4 0 96,-6 0-32,4 0 16,10 4-64,-15-1-16,0 0-8,17 3 48,-11 10-24,11-12 0,-17 3-16,2 3 8,15-4-16,-14 10-24,14-10 16,-11 14 16,13-14-8,-6 14 16,0-13-16,0 13 8,1-14 40,-9 16-24,14-16 24,-6 14-32,0-13-32,-7 9 24,9-10-40,-10 0 96,12 10-24,-12-12-8,13 2 32,-18 3-56,0-2-40,13-2-32,-10 1-88,12 0-152,-13-3 312,-2 0-440,13 3-152,-10 0-168,1-2-152,-4 0 912,0-2-1105,3 2-423,0 0-272,0 0 63,-4-1 1737,0-2-1448,0 3 592,-2-4 504,0 4 240,0-4 112,0 0-24,0 0 8,-4 0-16,-12-2-648,16 2 680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9:36.752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584 173 776,'0'0'0,"0"-2"16,0 0 0,-3 0-16,2 2 16,-3-4 8,0 0 0,0-2 0,4 0-24,0 6 32,-4-4 8,4-3 24,-4 1 32,4 3-96,0 2 136,-5-5 56,1 0 32,4 0 8,0 2-232,0 4 256,-4-6 8,4 0 40,-4 2 32,1 0-336,2 4 344,1-6 32,-4 0 8,4 2 32,-3 0-416,2 4 409,-3-7-9,4 3 0,-4 0-32,0-1-368,4 4 408,-4-3-8,0-2 8,0 2 8,0 0-72,4 4-344,-6-4 304,0 0 32,0 0 16,0 2-352,5 2 361,-5-4 7,0 2-48,0 0-56,0 0-32,6 2-232,-16 0 200,12 0-24,-2 0-64,-12 0 32,17 0-144,-2 0 136,-14 0-40,13 4 32,-12 0-24,16-4-104,-4 6 56,-14 0 16,12 12-8,-15-14-8,21-3-56,-6 14 48,-16-10-32,16 13-16,-18-12 0,22-4 0,-12 18 24,-5-2-16,3 1 0,0-1 40,15-16-48,-4 14 40,-19 2 56,17 0-80,-15 1-48,21-16 32,-4 14-8,-15 3-32,14-2 120,-10 3 0,15-19-80,-2 18 24,-4 0 16,3 1-56,-2-1 8,2-2 8,4 0 32,-4-2 0,4 1 8,0-1-24,0-10-16,0 16-56,6-16 8,0 19 72,13-19-48,-13 16 48,10-16-64,-8 16-8,10-16 64,-10 17 0,15-17 16,-20-2-32,10 10-16,-5-8-40,14 10-40,-14-12 32,15 13 24,-7-13-32,-8 2-16,14 10-104,-20-16 192,4 0-240,12 6-56,-11-2-136,13 0-192,-12 0-248,10 0-209,-12-4-159,10 0-32,-10 0-17,3 0 129,7 0 160,-14 0 280,4-2 304,0-4 152,0 0 176,0 0 40,-4 4 48,2-2-48,-2-4-696,-2 8 744</inkml:trace>
  <inkml:trace contextRef="#ctx0" brushRef="#br0" timeOffset="1792">4 629 928,'0'0'0,"0"0"192,0 0-192,0 0 264,-4-2 112,4 0 56,0 2-40,0-2-392,0 2 344,0-2-88,0 0-64,0 0-24,2 0-168,-2 1 144,5-3 32,1 0 48,2 0 16,3 2-240,-6 0 256,1-2 25,14-2-17,-2 0-56,-5 1-208,-7 2 192,12-5-80,2 0-40,2-8 16,-4 11-88,-11 4 48,19-8 16,0-9-8,5 12-8,-11-6-48,-12 8 16,21-2-88,1-12-168,-2 11-192,-6-5 432,-15 8-681,21-2-143,-2-2-8,1-8 48,-9 11 784,-12 4-592,16-7 224,1 0 128,-3 0 144,-4 1 96,-12 5-40,16-6-88,-1-8-568,-19 16 696</inkml:trace>
  <inkml:trace contextRef="#ctx0" brushRef="#br0" timeOffset="1793">912 211 872,'0'0'0,"0"0"88,0 0 64,0 0 80,0 0-232,0 0 272,-4 0 16,4 0-8,0 0 0,0 0-280,0 0 320,0 0-8,0 0-16,0 0-40,0 0-1440,0 0 2592,2 0-1192,0 4 16,0 0 24,-2-3-256,2 3 257,0 0 7,2 2 16,0 0-16,-3-4-264,2 12 288,3-10 8,10 12 0,-9-12 0,-6-1-296,6 13 280,11-10 0,-10 14 16,12-14-48,-19-3-248,6 16 240,14-1-56,-13-1-64,16 1-24,-8 0-40,2-2-8,-1 3 32,-1-3 40,0-10-24,-10 16 24,12-16 0,-12 14-32,-4-19-88,3 2 81,3 14-1,0-13-40,0 12-24,-7-15-16,4 2-8,1 3-104,0 0-169,-2 0-183,-2-4 464,2 2-648,2 2-208,-4-2-160,0 0-96,-1-2 1112,0 1-1153,1 1 81,0 0 208,0-4 272,-1 0 592,0 0-328,1 0 176,0 0 112,-2 0-8,0 0 48,0 0-752,0 0 752</inkml:trace>
  <inkml:trace contextRef="#ctx0" brushRef="#br0" timeOffset="1794">1277 244 920,'0'0'0,"0"0"192,-2-1-192,0 0 320,-3-1 80,1 0 64,0 0-24,0 0-56,0 0-16,4 0-16,-4 2-32,2 0-320,0 0 296,-2 0-39,0 4-25,0 0-32,0 0-40,-2 2-32,-10 12-40,12-12 8,0 8-96,2-6 112,-15 11-16,13 3 8,-16 0-48,16-5-56,2-7 80,-20 16 0,5 0 8,1 3 40,5-11-128,4-8 96,-9 18 8,0 1 8,-3-1-24,6-8-88,6-10 152,-13 21-64,0-1-40,-1 1-16,8-10-32,8-12-56,-15 19 24,2-1-24,1-3-96,7-9 152,4-8-208,0 16-112,-14-3-56,16-2-48,-1-13 424,4-4-544,-5 21-49,0-16-95,0 11 16,3-14 672,2-2-616,-4 5 40,1 0 168,4 0 120,-3-3 288,2-2-184,1 3 128,0-4 24,0 0-760,0 0 792</inkml:trace>
  <inkml:trace contextRef="#ctx0" brushRef="#br0" timeOffset="1795">1597 276 1024,'0'0'0,"0"0"272,0-2 104,0 2-376,0-2 448,0-2 8,0 0-24,0 0 16,0 4-448,0-2 456,0 0 72,0 0 49,0 2-49,0 0-528,0 0 504,0 0-136,0 0-104,0 4-88,-1-4-176,-2 4 144,-1 2-16,-1 0-8,1 12 16,4-17-136,-4 5 88,0 12 0,0-12 32,0 18-24,4-21-96,-4 12 120,0 6 24,0-1-8,4 0 24,0-18-160,-4 16 152,4 5 0,0-1 16,0 0 8,0-19-176,0 14 192,0 8-7,0-3-33,0 2 0,0 1-64,0 1 8,0 0-32,2 1-16,0 1 0,0-4-40,2-1 24,0-3-32,-3-16 0,0 10-120,1 4-120,0-1-249,0-1-271,-1-15 760,0 4-912,1 13-152,0-14-72,-2 12-9,0-15 1145,0 2-1024,2 3 112,-2 11 240,0-17 256,0 1 416,0 2-248,0 1 152,0 0 56,0-4-728,0 0 768</inkml:trace>
  <inkml:trace contextRef="#ctx0" brushRef="#br0" timeOffset="1796">1461 256 1648,'0'0'0,"0"0"672,0-2 152,-4 0-56,4 1-768,0 0 624,0-1-159,0 0-145,0 0-72,0 1-248,0 0 208,2-1 64,0 0 24,4 0 40,-2 0-336,-2 2 392,14-2-8,-10 0 8,11 0-56,-11 0-8,12 0-104,-10-3-48,12 3-24,-10 0-152,-4 0 112,11-2-24,-1 0-16,2 0-23,-6 0-49,-6 2 40,13-4 16,-1 2-80,2 0-16,-7 1 40,-6 2-153,11-3-143,3 2-72,-3 0-144,-5 0 512,-8 2-648,15-2-96,-3 0-120,-1 0-72,-10 2 936,-4 0-977,18 0 81,-14 0 104,13 0 152,-14 0 640,-2 0-416,15 4 152,-12-4 128,12 0 104,-13 3 32,-4-2-40,5-1-656,-6 0 696</inkml:trace>
  <inkml:trace contextRef="#ctx0" brushRef="#br0" timeOffset="1797">2152 353 920,'0'0'0,"0"0"200,0 6-200,0-6 248,-6 18 56,-1-11-8,1 11-88,-10-2-32,16-14-176,0 12 104,-6 4-48,0 1-16,0 1 0,5-16-40,-4 12 32,1 4 16,0 3 0,0-3-8,3-16-40,-2 14 72,-1 5-24,0 1 16,0 0-48,-1-2 0,-1-1 32,2-1-16,0-2 88,0-2 32,0 1 56,4-11-24,-4 12-48,4-12-48,-4 12-64,0-14-8,4 12 8,-1-14-24,-2 1 48,3 1 8,0 2 32,0 0-48,0-5-40,0 2 32,0 1 8,0 0-8,0-4-48,0 0 16,0 0-56,0 0-72,0 0-80,0 0-40,0 0 888,0 0-1592,0-2 632,0-2 16,0-2 80,0 4 224,0-2-144,0-4 56,0-9 40,0 11 16,0-2 24,2-8 8,0 10 32,-2-12 16,1 15-48,0-2 88,1-16 40,0 13 40,0-12 48,0 14-216,0-4 240,2-6 32,2-3 16,0 1 0,-3 11-288,0-4 296,4-9-8,-1-1 9,0 1 7,0 12-304,4-4 312,-8-10 16,4-3 8,0 3 0,-3 13-336,2-4 368,3-10 24,8 1 48,-11 2-32,1-2-24,2-1-56,0 1-72,0 2 8,-1 13-264,2-2 257,-3 0-25,10-11 8,-10 12 0,2 0-240,1-2 192,-3 4 24,2-2-48,8 0-40,-13 4-128,0-1 160,17-3-32,-14 2 16,3 2 32,7 0-32,-10 0-8,10 0-8,-10 2-16,2 0 8,0 0-40,0 0 24,-1 0-32,-1 2 8,0 0 8,0 0-16,-2 0-16,-2 0-56,0 0 48,0 0 0,-2 0-24,2 4 32,-2 0-8,0 0 8,0 0 32,0 2-24,-4-2-64,2-2 24,-4 14 16,-12-11-72,13 13-72,-4-15 104,2 0-96,1 15-136,-16-12-112,6 16-32,4-18 376,5-1-512,-13 23-48,-2-10-48,2 2-64,5-6 672,7-5-665,-14 11 81,2 0 120,0-2 144,-1 0 128,1 1 120,2-11 48,2 12 48,11-15-24,4-2 72,-22 15 8,17-12 80,-10 12 16,13-13-176,2-2 208,-5 6-40,0-1-24,2 10-48,4-13-96,0-2 64,0 5 56,0 10-24,0-12 48,1 8-144,0-8 160,5 0-40,2 13 41,10-11-25,-13 7-136,-4-8 128,22 1 0,-5 12-32,0-12-16,-2 9-80,-12-11 64,17 2-16,1 12-48,4-14 16,-5 9-16,-16-10-24,22 1 0,-1 2 40,0 13-24,-4-16 8,-17-2 24,25 5 8,1 10-48,-3-16 56,-4 5-40,-20-4-16,25 5-8,-1 10-40,0-12-312,-6 1 376,-17-4-697,21 5-311,0 0-256,-3 1-88,1-3 31,-2 0 121,-2-4 224,3 4 344,-9-4 632,-12 0-312,14 0 200,-10 0 80,10-2 8,-12 0 24,-3 2-736,-1 0 736</inkml:trace>
  <inkml:trace contextRef="#ctx0" brushRef="#br0" timeOffset="2362">3148 159 792,'0'0'0,"0"0"144,0-2 112,0 1-256,0 0 328,0-3 96,0 0 0,2 0-16,-2 3-408,0 0 408,0-2 16,0 1 8,2 2-64,-2 0-368,0 0 329,0 0-81,0 0-32,0 0-48,0 0-8,0 7-48,-4-1-40,-2 10-8,3-14-64,0 0 32,-3 16 32,2-2-24,0 0 8,-2 1 0,0 3 16,0 0 48,0 3 0,-11-1 16,13 2-24,-2 0-8,0 1 16,-12-1-8,14 0 8,-14 1 8,14-1-8,-13-2 40,17 3 0,-6-3 32,2-2 16,1-7-200,0-4 208,-1 12 0,0-1-48,0-4-16,2-6-144,0-4 80,-2 0 16,4 17-32,-4-17 8,4 4-72,0-4 80,0-2-32,0 2 24,0 0-40,0-2-32,0-2 56,0 2-32,0 0 0,2 0-8,-1-4-16,0 0-24,1 0-24,0 0-8,-2 0-24,1 0 80,0 0-104,3 0 16,-2-2-56,2-4-16,-3 4 160,0 0-168,3-4-32,2-2 32,0-8 16,0 10 16,1-10 16,-1 7-8,0-11 0,0 8 128,-4 8-104,6-12 8,0 0 64,8-3 16,-13 7 16,-2 8-16,5-14 8,0 0-16,2-1 8,-1 6 16,-5 8 24,4-15-8,2 0 8,-2-1 24,-2 6-48,-2 10 40,6-17 24,-2 2 32,2-1 8,8 1 16,-14 2 40,5 2-8,-1 8 32,0-13-8,2 15-32,-2-10-24,0 12-40,1-1-80,-6 4 80,5-5 0,-2 2 8,0 2 0,1 0-88,-4 2 56,5-2 24,0 2-8,1 0-16,-3 0-56,-2 0 48,4 0 8,0 4-8,2 0 1,6 1-49,-12-4 24,2 5-24,2 0-32,2 12 24,7-14 8,-14-4 0,6 19 0,9-15 48,-8 14-40,8-13-8,-14-4 0,4 17-32,10-12-49,-10 12-55,11-12 136,-15-5-200,4 17-88,2-12-104,-2 14-64,1-14 456,-6-6-536,5 22-104,2-15-72,-2 15-104,0-16 816,-6-6-881,6 20 1,1-14 80,-1 19 112,-2-20 688,-4-4-528,2 21 184,0-16 136,0 16 120,0-16 56,-2-5 32,2 17-24,-2-14-640,0-4 664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41:06.861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1 274 1432,'0'0'0,"0"0"56,0 0-16,0-2 0,2 2-8,0-2 8,-2 0 8,0 2-8,0-2 8,2 0 0,-2 2 8,2-2-8,0 2 8,-2 0-16,2-2-16,0 2 8,-1 0-32,0 0 32,-1 0-8,0 0 16,0 0 0,2 0 0,-2 0-40,0 0 48,0 0 8,2 0 16,-2 0 24,0 0-96,0 0 96,0 0 16,0 0-8,2 0 24,-2 0-128,0 0 128,2 0 16,-2 0-16,2 0 0,0 0-128,-2 0 104,2 0 8,0 0 0,-2 0 0,0 0-112,0 0 120,2 0-8,0 0 16,0 0-32,0 0-96,-2 0 112,2 0-24,-2 0-16,2 0 25,0 0-97,-2 0 72,2 0 0,0 0 16,3 0-8,-4 0-80,0 0 72,3 0-8,0 0-16,2 0 8,-2 0-56,-2 0 48,2 0 40,0 0-16,2 0-24,-3 0-48,-2 0 64,5-2-24,0 2-16,-2-2 24,1 0-48,-4 2 24,3 0-8,2-2 24,1 0-32,-1 2-8,-4 0 24,14-2 8,-12 0-16,4 0 0,-1 0-16,-6 2 32,7 0-16,8-2 16,-10 0 0,8 0-32,-11 2 16,3-2 16,12-3-16,-12 1-8,12 0 16,-12 0-8,13 0 0,-11 0 0,10 1-16,-16 2 16,14-5 8,-8 0 0,13 2 24,-7-2-48,-12 6 8,14-6 32,2 2-8,0-2-8,0 2-24,-17 4 40,17-6-24,2-1 8,0 1 0,0 1-24,-19 4 24,17-3 16,0-2-16,2 2-32,1 0 8,-19 4 0,20-6 0,0 2 0,2-2 32,-1 0 8,-3 2-8,2 0 8,-1 0-16,1-2-24,-22 6 32,22-4-32,0-3 24,1 1 8,1 2-32,-24 4 24,22-4 32,3 0-16,-3 0 8,2 0 8,-23 4-56,25-4 64,2 0 24,0 2 0,1 0-8,-28 2-80,26-4 72,3 0-32,1 2 16,-1-2 0,-28 4-56,24-2 64,7 0-8,-1 0-16,1 0-8,-31 2-32,26-2 24,4 0 24,1 2-32,3-2 0,-33 2-16,29 0 24,4 0-8,1-2 16,-1 2-8,-31 0-24,29 0 24,2 0 8,3 0 8,-1 0 8,-1 0 0,1 0-16,-2 0 0,-1 0 8,-29 0-40,24 0 24,7 4-8,-1 0 16,-1 0-24,-31-4-8,24 0 40,5 4 8,1 0-24,0 0-8,-28-3-16,23 2 8,3 1-8,1 0 16,-1 0-24,-27-3 8,22 2-8,4 1 8,-1 2-8,3-2 40,-1 0 0,3 0-24,-3 3 16,0-3-32,-24-3 8,15 4-24,5-1 16,0 0 0,3 0-8,-22-3 16,12 2 0,12 1-8,-3 0 0,0 0 24,-21-3-16,11 2 8,10 1 0,-4 0-8,3 0-16,-20-3 16,10 2 0,10 1 0,-1 0 16,2 0 0,-19-2-16,9 0 8,8 5-16,0-1 0,1-2 16,-1 0-8,0 2 0,3-2 0,-1 0 0,-18-3 0,7 2 16,11 1 0,0 0 8,1 0-16,-18-2-8,4 0 0,16 2 0,-1 0 0,2 0 0,-20-2 0,5 0 24,13 4-8,1 1 16,1-1-32,-19-4 0,4 2-8,16 2 24,-3 0-32,-1 0 24,-18 0-8,6 4-8,9-6-40,-1 2 16,-1 12 24,-14-16 8,2 0-8,13 15 24,-1-13 8,3 2-56,-1 12 8,-2-14-16,5 2 16,-3 0 32,0 10 0,-1-11 24,1 1-32,-2 0-8,3 0-24,-1 10-8,-2-12 32,3 2-8,-3 12 24,2-14-8,-1 13 0,-1-13 16,-9-1-16,-6 0 24,18 3-8,-1 10-8,1-12-16,-15-1 8,-2 0 0,14 3 16,-2 0-16,1 10 16,-1-16-16,0 7-16,1-1 32,-1 0-16,-10-3 0,-6 0 0,15 3 8,-1 10 0,-2-16 8,-7 4-16,-6-2 16,18 14-8,-7-16-8,2 6-16,-7-2 16,-6-2-24,12 17 16,-3-15-16,0 12 24,-5-13 0,-6-2 8,11 5-16,-7 0 16,11 10-24,-15-13 16,-2-2-24,17 6 48,-12-1-32,13 10 24,-17-16-16,-2 0 32,16 6-56,-12 0 40,12 0 0,-13-3-16,-4-2 24,17 3 8,-11 2-16,1 0 8,4-1-24,-8-4 24,2 3 24,10 0 8,-12 1-8,2-2-48,-4-2 64,6 3-24,-2 0-8,3 0 16,-3-1-48,-4-2 16,14-1 24,-10 4 16,0-4 24,0 0-8,2 4-16,-2-4 1,2 0-9,-1 3-48,-6-2 64,8-1-24,7 4 24,-14-4-32,3 4-32,-4-4 32,5 0 24,-2 0 0,0 0-24,0 0-32,-4 0 40,4 0-16,0 0 16,-2 0-32,0 0-8,-2 0-32,4 0-88,-2 0-136,0 0-121,0 0 377,-2 0-560,0 0-136,0 0-136,0 0-48,0 0 880,0 0-872,0 0 23,-4 0 65,0 0 104,0 0 680,4 0-616,-4 0 136,0 0 152,0-2 88,4 0 240,0 2-96,-4-2 48,0 0 0,4 0-40,0 0-968,0 2 1056</inkml:trace>
  <inkml:trace contextRef="#ctx0" brushRef="#br0" timeOffset="672">5237 436 1240,'0'0'0,"0"-2"32,-4-4 8,2 2-40,0 0 40,-2-12 0,-2 12 0,0-2-8,3 2-32,0-1 24,-1-1 0,4-2 0,-5 2-8,5 3-16,0 0 24,-4-3 0,4 0-8,-4 0 0,4 3-16,0 0 16,-4-1-16,4 0 16,0 0-16,0 2 0,0 2 40,-4-2 16,4 0 32,-4 0 32,4 0-120,0 2 120,0-3 24,0 1 8,-4 0 16,4 1-168,0 0 208,0-1 24,-4 0 24,4 2 8,0 0-8,0 0-16,0 0 0,-4 0-32,4-1-208,0 0 200,0 1-7,0 0-65,0 0 8,0 0-64,0 0-24,0 0 8,0 0-8,-3 0-48,2 0 48,1 4 16,0-4 8,0 4-40,0-1-32,0-2 80,0 4 8,2-1 0,-2 0 32,2-1-120,-2-2 128,2 5 16,0-2 8,0 0 24,-2 1-176,0-4 168,0 5 0,2 0-8,0 0-8,0-1-152,-2-4 136,2 5-16,0 0 0,2 11-24,0-17-96,-4 0 96,6 6-8,1 0-24,-5 0 8,3-1-72,-4-4 32,3 15 16,0-12-32,0 12 16,1-12-32,-4-4 48,5 7-40,0-1 40,2 0-32,-1 9-16,-6-12 8,7 1 24,-2 2-8,3 12 8,-2-14-32,-6-4 24,15 6-16,-10 11 16,2-13-8,7 10-16,-14-12 8,5 2 8,2 12-16,9-12-8,-12 11 8,-4-14 0,15 5 8,-10 11 8,2-13-8,8 10-8,-14-12 32,4 2-24,11 2 8,-11 0 24,11 10-40,-16-16 16,5 4 24,10 2-24,-12 1-8,4-1-8,-8-6 24,16 16-8,-9-16 24,1 6-48,0 0 8,-8-6 16,8 6-32,-2 0 0,0 0 88,0 0-32,-6-6-40,6 6 72,0 0 16,-2-2-72,0 3 24,-4-7-40,4 4 0,0 0 0,1 0 8,-3 0-8,-2-4 0,4 4 16,-2 0-16,0 0 0,0 0 24,-2-4-24,0 4 16,0-4-32,0 4 0,0-4 16,0 0-16,-4 4-8,0 0 24,0 0 0,3-3 0,-3 2-16,0 1 40,0-4-48,0 4-24,4-3 48,-6 2-32,0 1-8,0 1 32,-12-5 24,14 4-24,-14 0 8,14 0 0,-15 0 8,18-4-8,-4 4 8,-15 0-16,14 0-16,-16 0 16,16 0 8,-19 2 16,9-2 24,0 0-48,0 0 48,10 0-48,-19 2 16,7-2 0,2 0-8,-2 0 16,-1 1-16,1-1 0,2 0 0,0 0 8,-3-4 16,1 4 0,13-3-24,-10 2 0,-3 1 16,0 0-16,-1 0 8,14-4-8,-10 0 8,-5 4-8,2 0-16,-1 0 8,15-3 8,-8 2 0,-6 1 24,2-4-8,-3 4 0,1 0 16,2 0-32,10 0 8,-16 2 16,19-4-24,0 1-8,-18 1 0,15 0 32,-12 0-32,16-3 8,0 2 16,-4 1-8,-12 0-8,14 0-8,1-4 8,0 0-8,-14 4 24,13 0-16,-2 0 16,4-2-16,-2 0 8,-12-2 0,16 4 8,-6 0 16,4-4-32,0 0 0,-2 4 16,0-4-24,0 4-48,4-2 56,0 0-128,-4-2-120,4 4-216,0 0-216,-2-2 680,0 0-888,2 3-168,0-1-33,0 0 33,0-4 1056,0 0-944,0 4 256,0 0 248,2 0 208,-2-2 232,2 0-64,0-2 8,0 0-96,2-6-832,-4 6 984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9:40.303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23 655 1136,'0'0'0,"0"0"0,0-2 424,-4 0 128,-2 0 72,2 0-96,3 1-528,-2-2 400,-1 1-120,4-2-120,0 2-32,0 1-128,2-2 88,0-1 0,4-2 32,2 0 49,-3 4-169,6-3 216,-3-1 56,14 0-8,-3 0-16,-14 3-248,6-2 192,9-11-16,-2 10-32,5 0-16,-15 3-128,8-2 136,6-3-32,0-1 8,-1 1-48,-13 6-64,8-4 48,6-2 0,1 0-8,1 0 16,-15 5-56,6-2 48,10-3-40,1 2-48,0 0-112,-16 4 152,6 0-384,9-2-232,-3-3-272,-6 3-169,-7 2 1057,3-2-992,8-2 120,-2 2 248,0 0 256,-11 2 368,2-2-216,10 0 120,-1-2 64,-2 0-8,-8 3 40,2 0-616,-10 3 616</inkml:trace>
  <inkml:trace contextRef="#ctx0" brushRef="#br0" timeOffset="1">1028 153 792,'0'0'0,"0"0"0,0 0 184,0 0 88,-5-2 40,1 0 40,0 0-352,2 2 288,-2 0-40,0 0 24,0-2 16,1 0-288,2 2 344,-3 0 40,0 0 24,-2 0-40,-6 0-368,8 0 369,4 0-25,-4 0-16,4 0-16,-5 3-312,4-2 296,-5 3-48,-11 0-32,11 0-8,-8-1-208,10-2 168,-2 5 32,-12 10-8,14-12 64,-1 9-256,4-10 256,-18 3-16,15 15 32,-14-5-56,15-4-216,2-8 200,-5 14-8,0-1-40,0 1-8,2-5-144,4-10 129,-4 15 15,0 0-8,0 1-40,0-4-96,4-12 96,0 15-16,0 0-32,2 1 24,1-6-72,-2-10 32,5 13-32,2-10 72,0 16-32,-1-16-40,-6-6 64,7 23 16,8-17-72,-10 14 24,11-16-32,-15-4 32,14 18 0,2-14-8,-2 2 0,1 0-24,-15-5 64,16 3-16,0 0 8,2 0-56,-1-1 0,-18-2-48,22 3-8,-1 0-8,0 0 40,-3-4 24,-17 0-48,18 0 8,0 0-32,0 0 48,0 0 24,-19 0-56,19 0-56,0-4-56,0-2-144,0 0 312,-19 6-385,19-6 1,0 0-16,-2-3 40,0-7 360,-17 16-288,17-6 24,0-2 88,0-8 40,1 10 16,-19 5 120,16-16-176,-8 10 0,8-9 16,-10 10-8,0-10 72,10 10-8,-12-12 40,3 12 40,-1-11 8,0 11 32,0-2-8,0-8 24,0 10 56,0-12 8,-2 12 32,0-13 32,-4 19-160,4-6 152,-2-12 48,0 10 40,0-12 40,-2 12 16,0-15 64,0 7 16,0 8-40,0 5-336,0-16 393,0 1-57,2 9 64,-2-11-32,0 14-24,0-10-8,0 12-80,0-2 40,0-2-48,0 2-16,0-1-8,0 3-24,0 2 0,0 0 0,0 2-64,0 0-32,0 0-104,-4 0 64,4 0-24,-4 0-8,4 0-24,0 6 16,0 1-48,0 9 40,0-12-40,1 1 24,0 10 8,-1-9 24,0 16-40,0-3 48,-1-15-40,-2 10-24,-1 6 16,4-2 32,-4 3-40,4-16 16,0 10 32,0 5-96,0 0-40,0 1 16,0-1-48,0 0 8,-4 0 24,4 1-56,0-14 160,0 6-184,0 7 16,0-2-80,0-1 0,0-11-72,0 18-72,0-18-152,4 14-152,0-16-177,0 13-199,0-13-48,-2 2-32,-1-4 1152,0 2-1185,1 2 57,0-2 80,0 0 248,-1-2 800,0 0-496,1-2 248,-2 4 192,0-4 24,0 0 16,0 0-144,-4 0-328,4 0 488</inkml:trace>
  <inkml:trace contextRef="#ctx0" brushRef="#br0" timeOffset="2">1416 132 896,'0'0'0,"7"0"200,-1-2 48,5 1-248,-6 0 264,1-3-40,12 0-40,-12-2-8,10 3-176,-10 2 208,13-3 48,-1 0 64,2 2 40,-5-1-360,-10 2 368,14-3-40,-1-2 0,2 2-72,-4-1-256,-12 4 193,21-3-33,-3 0-72,-2 0 16,-4 0-104,-11 4 72,13-5-24,2-1-88,0 0-136,-5 3 176,-12 2-304,18-3-121,-3 0-151,0 0-56,-5 1 632,-10 2-600,14-3 40,-9 0 120,14 2 104,-9 0 336,-10 2-240,5-4 104,15 2 72,-15 0 32,7 0 32,-12 2-24,13 0-152,-8 0-336,-8 0 512</inkml:trace>
  <inkml:trace contextRef="#ctx0" brushRef="#br0" timeOffset="3">2061 177 760,'0'0'0,"0"4"16,0-4-16,-4 6 32,-1 12 0,1-1 24,0-1 24,4-16-80,-4 6 96,0 18 56,0-8 0,0 3-8,0-3 0,4 0 8,-4 0 32,4 0 8,0-10 16,-4 19-16,4-19 16,0 16 8,0-21-216,0 4 216,0 16-8,-4-15-16,4 12-16,0-18-176,0 6 128,0 14-16,0-14-48,0 10-40,0-12 16,0 3-8,0-1 8,2 10 0,-2-16-40,2 4 24,-2 2-72,2 0-56,0-2-96,0 0-88,0 0-104,-2 0-80,0 0 8,0 0-8,0 0 40,0 0 104,2 0 88,0-4 96,0 0 96,0 0 16,0 0-608,-2 0 640</inkml:trace>
  <inkml:trace contextRef="#ctx0" brushRef="#br0" timeOffset="346">2638 268 776,'0'0'0,"0"0"184,0-2-184,0 2 272,-4-2 80,0-2 96,0 0 8,4 0-456,0 4 464,-4-6 32,0 2-8,4-2 16,-4 2-504,4 4 529,0-4-17,0 0 32,-4 2 0,4-2-544,0 4 536,0-5 16,-5 3-72,5 0 0,-3 1-480,2 0 424,1 1-39,0-2-41,-4 2-32,4 0-312,0 0 264,-4 0-96,4 0-16,0 0-40,-4 0-112,4 0 56,0 0 0,-4 0-16,0 4-48,4 3 32,0-7-24,-4 6 40,0 10-32,0-12 8,0 12-8,0-12-8,0 16 0,4-14 8,-4 15 16,4-21-24,-4 6 0,4 14 48,0-14-8,0 12-24,0-17-16,-4 4 40,4 16-16,0-15-40,0 12 32,0-18-16,2 6 0,0 12 0,0-12 24,4 11 16,-6-17-40,6 6 96,0 10-8,0-10 64,10 10 8,-10-12-24,2 2 48,9 0-32,-11 0-24,-4-5-128,16 4 112,-10 0-64,12-1 16,-14 0-40,-3-4-24,17 0 56,-12 0 0,12 0-8,-4 0 48,-14 0-96,4 0 40,17 0-8,-7-2 0,0-2-24,-14 3-8,4-3 32,14-2 24,-3 0 16,-9 0 64,-5 5-136,14-4 112,-11-1 24,10-2 32,-10 2 16,11-2 9,-11 0 23,0 0-56,0 0-48,0-1 72,0 1-56,0-8 16,-2 10-32,-2-2 0,-2-8 48,0 10 24,2-11 32,-2 16-216,0-4 200,0-11-16,0 10-80,-4-10 56,3 14-160,-2-4 152,-3-14-16,0 11-48,-10-11 32,14 18-120,0-4 40,-15-14 32,11 12 64,-12-13-104,16 19-32,-2-2 72,-16-14-64,4 12-24,9-2 8,-1 5 8,-8-2-40,0-3 24,10 0-40,-16 2 0,16-1-48,-19 3-72,19 0-80,-14 2-128,14 0-104,-12 0-152,14 2-176,-13 0-177,16 0 993,-2 0-1240,-3 0-272,-12 0-257,14 0-223,0 0 24,-2 0 295,2 0 449,0 4 512,4-2 712,0 0-304,-4 2 184,4 1 96,0-1 8,0-4 16,0 0-24,0 4-656,0-4 680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1:39:41.353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83 270 920,'0'0'0,"0"0"248,0 0 72,0 0-320,0 0 344,0 4-64,0 0-56,0 0-56,0 1-168,0-4 88,-4 5-32,0 11 0,0-13 8,4 9-64,0-8 80,-4 1 8,0 14 16,0-14 0,4 12-104,0-13 96,-4 11 0,4 0-24,-4 0-16,4-3-56,0-10 64,-4 14-16,4-11 0,-4 18 0,1-11-48,2-10 32,-3 3 16,4 17 8,-6-17-16,3 8-40,2-10 40,-3 2 8,0 10-8,0-12-8,0 9-32,4-9 16,0 0 16,0 2-24,0 0 40,0 7-48,0-10-8,0-3-24,0 4-16,0 2 32,0-1 16,0-4 8,0 3-8,0 0-48,-5-4-128,5 4 176,0-4-216,-4 0-96,4 0-8,0 0 16,0 0 304,0 0-264,0-2 64,0-4 64,0 0 64,0 0 72,0 6-56,0-6 32,0-2 24,0 0 24,2 0-24,-2 8 56,2-17 16,-2 11 48,2-2 8,0-6-128,-1 12 184,1-4 40,0-2 32,-2-10 40,2 12-296,-2 6 288,2-9 32,0-9-8,0 12-8,2-12-7,-4 18-297,2-6 256,2-14-16,2 11 40,0-11-16,-6 20-264,4-8 304,0-14 16,2 14-24,-2-13-48,-4 21-248,6-6 232,0-2-56,-2-8-8,2 12 16,-5 4-184,5-6 112,-2 0-32,0 2-56,2 0-32,-6 3 8,6-2-16,0 1 32,0 0-8,0 2 16,-5 0-24,4 0 40,1 0-48,0 0 32,-2 0-40,-3 0 16,4 0-24,-1 4 24,3 0 0,-3 2-16,-4-5 16,6 4 8,-2 1-32,2 10 0,0-12-8,-2 2-8,0 11 0,0-13 8,2 12 24,-5-16 8,4 4-24,1 2 0,0 10-16,0-12 16,0 2 0,3 10 16,-3-16 40,0 7 16,0-1-16,-2-2-8,2 0-32,0 2-8,-5-5 16,4 2 8,3 3 0,0-2-8,8 0 0,-9 0 8,-1 2-8,10-2 24,-10 0 32,10 0 16,-10 0 32,12 0 8,-11 0 24,11-4 16,-12 5 64,12-5 48,-12 0 0,-1 0-264,6 0 297,-5 0-1,13 0 40,-13 0 16,-4 0-352,4 0 400,10 0-24,-10 0-24,2-3 80,-5 3-432,2-2 456,12-2 40,-13 0 48,2 0-48,-4 3-496,2-2 513,4-1 7,0-2-24,-2 0-8,-4 4-488,2-2 440,2-2-88,0-2 48,0-8-40,-2 10 40,0-3-8,0-9-112,1 12-7,-3-12-65,0 10 40,0-12-16,0 11 0,0-13-64,-2 4 16,0 0-8,0 1-64,0-3 16,0 2-72,0-2 8,0 2 40,0-1 0,-4-1-8,0 2-16,-1 0-40,1 1-16,0 1 16,0 8-104,0-12 8,0 14-200,0-13-184,0 13-264,0-2-473,2 5 1177,0 0-1672,2-5-752,-4 2-681,4 0-400,0 2 336,0 0 881,0 2 992,0 0 912,0 1 384,0 0-32,0 1 40,0 0 8,0 0 8,1 0-24,0 0 24,1 0-736,-2 0 712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4:14:26.487"/>
    </inkml:context>
    <inkml:brush xml:id="br0">
      <inkml:brushProperty name="width" value="0.15" units="cm"/>
      <inkml:brushProperty name="height" value="0.15" units="cm"/>
      <inkml:brushProperty name="color" value="#3165BB"/>
    </inkml:brush>
  </inkml:definitions>
  <inkml:trace contextRef="#ctx0" brushRef="#br0">1 505 1544,'0'0'0,"0"-4"64,0 2-24,0 0 0,2 0 0,0 0 0,0 0-8,0 0 0,0 0 8,2 0-16,-4 2-24,2-2 24,2 0 16,2 0-24,0 2 8,0-2 0,10 0-8,-15 1-16,2 0 24,3-1-24,11 0 8,-11 0 0,2 0 0,-4 1-8,10-2 8,-8 1 0,12 0 8,-12 0 8,13 0-24,-13 0 8,12-3-8,-12 1 0,14 0 0,-12 2 0,13-2 0,-15 0 0,0 3 0,8-2 8,-6-1-8,12 0 8,-12 2-8,-1 1 0,7-2 16,2 1 8,-8-2-8,14 2 24,-16 1-40,4-2 40,7-1 0,-1 0 8,2 0 8,-11 2-56,4 0 32,8-2 16,-1 0-16,0-1 8,2 1 8,1 0-16,1 0 24,0 0-8,-12 3-48,4-2 56,11-3-16,3 2 8,0-2-16,-16 4-32,5-2 16,15-2 16,1-2-40,3 2 8,-20 3 0,5 0 8,15-3 16,3-1 0,-1-1 0,5 2 8,-1 0-32,1 0 0,1 0 40,-23 3-40,5 0 16,20-5 32,1 2-16,4 0-48,-29 3 16,6 0 0,25-3 0,2-1 8,1 1 8,1 0-16,0 0 8,1 0 0,-1 0-24,4 2 8,0 0 0,-1 0 8,1 0-24,-2 0 0,2 0-16,2 0 24,1 0 32,-25 3-16,-11 0 8,37-3 8,-2 2-8,0 0-8,-26-1 0,-12 2 0,38-2-8,0 1 8,4 0-16,-28 1 16,-11 0 24,36 1-24,3 0 0,-2-2-8,-25 2 8,-19 0-24,42 0 16,0-2 0,-1 2 8,-21-1 0,-17 0-16,39 1 16,2-2 8,0 2-8,-23-1 0,-22 0 24,47-1-24,-2 0 16,-6 0 8,-17 1-24,-23 0 0,43-1 24,1 0-8,0 0 8,-17-1-24,-25 2 48,44-1-24,-3-2-16,-3 2 16,-14-1-24,-29 2 24,43-3 8,-3 0-8,3 0 8,-15 1-32,-31 2-16,43-3 24,-1 0-24,-2 2 0,-12-2 16,-29 4 0,40-5 0,-1 1 48,-3 0-32,-11 3-16,-27 0 8,35-1-8,-3-2 8,3 0-24,-14 1 16,-22 2 32,32-1-48,-3 0 8,-1 0 16,-8-1-8,-22 2-8,30-1 24,-1 0-16,-2 0 0,1 0 0,-1 0 0,-3 0 0,-1 0 0,-6 2 0,-20 0 0,23-2 0,-1 2 0,0 0-8,-5 0 8,-17 0-8,20 0-8,-4 0 16,-1 0-8,-3 0 8,-14 0 0,16 0-8,-2 0-8,2 0 0,-12 3 16,-5-2-32,21-1-8,-16 4-16,2 0-48,7 0 104,-14-4-144,1 4-32,2-4-56,-2 4 0,2 0 232,-4-4-224,2 4-8,-2 0-8,0 0 48,0 0 40,0 0 48,-6 3 16,0-1-1096,6-6 1184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5:01:46.397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0 258 224,'0'0'0,"0"0"-8,0 0 16,0-2 0,0 0-8,0 0 8,0 0 0,0 0 8,0 0 0,0 0 8,0 0 16,0 0 0,0 0 8,0 0 8,0 0-8,0 0-48,0 2 56,0-3 8,0 1-8,0 0 0,0 0 0,0 1-56,0 0 48,0 1 8,2 0 0,0-2-8,0 1-48,-1 0 40,1 1 8,0 0 8,0 0-8,-1 0-48,0 0 48,-1 0 0,0 0 8,0 0 8,1 0-64,0 0 64,1 0-8,-2 0 0,2 4 0,0 0-56,-2-4 48,0 4 16,0 1-8,0-1 0,0 0-56,0-4 72,0 4 8,0 0-24,2 0 8,-2 0-64,0-4 64,0 4-16,0 0 32,0 0 8,2 0 8,-2-4-96,2 4 112,0 0-16,-2 0-24,0 0 8,0-4-80,0 4 56,0 0 24,0 0 8,0 2-16,0-5-72,2 3 72,-2 2-8,2-2-8,-2 0-16,0-4-40,0 6 80,0-2-16,0 2-8,2-2 16,-2-4-72,2 4 48,-2 2 8,0 0-8,2-2 24,-2-3-72,2 2 64,0 1 8,0 0 8,0 0 0,-2 0-16,0 1 8,0-1-16,0 0 0,0-4-56,2 4 64,0 0 0,0 0 0,0 0-7,-2-4-57,2 4 72,0-4-24,2 4-8,-2-4-8,0 4-16,0 0 24,-2-4 0,2 4 16,-1-4-56,0 0 72,1 4-16,0-4 8,0 0-24,-1 1-40,0 2 40,1-3 8,1 0 0,-1 0 16,0 0-8,2 0 0,0 4 0,0-4-8,0 0 8,0 0 0,2 0 0,-2 0 0,-3 0-56,2 0 56,3 0-8,0 0-8,0-2 0,-4 2-40,2-2 48,4-2-16,1 0 8,-1-2-16,-4 4-24,8-2 24,-6-2 24,2 0-32,8 0 32,-14 4-48,2-2 16,2-4 0,11-1 32,-11 1-16,-3 5-32,2-2 56,11-11-8,-10 12-16,12-2 8,-15 3-40,0-2 32,14-11 0,-11 9 16,2-1 8,10-8 24,-12 10-16,12-2-16,-10-8-8,0 13-40,3 0 32,-3-5-8,10-11 24,-12 13-8,1 3-40,4-2 40,-5-13 16,13 12-32,-13-10 32,1 13-56,2 0 72,-3-5-24,2-9 8,10 11-40,-15 3-16,0-2 8,5-11 8,11 10-16,-13 0 8,2-10-32,8 10-24,-12-1-24,4-1-72,0 0-48,0 0-80,-2 2-96,1 0-56,-5 3 424,2 0-528,2-1-72,-2 0-65,0 0 1,-3 2 664,0 0-656,1-2 48,-2 2 64,0 0 64,0 2 88,0 0 72,0 0 112,0 0 80,-4 0 128,2 0-56,-4 0 40,0 0-200,6 0 216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4:51.156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41 7 1144,'0'0'0,"0"0"72,0 0-24,-4-2 16,4 0 8,-4 0 32,4 2-16,0 0-88,0 0 104,0 0-16,0 0-32,0 0 24,0 0-48,0 0 8,0 0-440,-4 0 840,4 0-416,0 0 24,0 4 24,0-3-72,0 2 88,0 3 16,0 0 24,0 0-8,0-4-120,0 2 120,0 16-16,0-14 32,0 12 0,-2-15-136,0 1 136,2 14 24,0-12-16,0 12 8,0-12-24,0 18-8,0-16-120,0 1 80,0 7 8,0 0 0,-4 0-24,4-8-64,0 0 80,0 11-24,0-3-8,0 0 8,0-8-56,0 0 56,0 9 8,0-1-7,0 0-17,0 0-16,0-10 0,0 17 0,0-17-8,0 5-16,0-2 40,0-3-24,0 14 24,0-14 0,0 5-40,0-4 32,-4-2 24,4 11-40,0-12 16,0-1-32,0 0-8,0 15 16,-4-14-8,4 2-16,0-2 16,0-2-48,-4 15-40,4-13-48,0 0-41,0-2 177,0 0-184,0 2-40,0 0-16,0 0-32,0-4 272,0 0-304,0 4-24,0-4-24,-4 0 40,4 0 312,0 0-336,0 0 32,0 0 40,0 0 64,0 0 1304,0 0-2328,-4-2 896,4 0-520,0 2 848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4:54.489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1 269 1176,'0'0'0,"0"0"0,0 0 48,2 0-8,0-2-8,0 0 16,0 1-48,-2 0 56,4-1 16,2 0 32,0 0 16,2 0-120,-8 2 144,8-2 16,8 0-16,-12 2 16,2 0-160,-6 0 136,9 0 8,-1 0 32,8 0-16,-10 0-160,-6 0 176,16 4 8,-10 2 24,12 0 16,-12 0-224,-5-5 240,17 15 8,-10-12-8,14 2 9,-6 0-1,-15-6-248,6 18 248,14-14-24,-13 12 8,14-10-24,-21-5-208,14 19 184,4-14-32,-3 14-40,4-14-32,-2 12-8,-2-12-24,1 17-16,-9-17 0,-7-4-32,18 18 16,-11-2 24,12-1 0,-12-1 0,11 0 32,-13-10-16,2 18 8,0-18-16,0 17-16,-2-17-40,0 16 32,0-16-24,-5-3 0,2 14-16,1-11 0,0 13-64,1-15-8,-1 2-40,0 10-72,-2-12-32,0 2-48,-2-5 280,2 4-328,0 1-16,0-2-40,0 0-25,-2-3 409,2 2-400,-2 2-24,0-1 0,2-4-16,-2 0 440,0 4-392,0-4 8,0 0 64,0 0 80,0 0 240,0 0-176,0 0 80,0-2 0,0 0-984,0 2 1080</inkml:trace>
  <inkml:trace contextRef="#ctx0" brushRef="#br0" timeOffset="1">497 211 1096,'0'0'0,"2"-2"64,0 0-56,-1 1-8,0 0 16,-1-3-8,2 2 0,-2 0 8,0 0 0,0 0 8,0-1 24,0 1 8,0 2-56,0 0 80,0 0 24,0 0 8,0 0 8,0 0-16,-4 0 8,4 0 16,0 5 16,-2-3-144,0 0 160,2 4-16,0 10-8,0-12-16,0 6-120,0-4 104,0 0 16,0 14-32,-4-3-24,4 1-8,0 2 8,0 0-24,0 1 8,0-5-48,0-8 56,0 14-24,0 5 16,2-3-8,-2-8-40,0-8 16,2 16-8,-2-1 16,2-1 16,-1-5-40,0-10 32,1 16 16,0-3-8,0 0 0,-1-7-40,0-8 32,-1 14-32,2-1-48,-2-2-32,1-4 80,0-6-136,-1 10 0,2-9-24,0 13-56,-2-16 216,0-2-248,2 4-48,0 10-40,0-12 0,0-1 336,-2-2-288,2 5 64,-2 0 64,2-2-1032,-2-4 1192</inkml:trace>
  <inkml:trace contextRef="#ctx0" brushRef="#br0" timeOffset="2">805 322 1240,'0'0'0,"0"0"128,0-2 32,0 2-160,0-2 192,0-2-8,0 0-32,0 0-8,0 3-144,0-2 120,2 1 16,-2 0-32,2 0 0,-2 1-104,2 0 104,-2-1-32,2 2 8,0-2 16,-2 2-96,0 0 56,0-2 16,0 2-24,0 0-32,0 0-16,0 0 32,0 0 16,0 0 0,0 0 24,0 0-272,0 4 496,-4 0-208,4 2 8,-4 0 0,3-4-96,-2 2 96,-3 14-24,2-14-24,0 13-16,2-15-32,0 2 24,-5 16-8,1-14 24,0 14-8,4-18-32,-2 2 16,-2 19-16,0-7 0,0-10 8,5 3-8,-2 8 8,-3-1 0,2 1 8,-2-11-16,4 1 0,0 8 40,-2-9-8,0 14-16,0-14 8,4 1-24,0 5 0,0-8 16,-5 12-8,5-12 16,0-2-24,0 2-16,-4 12 32,4-12 0,0 0-16,0-2 0,0 0 56,0 2-24,0 0 16,0-4 8,0 4-32,0-4 0,0 4-16,0-4-16,0 0 8,0 0-16,0 0-24,2 0-24,0 0-16,1 0 16,-3 0 0,0 0 8,2 0 32,0-2-8,0 0 8,0-2 0,-2 0 0,1 1 24,0 0-16,1-3 8,-2 0 24,2 0-24,0-2 0,0 0-8,0 0-8,0 0 24,-1-2 0,0 3 8,1 1 8,0-2-16,0-10 0,-1 15 0,0 0-8,3-15 0,0 12 24,0-15 0,-3 17-16,0 0 8,1-16-16,0 12-8,2-14 8,-1 11 8,-2 5 0,1-2 16,2-12-8,0 12 0,-1-5-8,-2 6 16,3 1 0,1-11 0,1 11 8,-2-4-24,-2 4 16,4 0-24,0-10 0,0 12 8,-2 1 0,-2 2 16,4-3 16,0 0-8,0 0 0,2 0 0,0 0 0,9 1-16,-11 1 32,-1 2-40,-2 0 64,13 0-16,-10 0 0,2 0-8,4 0-40,-6 0 8,1 7 24,9-1-8,-10 0-16,7-2-8,-8-2 8,1 16-16,14-12 24,-14 10 8,10-11-24,-11-4 33,3 20-9,12-15-16,-4 18 8,-3-19-16,-10-4 8,6 23 8,13-18 0,-14 19 8,8-13-24,-12-8 8,4 14 24,11 0-8,-11-1-32,6-3 8,-10-10-48,2 2-56,10 18-89,-12-18-79,1 12 272,-4-13-392,7 1-128,0 14-24,-1-14 48,-3 9 496,-2-12-400,4 3 120,-2 0 64,-2 0 40,0 0 176,-2-5-128,2 5-960,-2-6 1088</inkml:trace>
  <inkml:trace contextRef="#ctx0" brushRef="#br0" timeOffset="3">760 583 1312,'0'0'0,"0"0"192,0 0 32,0 0-224,-4-2 208,0 2-48,4 0-64,0-2-40,0 2-56,0 0 24,0-2-8,2 0-16,0 2 0,0 0 0,2 0-8,2-2 0,2 2 8,9 0-8,-11-2 24,10 0-16,-10 0 16,14 0-16,-18 2 0,4-2 8,17 0-8,-5 0-8,-2-2 24,-12 3-16,8-2 8,7-1-8,-3 0 16,4-2-40,-14 5 24,8-2-48,6-1-24,1-2-88,-1 0-56,-14 4 216,6-2-240,8-1 16,-3-1 64,1 2-1024,-18 4 1184</inkml:trace>
  <inkml:trace contextRef="#ctx0" brushRef="#br0" timeOffset="4">1390 318 1296,'0'0'0,"0"0"0,0 0 168,0 0 24,0 0 0,0 0-48,0 0-840,0 0 1504,0 0-744,0 0-8,0 0-8,0 0-1024,0 0 2000,0 0-952,0 0-8,0 4 0,0-4-64,0 0 72,0 4 24,2 2 0,2 0 16,-2-1-112,-2-4 136,2 5-16,0 11-8,0-13-16,0 1-96,-2-4 88,0 17-16,2-14-8,0 12 0,0-12-64,-2-4 48,2 17-8,-2-13-8,3 14-16,-3-12 16,2 12 0,0-12 0,-2 10-8,1-10-24,0-5 0,-1 15 24,2-12 8,0 2-8,-1 8-24,0-12 24,-1 2 0,2 0-24,-2 2-8,0 0 8,0-6-8,0 6-24,2 0-32,0-1 0,0-5 64,-2 0-112,0 4-16,2 0 24,-2-4-24,2 3 128,-2-2-128,0-1 16,0 0-32,2 0 16,0 0 128,-2 0-112,0 0 8,2 0 32,-2 0 16,0-2 56,0 2-56,0-4-8,0 0 0,2-1 8,-2-1 8,0 6 48,0-6-24,2 0 0,-2 0 0,2 0 8,-2 6 16,0-8-8,0-8 0,0 10-8,0-2 16,0 7 0,2-17 16,-2 12 8,0-12 0,0 12-8,0 5-16,0-16 24,0 9 8,2-13 0,-2 13 32,0 7-64,0-18 48,0 13 8,0-16 0,0 14 8,0 6-64,0-19 80,0 13 24,0-12 0,2 12 8,-2 6-112,0-14 128,0 10-16,0-13 40,0 13 0,0-12 8,0 12 8,2-10-8,0 12 8,-2 3-168,2-4 152,0-3 0,0 1-32,0 1-7,-1 5-113,0-4 88,3 1-32,0 0-32,2 0 0,-5 3-24,2-2 24,4 1-8,-3 0 24,0 2-24,2 0 16,0 0 8,-2 0 0,2 0-8,-5 1-32,4 2 16,1 1-8,0 2-16,2 0 8,0 10 8,0-11-16,9 13 40,-13-12-16,4 12-24,8-12 40,-10 16 0,2-16 0,-3 2-32,6 9 56,-7-1-24,5 0-16,7 0 8,-14-10-24,2 5 24,2-5 0,2 18 8,0-8-8,-5-14-24,2 2 8,1 17 32,2-15-16,-2 14 16,-3-19-40,1 2 40,0 13-8,2-10 16,-2 10 8,-2-14-56,2 0 72,0 5 8,0 9 0,0-16-8,-3 1-72,2 2 72,1 1 8,-2 0-32,2 0 24,-3-4-72,0 0 72,3 0-8,-2 0-8,2 0-16,-3 0-40,0 0 40,1 0-40,0-2 32,0-2-48,-1 1 16,0 0-48,1-3 0,0-2-40,3-9 16,-5 15 72,2-2-40,2-16 0,-2 12 16,0-12 8,0 16 16,0 0-16,0-17 0,-2 5 8,0 0 32,0 0-24,0 0 0,2 7 16,-2-13-16,1 14 0,0 0-8,-1-8 32,2 8-40,0-13-16,-2 17 32,0 0-16,2-14 8,0 12 24,0-10 16,0 14-32,0 0 24,0-4-16,2 0 0,-2-3 8,-1 6-16,0 0 8,1-1-32,0 0 24,2 2-32,2 2 16,-2-2 16,2 0 8,-2 0 24,-1 1-32,-2 0 8,6 1 8,-1 0-24,0 0-24,-1 3 32,-2-2 0,3 3-16,0 2 32,0 0-32,-3-2 16,-2-1 0,5 13-8,0-12 0,0 2 40,-2 6-32,-2-6 16,5-2-8,-1 12-16,0-12 0,-2 9 8,-2-7-24,4 0 48,0 12-16,-2-12 24,-3 7-32,0-8 8,3-1-8,0 17 16,-2-15-40,3 8 24,-4-8 32,1 0-32,2 16 0,-2-16 40,0 8-40,-2-9 8,2 1 32,0 10-40,0-12-64,0 8 64,-2-8-104,0 0-112,0 12-64,0-12-120,0 9 400,0-9-456,0 0-57,0 2 17,0 0 32,2-1 464,-2-4-464,2 5 32,0 10 24,-2-16 40,2 3 368,-1-2-296,-1 5 72,2-2 80,2 0 56,-1 1 88,-2-4-1056,-1-1 1056</inkml:trace>
  <inkml:trace contextRef="#ctx0" brushRef="#br0" timeOffset="5">2346 306 1120,'0'0'0,"0"-2"120,0-4 48,0-10 40,0 10 32,0 5-240,0-7 240,0 0 8,0 2 56,0 0 24,0 0 24,2 0-8,0 0 0,0 2-16,-1 3-328,0-2 304,1-1 1,-2 0-9,0 0-16,0 3-280,0 0 248,2-1 16,0 2-64,-2 0-24,1 0-176,0 0 184,-1 0-64,0 0-16,0 0 0,0 0-104,0 0 88,0 4-8,0 0 0,2 0-8,-2 2-32,0 0-8,0 10 8,0-12-8,0-3-32,0 4 48,0 16-8,0-15-8,0 12-24,1-17-8,1 4 8,-2 15 8,2-14 8,-2 17-8,0-20-16,2 10 16,-2 3 0,2 0 0,0-10 40,-2 0-56,2 8 32,0-7 8,2 13 0,0-14 0,-2-1-40,2 8 40,0-7 32,0 12-32,2-11 8,-4-2-48,2 8 64,2-9 8,2 2-8,-2 10 0,-4-15-64,2 2 56,3 3-40,-1 10 8,2-12 0,8 3 8,-12 9 16,2-12 0,2 2 8,-5-5-56,2 2 64,1 1 8,2 0 16,1 0-16,-3-2-72,4 0 64,-6-2-32,4 4 32,10-4-16,-16 0-48,0 0 56,14 0-8,-10 0-120,3-2-80,-1 1 152,2 0-256,-4-3-120,14 0-88,-12-2-64,0 3 528,2 0-584,-4-3 0,3-2-24,7 0 8,-13 5 600,0 0-617,5-6-15,8 1 24,-10-8 64,2 14 544,0 0-496,-1-6 88,1-8 128,8 12 88,-15 0 192,0 0-112,5-5 56,0 3-536,-6 6 592</inkml:trace>
  <inkml:trace contextRef="#ctx0" brushRef="#br0" timeOffset="6">2407 154 1080,'0'0'0,"0"0"40,-6 0 16,1 0-56,4 0 80,-17 0 32,18 0 40,-6-2 8,2 2-160,4 0 168,-5-2 0,5 2 8,0-2 0,0 0-176,0 2 168,0-2 0,0 0 8,0 0 40,2 0-216,-2 2 240,3-2 24,1 0 40,0 0-8,-1 0-296,-2 2 320,5-2 1,0-2-41,2 0-24,6 0-256,-12 4 208,4-7-24,10 1-40,-10 2-48,9-1-96,-13 4 80,4-5-48,14 2 0,-12 0 0,12 0-32,-18 4 24,15-6 8,-9 2 0,14-2-40,-14 0 8,-8 6-72,20-6-72,-12 2-120,11 0-104,-4-2 368,-14 5-448,5-3-97,12 0-23,-12 2-56,0-2 624,-6 4-600,8-2 40,1-2 96,-1 2 176,0 0 288,-8 2-184,6-2 0,0 2-760,-6 0 944</inkml:trace>
  <inkml:trace contextRef="#ctx0" brushRef="#br0" timeOffset="7">2389 371 1072,'0'0'0,"0"0"0,2 0 184,0 0 8,2 0 24,2 0 0,0 0-56,2 0-16,8 0-16,-10 0-8,0 0-120,9 0 152,-7 0-8,12 0 16,-2-2-24,-12 0-136,7-2 128,5-2-16,2-3-64,-2 1 0,-11 6-48,6-2 16,10-4-16,-1 0-32,0 2-48,-14 0 80,7-4-136,7 6-104,-2-4-40,0-9-32,-12 16 312,5-2-352,9-3 24,-2-2 72,2 0 56,-14 5 200,5-2-120,7-3-912,-20 8 1032</inkml:trace>
  <inkml:trace contextRef="#ctx0" brushRef="#br0" timeOffset="8">3238 116 2280,'0'0'0,"0"0"728,0 0-80,0 0-120,0 0-528,0 0 360,0 0-95,0 0-49,0 4-8,0-1-208,0-2 168,0 3 40,0 2 16,0 10-8,1-11-216,0-4 272,1 15-56,0-10 8,0 13-48,1-15-176,-2-2 144,3 18-16,-2-14-24,2 16 16,-1-17-120,-2-4 88,3 22-8,-2-17 0,0 18-16,0-18 0,0 16-16,0-5 0,0-11 16,0 13-64,-2-16 64,2 3-24,0 14 0,-2-14-64,0 8 24,0-11-96,0 1-96,0 14-192,0-14-144,0 10 528,0-12-680,0 2-104,0 2-41,-4 0-7,0 0 832,4-6-792,-4 6 80,0 0 136,4-1 184,-4-1 144,0-4-792,4 0 1040</inkml:trace>
  <inkml:trace contextRef="#ctx0" brushRef="#br0" timeOffset="9">3179 4 1216,'0'0'0,"0"0"224,0 0-224,0 0 264,0 0 24,0-2-32,2 0-32,-1 2-224,2 0 176,1 0-8,2 0 8,0 0 32,-5 0-208,4 0 272,3 0 24,0 4 40,0 0-24,-4-3-312,9 2 321,-7 1-9,10 0-24,-10 0-8,-1-2-280,8 2 240,-7 3-32,15-1-24,-5 0 8,-14-5-192,4 4 144,14 1-24,-4 0-16,1 10-32,-13-15-72,8 2 96,6 3-8,-2 10-8,2-12-24,-12-2-56,7 3 56,5 1-32,-2 0 8,0 10-8,-10-15-24,4 2-8,-1 3 16,13 0-8,-4 10 32,-15-14-32,2 0 56,15 15-24,-11-13 32,7 2-40,-14 0-24,2 4 16,4-6 32,8 0-32,-10 2 32,2 10-16,-2-12 8,0 2 8,1 1 0,-6-1-48,2 4 48,-1-6 0,0 2-8,0 0-24,-1-4-16,0 2 32,1 2 0,0 0 24,-2 0-8,0-3-48,0 0 64,0 3-24,0 0 8,-4 1 16,0-1-16,0 0 32,0-2 24,-3 0-24,5-1-80,-2 0 112,-2 3-24,0 0-8,0-2 16,0 0-64,0 0 24,0 0-24,-10 0 8,12 0-8,-13 0 0,13 2-8,-2-1 8,3-4-32,0 2 57,-15 3-33,14-2 16,-14 0-32,15-2-8,2 0-16,-15 2 24,11 0 0,-1 0 0,3-1-8,0 0 8,-13 1-8,12 2-16,-2 0 8,2-2 8,2-2-8,-4 4 24,0 0-32,0 1 0,3-4 16,2 0-89,-3 3-143,4 0-136,-4 0-280,4-4 648,0 0-920,0 2-208,0 0-168,0 2 23,0-3 1273,0-2-1112,0 3 336,0 0 312,0 0 248,0-4 216,0 0-256,2 0-400,-2 0 656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4:55.193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150 338 1240,'0'0'0,"0"-2"248,0 0 48,-4 0 40,0 0-24,0 0-16,0 0 0,0 0-8,0 0-8,2 1-280,0 0 272,-2-1 16,0 2-32,0 0-24,-1 0 1,1 0-57,0 0-24,0 0-16,2 2-136,0 0 96,-2 2 24,0 0 8,0 0 16,2-1-144,0 0 152,-2 3-16,0 13 8,0-15-48,0 12 32,0-10-24,2 4-104,0-2 96,-2-2 16,4 14-64,-4-13 32,4 5-80,0-2 64,-4-4 0,4 18 8,0-8-24,0-12-48,0-1 32,0 21 8,0-6 8,2-2-8,-1-5-40,0-4 64,3 10 8,2-1-72,0-10 120,-1 9-120,-2-6 120,13 7-24,-10-9 88,10 15-88,-12-18-96,-1-2 112,17 16 8,-12-14 0,14 12-8,-11-13-112,-6-2 104,12 4 32,1 1 0,0-2 24,-6-2-160,-6 0 144,15 2-32,1-4 33,0 0-25,-7 0-120,-8 0 88,16 0-32,1-2-24,0-2-40,-7 0 8,-9 2-64,18-4-120,0-1-137,-1-1-111,-6-4 432,-12 8-544,17-2-40,0-10-120,-1 8-96,-9-7 800,-8 9-888,14-2-49,1-12 9,-3 12 112,-5-8 816,-8 10-688,11-2 216,-8-13 200,13 15 112,-17-14-808,-4 20 968</inkml:trace>
  <inkml:trace contextRef="#ctx0" brushRef="#br0" timeOffset="2600">59 300 1536,'0'0'0,"0"0"0,0 0 424,0 0 72,2 0-56,0-2-56,-2 2-384,2-2 296,2 0-72,2-2 8,0 2 0,-4 1-232,12-2 248,-8 1 25,11-2-1,-1-1 0,-15 5-272,14-4 264,3 0-16,1-2-8,1 0-16,0 2-32,0 0-40,3-2-40,-3 0-16,-17 5-96,16-4 64,-1-1-8,3 0-16,-3 0-32,-15 5-8,12-4-24,1-2-96,0 3-104,1 0-120,-16 4 344,4-2-464,13 0-88,-12 0-24,2 2-33,-7 0 609,6 0-576,-1 0 40,0 0 40,0 0 40,-4 0 56,1 0 96,-3 0 96,0 4 80,0 2-872,0-6 1000</inkml:trace>
  <inkml:trace contextRef="#ctx0" brushRef="#br0" timeOffset="2601">0 579 1416,'0'0'0,"4"0"312,0-2-8,2 0-40,-2 0-264,0 0 168,13-2-64,-9 0-40,14-2-16,-13 3-48,0 0 48,9-1-8,5-2 16,1 0-8,-12 2-48,0 0 24,17-4 0,-3-9-8,2 11 0,3-2-8,-1-8 0,1 12 8,-1-4-16,-15-1 0,-2 2-32,14 3-72,-1-3-128,2-9-80,-13 14 312,-3 0-384,14-4 16,-4 0 88,1 0 88,-13 3 192,0 0-96,10-3-880,-20 6 976</inkml:trace>
  <inkml:trace contextRef="#ctx0" brushRef="#br0" timeOffset="2602">912 316 1072,'0'0'0,"0"0"160,0 0-160,0 0 216,0-2 32,0 0 8,2 0-40,-2 0-216,0 2 200,2 0-16,-2 0-40,2 0-8,-1 0-136,0 0 112,-1 0 0,2 0 8,-2 0 24,2 3-144,-2-2 128,0 5-8,0 0-24,2 0-32,-2 0-64,0-6 56,0 16-8,0-9-8,0 11 8,0-15-48,0-2 24,0 17 16,-4-12 0,4 12-32,-4-12-8,4-6 40,-4 21-24,0-15 8,0 14-24,0-14 0,4-6-8,-5 20 8,5-14-40,-4 11 24,4-13 16,0-4-32,0 6-48,0 10 8,0-16-32,0 4 104,0-4-136,0 6 0,0-2-40,0 0-32,2 0-32,-2-4 240,0 0-272,2 4-8,-2-4 16,2 0 0,-2 0 264,0 0-256,0 0 40,0 0 48,0 0 64,0 0 848,0-2-1544,0 0 552,0 0-480,0 2 728</inkml:trace>
  <inkml:trace contextRef="#ctx0" brushRef="#br0" timeOffset="2603">895 369 872,'0'0'0,"4"-2"112,-1-2-72,1-3 8,-4 6-48,4-6 40,-2 1 40,2 0-16,2 0 16,-5 5-80,2-4 80,3 1 8,2-2 8,0 2-8,0 2 16,0 0-24,9 0-8,-11 0 0,-4 1-72,4 0 80,12 1 8,-12 0-16,12 0 16,-16 0-88,2 0 64,17 0-32,-15 4 0,16 2-8,-14 0 0,12 0 0,-4 10 0,1-12 0,-12 1-24,6 7-8,7-8 32,-2 14-8,1-14 16,-12 2-32,8 6 40,3-8-8,2 14-8,-2-12 24,-10 0-48,5 5 56,5-7 16,0 14 8,0-14-16,-8 12 16,13-12 0,-13 12 48,10-11 16,-16 1-144,2 4 168,14-6 40,-12 2 24,13 0 8,-17 0-240,2 4 248,12-10-15,-12 6-9,4-2-8,-4-2-216,0 0 176,4 2 24,0 0-48,0-4-32,-5 2-120,0 0 144,4-2-48,-1 4 24,-2-4 0,-3 0-120,2 0 128,1 0 32,0 0 16,-2 0 8,-1 0-184,0 0 184,-1-2-16,0 0-8,0 0 0,0 1-160,0-2 144,0-1-24,0 0-32,0-2-32,0-2-32,0 0-56,0 0-72,-4-8-24,2 12 128,0 2-152,-2-6 0,-2-11 16,0 13 0,2-5 136,1 2-112,-3 3 32,0-14 16,0 14 16,-3-6 48,2 3-48,3 1 32,-2-14-8,0 4 24,-5 8 0,4 3 0,3-11-16,-3 0 32,1 0-40,3 9 24,0 2-8,-3-12 0,0 1 0,0 0 0,4 5 8,0 6-40,2-12-16,-4 3-16,4 0-40,0 11 112,0 2-104,0-15-8,0 12-24,0-11 16,0 13 120,0 2-200,2-6-88,2-8-96,-2 14-128,1-2 512,-2 2-545,3-4-7,2 2 16,0 0 56,0 2 32,3 0 40,-3 2 72,10-2 96,-13 2 240,-2 0-152,7 0 64,8 0-144,-10 0-472,-6 0 704</inkml:trace>
  <inkml:trace contextRef="#ctx0" brushRef="#br0" timeOffset="2604">1860 190 992,'0'0'0,"0"0"0,0 0 520,0 0-72,0-2 56,0 2-96,0 0-408,0 0 296,0 0-112,0 0-88,0 4-16,0-3-80,0 4 96,0 2-8,0 11 0,0-14 16,0-3-104,0 14 96,2-9 32,0 12 32,-2-12 24,0-3-184,2 17 184,0-4 9,-2 0-9,2 0-16,-2-14-168,2 13 176,0 1-32,0 2-24,0-12-8,-2-3-112,2 20 96,0-6-8,0-1 16,0 0-40,0-10 16,0 16 0,2-16-32,0 13 8,-4-19-56,2 4 0,0 12-48,0-12-112,0 2-128,-1-3 288,0 10-392,1-9-88,0 2-33,0 0 17,-2 1-24,0-3-16,0 0-8,0 0 0,0-4 104,0 4 136,0-4 112,-4 0-712,4 0 904</inkml:trace>
  <inkml:trace contextRef="#ctx0" brushRef="#br0" timeOffset="2605">1779 132 1208,'0'0'0,"0"0"0,0 0 280,0-2 48,2 0-24,0 0-40,-1 1-264,0 0 208,1-1-32,0 0 8,4 2 16,-3 0-200,0 0 240,3 0 56,2 0 64,8 0 32,-12-2-392,-2 1 425,6-1 15,11 0-24,-13 0 8,4 1-424,-2 0 376,8-1-40,-8 0-56,15 0-80,-14 1-200,-2 0 160,9-3-72,2 0-16,-2 0-24,-4 2-48,-5 0-8,11 0-40,0-2-168,-2 2-208,3 0-200,-11-2-176,12 2-48,-4 0 23,-11-1 825,-2 2-792,17-1 128,-11-2 80,9 2 136,-13 0 448,-2 2-288,13-2 120,-10 0-104,0 2-416,-6 0 688</inkml:trace>
  <inkml:trace contextRef="#ctx0" brushRef="#br0" timeOffset="2606">2571 128 2328,'0'0'0,"0"0"0,0 0 880,0 0-56,0 0-143,0 0-161,0 0-128,0 0-3689,0 4 6874,0 2-3361,0 0 24,0 0-240,0-6 288,0 16 32,2-12-16,2 2-24,0 14-8,-4-19-272,2 5 256,2 10 32,-2-10-64,0 12-56,-2-18-168,2 6 128,0 14-24,0-14 0,-2 17 8,0-23-112,2 6 88,-2 16-32,0-16 1,0 14-9,0-19-48,0 5 24,0 14 8,0-14-16,0 14-64,0-19 48,0 4-64,0 13-81,0-14-39,0 13-128,0-17 312,0 4-440,0 12-160,-4-12-168,4 0-104,-1-3 872,-2 4-928,-1 1 7,4 0 41,0 0 112,0-5 768,0 2-664,0 1 160,0-4 184,0 5 128,0-1-336,0-4 528</inkml:trace>
  <inkml:trace contextRef="#ctx0" brushRef="#br0" timeOffset="2607">2933 180 2152,'0'0'0,"0"0"864,2-2 24,-2-2-103,1 2-785,0 0 640,-1-2-176,2 0-136,0 2-72,-1 1-256,0 0 264,3 1 80,2 0 136,11 4 48,-11 0 24,2 0-48,8 0-127,-12 2-17,2 10-56,0-11-32,0 11 16,0-12-72,-1 4-216,-2 0 224,4-4-80,-1 16 0,0-14-40,-3 4-104,0-1 80,1-3-8,0 14-72,0-4 48,-3-6-48,0-4 24,1 0-8,2 17 64,-2-17-24,-1 7-56,0-4 64,1-3-8,0 16-8,0-5-32,-1-14-16,0 0-96,1 19-104,0-16-64,0 16-24,-2-18 288,0-2-200,0 17 40,0-15-144,0 2-208,0 4 512,0-4-745,0-6-271,0 6-176,0 0-96,0-3 1288,0-2-1265,0 3 121,-4 0 224,0 0 216,0-4 232,0 4 200,0-4 128,0 0-704,4 0 848</inkml:trace>
  <inkml:trace contextRef="#ctx0" brushRef="#br0" timeOffset="2608">2850 144 904,'0'0'0,"0"-2"32,0 0 8,0-2 16,0 3-56,-4-2 80,4 1 8,0-2 16,0 2 8,0 1-112,0-2 144,0-2 32,2 3-16,0-2 40,-2 4-200,2-2 216,0 0 8,0 0 32,0 0-16,-1 2-240,2-2 208,1 0-8,0 0 0,2 2 24,-5 0-224,7-2 240,-2 2 8,2 0-32,8 0-15,-15 0-201,4 0 192,13 0 16,-12 0-8,11 0 0,-17 0-200,6 0 176,12 0-64,-12 0 16,12 0-48,-17 0-80,4 0 88,15 0 8,-13 0-40,13 0 8,-19 0-64,4 0 24,15 0-72,-12 0-72,13 0-160,-20 0 280,6 0-400,11 0-152,-12 0-145,12 0-7,-12 4-64,0 0 88,2-4 128,-2 4 152,-4-4 400,3 0-224,1 4-64,0-4-384,-6 0 672</inkml:trace>
  <inkml:trace contextRef="#ctx0" brushRef="#br0" timeOffset="2609">3340 22 1768,'0'0'0,"2"0"608,0-2 16,-2 1-624,0 0 560,0 1-160,2 0-152,-2 0-48,1 0-200,0 0 152,1 0 25,0 0 63,1 4 16,-2-4-256,0 0 296,3 4 0,-2-4 0,2 4-8,-2 0-288,0-2 256,4 5-16,0-1-32,0 10-48,-3-14-160,0 0 128,1 4-24,2 14-32,0-14-8,-1 5-64,-2-3 56,14-2 0,-11 12-16,2-12-24,-3 6-16,-2-6 40,13 0-24,-10 14 24,10-13 8,-8 11 0,11-14 16,-13 2-8,12 12-48,-10-18 16,10 6-56,-12 10-88,13-16 32,-14 3 88,-2-2-192,17 4-40,-12-1-8,10 0-72,-13-4 312,-4 0-344,18 4-32,-13-4-16,10 0-24,-13 0 416,-2 0-400,7 0 7,0 0 17,8-2 24,-11-1 352,-4 2-352,7-3 56,1-3 32,7 3 48,-12 0 216,-2 2-160,6-4 16,0-10 24,0 10 24,-2 0 96,-4 4-80,6-14 32,0 10 16,-1-3 24,-3-3 8,-2 8-8,4-2-16,-2-10 40,0 10-8,1-8-8,-4 10 48,5-2 56,0-2 8,0-9 48,-1 12-160,-4 4 136,7-17 16,-2 10 0,0-10 8,0 14-160,-5 4 200,5-6 48,-4-3 16,0 3 48,-1 1-312,0 4 352,1-5-7,-2 2 15,0 0 0,0 1-360,0 2 320,0-1-32,0 0-16,0 2-40,0 0-232,0 0 216,0 0-40,0 0-16,0 0-48,0 0-776,0 0 1408,0 0-696,0 0-16,0 4 16,0 0-48,0-4 56,-4 16 8,0-10 0,0 13-8,0-3-32,-3 0 24,1 2-16,-10 3-8,12-1-24,4-18 40,-16 22-16,10 2 8,-12 1-8,12-1 8,5-26-32,-21 26 24,6 1-24,0-1 8,10 2-8,6-28 16,-25 27 8,19-1 16,-18 2-16,8-3-16,15-24-8,-14 24-40,-2 1-56,1-1-48,10-1-88,4-21 232,-16 18-264,12 2 16,-12-3 56,14-2 24,3-16 168,-5 12-160,-10-8-72,16 15-80,-4-15-80,4-5 392,-4 14-472,4-11-48,-4 2-25,4 10-7,0-15 552,0 2-568,0 3 16,0 0 24,0-1 56,0-5 472,0 0-328,0 0 112,2 0 96,2 0-696,-4 0 816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4:58.972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148 149 984,'0'0'0,"3"-2"232,-3 0 88,0-3 72,0-1-32,0 2-16,0 2-344,0 0 272,0-2-48,0 0-16,0 2-24,0 0 16,0 0-32,0 1-168,0 0 128,0-1-32,2 2-16,0 0-32,-2 0-48,0 0 32,0 0-40,0 0 0,0 0 0,0 0 0,0 0 0,0 4 16,0 2-16,0 12 8,0-14 0,0 13 8,-3-14-8,2-2-8,1 19 0,0-4 24,0 2-24,0-2 8,0-11 16,-5 15 0,5 2-32,0 0 8,0-3 8,0-15-32,0 20 48,-4-2-32,4 1 24,0-3-8,0-16 24,0 18-48,0 0 48,0-1 0,0-4-24,0-14 48,2 15 0,0 0-8,0-1-16,0-4-24,-1-10-24,1 3-64,-2 14-24,0-14-72,0 11 184,0-15-240,0 2-40,0 12-88,0-12-16,0-1 384,0-2-400,0 3-8,0 0 24,0 0 72,0-4 312,0 0-240,0 0 72,0 0-656,0 0 824</inkml:trace>
  <inkml:trace contextRef="#ctx0" brushRef="#br0" timeOffset="1260">1 145 1000,'0'0'0,"6"-3"176,-2 1 32,4-4 0,12 0-48,-12 0 0,14 0 0,-19 5-160,11-4 168,4-3 48,0 2-16,2 0 40,-1-2 16,1 2 24,0 0 16,2-1 16,-18 6-312,15-4 304,3 1-8,0 0 1,-1 0-65,1 0-8,0 2-48,-2 0-32,-1 0-32,-15 2-112,10-2 120,4 2-32,-2 0-16,0 0 32,-12 0-104,9 0 56,-7 0 48,14 4-16,-14 0-32,-4-3-56,2 2 72,4 1-16,-2 0 16,0 0 16,-4-2-88,0 2 88,2 3 0,-1-3-40,-3 2-40,0-4-8,0 2-40,0 2-40,-5 0-32,-1 10-56,4-15 168,-2 2-192,-14 3-48,12 0-40,-12 11-24,12-16 304,-4 2-288,-7 13 8,-1-12 32,2 12 31,10-14 217,-6 2-224,-7 14 24,-1-12 16,-2 11 56,13-15 128,-4 2-88,-12 12 40,3-12 40,2 2-8,11-3 16,-4 0-8,-8 3 8,1 0 8,2-2 0,10-2-8,-2 0 48,-7 2 32,11-4 32,-16 0 24,19 2-136,0 0 152,-13-2 0,12 5-8,-2-5 0,3 0-144,-1 0 113,-2 0-57,0 0-24,0 0-32,6 1 0,0 2-24,0 1-8,0-4-8,0 4 16,2 0 8,2 0 8,2 0-8,0 2 8,-1-3 8,-1 0 0,12 3 16,-10 0 0,12 10-8,-15-13-8,0-2 8,19 5-16,-3 1 24,-3 9-8,2-12 0,0 2 16,3 0-8,1 12 8,-8-16-24,-4 0-8,15 4 16,-1 11 0,0-11 8,-11 3-16,-4-2 24,14-3 16,-1 2-16,2 12-8,-9-15-16,-5-2 40,12 15-16,-2-12-16,2 13 32,-8-15-40,-5 0 24,13 4 0,-2 12 16,0-14-24,-7 0-16,-5-2 24,10 14-56,0-12-64,-2 0-88,-10 1 184,-3-3-361,15 4-127,-12 0-120,2 0-88,5-2 696,-8-2-656,1 4 72,0 0 160,2-2 184,-2-1 240,-3-2-144,3 3-536,-6-4 680</inkml:trace>
  <inkml:trace contextRef="#ctx0" brushRef="#br0" timeOffset="1261">1068 100 1000,'0'0'0,"0"-2"280,0 2-280,0-2 352,0-4 40,0 0-32,0 0-40,0 5-320,-4-2 320,4-1-32,0 2 16,0-3 0,0 5-304,0-2 296,0 0-8,2 0-31,-2 0 7,0 2-264,0 0 200,0 0-56,0 0-40,0 0-72,0 0-512,0 0 1000,0 0-472,0 4-8,-4 0 0,4-3-40,0 3 32,-4 2-8,0 0-8,4 0 24,-1-2-40,-2 10 48,3-10 8,-4 14 40,0-12-24,2 0-72,-2 11 48,0 1 24,0 0-56,0 2 16,4-15-32,0 13 24,-7 2-32,3 0 24,4 0 0,-1-15-16,-2 11 24,3 4-8,0 0 0,0-2 0,0-13-16,0 7 40,0 6-24,0 0-8,0-2-16,1-11 8,0 6-32,1 6 48,2-11-16,3 16 32,-5-20-32,2 2 40,2 14-24,10-14 16,-10 2 24,-3 1-56,2 5 64,13-8 24,-12 2-32,11 0 8,-15-5-64,2 2 40,16 1 16,-12 0 64,14-4-40,-15 2-80,5 0 80,4-2-40,0 0-48,0 0-16,-9-1 24,4 0-80,6-1-80,1 0-56,0-2-96,-11 2 312,4-2-400,10-2-32,-1-2-72,2-8-41,-15 13 545,4-1-592,8-12-32,-3 10-8,-8-14 56,1 17 576,4 0-504,-5-13 112,12 10 120,-3-11 104,-14 15 168,2-2-80,13-14-640,-18 18 720</inkml:trace>
  <inkml:trace contextRef="#ctx0" brushRef="#br0" timeOffset="1262">870 82 1008,'0'0'0,"0"0"280,0-2 24,2 0-16,1 0-288,-2 2 208,5-2-80,0 0-16,2-2-8,6 2-104,-10 2 128,2-3 32,14 1 24,-3 0 8,-4 1-192,-10 0 192,17-3 0,2 0-16,-1 2-24,-4-1-152,-12 2 120,17-3-40,1 0-16,1 0-8,-2 1-56,-18 2 72,20-3-8,1 0-64,-1 0-104,-6 1 104,-14 2-256,19-3-160,-1 2-80,-2 0-64,-4 2 560,-14 0-528,15 0 64,-1-2 128,0 2 120,-11 0 216,-4 0-120,17 0-88,-12 0-344,-6 0 552</inkml:trace>
  <inkml:trace contextRef="#ctx0" brushRef="#br0" timeOffset="1263">932 270 1064,'0'0'0,"0"0"272,0 0 32,0 0-64,1 0-240,0-2 184,1 0-64,0 2-40,5 0 8,-6 0-88,6-2 104,9 2 32,-10-2 56,14 0 16,-12 0-8,17 0 8,-9 0-56,0-2-24,4 0-40,-2-2-32,3 2-8,1-2-8,2-1 16,1-1-56,1 2-56,0 0-128,-19 5 184,13-4-360,6-1-88,0 0-128,1 0-8,-21 4 584,12-2-464,6-2 120,-1 0 144,-1 4-544,-22 2 744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01.203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494 76 584,'0'0'0,"0"0"136,0 0-136,0 0 16,0 0 8,0-2-16,0 0-8,0 2 16,0-2 8,0 0 8,0 0 8,0 2-40,0 0 48,0 0 24,0-2 40,2 2 24,-2-2-136,0 2 160,2 0 8,0-2 0,-2 0 16,0 0-184,0 1 176,0 1 0,0-2-24,0 2 0,0 0-152,0 0 136,0-2-24,-4 2 8,4-2-24,0 2-16,0 0-80,0 0 96,0 0-32,0 0-24,0 0-240,0 0 456,-4 0-224,4 0 8,-4 0 48,4 0 0,0 0-88,0 0 128,-4 0 8,4 0 0,-4 0-8,4 0 8,-4 0 24,4 4-8,-4-4 25,4 0-177,0 0 192,-4 0-8,0 0-8,0 0 16,4 0-192,0 0 184,-4 0-32,4 0 40,0 0-32,-1 0-160,-2 0 152,3 0 16,-6 0 8,2 0-24,4 1-152,0 3 176,0-4-24,0 0-24,-4 0 32,4 0-160,0 0 120,-5 0-8,1 0 0,-2 0-16,2 0 8,0 0 8,0 0-32,0 0-24,3 0-56,-4 0 32,-1 0 40,-10 0-16,16 4 0,-6-4 24,-10 4-40,11 0 40,-11-4 8,15 1-88,-4 2 40,-13 1 0,12 0-16,-12 2-32,16-5 8,-2 4 0,-19 11 8,7-12-8,-2 12 0,14-14 0,-8 3 16,-5 15-24,1-4 24,10 0-8,-20 2-16,10 1-16,-3 1 0,3 0 16,12-14 8,-8 10-16,-4 5 32,10-1-16,-15 0 8,20-14-8,-2 8 8,-13 9-32,16-3 16,-6 0-32,2-2 48,0 1-16,4-3 8,0 0 0,0-14 0,0 2-40,4 18 32,2-15 8,10 11 16,-13-16-16,0 2 24,6 12-40,9-12-8,-12 0-40,1-2 64,6 2-96,3 2 72,5 0-32,1-2 24,-13-2 32,4 1-16,9 1-32,3-4-8,-1 0-32,-13 0 88,4 0-176,12 0-80,1 0-72,0 0-136,-17-2 464,5 0-568,12-3-80,-2 1-120,3-2 7,-17 4 761,2-2-728,10-2 0,1 0 80,-3 0 64,-13 3 584,2 0-448,7-5 160,1-8 128,-1 10 88,-2-3-560,-16 9 632</inkml:trace>
  <inkml:trace contextRef="#ctx0" brushRef="#br0" timeOffset="1">1061 209 984,'0'0'0,"0"-2"240,0 0 24,-4 0-48,1-1-216,2 2 152,-3-3-40,0-2-48,0 2-8,0 0-56,4 4 40,-4-2-8,0 0 8,-2 2 24,0 0-64,6 0 88,-6 0 8,0 0 16,0 0-16,-12 0-96,17 0 80,-3 0 8,-14 0-24,14 4 0,-14 0-64,18-4 56,-6 4-24,-12 2 8,11 0-16,-11 10-24,18-15 24,-6 3-8,-16 14-24,16-12 0,-16 18 8,21-24 0,-5 18-16,-12 1 0,14-1 8,-11 0 8,14-18-8,-5 16 16,-10 3-8,12-3-16,-2 0-16,5-15 32,-3 14 0,4-9-16,0 17-16,0-7 32,0-16 0,0 6-32,0 14 16,0-14 0,0 10-24,1-15 40,1 2-16,4 14 0,0-13 0,2 2 24,0 10-8,8-16-8,-10 6 24,12-2-16,-12 0 0,13 0 16,-13-4 8,14 4-16,-18-4-8,12 0 24,4 0-8,3 0-8,-1 0 0,-17 0-8,12 0 8,3-2-8,3 0 8,1-4 0,0 0 0,1 0 8,-3 0 0,0 0 16,-16 5-32,12-4 16,3-3 40,-1-9 56,0 13 40,-15 3-152,10-4 248,-5-11 72,13 10 48,-15-2 73,10-8 47,-10 10 64,2-11 48,8 11 32,-15 1-632,2-10 648,3 9-72,0-14-32,1 12-56,-6 3-488,4-11 417,-3 0-33,0 0-48,0-2-96,-2 13-240,0-9 192,0-6-56,0-2-32,-4 0-8,0 1 0,-3 1 0,1 2-16,-10 0-16,15 12-64,-2-4 40,-13 1-48,12-11 8,-14 14-8,12-2-40,-19 0-8,9 0 0,0 2-8,-2 0 0,1 0 8,-1 4-24,-2-1-48,13 3 128,-6-2-152,-8 0-8,1 2-96,2 0-64,10 0 320,-2 0-432,-7 4-145,1 1-103,-2-1-192,11-3 872,-2 2-960,3 1-112,-14 2-17,15 0 57,-2-3 1032,-2 0-968,5 13 200,-2-12 216,0 2 256,3-3 296,0 0-112,-3 3-592,6-6 704</inkml:trace>
  <inkml:trace contextRef="#ctx0" brushRef="#br0" timeOffset="735">2092 9 968,'0'0'0,"0"0"0,0 0 128,0-2 24,-4 0 16,-2 0-32,-2 1-136,0 0 104,4 1 0,-14 0-16,14 0 24,-4 0-112,0 0 136,1 0 40,-11 0 16,12 0 16,-6 0-208,0 0 232,-4 4-16,-1-4 8,1 4-8,7-1-216,2 0 168,-11 3-24,0 0-32,-3 12 8,11-14-120,2-2 120,-10 15 8,-2-11 24,1 12-40,9-14-112,2-2 105,-10 16-9,0-12-32,-1 17 24,10-20-88,2 0 120,-9 19-8,10-16 24,-10 16-40,12-5 16,-2-11-8,0 16 8,-11-16-16,17 10-96,0-8 96,-4 8-56,0-9-24,4 17 8,0-20-24,0-2-24,0 20 48,0-6-8,0-9-24,0 9 8,0-8 32,2-2-16,2 16-16,2-6 24,-2-5-24,-1-5-8,1 0 32,2 16 8,2-16-16,3 9-16,-6-10 48,1 1-24,10 13 24,-10-13 32,8 6-80,-9-8 56,1 0 24,14 2-16,-12 0-32,9-1-32,-12-4 72,11 5 8,1 0-8,-1 0 0,-3-2-72,-10-4 72,15 4-48,1-4 16,-3 0 24,-2 0-64,-10 0 24,12 0-24,0 0-72,1-2-88,-5 1 160,-8 0-240,4-3-24,12 0-40,-14 0-72,7-1 376,-10 4-360,3-5-48,13 0-9,-13-2 25,-1 1 392,-4 6-368,7-15 24,0 10 64,-2-3 48,-1-5 232,-4 12-200,3-2 32,-2-2 48,0-10 24,0 12 96,-2 4-88,0-8 16,0-8 0,0 9 0,0 0 72,0 6-56,-4-17-8,0 12 24,0-2 24,-1-7 16,4 14-8,-5-3 40,0-2-16,-10 0 0,16 0-16,0 5 16,-6-5 8,-13 0 32,15 2-8,-1 0-48,4 4 88,-5-4-32,-10 0 8,12 2 8,-2 0-72,6 2 40,-16 0 40,12 0-16,-2 0 0,0 0 8,5 0-72,-5 0 48,0 0 16,2 0-8,0 0 0,4 0-56,-4 0 48,4 0 8,-4 0 0,4 0-32,0 0-24,-4 4 16,4-4 8,0 4-8,2-4 24,-2 0-40,6 4 72,-2-4-48,0 4 8,2-4 8,-5 1-40,2 2 8,4 1 24,9 0-16,-10 0 0,-5-3-16,16 3 48,-11-4-16,10 0 8,-10 0-8,-3 0-32,13 4 24,-8-4 32,10 0 32,-12 0 0,-3 0-88,14 4 112,-11-4-24,13 0 24,-13 0 24,-3 0-136,12 0 136,-7 0 72,10 0-7,-12 4-9,-4-4-192,4 0 184,11 0-40,-11 0-24,2 0 8,-4 0-128,10 0 112,-12 4-8,2-4 0,2 4 24,-4-4-128,2 0 144,0 4 48,0-4-8,0 4-8,-3-3-176,2 4 136,2-1-16,-1 0-16,0 0-40,0 2 0,-2 0-40,0 10-16,-2-11 24,0-1-32,0 10 24,0-8-8,2 14 8,-2-14-32,0 0 8,0 10 0,0-9 16,0 17-8,0-6 16,0-13-24,2 6-16,-2 5 32,0 3 0,2-3-24,-2-11 8,2 6 32,0 5-40,0 1 8,0-1 24,-1-14-24,0 2 8,1 18 16,0-16-32,0 16-16,-1-19 24,0 1-48,1 14-40,0-14-112,0 12-48,0-12-80,0 2-72,0 10-56,2-12-104,-3-2 560,0 0-609,1 5-15,0 11-48,-2-18 16,0 3 656,0 0-616,0 1 88,2 0 168,0 0 152,-1-2 208,0 0-112,1-2-584,-2 0 696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03.550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98 203 1024,'0'0'0,"0"0"248,0 0 56,0-2 8,2 0-32,0 0-32,-2 2-48,0 0-40,0 0-160,0 0 120,0 0-16,0 0 8,0 4 40,0-1-152,0-2 200,0 3 0,0 2 8,0 11-8,0-14-200,0-2 192,0 17 0,-4-12-48,0 14-7,4-15-137,0-4 112,0 19-32,0-13 16,0 15-24,-4-16-8,4 14 16,-4-14-48,4 17 8,-4-18-40,4-4 48,-4 19-32,4-14 32,-4 16-8,4-16-40,0-6 40,0 21 16,-4-15 16,4 12-16,-4-15-56,4-2 40,0 5 0,0 10-16,0-12-16,-4 2-8,4-6-8,0 6-40,0 0-56,0 1-32,0-4 136,0-2-192,0-1-80,0 4-97,0-4-55,0 0 424,0 0-456,0 0-8,0 0 32,0 0 0,0-2 16,0 2 416,0-2-392,0-5 48,0 1 96,0 0 96,0 6 152,0-6-96,0 0 72,-4-2 16,-1 0-8,5 8 16,-4-8-16,0-8 0,4 10-8,-4-11-40,4 17 64,-4-6-32,0-12 40,4 12 24,-4-12 40,4 12-32,-4-15-24,0 13-8,0-12 0,4 19-8,0-6 8,-4-13 0,4 12-8,-4-13 16,4 20-16,0-14 24,-4-1 0,4 0 16,-4 8 16,4 6-56,0-15 88,0 11 16,0-12 40,0 12 24,0 5-168,0-6 168,2-1 8,2 0 0,0 2-24,-4 5-152,4-4 144,0-1-24,-2-1 8,2 5-8,-3 2-120,4-2 136,1 0 0,0 0 8,2 0 0,-7 2-144,7 0 152,0 0-8,0 0-8,0 0 0,-5 0-136,10 0 112,-11 0-16,6 0-8,0 4-48,-6-3-40,4 2 48,11 1-16,-11 3-32,2-1 32,-4-5-32,8 4-8,-6 11 24,2-12 0,8 2-16,-10 10 8,13-12 0,-13 15 0,12-13 8,-17-2-16,4 10-8,11-8 0,-10 16 16,2-16 8,-2 0-16,7 8 48,-7-7-8,12 13 40,-10-14 16,-2 0-96,8 6 121,-6-6 47,11 10-24,-11-9-16,-1-2-128,6 6 120,-7-7-24,12 2 8,-12 10-16,1-16-88,5 0 80,-6 6-8,12 0-24,-12 0 16,10 0 8,-10 0-8,10 0 0,-9-1 8,0-5-72,4 0 72,-5 0 32,2 0-8,8 0-8,-15 0-88,0 0 112,5 0-16,0 0 32,0 0 24,-3 0-152,1 0 152,0-2 24,0-1 8,2-1-8,-4 4-176,0-2 168,0-2-8,0-2 0,-2 0-24,0-2-16,0 0 0,0 0-88,0 0-40,0-8 32,-4 10-48,0-1 0,-2-9 16,3 13 8,0 0-88,-4-5 8,3-10 16,0 12 8,2-3 56,0 2-48,-2 0-8,-12-11 24,12 10 8,-7-2 24,4 2 24,7 2-16,-16-14 24,16 14-40,-4-6 8,1 5-24,-3 1 40,2 0-40,0-10 24,1 15 0,0 0-16,-3-5 8,0 0-32,2 0-16,4 2 56,0 2-96,0-2-32,0-1-8,0 3-16,1 1 152,0 0-216,1-1-112,-2 0-120,2 0-120,-1 1 568,0 0-672,5-1-49,2 0-7,-2 2 8,-2-1 720,-2 0-672,7-1 72,-1 0 120,8 0 160,-12 1 320,-2 0-152,16-3 72,-12 0-624,-6 4 704</inkml:trace>
  <inkml:trace contextRef="#ctx0" brushRef="#br0" timeOffset="1">874 67 1344,'0'0'0,"2"0"568,-2 0-568,0 0 608,2 0-112,0 0-152,0 4-160,0-4-48,0 7-8,0-1 48,0 0 48,-2-5-224,4 14 232,-2-11 49,0 14-9,4-12-64,-6-4-208,2 15 208,2-11-64,2 16-32,-4-16 40,-1-5-152,2 20 120,-1-5-16,0 1-32,1-1-16,-3-15-56,2 14 80,2-9-16,-2 16 24,2-16-24,-4-4-64,2 19 40,0-15 32,0 12-40,0-12 16,-2-4-48,2 14 32,-2-10-16,0 11-32,0-11-48,0-4 64,0 12-120,-4-10-48,4 12-80,0-12-48,-1-1 296,-2 10-368,3-9-88,0 1-33,0 1-31,0 0-24,0 0 0,0-2 40,0 0 8,0 0 64,0-4 112,0 4 96,0 0 72,0-4 152,0 0-736,0 0 736</inkml:trace>
  <inkml:trace contextRef="#ctx0" brushRef="#br0" timeOffset="2">1421 74 1528,'0'0'0,"0"0"536,0 0 32,2 0-120,-2-3-144,0 3-120,2 0-96,-2 0-88,0 0 48,0 0 8,2 5 48,0-1 24,-2-1-128,0 0 176,2 13-24,0-12-8,0 12 0,-1-12-144,0-2 129,1 16 15,0-11-24,-2 17-16,1-15-104,0-2 104,-1 9 8,0 7 0,2-1 8,-2-10-120,0-4 88,0 14-8,0-3-24,0-1-8,1-7-48,0-4 80,1 11 0,0-2 8,-2 1 0,0-7-88,0-4 56,0 0-40,0 18-56,0-18-40,0 8 80,0-7-168,0-1-72,0 12-88,0-14-72,0 0 400,0-2-473,2 4-39,0 0-40,0-2-48,0-1 600,-2-2-568,0 3 24,0 0 104,0 0 152,0-4 288,0 0-192,0 0-608,0 0 800</inkml:trace>
  <inkml:trace contextRef="#ctx0" brushRef="#br0" timeOffset="3">1176 45 880,'0'0'0,"0"0"96,0-2 16,2 0 24,0 0-16,0 0-8,0 2 16,0 0 24,-2 0-152,2 0 184,0-2 40,2 0 40,2 2-24,-6 0-240,6-2 248,0 2-40,2 0-16,0 0 0,-8 0-192,8-2 184,11 0 24,-13 0-48,14 0 0,-20 2-160,6 0 120,10 0-24,-8 0 16,13 0-40,-20 0-72,14 0 72,3 0-7,-2 0-25,0 0-24,-14 0-16,15 0 16,-1 0-8,2 0-8,0 0 16,-16 0-16,13 0 16,3 0-24,2 0 24,-2 0-8,-16 0-8,14 0-8,3-2 8,-3 2 0,0 0 0,-13 0 0,12 0-16,2 0-8,-1-2 0,-8 2-16,-5 0 40,12-2-24,-9 2-8,10 0-1,-10 0 41,-4 0-8,3 0-8,11 0 0,-12-2 0,2 0-40,-4 1 48,4 0-16,2-1 16,-2 0 32,0 0-16,-5 1-16,2 0 16,1 1 0,-2 0-24,2-2 33,-3 2-25,0 0 16,1 0 16,0 0-16,-2 0-24,1 0 8,1 0 8,-2 0 24,0 0 8,0 0-40,0 0 32,0 0 0,0 0-16,0 0 8,0 0-128,0 0 240,0 6-112,0-2 24,0 2 8,0-4-56,0 2 32,0 2 32,0 10-24,0-12-40,0-2 0,0 2 16,0 15-16,0-13 0,0 14 8,-2-18-8,-1 2 16,-1 18-8,4-16 8,0 13-8,0-17-8,0 2 8,0 16-24,0-14 24,0 12-8,0-15 0,0 0-16,0 17 8,0-1 0,0-3 8,2 0 0,0-10 8,0 14 8,-2-13-24,0 3 8,0 2 0,0-6 32,0 14-24,3-14 24,-3 2-32,2 0 56,2-1-88,-2 11 8,0-12-16,-1 1 40,0 2-64,-1-5-8,2 2-32,-2 10-40,2-16-64,-2 6-41,0 0-87,0-1-88,0-1-32,0 0-32,0-4 40,0 0 32,0 2 416,0 0-384,0-2 72,0 0 80,0 0 80,-2 0 152,0 0-192,-2 0-424,4 0 616</inkml:trace>
  <inkml:trace contextRef="#ctx0" brushRef="#br0" timeOffset="840">2466 122 936,'0'0'0,"-4"0"152,0 0 0,4 0 8,-4 0-32,0 0-56,0 0-16,0 0-24,0 0-8,-3 4-16,1 0 8,0 0-24,0 0 8,4-2 0,-2 0 32,-2 4-16,0 11 24,0-13 0,0 2 0,0 10 16,4-15-56,0 2 72,-2 13 0,-2-12-8,2 15-16,2-17-48,0 2 24,-3 12-8,1-10-8,4 10 16,-1-14-24,-2 2 16,3 12 16,0-12-8,0 13-16,0-16-8,0 2 32,2 13-16,2-12 8,0 12 0,3-12 0,-1 2-8,0 0 16,0 11 8,-3-17-40,2 0 72,3 6 16,0 0-16,8 0 32,-13-4-104,0 2 88,5 0-16,9 0 32,-11 0 8,1-2-112,2 0 96,-3 2 0,12-4-16,-10 0-32,11 0 16,-13 0 0,14 0-8,-14 0 16,3 0-72,0 0 32,-1 0 16,13-2-32,-13 0 16,12 0 8,-14 0-32,14-2 16,-12 0-24,15 0 16,-15 0-16,12 0 0,-12-2 8,3 2-8,-2 2 24,0-4 24,9-1 48,-12 1 24,4 3-120,-2 0 128,-2-3 16,12 0 1,-12 0-9,-1 1-136,-1 2 136,2-13-8,0 12 8,0-4 16,-3-2-152,0 3 192,1 1 0,-2-10-40,0 10-24,-2-5-128,0 4 80,0 1 24,0-15 32,0 15-16,0-6-120,0 4 120,-4 2-8,-2-14-8,0 14 16,0-12 16,-13 11 32,15-9 8,-14 10 56,14 1-232,2 2 192,-18-13 8,14 10-48,-19 0-32,14 0-120,6 4 144,-13-7-48,0 3 80,-2 0-72,5 2-104,9 2 120,-16-2-16,2 2-48,-1 0 16,5 1-72,10 0 48,-16-1-32,0 2-32,1 0 8,5 0 8,10 0-16,-14 0 8,0 0 16,1 4-32,5-1 24,10-2-24,-14 3 0,2 0-16,10 0-48,-12-1 88,11-2-192,1 3-160,-14 3-216,16-1-256,-9-1 824,10-4-1016,-1 5-120,-2 0-1,-1 0 121,4-1 1016,2-4-864,-3 5 272,4 0 224,0 0 184,0-2 184,0-4-232,2 4-384,-2-4 616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4:55:26.245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716 45 296,'0'0'0,"0"-2"0,-4 0 24,1 1-24,0 0 48,-3-3 24,-1 0 32,-9 2 24,16 0 8,-4-2 8,0 0 24,0-1 16,0 3 8,-2 0 16,0 0-8,0 0 8,4 2-208,-2-2 232,0 0-16,-2 0-8,0 2-8,3 0-200,-1 0 192,-14 0-24,14 0-8,-2 0-16,4 0-144,-2 0 136,-2 0 16,0 0-16,-10 0 32,16 0-168,0 0 128,-16 4 8,9-4-16,-9 4-7,15-2-113,-2 0 112,-1 2 8,0-4 16,-2 5 8,-14-1 32,14 0 40,-13 2 24,13 0 24,-1-3-264,-2 0 256,5 3-48,-14 0-8,12 0-32,-12 0 8,13 0 0,-11 0 8,10 0 0,-12 11-16,14-13 8,-14 2-16,12 10-32,-5-14-128,1 0 128,4 16-32,-10-12-16,12 13-24,-5-16-56,2 0 48,3 19 16,-14-16 8,13 16 8,-5-12-80,2-4 80,4 13-48,-12-1-16,10 0 0,-10 0 8,12 3 40,-13-1 0,13 2 16,-6-7-80,4-6 57,2 14 23,-12-1-8,12 2-32,0-8-40,2-7 64,-14 17-40,12 0-16,-2 1 32,2-9-40,1-8 32,-3 18-48,0 1 16,0 1 16,-5-10-16,6-12-16,5 21 48,-4-1 0,0-1-8,1-9-24,2-10 24,-3 18-8,4-2 24,-4 1-24,4-10-16,0-8 24,0 15 0,0-1-8,0-1 0,0-4-16,0-10 40,0 14 8,0-1-32,2-1 56,-1-6-72,0-8 32,5 14 40,0 1 8,0-3 0,-1-3-80,-4-8 80,5 11-40,2 0 16,0 1-72,5-5 16,-9-8-40,0 12-48,2-10-24,10 14-96,-11-15 208,-4-4-192,7 18-64,10-15-32,-12 12-25,12-13 313,-13-2-464,11 15-96,-8-12-144,12 12-120,-6-12 824,-12-4-872,7 4-104,13 3-41,-6-1 57,-10-3 960,-4-2-856,20-1 192,-5 0 256,-1 0 176,0 0 232,-14 0-104,16 0-328,-18 0 432</inkml:trace>
  <inkml:trace contextRef="#ctx0" brushRef="#br0" timeOffset="885">894 418 336,'0'0'0,"0"-5"0,0 2 0,0 2 16,0-5 0,0-2 8,0 0 8,-4 2-32,4 6 56,0-6 32,-4 0 8,4 2 16,0 0-112,0 4 136,0-2 0,-4-2 40,4 0 8,-4 2-184,4 2 200,0-2 40,0 2 48,0-2 0,-4 2-288,4 0 328,0 0 0,-4 0-32,4 0 32,0 0-328,0 0 280,0-2-24,0 2 0,0 0-39,0 0-1,0 0-216,0 0 192,0 0-32,0 0-16,0 0-8,0 0-768,0 0 1400,0 0-656,0 0 0,0 4-32,0-4-80,0 4 112,0 0-16,0 2 8,2 0 40,-2-5-144,2 16 64,-2-11 64,2 12-56,0-11-24,-2-6-48,2 16 80,0-11-48,0 16 48,2-6-24,-4-13-56,2 11 56,2 4-8,0 2 0,-2 0-16,-1-17-32,2 17 40,-1 2 8,0 0-8,2 2 24,-3-20-64,0 17 48,3 3-32,0 0 32,0 1-24,-3-22-24,0 18 40,1 3 0,-2 1-8,0 1-8,0-21-24,0 14 56,0 6 0,0-5 16,0 0 24,0-16-96,0 12 72,0 0 8,0 1-24,0-11-8,0 0-48,0 10 56,-4-10-32,4 10 8,-4-12-16,3-2-16,-2 2-16,3 3-16,0-3-56,0 0-48,2 0-40,-2-4-72,0 4-56,0-4-32,0 0 336,0 0-368,0 0-40,0 0-48,0-2-32,0 1 488,0 0-504,0-5 23,0 0 41,-4-1 24,4-1 8,-4-8 40,4 12 0,0-4 64,0 3 304,0-6-248,-4 5 32,4-13 40,-4 11 16,4 1 160,0-6-136,0 5 24,0-12 24,0 12 8,-1 0 80,-2-7-80,-1 7 8,0-12 8,-2 4 8,4 10 56,-2-4-32,-2 2 16,2-15 0,0 7 16,4 10 0,0-4-8,-4-6 8,0-3 8,0 1 16,2 11-24,-1-4 40,-1-9 24,4 1-24,0 1-8,0 9-32,0-2 0,0-7 0,0-1 8,0 3 16,0 9-24,0-2 32,0-7 0,0 8 8,0-10-8,0 11 8,0-9 0,0 10 0,2-2 0,-2-8-16,2 12-8,-2-2-8,0 0 8,0 0-8,2 0 8,1-1 8,-1 3 16,-1 1-40,0 0 48,-1-1 16,0-2 8,0 2 8,0 2-80,0 0 88,0 0 0,2 0 16,0 0-8,0 0 8,-2 0 0,0 2 0,2 0-8,-1 0-96,0 0 104,1 0 16,0 0 16,0 0-16,-1 0-120,0 0 152,3 4 0,-2-4 8,2 4 16,-3-1-176,0-2 152,1 3 0,0 2-24,2 0 0,-1-2-128,-2-2 120,3 4-8,0 1-16,0-1 16,2 0-8,0 0-8,3 0 8,-1 10-16,-3-13-88,-2-2 97,5 5 7,0 12-32,0-14-8,0 3-16,0 11 24,10-12 24,-9 12 0,4-15-96,-8-2 88,1 15-24,12-12-24,-10 13-16,8-13-24,-10-2 32,13 14 16,-3-12 8,0 12 0,-3-13-56,-10-2 56,14 15 0,-9-12 8,12 13 0,-7-14-64,-10-2 72,13 5-16,-8 0-8,13 10 0,-15-13-48,-4-2 8,18 5-144,-14 0-72,10 0-72,-11-2 280,-4-4-344,5 4-48,11 0-169,-11 1-119,-1-2 680,-4-2-776,5 3 64,0-4 136,0 4 120,-1-4 456,-4 0-312,5 0 112,-2 0 88,-2 0 72,0 0 40,-2 0-96,2 0-216,-2 0 312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05.136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15 262 960,'0'0'0,"0"0"40,0 0 8,0 0-48,2 0 72,0 0 8,0 4 32,0-4 16,-2 0-128,2 0 144,2 4 8,0-4 16,0 4-16,0-4-8,0 4-16,0 0 8,2 0 16,-5-3-152,0 2 160,1 1-24,2 3 0,-2-1-32,-1-5-104,0 4 64,1 11 24,-2-12-8,0 2 8,0 0 8,0 10-32,0-12-24,0 2 0,-1-1-40,-2 7 24,3-8 24,-4 2-8,4 0 24,-1-2-64,-2 8 88,-1-8 8,0 2 24,0 0-16,3-4-104,-2 2 96,-1 2 8,0 0-24,0 1 0,0-3-31,4 2 7,-4-2 0,0 0-16,4-3-40,0 2 56,-4 1-32,4 0-8,0-4-24,0 2 8,0 0 8,0-2-24,-4 0-32,4 0-8,0 0 56,0 0-80,0 0-25,0 0-7,0 0-24,0 0 569,0 0-1018,0 0 433,0 0-8,-5-2 40,5 0 120,0 0-96,0-2 32,0-2 40,0 0 8,0 3 16,0 0-24,-4-3 24,4-1-8,0 1 0,0 0 8,0 0 0,0-2 0,0 2 8,0 3-8,0-2 24,0-3 0,0 0 24,0 0 0,2 0 8,0-1-24,1 3 32,-1-2 24,0 0-16,0 0-16,0-8-32,0 12-24,-1 1 0,0 0 16,1-5 32,4 0-40,-2-9 8,2 13-16,-2-2-8,2 0-8,0 0 8,-2 2 8,-2 2-24,4-2 0,-2 0 8,2 0-8,-3 3 24,-2 0-24,6-1 0,-1 0 24,0 2-40,-3 0 40,0 0-24,3 0 8,0 0-16,0 0 32,-2 0 0,-2 0-16,4 4 0,0 0 0,0 0-16,-2-1 32,-2-2-40,4 3-8,-2 2 24,3 0 8,-5-2 16,0-2-8,4 4 8,-2 10-48,2-11 56,-2-2-8,-2 0 8,4 13-8,-2-12 48,0 2-48,0-2 0,-2-2-16,2 4 24,0 0-24,0-2 16,-1-1 0,-2-2 8,1 5-16,2-2 24,0 2-24,1-2 8,-3-3 16,2 5-32,2 0 8,0-2 16,-1 1-8,-4-4 8,5 3 8,0 2-16,0-2-16,0-1 16,-4-2-16,6 3-8,0 2 32,0-2 8,-1-1-16,-5-2 16,14 3 16,-12 0-8,4-4 48,5 4-72,-10-4 72,3 0 80,2 4 16,11-4 24,-14 0-192,-4 0 208,7 0-7,8 0-33,-10 0 8,8 0-176,-12 0 216,4 0-16,2 0 88,9 0 32,-12-1-320,-4 0 312,15-1 8,-10 0-24,10-2-72,-10 1-224,-6 2 224,16-3 8,-9 0-40,1-2 16,9 0-208,-16 6 216,5-6-8,2 0-24,8 0 48,-10 0-232,-6 6 208,6-8 1,2 0 31,-1-9-64,-1 11-40,0-2 8,0-10-24,0 12 0,-2-10-120,-4 16 152,2-8 0,0-11 16,2 11 40,-2-12-208,-2 20 224,2-16-24,-2 8 32,0-15-64,0 15 8,0 8-176,0-20 208,0 4-24,-4 8 24,0-15-16,4 23-192,-4-16 136,0 8-32,0-10-32,0 12-56,4 5-16,-4-16-8,-2 10-32,2-9-8,-2 12-24,-1-2 32,1-2-40,0 2-112,0 0-128,6 5 320,-6-2-624,2-1-256,-2 2-272,0 0-305,2 0-215,0 2-16,-2 0 151,2 0 329,3 0 1208,-2 0-696,3 0 320,-4 4 224,4 0 56,0-4-768,0 0 864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8T15:45:15.333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16.011"/>
    </inkml:context>
    <inkml:brush xml:id="br0">
      <inkml:brushProperty name="width" value="0.05" units="cm"/>
      <inkml:brushProperty name="height" value="0.05" units="cm"/>
      <inkml:brushProperty name="color" value="#57D200"/>
    </inkml:brush>
  </inkml:definitions>
  <inkml:trace contextRef="#ctx0" brushRef="#br0">129 93 968,'0'0'0,"-5"0"32,1 0 0,-2 0 8,-14 0 16,16 0 8,-2 0 16,-10 0-80,14 0 112,-2 0 16,-2 0 16,0 0 24,0 0-168,5 0 168,-5 0 8,0 0 16,0 0 0,3 0-192,2 0 208,-3 0 32,0 0-16,0 0 24,4 0-248,0 0 248,-4 0-16,4 0 32,-4 0 24,4 0-288,0 0 305,0 0 7,0 0-8,0 0-32,0 0-1465,0 0 2658,0 0-1225,0 0-24,0 0-24,0 0-2305,0 0 4386,0 0-2089,2-2-24,0 0 8,0 0-168,-2 2 152,2-2-40,2 0 24,0 0-32,2 0-104,-6 2 136,6-2-8,0 0-40,2 0 24,1-2-40,-9 4-72,16-2 56,-12-2 32,2 2-32,10-2-24,-16 4-32,6-4 40,10 2-40,-10 0 8,13-2 32,-19 4-40,8-4 8,12 0-16,-12 0 0,12 0-32,-19 4 40,6-2 24,16 0 24,-7 0-32,0 0 16,-14 1-32,12 0 0,3-3 8,1 1-8,0 1 16,-16 2-16,12-2-24,2 0-16,1 0 24,-1 2-24,-14 0 40,12-2 48,2 0-24,3 2-24,-3 0 56,-13 0-56,10 0-24,-5 0 16,12 0 32,-12 0-48,-3 0 24,13 0-40,-10 0-96,10 0-88,-12 0-128,-3 0 352,10 0-416,-7 0-8,0 0-48,11 0-40,-17 0 512,4 0-624,2 0-24,2 0-41,0 0 25,-7 0 664,4 0-584,1 0 40,-2 4 72,0-4 80,0 0 112,0 0 104,-2 0 72,0-2-152,-1 2 256,0-2-704,-1 2 704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17.166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17 98 1056,'0'0'0,"0"0"0,0 0 40,0-2-16,0 0 16,0 0 0,0 0-40,0 2 64,0-3 24,0 1 0,0 0 40,1 1-128,0 0 112,1-1 8,0 2 8,0-2-16,-1 2-112,0 0 112,-1 0-16,0 0 8,0 0 0,0 0-104,0 0 112,0 0 16,0 0 16,2 0 16,-2 3-160,0-2 152,0 3 16,0 3-16,0-1-16,0 5-136,0-6 144,0-1-8,0 12-24,0-10 0,0 7-112,0-8 112,0 1-8,0 17-8,0-7 0,-3-5-96,2-6 80,1 13-40,0 1 9,-4-1-1,4-4-48,0-8 40,0 14 0,-4-1 0,4 1-40,-3-6 0,2-8 16,1 12 24,0 1-24,0-1 16,-4-6-32,3-8 40,1 14-24,-4-2 8,4 1 24,-3-13-48,2-2 8,1 18 8,0-14-16,0 12-56,0-13 56,0-4-144,0 18-88,0-15-89,0 12-119,0-16 440,0 0-488,0 6-48,2 0 16,0-2 64,0-1 456,-2-2-376,2 3 128,0 0 80,1-4 56,-2 4 112,0-4-1008,-1 0 1008</inkml:trace>
  <inkml:trace contextRef="#ctx0" brushRef="#br0" timeOffset="1235">410 75 1184,'0'0'0,"0"0"0,0 0 128,0 0 32,0-2 0,0 0-40,0 0-24,0 0-56,0 0-16,0 2-8,-1 0-16,-3 0-8,0 0 24,4 0-24,-4 0 16,4 1-8,-4 2 8,0 1-8,0 0-8,-2 2 0,5-5 8,-4 5-16,-11 0 8,12 0 24,-2 10-16,-13-12-8,15 2 0,-14 0 0,12 10 0,2-15 8,-10 2 16,8 3-8,-12 11-8,1-13 0,11 12-16,-16-12 16,16 12 8,-14-12 0,18-2-8,-2 2-8,-19 2 8,17 11 0,-16-13 8,20-3-8,-2 4 8,-14 11-8,14-12 8,-15 2-16,17-4 8,-2 2 0,-12 2 8,10 0 0,0 0-8,0-4 0,-4 2 16,6 0 8,0 0 32,-2 1 16,4-5-72,0 0 80,-3 4 8,5 0-24,0-4 32,0 0-96,0 0 72,0 0-16,0 4-8,0-4-32,3 0-8,-1 4 8,2-4 8,0 0-8,-3 1-16,2 2 16,3-3-8,0 4 8,0 0 0,-3-4-16,0 0 16,13 4-16,-12 0 8,4 0 0,-1-2-8,3 0 16,-4 4 0,14 0-8,-14 0 0,12-2 0,-10 2 8,11 1-16,-13-1 24,14 0 16,-12 0-16,12 0 8,-12 0-16,13 10 0,-5-12-8,-8 2 24,12 0-16,-16 3-16,0-1 24,16-4 0,-11 2 8,11 0 8,-17 2-40,0 0 32,15-4-8,-12 2-32,12 0-32,-14 3 40,-1-2-128,13-3-72,-10 2-96,0 1-48,0-1 16,0 0 32,0-2 64,0 0 72,-2-2 160,-2 0-104,4 2 24,0 0 24,3 0-896,-9-4 952</inkml:trace>
  <inkml:trace contextRef="#ctx0" brushRef="#br0" timeOffset="1236">671 94 1088,'0'0'0,"0"0"96,0 0 8,-4 0-8,4 0-16,0 0-24,-4 0-32,4 4-8,0 0 16,0 0-8,0 0 32,0 2-16,0 10 16,0-16-56,0 4 80,0 2 16,0 0 32,0 10-8,0-15-120,0 3 136,0 14 8,0-12 0,2 12 16,-2-18-160,2 4 176,0 14-16,0-12 40,0 17 8,-2-23-208,2 6 176,0 16 8,2-6-80,0-10 8,-4-4-112,4 21 96,2-17 16,0 16 8,0-6-40,-5-15-80,2 4 152,3 18-71,-2-17 39,3 12 8,-1-12 8,0 12-8,0-12 0,2 10-8,-7-15-120,4 5 104,1 0 16,0 12-32,2-14 32,-6-3-120,4 2 104,0 3-8,2 0 32,-1 0-24,-7-5-104,6 4 96,2-1 16,-2-4-8,10 4-32,-12-4 16,2 0 8,2 0-16,8 0 24,-14 0-104,3 0 80,3 0-8,8-2-16,-10-2 16,-1 3-72,10-4 64,-9-3-24,12 2 24,-9-2-136,-4 6 72,10-4-112,-9 0-40,14-10-104,-12 11 16,-2 4 240,9-4-360,-9-11-64,12 10-96,-12 0-40,-1 4 560,6-4-513,-5-2-15,10 0 56,-12 0 24,-2 5 448,3-2-456,1-4 56,0-7 56,0 12 48,-5 3 296,4-4-200,-1-3 72,0 0 48,-2 0-912,-2 8 992</inkml:trace>
  <inkml:trace contextRef="#ctx0" brushRef="#br0" timeOffset="1237">770 73 1032,'0'0'0,"0"0"40,0-2 0,0 0 16,0 1-56,0 0 72,0-1 24,0 0 8,0 0 16,0 1-120,0 0 128,2-1-8,0 0 16,2-2-24,-3 1-112,0 2 104,1-3-24,0 2 8,4 0 0,-2 1-88,-2 0 80,7-3 0,-1 2-24,-2 0-16,-1 0-40,-2 2 32,5-2 0,0 0-32,8 0-8,-12 0 8,-2 2 0,6-2-32,11-2 24,-13 2 24,5 0-16,-6 1-8,1-3 8,12 2-8,-12 0-56,8 2 64,-9 0-112,1 0-72,2 0-56,10 0-48,-14 0 288,-2 0-288,4 0 56,2 0 72,-2 0 48,-1 0 112,-4 0-152,5 4-696,-6-4 848</inkml:trace>
  <inkml:trace contextRef="#ctx0" brushRef="#br0" timeOffset="1238">642 280 1040,'0'0'0,"2"0"48,0 0 48,1 0 0,-3 0-96,4 0 104,2-2 32,2 2-24,0-2 16,-8 2-128,8-2 152,8 0-8,-10 0 24,15-2-8,-20 4-160,14-2 152,1-2-24,2 0-32,-2 0-16,-14 3-80,13-2 56,1-2-16,2 1 8,0 2-24,-16 2-24,14-4-16,3 0-40,-3-2-96,2 4-88,-15 2 240,12-2-296,4 0-32,-11 0 0,14 2 80,-21 0 248,4 0-184,15 0 64,-14 0-40,11 0-712,-17 0 872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18.994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13 19 1000,'0'0'0,"0"0"0,0 0 120,0-2 48,-4 0 24,-1-1 24,5 2-216,0 0 168,-4 1-48,4 0-24,0 0-16,0 0-80,0 0 72,0 0 16,0 5 16,0-1 16,0-1-120,0-2 120,0 3-24,0 2 0,2 0-16,0-1-80,-2-4 88,2 5 8,1 0-32,1 10 16,-1-16-80,-2 0 64,3 6 24,2 0 0,0 0-8,1 0-80,-6-5 80,7 5-32,0 0-8,0 0-16,7-1-24,-14-4 16,6 5 16,9 0 0,-10 0-8,9 0-24,-14-6 32,5 6-24,10-2 24,-10 0 0,13 0-32,-17-4 32,4 6 40,12-1-32,-12-5 0,2 3-40,-8-2-8,16-1-64,-10 4-32,0 0-56,3-4 160,-9 0-208,16 0-40,-12 0-72,2 0-16,0 4 336,-6-4-344,6 0 0,-2 0 56,-2 0 24,0 0 64,-2 0 200,2 0-136,0 0 56,0 0 24,0 0 24,-2 0 32,4-2-64,0 0-832,-4 2 896</inkml:trace>
  <inkml:trace contextRef="#ctx0" brushRef="#br0" timeOffset="1">365 73 960,'0'0'0,"2"-2"32,0 0 0,0-4 0,-2 0 40,0 5-72,2-2 88,-2-3 40,2 2 32,0-2 24,-2 5-184,0-4 176,0 1 40,0 0 8,2 2 24,-2-2 48,0 2-32,0-1 32,0-1-16,0 3-280,0-2 280,0 1-16,0 0-24,0 2-48,0 0-192,0 0 97,0 0-33,0 0-24,-4 0-16,0 4 16,0 2 8,4 1-32,-4 11 8,3-16-24,-2 2 32,-1 16 8,0-4 8,-2 1-8,0 1-8,-13 0-16,15 2 0,-12 3 0,15-15-16,-2 8 0,-13 8 8,10 2 0,-14 3-8,17-19 0,0 6 8,-20 10-8,17 1-8,-10-3 8,14-14 0,0 4 0,-14 11-16,12-1 8,-13 0-72,16-15 80,-2 5-136,-3 6-32,-10-2-81,16-2-7,-2-9 256,0 3-272,2-4-80,-4 16-112,0-16-64,4 4 528,0 2-520,-4-6 56,4 11 152,0-17 104,0 2 208,0 2-152,0 0 32,0 0-8,0-4-704,0 0 832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19.679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15 391 944,'0'0'0,"0"0"24,0-2 8,2-2-8,-2 0 8,0-2 32,2 0 24,-2 2 24,2 0 24,-2-2 24,0 2-160,0 3 176,0-5 32,0 2 16,0 0 24,0 0-16,0 0 40,0 1-272,0 2 256,0-3 8,0 2 0,0-2-16,0 0-248,0 4 248,0-4-16,0 2-15,0 0 7,0 0-224,0 2 200,0-2-16,0 0 0,0 2-40,-4 0-32,4 0-32,0 0-80,0 0 64,-5 0-32,5 0-24,0 0 16,0 0-32,0 0 8,0 0 8,-4 4 16,4 0-40,0 2 32,0-6-16,0 6-40,0 10 88,0-12-56,0 13-8,0-17 16,0 4 32,-4 14-64,4-12 56,0 14-24,0-20 0,-4 6-16,4 14 0,0-13 0,0 13 32,0-20-16,0 16 16,0-10-16,0 18 24,0-18-24,0-5 0,0 21-32,0-16-32,0 14-96,0-14-96,0-5 256,0 14-352,0-11-88,0 2-97,0 11-47,0-17 584,2 4-624,0 0 24,0 2 88,2 0 104,-3-5 408,3 4-272,0-1 112,0 0 40,0 0-752,-4-4 872</inkml:trace>
  <inkml:trace contextRef="#ctx0" brushRef="#br0" timeOffset="1383">308 278 1000,'0'0'0,"0"0"104,0-2 48,0 0-16,0-1 16,0 1-32,-2 2-120,0-2 88,2 2-8,0 0-48,0 0-8,0 0-16,0 0 8,0 0 16,0 0-16,0 7 32,-4-1-32,4 0 16,0 0 16,0-3-48,0 0 16,0 3 24,0 0-8,0 12-16,-2-16-16,0 0 24,2 14-8,0-11-8,0 11 0,0-14-8,0 0 8,0 14-16,0-12 8,0 14 0,0-15 0,0-2 8,0 16 8,0-11 8,0 12-8,0-15-16,0 0 8,0 13 0,0-12-16,0 2 0,0 4 8,0-4-32,0-2 8,0 1-32,0 1 24,0-4 32,0 0-48,0 2-16,0 0 8,0 0-24,0-4 80,0 0-72,0 4 8,2-4 8,-2 0 0,0 0 56,0 0-48,0 0 16,0 0 0,0 0 16,0 0 144,2 0-264,-2 0 128,0 0-8,0-2 16,0-1 0,0 2-24,0-3 16,0 0 0,0 0-8,0-1 16,0 4 0,0-6 0,2 1 0,0 0 0,0 1 0,-2 2 16,0-5-8,0 0-16,0-8 16,2 13-8,-2 2 0,0-7 8,0 0 24,2-9 8,-2 14-40,0 2 56,2-5 8,-2-10-16,2 12 24,-2-1-72,0 4 56,2-7 16,0 0-16,0 0 8,0 1-64,-2 5 56,2-6 8,0 0 8,3 0-16,-2 3-56,-2 4 56,3-5-16,0 0 0,0 2-16,-1 1-24,-2 2 24,5-3 0,0 0-16,0 2 0,-1 0-8,-4 2 16,5-2 0,0 0-8,0 0 8,1 0-16,-6 2 0,8 0 0,-1 0 16,8 0-24,-11 0 8,-4 0 16,7 0-8,0 0-24,8 4 8,-10 0 8,13 0-24,-13 2 48,12 0-16,-10 0-8,-8-6 0,20 18 8,-12-14-32,13 12 24,-14-10 0,-6-5 8,19 17-24,-14-12 40,14 12 16,-12-12-40,-8-6 56,21 20 16,-5-14 8,-8 13 16,14-13-16,-22-6-80,8 20 96,15-14-24,-15 12 8,13-12-80,-20-6 96,7 19-8,12-13 0,-12 0-32,11 10-8,-19-16-48,6 4 56,12 0-16,-12 2 0,12 0-40,-18-6 40,6 6 8,13 0 8,-13 1 8,2-1 0,-8-6-64,8 4 64,0 0 0,-2-4 24,0 0-16,-5 0-72,4 4 56,-1-4 48,2 0 16,-2 0 33,-3 0-153,2-2 200,0 0 16,-1 0-40,0-2 0,-2 3-176,2-4 144,-2-2-24,0-9 8,0 10-16,0 5-112,0-14 104,0 9-16,0-12-16,-4 10-8,-1-11-8,1 11-8,0-14 0,0 14 8,4 5-56,-6-18 40,0 4 8,0 1-8,0 0-32,0 0 24,0 0-40,0-1 16,0-1 24,5 16-32,-4-12 0,-1-2 16,0-3 8,-1 3-8,1-2 16,-10 2 0,16 0-24,-4 7 8,3 5-16,-2-12-16,-1 8-8,0-10 8,4 12-16,-1 2 32,-2-8-8,3 8-16,-4-5 8,4 1-8,0 7 24,0-4-88,0-1-56,0 0-136,2 0-144,-2 5 424,2-2-568,0-1-57,0 2-15,2 0 16,-3 1 624,2 0-552,1 1 40,2 0 88,0 0 72,-3 0 352,2 0-264,3 4 104,1 0 56,7 0 48,-15-2 56,2 2-88,3 14-776,-6-18 864</inkml:trace>
  <inkml:trace contextRef="#ctx0" brushRef="#br0" timeOffset="1384">1329 152 1152,'0'0'0,"-4"-2"232,4 0 40,0 0-8,0 0-48,0 0-96,0 2-64,0 0-56,0 0 40,0 0-16,0 0 32,0 4 32,2-1-88,-2-2 152,2 3 24,2 2 32,-2 0 16,1 7-224,-2-10 208,1 1-8,2 17-8,0-15-32,0 9-160,-4-12 168,2 3 0,3 12 0,-3-2-7,-1-2-161,0-11 152,5 3 0,-2 16-40,2-16 0,-1 12-112,-4-16 40,5 4 0,0 13 8,-2-13-8,1 9-40,-4-12 40,5 3 8,-2 12-8,2-12-8,-2 11-32,-4-15 48,4 4 0,0 0-48,1 10-40,-4-12 40,0-4-120,1 6-112,0 0-120,0 0-129,-1 0 481,0-6-568,1 4-88,0 0 24,-2 0 72,0 0 560,0-3-496,0 3 184,0-4 104,0 4 88,0-4 120,0 0-152,0 0-568,0 0 720</inkml:trace>
  <inkml:trace contextRef="#ctx0" brushRef="#br0" timeOffset="1385">1248 160 968,'0'0'0,"0"-2"88,2 0 48,0-4 8,0 0 16,-1 5-160,0-4 136,1 1-16,2 0 16,2-2 16,-4 5-152,4-2 176,3-4 32,7 1 8,-10 0 16,-4 5-232,4-4 240,12-1 24,-12 0-24,10 0 8,-14 4-248,3-2 232,13 0-56,-2-2-8,-8 2-24,-2 2-144,10-2 88,-8-2-15,13 2-17,-5 0-24,0-1 16,2 1-8,1-2-16,-1 2 16,-13 4-40,8-2 32,5 0-24,-2 0-40,1 0-128,-12 2 160,6-2-337,-3 0-151,12 0-96,-14 0-48,1 1 632,5 0-592,-6 1 104,2 0 96,0 0 152,-5 0 240,2 0-128,1 4 24,0-4-736,-6 0 840</inkml:trace>
  <inkml:trace contextRef="#ctx0" brushRef="#br0" timeOffset="1386">1337 312 840,'0'0'0,"0"0"88,2 0-48,0 0-40,-2 0 72,4-2 8,2 0 16,0 0 16,-1 2-112,-3 0 120,4 0 24,2 0 16,0 0 16,4 0-176,-6 0 184,0 0-32,10 0 0,-10-2-16,7 0-136,-7 2 120,0 0 0,14-2-16,-12 2-24,8-2-80,-10 2 72,2 0-24,15-2-8,-7 0 0,-10 2-40,-4 0 32,18-2-48,-12 0-40,11 0-88,-14 2 144,-2 0-256,13-2-72,-10 2-40,12 0-8,-13 0 376,-4 0-320,7 0 96,9 0 64,-11-2 64,0 2 96,-4 0-856,-2 0 856</inkml:trace>
  <inkml:trace contextRef="#ctx0" brushRef="#br0" timeOffset="2045">2249 53 880,'0'0'0,"0"0"40,-4 0-24,-1 0-16,4 0 0,-5 0 16,-11 4-8,13-4 24,-1 3-32,4-2 16,-17-1 8,14 4 16,-12 0 16,13-1-56,2-2 72,-16 3 16,11 0-8,-14 2-8,15 9-72,4-12 72,-19 1 8,4 17 32,-1-15-8,3 9-104,10-12 104,-12 3 8,10 12-16,-16-12 8,17 10-104,4-13 104,-18 3-24,13 16 8,-12-6-40,13-11-48,4-4 48,-15 24-24,12-19-8,-2 14 16,0-15-32,5-4 32,-15 15 0,16-10 0,-4 10-8,4-12-24,0-3 0,0 17 32,0-14-8,0 2 0,0 10-24,0-14 48,0 2 0,0 2-8,4 10 0,2-12-40,-6-4 48,6 7-32,1-1 24,1 10 8,7-16-48,-14 0 16,5 6 8,12 0 16,-10 0-8,12-2-32,-20-4 24,9 4 24,13 0-8,-6-4-16,2 0-24,-18 0 56,19 0-16,1 0 16,2 0-16,0 0-40,-22 0 48,23 0 8,-1-2-24,0-2 16,0 0-32,-21 4-16,23-6 24,-2 0 0,0 0-8,1 0 16,-22 6-32,20-6 16,-1-2 32,-2-9 24,1 13 0,-18 4-72,14-8 128,1-8-40,0 10 8,-8-2 32,-7 7-128,17-14 105,-12 9 31,10-11-24,-12 11 24,-4 6-136,4-16 104,0 10 0,-2-10 48,0 10-32,-2 3-120,0-12 144,0 8-32,0-9-24,0 8-24,-1 5-64,-2-14 72,-1 9-24,0-12-24,-2 13-24,3 5 0,-10-14-72,9 10-24,-3-14-16,-11 14-48,17 2 160,-4-12-168,-15 9-8,14-1-8,-18-8 0,21 16 184,-11-4-168,8-2-73,-18 0 1,8 0-48,12 5 288,-13-4-328,-3 3 48,0 0-32,-2 0 32,-1 0 8,3 0 24,-2 2 24,4 0 24,14 0 200,-11 0-168,-1 0 0,0 4 8,0-4 16,0 6 24,10-2 32,-17 2 24,19 0 40,1-5 24,-10 4-920,13-5 920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23.238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91 201 1072,'0'0'0,"0"0"184,0-2 40,-2 0-224,0 0 232,-2-2-8,0 2-32,4-2 0,-3 3-192,2 0 192,1-1 8,-4 0-24,4 0 0,0 1-176,0 0 176,-4-1-56,4 2-24,0 0-40,-3 0-56,2 0 16,1 4 0,0 0 0,0-1-16,0-2 32,0 5 0,-4 0 16,4 13 24,0-16-72,0-2 80,0 17 0,0-12 16,0 14-48,0-15-48,0-4 48,0 24 0,2-9-16,0-10 16,0 11-48,-2-12 24,4 1 8,0 16-32,-2-5 8,0-4-8,-2-10 24,2 13-8,0 2 8,0-12 16,0 11-40,-2-13 40,0 2-8,2 12-16,-2-14 0,2 10-16,-2-12 8,0 2-24,0 12 0,0-11 0,0 0 16,0-4-24,0 5-24,0-2-40,0 0-48,0-1 136,0-2-216,0-1-56,0 4-72,0-4-40,0 0 384,0 0-392,0 0 40,0 0 64,0 0 40,0 0 1528,0 0-2736,0 0 1304,0-2 24,-4-2 24,4 0 104,0 4-80,-4-6 8,4-2 32,0-9 32,-4 13 8,4 4-16,0-6 16,-4-2-8,0-8 0,4 12 8,0 4 0,-4-6-8,0-10 0,-2 10 8,0-3 0,6 9 0,-6-16 8,2 10 0,-2-12-8,2 12 16,4 6-16,-4-8 0,-1-8 8,1 9 8,0-9-8,4 16-8,0-6 16,0-12 0,-4 12 0,0-10 24,4 15-40,0-4 48,-4-12 40,4 11 16,0-10 24,0 16-128,0-4 160,0-2 8,0-10 8,4 12 0,-3 3-176,2-4 160,3-3-8,-2-1-24,3 1-8,-7 7-120,6-6 104,10 1-8,-8 0 8,8 0-24,-15 5-80,4-4 104,13-1 0,-11 0 8,11 2 0,-17 3-112,6 0 112,13-1-24,-4-2-8,1 2 8,-15 1-88,12-5 104,2 4 32,-8 0 0,12 0 0,-18 2-136,4-2 104,15 2 8,-3 0-16,-2 0 9,-14 0-105,4 0 112,14 0-24,-13 0 0,11 0-48,-12 4 0,10 3-16,-10-3 8,0 2 8,-4-5-40,2 4 32,0 1-8,0 0 8,-2 0-8,-1-5-24,0 4 16,1 1-8,-2 0-16,0 0 8,0-4 0,0 2-24,-4 2-24,0 1 16,-2-1-48,5-5 80,-4 2-80,-1 3-32,-10 0-56,12 10-25,-2-16 193,-6 0-208,6 6 0,-13 0-8,13 0 32,-1-4 184,-6 2-184,7 2 24,-16 0 40,5 1 8,11-1 32,-14 0 40,14 0 0,-12-2 40,15-3 0,0 2-8,-14 1 24,11-4 8,-12 0 24,17 0-48,-2 0 64,-3 0 24,0 0 16,0 4 0,3-4-104,0 0 120,-3 0-16,2 0 8,0 0-40,4 0-72,0 0 40,0 4-8,0 0-32,0-2 0,0 0-8,2 2 0,0 0 8,4 0 0,-3-4 0,0 0 0,3 4 0,10 2-8,-10 0 8,-2 2 0,0 1 16,15-5-32,-13 2 16,14 0 16,-16-3-16,0 0 32,20 13-16,-8-12 0,5 12 8,-12-13-24,0-2 32,11 6-8,0-1 0,1 10-40,1-12 0,-2 0 32,1 2 0,-1 0 16,-7-2-32,-4-2 40,11 4 0,1 0-32,-3 0 16,-8-2-24,-2-2-64,10 15-24,0-17 8,1 4-80,-10-2 160,-2 0-152,9 2-64,-8 2-48,12 0-40,-9-2 304,-5-2-360,2 4-8,12 0 16,-14-2 56,5-1 296,-6-2-256,1 3 72,3 0 64,7 0 48,-10 3-88,0-3-592,-6-4 752</inkml:trace>
  <inkml:trace contextRef="#ctx0" brushRef="#br0" timeOffset="1">914 234 904,'0'0'0,"2"-2"88,-2 0 24,0 1-112,0-4 152,0-1 24,0 4 16,0-2 32,0 3-224,0-3 232,0 0 64,0 0 8,0 2 16,0 2-320,0-2 336,0-2-8,0 2 24,0 0-16,0 2-336,0-2 312,0 0-47,-4 2-73,4 0-48,0 0-144,0 0 96,0 0-24,-4 0 0,4 4-16,0-3-56,0 2 48,0 3 24,0 0-40,0 11 8,0-17-40,0 4 24,0 12-8,0-10 8,0 12-16,2-12 8,0 19-24,0-9 32,0-10-24,-2-1 0,2 14-8,0-3 16,0 1-32,0 1 32,0 0-8,0-2-8,0 0 48,0-10-8,-2-2-32,2 13 64,0-11-16,0 12-40,0-14 24,0 12-16,0-12 16,0 2 32,-2 11-24,0-16-40,0 2 40,0 1 24,2 0-24,0 0 0,-1-3-40,0 2 16,1 1-16,0 0 8,0-4-16,-1 0 8,0 0 24,1 0-56,0 0-24,0 0 0,-2 0 56,0 0-72,0 0 0,2 0-8,-2-2-40,0 1 120,0 0-112,0-5 8,2 0 0,-2 0 40,0 3 64,0-2-64,0-12 0,0 11 32,3-2 8,-3 2 24,0-4-32,0 4 16,0-2-16,2-8-16,-2 13 48,2 0-32,-2-16 0,0 13 16,0-12 24,0 14-8,0 0-8,0-16 32,0 14-16,0-13 8,0 16-16,0-2 32,0-15-32,-4 14 24,4-16-8,0 14 24,-5-13 8,5 13 40,0-10 0,0 12-16,0-12-8,0 12-16,0-11 8,0 15-56,0 0 64,0-4-8,0 0-40,0 0-16,2 0-16,1 2-16,-1 0 0,-2 2 24,1 1 8,0 0-32,1-1 24,2 0-32,0 2-8,-3 0 48,0 0-48,3 0-24,2 0 16,-2 4 16,-1-2 40,0 0-56,1 2 0,0 0 24,0 0-16,-1 0 48,-2-2-24,3 4 32,0 10-40,2-12 32,-2 0 0,-2-1-16,2 13-24,3-12 24,-1 12 8,-3-13 8,0-2-24,3 17 24,0-14-16,2 2 0,0 13 8,0-15-24,0 14 24,0-14-8,-4 7 16,-2-6-24,5-1 40,-1 2-16,0 0-8,-1 5 8,-2-5 8,5-2 8,0 2-16,-2 0-8,-2-2 8,-2-2 8,6 4 0,-2-2 8,0 0 8,0-1-24,-3-2 0,5 3-8,0 0 0,-2-4 32,0 0-24,-4 0 24,4 0 16,0 0 8,2 0 0,-1 0-48,-6 0 16,7 0 16,0 0 16,-1-2-16,-3 1-32,-2 0 56,4-1-32,0-4 8,0 0-16,0 1-16,-4 4 8,4-5 8,0 0-32,0 0 16,-3-1 0,-2 6 0,5-16-16,0 13 0,-2-4 0,0-5 16,-4 10-32,5-3 0,-1-12 32,-2 12-32,1-1 32,-2 6 0,1-16 16,2 11-32,-2-10 8,0 11 8,-2 4-24,2-17 8,2 12 8,-2-15 32,2 16-24,-4 4 8,2-17 0,0 10-24,0-8 8,0 10 8,-2 6 0,2-19 0,-2 13 0,2 0-8,0 1 8,-2 4 0,2-5-8,0 2 16,-2 0 8,2 2-16,-2 2 0,0-2 0,2 0-8,-2 2 0,2 0 8,-2 0 8,2 0-8,-2 0-40,0 0 16,0 6 24,0-6-32,2 6 8,-2 12 8,2-14 8,0 13 0,-2-17 8,0 6 0,2 12-8,2-12-16,0 14 16,-3-20 8,0 6-16,2 17 0,-1-17 0,0 16 8,-2-21 8,2 14-8,0 1 0,2 1 16,2-1-16,-6-16 8,4 6 0,0 16-8,-2-16 8,0 12 0,-2-17 0,4 5-16,0 14 16,2-14-8,-2 12 16,-3-17-8,2 4 0,1 1-40,-2 12-40,2-13-136,-3-5 216,2 4-393,1 2-127,3 0-152,-3 0-8,-4-5 680,2 4-608,-2 1 120,0 0 176,0-2 144,0-3 168,0 2-80,0-3-728,0 0 808</inkml:trace>
  <inkml:trace contextRef="#ctx0" brushRef="#br0" timeOffset="1402">2010 80 952,'0'0'0,"0"0"192,0 0-192,0 0 264,0-2 56,0-2 0,0 0 8,0 0 8,2 0 24,0 0 40,0 2 0,0 0 8,-2 1-408,2-1 417,2 0-25,-2 0-24,0 0-88,-2 2-280,2-2 184,0 2-48,0 0-40,-2 0 24,0 1-120,0 2 104,0 1 0,0 1-16,0 1-16,0-5-72,0 4 80,0 1-16,0 12-16,0-12 0,-1 1-48,-2 8 48,3 2-8,-4-1 16,0 0-24,3-11-32,-2 8 40,-3 5-32,0 3 0,2-1 16,2-14-24,-3 8 16,-1 8 16,2-1 16,-2-1-40,4-12-8,-2 6 8,-12 7 0,12-1 0,0-2 24,2-12-32,0 6 24,-2 4 24,0 1-40,0-11 32,2 2-40,0 4 40,2-8 0,-4 2 16,4 10-24,0-16 24,0 6-40,0-2 32,0 0-24,0-2-24,0 1 8,0 1-32,0 0-88,0-4-88,0 0 200,2 0-304,0 0-64,0 0-64,0 0 16,-1 0 416,0 0-488,1-2 8,0-4-9,0-1-55,2 1 104,-2-2 0,2-8 64,0 10 64,-2-3 312,0 0-304,2 1 80,0-11 32,0 11 56,-1-3 136,0 2-80,5-7-8,-2 0 40,0-1-8,-2 8 56,-1 2-40,1-9 8,0 8 8,0-16 8,-3 14 16,0 3-16,3-13-8,-2 2 24,2 2-8,-3 6 8,0 4 8,3-11 8,-2 1 8,2 8 24,-3-5-48,0 6 56,3 1 8,-2-13 16,0 13 8,-1 2-88,0 2 104,1-6-8,2 2 16,-2 0-8,1 3-104,-2 2 96,3-3 8,0 2-16,0 0-8,1 0-80,-3 2 88,2-2 0,0 2 8,0 0 32,0 0-128,-2 0 120,4 0-8,0 4 0,0 0-48,0-1-64,-4-2 72,6 5 8,0 10-48,0-12 24,4 8-56,-7-7 40,1-1-16,10 12 0,-10-12-16,0 8-8,-4-8 0,16 2 0,-12 12 8,11-12 16,-11 17-16,12-17 8,-10 16-16,12-16-16,-7 12 16,-10-14 8,6 3-16,11 15 16,-12-16 8,10 8-16,-14-10-8,12 2 40,1 12 8,-1-12-8,-10 10-32,-4-13 32,18 3-40,-14 12-40,12-14-72,-12 10 120,-5-12-216,5 2-96,2 2-96,0 0-16,-1 0 424,-6-5-392,5 5 40,-2 0 104,-2 0 96,0-1 152,-2-4-112,2 3 40,-2-4-584,0 0 656</inkml:trace>
  <inkml:trace contextRef="#ctx0" brushRef="#br0" timeOffset="1403">1878 404 768,'0'0'0,"0"0"0,0 0 56,0 0 32,0-2 0,0 0-8,0 1-80,2-2 72,2 1-16,0 0 0,2 0 8,-5 1-64,4-2 96,1 1 24,11 0 8,-11 0 8,-3 2-136,12 0 120,-7 0 0,10 0 24,-10 0 0,15 0-24,-7-2 16,2 0-64,2 2-8,-15-1-64,10 0 48,6-1-8,1-1 16,2 3-16,-18 0-40,13 0 48,7 0-16,-2 0-32,1-2 16,-1 0-40,-2 0-16,2 0-56,1 0-64,-19 2 160,12-2-248,4 0-56,1 0-24,-1 0 8,-15 2 320,10-2-264,6 0 48,-3-2 72,-2 2 56,-13 2 88,6-2-56,5 0-40,1 0-520,-17 2 616</inkml:trace>
  <inkml:trace contextRef="#ctx0" brushRef="#br0" timeOffset="1404">2723 157 736,'0'0'0,"0"0"80,0 0 32,0-2 16,0 0 16,-4-2-16,4 2-16,0 1-112,0 0 120,0-1 24,0 0 24,0 0 0,0 0-168,0 2 176,0-2-8,0 2-32,0 0 0,0 0-136,0 0 120,0 0-16,0 0 0,0 4 8,0-2-112,0 0 104,0 2 32,0 0-24,0 0 24,0-1-136,0 0 104,0 13-8,0-12 0,2 12-16,0-10-16,0 13 8,0-13-16,-2 14-24,0-16-32,0-2 48,2 18-40,0-14 16,0 17 24,-1-20-48,0 0 16,1 17 24,0-14-32,0 12-64,-1-14 56,0-2-104,1 19-144,-2-15-104,2 14-128,-1-16 480,0-2-568,1 14-16,0-12 64,-2 2 136,1-2 384,0-2-216,1 5 104,-2-1 56,2 0-632,-2-6 688</inkml:trace>
  <inkml:trace contextRef="#ctx0" brushRef="#br0" timeOffset="1405">2417 104 920,'0'0'0,"0"0"0,0 0 208,0-2 72,0 0 24,0-2-24,0 0-40,0 4-240,0-2 208,2 0 8,2 0-16,2 0-8,-6 2-192,6 0 200,2 0 32,0 0 32,0 0 16,-7 0-280,15 0 296,-10 0-32,10 0-39,-10-2-17,-4 2-208,16-2 144,-10 2-24,17 0-24,-7-2-48,-17 2-48,16 0 72,3 0-40,-2 0 8,3-2-8,-18 1-32,14 0 8,5-1 32,-1 0-32,1 0 32,-18 1-40,16 0 40,2-1-32,-3 0 0,1 0-32,-17 1 24,14-2-56,1 1-48,3-1-72,1 1-40,-19 2 216,14-4-256,3 0-9,1 2 9,-3-2-32,-2 0 16,0 0 0,-8 2-8,13-2 32,-13 0-16,10 2-16,-12 2 32,10-2-8,-10 0 24,0 0 32,3 0 40,-1 0 24,-7 2 136,4 0-104,1 0 16,0 0 24,0 0 16,-5 0 48,2 0-48,-1-2 16,0 2-8,0-2 24,-1 2 16,0 0-24,1 0 16,0 0 8,0 0-8,-2 0 8,0 0-8,0 0 16,0 0-8,0 0-8,-4 0 8,4 0 8,0 4-16,0-4 8,0 0-8,0 0 0,-4 4-8,4-4 0,-1 0 16,-2 0-16,-1 4-8,0-4-656,4 0 680</inkml:trace>
  <inkml:trace contextRef="#ctx0" brushRef="#br0" timeOffset="1749">3407 21 768,'0'0'0,"0"0"24,0-2 0,0 0 16,0 0 32,0 0 16,0 0 40,2 2 24,-2-2 16,0 0 48,0 0-16,0 0 32,0 2-232,0 0 232,0 0 8,0 0 16,0 0-72,0 0-1096,0 0 1984,0 0-968,0 4-8,0-4 0,0 2-96,0 0 104,0 4 16,0 0-24,0 10 0,0-13-96,0-2 104,0 16 8,0-11-16,0 12 32,0-8-128,0-4 96,0 10 0,0 3 16,0-3-31,0-5-81,0-4 80,0 9-16,0 2-16,0 3-24,0-9-24,0-6 48,0 14-8,0-2-8,2 1 16,0-7-48,-2-6 32,2 10-16,-2 0 16,2 0 8,0-11-40,-2-3 48,2 20-8,0-16-32,0 12-16,0-15 8,-1-2-64,3 15 0,0-12-128,0 0-177,-3 1 369,0-3-552,1 2-200,0 0-32,2 0 96,-1-1 688,-2-2-528,3-1 200,2 4 160,0-4 64,-1 0 104,-4 0-712,-1 0 712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26.180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36 213 968,'0'0'0,"0"0"272,0-2 80,0 2-352,0-2 376,0 0-48,0 2-72,0 0-64,0 0-192,0-2 136,0 2-48,0 0-16,0 0 0,0 0-72,0 0 72,0 0 40,0 4-8,-4 0 0,4-4-104,0 4 136,-4 0-40,4 2 0,0 0-16,0-5-80,-4 4 80,0 1 8,0 11 0,0-13 0,4-4-88,-4 6 72,0 12 0,4-14-8,0 2 16,-1-3-80,-2 14 40,3-13 8,0 15-8,0-13-23,0 12 15,0-12-8,0 10-16,0-10 16,0-2-24,0 13 24,0-11-32,4 10 24,0-12-32,-3-3 16,2 4-24,3 11 40,0-12-8,2 2 8,-6-4-16,5 2 8,9 2 0,-10 1-16,2-1 32,-4-2-24,8 8 32,-6-12 8,12 6 8,-9-2-24,-4-3-24,10 2 40,-7-3-8,10 4 0,-10 0-8,-2-4-24,8 0 16,-5 4 0,11-4 0,-4 0 0,-13 0-16,2 0 16,17 0 8,-13 0-8,11-2 24,-18 1-40,4 0 32,14-1 8,-12 0-8,15 0 0,-15 0 16,12-2-16,-12 0 24,12-2-24,-18 4-32,2-2 24,15-2 56,-13 0-16,2-1 8,-2 5-72,4-2 72,-4-2-16,2-2 48,-2 2 24,-3 4-128,0-2 192,3-4 0,0 0 64,-2-8 16,-2 14-272,1 0 304,-1-6 0,0-9 40,0 13 8,-2 1-352,0-2 344,2-11 24,-2 10-39,0 0-33,0-1-296,0-2 304,-6 3-88,-1-3-56,1-9-16,-1 16-144,-2-2 88,5-4 48,-2-8 16,-12 10-56,15 2-96,0 0 64,-13-13-24,9 11-80,-13-2 32,14 2-40,-16-2-24,6 0-32,-3 2-104,3 0-56,-2 0-72,0 0-40,0 2-73,7 1 449,3 2-576,-10-3-104,0 1-96,2 3-48,5 0 824,3 0-824,-8 0 8,10 0-9,-16 0 57,16 0 80,-12 0 104,11 5 128,-11-1 136,16-2 320,0 0-208,-4 2 104,-10 0 48,12 2-72,-2 0-456,6-6 584</inkml:trace>
  <inkml:trace contextRef="#ctx0" brushRef="#br0" timeOffset="1">677 181 960,'0'0'0,"0"-2"264,0 0 80,0-3-8,0 1-40,0 0-96,0 0-72,0 2-32,0 0-96,0 2 72,0-2 24,0 0-8,0 0-8,2 0-80,-2 2 88,2 0-24,0 0-8,2 0 16,-2 0-8,-2 0-64,2 0 40,0 0-16,0 0 16,0 6-16,-2-6-24,2 4 32,0 0-16,0 2 0,-2 1-8,0-7-8,0 6 8,0 10 8,0-12-16,0 2-8,0 10 24,2-12-32,0 12 32,0-10-24,-2-4 8,2 15 8,0-11-8,0 12 0,-2-12 24,0 12-16,0-14 0,0 13 16,0-13-40,0-2 16,0 12 8,0-8 48,0 10-48,0-12 24,0-2-32,0 12 16,0-14 0,0 6-8,0 0 16,0 1 16,0-3-32,2 0 48,-2 0 16,0-4-72,0 4 56,0 0 32,0-4 0,0 0 0,0 0-88,0 0 56,0 0 16,0 0-40,0 0 0,0 0 0,0 0-40,-4 0 0,4 0-24,0-1 32,0 0-56,0-3 40,0-2-8,0 2-16,0 2 40,0-2 0,0-3-24,0 1 8,0 0 16,0-2 24,-4 0-8,4 0-24,0-8 16,0 15-8,0-2-24,0-3 24,0-11 8,0 11-16,0 5 8,0-4 16,0-3-24,0 0 24,0 2-8,2-2 8,-2 0 8,2-8-8,-2 10 8,1 4-24,0-3 32,1-11-24,0 12 16,0-2 0,-1 4-24,0-2 16,1-4 8,0 0 0,2 0 8,-3 4-32,0 0 0,3-2 24,-2 0-16,2-1-24,-1 5 16,0-2 8,4-2 0,-1 2-16,0 2 0,-4 1 8,2 0-24,2-1-8,0-2-24,0 2 8,-3 2 48,0 0-48,5 0 8,8 0 8,-10 4-8,-2-2 40,1 0-8,3 2-32,0 2 16,0 0 16,-4-3 8,0 0-56,12 4 32,-12 9 16,2-12-8,-2 4 16,0 2 0,13-4 0,-11 10-8,0-10-16,2 2 24,2 3-8,-4-7-48,10 12 24,-10-12 24,2 16 0,11-14 16,-13 12-16,12-13-16,-12 13 16,12-14 16,-12 12 16,15-10 0,-17 3-24,0-2-8,14-3 24,-12 0-24,12 2 16,-13-2-8,-2-1 40,16 13 0,-11-16 8,12 4 0,-15-2-48,-2 0 56,15 2 8,-12-4 0,13 0 24,-16 2-88,0 0 120,15-2 24,-10 0 89,12 0-33,-14 0-200,-4 0 256,15 0 8,-11 0 8,10-2 80,-12 1-352,-2 0 336,14-1 32,-10-2-40,10-2 32,-11 2-360,-3 2 328,6-2 32,-2-2 24,0 1-72,-3 1-312,-2 2 361,3-4-9,0-2 24,0-10 72,-3 14-448,0 2 416,1-16-48,-2 12-32,0-11-80,0 13-256,0 2 232,0-14 40,0 10-96,-4-14 0,4 14-176,0 4 144,-4-19-80,-2 5 24,0 0-16,1 2-72,4 10 88,-5-12 0,-11-1-8,13 9 8,0-8-88,2 12 8,-16-4 64,14-12-72,-2 3 8,1 12-8,4 4 56,-5-19-80,0 14 72,-10 0-40,16 0-8,0 4-32,-5-4-8,1-2 24,-2 2-24,3 1 40,2 4-16,1-3 8,-4-1-216,0 1-128,4 3 352,0 0-568,-4-1-312,4 2-216,0 0-273,0 0 1369,0 0-1552,0-2-80,0 2 87,2 0 217,2 0 1328,-4 0-1064,6 0 400,0 0 288,2 0 232,6 0 144,-11 0-24,3 0-88,10-2-480,-16 2 592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35.070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699 150 784,'0'0'0,"0"-2"16,0 0 0,0-4 8,0-2 0,0 2 16,0-2 8,0 0 24,0-9 24,2 13 24,0 0-120,-1 2 144,-1-4 8,0 0 16,0 0 16,0 3-184,0 2 192,0-5 32,0 0 40,0 0 8,-4 2-272,3 4 288,1-4 16,0 0 0,0 0-32,0-2-272,0 5 264,0-3-40,0 0-72,0 0 1,-4 2-41,4 0-16,-3 1-96,2 0 56,1-1-16,0 2-24,-4 0-32,4 0 16,0 0-24,-4 0 32,0 0-16,0 4-8,1 0 16,2-4-8,-3 4-16,0 0 0,0 2 16,0 0 8,4-5-24,-6 5-8,0 10 32,0-12-24,0 1 24,6-4 8,-6 15-8,-11-10 0,13 12 24,-11-12-24,14-5 16,-3 21 0,-12-16-16,10 18 0,-12-6 0,17-18 8,-5 21 8,-14 1 24,2 0 8,2 2-48,16-23 40,-19 25 8,1 0-48,2 1 48,10-1-48,6-26 8,-24 26 24,3 1 16,1 1-24,-2 0 40,21-27-64,-20 27 40,-2 2-24,1-2-8,4 1 0,17-28-8,-16 26-16,-2 1 24,-1 1 0,2-1-8,18-28-24,-18 29 48,1-3 0,11-2-16,-14 0 40,20-22-48,-6 17 0,-10 1 40,12 0 24,-12-2-48,12 3 32,-3-3-40,-9-2 8,12 0 32,4-14-48,-6 13 56,0-9-16,0 14 0,2-16-16,3-2-24,-2 12 16,-1-8 40,0 0-32,0 11-24,3-17 0,-2 4-40,3 0-104,0 2-72,0-2-120,0-4 336,0 4-472,0-4-145,0 4-63,0-4-48,0 0 32,2 0 128,0 0 160,0-2 144,-1 0 264,2-2-160,1-4-560,-4 8 720</inkml:trace>
  <inkml:trace contextRef="#ctx0" brushRef="#br0" timeOffset="1284">969 458 744,'0'0'0,"0"0"16,0-2-8,0 0 32,0 0-24,0 0-16,0 2 48,-4-2 16,0 0 0,4 0 32,0 0 0,0 2-8,0-2-88,0 2 104,0 0-16,0 0 24,0-2 0,0 2-112,0 0 96,0 0 8,0 0 0,0 0 8,0 0-528,0 0 936,0 0-416,0 0-48,0 0-24,0 0 8,0 0-8,0 0-816,0 0 1624,0 0-776,-4 4 0,4 0 16,0-1-80,0-2 64,-4 3 16,4 2 0,0-2 0,0 1-80,0-4 88,0 5-8,0 10 16,0-12-24,-4 2-72,4-5 80,0 17-32,0-14-32,0 2 8,0 9-24,0-14 32,0 3 0,0 2 8,0 12-32,0-14-8,0-3-16,0 5 24,0 10 8,0-12 32,0 2-48,0-6 48,0 18-8,0-14 0,0 2-8,0 10-32,0-16 24,-4 7-64,4-1 0,0 0-32,-1-6 72,-3 6-80,4 0-16,-4 0-8,4 0 0,0-6 104,0 4-128,0 0-8,0 0-16,0-4-24,0 0 176,0 4-168,-4 0-24,4-4-32,-4 4 8,4-4 216,-4 0-232,4 4 56,0-4-8,0 0 0,0 0 184,0 0-168,0 0 16,0 0 64,-4 0 48,4 0 40,0 0-32,-4-2-680,4 2 712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39.654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25 474 624,'0'0'0,"0"0"0,0-2 152,0-4-136,-5-2 0,1-10 0,0 12 8,0-13 0,4 13 32,-4-10 8,3 15-64,-2-4 72,3-3 16,0-8 32,0 10-16,0 4-104,0-4 120,0 0 8,0-3-24,2 3 24,-1 5-128,0-2 128,1-3-8,0 0 16,0 4-8,-1 1-128,0-2 120,1 1-32,2 0-16,-2 0-16,0 1-56,1 0 32,3 1 8,-2 0-24,2 0 8,-4 0-24,2 0 40,2 0-32,0 0 16,0 0 0,-4 1-24,2 2 0,2 3 16,2 0 0,0 0 0,-5-4-16,2 2 8,4 2 0,9 13 0,-12-15 8,2 2-16,4 4 8,-6-4 24,12 12-24,-11-12-8,0 2 0,6 4 8,-5-5-24,14 11 32,-6-12-8,-12 3-8,0 2 8,19-5 16,-7 12-24,0-11 24,-7 0-24,0 2 56,8-5 16,-1 12 48,2-12-8,-14 4-112,0 0 176,16-4-24,-12 2 16,15 11 24,-16-17-192,2 0 152,7 6-16,0 10-24,-8-16-16,13 6 1,-13-2 39,10 0-24,-12 0 16,3-4-128,-2 0 96,1 4-16,11-4 24,-13 0-16,-2 0-88,0 0 96,4 4-24,0-4-8,0 0 0,-5 0-64,0 0 88,3 0 16,0 0 32,-2 0-16,-1 0-120,-1 0 112,0 0 8,2-2 0,0 0 40,-3 1-160,0 0 176,1-1-8,0-2 0,-2 0-32,0 0-136,0 2 112,0-4 24,0 0-32,0-2-8,0 4-96,0 2 72,-4-5-24,0 1 16,0-2-24,0 0 8,-1 0-8,-1-8 8,0 12 8,4 0-56,0 2 40,-4-6-8,2-9 0,0 11 32,0 1-64,2 2 72,-4-13 16,0 10 0,0-2-32,3-4-56,2 8 72,-5-2 8,2-2 0,0-9-8,1 13-72,1 2 48,-2-6-24,0-10-16,0 12 24,1-6-32,2 8 8,-3-2-24,4-11 24,0 11-16,-3 0 8,2 4-8,1-14 40,0 10-64,0-2 24,0-5 8,0 10-32,2-1-8,0-3-32,0-1-48,0 3 120,-2 4-152,2-5-56,0 0 16,0 0-72,0 1 264,-2 4-304,6-1-104,-1 0-112,-3 0-56,1 0 576,-2 2-680,1-2-8,0 0-25,0 0 49,1 2 664,-2 0-592,3 0 88,2 0 72,-4 0 64,3 3 368,-4-2-320,3 3 96,2-4 64,-2 4 40,1 0 120,-4-4-776,-1 0 776</inkml:trace>
  <inkml:trace contextRef="#ctx0" brushRef="#br0" timeOffset="1">1072 156 1088,'0'0'0,"0"0"296,0 0-296,0-2 384,2-4 16,-2 2-32,2 2-112,-2 1-256,2 0 184,0-1-64,-2 0-48,0 0-8,0 1-64,0 0 16,0 1 8,0 0-16,0 4 24,0-3-32,0 2 56,0 1 0,0-4 24,0 4-16,0-3-64,0 2 104,0 3 16,-4 0-8,0 10-8,2-14-104,-2 1 80,-2 3 24,-1 12-24,1-14 24,5 2-104,-2 4 104,-3-4 0,0 12-16,0-12-23,4 2-65,-2 5 40,-2 3-24,2-10 0,0 16 8,2-19-24,0 0 16,-2 18 0,0-5 32,0 0-24,2-13-24,0 0 32,-2 19 0,0-5-16,-3-11 0,5 3-16,-2 4 8,-12-7-24,12 16-56,-2-16 8,-10 15-64,12-15-9,-2 10 9,0-10-40,4 2 168,0 0-152,-2-8 16,-3 6 24,3 0 16,2-3 96,0 0-48,-2 1-8,0 1-16,0-1 0,4-4 72,0 0-56,0 4-8,0-4-24,0 0 0,0 0 88,0 0-128,-4-2 16,4 0-8,0 0-16,0 0 136,0 2-144,0-3-8,0 1-16,0-2 48,0 1 120,0 0-88,0-3 8,0-2 88,2-8-24,-2 13 16,0 2-24,0-5 48,0-2-32,0 0 16,1-3-8,0 5 8,1 0-16,2-10 48,0 10 0,-2-10 8,0 10 32,0-12-32,0 9 24,0-3-72,-2 4 88,2 2 0,5-12 0,-1 10 8,-4-6-96,0 8 88,2-3 0,0-11 16,0 14 16,0-7-120,-2 6 104,4-1 32,-2-13-8,2 13 16,0-10-16,0 10 0,-2-8 16,2 10-40,-1 0-104,-4 4 80,4-6-16,1-1-16,2 1 0,-2 4-48,-4 2 64,14-4-24,-14 0-32,2 4-32,2 0-8,0 2-8,0-2 8,2 2 24,-1 0 8,-5 0-40,4 0 40,10 0-8,-10 0 0,-2 0 8,-2 0 8,14 6-56,-14 0 8,6 10 8,-1-12 32,-6-4-40,7 17 40,11-11-8,-15 12-32,9-13 40,-10-4-16,3 17 8,2-12-16,0 13 24,6-14 0,-12-4-24,5 19-8,11-14 40,-12 12-8,10-13 0,-14-4 8,4 20 8,10-15-24,-8 12 16,9-13-8,-15-4-24,14 17-40,-8-14-56,12 12-56,-12-12 176,-8-4-224,19 17-56,-13-13-8,0 12-48,1-12 336,-6-4-336,7 6 24,10 0-8,-12 0 48,2-2 72,0 0 40,-1 0 72,-3 0-728,-4-4 816</inkml:trace>
  <inkml:trace contextRef="#ctx0" brushRef="#br0" timeOffset="2">916 482 832,'0'0'0,"0"-2"96,-1 2-96,-2-2 120,-1 0-16,0 0 16,4 2-16,-2 0-104,0 0 80,2 0 0,0-2 0,0 0-24,0 2-56,0 0 56,2 0 0,0 0 8,0 0 40,-1 0-104,2 0 136,1 0 0,2-2 16,0 2-8,-4 0-144,2 0 144,2 0 0,2 0 0,8-2-16,-14 2-128,2 0 104,15 0-40,-13 0-8,10 0-24,-13 0-32,2 0 40,15-2 8,-12 0-40,17 2 8,-19-1-16,6 0-16,8 1-40,-4-2-56,1 2-56,-11-1 168,6 0-224,4-1-16,-8 2 16,16 0-8,-16-1 232,3 0-224,7-1-8,0 0-8,-2 0 40,-8 0 32,11-2 40,-11-2 56,12 0 24,-16 4 48,0 0-24,16-3 8,-12 1-48,11 0-688,-19 4 752</inkml:trace>
  <inkml:trace contextRef="#ctx0" brushRef="#br0" timeOffset="3">1637 233 944,'0'0'0,"0"0"136,0 0 40,0 0 24,0 0-24,0 0-176,0 0 168,0 0-24,0 0-8,0 0 8,0 0-736,0 4 1328,0-4-576,0 4 0,-4 0-16,4 1-144,0-4 136,-4 5-24,4 1-16,0-1 0,0-2-96,0-2 96,0 16 16,0-14 40,0 2 0,1 6-152,0-8 176,1-4 32,0 16-56,0-12 8,0 10-160,-2-11 128,2 1-55,0 12-9,-2-10 16,2 9-80,-2-12 32,0 1 40,2 15-16,0-15 16,0 11-72,-2-12 64,2 1-8,0 12 0,-2-12-32,2 1-24,-2-4 72,0 15-16,2-12-24,-2 3 8,2 9-40,-2-14-8,2-2 0,-2 6 24,0 0-24,0-1 8,0-4-16,0 5-16,0 0-48,0-2-48,0 0 128,0-4-152,0 0-64,0 4-33,0-4-39,0 0 288,0 0-320,0 0-8,0 0 8,0-2 24,0 0 296,0 2-304,0-4 32,0-2 0,0 2-8,0-2 280,0 6-224,0-6 16,0-2 56,0-8 56,0 12 96,0 4-88,-4-7 32,4-11 16,-4 12 8,4-2 32,0 8-16,0-16 0,0 10 16,0-2 0,-4-13 8,4 21-8,0-8 0,-4-10 0,4 10 8,0-8 8,0 16-16,0-6 8,0-10 24,0 9-8,0-11 16,0 18-40,-4-6 56,0-12 0,4 12 16,0-10 8,0 15-80,0-4 88,0-12-8,0 11-8,0-2 24,0 6-96,0-14 96,0 10 24,0-2 8,0 0-16,0 7-112,0-4 120,0 1-24,0-1-8,2 1-8,-2 4-80,2-4 88,0 2-24,0 0 8,0 0 8,-2 2-80,2-2 32,0 2 8,0 0-16,0 0-24,-2 0 0,2 0 24,2 0 8,2 0 8,-2 4-8,-3-4-32,4 0 16,1 4 0,1 2 16,-1-2-16,-2 3-8,0-1-8,0 10-24,2-12 24,-5 0 0,4 8 16,-1-8 16,2 2 8,-2 10-8,-3-15-32,4 2 56,1 4-16,2 9 8,-2-16 24,-4 1-72,3 4 88,1 1 48,0 0 48,0 0-16,-5-4-168,4 2 168,1 2-8,2 10-24,0-12 0,-6-2-136,2 3 121,4 1-17,0 10-8,0-16-16,-5 2-80,3 2 88,2 0 0,0 2-32,0-2 16,-5-2-72,2 0 64,3 2-8,0 0 32,0 0 0,-5-2-88,2 0 112,4-2-24,-3 4 8,0-4-40,-4 0-56,2 0 8,2 0-16,0 0-32,0 0-24,-4 0 64,0 0-64,2-2-48,-2 0-16,2-2-8,-2 2 136,0-2-144,2-2-8,0 0 0,-2 0 8,0 3 144,0 0-168,0-3 31,2 0-7,-1 0 24,-3 3 120,2 0-104,-2-5 24,0 1 24,0 1 0,0 3 56,0-2-32,0-3 8,0 0 8,0 2 0,0-2 8,0 0-8,0 0 0,0 0 16,0 3 0,0 1 8,0-4 24,2 0-16,0 0 16,-1 4-32,0 0 32,1-4-8,0 0 32,0 2-16,0 0 0,0 0 16,0 2-32,0 0 0,-1 2-24,0 1 32,1-3-24,0 2 16,0 0-8,0 1-16,0 0 0,4-1 24,-2 0-16,0 2 16,0 0 8,0 0-8,0 0 8,0 0 16,-1 0-48,-2 0 40,1 0 24,2 4 17,0 0-17,-1-1-64,-1-2 56,2 6-8,0-1 0,0 10-16,-3-14-32,0 0 32,3 4-24,-2 10 0,2-12 16,-3 7-24,0-6 16,1-1 24,0 15 0,0-13 40,-1 7-80,0-8 80,1 1 24,0 14-16,0-14-24,-2 7-64,0-7 80,2 0-40,0 12 24,0-12 0,-2 8-64,0-10 88,2 2-16,0 11 16,0-13 8,0 7-96,-2-6 64,2-1 0,0 12-40,0-12-56,0-1 32,-2-2-112,4 5-96,-2 0-120,0 0-80,0-1 408,-2-4-496,2 6-49,1-3-23,-3 0-40,2 0 48,0-4 32,0 4 72,0-4 152,1 3 304,-2-2-216,3-1 24,0 0-528,-4 0 720</inkml:trace>
  <inkml:trace contextRef="#ctx0" brushRef="#br0" timeOffset="4">2475 110 944,'0'0'0,"0"0"120,0 0 0,0 0 16,0 0-136,0 0 144,-4 0-32,4 0 8,-4 0 24,4 0-144,0 4 160,-4 0 48,4 0 24,-4 0 32,4-3-264,0 4 240,-4 1-32,4 0-32,0 0-32,-4 10 24,4-12 16,-4 13 16,4-13 24,0 12-24,-4-12-16,4 14-7,-4-12-33,4-2-144,0 10 128,-4-8-24,4 15-32,-4-15-16,0 12 8,4-12 0,-4 16 0,0-18 8,4 1-72,0 9 48,0-8 16,0 10-16,0-10 0,0-1-48,0 8 48,0-9-8,0 12 0,0-11 8,0-1-48,0 8 56,0-8-32,0 12 0,0-12 0,0-2-24,2 2 24,2 12 8,-2-12 8,2 0-16,-2-2-24,2 3 24,0-1 24,2 2 0,0-2 24,-4-3-72,2 2 64,2 1 8,0 0-8,0 0-24,-3-4-40,1 0 48,4 4-8,0-4-32,8 0 24,-14 0-32,2 0 24,12 0-24,-10 0 16,11 0 0,-15 0-16,2 0 16,16 0 8,-12 0 8,12 0-40,-12-2-16,13 0 16,-5 0-32,-8-2 40,1 2 0,2 0 24,-3-2-40,10 0 24,-9 0-24,-1 3 16,2 0-32,-4-3-24,10 2-16,-10-3-8,2 5 80,2-2-120,-4-2-8,11 0-48,-11 0-48,2 0-8,8 0-40,-12 0-32,2 0-40,2 0-33,-2 0 1,0 0 16,1 0 16,-1-2 8,0 0-24,-2 0 24,0 2 8,0-2 32,-2-1 64,0 1 24,0 0 56,-1 3 152,0 0-104,1-3 48,0 0 24,-2 2-16,1 0 48,0 2-824,-1 2 824</inkml:trace>
  <inkml:trace contextRef="#ctx0" brushRef="#br0" timeOffset="5">2488 176 880,'0'0'0,"0"0"48,0 0-24,0 0 16,0 0 24,0 0 32,0 0-96,0 0 136,0-2 56,0 2 24,0 0 16,0-2-232,0 2 232,0 0 16,0 0-16,0-2-24,0 2-208,0 0 192,0 0-24,0 0-32,2 0 24,0 0-160,-2 0 136,2 0-16,0 0 0,0 0-16,4 0 0,-6 0-104,6 0 96,0 0-32,0 0-16,0 0 8,-6 0-56,8 0 48,8 0 24,-9 0-8,-1 0-16,-6 0-48,8 0 48,8 0-24,-10 0 9,12 0-17,-18 0-16,6 0 32,10 0-8,-9 0 0,11-2 0,-18 2-24,8-2-32,12 0 16,-14 2-40,12-2-41,-17 2 97,5 0-112,14-2-40,-14 2-24,10-2-16,-15 2 192,4-2-200,13 2-24,-12-2 0,3 0-24,-8 2 248,14 0-248,-11 0 8,2-2-24,2 2 8,-7 0 256,6 0-264,-1 0 8,-2 0 32,-2 0 56,2 0 40,-2 0 56,0 0 40,-2 4 0,0-4 32,0 0-48,0 4-792,0-4 840</inkml:trace>
  <inkml:trace contextRef="#ctx0" brushRef="#br0" timeOffset="6">2378 347 1072,'0'0'0,"0"0"168,0 0-168,0 0 200,0 0-24,0-2-48,2 0-56,-1 1-72,0-1 40,3 2-24,0-2-8,2 0 0,1 0-8,9 0 8,-10 0-8,10 0 8,-12-1-8,0 0 0,18-1 0,-3 0-16,-1-2 0,2 0 8,2 0-8,-1 0-8,1 0-8,0 0-8,0 2-32,1-2-32,-1-1-40,-2 3-32,1 0 16,1 0 40,0 0 56,-10 2 64,-4 0-80,13-2-744,-21 4 824</inkml:trace>
  <inkml:trace contextRef="#ctx0" brushRef="#br0" timeOffset="7">3152 130 920,'0'0'0,"0"0"112,0 0-112,0 0 152,0 0 48,0-2 48,0 2 32,0-2-280,0 2 304,0 0 24,0-2-8,0 2-16,2-2-304,-2 2 304,0-2-24,0 2-16,0-2-8,2 2-256,-2 0 192,0-2-32,0 2 1,0 0-41,0 0-120,0 0 144,2 0-16,-2 0 0,0 0 8,0 0-136,0 0 120,0 0 8,0 4 8,0-4-16,0 4-120,0-4 128,0 0-16,0 4-40,0 0-16,0 2-24,0-6-32,0 6 32,0 0 16,0 0 8,0 0-8,0-5-48,0 4 48,0 1-24,0 11 8,0-13-24,0-4-8,0 6 24,0 10 24,0-12-8,0 2 40,0-5-80,0 14 48,0-11 16,2 2-24,0 13-32,-2-19-8,2 4 32,0 2-32,0 0-40,0 10-32,-1-16 72,2 4-192,1 2-104,0 0-80,0 10-120,-3-16 496,2 0-576,2 7-49,-1-1-47,0-2 0,-4-3 672,4 4-608,0-1 56,0 0 112,0 0 152,-4-4 288,4 4-176,-2 0-96,0 0-392,-2-4 664</inkml:trace>
  <inkml:trace contextRef="#ctx0" brushRef="#br0" timeOffset="8">3071 0 816,'0'0'0,"0"0"0,0 0 136,0 0-88,0 0 16,0 0 16,0 0-408,0 0 720,2 0-328,-2 0 0,0 0 8,1 0-72,0 0 88,-1 0 8,2 0-8,0 0-8,-2 2-80,0 0 72,2-2-16,-2 4-8,2-4 0,-2 3-48,0-2 56,2-1 0,0 4 8,0 0 24,-1-1-88,0-2 96,3 4 24,0-5 0,0 4-16,-1-2-104,-2 0 104,6 2 16,-1 0-8,0-4-8,-1 2-104,-2 0 88,5 2-32,8 0 0,-10-4 0,-1 2-56,-2 0 48,15 2-8,-9 0 8,11 0-16,-16-1-32,-2-2 40,18-1 32,-4 4-40,-8-4 32,7 3-64,-7-2 56,8-1 8,0 4 8,0 0 0,-5-4-72,-5 0 104,10 0 32,0 4 40,-8-4 32,8 3-208,-10-2 257,2-1 15,13 0 0,-5 5-8,-4-5-264,-8 0 232,4 4-24,13-4 24,-13 4-24,8-4-208,-10 0 192,2 0 8,10 4 0,-12-4-16,8 3-184,-9-2 152,1-1 8,10 4-40,-10 0-8,0-4-112,-4 0 120,14 4 0,-12-4 16,2 4 8,-1-1-144,-4-2 184,5 3-48,1-4 24,-5 4-8,-1-1-152,0-2 128,1 3-16,-2 0-23,0 2-9,0-1-80,0-4 80,0 5 0,0 1 16,-6-1 0,0 7-96,5-10 112,-5 1-24,0 2-24,-10 0-40,13 8-24,2-12 8,-5 2 40,-12 2-8,12 13 0,-10-16-40,13-2 40,-1 5-24,-14 10 0,12-12 32,-8 10-48,12-12 40,-4 2-16,-14 2 24,13 11-8,-9-14-40,14-2 32,-2 5 40,-12 10-40,10-12-8,-11 2-24,16-6 32,-3 16-24,-2-12 48,-13 2-56,15 0 0,4-6 24,-16 17-32,12-13 0,-2 2-24,0 0 32,6-6-112,-6 6-152,0 0-256,-10 10-161,16-16 681,0 0-1000,-7 6-200,1 0-128,0 0-25,2-2 161,4-4 1192,-4 7-1000,0-3 360,0 0 232,4 0 208,0-4 200,-4 4-192,0-4-464,4 0 656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4:55:29.683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461 639 360,'0'0'0,"0"-1"0,2-2 32,0-3 40,2 0 56,-2-3 72,0 1 32,-2 0 8,0 0 8,0 2 8,0 5-256,2-6 256,0-1 24,0 2-24,-2 0 8,0 0 24,2 2 32,0 0 40,0-1-16,0 1-24,-2 0-15,0 2-57,0 0-64,0 2-184,0-2 192,0 0-96,2 2-40,0 0-8,-2 0-48,0 0-32,0 0 24,0 0-16,0 0 88,0 4-120,-4 2 48,0 0 32,0 11-32,2-16 8,-2 2 48,-16 3 16,14 0 8,-13 12 0,18-16-72,-4 2 72,-13 16-40,12-13 8,-18 17 0,19-19-40,-7 6 48,-4 5 0,10 2-8,-18 1 16,18-14-56,-6 8 32,-9 5 8,1 0 0,2 1-32,13-13-8,-6 6 16,-8 6-16,1 0 16,0 1 0,0-3 16,-3 0 16,5 0 8,0-10 8,14 1-64,-2 6 72,-12-6-40,12 11 8,-12-14 0,13 2-40,-1 4 40,-2-6 8,0 0 16,0 2-32,4-3-32,-2 0 56,-2 3 16,2-2-24,0 0 24,2-2-72,0 1 56,2-3-24,0 4-16,0-4-24,0 0 8,0 0-8,2 0-32,-2 0-8,0 0-24,0 0 72,0 0-128,2 0 8,2-2-16,2 0-24,0-1 0,-2-1 16,0 0-24,2-2 32,-3 3 136,0 0-112,-1-3-32,5 0 16,-1-2 16,2 0 8,-2-8 24,-2 10 32,2-3 0,-4 0 48,0 2-32,4 1 0,0-2 16,2-10 16,-3 14 0,-2 2-16,14-16 0,-13 11-8,4-11-16,1 14 40,-2 0-16,-1-16 0,2 4 48,0 8-8,8-15-8,-10 15 8,3-14-32,7 6 8,-13 6 0,0 4 16,13-13-8,-10 3-8,0 8 8,-2-5-8,-2 6 8,6 1 16,9-13-8,-11 13 8,7 1-24,-6 2 24,1-13-8,10 14 24,-12-4 0,5 3-40,-5 2 32,-4-3 24,6 0 8,8 2-24,-12 0-40,-2 2 40,6-2-8,8 0 0,-10 0 0,0 2-32,-4 0 32,7 0-8,-1 0-8,-2 6 8,-2-3-24,-2-2 40,6 5 32,8 0-24,-12 10 24,2-13-72,-4-2 24,4 19-8,0-3 16,0-1-16,1-2-16,-5-10 24,6 16-24,0 3 32,-2-1-24,-1-2-8,-4-16 24,1 23 8,0-3-16,0 2 24,3-5-40,-4-15 24,5 20 24,-4 0-8,2 3 16,-2-6-56,-2-18 48,4 25-8,0 3-24,0-1 24,-2-5-40,-2-21 64,2 24-40,-2 0 48,0-1-32,0-10-40,0-14 40,0 19 32,2-1-16,3-3-16,0 0-40,-4-18 56,15 18-16,-14-1 32,4-1-8,-2-4-64,-4-12 56,2 4-32,2 16-16,-2-16-48,2 11 40,-4-15-96,4 2-72,-2 12-96,0-12-120,-2 2 384,0-6-512,0 6-120,0 0-121,0-2-31,0 0 784,0-4-784,0 4 56,-4-4 104,0 0 144,4 0 176,0 0 304,0 0-168,-4-2 136,-2-4-152,0-2-88,6 8 272</inkml:trace>
  <inkml:trace contextRef="#ctx0" brushRef="#br0" timeOffset="1">1313 602 400,'0'0'0,"-4"-2"216,0 0-16,-2-2-16,4 2-184,-2-2 208,0 0 40,0 0 64,4 0 64,-1 3-376,-2 0 432,-1-1 0,0 0-40,4 2-72,0 0-320,0 0 256,0 0-40,0 0-8,0 0 24,0 0-1144,0 0 2081,0 4-881,0 2-16,0 0-16,0 1-256,0 2 272,0-5-40,0 15-24,0-3-40,0-9-168,0 2 128,-4 9-16,0 2 56,4 1 32,0 3 24,0 0-16,-4 1-8,0 1-8,1-15-192,0 2 168,-18 14 32,15-1-64,0 2-32,-3-11-104,0-3 96,5 16-24,-2-2 0,0 3 32,-5-16-104,2-2 88,5 16 24,-13-3 0,11-2 33,-3-10-145,2-4 144,3 11-16,-2-3 32,0 0-80,-5-9-80,4-2 112,3-1 8,-13 17-16,13-17 40,1 3-144,0-2 136,-3-3-16,2 0 16,4 2-32,-2-2-104,0-2 128,-2 2-8,0 0 16,4-4 8,-3 3-144,2-2 136,1-1 0,-4 0-24,0 0-80,4-1-32,0 0 0,0-1-88,0-2-120,0-2-64,0 2 272,0 2-352,0-6-24,0-10 8,0 12 0,2-10 24,2 7 23,2-11 1,2 4 32,-2 5 288,-4 6-296,6-13 24,0-1 16,0 1 8,-2 5 248,-3 8-224,13-17 16,-10 1-8,0-1 24,0 6 192,-4 10-144,6-19 16,0 3 40,0 0 16,-2 5 72,-4 12-72,17-18 8,-13 1 16,12 0 24,-13 5 24,-4 11-32,7-14 0,8 0 24,-14 0 48,4-3 0,1 1 24,9 0-24,-10 4-24,0 3-16,-4 11-8,6-12-8,0 8 32,-2-10-8,-1 14-8,-4 4 32,5-6 0,2-2-40,1 2 40,-3 1-32,-4 4-16,14-2 16,-14 1 40,4 0-32,-1 2-8,-4 0 64,5 0 0,0 0-24,2 0 24,-2 4-64,-6-4 56,4 5 16,0 1 0,3 0-24,7 10-48,-12-14 40,4 4-8,0 14-8,0-4 8,2 0-32,-8-15 24,16 17 0,-10 0-8,2 0-16,1 3 24,9-1 0,-12-2 16,10 2 8,-10-1-48,-6-17 32,16 18 0,-10 0 16,11-2-8,-12 0-40,-4-17 40,7 19 0,8-2-32,-10 4 16,0-2-24,-6-19 32,8 19 0,11 0 24,-11 0-16,10-1 8,-18-19-48,8 16 40,10 0 0,-12-10 0,10 16 16,-15-21-56,5 4 48,12 20-8,-12-9-8,14 0-8,-19-15-24,4 14 16,13-9 40,-12 15-8,3-15-40,-8-5-8,14 14 0,-9-11-40,2 2-40,8 0-32,-15-5 112,4 4-200,3 1-136,0 0-136,1-2-176,-9-3 648,8 3-784,-2 0-113,0-4-55,0 0 64,-5 0 888,4 0-776,1 0 144,-2 0 216,2 0 184,-6-1 232,0 0-120,2-1 112,0-5-48,-2 1-264,0 6 320</inkml:trace>
  <inkml:trace contextRef="#ctx0" brushRef="#br0" timeOffset="2">1018 1143 1256,'0'0'0,"0"0"432,0-2-88,0 1-344,0 0 288,4-3 8,0-2 80,4 2 112,0 1-488,2 0 640,-6-1 73,4 0-41,11 0-152,-12 2-520,2 0 368,7-2-56,4-3 8,-2 1 80,-7 3-400,-1 0 472,14-1 24,4 0-48,3 0-40,-16 2-408,0 0 313,18-2-105,-3 2-24,2-2-64,-17 3-120,-1 0 96,16-3 40,-2 0-48,1 2 40,-12 0-128,-4 0 144,16-2-8,-3 2 32,2-2-24,-12 1-144,-3 2 128,13-3-32,0-1-8,-3-1-16,-10 3-72,-2 0 40,9-3-112,0 0-136,-1 2-176,-10 1 384,-2 0-672,-1-3-249,12 0-247,-10 0-208,4 2 1376,-6 2-1416,-2-4 71,3 0 161,-1 0 264,-1 2 920,-2 1-704,5-5 240,0 2 224,-2-2 112,-2 3 128,-2 2-8,4-5-24,-4-8-256,-2 16 288</inkml:trace>
  <inkml:trace contextRef="#ctx0" brushRef="#br0" timeOffset="3">2199 501 640,'0'0'0,"0"0"176,0 0-176,0-2 240,0 0 0,0-2-8,0 0 56,0 4-288,0-6 392,0 0 24,0 2 128,0 0 40,0 3-584,0-2 584,0-2-87,0 1 103,0 2-136,0 2-464,0-2 336,0 0 120,0 0-88,0 2 88,0 0-456,2 0 304,-2 0 48,2 0-96,0 0-48,-2 1-208,2 2 264,0 1-88,2 2-184,0 1 96,-4-7-88,4 6 112,0 10-32,-2-10 153,0 10-57,-2-15-176,2 4 128,-2 15 0,2-13-16,-2 17-88,0-21-24,0 10 40,0 3-8,0 3 16,0-1 0,0 2 32,0 2 24,0 3-24,0-1-16,0-20-64,0 14-88,0 6 112,-4 3-144,0-1 32,4-2 256,-4 1-232,0-1 248,4-2-152,-1-16-32,-2 11 24,-1 5-16,4-2-8,0-2-32,0-13 32,0 9-128,0 2 48,0 0-352,0-10 144,0-1 288,0 10-641,0-11-55,0 13-136,0-13-176,0-3 1008,0 2-984,0 3-217,0-2 193,0 0 56,0-4 176,0 0 232,0 0 168,0 0 144,0-1 232,0 0-104,0-1 96,-4-4-384,4 6 392</inkml:trace>
  <inkml:trace contextRef="#ctx0" brushRef="#br0" timeOffset="4">2172 379 584,'0'0'0,"0"0"208,0-1-208,0 0 216,0-1 48,-4 0 56,4-2 88,0 2-408,0 0 496,0-2 64,0 0 32,0 2-32,2-1-560,-2 2 473,2-1 55,2 0-104,2 0 120,-1 1-544,-3 0 632,6-1-72,0 0 104,8 0-112,-12 1-552,-2 0 440,16 1-63,-10 0-65,13 0-72,-15 0-240,-4 0 232,20 0-56,-4 0 24,-2 0 24,3 0 0,-1 0-8,2 0 24,0 0-56,-2 3-184,-13-2 184,13 3 0,2 0-56,0 0 24,-3-1-152,-13-2 144,16 3-48,-2-4 16,0 4 0,-2 0-112,-13-4 40,15 4 40,0 0-24,0-4-64,-11 4 8,-6-4 32,22 5-48,-17-1-8,14 0 32,-15-1-8,-4-2 0,15 3-32,-10 2 16,2-2 0,6 1 16,-11-4-80,-1 3 48,4 2-48,-2 0-24,-1 0 104,-2-6-80,-1 6 0,0 10 16,0-11-16,0 0 80,0-4-48,-6 5-24,0 12 8,-10-14 8,12 2 56,3-6 16,-5 18 24,-12-14 0,14 13 16,-13-14-56,16-2-24,-5 5-24,-14 10 48,13-12-48,-13 2 48,18-6-32,-14 16-24,-2-12-24,2 2 8,0 0 72,15-6-80,-17 6 40,2 1-40,-2-1-40,2-2 120,15-4-112,-5 4-80,-18 0-88,18 0-88,-14 0 368,20-4-504,-4 4-88,-12-4-41,11 4-63,-11-4-48,16 0 744,-4 4-808,-2-4-96,-10 0-64,16 0 968,0 0-1017,-6 4 89,-10-4 112,16 0 152,-6 0 224,5 0 440,-2 0-272,-2-2 152,5 0 112,-4-2-56,4 4 64,0-4-360,0 4 360</inkml:trace>
  <inkml:trace contextRef="#ctx0" brushRef="#br0" timeOffset="5">2675 47 672,'0'0'0,"0"0"144,0-2 24,0 0 64,0-2 56,0 2-288,0 0 368,0-4 72,0 0 48,0 2 56,-3 1-544,2 2 544,1-3-8,0 2-7,-4 0-41,4 0-488,0 2 496,0-2 32,0 0-40,0 2-40,0 0-448,0 0 392,0 0-64,0 0-64,0 0 8,0 0-1528,0 0 2752,0 0-1304,2 0 8,0 0-71,-1 3-129,0-2 144,3 3 48,0 2-16,2 0 80,-2-2-256,-2-2 248,4 16-24,12-14 8,-12 2-16,15 13-24,-15-13 8,16 12-48,-4-14-16,-2 10-136,-12-10 96,19 2 8,-1 12 64,0-11-24,-4 9-144,-11-10 168,21 0-40,-2 14 8,3-14-40,-8 9-96,-14-9 136,21 10-56,-1-10 8,1 18-8,-5-11-80,-18-10-8,20 14 32,-1 1-112,-2 2 48,-3-1 40,-15-16-56,16 20-16,2 1 16,0 0 64,-9-11-8,-9-10 0,2 18 8,18 5-8,-16-6-24,9-5 24,-14-12-24,3 16-32,13-1 64,-13 2-40,1-1 32,-6-16-56,15 20 64,-10 1 112,0 2-224,1-2 104,-6-21-24,7 23-24,-2 4-128,0 17 216,0-13-40,-5-32-8,1 33 0,0 16-80,-2 3 16,0-5 72,0-45-80,-17 42 8,11-3 48,-16-4 0,17-8 24,4-28 8,-23 29 8,5-5 16,-1-1-32,0-4 0,20-22 40,-22 21 16,-3-1-32,3-2 40,-2-2-56,-1-10 0,3 15 24,-2-15-16,2 10-16,22-16 80,-23 4-24,1 2 40,-2 0-32,-1 0-24,25-6-40,-24 4 40,0 0-48,2 0 16,-1 0-32,22-3 24,-20 2 8,1-3-72,-1 0-96,3 0-112,2 0-160,-2 0-136,12 0-176,-15 0-96,21 0 840,-4 0-1033,-12 0-151,16-2-120,-4-4-152,4 6 1456,-4-6-1433,4-2 153,0-8 376,0 10 368,0 3 536,0-10-200,4 5 192,2-13 32,0 5-472,-6 16 448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40.708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191 124 1032,'0'0'0,"0"0"208,-2 0-208,0-2 256,-2 2 40,0-2-24,-1 2-40,4 0-232,-2 0 184,-1 0-56,0 0-32,0 0-24,4 0-72,0 0 56,-4 0 40,0 4-8,4-4 24,0 2-112,0 0 128,-4-2-8,4 4 8,-4-4 16,4 4 0,-4-4 8,4 4 8,0 2-8,-2-4-152,0 1 168,2 3 8,0 0 17,-4 0-9,4 0 16,-4 12-32,4-14-16,-4 12 0,4-13-152,0 0 120,0 16 24,-4-13-8,4 18-24,-2-16-112,0 2 128,2 8-32,0 3 8,0-3 0,0 0-24,0 2-24,0 1-8,-4-3 8,4-9-56,0 0 96,0 9-48,0 1 56,0-1-32,0-9-72,0 0 24,0 9 72,0-1-24,0-1 16,1-7-88,0-2 96,1-1-48,0 16 32,0-16 16,0 5-96,0-3 80,2-2 40,0 10-48,0-12 24,0 6-96,-2-4 96,4-2-32,0 0 16,2 2-16,-4-2-64,-2-2 88,6 4 40,1 1-8,-1-1 0,-3-4-120,-2 0 112,13 2-24,-10-4 8,2 0-8,3 2-88,-6 0 64,1-2 41,11 0-17,-9 0-24,6 0-64,-8 0 120,2 0-56,14-2-8,-5 0-32,-5-1-24,-6 2-88,12-5-48,-2 2-96,2-3-73,-6 3 305,-7 2-384,11-6-24,0 0-48,0-8-40,-1 12 496,-9 2-536,12-6-48,0-10-32,0 11-24,-4 1 640,-10 4-617,13-16 17,1 12 80,-2-10 40,-4 11 480,-8 4-424,13-15 32,-9 10 16,12-3 88,-15-3 288,-4 8-200,17-2 64,-12-2 72,0-8-800,-6 16 864</inkml:trace>
  <inkml:trace contextRef="#ctx0" brushRef="#br0" timeOffset="2360">12 278 1000,'0'0'0,"0"0"112,-4 0-112,4 0 144,-4 0 40,0-2 8,4 0 8,0 0-16,0 2-184,0 0 152,0-2-8,0 0-16,0 0 24,0 2-152,2-2 176,4 0 0,0 0 8,11 0 0,-17 2-184,6-2 176,0-2 16,10 2-24,-10-2-8,12 0 8,-10 2-32,13 0 24,-13-2-32,-4 3-128,12-2 105,2-4-25,1 3-24,-1-2-16,-15 5-40,10-2 32,5-1 8,0 0 0,1 0-8,-15 4-32,10-2 24,2-2-16,0 2-56,0 0-80,1 0-64,-9 0-89,10 0-71,-12 2 0,-1-1 352,6 0-392,-5 1 16,2 0 16,1 0 16,-1 0 56,-2 0 32,0 0 24,-2 0 32,-3 0 200,2 0-160,1 0 56,-2 0 40,0 0 24,-1 1 40,0 2-880,-1-3 880</inkml:trace>
  <inkml:trace contextRef="#ctx0" brushRef="#br0" timeOffset="2361">160 398 936,'0'0'0,"0"0"48,0 0-8,-4 0 24,0 0 8,0 4 8,4-4 8,0 2-88,0 0 88,0 2 8,0-4 8,2 4 24,1-4-128,-2 0 136,5 0 0,2 0 16,9 0 24,-14 0-176,0 0 160,13 0 0,-10 0 16,12 0-48,-13 0-128,-2 0 112,18-2-16,-3-2-48,2-2 8,-6 2-56,-6 2 56,15-4-16,1-1-32,0 1-32,-6 2 24,-9 2-128,17-4-120,-2 0-88,0 0-64,-7 2 400,-9 2-424,16-4 56,-2 0 96,1 0 72,-8 2 200,-8 2-112,15-6-752,-22 8 864</inkml:trace>
  <inkml:trace contextRef="#ctx0" brushRef="#br0" timeOffset="2362">910 177 864,'0'0'0,"0"0"56,-4 0 8,0 4 40,0-4-104,4 0 96,-4 4-8,0-4-16,-1 4-32,2 0-40,2-4 48,1 4-16,-4 2 8,4-2 8,-4 2-48,4-6 48,0 6 16,-4 0 24,4 1 16,0 9-104,0-14 136,0 4 16,0 10 8,0-12 0,0 12 16,0-16-176,0 6 176,0 13 8,0-15 8,2 11-192,-2-14 160,2 3-8,2 2-24,0 0-32,0 10 16,-3-16-112,3 4 64,0 0-8,2 2 0,-2 1-24,-4-7-32,4 6 72,0 0-8,0 0 8,2 0 0,-6-6-72,4 4 72,0 0 0,-2-4-8,0 4-24,-2-4-40,4 0 16,-2 4-72,0-4-40,-2 0-40,0 0 136,0 0-176,0 0 32,0-2-24,0 2-32,0 0 200,0 0-208,0 0-40,0-2 32,-4 0-24,3 2 240,-2-2-208,3 0 16,-4-4 24,4 0 40,-1 5 128,-2-4-120,-1-1 24,0 0 16,0-1 8,3 6 72,-2-4-48,-1-1 24,0 0 8,0 0 16,3 5 0,-2-4-16,-1-1 16,-1 0 8,1 0 24,4 0 32,-4 0-24,4 0 40,0 0 0,0 4-80,-4-5 80,0-1 32,4 0-24,-4 0 16,4 6-104,0-4 104,0-2 16,0 0-8,0 0-8,0 6-104,0-2 104,0-2 0,0 0-8,0-1-8,1 6-88,0-4 64,1-1-24,2 0 32,2 0-64,-4 4-8,2-2 24,1 0 16,1 2-48,0 0 48,-4 1-40,2 0 56,4-1-8,0 0-16,0 0 32,-5 2-64,2 0 72,3 0-8,0 0 40,9 0-32,-15 0-72,2 0 32,4 0-16,8 4 0,-10 0-16,-3-2 0,2 2 8,11 2 16,-10 0-8,11 0 0,-15-3-16,2 0 16,12 14-8,-10-13 0,10 2 32,-13 1-40,0 2 48,13-5 48,-9 2 0,9 12 0,-14-16-96,2 0 120,12 14-24,-10-11 1,10 1 15,-13 1-112,0 2 144,16-9 40,-13 6 0,10 0 24,-13-3-208,0 0 184,15 3-56,-12 0 56,12 0-40,-11 0-8,11-2 32,-14 0-104,2 1 64,2-1 8,8 0-56,-12 0 72,2-4-32,0 0-16,1 4 16,1-4-8,-2 0 0,0 0 40,-2 0 0,2 0-16,-2 0 24,-2-1-160,0 0 144,2 1 0,-2-2 32,-2 0-8,2 0-24,-2-2 48,0 2-32,0-5 17,0 4-177,0 0 144,0-3-32,0 0 0,0 0-96,0 2-16,0 2 48,0-4-40,0-2 8,-4 2 24,4 1-40,0 2 24,-4-14 8,0 13-16,0-2 8,1 1-24,2 2 0,-3-5 16,0-8-24,4 12 0,-3 0 8,2 2 8,-3-14-40,0 10 48,4-3-8,-3 3-8,2 4 24,-4-14 0,5 10-16,-4-10-8,4 11 0,0 4-40,-4-17 64,4 11-32,0-11 0,0 14 8,0 2 0,0-14-32,0 10-16,0-2-24,2-5 72,-2 10-128,2-3-88,2-3-73,3-7-63,-2 13 352,-4 2-400,5-7-24,2 0-96,0 2-40,-2 1 560,-4 4-592,6-3-80,0 0-32,8 2 7,-12 0 697,-4 2-688,7 0 48,-1 0 88,0 0 56,0 0 496,-4 0-424,6 0 96,-2 4 112,2 2 80,-1-1 136,-6-4-56,5 17 32,2-14-824,-8-4 848</inkml:trace>
  <inkml:trace contextRef="#ctx0" brushRef="#br0" timeOffset="2363">1748 165 848,'0'0'0,"0"-1"0,0 0 24,0-1 16,0-4-16,0 0 16,0-1 0,0 1 8,0 0 40,0 2 16,2 0 32,-2 2 16,2-2 8,-2 2 8,1 2-168,0-2 208,-1-2 16,2 2 32,0 0 32,-2 1-288,0 0 296,0-1 24,0 0-24,0 2 8,1 0-304,0 0 304,-1 0-16,0 0-15,3 0-41,-3 0-232,0 0 200,2 0-32,-2 0 16,0 0-32,0 0-152,0 0 112,0 0-24,0 4 0,0 2 24,0-4-112,2 2 104,0 0 48,-2 2-32,0 0 24,0-4-144,0 2 128,2 15-24,0-13 8,0 10-48,-2-14-64,2 2 80,0 12 0,0-10-24,0 12-24,-2-15-32,0 1 32,2 16-32,-2-14 16,2 14 32,-2-14-48,0 4 40,0-4 48,0 15-32,0-15 8,0 1-64,0 4 64,0-7-96,0 12 16,2-12-80,-2 3 96,0 2-160,0-4-64,0 1-80,0 0-80,1 1 384,0 2-408,1-9-32,-2 4-16,2 0-16,0 0-17,0 0 17,0-4 16,0 0-16,-1 0 472,0 0-456,1 0 16,0 0 8,0 0 88,-1 0 344,0 0-248,1 0 80,0-2-528,-2 2 696</inkml:trace>
  <inkml:trace contextRef="#ctx0" brushRef="#br0" timeOffset="2364">1572 126 920,'0'0'0,"0"0"0,0 0 128,0 0 48,0-2 24,0 0 24,-3 2-224,2 0 192,1-2-16,0 2 0,0-2-16,0 1-160,0 0 176,2 1 0,0-2 40,0 2 32,1 0-248,-2 0 288,5-2 40,0 0 32,2 0 32,-1 0-392,-5 2 401,6-2-1,8 2-24,-10-2-24,9 0-352,-12 2 296,3 0 0,15-2-16,-13 0-40,9 0-240,-14 2 232,5-2-32,12 0-56,-12 0-16,10 0-128,-15 2 96,5-2-40,14-2 8,-6 2-8,-1-2-56,-14 4 56,16-2-16,-1 0 0,-8-1-24,10 2-16,-16 0-32,6-1-56,13 2-72,-13-2-144,8 2 304,-14 0-472,4 0-112,2 0-160,0 0-96,-2 0 840,-6 0-809,6 0 17,0 4 64,0-4 144,0 0 584,-6 0-512,5 5 120,-3-5 152,0 4 72,0-4-328,-2 0 496</inkml:trace>
  <inkml:trace contextRef="#ctx0" brushRef="#br0" timeOffset="2365">2218 90 808,'0'0'0,"0"0"32,0 0 8,0 0 16,0 0-56,0 0 72,0-2 40,0 0 32,0 0 48,0 2 8,2-2 48,0 0 16,0 0 24,-1 1-288,0 0 320,1-1-32,0 0 16,0 0-16,-1 1-288,0-1 296,2 2 0,-1 0-16,0 0 17,-2 0-297,2 0 264,-2 0-8,0 0-16,2 0-32,-2 0-208,0 0 168,2 0-24,0 0 0,-2 0-64,2 5 8,-2-1-32,2 0 32,0 0-16,-2-3-72,0 2 96,2 3 8,-2 0-40,0 12 24,0-16-88,0 0 56,0 14-8,2-10-16,-2 15-16,0-14-16,0 2 32,0 7-32,0 0 8,0 1 8,0-10-16,0 2-8,0 7 32,0 4-24,0-2 40,0-10-40,0 3 80,2 7 0,-2-12 8,0 18-40,2-8-32,-2 1-8,2-1-8,0-10-56,-1 5 56,0 0-120,1-5-184,2 15-176,2-15-48,-3 6 528,0-2-544,3-4 88,0 14 23,0-16-23,-2 0 456,-2-2-552,5 4-88,-1 1 40,0-3 32,-3-4 568,0 0-456,3 4 152,0-4 112,0 0-40,-2 0 232,-2 0-640,-2 0 640</inkml:trace>
  <inkml:trace contextRef="#ctx0" brushRef="#br0" timeOffset="2366">2611 122 1248,'0'0'0,"0"0"408,0 0 64,0 0-64,0 0-152,0 0-256,0 0 184,2 0-64,0 0-16,0 0 48,0 4-152,-2-4 144,2 4 32,0 0 0,2 2 16,0 10-192,-3-15 200,1-1 24,0 6 1,0 10-9,0-12-216,-2-4 200,2 16-64,0-10 16,0 0-8,0 12-144,-2-17 160,2 5 32,0 12 0,0-12-32,-2 16-160,0-22 128,0 6-40,0 17-16,0-17 8,0 14-24,0-14 24,0 14-32,0-14 16,0 15 8,0-21-72,0 6 80,0 14-24,0-14-32,0 12-48,0-17 24,0 4-152,0 13-72,-4-13-136,4 11-96,0-16 456,0 6-496,-4 0-80,4 12 31,0-14 9,0-3 536,0 2-512,0 1 16,0-4 8,0 4 24,0-3 464,0 2-408,-4-3 128,4 4 96,0-4-80,0 0 264,0 0-616,0 0 616</inkml:trace>
  <inkml:trace contextRef="#ctx0" brushRef="#br0" timeOffset="2367">2459 120 872,'0'0'0,"0"0"56,0 0 24,0 0 0,0 0 0,-4 0-16,4 0 0,0 0 0,0 0-64,0 0 72,0 0 24,0 0 8,0 0 24,0 0-528,2 0 936,0 0-400,2 0 8,0 0-8,-2 0-136,0 0 152,3 0 0,-1 0 0,2 0 8,-4 0-160,2 0 168,4-2-24,0 0-24,0 0-24,-1 1-96,2 0 72,-3-1-24,11 0 32,-11 0-40,14 0-16,-4-2 8,-10 0 0,16 0 8,-17 2-40,-1 0 32,18-2 0,-14 0-32,14 2-8,-13 1 8,-2 0 0,1-1-8,15 0 0,-15-3 0,5 4 8,-4 0-16,-1-3-16,13 0-24,-13 2-8,4 1 64,-4 0-88,-2-1-56,12 0-40,-12 0-56,2 2-64,9 0-48,-11 0-16,2 0-16,-3 0 384,-2 0-336,3 0 96,0 0 72,0 0 88,-2 0 80,-2 0-792,-2 0 792</inkml:trace>
  <inkml:trace contextRef="#ctx0" brushRef="#br0" timeOffset="3110">3330 47 784,'0'0'0,"2"0"8,0 0 8,0 0-8,-2 0-8,2 0 8,-2-2 8,2 0-16,-2 2 16,0 0-16,0 0 8,0 0 0,0-2 8,0 0-8,1 2-8,0-2 8,2 2 0,-3 0 0,0 0 0,0 0-8,0 0 16,0 0 8,0 0 8,0 0 0,0 0-136,0 0 248,0 0-104,-5 0-16,5 0 24,0 0-48,0 0 48,-4 0 24,4 0 0,-4 0 8,4 0-80,0 0 72,-4 0 8,4 0 8,-4 0 16,4 0-104,0 0 96,-4 0 8,4 0 8,0 0 8,-4 0 48,4 0-8,-4 0 8,4 0 32,0 0-8,0 0-8,-4 0 16,4 0-8,0 0 8,0 0 24,0 0-16,0 0-16,0 0-23,0 0-9,0 0-24,0 0-32,0 0-32,0 0-24,0 0-24,0 0-16,0 0-8,0 0 8,0 0-40,0 0 24,0 0 0,0 0 48,0 0-96,0 0 64,0 0-16,0 0-16,0 0 104,0 0-184,0 0 112,0 0 24,0 0 32,0 0-144,0 0 64,0 0 112,0 4-184,0-4 88,0 0 16,0 0-24,2 0-8,-2 0 8,0 0 8,0 0 16,0 0 0,0 0 0,0 0 0,0 0-80,0 0 136,0 0-80,0 0 32,0 0-32,0 0-72,0 0 168,0 0-56,0 0-24,0 0-136,0 0 248,0 0-104,0 0 8,0 0-184,0 0 344,0 0-152,0 0 0,0 0-8,0 0 24,0 0 8,0 0-8,0 0-8,0 0-504,0 4 968,0-4-456,0 0-16,0 0 56,0 0-88,0 0 40,0 0 0,0 0 40,0 0-56,0 0-208,0 0 400,0 0-184,0 0 8,0 0-16,0 0-336,0 0 664,0 0-360,0 0-8,0 4 16,0 0-16,0 0 48,0 0-8,0 2-16,0-2-8,0-1 24,0 3-16,0 0 16,0 0 24,0-3-48,0 0 48,0 15 32,0-14-8,0 12 0,0-12-72,0-2 72,0 15 16,0-11-48,2 14 0,-1-16-40,0-2 32,1 18-32,-2-14 40,2 15-24,-2-17-16,0-2 80,2 22-40,-2-8-16,2 0 40,-2-11-64,0-4 0,0 22 48,2-17 0,-2 14 8,2-17-56,-2-2 64,0 15-24,2-12 8,-2 13-32,2-14-16,-2-2 8,0 15-56,2-16-64,-2 6-144,0-1 256,0-4-352,0 5-96,0-2-104,2 2-64,-2-1 616,0-4-713,0 3 1,0 0 0,0-4 80,0 0 632,0 0-552,0 0 128,2 4 128,0-4 120,0 0 176,-2 0-744,0 0 744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45.375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26 304 1016,'0'0'0,"0"0"0,0 0 232,0-2 72,0-2 48,0 0-40,0 4-312,0-2 272,0 0-24,3 2-56,-1-2-32,-2 2-160,2-2 160,0 0-8,0 2 32,-2 0 8,0 0-192,0 0 216,0 0-8,0 0-16,0 0 0,0 0-1000,0 0 1793,0 0-833,0 0 16,0 0-48,0 0-32,0 0 0,0 0 16,0 4-16,0-4 0,0 4-24,0 0-24,-4 0-16,4-3-24,0 4 32,0 11-8,-4-12-24,4 2 16,-2-4-16,-1 2 16,3 13 0,-4-13-16,0 2 8,4 14-16,-4-14 16,0 14 8,4-14-24,-1 0 8,-2 9 0,3-9 8,0 16-16,0-16 24,0 0-16,0 8 8,0-8-8,0 15 16,-4-17-16,4 2 0,0 6 8,0-6 0,0 10 16,0-12-8,1 2-16,0 4-8,3-5 32,-2 1-32,2 0 16,-2 0-8,0 4 0,4-6 8,1 0 0,-1 2-8,-4-4 0,2 0 0,2 4 8,0 0-8,2-2 32,-6-2-32,2 0 40,12 2-16,-10 0 0,2 1-56,-1-4 32,3 2-8,-4 1-8,2 0 24,8 0 0,-13-2-8,0 0 40,5 2-8,8-4 16,-10 4 8,11-4-32,-11 0 0,12 0 16,-12 0 0,3 0-40,0 0 48,-3-2 8,11 0-24,-11 0-16,14 2 0,-14-2 8,12 0-8,-12 0 0,-2 0-16,0 0 8,15-2-32,-13 0-24,2 2-32,0-1 80,0 1-160,-4 0-24,4-2-96,8-2-24,-13 3 304,-2 0-320,7-1-48,1 0-33,7 0-7,-14 2 408,0 0-416,4-4 8,2 0 24,-2 0-32,-2 2 416,-2 2-424,4-4 40,-2 0 32,2 0 104,-2 2 248,-2 1-160,3-3 56,-1 0-672,-4 6 776</inkml:trace>
  <inkml:trace contextRef="#ctx0" brushRef="#br0" timeOffset="1">2 263 776,'0'0'0,"0"0"0,0 0 88,2 0 16,0-2 0,0 0 24,-2 2-128,0 0 120,2-2-32,0 2 8,0-2 8,2 0-104,-4 2 120,6-2 32,1-2 8,-1 2 32,0 0-192,-6 2 200,16-2-16,-10-2 32,2-2-8,8 2 8,-16 4-216,6-6 224,15 2-56,-15 0 16,12 0-32,-18 4-152,8-4 168,10 0 8,-10 0-40,13 0 32,-21 3-168,8-3 113,12 0-25,-4 0-24,-8 0-40,13 0-24,-13 0 0,16 2 16,-8-2 0,-15 4-16,6-4 16,14 2 24,-15 0-16,10 0-24,-15 2 0,4-2-24,3 0-72,0 0-120,0 2-121,-7 0 337,6 0-424,-1 0-88,0 0 16,1 0 0,-7 0 496,4 0-448,-2 4 48,2 0 64,-2 0 104,-2-4 232,0 0-152,0 0 0,0 4-552,0-4 704</inkml:trace>
  <inkml:trace contextRef="#ctx0" brushRef="#br0" timeOffset="2">41 464 800,'0'0'0,"2"0"96,0 0 32,4 0 8,-3 0-136,0 0 176,5 0-24,8 0-8,-10 0 48,13-2-24,-11 0 48,12 0 8,-12 0 0,2 0-224,0 0 224,6-2-24,3 0-56,-1-2-40,0 2-40,0-2-24,-1 1 8,1-1-32,-9 4-16,0 0 40,9-2-8,2-2 0,1 0 0,-11 3-32,0 0 0,10-1-64,1-2-48,-3 2-96,-8 2 208,-2 0-288,10-4-48,0 2-64,1 0-24,-10 1 424,-2 2-400,11-3 88,0 2 104,-1-1 72,-7 1 136,-2 0-736,-8 2 736</inkml:trace>
  <inkml:trace contextRef="#ctx0" brushRef="#br0" timeOffset="3">1205 71 744,'0'0'0,"2"-2"0,-2 2 40,2-2 16,0-2 32,0 0 32,2 0-120,-3 4 160,3-6 32,-2 2 24,2 2 24,-2-4-240,-2 6 272,6-6 16,-4 1-16,2 1 8,-2 2-280,-2 2 224,2-2-16,0 0 8,0 0-16,-2 0-200,0 2 208,0-4-16,0 2 24,0 0-24,0 0 9,0 2-201,0 0 160,-4 0-48,0-2-8,0 2-40,4 0-64,-4 0 40,-2 0 16,0 0-48,-11 0 16,17 0-24,-4 0 40,-2 0-40,0 0 16,-14 4-8,20-4-8,-6 4-24,-12 0 0,12 0 24,-15 0-24,21-3 24,-6 2 16,-16 1-16,4 3-8,1-1 8,1 0-16,-2 0 0,2 0-16,-2 0 16,16-5 16,-13 4-32,-3 1-16,0 0 16,2 0-40,14-5 72,-12 4-40,7 12 0,-17-17-8,18 6-16,4-6 64,-14 6-80,10 0-16,-14 0 24,15 0-1,3-4 73,-12 12-80,10-14-8,-2 6-48,0-2 32,5-3 104,-4 4-104,1-1 0,0 2 16,4-2-24,-1-3 112,-2 3-72,3 0 8,0 2 8,0-2 32,0 0-24,2 0-8,0 0 16,0 0 8,-1-3 32,2 2-40,1-3 24,0 4 8,2-4-8,0 0 8,0 0 8,0 0-8,11 0-16,-16 0 24,4 0-8,3 0-16,8 4 16,-10-4 16,-1 0-8,6 0-16,-5 0 16,13-2-8,-13 2-8,12-2 32,-10 0 0,12 0 8,-12 0 8,-2 1-32,7 0 16,-7-1 24,12 0-16,-12 0 16,1 1-40,4 0 56,-5 1-8,10 0 24,-9 0 24,-1 0-96,4 0 72,-4 0 0,2 0 8,10 0-8,-16 0-72,2 0 96,14 0 8,-11 4 24,9-4-16,-14 2-112,2 0 136,4 2-40,8 0-23,-10 0 15,1-2-88,2 0 40,-3 2 16,1-4 0,9 6-24,-14-3-32,0 0 40,4 1 8,10 2-8,-10-1 0,-3-3-40,0 2 24,5 2 8,0 0-8,-1 0-8,-1 0-8,0 10 0,-2-12-16,2 0 24,-4-1-16,0 0 0,2 3-16,-2 0 32,0 11-40,-1-15 24,0 0-8,-1 14 0,2-12 16,-2 2-16,1-3 8,0 0 0,-1 13 0,0-10-40,0 0 80,0 5-40,0-3 8,-4-2-16,4 0 8,-4 12-8,0-15 8,2-2 16,-4 15 24,-10-12 8,12 15-24,0-17-24,1 0 40,-15 14 8,14-12 24,-12 2 0,12-2-72,2-2 64,-16 14-32,12-12-8,-19 2 8,15 5-32,4-5 48,-10-6-8,-2 6-8,1 0 0,6 4-32,4-4 32,-11-6-16,0 6-56,-3 0 0,8-2 40,6-2-48,-13 4 24,0 0 48,-1-2-16,8-1-8,6-2 0,-15-1-8,2 0-24,-1 4-16,6-4 48,8 0-80,-13 0-64,0 5-24,-1-5-56,1 0-40,2 0 15,0 0-7,12 0 24,-11-2 232,11 2-224,0-3-24,-16-1-16,16 0-56,-8 3 320,10 0-352,0-1-48,-3-2-24,3 0 8,4 1 416,0 2-344,0-5 120,0 0 80,0 0-624,0 6 768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51.946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41 49 848,'0'0'0,"-4"-2"280,0-2-128,0-2 72,0-1 48,0 3 0,0 0 0,4 0-64,-1 4-208,-2-4 184,-1 0-8,4 2-32,-4 0 24,4 2-168,0-2 200,-4 2 0,4-2 32,0 0 8,0 2-240,0 0 208,0 0 24,0 0-15,0 0-25,0 0-1041,0 0 1826,0 0-929,0 0 0,0 0-8,0 0 8,0 4 64,0 2-24,0 0 16,0-3-104,0 10 144,0-13 8,0 7 32,0 9-8,0-12-24,0 12-8,2-10-16,0 14-24,-2-18-104,2 2 88,-2 17-8,2-15-8,0 18-24,-2-22-48,2 2 56,0 20-8,0-18 0,0 19 0,-1-20-48,0 8 48,1 3-8,0 0 0,-2 1 32,1-12-72,0 8 40,1 5 0,4-2-32,-2 1-8,-3-12 0,2 6 48,1 5-8,2 0 0,-2 2-24,-2-12-16,3 7 16,1 5 0,0-2 16,0 0 8,-4-10-40,2 4 56,2-3 0,2 17-16,8-18 32,-14 1-72,2 6 56,4-7 8,9 10 64,-11-12-24,1 3-104,4 3 88,-3-6-24,10 2 16,-12 0-40,3-4-40,3 2 48,4 2 0,0 0-48,0 0 48,-9-4-48,2 0 56,10 2 16,-3 0 0,2-4-32,-10 0-40,2 0-16,8 0 8,1 0-56,1 0-8,0 0-56,1 0-56,-1-2-48,0 0-72,2-2-8,-1 0-24,-1 0-8,0 0-24,0-2-48,-1 2-72,-1-2-56,0 0-25,0 0-7,0 0-8,1 0 16,-3 0 24,-7 1 544,-2 1-472,9-2 72,1-2 128,1 0 96,-14 5 176,0 0-112,16-5-120,-12 0-416,-8 8 648</inkml:trace>
  <inkml:trace contextRef="#ctx0" brushRef="#br0" timeOffset="493">726 367 936,'0'0'0,"0"0"40,0 0 8,-3 0-48,2 0 48,-3 0 16,0 0 0,0 0 8,0 0-72,4 0 72,0 0 8,0 0 0,0 0 8,0 0-88,0 0 88,0 0 16,0 0 16,0 0 8,0 0-568,0 0 1048,0 4-432,0-4-16,0 0 16,0 0-176,0 0 152,0 0 24,2 0 8,0 0 16,1 0-200,-2 0 208,3 0-16,0-2-32,2 0-40,-1 2-120,-4 0 112,5 0-24,0-2 8,0 2 0,0 0-96,-6 0 88,8 0-16,0 0-7,1 0-9,5 0-56,-12 0 16,2 0 16,2 0-16,12 4-16,-12-4 0,-6 0 40,8 4-16,9 0 24,-11 0 24,9 0-72,-14-4 56,5 4 40,2 0 8,0 0-8,8 0-96,-16-4 112,4 4-48,2 0 24,1 0-24,-1 2-32,-6-6-32,6 6 40,0 0 0,0 1 0,0-1 48,-6-6-88,4 16 88,-2-12 0,4 2 0,-4 10-40,-2-16-48,2 4 48,0 12 8,-2-9-16,0 11 8,0-18-48,0 4 56,-4 14 16,0-12 32,-2 10-8,5-15-96,-4 4 96,-1 16-24,0-15-32,-10 14 24,15-20-64,-3 6 64,-2 12-40,-12-12 24,12 13 16,4-19-64,-12 6 24,8 12-8,-12-12-56,11 10-104,4-15 144,-16 2-232,13 13-40,-16-12-72,16 13 8,3-17 336,-19 4-336,6 2-8,0 0-32,10 0-49,3-5 425,-16 4-448,13 1-48,-15 0 40,15 0 24,-12 0 16,14 0 56,-14 1 16,12-3 80,4-3 264,-2 2-184,-15 1 72,15 0-136,-2 0-424,6-4 672</inkml:trace>
  <inkml:trace contextRef="#ctx0" brushRef="#br0" timeOffset="939">1583 381 1080,'0'0'0,"0"0"248,0-2 72,-4-2 24,4 3-344,0-2 320,0-1-24,-4 0-24,4 2-16,0 1-256,0 0 296,0-1-16,0 0 56,2-1 8,-2 3-344,2-2 321,0 0 39,0 2-32,0-2 0,-2 2-328,2-2 304,0 2-40,0 0-24,0 0-56,-2 0-184,2 0 136,0 0-24,0 0-8,-2 0-48,0 1-56,0 2 48,0 4-24,0 9-16,0-12 16,0-3-24,0 4 24,0 15-8,0-14-24,0 12 0,0-12 16,0 17-8,0-17 24,0 18-8,-1-20-16,-2 10-8,3 3 40,-4 1-8,0 0 8,0-2 16,-2 2-8,2 1 24,0-3 8,2-15-72,-1 4 48,-1 17-16,0-16-40,0 17-80,3-22 88,-2 4-136,-1 15-72,4-16-88,-4 12-88,4-15 384,0 2-464,-4 3-88,4 11-40,0-17-81,0 1 673,0 2-728,0 1 8,0-4 32,2 4 120,-1-4 568,0 0-384,1 0 144,0 0 104,2 0-72,-2 0 208,2 0-608,-4 0 608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54.408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1 141 936,'0'0'0,"0"0"208,0-2 56,0-1 48,0-1-8,0 0-72,0 2-16,0 1-216,0 0 168,2-3 0,-2 2-16,2 0-32,-1 2-120,0 0 120,1 0-40,0 0 24,0 0-8,-1 0-96,0 0 112,1 4-16,0 0 8,2 2 0,-3-2-104,0-2 120,1 5 8,2 9 8,-2-12 0,1 6-136,-2-4 128,3-2 0,-2 12-39,0-12-17,0 8-72,-2-5 56,4-1-56,1 16 48,-1-16 8,-3 9-56,0-8 64,1-1 24,0 13-56,0-13-8,0 6-24,0-6 24,2 0-8,0 12 40,-2-12-8,0 10 8,0-11 0,0 11-24,0-12 0,-2 0-32,0-2 72,0 14-8,0-16 24,0 4 8,0 0-24,0 0-8,0 0 32,0 0 16,0 0-8,0-4 32,0 4-16,0-4 0,0 0-120,0 0 128,0 0 32,0 0-32,0 0-8,0 0-656,0-2 1136,0 0-632,0 0-40,0-2-56,0 1 128,0 2-152,0-5 0,0 0-24,0-2 16,0 1 160,0 6-184,0-7-24,0 0 56,2-9-8,-2 13 160,0 2-120,0-6 48,0-10-24,0 12 8,0-10 88,0 14-80,2-4 0,-2-2 24,2-11 8,0 14 48,-2 4-40,0-17-16,0 12 0,0-12 16,0 12 40,0 6-40,2-19 40,-2 13 0,2-10-24,0 10 24,-2 6 0,2-6-32,0-2-24,0-8 15,0 12 41,-2 4-32,2-6-8,0-1-8,0 3 0,0-1 48,-2 4-96,2-3 16,0 0-32,0 0 0,2 2 8,-4 2 104,5-2-136,-1 0 32,2 0 0,0 2 16,-6 0 88,6 0-80,0 0 8,0 0-8,0 4-8,-6-4 88,6 4-72,2 0-8,0 0-8,9 2 16,-17-5 72,6 4-72,2 2 16,10-1 40,-12 12-24,-5-18 40,16 4-24,-11 2 8,15 0-24,-13 10 32,-6-15 8,18 2-8,-12 3-16,14 13 8,-14-15-16,13 12 16,-5-10 8,0 10 32,0-12 0,-14-3-24,12 4 24,3 1 16,1 13-16,-10-15 24,-5-4-48,14 6 40,0 10 0,-1-16 32,0 4-16,-14-3-56,12 4 88,-6 1 24,12 0-8,-13 0 8,11 0-16,-12-2 0,2 0 24,8 1 0,-15-5-120,4 0 128,1 0-8,2 4-16,1-4 0,-3 4-16,0 0-8,0-4 8,0 0 16,-2 0-23,0 0 39,-2 0-16,0 0 32,-2 0-136,2 0 176,0-2 24,-2 0 40,0 0 0,0 1-240,0 0 288,0-1-56,0-5 24,0 1-48,0 5-208,0-4 160,0-3-24,-4 0-40,0 2-24,4 4-72,0-4 72,-4-10-8,0 10-32,0-2-16,0-9-40,0 11 8,4-10 0,-4 10 8,2 0 8,0-4-24,-2 4 8,-1-13-16,5 13 8,-1 1 24,-2-6 0,-1 5-64,-2-10-32,2 10 0,3 3 96,-2-2-128,-1-3-8,4-9-32,0 11-56,0 3 224,0-2-280,0-11-72,0 10-16,0 0-40,0 3 408,0 0-473,0-1-15,0-2-64,0 0-16,0 3 568,0 0-536,2-4 40,0 3 72,0 2 88,0 1 336,0-2-224,2 1 88,-2-2 40,2 2-624,-4 2 720</inkml:trace>
  <inkml:trace contextRef="#ctx0" brushRef="#br0" timeOffset="1">985 5 1088,'0'0'0,"0"0"0,0 0 312,0-2 88,0 0-16,0 2-72,0 0-312,0 0 216,0 0-64,0 0-48,0 0 16,0 0-712,0 0 1296,2 4-568,-2 0-8,0 2 16,0-1-144,0-4 152,2 5-8,-2 0 24,2 12-24,0-14-144,-2-4 144,0 19-32,0-13-16,0 14-32,0-15-64,0-4 65,0 19 7,0-14-24,2 17 32,0-18-80,-2-4 64,0 21-8,2-6 0,0-10-24,-2 17-32,0-21 56,2 4-8,1 16 24,-1-6-8,-1-10-64,0-6 64,1 21-32,0-17 0,0 14 0,-1-15-32,0-2 64,1 17 24,0-14-16,0 12 16,2-12-88,-4-4 8,2 7-24,0-1-72,2 0-72,-2-1 160,-2-4-232,4 5-112,-2-2-113,0 0-191,0-4-104,-2 0 752,2 0-792,0 0 88,0 0 232,0 0 192,-2 0 280,0 0-136,0 0-600,0 0 736</inkml:trace>
  <inkml:trace contextRef="#ctx0" brushRef="#br0" timeOffset="2">896 55 840,'0'0'0,"2"0"80,-1 0-80,0 0 104,3-2 16,2-2-8,0 2 0,-3 2-112,0-2 88,14-2 0,-11 2 16,10 0-8,-13 1-96,2 0 104,17-1-8,-5 0-24,-1 0-8,-9 2-64,4 0 40,7-2-8,0 0 0,1 0 0,-12 1-32,4 0 32,5 1-32,2 0-8,1 0-32,-12 0 40,2 0-72,-1 0-40,14-2-40,-6 2-48,-8-1 200,1 0-216,7 1-8,0 0 32,0 0 56,-12 0 136,0 0-80,17-2 0,-15 0-648,-6 2 728</inkml:trace>
  <inkml:trace contextRef="#ctx0" brushRef="#br0" timeOffset="3">1668 53 760,'0'0'0,"-3"0"0,2 0 40,-3 4 32,0 1 16,0 1 0,-1-1-88,4-4 96,-5 15-24,-1-12 0,1 12-8,3-11-64,2-4 64,-5 17 0,2-11-8,0 13 8,1-15-64,2-4 56,-5 19 8,2-14-8,0 14 24,-1-14-80,4-5 80,-3 21 24,0-16 16,0 16 8,4-16-128,0-6 112,0 21-16,-4-15 8,4 12-8,0-13-96,0-4 96,0 17-16,0-12-8,0 0-16,3 9-56,-2-14 64,5 4 16,0-1-16,0 12 24,10-12-88,-16-4 88,4 4 0,4 2 16,8-2-8,-10 0-96,-5-4 104,17 4 16,-12 2-24,12-2 8,-12 0-104,-6-4 104,18 0-32,-10 0 64,15 0 48,-15 0-184,-8 0 257,22 0 39,-6 0-40,-8-2-40,15 0-216,-23 2 144,18-2-24,0-2-16,-2-2 0,1 0-24,-17 6-80,16-6 96,-8 0-24,12 0-16,-12 0 24,-7 5-80,21-6 112,-14-1-8,10-1 48,-12 1 64,-5 8-216,16-8 184,-11-8 72,15 12 24,-15-2-48,-5 4-232,6-12 232,1 8-8,-2-11-56,0 11 56,-2-2-32,0-8-8,-2 10 9,0-14-49,-2 18-144,0-4 184,0-13-56,-4 11-24,0-12-16,3 18-88,-4-12-8,-1 6-8,-12-13-48,14 15-32,1 4 96,-13-12-88,10 8-16,-14-2 8,14 0-48,-14 2 80,14-2-73,-19 2 25,19 0 16,1 4 96,-14-3-112,3 1 48,-3 2-8,3 0-24,0 0-24,0 2 32,0 0-24,10 0-56,-17 0-96,17 4-192,-14 0-216,14 2-128,1-4 800,-8 3-1024,9-1-113,-2 2 25,-13-2 152,19-3 960,0 4-632,-6 11 296,-10-12 224,12 2-592,4-6 704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55.511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 19 680,'0'0'0,"0"-2"0,0 2 112,0-2 16,0 0 48,0-2 48,-3 2-224,2 2 232,1-2-24,0 0-16,0 2-8,0 0-184,0 0 176,0 0 0,0-2 0,0 2-40,0 0-136,0 0 88,0 0-16,0 0-40,0 0 16,0 0-288,0 0 528,0 0-240,0 4 24,0 0 0,0 0-72,0-4 80,2 6-8,-2 10-8,0-12-24,2 12-40,-2-16 32,2 7 16,0 15-40,-2-6 16,0 0-16,0-16-8,0 18-8,0 1 8,2-1 8,-2 2-16,0-19 8,2 18 8,0 2 0,-2-1 0,2 0 32,-2-19-40,0 16 32,0 4 8,2-3 8,0 0 8,-2-17-56,2 4 56,0 18 16,-2-17-40,2 12-48,-2-18 16,0 6-48,0 10-72,0-12-48,0 12-40,0-15 208,0 2-320,0 1-56,0 1-64,0-5-48,0 0 488,0 0-440,0 4 80,0-4 120,0 4 104,0-4 136,-4 0-680,4 0 680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5:59.302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1 434 800,'0'0'0,"0"0"128,0 0 40,0 0-168,0-2 192,0 0-16,0 0 0,0 0-40,1 1-136,0 0 128,1 1 0,0 0-8,2 0 24,-2-1-144,0 0 176,4-1 24,0 0 0,10 2 8,-13 0-208,0 0 216,6 0 8,9 0 8,-2 0 16,-9-1-248,2 0 256,9 1 0,1 0-23,-1-2-17,-9 2-216,2 0 200,9 0-56,3 0 0,-1 0-32,2 0-8,1 0-8,-1 0-32,0 0-32,3 4 16,1-4-16,-2 4 0,3-4 32,-15 2-64,-2 0 16,14 2 16,1 0 8,-1 0-8,0 0 8,-1 1 8,-1-1-16,0 0 24,-11-2-56,-4 0 48,10 2-24,-1 0 16,-2 2-16,-11-3-24,-2 0 32,15 1 0,-9 2 16,7 0-16,-13-4-32,0 0 16,13 2 24,-14 0-56,4 2 0,-3-2 16,-2-2 0,1 4-24,0 1-8,0-1-8,-2-2 40,0-2-40,0 4-8,-4 10 24,0-12-8,0 0 32,2-2-32,-16 16-16,14-14 32,-14 13 8,13-15 8,4 0-24,-22 14 56,7-12-16,10 12-8,-10-13-8,10-2 48,-11 15-48,1-12 8,-2 13 8,6-14-16,8-2 24,-16 5-24,1 10 32,-1-12 8,7 0-40,8-2 0,-15 4 72,1 0-48,1 0 8,4-1-32,10-4 88,-16 5-72,1 1 32,1-1-16,5-2-32,10-2 0,-13 4 24,10 0-24,-17 0 8,19-3-8,2-2 8,-18 3 16,16 0-8,-12 0-16,13-1 0,2-2-8,-15 3-24,16 0-24,-6 0-112,0 0 168,5-4-280,-5 4-136,0 1-120,2-5-64,4 3 600,0-2-673,0-1-15,0 4-24,0-4 40,2 0 672,-2 0-568,2 0 144,4 0 168,0 0 136,3 0-544,-9 0 664</inkml:trace>
  <inkml:trace contextRef="#ctx0" brushRef="#br0" timeOffset="1">1257 363 848,'0'0'0,"0"0"0,0-2 216,0-2 48,0-2-24,0 0-40,0 5-200,0-4 152,0-1-56,2 0-24,-2 0-24,0 5-48,0-4 24,0 1-8,0 2 0,0 0 8,0 1-24,0 0 48,0-1 16,0 0 16,0 0 24,0 2-8,-4 0 8,0 0 8,0 0 24,2 0-136,0 0 168,-5 0 8,3 0-16,-2 0-16,0 0-144,-6 0 128,8 0 16,-12 4-24,12 0-32,2-3-88,-2 2 80,-12 3-48,11 0 24,-11 10-8,15-14-48,-2 0 16,-13 4 8,12 12 0,-2-13 8,-1 1-32,-4 4 72,7-4 8,-13 12-16,11-12 9,0 2-73,-4 4 64,6-6 32,-2 17-24,-10-17-24,16 3-48,0 4 32,-6 3-24,0-10 8,0 21-16,4-25 0,0 2 40,-3 20-32,1-18 8,0 18 8,4-21-24,0 1-8,0 18 16,0-16 0,0 14 24,0-17-32,0 0 64,2 13-8,0-9 24,0 11-32,1-15-48,1 0 40,2 13 16,2-12-8,8 0-16,-13 5-32,0-2 8,5-7 24,8 6 48,-10 1-16,3-4-64,-1 0 120,-2 1-16,12-4-48,-12 4 88,5-4-144,-2 0 112,-3 4 0,10-4 24,-9 4-8,3-4-128,-2 0 104,0 0-8,12 0 0,-12 0-24,4 0-72,-3 0 8,-3-2-80,14 0-120,-12-4-152,5 3 344,-6 2-456,-1-3-168,15-3-113,-15 1-39,5 3 776,-4 0-752,1-5 80,10-8 80,-12 10 72,-1-4 520,-2 4-368,14 0 136,-11-2 112,2-9-464,-8 17 584</inkml:trace>
  <inkml:trace contextRef="#ctx0" brushRef="#br0" timeOffset="2">850 566 824,'0'0'0,"0"0"176,0 0 48,0 0-224,0 0 216,0 0-40,0-2-48,0 0-64,0 0-64,0 2 48,6-2 0,0 0 0,10 0 24,-10 0-72,-6 2 72,16 0 8,-8-2 48,13 2-8,-5-2-120,-16 2 176,18 0 0,0 0-8,3-2 0,-1 0-168,-20 2 144,22-2-8,0 0-32,-1 0 16,0 0-120,-20 2 72,21 0 0,2-2 0,1 0-48,-3 0 8,-20 1-32,20 0-8,1-2-104,1-1-88,-2 2-160,-20 2 360,18-4-504,3 0-64,-3 0 16,-2 0 88,-16 4 464,14-4-304,3 0 136,-1-2-472,-18 6 640</inkml:trace>
  <inkml:trace contextRef="#ctx0" brushRef="#br0" timeOffset="3">1723 345 1104,'0'0'0,"0"-2"328,0 0-40,0 2-288,0 0 200,0 0-72,0 0-48,0 4-16,0-2-64,0 0 80,0 2 16,0 2 32,0 0 8,1 2-136,0 1 168,1-5 16,0 2-32,0 0-8,-1 3-144,0 2 152,-1-5-64,0 12 8,0-11-16,0 3-80,0 2 56,0-6 24,2 12 8,0-12 8,-2 3-96,0 0 96,0-3-8,0 13-24,0-13 0,0 6-64,0-2 48,0-4 8,0 16 56,0-15-24,2 11 1,-2-14-9,0 2-40,0 10-40,0-14 0,0 0-24,0 4-104,0 0-121,2 0-79,-1-2 328,0-2-488,-1 5-104,2-3-40,0-4 16,-1 2 616,0 0-536,1-2 176,0 0 136,0 0 112,-1 0 112,0 0-544,-1 0 544</inkml:trace>
  <inkml:trace contextRef="#ctx0" brushRef="#br0" timeOffset="4">1660 305 656,'0'0'0,"2"0"88,0-2-88,-2 2 120,4-2-8,0-2 16,2 2-32,0 0-8,0-2 16,2-1-8,0 3 0,0 1-96,-8 0 120,17-1 24,-11 0 24,14 0 8,-12 0-176,-8 2 176,22-2-40,-5 0 8,-1 0-32,0 0-16,-8 0 0,14 0-64,-5 0 32,-2 0-64,-14 2 32,7-2 0,14 2-24,-6 0-32,0 0 24,-15 0-32,15-2-96,-8 0-88,10 2-88,-12 0-72,-6 0 376,20 0-384,-11 0 32,9 0 40,-14 0 96,-4 0 216,6 0-136,2 4-48,-2-4-264,-6 0 448</inkml:trace>
  <inkml:trace contextRef="#ctx0" brushRef="#br0" timeOffset="5">1688 438 664,'0'0'0,"0"0"184,0 0-184,0 0 208,2 0 24,0-2-40,0 2-80,-1 0-112,0 0 64,1 0-8,4 0 0,-2 0 32,-2 0-88,2 0 136,3 0 8,-1 0 48,2 0 32,-6 0-224,4 0 224,10 0 24,-10 0 16,10 0-8,-14 0-256,2 0 272,13 0-32,-11 0-8,14 0-32,-17 2-200,2 0 176,13-2-39,-10 0-33,13 0-24,-18 0-80,2 0 40,15 0 8,-12 0-64,12 0-128,-17 0 144,2 0-313,16 0-191,-13 0-144,12 0-72,-17 0 720,2 0-704,15 0 104,-11 0 152,9 0 184,-12 0 128,10 0-432,-16 0 568</inkml:trace>
  <inkml:trace contextRef="#ctx0" brushRef="#br0" timeOffset="6">2452 327 1448,'0'0'0,"0"-2"728,0 2 48,0 0-40,0 0-736,0 0 576,0 0-232,0 0-151,0 0-129,0 0-1241,0 0 2402,0 0-1201,0 0 0,0 4 8,0-1-32,0-2 32,0 5 16,2 0 8,0 10 48,-2-12-104,0-4 88,0 7 24,0 13-24,0-14-32,0 11-56,0-14 32,0 3 0,-4 19-24,0-9 16,4 0-24,0-14 72,0 16-24,-4 0 8,4 3 8,0-5-64,0-14 56,-4 16-8,0 0-24,4-1-40,0-1 16,0-14-120,0 14-80,0 2-136,0 0-144,0-1-105,0-1-79,0-10 0,0 12 40,0-14 624,0-4-560,0 6 80,0 0 120,0 11 112,0-17 248,0 0-128,0 6 48,0-2-408,0-4 488</inkml:trace>
  <inkml:trace contextRef="#ctx0" brushRef="#br0" timeOffset="7">2681 428 528,'0'0'0,"0"0"32,0 2-32,2 0 48,0 2 0,0 2 8,0 13-8,-2-18-48,2 2 32,0 13 0,0-10 0,0 12 8,-2-12-8,0 13-16,0-13 16,2 12-8,-1-16-24,0 2 16,1 16-8,-2-16 16,0 12-8,0-13-16,0 1 24,0 2 8,0 12 0,0-14 24,0-2-56,0 2 40,0 14-8,0-14 8,0 2-16,0 1-24,0 3 40,0-6 8,0 0-8,0 0 0,0-2-40,0 2 32,0 0 8,0 0 8,0 0 0,0-4-48,0 0 40,-4 4 16,4-4 16,0 0 8,0 0-80,0 0 88,0 0 8,0 0 0,0 0-8,0 0-24,0-2-80,0 0-32,-4-2-24,4 2 72,0 0-96,-4-4 16,4 0-48,0-2 8,0 3 120,0 1-112,-4-12-8,4 10 24,0 0 8,-4-10 32,4 10 8,-4-2 24,4-9-8,0 14 32,0 0-24,0-15 0,0 10 8,0-10 16,0 14 0,0 2 8,-4-18 16,4 13 0,0-9 16,0 13-40,0 0 32,0-15 24,0 10 8,2-10-8,-2 14-56,0 2 80,0-15-16,2 11 0,0-2 0,-1-2-64,0 4 56,1 0-8,2 0 8,0 0-8,-1 2-48,-2 2 48,5-4-16,-2-1 8,2 1-8,-2 4-32,-2 0 32,4-2 0,-2 0 0,0 2-8,-1 1-24,-2 0 32,5 1 16,1 0-8,-1 0 24,-1 0-64,-2 0 48,5 0 0,0 0-8,0 0-16,-2 0-24,-4 0 8,6 4-32,0-4 8,9 4 0,-13 1 16,-2-4 0,14 5 16,-10 13 16,12-15 16,-11 1-48,-6-4 64,20 15 48,-13-12-56,14 2 16,-16 7-72,-4-10 32,18 1-48,-12 13 24,11-13-8,-14 1 0,-4-4 0,15 15 24,-10-12 0,10 2-16,-11 9-8,-4-12 8,7-3-8,11 6 24,-13 0 24,1 0-48,-6-5 80,17 5 24,-12 0 0,10 10 16,-11-16-120,-4 0 144,16 6-8,-11 0 16,12-2 40,-13 0-192,-4-4 192,17 4 24,-12 0 9,2 0-25,-1-4-200,-6 0 216,8 0-32,-1 0 0,0 0-16,-3 0-168,-4 0 136,7 0-8,-2 0 8,-2 0-8,2 0-128,-6 0 136,4 0 24,0-2 0,-2 0 32,0 0-192,-2 2 168,2-6 8,0 2-24,0 0 24,0-2-176,-2 6 176,0-6-24,0 2 0,0-2-16,0 0 40,0 6-176,0-8 144,0-9 0,0 15-16,0-4-128,0 6 72,0-8-24,0-8 8,0 12-16,0-2 8,0 5-48,-4-14 56,0 11-16,4-5-32,-4 1 16,4 8-24,0-8 56,0-8-48,-4 10 64,4-2-64,0 7-8,-4-14 0,4 11 8,0-2-16,0-3 16,0 3-24,-4-2 32,4 0-32,0 0 8,0 7 8,-4-4-40,4-3 0,0 2-40,0 0-16,0 5 96,0-4-112,2 1-80,0 0-104,0 0-120,-2 3 416,2-3-568,0 0-160,0 0-152,0 2-152,0-2-41,0 2 49,0 2 176,0 0 208,-1 0 640,0 0-392,1 0 184,0 0 128,0 0-56,-1 0 136,2 0-376,-3 0 376</inkml:trace>
  <inkml:trace contextRef="#ctx0" brushRef="#br0" timeOffset="8">3677 246 864,'0'0'0,"0"-2"0,0 0 288,0-2 48,0-2-32,0 2-64,0 3-240,0 0 168,0-1-24,0 0-32,2 2 8,-2-2-120,0 2 120,0 0-8,0 0 0,0 0-24,0 0-16,0 0 0,0 0-32,-4 0 16,2 0-56,0 0 32,2 4 24,-4 0 16,0 2 16,2-2-88,0-2 88,2 4-32,-4 0 0,-2 10-24,2-13-32,2-2 40,-4 16-8,0-11-16,0 14 16,1-16-32,4-2 16,-6 20 8,1-6 8,2 3-24,0-6-8,2-8 32,-4 11-8,2 0-8,0 0-24,1-2 8,2-9 8,1 13-16,0 0 40,-4-2-8,4-11-24,0-4 16,0 22 56,2-17-24,0 12 64,3-13-112,-4-4 136,5 17 0,0-12 65,0 0-17,-1 8-184,-4-11 168,3-3-16,3 6-8,9 0 0,-13-3-144,-2-2 144,15 3 24,-12 0 8,4 0-8,6-1-168,-12-2 184,4 3 0,15-4-16,-13 0-8,8 0-160,-12 0 144,4 0-32,12 0 8,-11 0-32,10-2-88,-16 2 80,5-4 24,14 2-40,-6-2-32,-10 0-32,-6 4-32,19-4-120,-11-2-96,10 0-120,-12 0 368,-6 6-464,20-6-120,-14-3-120,13-7-1,-14 11 705,-4 4-736,17-7 40,-12-8 64,10 14 64,-10-4 568,-6 6-472,17-8 96,-13-9 136,4 11 112,-1-1 128,-6 6-80,7-15 64,-2 12-432,-6 4 448</inkml:trace>
  <inkml:trace contextRef="#ctx0" brushRef="#br0" timeOffset="9">3523 244 536,'0'0'0,"0"0"80,0-2 24,2 0 40,-2 1-144,0 0 152,2-1 8,0 0-8,2 0-8,-2 2-144,3 0 152,1 0 8,10-2 40,-12 0 16,-2 1-216,4 0 264,10-1 16,-10 0-16,10 0 0,-14 1-264,3 0 216,17-3-24,-14 2-16,12 0-56,-17 0-120,2-1 112,16-1-48,-13-2-16,12 2 8,-13 2-56,4-2 40,5 2-8,3 0-16,-3-2-64,-10 3 48,4 0-88,-2-1-48,12 0-96,-12 0-64,15 0-80,-17 0-80,14-2 0,-14 2 24,1 1 432,2 0-416,-3-1 80,0 2 80,11-2 80,-16 1 176,0 0-88,5-1 0,0 2-368,-6 0 456</inkml:trace>
  <inkml:trace contextRef="#ctx0" brushRef="#br0" timeOffset="10">3533 428 680,'0'0'0,"0"0"152,3 0 32,-1 0-184,0 0 144,2 0-16,2 0-8,2 0-8,-3 0-112,-2 0 128,15 4 8,-12-4 32,12 0 24,-11 3-192,-5-2 200,18-1 48,-12 0-24,12 0-16,-14 0-208,-4 0 192,18 0-56,-11 0-8,15 0-32,-16 0-40,14-2-16,-14 0 8,15 0-24,-10 1-24,-10 0 24,15-1-40,-2-2-48,3 2-80,-6-1 144,-10 2-264,13-1-64,0 0-112,0 0-32,-2 0 472,-11 2-440,13-4 40,0 0 72,0-2 112,-2 1 216,-12 4-120,4-5 32,13 0-352,-19 6 440</inkml:trace>
  <inkml:trace contextRef="#ctx0" brushRef="#br0" timeOffset="11">4433 139 624,'0'0'0,"0"0"184,0 0 56,-4 0-32,0 0-48,4 0-40,-4 0-32,0 0 8,4 0 40,-4 4 0,4 0 24,-4 0 16,4 0 16,-5 2 48,1 0 8,4 12 24,0-17-272,-4 2 248,0 3-24,0 15-8,4-15-56,-1-3-160,-2 12 128,3-9-24,-4 12-40,0-12 16,4 15-24,-4-15 8,4 14-24,0-14 9,0 0-49,0 10 32,0-10 0,0 13 0,0-13 16,0-1-48,0 10 40,0-11 0,0 12-32,0-10-56,0-1 48,0 8-56,0-9-121,0 3-39,0-1-56,0-1 272,0 6-352,0-11-8,0 4-24,2-4-64,-1 1 448,2 2-472,1-3-8,0 4 24,-2-4 96,-1 0 360,0 0-248,3 0 104,0 0 72,0-2-320,-4 2 392</inkml:trace>
  <inkml:trace contextRef="#ctx0" brushRef="#br0" timeOffset="12">4204 1 496,'0'0'0,"2"0"0,0 0 0,0 0 8,-1 0-8,0 0 8,-1 4 8,2-4 16,0 4 8,2-1-40,-2-2 80,4-1 16,0 4 8,0-4 8,6 3-112,-7-2 112,-1 3 8,2 0 24,2 0-8,-2-1-136,-4-2 128,14 3 16,-10 0-16,10 0 16,-10-4-144,-3 0 144,17 5-24,-14-1 16,14 0-24,-15-4-112,-4 0 96,17 4-32,-1 0-8,-1-4-24,-10 3-32,-4-2 32,20 3 8,-6 0-16,3 0 0,-3-1-24,-12-2 24,16 3 0,-2 0 8,-1 0-8,-4-1-24,-10-2 32,13-1 0,2 4-24,0-4 24,-4 4-32,-11-4 56,15 4-8,0 0 24,-2 0 40,-2 0-112,-11-3 104,17 3 56,0 0-40,0 0 8,-2-1-128,-15-2 96,15 3-48,-2 0 8,2 0-16,-11-1-40,-6-2 56,18 3 32,-11 0 32,8 0 56,-11 0-176,-4-4 185,7 4 7,0 0-24,0 0-16,-2 0-152,-6-4 168,6 4-8,-2 0 8,-2 0-48,-2 0-120,0-3 104,0 3-24,0 2 0,-4 0-8,1 9-72,2-14 88,-3 3-24,-2 2 32,-12 0-24,12 10-72,6-16 80,-22 4 16,3 2-32,-1 1 40,-2 9-16,22-16-88,-24 0 80,-1 6 24,-1 12-32,-2-14-16,27-3-56,-25 14 32,0-11-32,0 2 24,1 13-16,24-19-8,-22 4 16,-3 2 16,-3 10-8,3-12-8,25-4-16,-24 4 8,2 2 0,3 10-16,0-12-24,-2 1-32,3 1-88,1 0-120,12 0-152,5-6 424,-16 6-584,11-2-184,-10 2-105,11-2-47,3-3 920,-12 2-888,10 1 96,0 0 160,0 0 240,0 0 160,0 0 152,4-4-296,0 0 376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00.121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298 189 1176,'0'0'0,"0"-2"288,0 0 8,-4-1-40,0-1-48,0 0-208,4 4 112,-4-2-48,0 0-56,0 0-8,0 0-16,0 2-16,0 0 24,3 0 8,-2 0 8,-1 0 16,0 0 0,-3 4 32,7-3-56,-6 2 80,0 1-24,0 0 48,0 1-24,5-5-80,-14 6 72,11 0 32,-2 0-16,-12 10 0,14-12-8,-11 11-80,13-14 56,-2 3 0,-12 12-8,12-9-16,-12 11-8,15-17-24,-2 4 24,-15 13 8,13-12-24,-11 16 32,16-21-40,-4 5 56,-12 16-16,12-6 56,-2-10-32,0 18-24,-10-7 24,16-1 0,-6 0 16,1-10 8,1 16-24,0-5-24,4-11 0,0 0-40,0 10 56,0-10 0,0 14 16,0-14-32,1-1-40,0 9 32,3-10-16,3 12 32,1-12-16,-4-2-32,8 2 48,-6 14 9,2-14-1,8 2 8,-14-4-64,2 2 64,17 0 8,-13 0-16,12 1 8,-18-4-64,4 2 48,16 1 24,-6-4-8,1 0 0,1 0-8,0 0-16,2 0 0,-1 0 8,-13 0-48,8 0 24,8-2-24,0 0-24,3-4-72,-18 3 96,8-1-128,7-4-96,1 0-104,-1 0-73,-14 6 401,6-2-480,8-4-16,-1 0 16,-1-8 0,-13 13 480,6 0-432,7-6 48,1-7 48,-3 12 72,0-2 88,-2-12 72,1 12 64,-11-10 8,1 13 32,4 0-648,-11 3 648</inkml:trace>
  <inkml:trace contextRef="#ctx0" brushRef="#br0" timeOffset="1103">768 318 712,'0'0'0,"0"-2"64,0-2 40,0 1-104,0 0 168,0-5 64,0 2 32,-4 0 32,4 2-296,0 2 272,-4-4 0,4 2 0,0 0 24,0 2-296,0 2 304,-4-3 0,4 1 0,0 0-48,0 1-256,0 0 232,0 1-32,0 0-39,0 0-49,0 0-112,0 0 88,0 0-40,-4 0-24,4 0-8,0 0-16,-4 6-8,4-1 8,-4-1 8,4 0-8,0-2 8,0 4-8,0 0 0,-4 10-24,4-13 24,0-2-8,-4 15-16,4-12 8,-4 13 40,1-13-24,2-2-8,1 16 16,-5-12 16,1 12-8,2-14-16,0-2 32,-2 16 8,4-11-24,-6 15 8,3-18-24,2-2 8,-3 16 16,0-12 32,0 12 0,1-15-56,2-2 96,-5 6-24,2-1-16,0 0 16,1-2-72,2-2 64,-3 4 32,4-2 8,-4 0-16,1-4-88,2 0 40,-3 0-8,4 0-40,-4 4-16,4-4 24,0 0-32,0 0-16,0 0-8,0 0-32,0 0 312,0 0-560,0-2 208,0-4 8,0 0-24,0 1 144,0 4-136,0-5-16,0 0-8,2 0 72,-1-8 88,0 11-89,3-3 33,0-10 8,2 10 16,-3-8 32,-2 12-8,3-4 16,0-2 8,2-11 0,-2 14-16,-4 4 16,6-15 8,0 10 0,0-12 8,0 12-32,-6 6 40,6-19 33,0 13-17,1-12 56,-4 12-112,-2 6 112,5-18 0,0 12 8,0-10-32,0 10-88,-6 5 96,6-7 16,0-8 16,-2 12-16,0-2-112,-4 6 120,4-6-32,2 0 8,0 0-8,0 2-40,-5 4-48,5-4 56,0 0 0,-2 2-24,2 0-16,-6 2-16,6 0 8,0 0-32,0 0 8,0 0 0,-6 0 16,6 0-32,0 4-24,0 2-8,0 10-24,-5-16 88,6 4-72,10 14 40,-11-12 16,10 13 24,-15-19-8,4 6 8,11 14-32,-10-14-16,11 16 32,-17-20 8,6 12-24,14 3 16,-12-1 8,10-10-16,-17-4 16,4 18-24,13-14-40,-11 17-64,11-17-96,-17-4 224,6 18-336,11-14-113,-12 16-55,10-16-112,-15-3 616,4 13-656,12-12 16,-11 12 56,2-12 136,-6-3 448,12 4-288,-10 11 120,2-16 80,0 4-96,0 0-240,-6-4 424</inkml:trace>
  <inkml:trace contextRef="#ctx0" brushRef="#br0" timeOffset="1104">687 521 880,'0'0'0,"0"-2"272,-4 0 80,0 0 8,2 1-360,0 0 320,-2-1-72,4-2-88,-4 2-48,4 1-112,0 0 104,0-1-24,0-1 8,2 1-16,0 2-72,0-2 96,4 0 0,0 0 32,2 2 16,0 0 8,0 0-48,9-2 8,-11 2-32,3 0-80,0 0 56,-3 0 24,14 0-32,-4 0-8,1 0 16,-1 0-32,2 0 0,0 0 16,-8 0-40,-2 0 0,11 0 40,-1 0-8,0 0-32,-7 0 0,-4 0-56,12 4-136,-1-4-152,0 0-136,-9 0 480,-2 0-544,9 0-40,1-2 72,-1 0 88,-6 1 424,-4 0-312,12-1 136,1 0 80,-1-4-576,-18 6 672</inkml:trace>
  <inkml:trace contextRef="#ctx0" brushRef="#br0" timeOffset="1105">1449 182 1096,'0'0'0,"0"0"352,0-1-352,0 0 448,0-5-8,-4 2-56,4 0-48,-4 1-336,4 2 280,0-1-24,-4 0 16,4 0-40,0 0-232,0 2 216,0 0-56,0 0-48,0 0-56,0 0-56,0 0 24,-5 4 9,5-4-25,0 4 24,0 1-32,0-4 48,0 5-32,0 11 56,0-13 16,0 12-88,0-14 80,0 4 32,-4 14-24,4-14-32,0 15-8,0-15-16,0 16-32,0-6 32,0-10-32,0-6 24,0 24 16,0-7 8,2-11-16,0 13-32,-2-16 64,2 13-16,1-10-16,-1 15-48,0-15 16,-2-6-104,2 24-152,0-8-160,0-10-161,-2 15-135,0-21 712,0 4-776,0 2 40,0 10 112,0-12 624,0-4-440,-4 6 184,0 0 128,-1 0-520,5-6 648</inkml:trace>
  <inkml:trace contextRef="#ctx0" brushRef="#br0" timeOffset="1106">1098 178 1360,'0'0'0,"0"0"536,2 0 72,0 0-64,0-2-136,0 0-144,2 0-136,2 0-72,1 2-24,-1-2 0,-1 2-32,6 0 24,-5 0 24,10 0 48,-8 0 48,-1 0-144,6 0 184,4 0 8,-1 0-23,2 0 7,-12 0-176,4 0 120,7 0-16,1 0-8,0 0-48,-12 0-48,4 0 64,8 0-8,-9 0-8,13 0-56,-16 0 8,4 0-112,6 0-208,0 0-281,1 0-231,-11 0 832,4 0-952,6 0 72,-10 0 240,12 0 288,-12 0 168,11 0-464,-17 0 648</inkml:trace>
  <inkml:trace contextRef="#ctx0" brushRef="#br0" timeOffset="1522">2263 41 648,'0'0'0,"0"0"64,0-2-64,0 2 104,0-2 56,2 0 40,0 0 72,-2-1-272,0 2 296,0-1 16,0-1 40,0 1-16,0 1-336,0 0 344,0-3 8,0 0-64,-4 2-8,4 0-280,0 0 264,-4 0-16,0 0-23,0 0-49,0 2-176,2 0 176,-4 0-72,0 0 8,-1 0-24,4 0-88,0 0 24,-3 0 8,-10 0 40,12 4 8,0-1-80,2-2 96,-18 3 48,16 0-16,-15 2 8,15-1-136,2-3 120,-18 4-32,14 10 0,-12-12-32,14 0-56,2-2 72,-16 14 0,11-10-16,-17 10 8,20-11-64,2-3 80,-18 16-48,4-2 40,10-10-40,-10 11-32,9-10 56,-9 10 32,10-11-24,-18 16 24,19-17-88,4-4 56,-22 21-24,17-16 8,-10 17 24,13-18-64,2-4 88,-5 23 40,0-18-32,0 18-16,1-10-80,4-11 40,-5 13 8,0-10 32,1 14-16,2-15-64,2-4 80,1 15-16,0-12 0,0 3-8,0 8-56,0-12 80,0 1-32,0 12-8,4-12 40,2-1-80,-5-2 104,5 5 8,0 0 32,2 0 24,-1 0-168,-6-6 152,15 7 49,-10-3-65,12 0 16,-10-4-152,-8 0 144,23 0-16,-7 0 16,0 0-16,1 0-128,-16 0 56,18 0 8,1 0-80,0 0-128,0-2 144,-20 2-248,19-4-176,-1 2-145,2-3-183,-2 3 752,-18 2-816,19-6-96,-1 0-80,0 2 55,0-2 937,-18 6-904,16-6 96,1 0 144,-9 0 120,11 0 544,-18 6-456,5-6 144,10 0 128,-10 0 72,0 0-400,-6 6 512</inkml:trace>
  <inkml:trace contextRef="#ctx0" brushRef="#br0" timeOffset="1901">1825 411 856,'0'0'0,"0"0"232,0 0-232,0 0 304,-4-2 32,0 2-32,0 0-40,3 0-264,-2-2 240,3 2-48,0-2 8,0 2-8,1 0-192,0-2 152,3 0 8,2 0-16,2 0-24,-5 2-120,3-2 136,10 0-32,-10 0 0,12-2-8,-13 3-96,6-2 72,5-1 8,1-2-48,1 0 16,-12 4-48,8-2 16,4-2 0,3 0 0,1 0-24,-15 4 8,8-3-8,8-1-88,-1-2-144,-2 0-152,-13 5 392,8-2-512,8-3-64,1 2 8,0 0 72,-15 3 496,7-2-400,6-1 120,0-2 128,-2 1 8,1 1-392,-21 6 536</inkml:trace>
  <inkml:trace contextRef="#ctx0" brushRef="#br0" timeOffset="2710">2982 178 680,'0'0'0,"0"-2"136,0 1-136,0 0 184,-4-1 48,0-2 32,0 0-8,4 1-256,0 2 264,-4-1 24,0-2 8,4 2 40,-3 1-336,2 0 336,1-1-8,-4 0 16,4-2-8,-3 3-336,2 0 288,1-3 9,-4 2-33,0 0-48,1 0-216,1 2 216,-2-2-32,0 0-32,0 2 0,1 0-152,2 0 128,-5-2-16,0 2-16,0-2-16,-7 2-80,10 0 40,-1 0 0,-2 0-24,0 0-8,1 0-8,4 0 48,-18 0-24,15 4 0,-14-4 40,15 3-64,2-2 56,-15 3 16,12 0 8,-15 0-8,14-1-72,4-2 96,-21 3-24,16 2 48,-14 0-32,15 8-88,4-12 88,-18 2 0,13 3-32,-12 9-64,13-13 8,4-2 8,-17 15 0,12-10-8,-12 14 32,12-14-32,-11 17-8,13-17-16,-2 16 24,-8-17 0,12-4-8,2 21-24,-6-15 16,0 17 0,2-19 16,4-4-16,0 21 40,0-16-24,0 14 0,0-14 0,0-5-16,0 17-40,0-12 32,0 12 8,2-12 16,-2-6 16,6 16 24,0-12-64,-2 3 48,2 8-24,-6-14 24,6 3 0,0 2 64,2 10-32,0-16-56,-8 0 56,17 6 32,-11-2 8,2 0 0,10 2-96,-18-6 104,6 4-32,2 0-8,8-4 8,-10 4-72,-6-4 64,21 5 16,-13-5 0,12 0 16,-12 0-16,-7 0-80,16 0 96,-10 0-8,9 0-32,-10 0-8,-5 0-48,16 0 64,-11-3-24,12 1 24,-12 0 16,-4 2-80,13-4 16,-9 0 0,0 2-48,10-2 8,-15 4 24,4-6 0,3 2-56,8 0 8,-14 0-48,-1 4 96,4-4-112,-3 0 8,3-2-16,-3 0 56,-2 5 64,2-4-72,0-1 16,-2 2 24,0 0-40,0 3 72,0-3-64,0-2 0,0 2 0,0-2-32,-1 5 96,-2-4-96,-1-1 0,-1-2-16,1 0 24,3 7 88,-4-4-64,-1-1-32,0 0 40,-10 0-8,15 4 64,-2-2-72,-3-1 16,0 1-32,-10-2 8,15 6 80,-2-2-72,-2 0 16,-1 0 16,0 0 32,5 2 8,-4-2-24,-1 0-24,0 0 32,0 0-16,4 2 32,-2-2 40,0 0 48,0 2-16,4-2 0,-1 1-72,-2 0 48,3-1 8,0 0 24,0 0 16,0 2-96,0 0 72,0-2-16,2 0-32,0 0-32,-1 1 8,2 0-64,1-1 40,2 2 0,0 0-16,-3 0 40,2 0 16,3 0-72,8-2 16,-9 2 56,-1 0-16,6 0 8,-6 0 48,10 0-40,-10 0-16,1 0 0,4 0 24,-3 0 8,13 0 24,-13 0 0,0 0-56,4 0 32,4 0-32,-8 0 16,13 4-32,-18-3 16,2 2 32,15-3-16,-12 4 24,14 0 0,-13 0-32,9 0 16,-12 0-16,2 0 32,-1-1-40,2 0 16,-5 3-8,2 0-32,2 1-40,-2 11 16,1-14 32,-3 14 16,-2-14 8,-1 4-8,2 2-8,-1-4-16,0 13-8,0-13 56,-2 14 24,0-4-16,0-10-24,0 17-16,0-7 8,0-10 8,-6 18 32,0-6-32,3-9-8,2-1 32,-4 8-32,1 0 8,0 0 16,2-12-24,0-2-32,2 21 72,-4-7-24,0-10 0,4 6-16,0-4 24,0-4-40,0 12 16,-4-12 8,4 7-8,0-5-32,0-6-16,0 16-80,2-16-80,-2 4 208,0-2-312,0 4-88,0-2-112,0-4-144,1 3 656,0-2-744,1-1-121,0 0-39,0 0 64,0 0 840,-2 0-704,4 0 184,0 0 200,-2-2 176,0 1 144,-2 0-72,5-5-40,-1 0-296,-4 6 408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05.329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35 327 1040,'0'0'0,"0"-2"464,0 0-464,0 2 576,0-4-16,-4 0-96,4 2-112,0 0-352,0 2 216,0-2-56,0 0 0,0-1-64,0 3-16,0 0-80,0 0 64,0 0-56,0 0 8,0 0 16,0 0-152,0 5 272,0-1-96,0 0 16,-4 0 16,4-4-88,0 4 64,0 2 17,0 10 7,-4-12-8,4-4-80,0 6 64,-4 0-16,0 10 16,-2-12-32,6-3-32,-4 15 32,4-12 8,0 14-24,-4-12-24,4-5 8,0 16 24,0-11-24,0 13 8,0-13 24,0-4-32,0 14-8,0-12-8,0 12 48,0-12-16,0-3-16,2 4 32,0 13 16,2-11-32,0-1 48,-4-4-64,6 12 64,0-10 0,0 2-24,2 0-8,-6-5-32,12 4 56,-8-1-8,13 0 0,-13 0 8,12 0-32,-12 0 8,12-4-16,-10 0 24,-4 0-40,15 0 32,-3 0 24,-8 0 8,12 0-8,-16 0-56,8 0 88,5 0-24,-9 0-8,14-2 0,-20 2-56,4-2 48,14 0 0,-12-2 56,13 0-16,-19 3-88,4-4 104,12-1 8,-12 0 0,14 0 16,-18 4-128,2-4 96,17-10 24,-15 12-48,10-3 16,-15 6-88,2-4 128,3-3-8,2 2 32,-2 0 16,-4 4-168,2-2 184,0-4 0,0-8 16,0 12-56,-3 1-144,0-2 112,1-3 56,-2-11 0,0 13 25,0 0-193,0-6 184,-4 6-40,0-2-32,-2-8-16,4 13-96,-2 0 48,-12-6-64,12 1 8,-12 0-24,14 2 32,0-4-64,-14 6 16,11-4-56,-13 0-8,16 4 112,-2 0-112,-16-2 48,14-1-25,-18 1 33,16 4 56,-3-2-40,-5 0-32,-2 0 16,0 0-16,9 3 72,-1 0-80,-8-1 40,0 0-16,0 0 0,10 2 56,0 0-32,-9 0-16,11 0 16,-14 0-48,17 0 80,0 0-128,-17 0-104,14 0-112,-11 0-104,15 2 448,0 0-568,-4 2-136,-10 0-48,16-4-41,-4 4-55,0 0 48,0 0 32,4 0 112,0-1 656,0-2-472,0 4 160,0-1 136,2 0 112,1-2 64,0 0-56,3-2-448,-6 0 504</inkml:trace>
  <inkml:trace contextRef="#ctx0" brushRef="#br0" timeOffset="1">647 195 1352,'0'0'0,"0"0"632,0-2-632,0 2 656,0-2-120,-4 0-184,4 2-216,-4 0-136,4 0-32,-4 0-72,-1 0-8,5 4 16,0-1 96,0-2-104,0 3 48,0 2 16,0 10 40,0-12 0,0-3 40,0 17 0,0-12-24,0 14 32,-3-14-48,2-6 56,1 24 32,0-5 48,0-3-16,0 1-120,0-16 120,0 15-32,0 3-24,0-1-8,0-1-56,0-16 48,-4 19 24,4 1-32,-4-1 8,4-5-48,0-14 40,0 15 0,0 0 24,0 1 24,0-2-88,0-14 80,0 15-16,0-10 16,-4 14-15,4-14 15,0-6-80,0 17 88,0-13-8,-4 2-32,4 10 24,0-16-72,0 0 24,0 0-16,0 4-40,-4 0-56,4-4 88,0 0-136,-4 4-32,4-4-73,0 0-103,0 0 344,-4 0-408,4 0-96,0-2-24,-4-2 24,4 4 504,0-6-448,0-2 72,0-8 96,0 10 72,0 5 208,0-7-152,-4-10 64,4 10 40,0-12 24,0 19 24,0-6-16,2-16 8,0 15 0,2-14 16,-3 20-8,2-12 0,1-2 16,0 0 8,0-3 0,-3 17-24,4-14 40,-1 0 8,0-2 40,1 1 8,-5 15-96,2-12 112,2-2 16,0-2 24,2 2 16,0-1 16,0 1 24,0 8 8,0-12 16,0 14 0,0-2-16,0-9-40,0 13-8,-4 3-168,2-4 160,3-3 16,-1 2 48,2 0-24,-6 5-200,4-4 240,2-1-24,8 0-16,-10 0 0,-4 4-200,4-2 153,10 2 31,-9-2-32,11 2-16,-12 0-8,10-1-32,-10 1 16,0 2 48,-4 0-160,4 0 168,13 0-8,-13 0-16,2 0-24,-4 0-120,8 0 88,-6 0 0,0 5-8,10-1-16,-13-3-64,0 2 72,5 1-24,-1 0-40,-1 2 8,-4-4-16,2 2 8,2 2 8,0 0 24,-2 0-48,-3-4 8,0 2-8,1 2 0,0 10-32,-2-16 56,0 3-16,0 1-8,0 14-64,-4-14-8,0 2-72,2-4 152,0 2-200,-4 12-16,-10-12-72,11 2-80,-3 1 368,-4 3-400,6-6-25,-16 12 17,16-12 0,-4-2 408,-5 2-408,-1 2 24,0 10 32,10-12 72,-16 0 80,16 0 80,-15 0 40,5 0 64,10 0 16,-10-4-8,10 0 32,0 0-8,-2 0-16,0 0 56,4 0 16,-3 0 16,1 0 8,3 0-96,0 0 112,-1 0 8,0 0 32,4 0 8,0-1-160,0 0 160,0-1 0,0 0-8,0 2-32,1 0-120,0 0 104,1 0-40,0 0-16,2 0 0,-3 0-48,0 0 32,5 0 16,0 0-16,3 0-16,0 3-16,-2-2 8,-3 4 0,4-1 0,8 2-24,-11 3 16,-2-2 8,17-7-32,-3 6-8,-9 0 24,5 4 8,-6-4-8,1-2 16,14 12 0,-5-11-16,-6 6 8,-4-4 0,11-3-8,2 2-8,-3 10 24,-7-13-8,-4-2-8,10 3 8,0 2 8,0 12 8,-4-15-16,-7-1 8,11 14 16,0-12 24,-8 2 0,5-2-48,-6-2 40,-1 14-8,11-12-8,-13 0 16,0 1-40,-2-4 24,4 5-56,10-2-72,-14 1-72,3-2 176,-4-2-272,3 3-80,-2 0-80,2-4-80,-1 3 512,-2-2-504,5-1 48,-2 0 88,-2 0 104,0 0 264,-1 0-144,1 0 64,-2 0-24,2-4-192,-2 4 296</inkml:trace>
  <inkml:trace contextRef="#ctx0" brushRef="#br0" timeOffset="2">1285 169 568,'0'0'0,"0"-2"136,0-2-136,0 4 192,0-6 40,0 0-24,0-1 8,0 3-216,0 4 192,0-2 8,0 0 0,0 0 24,0 0 16,0 2-240,0-2 248,0 2 40,0 0-56,0 0-48,0 0-184,0 0 120,0 0-48,0 4 16,-4 0 24,4 2 64,0 1 16,0 9 8,0-12-7,0-3-193,0 14 136,0-9-16,0 12-40,0-12-16,0-3-64,0 17 48,0-14-40,0 18 0,0-8 16,0-14-24,0 12 24,0 5 48,0-1-16,2-2-16,-2-13-40,2 12 64,-2 2-24,2-1 40,0 2 0,-2-16-80,4 12 72,-2 2 8,0 1-32,0-11-40,0 14-88,0-14-136,0 10-144,0-12-152,-2-3 512,2 4-585,0 12-15,0-17-40,4 6 56,-5-6 584,2 4-584,1 0 88,0 0 120,-2-4 128,2 4 128,0-4 56,-1 0-328,-3 0 392</inkml:trace>
  <inkml:trace contextRef="#ctx0" brushRef="#br0" timeOffset="3">1574 155 568,'0'0'0,"0"0"144,0 0 40,0 0-184,0 0 152,0 4-40,0-4-48,0 4-24,0 0 24,-4 0 0,4 2 24,-4 0 24,4-3-112,0 0 104,0 13 24,0-12 8,-4 2 16,4 3-152,0-1 192,-4-4 48,4 14 16,0-12 32,0 5-288,0-4 248,0-1-16,0 17 8,-4-17-64,4 8-176,0-4 184,0-4 0,0 18-16,0-18 9,0 17 31,0-17 32,0 16 32,2-16 56,1 9-328,-2-8 360,3-1-16,0 13 0,2-13-32,-3 6-312,-2-6 256,6-2 24,1 2-56,0 10 64,-3-13-288,-2-2 288,13 3-88,-12 2 96,4 1-24,3 4-272,-6-6 313,4-5 23,9 6-80,-12-2-32,8-1-224,-8-2 168,10-1 8,-8 0 0,15 0-32,-12 3-144,-6-2 88,3-1 88,12 4-40,-4-4 32,-4 0-168,-7 0 200,1 0-128,14-2 0,-4-2-56,-10 1-16,-4 2-88,23-3-24,-17 0-120,10 0-88,-14-1 320,-2 4-360,16-5-168,-12 0-16,2-3-73,6 3 617,-9 4-648,1-4-64,2-2-88,8 0-32,-14 1 832,-2 6-864,6-15 55,2 12 49,-2-4 64,1-7 696,-6 11-640,5-2 72,1-10 64,1 10 88,-3-7 416,-4 10-288,7-3 128,-2-13 88,-2 13 56,-2-10-320,-2 16 336</inkml:trace>
  <inkml:trace contextRef="#ctx0" brushRef="#br0" timeOffset="4">1619 153 512,'0'0'0,"2"0"104,0-2 32,-1 1-136,2 0 136,3-2-32,0 1-32,2 0-16,-5 2-56,11-2 32,-8 0 16,2 0-8,10 0-24,-12 0 40,12 0-40,-10 0 8,13 0 16,-20 2-40,4-2 24,11-2 8,-8 2 0,10 0-16,-16 2-16,2-2 16,4 0-8,11 0 0,-13 0-8,10 0 8,-10 0-24,10 0-56,-10 0-24,-4 1 96,2 0-160,13 1-32,-13 0 0,2 0 16,-4 0 176,2 0-120,2 0 40,-2 0 32,0 0-328,-4 0 376</inkml:trace>
  <inkml:trace contextRef="#ctx0" brushRef="#br0" timeOffset="5">1451 371 680,'0'0'0,"2"0"248,0 0 48,0 0-296,0 0 288,4 0-48,2-2-40,10 0-16,-14 1-184,-2 0 160,19-1 56,-13 0 16,14 2 72,-11-1-304,-4 0 328,14-1 0,-1 0-16,0-2-56,-7 2-256,-6 0 200,16-4-56,-1 0-63,0 0-17,-6 2-64,-8 2 64,17-4-40,-5 0 16,2-1 0,-6 5-40,-7 0-8,15-4-16,2 2-80,-1 0-113,-11 2 217,-6 0-288,12 0-112,0 0-96,-1 0-16,-7 1 512,-6 0-536,10 1 24,0 0 64,-10 0 48,7-1 400,-7 0-304,0 1 120,10 0 88,-10 0-24,6 0 120,-8 0-272,-4 0 272</inkml:trace>
  <inkml:trace contextRef="#ctx0" brushRef="#br0" timeOffset="6">2555 70 488,'0'0'0,"2"-3"112,0-1 32,0 0-16,-2 4-128,2-6 104,-2 2-8,2 0-32,0-2 8,-2 6-72,0-4 48,0 0 8,0 0 16,-4 0 8,3 3-80,-2-2 72,-1-1-8,0 2-16,0 0-24,3 2-24,-4-2 24,-1 0 8,-13-2-32,15 2 8,2 2-8,-12 0 8,10 0 0,-14 0 0,12 0 0,3 0-8,-13 0 32,0 0-40,10 0 32,-18 0-8,21 0-16,-10 0 8,-4 4 24,11 2-16,-18-2 0,6 0 0,2 0 8,10 0-8,-17 2-8,22-5-8,-4 4 16,-17 11-8,16-12-8,-16 2 16,20-4-16,-2 3 16,-19 1-8,17 0 24,-12 12-24,16-17-8,-2 2 8,-12 3 16,16-2 16,-6 0 8,4-2-48,-3 2 32,1 0 0,0 0-24,0 0 16,4-2-24,0 2 8,0 1 0,0-1 16,0 0-24,0-3 0,0 2 32,0 1-8,2 0-24,2-4 16,-2 1-16,0 2-8,5 1 8,-1-4 24,0 4-8,-4-4-16,2 0 32,2 0 16,2 4-32,0-4 8,-5 2-24,2 0 8,11-2 8,-10 0 40,3 0-32,-3 2-24,4 0 24,-4-2 0,10 0-48,-10 0 16,3 0 8,2 0 16,6 0-24,-9 0 32,14 0 8,-15 0-32,2 0 8,-1 0 40,15 0-24,-7 0 24,-13 0-48,2 0 88,15 0-8,-12 0 32,10 0-16,-9 0 8,11 0 16,-12 0 8,12 0 16,-16 2-144,0 0 136,14-2 16,-11 0 8,11 4-8,-12-4 24,2 4-24,8-4-15,-12 4 23,-1-2-160,0 0 120,3 2 16,0 0-16,1 3-40,-4-4-80,0 0 120,1 3-32,-2 0 16,0 0-16,-1-3-88,0 0 72,1 3-8,-2 10-40,0-16 32,0 4-56,0-2 32,0 14-16,0-11 24,-4 1-8,1-3-32,2 0 40,-5 3 24,-1 0 0,-9 12-8,14-16-56,0 0 64,-14 14 40,12-12-8,-14 2 8,14 5-104,2-5 104,-17-2-24,13 0 16,-20 2-16,22-2-80,2-2 96,-22 4 16,5-2-8,1 0 8,7-1-112,6-2 96,-13 3-8,0 0 16,-3 0-40,8-1-64,6-2 40,-15-1-16,1 0-48,1 4-24,6-4 48,8 0-72,-12 0-80,0 0-24,1 0-88,13 0 264,2 0-352,-16 0-64,12 0-160,-14 0-88,15-1 664,4 0-745,-20-1-47,15 0 24,-12 0 56,15 1 712,2 0-624,-5-1 96,0 0 160,0 0 152,2-1 216,4 2-88,-4-5 32,4 0-240,0 6 296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43.965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33 53 1040,'0'0'0,"0"0"40,0 0-24,0 0-8,0 0 16,-4 0-8,0 0 0,4 0-16,0 0 16,-4 0-16,4 0 16,-4 0-8,0 0 16,4 0-24,0 0 24,0 0-8,-4 0 8,4 0 0,0 0-24,0 0 32,0 0 0,-4 0 24,4 0-8,0 0-48,0 0 48,-4 0 8,4 0-16,0 0 8,0 0-8,0 0 8,0 0-48,0 0 48,0 0 8,0 0 8,0 0 0,0 0-296,0 0 528,0 0-248,0 0 8,0 0 0,0 0-512,0 0 984,0 0-456,0 0 0,2 0 8,-2 0-80,0 0 80,2 0 16,0 0 0,0 0-24,0 0-72,-2 0 88,2 0 8,0 0 0,0 0 0,0 0 8,-2 0-104,4 0 96,0 0 0,0 0 0,2 0-8,-6 0-88,6 0 80,0 0 16,0 0-8,1 0 8,-7 0-96,6-2 72,2 2 8,0-2-24,0 2 0,-7 0-56,14-2 64,-9 2-32,10 0 8,-7 0-32,-8 0-8,18-2 16,-11 0-8,12 0 0,-12 0 24,-6 2-32,16-2 24,1 0 8,-1 0 16,0 0-24,-15 2-24,16-2 33,2 0-1,1 0-8,2 0 8,-21 2-32,19-2 32,4-2 0,0 2-16,3 0 16,-26 2-32,20-2 24,7 0-8,1 0 16,-3 0 16,-23 1-48,22 0 32,6-1-8,1 2-8,1 0-48,1 0 24,1 0 8,-1 0-24,1 0 32,-1 0 16,1 0-8,1 0 0,0 4 0,-29-3-16,21 2-24,10 1 24,-1 0 8,-1 0-8,-28-3 0,19 2 8,11 1 0,1 0-16,-1 0 0,-30-3 8,19 2-8,11 3-8,1 0 8,0 10 16,-30-14-8,18 1-8,12 3 0,-1 10 8,1-10-16,-29-1 16,18 8-8,11-7 8,-3 14-16,3-13 0,-30-1 16,16 10-16,12-10 8,-3 18-8,0-18 8,-24 2 8,13 9-16,13-1-32,-1 2 16,-1 0 16,-23-11 16,11 4-32,10 8 40,1-1-8,-3-2-32,-18-10 32,7 4-8,11 7 8,2 1 0,1-2 8,-23-10-8,8 4-8,13 6-24,-3 1 8,-2-1 24,-17-10 0,5 4 0,12 6 0,-2 0-8,1 3 8,-15-12 0,4 2-16,8 7 16,3 0-8,-3 0-9,-14-9 17,4 3-8,11-4-8,-3 16 16,-2-16-16,-11 5 16,2 2-8,10-7 8,-3 15-16,-2-15 16,-9 2 0,2 2 0,8-4-24,-9 12 16,12-14-16,-12 2 16,8 13 0,-10-15 0,2 2-16,-4 2 24,0 0-8,13-4-8,-11 2 0,2 10 8,-4-13 8,0-2-8,4 3 0,0 3 16,-2-1-16,0 0 8,2 0-8,-1 0 0,-1 0 0,-3-3 8,0 0-16,3 3 16,-4-2-16,2 2 8,-3-2 8,0-2 0,3 4-8,0-2-8,-2 0 16,2 1-8,-2-1 0,0 0 16,2 0-24,-3-2 16,0 0 0,3 2-8,-2 0 16,0-4 8,0 4-8,0-4 8,0 4 0,0-4-24,-2 0 8,0 0 8,0 0 0,2 0-8,-2 4 16,0-2-16,0-2-8,0 0 0,0 0-24,0 0 80,0 0-120,0 0 40,2-2 0,0 2-16,0 3 48,-2-2-56,0-1-8,0 0-16,0 0 16,0 0 64,0 0-88,0 0-8,0 0 24,0 0-16,0 0 432,0 0-752,0 0 352,0 0-24,0 0 0,0 0 704,0 0-1360,0 0 608,0 0-16,0-2-24,0 2 168,0 0-176,0-2 16,0 2-8,0-2 0,0 2 168,0 0-152,0-2 0,0 0 8,0 0 8,0 0 136,0 2-136,0 0 8,0 0 8,0-2 8,0 0 112,0 2-88,0 0 32,0-2 16,0 2 24,0 0 16,0 0-16,0-2-16,0 2-24,0-2-664,0 2 720</inkml:trace>
  <inkml:trace contextRef="#ctx0" brushRef="#br0" timeOffset="683">3199 764 704,'0'0'0,"0"0"96,2-2-72,-2 2-24,0-2 8,0 2 0,0-2-8,0 2 8,0 0-8,0 0 8,0 0 0,0 0 0,0 0 0,0 0-40,0 0 88,0 0-40,0 0 0,0 0 8,0 0-136,0 0 264,0 0-80,0 0 0,0 0 16,0 0-472,0 0 832,0 0-360,0 0-8,-4 0 8,4 0-88,0 0 88,-4 0-16,4 0 16,0 0-24,0 0-64,0 0 64,0 0 0,-4 4 0,4-4 0,-2 2-64,0 0 64,2 2-8,0-4-16,0 4 8,0-2-48,0 0 48,0-2-16,0 4 8,-4 1-8,4-3-32,0 2 16,0 0 0,0 2 8,0-2-8,0-1-16,0 0 8,0 1 0,0 2 0,0 0 0,0 0 8,2 0-8,0 0-8,0 0 0,0-2 0,0-2 0,0 5 0,2 9 8,0-16 0,0 3-8,-2 0 8,2 3 0,2 0-16,-2 0 8,-1-2 0,-2-2-8,4 4 0,-1 0 0,0 0 8,-2-2 0,0-2-8,4 5 8,0-1 0,-2 0 8,-2-3-8,0 0 0,2 3 8,0 0-8,2 0-8,-4-4 8,0 0 16,4 4 0,-2-2-8,0 0 8,0 0-16,-2-2 8,0 2-16,2 0 32,-1 2-16,-2-3-8,0-1 16,1 2-8,0 0 8,-2 0 0,0 0 8,2-4 8,-2 4 16,0-4-48,0 0 48,0 4-8,0-4-8,0 0 16,-3 3-48,2-2 56,-3-1 0,-1 0-8,1 4-8,2-4-40,0 0 32,-2 0 0,0 0 0,-2 0-8,-6 0-24,8 0 24,0 0 16,-2 0 0,0 0-24,-7 0-16,10 0 32,-1 0-24,-13 0-8,13 0 8,-10 0-8,10 0-8,0 0 24,-14 0-16,14 0 0,-11 0 0,11 0 16,-2 0-24,-14 0 8,4 0 8,3 0-8,10 0 0,-3 4 16,-17-4-16,17 0 8,-9 3-8,12-2-8,-3-1 16,-14 0 0,14 4-8,-13-4 0,15 0 0,-2 4-16,-10-4 8,12 4 8,-1-4 0,4 0 8,-17 4-8,14-4 16,-2 4-16,-11-4 0,15 0-8,-2 4 0,0-4 0,-2 4-24,3-4 32,2 0-64,-3 4-56,0-4-56,0 0-64,0 0 240,4 0-272,0 4-48,0-4-16,0 0 8,0 0 328,0 0-280,0 0 64,0 0 56,0 0 56,0 0 864,2 0-1592,2 0 104,-4 0 728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15:46:46.414"/>
    </inkml:context>
    <inkml:brush xml:id="br0">
      <inkml:brushProperty name="width" value="0.15" units="cm"/>
      <inkml:brushProperty name="height" value="0.15" units="cm"/>
      <inkml:brushProperty name="color" value="#57D200"/>
    </inkml:brush>
  </inkml:definitions>
  <inkml:trace contextRef="#ctx0" brushRef="#br0">4 302 880,'0'0'0,"0"-2"32,0 0 16,0 0 48,0-2 16,0 0 40,-4 0 0,4 0 8,0 0 16,0 0-8,0 1-168,0 2 176,0-3 16,0 2 16,0-2 24,0 2-232,0 2 264,0-2 16,0-1 16,0 1 32,0 1-328,0 0 336,0-1 8,0 0-15,0 0-17,0 1-312,0 0 264,0 1-56,0 0-64,0 0-64,0 0-32,0 0-32,0 0-16,0 0 16,0 0-24,0 0 16,0 0 0,0 0-32,0 0 40,0 0-40,0 4 8,0-4 16,0 0 16,0 4-16,0 0-8,0 3 8,0-3 0,0-2 8,0 4-8,0 0 24,0 10-8,0-12-8,0 2 8,0 10 8,0-12-24,0 9 0,0-9 32,0 2 8,0 10-16,0-12 24,0 8-48,0-8 56,0 0 16,0 12-16,0-12 8,0 9-64,0-9 64,2 0 0,0 14 32,0-14 8,0 11-104,-2-12 80,2 1 32,2 12-24,0-12 24,-2 10-112,-2-11 104,4 1-16,0 2 16,2 12-32,0-14-72,-5-4 64,5 16 24,-2-12 8,0 2-32,1 0-64,-4-5 96,5 5-16,0 0 0,0 0 72,-1-1-152,-4-4 136,7 5 0,0 0-16,8-2 0,-10 1-120,-5-4 160,7 3 8,8 0 32,-10 0-23,1 0-177,-6-4 192,15 4-24,-10-4 40,13 4-32,-12-4-176,-6 0 152,19 0-8,-14 0-56,14 0 32,-14 0-120,-6 0 96,19-2-48,-11 0 32,10 0-16,-13 1-64,-4 0 24,19-3 24,-14 0-120,13 0-144,-13-2 216,-6 6-360,18-6-208,-12 2-153,14-2-95,-14 0 816,-6 6-880,16-6 32,-9 0 8,-1-2 0,2-1 39,-8 9 801,8-8-784,0 0 72,0-8 104,8 12 128,-16 4 480,4-6-360,2-10 136,0 12 96,1-4 64,-7 7 64,6-7-808,-6 8 808</inkml:trace>
  <inkml:trace contextRef="#ctx0" brushRef="#br0" timeOffset="646">6 63 888,'0'0'0,"0"0"40,0 0 8,0 0-8,0 0-40,0 0 64,0-2 0,0 0 0,0 2 16,0 0-80,0 0 64,2 0-8,2 0 8,2-2-8,-2 2 24,2-2 24,0 2 8,3 0 16,-1-2 16,8 0 0,-10 0 8,2 0 8,2 1-160,-2 0 128,-2-1-8,13 0-24,-11 0-40,4 1-56,-2 0 64,-2-1-24,12 0-8,-12 0 0,13-2-16,-3 2 0,0-2 0,-2 2-16,-6 0 0,-3 2 0,9-3-8,0 1-16,0 0-8,-11 1 32,-2 0-72,18-1-32,-5 0-72,-8 0-16,3 2 192,-4 0-216,-1 0-8,10 0 16,-10 0-24,0-2 24,3 2 16,-1 0 40,-2 0 56,-3 0 96,-2 0-72,3 0 40,0 0 8,-2 0 0,-1 3 24,0-2-32,-1 3-808,0-4 840</inkml:trace>
  <inkml:trace contextRef="#ctx0" brushRef="#br0" timeOffset="647">65 223 888,'0'0'0,"0"0"0,0 0 32,-4 0 8,-2 0 32,-13 0 24,16 4-96,2-4 104,-3 0 24,0 4 0,0-4 8,4 4-136,0-4 136,-4 0-8,4 4 0,0-4 16,0 4-144,0-4 184,2 0 40,4 0 48,0 0 24,0 0-296,-6 0 312,7 0 32,1 0-16,0 0 0,9 0-328,-16 0 321,7 0-41,12 0-8,-3 0-48,-2 0-224,-14 0 192,15 0-24,0 0-72,2 0-8,0-2-88,-17 2 56,19-2-16,0 0 8,2 0-24,-2 0-24,-19 2 32,19-4-16,0 0-8,0 2-40,1-2-56,-21 4 88,20-2-192,0 0-200,0 0-216,1 0-177,-20 2 785,18-2-880,-3 0 8,0 0 160,1 0 208,-17 2 504,6-2-304,12-2 168,-12 0-664,-6 4 800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80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1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37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04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86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8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38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6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95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73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A4B65-08BB-E8B5-6623-2CD184E1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2FE263-428F-634F-3C7A-03BD3CDAA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47A4A-5F6C-6F58-9B55-9F0B13F39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B5AB8-56A5-055E-DA40-B6604C7B1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48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8DAA7-0401-EBF1-A9D8-037A537C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2EA8B-827A-0FB6-6839-7D10F3BC0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171649-D099-990B-79A3-72675A321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1AD8B-35BF-7A74-5373-74239E088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2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79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84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63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62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2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teams.microsoft.com/l/channel/19%3A3aa89d9e25bb4922a0fff29fc494ad4a%40thread.skype/AI%20Coding?groupId=d70428f0-ca63-4807-99bb-87e43db6cb20&amp;tenantId=3f66361c-a87e-4158-8f61-99e82db3cac8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6.xml"/><Relationship Id="rId3" Type="http://schemas.openxmlformats.org/officeDocument/2006/relationships/image" Target="../media/image137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25.xml"/><Relationship Id="rId5" Type="http://schemas.openxmlformats.org/officeDocument/2006/relationships/hyperlink" Target="https://teams.microsoft.com/l/channel/19%3A3aa89d9e25bb4922a0fff29fc494ad4a%40thread.skype/AI%20Coding?groupId=d70428f0-ca63-4807-99bb-87e43db6cb20&amp;tenantId=3f66361c-a87e-4158-8f61-99e82db3cac8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2.xml"/><Relationship Id="rId18" Type="http://schemas.openxmlformats.org/officeDocument/2006/relationships/customXml" Target="../ink/ink134.xml"/><Relationship Id="rId26" Type="http://schemas.openxmlformats.org/officeDocument/2006/relationships/customXml" Target="../ink/ink138.xml"/><Relationship Id="rId39" Type="http://schemas.openxmlformats.org/officeDocument/2006/relationships/image" Target="../media/image158.png"/><Relationship Id="rId21" Type="http://schemas.openxmlformats.org/officeDocument/2006/relationships/image" Target="../media/image149.png"/><Relationship Id="rId34" Type="http://schemas.openxmlformats.org/officeDocument/2006/relationships/customXml" Target="../ink/ink142.xml"/><Relationship Id="rId42" Type="http://schemas.openxmlformats.org/officeDocument/2006/relationships/customXml" Target="../ink/ink146.xml"/><Relationship Id="rId47" Type="http://schemas.openxmlformats.org/officeDocument/2006/relationships/image" Target="../media/image162.png"/><Relationship Id="rId50" Type="http://schemas.openxmlformats.org/officeDocument/2006/relationships/customXml" Target="../ink/ink150.xml"/><Relationship Id="rId55" Type="http://schemas.openxmlformats.org/officeDocument/2006/relationships/image" Target="../media/image166.png"/><Relationship Id="rId7" Type="http://schemas.openxmlformats.org/officeDocument/2006/relationships/customXml" Target="../ink/ink129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6.png"/><Relationship Id="rId29" Type="http://schemas.openxmlformats.org/officeDocument/2006/relationships/image" Target="../media/image153.png"/><Relationship Id="rId11" Type="http://schemas.openxmlformats.org/officeDocument/2006/relationships/customXml" Target="../ink/ink131.xml"/><Relationship Id="rId24" Type="http://schemas.openxmlformats.org/officeDocument/2006/relationships/customXml" Target="../ink/ink137.xml"/><Relationship Id="rId32" Type="http://schemas.openxmlformats.org/officeDocument/2006/relationships/customXml" Target="../ink/ink141.xml"/><Relationship Id="rId37" Type="http://schemas.openxmlformats.org/officeDocument/2006/relationships/image" Target="../media/image157.png"/><Relationship Id="rId40" Type="http://schemas.openxmlformats.org/officeDocument/2006/relationships/customXml" Target="../ink/ink145.xml"/><Relationship Id="rId45" Type="http://schemas.openxmlformats.org/officeDocument/2006/relationships/image" Target="../media/image161.png"/><Relationship Id="rId53" Type="http://schemas.openxmlformats.org/officeDocument/2006/relationships/image" Target="../media/image165.png"/><Relationship Id="rId5" Type="http://schemas.openxmlformats.org/officeDocument/2006/relationships/customXml" Target="../ink/ink128.xml"/><Relationship Id="rId19" Type="http://schemas.openxmlformats.org/officeDocument/2006/relationships/image" Target="../media/image148.png"/><Relationship Id="rId4" Type="http://schemas.openxmlformats.org/officeDocument/2006/relationships/image" Target="../media/image140.png"/><Relationship Id="rId9" Type="http://schemas.openxmlformats.org/officeDocument/2006/relationships/customXml" Target="../ink/ink130.xml"/><Relationship Id="rId14" Type="http://schemas.openxmlformats.org/officeDocument/2006/relationships/image" Target="../media/image145.png"/><Relationship Id="rId22" Type="http://schemas.openxmlformats.org/officeDocument/2006/relationships/customXml" Target="../ink/ink136.xml"/><Relationship Id="rId27" Type="http://schemas.openxmlformats.org/officeDocument/2006/relationships/image" Target="../media/image152.png"/><Relationship Id="rId30" Type="http://schemas.openxmlformats.org/officeDocument/2006/relationships/customXml" Target="../ink/ink140.xml"/><Relationship Id="rId35" Type="http://schemas.openxmlformats.org/officeDocument/2006/relationships/image" Target="../media/image156.png"/><Relationship Id="rId43" Type="http://schemas.openxmlformats.org/officeDocument/2006/relationships/image" Target="../media/image160.png"/><Relationship Id="rId48" Type="http://schemas.openxmlformats.org/officeDocument/2006/relationships/customXml" Target="../ink/ink149.xml"/><Relationship Id="rId56" Type="http://schemas.openxmlformats.org/officeDocument/2006/relationships/customXml" Target="../ink/ink153.xml"/><Relationship Id="rId8" Type="http://schemas.openxmlformats.org/officeDocument/2006/relationships/image" Target="../media/image142.png"/><Relationship Id="rId51" Type="http://schemas.openxmlformats.org/officeDocument/2006/relationships/image" Target="../media/image164.png"/><Relationship Id="rId3" Type="http://schemas.openxmlformats.org/officeDocument/2006/relationships/customXml" Target="../ink/ink127.xml"/><Relationship Id="rId12" Type="http://schemas.openxmlformats.org/officeDocument/2006/relationships/image" Target="../media/image144.png"/><Relationship Id="rId17" Type="http://schemas.openxmlformats.org/officeDocument/2006/relationships/image" Target="../media/image147.png"/><Relationship Id="rId25" Type="http://schemas.openxmlformats.org/officeDocument/2006/relationships/image" Target="../media/image151.png"/><Relationship Id="rId33" Type="http://schemas.openxmlformats.org/officeDocument/2006/relationships/image" Target="../media/image155.png"/><Relationship Id="rId38" Type="http://schemas.openxmlformats.org/officeDocument/2006/relationships/customXml" Target="../ink/ink144.xml"/><Relationship Id="rId46" Type="http://schemas.openxmlformats.org/officeDocument/2006/relationships/customXml" Target="../ink/ink148.xml"/><Relationship Id="rId20" Type="http://schemas.openxmlformats.org/officeDocument/2006/relationships/customXml" Target="../ink/ink135.xml"/><Relationship Id="rId41" Type="http://schemas.openxmlformats.org/officeDocument/2006/relationships/image" Target="../media/image159.png"/><Relationship Id="rId54" Type="http://schemas.openxmlformats.org/officeDocument/2006/relationships/customXml" Target="../ink/ink1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5" Type="http://schemas.openxmlformats.org/officeDocument/2006/relationships/customXml" Target="../ink/ink133.xml"/><Relationship Id="rId23" Type="http://schemas.openxmlformats.org/officeDocument/2006/relationships/image" Target="../media/image150.png"/><Relationship Id="rId28" Type="http://schemas.openxmlformats.org/officeDocument/2006/relationships/customXml" Target="../ink/ink139.xml"/><Relationship Id="rId36" Type="http://schemas.openxmlformats.org/officeDocument/2006/relationships/customXml" Target="../ink/ink143.xml"/><Relationship Id="rId49" Type="http://schemas.openxmlformats.org/officeDocument/2006/relationships/image" Target="../media/image163.png"/><Relationship Id="rId57" Type="http://schemas.openxmlformats.org/officeDocument/2006/relationships/image" Target="../media/image167.png"/><Relationship Id="rId10" Type="http://schemas.openxmlformats.org/officeDocument/2006/relationships/image" Target="../media/image143.png"/><Relationship Id="rId31" Type="http://schemas.openxmlformats.org/officeDocument/2006/relationships/image" Target="../media/image154.png"/><Relationship Id="rId44" Type="http://schemas.openxmlformats.org/officeDocument/2006/relationships/customXml" Target="../ink/ink147.xml"/><Relationship Id="rId52" Type="http://schemas.openxmlformats.org/officeDocument/2006/relationships/customXml" Target="../ink/ink1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6.xml"/><Relationship Id="rId3" Type="http://schemas.openxmlformats.org/officeDocument/2006/relationships/image" Target="../media/image168.png"/><Relationship Id="rId7" Type="http://schemas.openxmlformats.org/officeDocument/2006/relationships/image" Target="../media/image170.pn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5.xml"/><Relationship Id="rId11" Type="http://schemas.openxmlformats.org/officeDocument/2006/relationships/image" Target="../media/image172.png"/><Relationship Id="rId5" Type="http://schemas.openxmlformats.org/officeDocument/2006/relationships/image" Target="../media/image169.png"/><Relationship Id="rId10" Type="http://schemas.openxmlformats.org/officeDocument/2006/relationships/customXml" Target="../ink/ink157.xml"/><Relationship Id="rId4" Type="http://schemas.openxmlformats.org/officeDocument/2006/relationships/customXml" Target="../ink/ink154.xml"/><Relationship Id="rId9" Type="http://schemas.openxmlformats.org/officeDocument/2006/relationships/image" Target="../media/image1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0.xml"/><Relationship Id="rId13" Type="http://schemas.openxmlformats.org/officeDocument/2006/relationships/image" Target="../media/image179.png"/><Relationship Id="rId18" Type="http://schemas.openxmlformats.org/officeDocument/2006/relationships/customXml" Target="../ink/ink165.xml"/><Relationship Id="rId3" Type="http://schemas.openxmlformats.org/officeDocument/2006/relationships/image" Target="../media/image174.png"/><Relationship Id="rId21" Type="http://schemas.openxmlformats.org/officeDocument/2006/relationships/image" Target="../media/image183.png"/><Relationship Id="rId7" Type="http://schemas.openxmlformats.org/officeDocument/2006/relationships/image" Target="../media/image176.png"/><Relationship Id="rId12" Type="http://schemas.openxmlformats.org/officeDocument/2006/relationships/customXml" Target="../ink/ink162.xml"/><Relationship Id="rId17" Type="http://schemas.openxmlformats.org/officeDocument/2006/relationships/image" Target="../media/image181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164.xml"/><Relationship Id="rId20" Type="http://schemas.openxmlformats.org/officeDocument/2006/relationships/customXml" Target="../ink/ink166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59.xml"/><Relationship Id="rId11" Type="http://schemas.openxmlformats.org/officeDocument/2006/relationships/image" Target="../media/image178.png"/><Relationship Id="rId5" Type="http://schemas.openxmlformats.org/officeDocument/2006/relationships/image" Target="../media/image175.png"/><Relationship Id="rId15" Type="http://schemas.openxmlformats.org/officeDocument/2006/relationships/image" Target="../media/image180.png"/><Relationship Id="rId23" Type="http://schemas.openxmlformats.org/officeDocument/2006/relationships/image" Target="../media/image184.png"/><Relationship Id="rId10" Type="http://schemas.openxmlformats.org/officeDocument/2006/relationships/customXml" Target="../ink/ink161.xml"/><Relationship Id="rId19" Type="http://schemas.openxmlformats.org/officeDocument/2006/relationships/image" Target="../media/image182.png"/><Relationship Id="rId4" Type="http://schemas.openxmlformats.org/officeDocument/2006/relationships/customXml" Target="../ink/ink158.xml"/><Relationship Id="rId9" Type="http://schemas.openxmlformats.org/officeDocument/2006/relationships/image" Target="../media/image177.png"/><Relationship Id="rId14" Type="http://schemas.openxmlformats.org/officeDocument/2006/relationships/customXml" Target="../ink/ink163.xml"/><Relationship Id="rId22" Type="http://schemas.openxmlformats.org/officeDocument/2006/relationships/customXml" Target="../ink/ink16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1.xml"/><Relationship Id="rId18" Type="http://schemas.openxmlformats.org/officeDocument/2006/relationships/image" Target="../media/image194.png"/><Relationship Id="rId26" Type="http://schemas.openxmlformats.org/officeDocument/2006/relationships/image" Target="../media/image198.png"/><Relationship Id="rId3" Type="http://schemas.openxmlformats.org/officeDocument/2006/relationships/image" Target="../media/image185.png"/><Relationship Id="rId21" Type="http://schemas.openxmlformats.org/officeDocument/2006/relationships/customXml" Target="../ink/ink175.xml"/><Relationship Id="rId34" Type="http://schemas.openxmlformats.org/officeDocument/2006/relationships/image" Target="../media/image91.png"/><Relationship Id="rId7" Type="http://schemas.openxmlformats.org/officeDocument/2006/relationships/customXml" Target="../ink/ink168.xml"/><Relationship Id="rId12" Type="http://schemas.openxmlformats.org/officeDocument/2006/relationships/image" Target="../media/image191.png"/><Relationship Id="rId17" Type="http://schemas.openxmlformats.org/officeDocument/2006/relationships/customXml" Target="../ink/ink173.xml"/><Relationship Id="rId25" Type="http://schemas.openxmlformats.org/officeDocument/2006/relationships/customXml" Target="../ink/ink177.xml"/><Relationship Id="rId33" Type="http://schemas.openxmlformats.org/officeDocument/2006/relationships/customXml" Target="../ink/ink181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93.png"/><Relationship Id="rId20" Type="http://schemas.openxmlformats.org/officeDocument/2006/relationships/image" Target="../media/image195.png"/><Relationship Id="rId29" Type="http://schemas.openxmlformats.org/officeDocument/2006/relationships/customXml" Target="../ink/ink1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customXml" Target="../ink/ink170.xml"/><Relationship Id="rId24" Type="http://schemas.openxmlformats.org/officeDocument/2006/relationships/image" Target="../media/image197.png"/><Relationship Id="rId32" Type="http://schemas.openxmlformats.org/officeDocument/2006/relationships/image" Target="../media/image201.png"/><Relationship Id="rId5" Type="http://schemas.openxmlformats.org/officeDocument/2006/relationships/image" Target="../media/image187.png"/><Relationship Id="rId15" Type="http://schemas.openxmlformats.org/officeDocument/2006/relationships/customXml" Target="../ink/ink172.xml"/><Relationship Id="rId23" Type="http://schemas.openxmlformats.org/officeDocument/2006/relationships/customXml" Target="../ink/ink176.xml"/><Relationship Id="rId28" Type="http://schemas.openxmlformats.org/officeDocument/2006/relationships/image" Target="../media/image199.png"/><Relationship Id="rId10" Type="http://schemas.openxmlformats.org/officeDocument/2006/relationships/image" Target="../media/image190.png"/><Relationship Id="rId19" Type="http://schemas.openxmlformats.org/officeDocument/2006/relationships/customXml" Target="../ink/ink174.xml"/><Relationship Id="rId31" Type="http://schemas.openxmlformats.org/officeDocument/2006/relationships/customXml" Target="../ink/ink180.xml"/><Relationship Id="rId4" Type="http://schemas.openxmlformats.org/officeDocument/2006/relationships/image" Target="../media/image186.png"/><Relationship Id="rId9" Type="http://schemas.openxmlformats.org/officeDocument/2006/relationships/customXml" Target="../ink/ink169.xml"/><Relationship Id="rId14" Type="http://schemas.openxmlformats.org/officeDocument/2006/relationships/image" Target="../media/image192.png"/><Relationship Id="rId22" Type="http://schemas.openxmlformats.org/officeDocument/2006/relationships/image" Target="../media/image196.png"/><Relationship Id="rId27" Type="http://schemas.openxmlformats.org/officeDocument/2006/relationships/customXml" Target="../ink/ink178.xml"/><Relationship Id="rId30" Type="http://schemas.openxmlformats.org/officeDocument/2006/relationships/image" Target="../media/image200.png"/><Relationship Id="rId8" Type="http://schemas.openxmlformats.org/officeDocument/2006/relationships/image" Target="../media/image1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4.xml"/><Relationship Id="rId3" Type="http://schemas.openxmlformats.org/officeDocument/2006/relationships/image" Target="../media/image202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3.xml"/><Relationship Id="rId5" Type="http://schemas.openxmlformats.org/officeDocument/2006/relationships/image" Target="../media/image223.png"/><Relationship Id="rId4" Type="http://schemas.openxmlformats.org/officeDocument/2006/relationships/customXml" Target="../ink/ink182.xml"/><Relationship Id="rId9" Type="http://schemas.openxmlformats.org/officeDocument/2006/relationships/image" Target="../media/image22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8.xml"/><Relationship Id="rId18" Type="http://schemas.openxmlformats.org/officeDocument/2006/relationships/image" Target="../media/image211.png"/><Relationship Id="rId26" Type="http://schemas.openxmlformats.org/officeDocument/2006/relationships/image" Target="../media/image215.png"/><Relationship Id="rId21" Type="http://schemas.openxmlformats.org/officeDocument/2006/relationships/customXml" Target="../ink/ink192.xml"/><Relationship Id="rId34" Type="http://schemas.openxmlformats.org/officeDocument/2006/relationships/image" Target="../media/image219.png"/><Relationship Id="rId7" Type="http://schemas.openxmlformats.org/officeDocument/2006/relationships/customXml" Target="../ink/ink185.xml"/><Relationship Id="rId12" Type="http://schemas.openxmlformats.org/officeDocument/2006/relationships/image" Target="../media/image208.png"/><Relationship Id="rId17" Type="http://schemas.openxmlformats.org/officeDocument/2006/relationships/customXml" Target="../ink/ink190.xml"/><Relationship Id="rId25" Type="http://schemas.openxmlformats.org/officeDocument/2006/relationships/customXml" Target="../ink/ink194.xml"/><Relationship Id="rId33" Type="http://schemas.openxmlformats.org/officeDocument/2006/relationships/customXml" Target="../ink/ink198.xml"/><Relationship Id="rId38" Type="http://schemas.openxmlformats.org/officeDocument/2006/relationships/image" Target="../media/image22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10.png"/><Relationship Id="rId20" Type="http://schemas.openxmlformats.org/officeDocument/2006/relationships/image" Target="../media/image212.png"/><Relationship Id="rId29" Type="http://schemas.openxmlformats.org/officeDocument/2006/relationships/customXml" Target="../ink/ink1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customXml" Target="../ink/ink187.xml"/><Relationship Id="rId24" Type="http://schemas.openxmlformats.org/officeDocument/2006/relationships/image" Target="../media/image214.png"/><Relationship Id="rId32" Type="http://schemas.openxmlformats.org/officeDocument/2006/relationships/image" Target="../media/image218.png"/><Relationship Id="rId37" Type="http://schemas.openxmlformats.org/officeDocument/2006/relationships/customXml" Target="../ink/ink200.xml"/><Relationship Id="rId5" Type="http://schemas.openxmlformats.org/officeDocument/2006/relationships/image" Target="../media/image205.png"/><Relationship Id="rId15" Type="http://schemas.openxmlformats.org/officeDocument/2006/relationships/customXml" Target="../ink/ink189.xml"/><Relationship Id="rId23" Type="http://schemas.openxmlformats.org/officeDocument/2006/relationships/customXml" Target="../ink/ink193.xml"/><Relationship Id="rId28" Type="http://schemas.openxmlformats.org/officeDocument/2006/relationships/image" Target="../media/image216.png"/><Relationship Id="rId36" Type="http://schemas.openxmlformats.org/officeDocument/2006/relationships/image" Target="../media/image220.png"/><Relationship Id="rId10" Type="http://schemas.openxmlformats.org/officeDocument/2006/relationships/image" Target="../media/image207.png"/><Relationship Id="rId19" Type="http://schemas.openxmlformats.org/officeDocument/2006/relationships/customXml" Target="../ink/ink191.xml"/><Relationship Id="rId31" Type="http://schemas.openxmlformats.org/officeDocument/2006/relationships/customXml" Target="../ink/ink197.xml"/><Relationship Id="rId4" Type="http://schemas.openxmlformats.org/officeDocument/2006/relationships/image" Target="../media/image204.png"/><Relationship Id="rId9" Type="http://schemas.openxmlformats.org/officeDocument/2006/relationships/customXml" Target="../ink/ink186.xml"/><Relationship Id="rId14" Type="http://schemas.openxmlformats.org/officeDocument/2006/relationships/image" Target="../media/image209.png"/><Relationship Id="rId22" Type="http://schemas.openxmlformats.org/officeDocument/2006/relationships/image" Target="../media/image213.png"/><Relationship Id="rId27" Type="http://schemas.openxmlformats.org/officeDocument/2006/relationships/customXml" Target="../ink/ink195.xml"/><Relationship Id="rId30" Type="http://schemas.openxmlformats.org/officeDocument/2006/relationships/image" Target="../media/image217.png"/><Relationship Id="rId35" Type="http://schemas.openxmlformats.org/officeDocument/2006/relationships/customXml" Target="../ink/ink199.xml"/><Relationship Id="rId8" Type="http://schemas.openxmlformats.org/officeDocument/2006/relationships/image" Target="../media/image2060.png"/><Relationship Id="rId3" Type="http://schemas.openxmlformats.org/officeDocument/2006/relationships/image" Target="../media/image2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customXml" Target="../ink/ink205.xml"/><Relationship Id="rId18" Type="http://schemas.openxmlformats.org/officeDocument/2006/relationships/image" Target="../media/image232.png"/><Relationship Id="rId26" Type="http://schemas.openxmlformats.org/officeDocument/2006/relationships/image" Target="../media/image236.png"/><Relationship Id="rId3" Type="http://schemas.openxmlformats.org/officeDocument/2006/relationships/image" Target="../media/image222.png"/><Relationship Id="rId21" Type="http://schemas.openxmlformats.org/officeDocument/2006/relationships/customXml" Target="../ink/ink209.xml"/><Relationship Id="rId7" Type="http://schemas.openxmlformats.org/officeDocument/2006/relationships/customXml" Target="../ink/ink202.xml"/><Relationship Id="rId12" Type="http://schemas.openxmlformats.org/officeDocument/2006/relationships/image" Target="../media/image229.png"/><Relationship Id="rId17" Type="http://schemas.openxmlformats.org/officeDocument/2006/relationships/customXml" Target="../ink/ink207.xml"/><Relationship Id="rId25" Type="http://schemas.openxmlformats.org/officeDocument/2006/relationships/customXml" Target="../ink/ink211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31.png"/><Relationship Id="rId20" Type="http://schemas.openxmlformats.org/officeDocument/2006/relationships/image" Target="../media/image233.png"/><Relationship Id="rId29" Type="http://schemas.openxmlformats.org/officeDocument/2006/relationships/customXml" Target="../ink/ink2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11" Type="http://schemas.openxmlformats.org/officeDocument/2006/relationships/customXml" Target="../ink/ink204.xml"/><Relationship Id="rId24" Type="http://schemas.openxmlformats.org/officeDocument/2006/relationships/image" Target="../media/image235.png"/><Relationship Id="rId32" Type="http://schemas.openxmlformats.org/officeDocument/2006/relationships/image" Target="../media/image239.png"/><Relationship Id="rId5" Type="http://schemas.openxmlformats.org/officeDocument/2006/relationships/customXml" Target="../ink/ink201.xml"/><Relationship Id="rId15" Type="http://schemas.openxmlformats.org/officeDocument/2006/relationships/customXml" Target="../ink/ink206.xml"/><Relationship Id="rId23" Type="http://schemas.openxmlformats.org/officeDocument/2006/relationships/customXml" Target="../ink/ink210.xml"/><Relationship Id="rId28" Type="http://schemas.openxmlformats.org/officeDocument/2006/relationships/image" Target="../media/image237.png"/><Relationship Id="rId10" Type="http://schemas.openxmlformats.org/officeDocument/2006/relationships/image" Target="../media/image228.png"/><Relationship Id="rId19" Type="http://schemas.openxmlformats.org/officeDocument/2006/relationships/customXml" Target="../ink/ink208.xml"/><Relationship Id="rId31" Type="http://schemas.openxmlformats.org/officeDocument/2006/relationships/customXml" Target="../ink/ink214.xml"/><Relationship Id="rId4" Type="http://schemas.openxmlformats.org/officeDocument/2006/relationships/image" Target="../media/image33.png"/><Relationship Id="rId9" Type="http://schemas.openxmlformats.org/officeDocument/2006/relationships/customXml" Target="../ink/ink203.xml"/><Relationship Id="rId14" Type="http://schemas.openxmlformats.org/officeDocument/2006/relationships/image" Target="../media/image230.png"/><Relationship Id="rId22" Type="http://schemas.openxmlformats.org/officeDocument/2006/relationships/image" Target="../media/image234.png"/><Relationship Id="rId27" Type="http://schemas.openxmlformats.org/officeDocument/2006/relationships/customXml" Target="../ink/ink212.xml"/><Relationship Id="rId30" Type="http://schemas.openxmlformats.org/officeDocument/2006/relationships/image" Target="../media/image2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data-ethics-framework/data-and-ai-ethics-framewor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7.xml"/><Relationship Id="rId3" Type="http://schemas.openxmlformats.org/officeDocument/2006/relationships/image" Target="../media/image245.jpeg"/><Relationship Id="rId7" Type="http://schemas.openxmlformats.org/officeDocument/2006/relationships/image" Target="../media/image24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6.xml"/><Relationship Id="rId11" Type="http://schemas.openxmlformats.org/officeDocument/2006/relationships/image" Target="../media/image250.png"/><Relationship Id="rId5" Type="http://schemas.openxmlformats.org/officeDocument/2006/relationships/image" Target="../media/image247.png"/><Relationship Id="rId10" Type="http://schemas.openxmlformats.org/officeDocument/2006/relationships/customXml" Target="../ink/ink218.xml"/><Relationship Id="rId4" Type="http://schemas.openxmlformats.org/officeDocument/2006/relationships/customXml" Target="../ink/ink215.xml"/><Relationship Id="rId9" Type="http://schemas.openxmlformats.org/officeDocument/2006/relationships/image" Target="../media/image2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6.xml"/><Relationship Id="rId5" Type="http://schemas.openxmlformats.org/officeDocument/2006/relationships/image" Target="../media/image10.png"/><Relationship Id="rId4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9" Type="http://schemas.openxmlformats.org/officeDocument/2006/relationships/customXml" Target="../ink/ink24.xml"/><Relationship Id="rId21" Type="http://schemas.openxmlformats.org/officeDocument/2006/relationships/image" Target="../media/image21.png"/><Relationship Id="rId34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customXml" Target="../ink/ink11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openxmlformats.org/officeDocument/2006/relationships/customXml" Target="../ink/ink21.xml"/><Relationship Id="rId38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8.xml"/><Relationship Id="rId11" Type="http://schemas.openxmlformats.org/officeDocument/2006/relationships/image" Target="../media/image16.png"/><Relationship Id="rId24" Type="http://schemas.openxmlformats.org/officeDocument/2006/relationships/customXml" Target="../ink/ink17.xml"/><Relationship Id="rId32" Type="http://schemas.openxmlformats.org/officeDocument/2006/relationships/image" Target="../media/image8.png"/><Relationship Id="rId37" Type="http://schemas.openxmlformats.org/officeDocument/2006/relationships/customXml" Target="../ink/ink23.xml"/><Relationship Id="rId40" Type="http://schemas.openxmlformats.org/officeDocument/2006/relationships/image" Target="../media/image30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customXml" Target="../ink/ink19.xml"/><Relationship Id="rId36" Type="http://schemas.openxmlformats.org/officeDocument/2006/relationships/image" Target="../media/image28.png"/><Relationship Id="rId10" Type="http://schemas.openxmlformats.org/officeDocument/2006/relationships/customXml" Target="../ink/ink10.xml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customXml" Target="../ink/ink7.xml"/><Relationship Id="rId9" Type="http://schemas.openxmlformats.org/officeDocument/2006/relationships/image" Target="../media/image15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24.png"/><Relationship Id="rId30" Type="http://schemas.openxmlformats.org/officeDocument/2006/relationships/customXml" Target="../ink/ink20.xml"/><Relationship Id="rId35" Type="http://schemas.openxmlformats.org/officeDocument/2006/relationships/customXml" Target="../ink/ink22.xml"/><Relationship Id="rId8" Type="http://schemas.openxmlformats.org/officeDocument/2006/relationships/customXml" Target="../ink/ink9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9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9" Type="http://schemas.openxmlformats.org/officeDocument/2006/relationships/customXml" Target="../ink/ink42.xml"/><Relationship Id="rId21" Type="http://schemas.openxmlformats.org/officeDocument/2006/relationships/customXml" Target="../ink/ink33.xml"/><Relationship Id="rId34" Type="http://schemas.openxmlformats.org/officeDocument/2006/relationships/image" Target="../media/image47.png"/><Relationship Id="rId42" Type="http://schemas.openxmlformats.org/officeDocument/2006/relationships/image" Target="../media/image51.png"/><Relationship Id="rId47" Type="http://schemas.openxmlformats.org/officeDocument/2006/relationships/customXml" Target="../ink/ink46.xml"/><Relationship Id="rId50" Type="http://schemas.openxmlformats.org/officeDocument/2006/relationships/image" Target="../media/image55.png"/><Relationship Id="rId55" Type="http://schemas.openxmlformats.org/officeDocument/2006/relationships/customXml" Target="../ink/ink50.xml"/><Relationship Id="rId7" Type="http://schemas.openxmlformats.org/officeDocument/2006/relationships/customXml" Target="../ink/ink26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9" Type="http://schemas.openxmlformats.org/officeDocument/2006/relationships/customXml" Target="../ink/ink37.xml"/><Relationship Id="rId11" Type="http://schemas.openxmlformats.org/officeDocument/2006/relationships/customXml" Target="../ink/ink28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customXml" Target="../ink/ink41.xml"/><Relationship Id="rId40" Type="http://schemas.openxmlformats.org/officeDocument/2006/relationships/image" Target="../media/image50.png"/><Relationship Id="rId45" Type="http://schemas.openxmlformats.org/officeDocument/2006/relationships/customXml" Target="../ink/ink45.xml"/><Relationship Id="rId53" Type="http://schemas.openxmlformats.org/officeDocument/2006/relationships/customXml" Target="../ink/ink49.xml"/><Relationship Id="rId58" Type="http://schemas.openxmlformats.org/officeDocument/2006/relationships/image" Target="../media/image59.png"/><Relationship Id="rId5" Type="http://schemas.openxmlformats.org/officeDocument/2006/relationships/image" Target="../media/image32.png"/><Relationship Id="rId19" Type="http://schemas.openxmlformats.org/officeDocument/2006/relationships/customXml" Target="../ink/ink32.xml"/><Relationship Id="rId4" Type="http://schemas.openxmlformats.org/officeDocument/2006/relationships/customXml" Target="../ink/ink25.xml"/><Relationship Id="rId9" Type="http://schemas.openxmlformats.org/officeDocument/2006/relationships/customXml" Target="../ink/ink27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customXml" Target="../ink/ink36.xml"/><Relationship Id="rId30" Type="http://schemas.openxmlformats.org/officeDocument/2006/relationships/image" Target="../media/image45.png"/><Relationship Id="rId35" Type="http://schemas.openxmlformats.org/officeDocument/2006/relationships/customXml" Target="../ink/ink40.xml"/><Relationship Id="rId43" Type="http://schemas.openxmlformats.org/officeDocument/2006/relationships/customXml" Target="../ink/ink44.xml"/><Relationship Id="rId48" Type="http://schemas.openxmlformats.org/officeDocument/2006/relationships/image" Target="../media/image54.png"/><Relationship Id="rId56" Type="http://schemas.openxmlformats.org/officeDocument/2006/relationships/image" Target="../media/image58.png"/><Relationship Id="rId8" Type="http://schemas.openxmlformats.org/officeDocument/2006/relationships/image" Target="../media/image34.png"/><Relationship Id="rId51" Type="http://schemas.openxmlformats.org/officeDocument/2006/relationships/customXml" Target="../ink/ink48.xml"/><Relationship Id="rId3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customXml" Target="../ink/ink31.xml"/><Relationship Id="rId25" Type="http://schemas.openxmlformats.org/officeDocument/2006/relationships/customXml" Target="../ink/ink35.xml"/><Relationship Id="rId33" Type="http://schemas.openxmlformats.org/officeDocument/2006/relationships/customXml" Target="../ink/ink39.xml"/><Relationship Id="rId38" Type="http://schemas.openxmlformats.org/officeDocument/2006/relationships/image" Target="../media/image49.png"/><Relationship Id="rId46" Type="http://schemas.openxmlformats.org/officeDocument/2006/relationships/image" Target="../media/image53.png"/><Relationship Id="rId59" Type="http://schemas.openxmlformats.org/officeDocument/2006/relationships/customXml" Target="../ink/ink52.xml"/><Relationship Id="rId20" Type="http://schemas.openxmlformats.org/officeDocument/2006/relationships/image" Target="../media/image40.png"/><Relationship Id="rId41" Type="http://schemas.openxmlformats.org/officeDocument/2006/relationships/customXml" Target="../ink/ink43.xml"/><Relationship Id="rId54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5" Type="http://schemas.openxmlformats.org/officeDocument/2006/relationships/customXml" Target="../ink/ink30.xml"/><Relationship Id="rId23" Type="http://schemas.openxmlformats.org/officeDocument/2006/relationships/customXml" Target="../ink/ink34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49" Type="http://schemas.openxmlformats.org/officeDocument/2006/relationships/customXml" Target="../ink/ink47.xml"/><Relationship Id="rId57" Type="http://schemas.openxmlformats.org/officeDocument/2006/relationships/customXml" Target="../ink/ink51.xml"/><Relationship Id="rId10" Type="http://schemas.openxmlformats.org/officeDocument/2006/relationships/image" Target="../media/image35.png"/><Relationship Id="rId31" Type="http://schemas.openxmlformats.org/officeDocument/2006/relationships/customXml" Target="../ink/ink38.xml"/><Relationship Id="rId44" Type="http://schemas.openxmlformats.org/officeDocument/2006/relationships/image" Target="../media/image52.png"/><Relationship Id="rId52" Type="http://schemas.openxmlformats.org/officeDocument/2006/relationships/image" Target="../media/image56.png"/><Relationship Id="rId60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13" Type="http://schemas.openxmlformats.org/officeDocument/2006/relationships/image" Target="../media/image66.png"/><Relationship Id="rId18" Type="http://schemas.openxmlformats.org/officeDocument/2006/relationships/image" Target="../media/image33.png"/><Relationship Id="rId3" Type="http://schemas.openxmlformats.org/officeDocument/2006/relationships/image" Target="../media/image61.png"/><Relationship Id="rId21" Type="http://schemas.openxmlformats.org/officeDocument/2006/relationships/image" Target="../media/image8.png"/><Relationship Id="rId7" Type="http://schemas.openxmlformats.org/officeDocument/2006/relationships/image" Target="../media/image63.png"/><Relationship Id="rId12" Type="http://schemas.openxmlformats.org/officeDocument/2006/relationships/customXml" Target="../ink/ink57.xm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59.xml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54.xml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openxmlformats.org/officeDocument/2006/relationships/customXml" Target="../ink/ink56.xml"/><Relationship Id="rId19" Type="http://schemas.openxmlformats.org/officeDocument/2006/relationships/customXml" Target="../ink/ink60.xml"/><Relationship Id="rId4" Type="http://schemas.openxmlformats.org/officeDocument/2006/relationships/customXml" Target="../ink/ink53.xml"/><Relationship Id="rId9" Type="http://schemas.openxmlformats.org/officeDocument/2006/relationships/image" Target="../media/image64.png"/><Relationship Id="rId14" Type="http://schemas.openxmlformats.org/officeDocument/2006/relationships/customXml" Target="../ink/ink58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2.xml"/><Relationship Id="rId21" Type="http://schemas.openxmlformats.org/officeDocument/2006/relationships/image" Target="../media/image79.png"/><Relationship Id="rId42" Type="http://schemas.openxmlformats.org/officeDocument/2006/relationships/customXml" Target="../ink/ink79.xml"/><Relationship Id="rId47" Type="http://schemas.openxmlformats.org/officeDocument/2006/relationships/image" Target="../media/image91.png"/><Relationship Id="rId63" Type="http://schemas.openxmlformats.org/officeDocument/2006/relationships/image" Target="../media/image99.png"/><Relationship Id="rId68" Type="http://schemas.openxmlformats.org/officeDocument/2006/relationships/customXml" Target="../ink/ink92.xml"/><Relationship Id="rId84" Type="http://schemas.openxmlformats.org/officeDocument/2006/relationships/customXml" Target="../ink/ink100.xml"/><Relationship Id="rId89" Type="http://schemas.openxmlformats.org/officeDocument/2006/relationships/image" Target="../media/image112.png"/><Relationship Id="rId16" Type="http://schemas.openxmlformats.org/officeDocument/2006/relationships/customXml" Target="../ink/ink67.xml"/><Relationship Id="rId11" Type="http://schemas.openxmlformats.org/officeDocument/2006/relationships/image" Target="../media/image74.png"/><Relationship Id="rId32" Type="http://schemas.openxmlformats.org/officeDocument/2006/relationships/customXml" Target="../ink/ink74.xml"/><Relationship Id="rId37" Type="http://schemas.openxmlformats.org/officeDocument/2006/relationships/image" Target="../media/image86.png"/><Relationship Id="rId53" Type="http://schemas.openxmlformats.org/officeDocument/2006/relationships/image" Target="../media/image94.png"/><Relationship Id="rId58" Type="http://schemas.openxmlformats.org/officeDocument/2006/relationships/customXml" Target="../ink/ink87.xml"/><Relationship Id="rId74" Type="http://schemas.openxmlformats.org/officeDocument/2006/relationships/customXml" Target="../ink/ink95.xml"/><Relationship Id="rId79" Type="http://schemas.openxmlformats.org/officeDocument/2006/relationships/image" Target="../media/image107.png"/><Relationship Id="rId5" Type="http://schemas.openxmlformats.org/officeDocument/2006/relationships/image" Target="../media/image71.png"/><Relationship Id="rId90" Type="http://schemas.openxmlformats.org/officeDocument/2006/relationships/customXml" Target="../ink/ink103.xml"/><Relationship Id="rId95" Type="http://schemas.openxmlformats.org/officeDocument/2006/relationships/image" Target="../media/image115.png"/><Relationship Id="rId22" Type="http://schemas.openxmlformats.org/officeDocument/2006/relationships/customXml" Target="../ink/ink70.xml"/><Relationship Id="rId27" Type="http://schemas.openxmlformats.org/officeDocument/2006/relationships/image" Target="../media/image82.png"/><Relationship Id="rId43" Type="http://schemas.openxmlformats.org/officeDocument/2006/relationships/image" Target="../media/image89.png"/><Relationship Id="rId48" Type="http://schemas.openxmlformats.org/officeDocument/2006/relationships/customXml" Target="../ink/ink82.xml"/><Relationship Id="rId64" Type="http://schemas.openxmlformats.org/officeDocument/2006/relationships/customXml" Target="../ink/ink90.xml"/><Relationship Id="rId69" Type="http://schemas.openxmlformats.org/officeDocument/2006/relationships/image" Target="../media/image102.png"/><Relationship Id="rId80" Type="http://schemas.openxmlformats.org/officeDocument/2006/relationships/customXml" Target="../ink/ink98.xml"/><Relationship Id="rId85" Type="http://schemas.openxmlformats.org/officeDocument/2006/relationships/image" Target="../media/image110.png"/><Relationship Id="rId3" Type="http://schemas.openxmlformats.org/officeDocument/2006/relationships/image" Target="../media/image70.png"/><Relationship Id="rId12" Type="http://schemas.openxmlformats.org/officeDocument/2006/relationships/customXml" Target="../ink/ink65.xml"/><Relationship Id="rId17" Type="http://schemas.openxmlformats.org/officeDocument/2006/relationships/image" Target="../media/image77.png"/><Relationship Id="rId25" Type="http://schemas.openxmlformats.org/officeDocument/2006/relationships/image" Target="../media/image81.png"/><Relationship Id="rId33" Type="http://schemas.openxmlformats.org/officeDocument/2006/relationships/image" Target="../media/image84.png"/><Relationship Id="rId38" Type="http://schemas.openxmlformats.org/officeDocument/2006/relationships/customXml" Target="../ink/ink77.xml"/><Relationship Id="rId46" Type="http://schemas.openxmlformats.org/officeDocument/2006/relationships/customXml" Target="../ink/ink81.xml"/><Relationship Id="rId59" Type="http://schemas.openxmlformats.org/officeDocument/2006/relationships/image" Target="../media/image97.png"/><Relationship Id="rId67" Type="http://schemas.openxmlformats.org/officeDocument/2006/relationships/image" Target="../media/image101.png"/><Relationship Id="rId20" Type="http://schemas.openxmlformats.org/officeDocument/2006/relationships/customXml" Target="../ink/ink69.xml"/><Relationship Id="rId41" Type="http://schemas.openxmlformats.org/officeDocument/2006/relationships/image" Target="../media/image88.png"/><Relationship Id="rId54" Type="http://schemas.openxmlformats.org/officeDocument/2006/relationships/customXml" Target="../ink/ink85.xml"/><Relationship Id="rId62" Type="http://schemas.openxmlformats.org/officeDocument/2006/relationships/customXml" Target="../ink/ink89.xml"/><Relationship Id="rId70" Type="http://schemas.openxmlformats.org/officeDocument/2006/relationships/customXml" Target="../ink/ink93.xml"/><Relationship Id="rId75" Type="http://schemas.openxmlformats.org/officeDocument/2006/relationships/image" Target="../media/image105.png"/><Relationship Id="rId83" Type="http://schemas.openxmlformats.org/officeDocument/2006/relationships/image" Target="../media/image109.png"/><Relationship Id="rId88" Type="http://schemas.openxmlformats.org/officeDocument/2006/relationships/customXml" Target="../ink/ink102.xml"/><Relationship Id="rId91" Type="http://schemas.openxmlformats.org/officeDocument/2006/relationships/image" Target="../media/image113.png"/><Relationship Id="rId96" Type="http://schemas.openxmlformats.org/officeDocument/2006/relationships/customXml" Target="../ink/ink106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62.xml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28" Type="http://schemas.openxmlformats.org/officeDocument/2006/relationships/image" Target="../media/image33.png"/><Relationship Id="rId36" Type="http://schemas.openxmlformats.org/officeDocument/2006/relationships/customXml" Target="../ink/ink76.xml"/><Relationship Id="rId49" Type="http://schemas.openxmlformats.org/officeDocument/2006/relationships/image" Target="../media/image92.png"/><Relationship Id="rId57" Type="http://schemas.openxmlformats.org/officeDocument/2006/relationships/image" Target="../media/image96.png"/><Relationship Id="rId10" Type="http://schemas.openxmlformats.org/officeDocument/2006/relationships/customXml" Target="../ink/ink64.xml"/><Relationship Id="rId31" Type="http://schemas.openxmlformats.org/officeDocument/2006/relationships/image" Target="../media/image8.png"/><Relationship Id="rId44" Type="http://schemas.openxmlformats.org/officeDocument/2006/relationships/customXml" Target="../ink/ink80.xml"/><Relationship Id="rId52" Type="http://schemas.openxmlformats.org/officeDocument/2006/relationships/customXml" Target="../ink/ink84.xml"/><Relationship Id="rId60" Type="http://schemas.openxmlformats.org/officeDocument/2006/relationships/customXml" Target="../ink/ink88.xml"/><Relationship Id="rId65" Type="http://schemas.openxmlformats.org/officeDocument/2006/relationships/image" Target="../media/image100.png"/><Relationship Id="rId73" Type="http://schemas.openxmlformats.org/officeDocument/2006/relationships/image" Target="../media/image104.png"/><Relationship Id="rId78" Type="http://schemas.openxmlformats.org/officeDocument/2006/relationships/customXml" Target="../ink/ink97.xml"/><Relationship Id="rId81" Type="http://schemas.openxmlformats.org/officeDocument/2006/relationships/image" Target="../media/image108.png"/><Relationship Id="rId86" Type="http://schemas.openxmlformats.org/officeDocument/2006/relationships/customXml" Target="../ink/ink101.xml"/><Relationship Id="rId94" Type="http://schemas.openxmlformats.org/officeDocument/2006/relationships/customXml" Target="../ink/ink105.xml"/><Relationship Id="rId99" Type="http://schemas.openxmlformats.org/officeDocument/2006/relationships/image" Target="../media/image117.png"/><Relationship Id="rId4" Type="http://schemas.openxmlformats.org/officeDocument/2006/relationships/customXml" Target="../ink/ink61.xml"/><Relationship Id="rId9" Type="http://schemas.openxmlformats.org/officeDocument/2006/relationships/image" Target="../media/image73.png"/><Relationship Id="rId13" Type="http://schemas.openxmlformats.org/officeDocument/2006/relationships/image" Target="../media/image75.png"/><Relationship Id="rId18" Type="http://schemas.openxmlformats.org/officeDocument/2006/relationships/customXml" Target="../ink/ink68.xml"/><Relationship Id="rId39" Type="http://schemas.openxmlformats.org/officeDocument/2006/relationships/image" Target="../media/image87.png"/><Relationship Id="rId34" Type="http://schemas.openxmlformats.org/officeDocument/2006/relationships/customXml" Target="../ink/ink75.xml"/><Relationship Id="rId50" Type="http://schemas.openxmlformats.org/officeDocument/2006/relationships/customXml" Target="../ink/ink83.xml"/><Relationship Id="rId55" Type="http://schemas.openxmlformats.org/officeDocument/2006/relationships/image" Target="../media/image95.png"/><Relationship Id="rId76" Type="http://schemas.openxmlformats.org/officeDocument/2006/relationships/customXml" Target="../ink/ink96.xml"/><Relationship Id="rId97" Type="http://schemas.openxmlformats.org/officeDocument/2006/relationships/image" Target="../media/image116.png"/><Relationship Id="rId7" Type="http://schemas.openxmlformats.org/officeDocument/2006/relationships/image" Target="../media/image72.png"/><Relationship Id="rId71" Type="http://schemas.openxmlformats.org/officeDocument/2006/relationships/image" Target="../media/image103.png"/><Relationship Id="rId92" Type="http://schemas.openxmlformats.org/officeDocument/2006/relationships/customXml" Target="../ink/ink104.xml"/><Relationship Id="rId2" Type="http://schemas.openxmlformats.org/officeDocument/2006/relationships/notesSlide" Target="../notesSlides/notesSlide7.xml"/><Relationship Id="rId29" Type="http://schemas.openxmlformats.org/officeDocument/2006/relationships/customXml" Target="../ink/ink73.xml"/><Relationship Id="rId24" Type="http://schemas.openxmlformats.org/officeDocument/2006/relationships/customXml" Target="../ink/ink71.xml"/><Relationship Id="rId40" Type="http://schemas.openxmlformats.org/officeDocument/2006/relationships/customXml" Target="../ink/ink78.xml"/><Relationship Id="rId45" Type="http://schemas.openxmlformats.org/officeDocument/2006/relationships/image" Target="../media/image90.png"/><Relationship Id="rId66" Type="http://schemas.openxmlformats.org/officeDocument/2006/relationships/customXml" Target="../ink/ink91.xml"/><Relationship Id="rId87" Type="http://schemas.openxmlformats.org/officeDocument/2006/relationships/image" Target="../media/image111.png"/><Relationship Id="rId61" Type="http://schemas.openxmlformats.org/officeDocument/2006/relationships/image" Target="../media/image98.png"/><Relationship Id="rId82" Type="http://schemas.openxmlformats.org/officeDocument/2006/relationships/customXml" Target="../ink/ink99.xml"/><Relationship Id="rId19" Type="http://schemas.openxmlformats.org/officeDocument/2006/relationships/image" Target="../media/image78.png"/><Relationship Id="rId14" Type="http://schemas.openxmlformats.org/officeDocument/2006/relationships/customXml" Target="../ink/ink66.xml"/><Relationship Id="rId30" Type="http://schemas.openxmlformats.org/officeDocument/2006/relationships/image" Target="../media/image83.png"/><Relationship Id="rId35" Type="http://schemas.openxmlformats.org/officeDocument/2006/relationships/image" Target="../media/image85.png"/><Relationship Id="rId56" Type="http://schemas.openxmlformats.org/officeDocument/2006/relationships/customXml" Target="../ink/ink86.xml"/><Relationship Id="rId77" Type="http://schemas.openxmlformats.org/officeDocument/2006/relationships/image" Target="../media/image106.png"/><Relationship Id="rId8" Type="http://schemas.openxmlformats.org/officeDocument/2006/relationships/customXml" Target="../ink/ink63.xml"/><Relationship Id="rId51" Type="http://schemas.openxmlformats.org/officeDocument/2006/relationships/image" Target="../media/image93.png"/><Relationship Id="rId72" Type="http://schemas.openxmlformats.org/officeDocument/2006/relationships/customXml" Target="../ink/ink94.xml"/><Relationship Id="rId93" Type="http://schemas.openxmlformats.org/officeDocument/2006/relationships/image" Target="../media/image114.png"/><Relationship Id="rId98" Type="http://schemas.openxmlformats.org/officeDocument/2006/relationships/customXml" Target="../ink/ink10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0.xml"/><Relationship Id="rId13" Type="http://schemas.openxmlformats.org/officeDocument/2006/relationships/customXml" Target="../ink/ink112.xml"/><Relationship Id="rId18" Type="http://schemas.openxmlformats.org/officeDocument/2006/relationships/image" Target="../media/image125.png"/><Relationship Id="rId26" Type="http://schemas.openxmlformats.org/officeDocument/2006/relationships/image" Target="../media/image129.png"/><Relationship Id="rId3" Type="http://schemas.openxmlformats.org/officeDocument/2006/relationships/image" Target="../media/image118.png"/><Relationship Id="rId21" Type="http://schemas.openxmlformats.org/officeDocument/2006/relationships/customXml" Target="../ink/ink116.xml"/><Relationship Id="rId7" Type="http://schemas.openxmlformats.org/officeDocument/2006/relationships/image" Target="../media/image120.png"/><Relationship Id="rId12" Type="http://schemas.openxmlformats.org/officeDocument/2006/relationships/image" Target="../media/image122.png"/><Relationship Id="rId17" Type="http://schemas.openxmlformats.org/officeDocument/2006/relationships/customXml" Target="../ink/ink114.xml"/><Relationship Id="rId25" Type="http://schemas.openxmlformats.org/officeDocument/2006/relationships/customXml" Target="../ink/ink118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4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09.xml"/><Relationship Id="rId11" Type="http://schemas.openxmlformats.org/officeDocument/2006/relationships/customXml" Target="../ink/ink111.xml"/><Relationship Id="rId24" Type="http://schemas.openxmlformats.org/officeDocument/2006/relationships/image" Target="../media/image128.png"/><Relationship Id="rId5" Type="http://schemas.openxmlformats.org/officeDocument/2006/relationships/image" Target="../media/image119.png"/><Relationship Id="rId15" Type="http://schemas.openxmlformats.org/officeDocument/2006/relationships/customXml" Target="../ink/ink113.xml"/><Relationship Id="rId23" Type="http://schemas.openxmlformats.org/officeDocument/2006/relationships/customXml" Target="../ink/ink117.xml"/><Relationship Id="rId10" Type="http://schemas.openxmlformats.org/officeDocument/2006/relationships/image" Target="../media/image33.png"/><Relationship Id="rId19" Type="http://schemas.openxmlformats.org/officeDocument/2006/relationships/customXml" Target="../ink/ink115.xml"/><Relationship Id="rId4" Type="http://schemas.openxmlformats.org/officeDocument/2006/relationships/customXml" Target="../ink/ink108.xml"/><Relationship Id="rId9" Type="http://schemas.openxmlformats.org/officeDocument/2006/relationships/image" Target="../media/image121.png"/><Relationship Id="rId14" Type="http://schemas.openxmlformats.org/officeDocument/2006/relationships/image" Target="../media/image123.png"/><Relationship Id="rId22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customXml" Target="../ink/ink123.xml"/><Relationship Id="rId3" Type="http://schemas.openxmlformats.org/officeDocument/2006/relationships/image" Target="../media/image130.png"/><Relationship Id="rId7" Type="http://schemas.openxmlformats.org/officeDocument/2006/relationships/customXml" Target="../ink/ink120.xml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11" Type="http://schemas.openxmlformats.org/officeDocument/2006/relationships/customXml" Target="../ink/ink122.xml"/><Relationship Id="rId5" Type="http://schemas.openxmlformats.org/officeDocument/2006/relationships/customXml" Target="../ink/ink119.xml"/><Relationship Id="rId15" Type="http://schemas.openxmlformats.org/officeDocument/2006/relationships/customXml" Target="../ink/ink124.xml"/><Relationship Id="rId10" Type="http://schemas.openxmlformats.org/officeDocument/2006/relationships/image" Target="../media/image133.png"/><Relationship Id="rId4" Type="http://schemas.openxmlformats.org/officeDocument/2006/relationships/image" Target="../media/image8.png"/><Relationship Id="rId9" Type="http://schemas.openxmlformats.org/officeDocument/2006/relationships/customXml" Target="../ink/ink121.xml"/><Relationship Id="rId14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7" y="2160730"/>
            <a:ext cx="1049356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/>
                <a:cs typeface="Arial"/>
              </a:rPr>
              <a:t>Architecting Intelligence : </a:t>
            </a:r>
            <a:r>
              <a:rPr lang="en-US" sz="4800" b="1" i="1" spc="-150" dirty="0">
                <a:solidFill>
                  <a:srgbClr val="002060"/>
                </a:solidFill>
                <a:latin typeface="Arial"/>
                <a:cs typeface="Arial"/>
              </a:rPr>
              <a:t>AI-Driven Decision Support for High-Energy Physics Project Management</a:t>
            </a:r>
            <a:r>
              <a:rPr lang="en-US" sz="4800" b="1" spc="-1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en-US" sz="4800" spc="-15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55198" y="4791757"/>
            <a:ext cx="416086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626262"/>
                </a:solidFill>
                <a:latin typeface="Arial"/>
                <a:cs typeface="Arial"/>
              </a:rPr>
              <a:t>Sandeep Rao-Gopalam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752FBD-F9D0-BDAF-F139-169120C83E5A}"/>
              </a:ext>
            </a:extLst>
          </p:cNvPr>
          <p:cNvSpPr/>
          <p:nvPr/>
        </p:nvSpPr>
        <p:spPr>
          <a:xfrm>
            <a:off x="1255197" y="5393964"/>
            <a:ext cx="4371879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STFC PPD – Project Office</a:t>
            </a:r>
          </a:p>
          <a:p>
            <a:r>
              <a:rPr lang="en-GB" sz="2000" dirty="0">
                <a:solidFill>
                  <a:srgbClr val="626262"/>
                </a:solidFill>
                <a:latin typeface="Arial"/>
                <a:cs typeface="Arial"/>
                <a:hlinkClick r:id="rId4"/>
              </a:rPr>
              <a:t>Ai4PPD (PPD Ai Group)</a:t>
            </a:r>
            <a:endParaRPr lang="en-GB" sz="2000" dirty="0">
              <a:solidFill>
                <a:srgbClr val="626262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87ADE-5F6E-FAE0-6E1E-587CEC9DCD33}"/>
              </a:ext>
            </a:extLst>
          </p:cNvPr>
          <p:cNvSpPr/>
          <p:nvPr/>
        </p:nvSpPr>
        <p:spPr>
          <a:xfrm>
            <a:off x="6231101" y="5809462"/>
            <a:ext cx="5517663" cy="6155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Courier New" panose="02070309020205020404" pitchFamily="49" charset="0"/>
              </a:rPr>
              <a:t>Contains speculative AI imagery to illustrate evolution of the project’s data journey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206BC-3CEE-1215-8799-12049E8948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" y="60251"/>
            <a:ext cx="12071350" cy="6737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3A61D7-D829-D6F7-F15E-78F77C37C1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" y="6466712"/>
            <a:ext cx="1320800" cy="334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A59E8D-BC3E-4FCD-E6CC-F8BD6B58AACE}"/>
              </a:ext>
            </a:extLst>
          </p:cNvPr>
          <p:cNvSpPr/>
          <p:nvPr/>
        </p:nvSpPr>
        <p:spPr>
          <a:xfrm>
            <a:off x="3895970" y="5595297"/>
            <a:ext cx="3032369" cy="25790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https://alpaca.pp.rl.ac.uk/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25BD6-0F3B-CF6D-708B-4566EE91D02A}"/>
              </a:ext>
            </a:extLst>
          </p:cNvPr>
          <p:cNvSpPr/>
          <p:nvPr/>
        </p:nvSpPr>
        <p:spPr>
          <a:xfrm>
            <a:off x="3895970" y="6005604"/>
            <a:ext cx="3032369" cy="25790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https://vicuna.pp.rl.ac.uk/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ABF64-6D23-BF9F-4973-B7BA30CEF18C}"/>
              </a:ext>
            </a:extLst>
          </p:cNvPr>
          <p:cNvSpPr/>
          <p:nvPr/>
        </p:nvSpPr>
        <p:spPr>
          <a:xfrm>
            <a:off x="3907694" y="6376259"/>
            <a:ext cx="3032369" cy="25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Managed by </a:t>
            </a:r>
            <a:r>
              <a:rPr lang="en-GB" i="1" dirty="0">
                <a:hlinkClick r:id="rId5"/>
              </a:rPr>
              <a:t>Ai4PPD</a:t>
            </a:r>
            <a:r>
              <a:rPr lang="en-GB" i="1" dirty="0"/>
              <a:t> group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69EAB53-5495-95C9-1860-04EDCD4FEC8B}"/>
                  </a:ext>
                </a:extLst>
              </p14:cNvPr>
              <p14:cNvContentPartPr/>
              <p14:nvPr/>
            </p14:nvContentPartPr>
            <p14:xfrm>
              <a:off x="5456192" y="4572942"/>
              <a:ext cx="577080" cy="973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69EAB53-5495-95C9-1860-04EDCD4FEC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9192" y="4545932"/>
                <a:ext cx="630720" cy="1027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DD12C7A-B950-9779-4C1E-AFFCB5B66215}"/>
                  </a:ext>
                </a:extLst>
              </p14:cNvPr>
              <p14:cNvContentPartPr/>
              <p14:nvPr/>
            </p14:nvContentPartPr>
            <p14:xfrm>
              <a:off x="7044152" y="5703342"/>
              <a:ext cx="1238040" cy="38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DD12C7A-B950-9779-4C1E-AFFCB5B662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17144" y="5676342"/>
                <a:ext cx="1291696" cy="9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4888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2F600FD-6EA4-F367-76A4-D7B4D55994F2}"/>
                  </a:ext>
                </a:extLst>
              </p14:cNvPr>
              <p14:cNvContentPartPr/>
              <p14:nvPr/>
            </p14:nvContentPartPr>
            <p14:xfrm>
              <a:off x="873752" y="223422"/>
              <a:ext cx="193680" cy="31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2F600FD-6EA4-F367-76A4-D7B4D55994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5752" y="205442"/>
                <a:ext cx="229320" cy="3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6C93CA8-6E7F-5BB4-54D5-1E301E4BD20A}"/>
                  </a:ext>
                </a:extLst>
              </p14:cNvPr>
              <p14:cNvContentPartPr/>
              <p14:nvPr/>
            </p14:nvContentPartPr>
            <p14:xfrm>
              <a:off x="1116392" y="189942"/>
              <a:ext cx="1377720" cy="316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6C93CA8-6E7F-5BB4-54D5-1E301E4BD2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392" y="171942"/>
                <a:ext cx="141336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0C6704-08D6-2F33-A6CD-C406B733625A}"/>
                  </a:ext>
                </a:extLst>
              </p14:cNvPr>
              <p14:cNvContentPartPr/>
              <p14:nvPr/>
            </p14:nvContentPartPr>
            <p14:xfrm>
              <a:off x="2984792" y="244662"/>
              <a:ext cx="843120" cy="254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0C6704-08D6-2F33-A6CD-C406B73362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66800" y="226687"/>
                <a:ext cx="87874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381F90E-08C7-123A-9FCA-A40E31D55905}"/>
                  </a:ext>
                </a:extLst>
              </p14:cNvPr>
              <p14:cNvContentPartPr/>
              <p14:nvPr/>
            </p14:nvContentPartPr>
            <p14:xfrm>
              <a:off x="3848072" y="234942"/>
              <a:ext cx="1035000" cy="276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381F90E-08C7-123A-9FCA-A40E31D559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0072" y="216919"/>
                <a:ext cx="1070640" cy="3118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5F3C8E7-C343-9CBF-ECAE-3BACA7803205}"/>
                  </a:ext>
                </a:extLst>
              </p14:cNvPr>
              <p14:cNvContentPartPr/>
              <p14:nvPr/>
            </p14:nvContentPartPr>
            <p14:xfrm>
              <a:off x="5011232" y="142422"/>
              <a:ext cx="571320" cy="320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5F3C8E7-C343-9CBF-ECAE-3BACA780320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3232" y="124442"/>
                <a:ext cx="606960" cy="3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89E4FFE-C5FE-EFBC-736A-7A4C4CB596F6}"/>
                  </a:ext>
                </a:extLst>
              </p14:cNvPr>
              <p14:cNvContentPartPr/>
              <p14:nvPr/>
            </p14:nvContentPartPr>
            <p14:xfrm>
              <a:off x="1386392" y="647142"/>
              <a:ext cx="1017720" cy="72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89E4FFE-C5FE-EFBC-736A-7A4C4CB596F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392" y="629142"/>
                <a:ext cx="105336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3DCC5B3-F2AB-6C53-F951-CF05B3756990}"/>
                  </a:ext>
                </a:extLst>
              </p14:cNvPr>
              <p14:cNvContentPartPr/>
              <p14:nvPr/>
            </p14:nvContentPartPr>
            <p14:xfrm>
              <a:off x="3526592" y="649302"/>
              <a:ext cx="1518480" cy="70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3DCC5B3-F2AB-6C53-F951-CF05B37569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08596" y="631393"/>
                <a:ext cx="1554112" cy="1063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162C725-95C8-BB64-65B9-7C1596C60DC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33" y="840886"/>
            <a:ext cx="8528375" cy="59223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4594AF7-CC35-BB81-E850-4B885BCF316C}"/>
                  </a:ext>
                </a:extLst>
              </p14:cNvPr>
              <p14:cNvContentPartPr/>
              <p14:nvPr/>
            </p14:nvContentPartPr>
            <p14:xfrm>
              <a:off x="239432" y="1266702"/>
              <a:ext cx="1000080" cy="345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4594AF7-CC35-BB81-E850-4B885BCF316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2432" y="1239702"/>
                <a:ext cx="105372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2FD6FCA-766A-05B1-1789-1A868353D2CB}"/>
                  </a:ext>
                </a:extLst>
              </p14:cNvPr>
              <p14:cNvContentPartPr/>
              <p14:nvPr/>
            </p14:nvContentPartPr>
            <p14:xfrm>
              <a:off x="1466672" y="1253742"/>
              <a:ext cx="1124640" cy="267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2FD6FCA-766A-05B1-1789-1A868353D2C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39681" y="1226778"/>
                <a:ext cx="1178263" cy="321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14B55A3-7412-34BF-E9AE-170D31EB55A5}"/>
                  </a:ext>
                </a:extLst>
              </p14:cNvPr>
              <p14:cNvContentPartPr/>
              <p14:nvPr/>
            </p14:nvContentPartPr>
            <p14:xfrm>
              <a:off x="256712" y="1818222"/>
              <a:ext cx="1850400" cy="423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14B55A3-7412-34BF-E9AE-170D31EB55A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9712" y="1791222"/>
                <a:ext cx="190404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4A76F7F-F637-1E91-60D4-B9CA265B7900}"/>
                  </a:ext>
                </a:extLst>
              </p14:cNvPr>
              <p14:cNvContentPartPr/>
              <p14:nvPr/>
            </p14:nvContentPartPr>
            <p14:xfrm>
              <a:off x="2234552" y="1753782"/>
              <a:ext cx="222840" cy="2138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4A76F7F-F637-1E91-60D4-B9CA265B790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07552" y="1726782"/>
                <a:ext cx="27648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319811D-FE20-0A00-EB94-5551EA146834}"/>
                  </a:ext>
                </a:extLst>
              </p14:cNvPr>
              <p14:cNvContentPartPr/>
              <p14:nvPr/>
            </p14:nvContentPartPr>
            <p14:xfrm>
              <a:off x="623552" y="2197302"/>
              <a:ext cx="616680" cy="356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319811D-FE20-0A00-EB94-5551EA14683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6536" y="2170302"/>
                <a:ext cx="670351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690EB2F-09A6-66D1-D7EB-2E660A4CDD03}"/>
                  </a:ext>
                </a:extLst>
              </p14:cNvPr>
              <p14:cNvContentPartPr/>
              <p14:nvPr/>
            </p14:nvContentPartPr>
            <p14:xfrm>
              <a:off x="207392" y="2958702"/>
              <a:ext cx="179640" cy="194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690EB2F-09A6-66D1-D7EB-2E660A4CDD0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0392" y="2931702"/>
                <a:ext cx="233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5AAF441-A40B-A40B-37E1-B76550D89D35}"/>
                  </a:ext>
                </a:extLst>
              </p14:cNvPr>
              <p14:cNvContentPartPr/>
              <p14:nvPr/>
            </p14:nvContentPartPr>
            <p14:xfrm>
              <a:off x="636872" y="2774022"/>
              <a:ext cx="784080" cy="233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5AAF441-A40B-A40B-37E1-B76550D89D3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09884" y="2746980"/>
                <a:ext cx="837695" cy="28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050632A-2889-8261-5C7C-127183508D38}"/>
                  </a:ext>
                </a:extLst>
              </p14:cNvPr>
              <p14:cNvContentPartPr/>
              <p14:nvPr/>
            </p14:nvContentPartPr>
            <p14:xfrm>
              <a:off x="1436072" y="2739822"/>
              <a:ext cx="675720" cy="235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050632A-2889-8261-5C7C-127183508D3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09072" y="2712822"/>
                <a:ext cx="7293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0900787-F969-5781-53FC-28535638305C}"/>
                  </a:ext>
                </a:extLst>
              </p14:cNvPr>
              <p14:cNvContentPartPr/>
              <p14:nvPr/>
            </p14:nvContentPartPr>
            <p14:xfrm>
              <a:off x="708152" y="3129342"/>
              <a:ext cx="963720" cy="230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0900787-F969-5781-53FC-28535638305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1142" y="3102342"/>
                <a:ext cx="101738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C7FA086-6F9A-1D18-13DB-125DB4AEF64D}"/>
                  </a:ext>
                </a:extLst>
              </p14:cNvPr>
              <p14:cNvContentPartPr/>
              <p14:nvPr/>
            </p14:nvContentPartPr>
            <p14:xfrm>
              <a:off x="1919552" y="2987862"/>
              <a:ext cx="809640" cy="3495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C7FA086-6F9A-1D18-13DB-125DB4AEF6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2552" y="2960890"/>
                <a:ext cx="863280" cy="403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46019E7-D9F0-BB15-A644-F0CEFD55961D}"/>
                  </a:ext>
                </a:extLst>
              </p14:cNvPr>
              <p14:cNvContentPartPr/>
              <p14:nvPr/>
            </p14:nvContentPartPr>
            <p14:xfrm>
              <a:off x="204152" y="3851862"/>
              <a:ext cx="195840" cy="187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46019E7-D9F0-BB15-A644-F0CEFD5596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7152" y="3824333"/>
                <a:ext cx="249480" cy="734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78CB5EF-5E28-0F03-1B2B-586E272CAEC7}"/>
                  </a:ext>
                </a:extLst>
              </p14:cNvPr>
              <p14:cNvContentPartPr/>
              <p14:nvPr/>
            </p14:nvContentPartPr>
            <p14:xfrm>
              <a:off x="709592" y="3711822"/>
              <a:ext cx="758880" cy="281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78CB5EF-5E28-0F03-1B2B-586E272CAEC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82579" y="3684822"/>
                <a:ext cx="812545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A5121F1-C2E6-680D-A9B4-AF121E10DA1D}"/>
                  </a:ext>
                </a:extLst>
              </p14:cNvPr>
              <p14:cNvContentPartPr/>
              <p14:nvPr/>
            </p14:nvContentPartPr>
            <p14:xfrm>
              <a:off x="1265432" y="3629382"/>
              <a:ext cx="862920" cy="217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A5121F1-C2E6-680D-A9B4-AF121E10DA1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238432" y="3602337"/>
                <a:ext cx="916560" cy="271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F0566D4-9C19-85F7-6F46-AA8D7D00A0F8}"/>
                  </a:ext>
                </a:extLst>
              </p14:cNvPr>
              <p14:cNvContentPartPr/>
              <p14:nvPr/>
            </p14:nvContentPartPr>
            <p14:xfrm>
              <a:off x="2173712" y="3560982"/>
              <a:ext cx="321120" cy="2095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F0566D4-9C19-85F7-6F46-AA8D7D00A0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146712" y="3534028"/>
                <a:ext cx="374760" cy="2630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5AE23FC-3B01-925C-6C33-EBA203A9090A}"/>
                  </a:ext>
                </a:extLst>
              </p14:cNvPr>
              <p14:cNvContentPartPr/>
              <p14:nvPr/>
            </p14:nvContentPartPr>
            <p14:xfrm>
              <a:off x="806072" y="4158222"/>
              <a:ext cx="277200" cy="200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5AE23FC-3B01-925C-6C33-EBA203A9090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79107" y="4131222"/>
                <a:ext cx="33077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C062373-CC8B-3E3D-9194-5D7B06C0F9EC}"/>
                  </a:ext>
                </a:extLst>
              </p14:cNvPr>
              <p14:cNvContentPartPr/>
              <p14:nvPr/>
            </p14:nvContentPartPr>
            <p14:xfrm>
              <a:off x="1133312" y="4070022"/>
              <a:ext cx="248400" cy="320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C062373-CC8B-3E3D-9194-5D7B06C0F9E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06312" y="4043022"/>
                <a:ext cx="30204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4A86B881-DDAC-1CDA-F81F-CA73FF37AB3E}"/>
                  </a:ext>
                </a:extLst>
              </p14:cNvPr>
              <p14:cNvContentPartPr/>
              <p14:nvPr/>
            </p14:nvContentPartPr>
            <p14:xfrm>
              <a:off x="650552" y="4126182"/>
              <a:ext cx="153360" cy="29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4A86B881-DDAC-1CDA-F81F-CA73FF37AB3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3552" y="4099215"/>
                <a:ext cx="207000" cy="3491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A44120F7-39FA-9A4F-EC17-75AF88F80C0E}"/>
                  </a:ext>
                </a:extLst>
              </p14:cNvPr>
              <p14:cNvContentPartPr/>
              <p14:nvPr/>
            </p14:nvContentPartPr>
            <p14:xfrm>
              <a:off x="1621112" y="3932862"/>
              <a:ext cx="965880" cy="2685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A44120F7-39FA-9A4F-EC17-75AF88F80C0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94102" y="3905898"/>
                <a:ext cx="1019540" cy="3221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B0D752E-9FB8-1EA1-8268-14A2A77827BD}"/>
                  </a:ext>
                </a:extLst>
              </p14:cNvPr>
              <p14:cNvContentPartPr/>
              <p14:nvPr/>
            </p14:nvContentPartPr>
            <p14:xfrm>
              <a:off x="2616512" y="3854742"/>
              <a:ext cx="505800" cy="2214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B0D752E-9FB8-1EA1-8268-14A2A77827BD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589493" y="3827698"/>
                <a:ext cx="559478" cy="275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F74B6FC4-ED55-7C55-ED84-FBDC35A71F17}"/>
                  </a:ext>
                </a:extLst>
              </p14:cNvPr>
              <p14:cNvContentPartPr/>
              <p14:nvPr/>
            </p14:nvContentPartPr>
            <p14:xfrm>
              <a:off x="8758472" y="4103502"/>
              <a:ext cx="240840" cy="1753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F74B6FC4-ED55-7C55-ED84-FBDC35A71F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731472" y="4076557"/>
                <a:ext cx="294480" cy="2288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6280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2D582-6360-E059-0BFE-2AB757575E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47" y="941442"/>
            <a:ext cx="6958171" cy="43158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9C44C8F-187F-D2E0-CFCB-C3A4E3DED9B8}"/>
                  </a:ext>
                </a:extLst>
              </p14:cNvPr>
              <p14:cNvContentPartPr/>
              <p14:nvPr/>
            </p14:nvContentPartPr>
            <p14:xfrm>
              <a:off x="8563970" y="5866044"/>
              <a:ext cx="273960" cy="248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9C44C8F-187F-D2E0-CFCB-C3A4E3DED9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45994" y="5848044"/>
                <a:ext cx="309553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F3018E4-1D60-2F20-B90F-DDAFBB548D8E}"/>
                  </a:ext>
                </a:extLst>
              </p14:cNvPr>
              <p14:cNvContentPartPr/>
              <p14:nvPr/>
            </p14:nvContentPartPr>
            <p14:xfrm>
              <a:off x="7096970" y="5862084"/>
              <a:ext cx="1081080" cy="317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F3018E4-1D60-2F20-B90F-DDAFBB548D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8964" y="5844064"/>
                <a:ext cx="1116732" cy="352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14D8483-B7B8-7474-4FBA-7B9EFF313EAE}"/>
                  </a:ext>
                </a:extLst>
              </p14:cNvPr>
              <p14:cNvContentPartPr/>
              <p14:nvPr/>
            </p14:nvContentPartPr>
            <p14:xfrm>
              <a:off x="8530490" y="5691444"/>
              <a:ext cx="2606760" cy="37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14D8483-B7B8-7474-4FBA-7B9EFF313E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12490" y="5673444"/>
                <a:ext cx="264240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858C1A1-2D35-5E93-890A-247AF6AA1C9B}"/>
                  </a:ext>
                </a:extLst>
              </p14:cNvPr>
              <p14:cNvContentPartPr/>
              <p14:nvPr/>
            </p14:nvContentPartPr>
            <p14:xfrm>
              <a:off x="6497842" y="941442"/>
              <a:ext cx="380160" cy="400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858C1A1-2D35-5E93-890A-247AF6AA1C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79859" y="923442"/>
                <a:ext cx="415766" cy="4363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C18AA2B-8B9F-FDB1-270A-2FF5B607103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8050" y="743196"/>
            <a:ext cx="3810017" cy="42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7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D3FADA-4D4C-77D5-4966-E42C47EE4E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1" y="170394"/>
            <a:ext cx="11502189" cy="53300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30A5965-A308-7146-5473-1B4479410064}"/>
                  </a:ext>
                </a:extLst>
              </p14:cNvPr>
              <p14:cNvContentPartPr/>
              <p14:nvPr/>
            </p14:nvContentPartPr>
            <p14:xfrm>
              <a:off x="8539952" y="5771742"/>
              <a:ext cx="282600" cy="231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30A5965-A308-7146-5473-1B44794100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1952" y="5753742"/>
                <a:ext cx="31824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31B93B-8799-7FC8-2E9E-42634D29EAFC}"/>
                  </a:ext>
                </a:extLst>
              </p14:cNvPr>
              <p14:cNvContentPartPr/>
              <p14:nvPr/>
            </p14:nvContentPartPr>
            <p14:xfrm>
              <a:off x="7178432" y="5739702"/>
              <a:ext cx="1024200" cy="308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31B93B-8799-7FC8-2E9E-42634D29EA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0426" y="5721702"/>
                <a:ext cx="1059853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F498A3-439D-F238-64BC-E813C0392B3E}"/>
                  </a:ext>
                </a:extLst>
              </p14:cNvPr>
              <p14:cNvContentPartPr/>
              <p14:nvPr/>
            </p14:nvContentPartPr>
            <p14:xfrm>
              <a:off x="8544272" y="5620902"/>
              <a:ext cx="2373120" cy="467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F498A3-439D-F238-64BC-E813C0392B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26275" y="5602888"/>
                <a:ext cx="2408755" cy="502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6B000B4-5006-C01E-CAFA-9BFF0A176C6B}"/>
                  </a:ext>
                </a:extLst>
              </p14:cNvPr>
              <p14:cNvContentPartPr/>
              <p14:nvPr/>
            </p14:nvContentPartPr>
            <p14:xfrm>
              <a:off x="11182352" y="876822"/>
              <a:ext cx="250560" cy="239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6B000B4-5006-C01E-CAFA-9BFF0A176C6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64352" y="858849"/>
                <a:ext cx="286200" cy="274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F5C99CF-8BE6-FD15-CF29-B7447E5E2444}"/>
                  </a:ext>
                </a:extLst>
              </p14:cNvPr>
              <p14:cNvContentPartPr/>
              <p14:nvPr/>
            </p14:nvContentPartPr>
            <p14:xfrm>
              <a:off x="10211792" y="345822"/>
              <a:ext cx="265680" cy="195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F5C99CF-8BE6-FD15-CF29-B7447E5E244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193792" y="327789"/>
                <a:ext cx="301320" cy="230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18D579C-D442-BC33-631E-E377109D8DC9}"/>
                  </a:ext>
                </a:extLst>
              </p14:cNvPr>
              <p14:cNvContentPartPr/>
              <p14:nvPr/>
            </p14:nvContentPartPr>
            <p14:xfrm>
              <a:off x="8263472" y="3315102"/>
              <a:ext cx="197280" cy="265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18D579C-D442-BC33-631E-E377109D8D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36423" y="3288102"/>
                <a:ext cx="251018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A087F4C-0446-0A27-DF94-1C4E5AAEB9F6}"/>
                  </a:ext>
                </a:extLst>
              </p14:cNvPr>
              <p14:cNvContentPartPr/>
              <p14:nvPr/>
            </p14:nvContentPartPr>
            <p14:xfrm>
              <a:off x="6271232" y="3360462"/>
              <a:ext cx="232200" cy="297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A087F4C-0446-0A27-DF94-1C4E5AAEB9F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62232" y="3351473"/>
                <a:ext cx="249840" cy="315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36BD6B7-2D73-586E-58CA-DB2317294D44}"/>
                  </a:ext>
                </a:extLst>
              </p14:cNvPr>
              <p14:cNvContentPartPr/>
              <p14:nvPr/>
            </p14:nvContentPartPr>
            <p14:xfrm>
              <a:off x="4359272" y="3556662"/>
              <a:ext cx="224280" cy="232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36BD6B7-2D73-586E-58CA-DB2317294D4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32272" y="3529662"/>
                <a:ext cx="2779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EBC95A5-20FF-B194-DF1B-F0B8FACC85D5}"/>
                  </a:ext>
                </a:extLst>
              </p14:cNvPr>
              <p14:cNvContentPartPr/>
              <p14:nvPr/>
            </p14:nvContentPartPr>
            <p14:xfrm>
              <a:off x="6290312" y="3278742"/>
              <a:ext cx="225720" cy="368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EBC95A5-20FF-B194-DF1B-F0B8FACC85D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63312" y="3251742"/>
                <a:ext cx="279360" cy="42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30FC0BC-BE4C-9E8A-0795-1D56F2A9B70D}"/>
                  </a:ext>
                </a:extLst>
              </p14:cNvPr>
              <p14:cNvContentPartPr/>
              <p14:nvPr/>
            </p14:nvContentPartPr>
            <p14:xfrm>
              <a:off x="7373912" y="1041342"/>
              <a:ext cx="257760" cy="197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30FC0BC-BE4C-9E8A-0795-1D56F2A9B70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46912" y="1014342"/>
                <a:ext cx="311400" cy="25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1344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15A8E-C51D-897F-96C3-31196D83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289" y="4420361"/>
            <a:ext cx="3762900" cy="2267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19D6CA-8F7F-1C10-08E9-31F63433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189" y="3353412"/>
            <a:ext cx="4629796" cy="3334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E1D5A3-1DE1-46FE-4137-EAA76955D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23" y="705093"/>
            <a:ext cx="5391902" cy="3715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C874E-F0C4-96CA-7CC9-FDA445820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189" y="473082"/>
            <a:ext cx="3467584" cy="22863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861F06-6745-F8B8-AEBA-0547D23BDA1F}"/>
                  </a:ext>
                </a:extLst>
              </p14:cNvPr>
              <p14:cNvContentPartPr/>
              <p14:nvPr/>
            </p14:nvContentPartPr>
            <p14:xfrm>
              <a:off x="10349672" y="1863222"/>
              <a:ext cx="270000" cy="211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861F06-6745-F8B8-AEBA-0547D23BDA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31672" y="1845222"/>
                <a:ext cx="30564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828D6F2-B652-41A7-02C5-1B6D43670312}"/>
                  </a:ext>
                </a:extLst>
              </p14:cNvPr>
              <p14:cNvContentPartPr/>
              <p14:nvPr/>
            </p14:nvContentPartPr>
            <p14:xfrm>
              <a:off x="910112" y="160782"/>
              <a:ext cx="249840" cy="273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828D6F2-B652-41A7-02C5-1B6D4367031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2086" y="142806"/>
                <a:ext cx="285531" cy="309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4599AE2-3057-D660-9D86-D4ED560D9D8E}"/>
                  </a:ext>
                </a:extLst>
              </p14:cNvPr>
              <p14:cNvContentPartPr/>
              <p14:nvPr/>
            </p14:nvContentPartPr>
            <p14:xfrm>
              <a:off x="1158872" y="143142"/>
              <a:ext cx="683640" cy="270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4599AE2-3057-D660-9D86-D4ED560D9D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40872" y="125142"/>
                <a:ext cx="71928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994250D-F2FA-7AA7-FBBF-BE0282D1F541}"/>
                  </a:ext>
                </a:extLst>
              </p14:cNvPr>
              <p14:cNvContentPartPr/>
              <p14:nvPr/>
            </p14:nvContentPartPr>
            <p14:xfrm>
              <a:off x="1793192" y="154662"/>
              <a:ext cx="802800" cy="253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994250D-F2FA-7AA7-FBBF-BE0282D1F54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75184" y="136636"/>
                <a:ext cx="838456" cy="289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1E5D332-49F1-61CD-6B0E-3419839FC04A}"/>
                  </a:ext>
                </a:extLst>
              </p14:cNvPr>
              <p14:cNvContentPartPr/>
              <p14:nvPr/>
            </p14:nvContentPartPr>
            <p14:xfrm>
              <a:off x="2679872" y="143142"/>
              <a:ext cx="1612080" cy="254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1E5D332-49F1-61CD-6B0E-3419839FC04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61868" y="125142"/>
                <a:ext cx="1647728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E1EBBF1-0CF7-CA9C-FB48-82C9FDE179DC}"/>
                  </a:ext>
                </a:extLst>
              </p14:cNvPr>
              <p14:cNvContentPartPr/>
              <p14:nvPr/>
            </p14:nvContentPartPr>
            <p14:xfrm>
              <a:off x="4704441" y="142073"/>
              <a:ext cx="1787040" cy="237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E1EBBF1-0CF7-CA9C-FB48-82C9FDE179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86441" y="124073"/>
                <a:ext cx="18226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59C63D8-CA4F-64E1-C59C-79C6955D03AD}"/>
                  </a:ext>
                </a:extLst>
              </p14:cNvPr>
              <p14:cNvContentPartPr/>
              <p14:nvPr/>
            </p14:nvContentPartPr>
            <p14:xfrm>
              <a:off x="2193512" y="513582"/>
              <a:ext cx="3578760" cy="106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59C63D8-CA4F-64E1-C59C-79C6955D03A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75510" y="495582"/>
                <a:ext cx="3614404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37BBC89-C33D-9827-B895-E778BDEE37DC}"/>
                  </a:ext>
                </a:extLst>
              </p14:cNvPr>
              <p14:cNvContentPartPr/>
              <p14:nvPr/>
            </p14:nvContentPartPr>
            <p14:xfrm>
              <a:off x="7485512" y="122622"/>
              <a:ext cx="1580400" cy="308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37BBC89-C33D-9827-B895-E778BDEE37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67516" y="104622"/>
                <a:ext cx="1616032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BAC74D4-D60F-E598-89BB-E46A5EE74911}"/>
                  </a:ext>
                </a:extLst>
              </p14:cNvPr>
              <p14:cNvContentPartPr/>
              <p14:nvPr/>
            </p14:nvContentPartPr>
            <p14:xfrm>
              <a:off x="9231872" y="179502"/>
              <a:ext cx="188640" cy="210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BAC74D4-D60F-E598-89BB-E46A5EE749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213838" y="161502"/>
                <a:ext cx="224348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374606A-8BCB-E0D7-E28C-84AB94E145D7}"/>
                  </a:ext>
                </a:extLst>
              </p14:cNvPr>
              <p14:cNvContentPartPr/>
              <p14:nvPr/>
            </p14:nvContentPartPr>
            <p14:xfrm>
              <a:off x="9477752" y="162942"/>
              <a:ext cx="402120" cy="210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374606A-8BCB-E0D7-E28C-84AB94E145D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459752" y="144973"/>
                <a:ext cx="437760" cy="245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0A3BE0A-46BD-B1A4-4E55-AAF131BC9230}"/>
                  </a:ext>
                </a:extLst>
              </p14:cNvPr>
              <p14:cNvContentPartPr/>
              <p14:nvPr/>
            </p14:nvContentPartPr>
            <p14:xfrm>
              <a:off x="6765872" y="5544222"/>
              <a:ext cx="149760" cy="17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0A3BE0A-46BD-B1A4-4E55-AAF131BC923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38872" y="5517222"/>
                <a:ext cx="2034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8466C91-7F2A-9B4A-FA92-9BBDDD6485C5}"/>
                  </a:ext>
                </a:extLst>
              </p14:cNvPr>
              <p14:cNvContentPartPr/>
              <p14:nvPr/>
            </p14:nvContentPartPr>
            <p14:xfrm>
              <a:off x="6726992" y="6285102"/>
              <a:ext cx="163080" cy="148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8466C91-7F2A-9B4A-FA92-9BBDDD6485C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699932" y="6258102"/>
                <a:ext cx="216839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933474-F612-2136-5287-44B7946939BF}"/>
                  </a:ext>
                </a:extLst>
              </p14:cNvPr>
              <p14:cNvContentPartPr/>
              <p14:nvPr/>
            </p14:nvContentPartPr>
            <p14:xfrm>
              <a:off x="5672552" y="2452542"/>
              <a:ext cx="292680" cy="214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933474-F612-2136-5287-44B7946939B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645552" y="2425542"/>
                <a:ext cx="34632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B24A6C6-9961-F976-4DDA-3409E10ADBCC}"/>
                  </a:ext>
                </a:extLst>
              </p14:cNvPr>
              <p14:cNvContentPartPr/>
              <p14:nvPr/>
            </p14:nvContentPartPr>
            <p14:xfrm>
              <a:off x="5425592" y="3711102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B24A6C6-9961-F976-4DDA-3409E10ADBC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16592" y="370210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986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1D22C-30EE-D0E2-BC96-A91A0E125D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724" y="0"/>
            <a:ext cx="678855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59EFA4-7B2A-D41D-2002-56F24EFF0402}"/>
                  </a:ext>
                </a:extLst>
              </p14:cNvPr>
              <p14:cNvContentPartPr/>
              <p14:nvPr/>
            </p14:nvContentPartPr>
            <p14:xfrm>
              <a:off x="8421872" y="5531262"/>
              <a:ext cx="1462320" cy="52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59EFA4-7B2A-D41D-2002-56F24EFF04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03872" y="5513274"/>
                <a:ext cx="1497960" cy="559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772834-3079-A638-846F-CFCD213CB788}"/>
                  </a:ext>
                </a:extLst>
              </p14:cNvPr>
              <p14:cNvContentPartPr/>
              <p14:nvPr/>
            </p14:nvContentPartPr>
            <p14:xfrm>
              <a:off x="9624992" y="5529822"/>
              <a:ext cx="1700280" cy="228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772834-3079-A638-846F-CFCD213CB7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06992" y="5511822"/>
                <a:ext cx="17359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9D5C326-5A65-B700-16FA-0E481E8ABE2B}"/>
                  </a:ext>
                </a:extLst>
              </p14:cNvPr>
              <p14:cNvContentPartPr/>
              <p14:nvPr/>
            </p14:nvContentPartPr>
            <p14:xfrm>
              <a:off x="11352272" y="5576622"/>
              <a:ext cx="478080" cy="18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9D5C326-5A65-B700-16FA-0E481E8ABE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334272" y="5558657"/>
                <a:ext cx="513720" cy="2195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2545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08D70-A8A5-B2F6-04EF-3394F2EE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92" y="606407"/>
            <a:ext cx="3562847" cy="2629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5DF74-11BC-CD4F-B2E7-AD2A63D9A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44" y="580627"/>
            <a:ext cx="3086531" cy="2534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0D3B9-1705-EDDC-7538-B8CBDD7D9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295" y="3286019"/>
            <a:ext cx="4505954" cy="2848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05A27-BFEC-3CDF-123C-441347C46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059" y="748822"/>
            <a:ext cx="4467849" cy="56491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C622C9F-ADA4-E8D1-8A63-D94821C442CB}"/>
                  </a:ext>
                </a:extLst>
              </p14:cNvPr>
              <p14:cNvContentPartPr/>
              <p14:nvPr/>
            </p14:nvContentPartPr>
            <p14:xfrm>
              <a:off x="584312" y="187782"/>
              <a:ext cx="231480" cy="289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C622C9F-ADA4-E8D1-8A63-D94821C442C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312" y="169782"/>
                <a:ext cx="2671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0C20F0B-BC58-3725-5898-65A2E0A1155A}"/>
                  </a:ext>
                </a:extLst>
              </p14:cNvPr>
              <p14:cNvContentPartPr/>
              <p14:nvPr/>
            </p14:nvContentPartPr>
            <p14:xfrm>
              <a:off x="885992" y="174462"/>
              <a:ext cx="1337040" cy="278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0C20F0B-BC58-3725-5898-65A2E0A1155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7992" y="156439"/>
                <a:ext cx="1372680" cy="3139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A067A2C-E2A8-DAAE-ED49-B53DF7248845}"/>
                  </a:ext>
                </a:extLst>
              </p14:cNvPr>
              <p14:cNvContentPartPr/>
              <p14:nvPr/>
            </p14:nvContentPartPr>
            <p14:xfrm>
              <a:off x="2268752" y="162942"/>
              <a:ext cx="1542240" cy="227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A067A2C-E2A8-DAAE-ED49-B53DF724884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50756" y="144942"/>
                <a:ext cx="1577872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9CEBCAC-3B40-740C-2350-436DCFE9AA38}"/>
                  </a:ext>
                </a:extLst>
              </p14:cNvPr>
              <p14:cNvContentPartPr/>
              <p14:nvPr/>
            </p14:nvContentPartPr>
            <p14:xfrm>
              <a:off x="4184312" y="131622"/>
              <a:ext cx="1746720" cy="257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9CEBCAC-3B40-740C-2350-436DCFE9AA3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66312" y="113622"/>
                <a:ext cx="17823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2652F85-5DAE-2445-6046-B3C372545759}"/>
                  </a:ext>
                </a:extLst>
              </p14:cNvPr>
              <p14:cNvContentPartPr/>
              <p14:nvPr/>
            </p14:nvContentPartPr>
            <p14:xfrm>
              <a:off x="1569992" y="441942"/>
              <a:ext cx="1736640" cy="114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2652F85-5DAE-2445-6046-B3C3725457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51992" y="423942"/>
                <a:ext cx="17722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5445A5E-A609-8509-FAF1-14FB7A880098}"/>
                  </a:ext>
                </a:extLst>
              </p14:cNvPr>
              <p14:cNvContentPartPr/>
              <p14:nvPr/>
            </p14:nvContentPartPr>
            <p14:xfrm>
              <a:off x="4490672" y="457422"/>
              <a:ext cx="781200" cy="49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5445A5E-A609-8509-FAF1-14FB7A88009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72680" y="439290"/>
                <a:ext cx="816824" cy="85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D13E762-C432-4DF6-AD21-C370B2538A62}"/>
                  </a:ext>
                </a:extLst>
              </p14:cNvPr>
              <p14:cNvContentPartPr/>
              <p14:nvPr/>
            </p14:nvContentPartPr>
            <p14:xfrm>
              <a:off x="7787192" y="129102"/>
              <a:ext cx="1396440" cy="413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D13E762-C432-4DF6-AD21-C370B2538A6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69187" y="111086"/>
                <a:ext cx="1432089" cy="448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C1E9C0-C4CE-B6D2-4DEB-BB7B13E6F194}"/>
                  </a:ext>
                </a:extLst>
              </p14:cNvPr>
              <p14:cNvContentPartPr/>
              <p14:nvPr/>
            </p14:nvContentPartPr>
            <p14:xfrm>
              <a:off x="9227552" y="114702"/>
              <a:ext cx="576360" cy="279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C1E9C0-C4CE-B6D2-4DEB-BB7B13E6F19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209563" y="96702"/>
                <a:ext cx="611978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CEB6A-3722-D749-1FB6-BBAD746B886F}"/>
                  </a:ext>
                </a:extLst>
              </p14:cNvPr>
              <p14:cNvContentPartPr/>
              <p14:nvPr/>
            </p14:nvContentPartPr>
            <p14:xfrm>
              <a:off x="6591272" y="1939902"/>
              <a:ext cx="224280" cy="217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CEB6A-3722-D749-1FB6-BBAD746B88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82272" y="1930887"/>
                <a:ext cx="241920" cy="234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3E57AF-51D5-6191-C5C9-94E4422C66DC}"/>
                  </a:ext>
                </a:extLst>
              </p14:cNvPr>
              <p14:cNvContentPartPr/>
              <p14:nvPr/>
            </p14:nvContentPartPr>
            <p14:xfrm>
              <a:off x="7110032" y="6029862"/>
              <a:ext cx="291960" cy="1958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3E57AF-51D5-6191-C5C9-94E4422C66D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92032" y="6011862"/>
                <a:ext cx="3276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105C949-69DA-D161-C013-505F93A9ADDA}"/>
                  </a:ext>
                </a:extLst>
              </p14:cNvPr>
              <p14:cNvContentPartPr/>
              <p14:nvPr/>
            </p14:nvContentPartPr>
            <p14:xfrm>
              <a:off x="10494032" y="124782"/>
              <a:ext cx="636480" cy="462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105C949-69DA-D161-C013-505F93A9ADD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467017" y="97782"/>
                <a:ext cx="69015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11D47E2-5F05-2495-7FE6-14EBDF23430B}"/>
                  </a:ext>
                </a:extLst>
              </p14:cNvPr>
              <p14:cNvContentPartPr/>
              <p14:nvPr/>
            </p14:nvContentPartPr>
            <p14:xfrm>
              <a:off x="11148152" y="89142"/>
              <a:ext cx="459720" cy="385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11D47E2-5F05-2495-7FE6-14EBDF23430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121152" y="62117"/>
                <a:ext cx="513360" cy="439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C54A87C-279F-9A87-3899-C41FE812F16E}"/>
                  </a:ext>
                </a:extLst>
              </p14:cNvPr>
              <p14:cNvContentPartPr/>
              <p14:nvPr/>
            </p14:nvContentPartPr>
            <p14:xfrm>
              <a:off x="10262912" y="133782"/>
              <a:ext cx="259920" cy="466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C54A87C-279F-9A87-3899-C41FE812F16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235912" y="106803"/>
                <a:ext cx="313560" cy="520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42BB582-D369-557E-8C39-211E312E7B44}"/>
                  </a:ext>
                </a:extLst>
              </p14:cNvPr>
              <p14:cNvContentPartPr/>
              <p14:nvPr/>
            </p14:nvContentPartPr>
            <p14:xfrm>
              <a:off x="3778232" y="2369382"/>
              <a:ext cx="224280" cy="183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42BB582-D369-557E-8C39-211E312E7B4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51232" y="2342382"/>
                <a:ext cx="27792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E523073-C048-75A8-38AA-BD5F7F2AF45B}"/>
                  </a:ext>
                </a:extLst>
              </p14:cNvPr>
              <p14:cNvContentPartPr/>
              <p14:nvPr/>
            </p14:nvContentPartPr>
            <p14:xfrm>
              <a:off x="7119392" y="4212222"/>
              <a:ext cx="174600" cy="16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E523073-C048-75A8-38AA-BD5F7F2AF45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092448" y="4185222"/>
                <a:ext cx="22813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8E3D8D3-3162-174C-FED7-3348B665E36C}"/>
                  </a:ext>
                </a:extLst>
              </p14:cNvPr>
              <p14:cNvContentPartPr/>
              <p14:nvPr/>
            </p14:nvContentPartPr>
            <p14:xfrm>
              <a:off x="7168352" y="3771582"/>
              <a:ext cx="222840" cy="234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8E3D8D3-3162-174C-FED7-3348B665E36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141352" y="3744582"/>
                <a:ext cx="27648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0342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D15A7D-FBB4-ADCB-C4E7-778687F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06" y="623742"/>
            <a:ext cx="7287642" cy="4744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0A7C3-626D-636F-D48A-213CD4C36F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817" y="4720493"/>
            <a:ext cx="4256183" cy="21375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A257AE-A405-B54F-0468-B545C8A8FBF7}"/>
                  </a:ext>
                </a:extLst>
              </p14:cNvPr>
              <p14:cNvContentPartPr/>
              <p14:nvPr/>
            </p14:nvContentPartPr>
            <p14:xfrm>
              <a:off x="11184152" y="5763102"/>
              <a:ext cx="208800" cy="8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BA257AE-A405-B54F-0468-B545C8A8FBF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7152" y="5736102"/>
                <a:ext cx="2624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A77DFE-7026-78A7-8F3D-93F9E0625BED}"/>
                  </a:ext>
                </a:extLst>
              </p14:cNvPr>
              <p14:cNvContentPartPr/>
              <p14:nvPr/>
            </p14:nvContentPartPr>
            <p14:xfrm>
              <a:off x="885632" y="231342"/>
              <a:ext cx="407160" cy="321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A77DFE-7026-78A7-8F3D-93F9E0625B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7632" y="213342"/>
                <a:ext cx="44280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E39E028-704B-0C8F-60F1-8C38DC3D8F75}"/>
                  </a:ext>
                </a:extLst>
              </p14:cNvPr>
              <p14:cNvContentPartPr/>
              <p14:nvPr/>
            </p14:nvContentPartPr>
            <p14:xfrm>
              <a:off x="1321592" y="152502"/>
              <a:ext cx="1243440" cy="392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E39E028-704B-0C8F-60F1-8C38DC3D8F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03592" y="134502"/>
                <a:ext cx="127908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829319F-02E7-E323-4FBE-8831DB2B5E47}"/>
                  </a:ext>
                </a:extLst>
              </p14:cNvPr>
              <p14:cNvContentPartPr/>
              <p14:nvPr/>
            </p14:nvContentPartPr>
            <p14:xfrm>
              <a:off x="2986952" y="187782"/>
              <a:ext cx="932400" cy="215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829319F-02E7-E323-4FBE-8831DB2B5E4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68952" y="169812"/>
                <a:ext cx="968040" cy="250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0D07D32-06F0-5A8C-7BEE-AAD915C95933}"/>
                  </a:ext>
                </a:extLst>
              </p14:cNvPr>
              <p14:cNvContentPartPr/>
              <p14:nvPr/>
            </p14:nvContentPartPr>
            <p14:xfrm>
              <a:off x="3751232" y="137382"/>
              <a:ext cx="953280" cy="240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0D07D32-06F0-5A8C-7BEE-AAD915C9593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33232" y="119409"/>
                <a:ext cx="98892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3B24937-B308-963E-E688-AA61862F9910}"/>
                  </a:ext>
                </a:extLst>
              </p14:cNvPr>
              <p14:cNvContentPartPr/>
              <p14:nvPr/>
            </p14:nvContentPartPr>
            <p14:xfrm>
              <a:off x="4724672" y="166542"/>
              <a:ext cx="329400" cy="212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3B24937-B308-963E-E688-AA61862F991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06652" y="148572"/>
                <a:ext cx="365079" cy="247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03DE207-717E-0CF2-6224-1A65A5E38813}"/>
                  </a:ext>
                </a:extLst>
              </p14:cNvPr>
              <p14:cNvContentPartPr/>
              <p14:nvPr/>
            </p14:nvContentPartPr>
            <p14:xfrm>
              <a:off x="2182712" y="481542"/>
              <a:ext cx="1808640" cy="106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03DE207-717E-0CF2-6224-1A65A5E3881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64712" y="463542"/>
                <a:ext cx="18442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5304C75-CD19-FD5C-722E-0869545A0205}"/>
                  </a:ext>
                </a:extLst>
              </p14:cNvPr>
              <p14:cNvContentPartPr/>
              <p14:nvPr/>
            </p14:nvContentPartPr>
            <p14:xfrm>
              <a:off x="5414792" y="151782"/>
              <a:ext cx="720000" cy="2934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5304C75-CD19-FD5C-722E-0869545A02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96792" y="133782"/>
                <a:ext cx="7556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72616A-707D-9A68-6C9E-372FE6B84B29}"/>
                  </a:ext>
                </a:extLst>
              </p14:cNvPr>
              <p14:cNvContentPartPr/>
              <p14:nvPr/>
            </p14:nvContentPartPr>
            <p14:xfrm>
              <a:off x="6223352" y="150342"/>
              <a:ext cx="473760" cy="216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72616A-707D-9A68-6C9E-372FE6B84B2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05352" y="132312"/>
                <a:ext cx="509400" cy="252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CB8869C-96CF-F447-6D09-5825CC935413}"/>
                  </a:ext>
                </a:extLst>
              </p14:cNvPr>
              <p14:cNvContentPartPr/>
              <p14:nvPr/>
            </p14:nvContentPartPr>
            <p14:xfrm>
              <a:off x="9524192" y="6348822"/>
              <a:ext cx="227880" cy="140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CB8869C-96CF-F447-6D09-5825CC93541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515192" y="6339822"/>
                <a:ext cx="2455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A0FEDE1-6826-8B20-2638-37E87299B2F4}"/>
                  </a:ext>
                </a:extLst>
              </p14:cNvPr>
              <p14:cNvContentPartPr/>
              <p14:nvPr/>
            </p14:nvContentPartPr>
            <p14:xfrm>
              <a:off x="11266952" y="6240822"/>
              <a:ext cx="152640" cy="106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A0FEDE1-6826-8B20-2638-37E87299B2F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248952" y="6222822"/>
                <a:ext cx="1882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D99B04A-0778-C9E7-C6D5-42F9B510993F}"/>
                  </a:ext>
                </a:extLst>
              </p14:cNvPr>
              <p14:cNvContentPartPr/>
              <p14:nvPr/>
            </p14:nvContentPartPr>
            <p14:xfrm>
              <a:off x="6010232" y="2070582"/>
              <a:ext cx="692640" cy="184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D99B04A-0778-C9E7-C6D5-42F9B510993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83218" y="2043635"/>
                <a:ext cx="746308" cy="238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CC251C2-4488-B37C-DD0D-3DA9E8AD664D}"/>
                  </a:ext>
                </a:extLst>
              </p14:cNvPr>
              <p14:cNvContentPartPr/>
              <p14:nvPr/>
            </p14:nvContentPartPr>
            <p14:xfrm>
              <a:off x="6754712" y="1994622"/>
              <a:ext cx="196560" cy="153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CC251C2-4488-B37C-DD0D-3DA9E8AD664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727712" y="1967685"/>
                <a:ext cx="250200" cy="206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111774-AD5D-C969-8E82-EEB7C65B5E23}"/>
                  </a:ext>
                </a:extLst>
              </p14:cNvPr>
              <p14:cNvContentPartPr/>
              <p14:nvPr/>
            </p14:nvContentPartPr>
            <p14:xfrm>
              <a:off x="6956672" y="2017302"/>
              <a:ext cx="104040" cy="164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111774-AD5D-C969-8E82-EEB7C65B5E2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29578" y="1990302"/>
                <a:ext cx="157866" cy="21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14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22E3-3FB9-141E-4F44-723E0EF0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2635-3019-DD47-2D6A-4AFBDF4F7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69912"/>
          </a:xfrm>
        </p:spPr>
        <p:txBody>
          <a:bodyPr/>
          <a:lstStyle/>
          <a:p>
            <a:r>
              <a:rPr lang="en-GB" dirty="0"/>
              <a:t>Technical Excellence is baseless if the entire system is biased </a:t>
            </a:r>
          </a:p>
          <a:p>
            <a:r>
              <a:rPr lang="en-GB" dirty="0"/>
              <a:t>How do we know if AI is favouring on one project than the other, during the analysis?</a:t>
            </a:r>
          </a:p>
          <a:p>
            <a:r>
              <a:rPr lang="en-GB" dirty="0"/>
              <a:t>How do we know if AI is hallucinating? </a:t>
            </a:r>
          </a:p>
          <a:p>
            <a:r>
              <a:rPr lang="en-GB" dirty="0"/>
              <a:t>Is the AI design system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4160C5-21EA-2D49-1DC7-AF7D757C2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28453"/>
              </p:ext>
            </p:extLst>
          </p:nvPr>
        </p:nvGraphicFramePr>
        <p:xfrm>
          <a:off x="5058834" y="3788794"/>
          <a:ext cx="5545666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68599">
                  <a:extLst>
                    <a:ext uri="{9D8B030D-6E8A-4147-A177-3AD203B41FA5}">
                      <a16:colId xmlns:a16="http://schemas.microsoft.com/office/drawing/2014/main" val="2915389394"/>
                    </a:ext>
                  </a:extLst>
                </a:gridCol>
                <a:gridCol w="2777067">
                  <a:extLst>
                    <a:ext uri="{9D8B030D-6E8A-4147-A177-3AD203B41FA5}">
                      <a16:colId xmlns:a16="http://schemas.microsoft.com/office/drawing/2014/main" val="2745118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Accountable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2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Transparent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Have data protection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40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Impact on Society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26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Impact on Environment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74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512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9585-F3B3-CA17-AE7D-20E84645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Ethics – Measures </a:t>
            </a:r>
            <a:r>
              <a:rPr lang="en-GB" sz="3600" dirty="0"/>
              <a:t>(Test)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BD0E0-BA7C-C4C6-B8C9-D2FC7B02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185"/>
            <a:ext cx="10515600" cy="4660778"/>
          </a:xfrm>
        </p:spPr>
        <p:txBody>
          <a:bodyPr>
            <a:normAutofit/>
          </a:bodyPr>
          <a:lstStyle/>
          <a:p>
            <a:r>
              <a:rPr lang="en-GB" dirty="0"/>
              <a:t>Ensuring Human in the Loop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Fairlearn</a:t>
            </a:r>
            <a:r>
              <a:rPr lang="en-GB" dirty="0"/>
              <a:t> (Open-source Python Library) – assessing the fairness of AI and ML systems. </a:t>
            </a:r>
          </a:p>
          <a:p>
            <a:endParaRPr lang="en-GB" dirty="0"/>
          </a:p>
          <a:p>
            <a:r>
              <a:rPr lang="en-GB" dirty="0"/>
              <a:t>Data and AI Ethics Framework (Gov.uk)</a:t>
            </a:r>
          </a:p>
          <a:p>
            <a:pPr lvl="1"/>
            <a:r>
              <a:rPr lang="en-GB" dirty="0">
                <a:hlinkClick r:id="rId3"/>
              </a:rPr>
              <a:t>https://www.gov.uk/government/publications/data-ethics-framework/data-and-ai-ethics-framework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Data and AI Ethics Self-Assessment Tool</a:t>
            </a:r>
          </a:p>
          <a:p>
            <a:pPr lvl="1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028FA-D7CF-FC24-5638-34CBD46318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014" y="5404334"/>
            <a:ext cx="4706245" cy="12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4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711C9-ED72-E29D-87DD-7D9CB413BD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3276EE-97F6-469E-BA71-0148678843D3}"/>
                  </a:ext>
                </a:extLst>
              </p14:cNvPr>
              <p14:cNvContentPartPr/>
              <p14:nvPr/>
            </p14:nvContentPartPr>
            <p14:xfrm>
              <a:off x="9172832" y="382182"/>
              <a:ext cx="601200" cy="37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3276EE-97F6-469E-BA71-0148678843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36854" y="346182"/>
                <a:ext cx="672797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2FE6D9D-2797-6C2D-874A-EFD58B003439}"/>
                  </a:ext>
                </a:extLst>
              </p14:cNvPr>
              <p14:cNvContentPartPr/>
              <p14:nvPr/>
            </p14:nvContentPartPr>
            <p14:xfrm>
              <a:off x="9841352" y="399102"/>
              <a:ext cx="736920" cy="276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2FE6D9D-2797-6C2D-874A-EFD58B0034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05352" y="363102"/>
                <a:ext cx="80856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A1EDE7-41F8-0208-7F3D-EF86F03C2D3D}"/>
                  </a:ext>
                </a:extLst>
              </p14:cNvPr>
              <p14:cNvContentPartPr/>
              <p14:nvPr/>
            </p14:nvContentPartPr>
            <p14:xfrm>
              <a:off x="10670792" y="318822"/>
              <a:ext cx="840960" cy="330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A1EDE7-41F8-0208-7F3D-EF86F03C2D3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34807" y="282783"/>
                <a:ext cx="912569" cy="4018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6ED7657-0173-96C2-F061-565F80AD64F1}"/>
                  </a:ext>
                </a:extLst>
              </p14:cNvPr>
              <p14:cNvContentPartPr/>
              <p14:nvPr/>
            </p14:nvContentPartPr>
            <p14:xfrm>
              <a:off x="9633632" y="857742"/>
              <a:ext cx="2031840" cy="111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6ED7657-0173-96C2-F061-565F80AD64F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97632" y="821625"/>
                <a:ext cx="2103480" cy="183113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7467EA1-A23F-F3AB-E1B4-D6F40B9F891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1058"/>
            <a:ext cx="1320800" cy="3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28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B5915-4F91-6EBF-AE13-DEB6AC770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F028-5B11-8822-5DA6-E4A32932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Ethics – Measures Output </a:t>
            </a:r>
            <a:r>
              <a:rPr lang="en-GB" sz="3600" dirty="0"/>
              <a:t>(Test)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29EE6-8A72-9FA0-B6CF-AE79F149DE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699" y="1847630"/>
            <a:ext cx="6506483" cy="109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CA5DA-85DD-21E6-810A-725E78D55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198" y="2504702"/>
            <a:ext cx="5525271" cy="2829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C9A3A-2346-D7A5-C405-81172CCE6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110833"/>
            <a:ext cx="4448796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19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033D4-EDD2-9141-A2D5-0026E6B69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33C8-6042-9EBC-AF48-4E76DB4C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 Ethics – Measures </a:t>
            </a:r>
            <a:r>
              <a:rPr lang="en-GB" sz="3600"/>
              <a:t>(Test)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83547-C656-B839-C1B6-07AB60785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98" y="1690688"/>
            <a:ext cx="7678222" cy="364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D48EE6-376D-814C-492D-B77E03401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556" y="2714101"/>
            <a:ext cx="5449060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95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EDB0A-8B67-27CF-95D2-1C513BDAA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46"/>
            <a:ext cx="12192000" cy="66501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63DAE0-2025-F219-B31B-8A4EFE5DCDD7}"/>
                  </a:ext>
                </a:extLst>
              </p14:cNvPr>
              <p14:cNvContentPartPr/>
              <p14:nvPr/>
            </p14:nvContentPartPr>
            <p14:xfrm>
              <a:off x="2780672" y="363462"/>
              <a:ext cx="680040" cy="47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F63DAE0-2025-F219-B31B-8A4EFE5DCD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3672" y="336462"/>
                <a:ext cx="73368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E6288F-FA92-FF9A-D09C-D916755B9D2F}"/>
                  </a:ext>
                </a:extLst>
              </p14:cNvPr>
              <p14:cNvContentPartPr/>
              <p14:nvPr/>
            </p14:nvContentPartPr>
            <p14:xfrm>
              <a:off x="3532352" y="491622"/>
              <a:ext cx="1096560" cy="327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E6288F-FA92-FF9A-D09C-D916755B9D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5343" y="464622"/>
                <a:ext cx="1150218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EBF811A-391E-958F-D5E3-03B6AEC0929F}"/>
                  </a:ext>
                </a:extLst>
              </p14:cNvPr>
              <p14:cNvContentPartPr/>
              <p14:nvPr/>
            </p14:nvContentPartPr>
            <p14:xfrm>
              <a:off x="4744472" y="475782"/>
              <a:ext cx="684360" cy="348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EBF811A-391E-958F-D5E3-03B6AEC092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7472" y="448782"/>
                <a:ext cx="73800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C03174A-5AFD-14AE-DDEF-BB2E1A941D7A}"/>
                  </a:ext>
                </a:extLst>
              </p14:cNvPr>
              <p14:cNvContentPartPr/>
              <p14:nvPr/>
            </p14:nvContentPartPr>
            <p14:xfrm rot="21136662">
              <a:off x="3278552" y="1020462"/>
              <a:ext cx="2319840" cy="68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C03174A-5AFD-14AE-DDEF-BB2E1A941D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21136662">
                <a:off x="3251552" y="993603"/>
                <a:ext cx="2373480" cy="12212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DD9E200-2D40-4B67-0986-84BBA8F03C5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4919"/>
            <a:ext cx="1320800" cy="3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96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6" y="2160730"/>
            <a:ext cx="806660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69D5D6-9CBF-2F47-ABA6-C44F092862B7}"/>
              </a:ext>
            </a:extLst>
          </p:cNvPr>
          <p:cNvSpPr/>
          <p:nvPr/>
        </p:nvSpPr>
        <p:spPr>
          <a:xfrm>
            <a:off x="973969" y="5904254"/>
            <a:ext cx="3556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Facebook: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D539E4-64DB-C141-80BC-DC0282462C17}"/>
              </a:ext>
            </a:extLst>
          </p:cNvPr>
          <p:cNvSpPr/>
          <p:nvPr/>
        </p:nvSpPr>
        <p:spPr>
          <a:xfrm>
            <a:off x="4286723" y="5904254"/>
            <a:ext cx="273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Twitter:@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B0994-2D52-2647-9C24-1B83B0A77782}"/>
              </a:ext>
            </a:extLst>
          </p:cNvPr>
          <p:cNvSpPr/>
          <p:nvPr/>
        </p:nvSpPr>
        <p:spPr>
          <a:xfrm>
            <a:off x="7265120" y="5904254"/>
            <a:ext cx="3319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YouTube: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5FA0E0-D0D3-4219-8A52-ABA7F5FDD25A}"/>
              </a:ext>
            </a:extLst>
          </p:cNvPr>
          <p:cNvSpPr/>
          <p:nvPr/>
        </p:nvSpPr>
        <p:spPr>
          <a:xfrm>
            <a:off x="1420444" y="4288890"/>
            <a:ext cx="5517663" cy="6155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Courier New" panose="02070309020205020404" pitchFamily="49" charset="0"/>
              </a:rPr>
              <a:t>AI Image credits – Google Gemini Nano Banana</a:t>
            </a:r>
          </a:p>
        </p:txBody>
      </p:sp>
    </p:spTree>
    <p:extLst>
      <p:ext uri="{BB962C8B-B14F-4D97-AF65-F5344CB8AC3E}">
        <p14:creationId xmlns:p14="http://schemas.microsoft.com/office/powerpoint/2010/main" val="391772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B78D6-9046-A1F7-F41D-4BBF175E1B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94CDF3-F780-23EE-4B84-FA89E6424FBC}"/>
                  </a:ext>
                </a:extLst>
              </p14:cNvPr>
              <p14:cNvContentPartPr/>
              <p14:nvPr/>
            </p14:nvContentPartPr>
            <p14:xfrm>
              <a:off x="5486072" y="147462"/>
              <a:ext cx="1618920" cy="387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94CDF3-F780-23EE-4B84-FA89E6424F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0080" y="111462"/>
                <a:ext cx="1690544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F09988E-AC73-CE73-868C-F878779E64B0}"/>
                  </a:ext>
                </a:extLst>
              </p14:cNvPr>
              <p14:cNvContentPartPr/>
              <p14:nvPr/>
            </p14:nvContentPartPr>
            <p14:xfrm>
              <a:off x="5843912" y="248262"/>
              <a:ext cx="2124360" cy="431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F09988E-AC73-CE73-868C-F878779E64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7912" y="212262"/>
                <a:ext cx="2196000" cy="5029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28C1349-A3B8-5A64-285F-C4C5362119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6508"/>
            <a:ext cx="1320800" cy="3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0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D9850F-1DF0-2D57-FE9F-F9E6D115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68"/>
            <a:ext cx="12192000" cy="6779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224D59C-6999-B235-B909-56DE7C7D5D80}"/>
                  </a:ext>
                </a:extLst>
              </p14:cNvPr>
              <p14:cNvContentPartPr/>
              <p14:nvPr/>
            </p14:nvContentPartPr>
            <p14:xfrm>
              <a:off x="5932832" y="3424542"/>
              <a:ext cx="2019600" cy="407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224D59C-6999-B235-B909-56DE7C7D5D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05832" y="3397518"/>
                <a:ext cx="2073240" cy="461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4062AB-B246-9CEB-5447-D23637CEB3A5}"/>
                  </a:ext>
                </a:extLst>
              </p14:cNvPr>
              <p14:cNvContentPartPr/>
              <p14:nvPr/>
            </p14:nvContentPartPr>
            <p14:xfrm>
              <a:off x="9920912" y="6124182"/>
              <a:ext cx="501480" cy="49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4062AB-B246-9CEB-5447-D23637CEB3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93893" y="6097202"/>
                <a:ext cx="555159" cy="550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AFDD70-198C-9EAC-60FA-71BA823D3647}"/>
                  </a:ext>
                </a:extLst>
              </p14:cNvPr>
              <p14:cNvContentPartPr/>
              <p14:nvPr/>
            </p14:nvContentPartPr>
            <p14:xfrm>
              <a:off x="10381712" y="6021222"/>
              <a:ext cx="1246680" cy="534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AFDD70-198C-9EAC-60FA-71BA823D3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54712" y="5994204"/>
                <a:ext cx="1300320" cy="5879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363339F-378A-E567-B02E-B41C5E2EED88}"/>
                  </a:ext>
                </a:extLst>
              </p14:cNvPr>
              <p14:cNvContentPartPr/>
              <p14:nvPr/>
            </p14:nvContentPartPr>
            <p14:xfrm>
              <a:off x="528872" y="183102"/>
              <a:ext cx="693000" cy="379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363339F-378A-E567-B02E-B41C5E2EED8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0881" y="165085"/>
                <a:ext cx="728621" cy="415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AB7BD61-7353-F397-FD26-57A765ED207F}"/>
                  </a:ext>
                </a:extLst>
              </p14:cNvPr>
              <p14:cNvContentPartPr/>
              <p14:nvPr/>
            </p14:nvContentPartPr>
            <p14:xfrm>
              <a:off x="1021712" y="246822"/>
              <a:ext cx="1025640" cy="255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AB7BD61-7353-F397-FD26-57A765ED207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3712" y="228847"/>
                <a:ext cx="10612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3D67532-4E1B-4087-2FA4-39A1EBA03DA5}"/>
                  </a:ext>
                </a:extLst>
              </p14:cNvPr>
              <p14:cNvContentPartPr/>
              <p14:nvPr/>
            </p14:nvContentPartPr>
            <p14:xfrm>
              <a:off x="2023592" y="231342"/>
              <a:ext cx="1085760" cy="285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3D67532-4E1B-4087-2FA4-39A1EBA03D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05586" y="213319"/>
                <a:ext cx="1121412" cy="320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084E397-63C4-2675-A5B1-D936949D2E69}"/>
                  </a:ext>
                </a:extLst>
              </p14:cNvPr>
              <p14:cNvContentPartPr/>
              <p14:nvPr/>
            </p14:nvContentPartPr>
            <p14:xfrm>
              <a:off x="3239312" y="175902"/>
              <a:ext cx="603360" cy="301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084E397-63C4-2675-A5B1-D936949D2E6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21323" y="157880"/>
                <a:ext cx="638979" cy="337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160C698-B0FD-5DC7-9B20-946D4B5DB6A6}"/>
                  </a:ext>
                </a:extLst>
              </p14:cNvPr>
              <p14:cNvContentPartPr/>
              <p14:nvPr/>
            </p14:nvContentPartPr>
            <p14:xfrm>
              <a:off x="4157312" y="86262"/>
              <a:ext cx="431280" cy="552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160C698-B0FD-5DC7-9B20-946D4B5DB6A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39312" y="68274"/>
                <a:ext cx="466920" cy="588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5F7D16E-2815-1338-26C7-86DF5F955296}"/>
                  </a:ext>
                </a:extLst>
              </p14:cNvPr>
              <p14:cNvContentPartPr/>
              <p14:nvPr/>
            </p14:nvContentPartPr>
            <p14:xfrm>
              <a:off x="4441712" y="219102"/>
              <a:ext cx="744120" cy="304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5F7D16E-2815-1338-26C7-86DF5F9552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3712" y="201102"/>
                <a:ext cx="77976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5D86D4B-C562-97D0-226D-4AB47B657E7E}"/>
                  </a:ext>
                </a:extLst>
              </p14:cNvPr>
              <p14:cNvContentPartPr/>
              <p14:nvPr/>
            </p14:nvContentPartPr>
            <p14:xfrm>
              <a:off x="5575712" y="216222"/>
              <a:ext cx="323280" cy="282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5D86D4B-C562-97D0-226D-4AB47B657E7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57732" y="198222"/>
                <a:ext cx="35888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282303-3B59-1AE4-850C-4DCAFF98680C}"/>
                  </a:ext>
                </a:extLst>
              </p14:cNvPr>
              <p14:cNvContentPartPr/>
              <p14:nvPr/>
            </p14:nvContentPartPr>
            <p14:xfrm>
              <a:off x="6287432" y="185982"/>
              <a:ext cx="853560" cy="3931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282303-3B59-1AE4-850C-4DCAFF98680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69432" y="167966"/>
                <a:ext cx="889200" cy="428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B4B022E-A977-8634-E6A1-969663B69B75}"/>
                  </a:ext>
                </a:extLst>
              </p14:cNvPr>
              <p14:cNvContentPartPr/>
              <p14:nvPr/>
            </p14:nvContentPartPr>
            <p14:xfrm>
              <a:off x="7268072" y="165102"/>
              <a:ext cx="651600" cy="311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B4B022E-A977-8634-E6A1-969663B69B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250072" y="147102"/>
                <a:ext cx="68724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15F1435-8F47-C1F8-D864-7807895374EB}"/>
                  </a:ext>
                </a:extLst>
              </p14:cNvPr>
              <p14:cNvContentPartPr/>
              <p14:nvPr/>
            </p14:nvContentPartPr>
            <p14:xfrm>
              <a:off x="1474592" y="604662"/>
              <a:ext cx="1386000" cy="106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15F1435-8F47-C1F8-D864-7807895374E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56592" y="586601"/>
                <a:ext cx="1421640" cy="141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7D9846A-9DE1-3267-047B-102143147AD7}"/>
                  </a:ext>
                </a:extLst>
              </p14:cNvPr>
              <p14:cNvContentPartPr/>
              <p14:nvPr/>
            </p14:nvContentPartPr>
            <p14:xfrm>
              <a:off x="5297792" y="574062"/>
              <a:ext cx="1472040" cy="77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7D9846A-9DE1-3267-047B-102143147AD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79788" y="555977"/>
                <a:ext cx="1507689" cy="112847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79FE38C-F842-4693-C6ED-809A959635D0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6508"/>
            <a:ext cx="1320800" cy="3349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AA0F61-F141-02B6-63B0-8D93A89AEB3E}"/>
                  </a:ext>
                </a:extLst>
              </p14:cNvPr>
              <p14:cNvContentPartPr/>
              <p14:nvPr/>
            </p14:nvContentPartPr>
            <p14:xfrm>
              <a:off x="4370432" y="1362462"/>
              <a:ext cx="348120" cy="250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AA0F61-F141-02B6-63B0-8D93A89AEB3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343432" y="1335462"/>
                <a:ext cx="40176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FA600C0-42B8-5DE2-EA66-F27B8F26F79F}"/>
                  </a:ext>
                </a:extLst>
              </p14:cNvPr>
              <p14:cNvContentPartPr/>
              <p14:nvPr/>
            </p14:nvContentPartPr>
            <p14:xfrm>
              <a:off x="4674992" y="1304862"/>
              <a:ext cx="1120320" cy="305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FA600C0-42B8-5DE2-EA66-F27B8F26F79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647992" y="1277862"/>
                <a:ext cx="1173960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5FA13FD-6B04-7691-A886-7CC77B48FFB4}"/>
                  </a:ext>
                </a:extLst>
              </p14:cNvPr>
              <p14:cNvContentPartPr/>
              <p14:nvPr/>
            </p14:nvContentPartPr>
            <p14:xfrm>
              <a:off x="4383392" y="5674902"/>
              <a:ext cx="241560" cy="167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5FA13FD-6B04-7691-A886-7CC77B48FFB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356432" y="5647844"/>
                <a:ext cx="295120" cy="2211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A1EA27-CE8F-DA51-1487-4E94849EAD4D}"/>
                  </a:ext>
                </a:extLst>
              </p14:cNvPr>
              <p14:cNvContentPartPr/>
              <p14:nvPr/>
            </p14:nvContentPartPr>
            <p14:xfrm>
              <a:off x="4669952" y="5607222"/>
              <a:ext cx="1079640" cy="281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A1EA27-CE8F-DA51-1487-4E94849EAD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642943" y="5580222"/>
                <a:ext cx="1133298" cy="33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936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FF4C6-CFAA-C0DB-5F16-4EAA59589C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525" y="615102"/>
            <a:ext cx="10012680" cy="52171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BF940B8-C531-5BD0-1ED5-CFE96E31CF3B}"/>
                  </a:ext>
                </a:extLst>
              </p14:cNvPr>
              <p14:cNvContentPartPr/>
              <p14:nvPr/>
            </p14:nvContentPartPr>
            <p14:xfrm>
              <a:off x="5116352" y="5116542"/>
              <a:ext cx="36720" cy="36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BF940B8-C531-5BD0-1ED5-CFE96E31CF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0352" y="5080542"/>
                <a:ext cx="108360" cy="108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B83B6F-BEE2-4217-054A-1A9EF09BC3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427" y="4876669"/>
            <a:ext cx="3805555" cy="19111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04B9724-485A-3F5B-DF39-A7E7E005DF45}"/>
                  </a:ext>
                </a:extLst>
              </p14:cNvPr>
              <p14:cNvContentPartPr/>
              <p14:nvPr/>
            </p14:nvContentPartPr>
            <p14:xfrm>
              <a:off x="8919032" y="5234622"/>
              <a:ext cx="284040" cy="272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04B9724-485A-3F5B-DF39-A7E7E005DF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92032" y="5207622"/>
                <a:ext cx="3376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C50703C-4615-0A5F-65F8-9BA95D230D5A}"/>
                  </a:ext>
                </a:extLst>
              </p14:cNvPr>
              <p14:cNvContentPartPr/>
              <p14:nvPr/>
            </p14:nvContentPartPr>
            <p14:xfrm>
              <a:off x="320072" y="163662"/>
              <a:ext cx="771480" cy="381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C50703C-4615-0A5F-65F8-9BA95D230D5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2064" y="145679"/>
                <a:ext cx="807137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10EA001-A43A-B45A-4BA6-2642685FB84C}"/>
                  </a:ext>
                </a:extLst>
              </p14:cNvPr>
              <p14:cNvContentPartPr/>
              <p14:nvPr/>
            </p14:nvContentPartPr>
            <p14:xfrm>
              <a:off x="1510952" y="130182"/>
              <a:ext cx="1009800" cy="406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10EA001-A43A-B45A-4BA6-2642685FB84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92946" y="112182"/>
                <a:ext cx="1045453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44D88CB-FCCF-2FA1-C4C0-8B7BB2CE1545}"/>
                  </a:ext>
                </a:extLst>
              </p14:cNvPr>
              <p14:cNvContentPartPr/>
              <p14:nvPr/>
            </p14:nvContentPartPr>
            <p14:xfrm>
              <a:off x="2480072" y="126222"/>
              <a:ext cx="943920" cy="289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44D88CB-FCCF-2FA1-C4C0-8B7BB2CE154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62072" y="108222"/>
                <a:ext cx="97956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4B5F30F-FD25-0BFE-B6C9-F546455F5D83}"/>
                  </a:ext>
                </a:extLst>
              </p14:cNvPr>
              <p14:cNvContentPartPr/>
              <p14:nvPr/>
            </p14:nvContentPartPr>
            <p14:xfrm>
              <a:off x="3670952" y="192102"/>
              <a:ext cx="55080" cy="41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4B5F30F-FD25-0BFE-B6C9-F546455F5D8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52834" y="174256"/>
                <a:ext cx="90954" cy="77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39C4DD-F3F3-41D9-48E2-D9A81E528B64}"/>
                  </a:ext>
                </a:extLst>
              </p14:cNvPr>
              <p14:cNvContentPartPr/>
              <p14:nvPr/>
            </p14:nvContentPartPr>
            <p14:xfrm>
              <a:off x="3692912" y="347982"/>
              <a:ext cx="56520" cy="51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39C4DD-F3F3-41D9-48E2-D9A81E528B6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74912" y="329855"/>
                <a:ext cx="92160" cy="87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E354CC-3CD1-9407-AE49-D029BF5D98B4}"/>
                  </a:ext>
                </a:extLst>
              </p14:cNvPr>
              <p14:cNvContentPartPr/>
              <p14:nvPr/>
            </p14:nvContentPartPr>
            <p14:xfrm>
              <a:off x="4141112" y="129102"/>
              <a:ext cx="15192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E354CC-3CD1-9407-AE49-D029BF5D98B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23112" y="111102"/>
                <a:ext cx="18756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E3D73D9-C708-2FDD-F101-CD85232DBB93}"/>
                  </a:ext>
                </a:extLst>
              </p14:cNvPr>
              <p14:cNvContentPartPr/>
              <p14:nvPr/>
            </p14:nvContentPartPr>
            <p14:xfrm>
              <a:off x="4344152" y="99222"/>
              <a:ext cx="1654920" cy="444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E3D73D9-C708-2FDD-F101-CD85232DBB9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26152" y="81207"/>
                <a:ext cx="1690560" cy="480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842E518-86AD-A121-400D-7FD33C86C020}"/>
                  </a:ext>
                </a:extLst>
              </p14:cNvPr>
              <p14:cNvContentPartPr/>
              <p14:nvPr/>
            </p14:nvContentPartPr>
            <p14:xfrm>
              <a:off x="10064912" y="6145062"/>
              <a:ext cx="47520" cy="676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842E518-86AD-A121-400D-7FD33C86C0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46775" y="6126966"/>
                <a:ext cx="83432" cy="103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FFD6C1D-BA29-4347-0104-C420DC8C53AF}"/>
                  </a:ext>
                </a:extLst>
              </p14:cNvPr>
              <p14:cNvContentPartPr/>
              <p14:nvPr/>
            </p14:nvContentPartPr>
            <p14:xfrm>
              <a:off x="6239912" y="211542"/>
              <a:ext cx="23760" cy="177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FFD6C1D-BA29-4347-0104-C420DC8C53A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221635" y="193542"/>
                <a:ext cx="59948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04F4097-1EA8-501B-CA5B-F2CAEA6D89BE}"/>
                  </a:ext>
                </a:extLst>
              </p14:cNvPr>
              <p14:cNvContentPartPr/>
              <p14:nvPr/>
            </p14:nvContentPartPr>
            <p14:xfrm>
              <a:off x="6122552" y="185262"/>
              <a:ext cx="1813320" cy="291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04F4097-1EA8-501B-CA5B-F2CAEA6D89B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04548" y="167262"/>
                <a:ext cx="1848967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E6A3EA5-98EB-BDDF-6E41-686E592634DD}"/>
                  </a:ext>
                </a:extLst>
              </p14:cNvPr>
              <p14:cNvContentPartPr/>
              <p14:nvPr/>
            </p14:nvContentPartPr>
            <p14:xfrm>
              <a:off x="7824632" y="157542"/>
              <a:ext cx="779760" cy="2476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E6A3EA5-98EB-BDDF-6E41-686E592634D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06640" y="139542"/>
                <a:ext cx="815384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53B82C1-8254-E8E7-BABC-1D73B5C65E07}"/>
                  </a:ext>
                </a:extLst>
              </p14:cNvPr>
              <p14:cNvContentPartPr/>
              <p14:nvPr/>
            </p14:nvContentPartPr>
            <p14:xfrm>
              <a:off x="8989952" y="138102"/>
              <a:ext cx="1422000" cy="273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53B82C1-8254-E8E7-BABC-1D73B5C65E0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971957" y="120102"/>
                <a:ext cx="1457631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0ABFF8E-2E9F-55F9-EFBB-0B22BFE257FF}"/>
                  </a:ext>
                </a:extLst>
              </p14:cNvPr>
              <p14:cNvContentPartPr/>
              <p14:nvPr/>
            </p14:nvContentPartPr>
            <p14:xfrm>
              <a:off x="1461632" y="588102"/>
              <a:ext cx="1871640" cy="1184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0ABFF8E-2E9F-55F9-EFBB-0B22BFE257F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443632" y="570102"/>
                <a:ext cx="19072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EADBF9B-D203-9CFD-3474-C6D3FB21AEC1}"/>
                  </a:ext>
                </a:extLst>
              </p14:cNvPr>
              <p14:cNvContentPartPr/>
              <p14:nvPr/>
            </p14:nvContentPartPr>
            <p14:xfrm>
              <a:off x="5110232" y="539862"/>
              <a:ext cx="2218680" cy="91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EADBF9B-D203-9CFD-3474-C6D3FB21AEC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92232" y="521933"/>
                <a:ext cx="2254320" cy="126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790ED9C-D955-B22C-3232-81F6F389D2C0}"/>
                  </a:ext>
                </a:extLst>
              </p14:cNvPr>
              <p14:cNvContentPartPr/>
              <p14:nvPr/>
            </p14:nvContentPartPr>
            <p14:xfrm>
              <a:off x="8937392" y="925422"/>
              <a:ext cx="801720" cy="315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790ED9C-D955-B22C-3232-81F6F389D2C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10392" y="898391"/>
                <a:ext cx="855360" cy="368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F30167A-7572-FE19-5A25-95C0695C3922}"/>
                  </a:ext>
                </a:extLst>
              </p14:cNvPr>
              <p14:cNvContentPartPr/>
              <p14:nvPr/>
            </p14:nvContentPartPr>
            <p14:xfrm>
              <a:off x="9368312" y="1299102"/>
              <a:ext cx="515160" cy="214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F30167A-7572-FE19-5A25-95C0695C392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341312" y="1272102"/>
                <a:ext cx="56880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E48E7D1-B310-5711-0299-27EA1DDA0FF7}"/>
                  </a:ext>
                </a:extLst>
              </p14:cNvPr>
              <p14:cNvContentPartPr/>
              <p14:nvPr/>
            </p14:nvContentPartPr>
            <p14:xfrm>
              <a:off x="9782312" y="1250142"/>
              <a:ext cx="725040" cy="213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E48E7D1-B310-5711-0299-27EA1DDA0FF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755312" y="1223188"/>
                <a:ext cx="778680" cy="266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0260244-F47A-DE01-B393-656C9FB6DF10}"/>
                  </a:ext>
                </a:extLst>
              </p14:cNvPr>
              <p14:cNvContentPartPr/>
              <p14:nvPr/>
            </p14:nvContentPartPr>
            <p14:xfrm>
              <a:off x="10343192" y="1214502"/>
              <a:ext cx="171000" cy="161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0260244-F47A-DE01-B393-656C9FB6DF1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316192" y="1187502"/>
                <a:ext cx="22464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EBD6A4-9ADD-01CB-575C-A37B0C342C1C}"/>
                  </a:ext>
                </a:extLst>
              </p14:cNvPr>
              <p14:cNvContentPartPr/>
              <p14:nvPr/>
            </p14:nvContentPartPr>
            <p14:xfrm>
              <a:off x="10694552" y="1146462"/>
              <a:ext cx="588240" cy="268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EBD6A4-9ADD-01CB-575C-A37B0C342C1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667535" y="1119426"/>
                <a:ext cx="641913" cy="322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26114B0-A8F6-76A6-432A-61EEB6CB60FB}"/>
                  </a:ext>
                </a:extLst>
              </p14:cNvPr>
              <p14:cNvContentPartPr/>
              <p14:nvPr/>
            </p14:nvContentPartPr>
            <p14:xfrm>
              <a:off x="11407712" y="1127742"/>
              <a:ext cx="551160" cy="2563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26114B0-A8F6-76A6-432A-61EEB6CB60F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380694" y="1100742"/>
                <a:ext cx="604835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EC3E289-DE43-6FCA-7526-F2E75C279DE0}"/>
                  </a:ext>
                </a:extLst>
              </p14:cNvPr>
              <p14:cNvContentPartPr/>
              <p14:nvPr/>
            </p14:nvContentPartPr>
            <p14:xfrm>
              <a:off x="8996432" y="1235382"/>
              <a:ext cx="720720" cy="77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EC3E289-DE43-6FCA-7526-F2E75C279DE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969445" y="1208382"/>
                <a:ext cx="774333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408E4EE-B330-8ABB-997B-560286DB7FA3}"/>
                  </a:ext>
                </a:extLst>
              </p14:cNvPr>
              <p14:cNvContentPartPr/>
              <p14:nvPr/>
            </p14:nvContentPartPr>
            <p14:xfrm>
              <a:off x="9076712" y="1858182"/>
              <a:ext cx="620640" cy="349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408E4EE-B330-8ABB-997B-560286DB7FA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049728" y="1831182"/>
                <a:ext cx="674249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72A98DD-18DE-1B49-BBDC-3B8BF3AA13EB}"/>
                  </a:ext>
                </a:extLst>
              </p14:cNvPr>
              <p14:cNvContentPartPr/>
              <p14:nvPr/>
            </p14:nvContentPartPr>
            <p14:xfrm>
              <a:off x="9150872" y="2214222"/>
              <a:ext cx="554400" cy="3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72A98DD-18DE-1B49-BBDC-3B8BF3AA13E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123872" y="2187222"/>
                <a:ext cx="6080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AA597C6-45E9-6504-BDE5-6DD7B57FA5F0}"/>
                  </a:ext>
                </a:extLst>
              </p14:cNvPr>
              <p14:cNvContentPartPr/>
              <p14:nvPr/>
            </p14:nvContentPartPr>
            <p14:xfrm>
              <a:off x="9477752" y="2331582"/>
              <a:ext cx="423000" cy="19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AA597C6-45E9-6504-BDE5-6DD7B57FA5F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450775" y="2304582"/>
                <a:ext cx="476594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50C8FFA-02F9-62F0-1E40-8B86C31325AB}"/>
                  </a:ext>
                </a:extLst>
              </p14:cNvPr>
              <p14:cNvContentPartPr/>
              <p14:nvPr/>
            </p14:nvContentPartPr>
            <p14:xfrm>
              <a:off x="9960512" y="2269662"/>
              <a:ext cx="1939680" cy="229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50C8FFA-02F9-62F0-1E40-8B86C31325A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33517" y="2242662"/>
                <a:ext cx="199331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063D845-2C50-6BE9-267F-7994536B7011}"/>
                  </a:ext>
                </a:extLst>
              </p14:cNvPr>
              <p14:cNvContentPartPr/>
              <p14:nvPr/>
            </p14:nvContentPartPr>
            <p14:xfrm>
              <a:off x="11945912" y="2256342"/>
              <a:ext cx="181800" cy="193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063D845-2C50-6BE9-267F-7994536B701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1918912" y="2229292"/>
                <a:ext cx="235440" cy="2474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016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95D89C-6D60-8E21-FBBB-C0ECBC7AEC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69" y="280200"/>
            <a:ext cx="11183073" cy="60998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CE6C925-609B-3F41-E0BA-FEDBFC0897F3}"/>
                  </a:ext>
                </a:extLst>
              </p14:cNvPr>
              <p14:cNvContentPartPr/>
              <p14:nvPr/>
            </p14:nvContentPartPr>
            <p14:xfrm>
              <a:off x="390992" y="550561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CE6C925-609B-3F41-E0BA-FEDBFC0897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992" y="523561"/>
                <a:ext cx="54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6E821-E2CE-12AD-7081-58A2AF2B1108}"/>
                  </a:ext>
                </a:extLst>
              </p14:cNvPr>
              <p14:cNvContentPartPr/>
              <p14:nvPr/>
            </p14:nvContentPartPr>
            <p14:xfrm>
              <a:off x="393872" y="454441"/>
              <a:ext cx="507600" cy="52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6E821-E2CE-12AD-7081-58A2AF2B11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872" y="418466"/>
                <a:ext cx="579240" cy="593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6DA895C-40FF-8937-00EB-EA8351C4E4F7}"/>
                  </a:ext>
                </a:extLst>
              </p14:cNvPr>
              <p14:cNvContentPartPr/>
              <p14:nvPr/>
            </p14:nvContentPartPr>
            <p14:xfrm>
              <a:off x="959792" y="647761"/>
              <a:ext cx="182520" cy="249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6DA895C-40FF-8937-00EB-EA8351C4E4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3863" y="611761"/>
                <a:ext cx="254019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E0C3C33-E916-A5DE-985E-61A2AB16B071}"/>
                  </a:ext>
                </a:extLst>
              </p14:cNvPr>
              <p14:cNvContentPartPr/>
              <p14:nvPr/>
            </p14:nvContentPartPr>
            <p14:xfrm>
              <a:off x="1420592" y="392521"/>
              <a:ext cx="457560" cy="487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E0C3C33-E916-A5DE-985E-61A2AB16B07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4592" y="356521"/>
                <a:ext cx="52920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1685EA5-54EE-387B-4D80-2021AD658BC9}"/>
                  </a:ext>
                </a:extLst>
              </p14:cNvPr>
              <p14:cNvContentPartPr/>
              <p14:nvPr/>
            </p14:nvContentPartPr>
            <p14:xfrm>
              <a:off x="2261552" y="361921"/>
              <a:ext cx="1338480" cy="467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1685EA5-54EE-387B-4D80-2021AD658B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25552" y="325949"/>
                <a:ext cx="1410120" cy="539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3AE4D6F-874E-538B-0A80-AAD2C5BFD1D9}"/>
                  </a:ext>
                </a:extLst>
              </p14:cNvPr>
              <p14:cNvContentPartPr/>
              <p14:nvPr/>
            </p14:nvContentPartPr>
            <p14:xfrm>
              <a:off x="3603272" y="373441"/>
              <a:ext cx="505800" cy="405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3AE4D6F-874E-538B-0A80-AAD2C5BFD1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67272" y="337441"/>
                <a:ext cx="577440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9B41BE1-38D1-F591-A134-5D14F23B3D1E}"/>
                  </a:ext>
                </a:extLst>
              </p14:cNvPr>
              <p14:cNvContentPartPr/>
              <p14:nvPr/>
            </p14:nvContentPartPr>
            <p14:xfrm>
              <a:off x="581432" y="926413"/>
              <a:ext cx="3721680" cy="243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9B41BE1-38D1-F591-A134-5D14F23B3D1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5432" y="890413"/>
                <a:ext cx="3793320" cy="315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BFC7398-55A4-FDFD-69B5-44EFE7ECC06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445" y="4946803"/>
            <a:ext cx="3805555" cy="19111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0C6328-B9BE-FA2A-86F8-706ACE9FD493}"/>
                  </a:ext>
                </a:extLst>
              </p14:cNvPr>
              <p14:cNvContentPartPr/>
              <p14:nvPr/>
            </p14:nvContentPartPr>
            <p14:xfrm>
              <a:off x="9875912" y="5424702"/>
              <a:ext cx="200160" cy="175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0C6328-B9BE-FA2A-86F8-706ACE9FD4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857912" y="5406665"/>
                <a:ext cx="235800" cy="20237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D1156EE-C8CB-27CF-8CF0-134BF8E7C3F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51" y="6380058"/>
            <a:ext cx="1320800" cy="3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4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BDCFC-1EC2-0F3D-0026-3F2F21FD4D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97" y="103909"/>
            <a:ext cx="5970494" cy="66501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1E3D3B-59BD-A2BB-4096-8F534CB42ABE}"/>
                  </a:ext>
                </a:extLst>
              </p14:cNvPr>
              <p14:cNvContentPartPr/>
              <p14:nvPr/>
            </p14:nvContentPartPr>
            <p14:xfrm>
              <a:off x="3594992" y="5954982"/>
              <a:ext cx="867600" cy="669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1E3D3B-59BD-A2BB-4096-8F534CB42A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2387" y="5942382"/>
                <a:ext cx="892450" cy="69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3968C1-FEB2-60C2-F20F-685F90CFA25E}"/>
                  </a:ext>
                </a:extLst>
              </p14:cNvPr>
              <p14:cNvContentPartPr/>
              <p14:nvPr/>
            </p14:nvContentPartPr>
            <p14:xfrm>
              <a:off x="4301672" y="5475102"/>
              <a:ext cx="1090440" cy="562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3968C1-FEB2-60C2-F20F-685F90CFA25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9072" y="5462494"/>
                <a:ext cx="1115280" cy="587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CFAF0E1-FD94-D48E-A999-350A9832EA85}"/>
                  </a:ext>
                </a:extLst>
              </p14:cNvPr>
              <p14:cNvContentPartPr/>
              <p14:nvPr/>
            </p14:nvContentPartPr>
            <p14:xfrm>
              <a:off x="5151272" y="5327142"/>
              <a:ext cx="457560" cy="257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CFAF0E1-FD94-D48E-A999-350A9832EA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38672" y="5314542"/>
                <a:ext cx="48240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CD765AD-5E51-75A5-D52E-0914187410DA}"/>
                  </a:ext>
                </a:extLst>
              </p14:cNvPr>
              <p14:cNvContentPartPr/>
              <p14:nvPr/>
            </p14:nvContentPartPr>
            <p14:xfrm>
              <a:off x="5450792" y="5233182"/>
              <a:ext cx="414720" cy="201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CD765AD-5E51-75A5-D52E-0914187410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38181" y="5220582"/>
                <a:ext cx="439582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F334CF3-518E-6CB6-B022-911BE0B77E3A}"/>
                  </a:ext>
                </a:extLst>
              </p14:cNvPr>
              <p14:cNvContentPartPr/>
              <p14:nvPr/>
            </p14:nvContentPartPr>
            <p14:xfrm>
              <a:off x="4489952" y="5938782"/>
              <a:ext cx="748440" cy="518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F334CF3-518E-6CB6-B022-911BE0B77E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77352" y="5926182"/>
                <a:ext cx="77328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1CC7AC-9366-9AF5-5635-8F15B99A1B9F}"/>
                  </a:ext>
                </a:extLst>
              </p14:cNvPr>
              <p14:cNvContentPartPr/>
              <p14:nvPr/>
            </p14:nvContentPartPr>
            <p14:xfrm>
              <a:off x="257432" y="2716422"/>
              <a:ext cx="620280" cy="550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1CC7AC-9366-9AF5-5635-8F15B99A1B9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4832" y="2703814"/>
                <a:ext cx="645120" cy="575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C1D5C5-4BB1-0EF7-C379-BB68D610C6D7}"/>
                  </a:ext>
                </a:extLst>
              </p14:cNvPr>
              <p14:cNvContentPartPr/>
              <p14:nvPr/>
            </p14:nvContentPartPr>
            <p14:xfrm>
              <a:off x="947192" y="2483862"/>
              <a:ext cx="761760" cy="424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C1D5C5-4BB1-0EF7-C379-BB68D610C6D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4592" y="2471251"/>
                <a:ext cx="786600" cy="449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014071-83F1-D1A6-EAD9-D2AEAB49DEDC}"/>
                  </a:ext>
                </a:extLst>
              </p14:cNvPr>
              <p14:cNvContentPartPr/>
              <p14:nvPr/>
            </p14:nvContentPartPr>
            <p14:xfrm>
              <a:off x="5637632" y="162105"/>
              <a:ext cx="892440" cy="3261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014071-83F1-D1A6-EAD9-D2AEAB49DED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10621" y="135105"/>
                <a:ext cx="946102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E56034C-962F-5D74-AC9D-73891B32331E}"/>
                  </a:ext>
                </a:extLst>
              </p14:cNvPr>
              <p14:cNvContentPartPr/>
              <p14:nvPr/>
            </p14:nvContentPartPr>
            <p14:xfrm>
              <a:off x="6800072" y="129345"/>
              <a:ext cx="1263960" cy="350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E56034C-962F-5D74-AC9D-73891B32331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73080" y="102345"/>
                <a:ext cx="1317585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3942281-9000-9C17-C881-2C5A6EBF3D80}"/>
                  </a:ext>
                </a:extLst>
              </p14:cNvPr>
              <p14:cNvContentPartPr/>
              <p14:nvPr/>
            </p14:nvContentPartPr>
            <p14:xfrm>
              <a:off x="7886552" y="159225"/>
              <a:ext cx="1070640" cy="236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3942281-9000-9C17-C881-2C5A6EBF3D8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59552" y="132225"/>
                <a:ext cx="112428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95BB591-690F-0D29-8C15-70B2FC349708}"/>
                  </a:ext>
                </a:extLst>
              </p14:cNvPr>
              <p14:cNvContentPartPr/>
              <p14:nvPr/>
            </p14:nvContentPartPr>
            <p14:xfrm>
              <a:off x="8994272" y="102345"/>
              <a:ext cx="234360" cy="2415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95BB591-690F-0D29-8C15-70B2FC34970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967313" y="75345"/>
                <a:ext cx="287918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C0A6E37-FE79-928F-A761-22C7EF73AA42}"/>
                  </a:ext>
                </a:extLst>
              </p14:cNvPr>
              <p14:cNvContentPartPr/>
              <p14:nvPr/>
            </p14:nvContentPartPr>
            <p14:xfrm>
              <a:off x="6211472" y="523662"/>
              <a:ext cx="2131920" cy="1818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C0A6E37-FE79-928F-A761-22C7EF73AA4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84467" y="496662"/>
                <a:ext cx="2185569" cy="235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42D092A-31F0-7162-B8F4-16321E0A1AF7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445" y="4946803"/>
            <a:ext cx="3805555" cy="19111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6B1E2AED-CD36-E694-21F0-2152EC0C7A88}"/>
                  </a:ext>
                </a:extLst>
              </p14:cNvPr>
              <p14:cNvContentPartPr/>
              <p14:nvPr/>
            </p14:nvContentPartPr>
            <p14:xfrm>
              <a:off x="9969152" y="5020782"/>
              <a:ext cx="240120" cy="16164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6B1E2AED-CD36-E694-21F0-2152EC0C7A8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942192" y="4993722"/>
                <a:ext cx="293680" cy="215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128ABED-DE83-FE45-733B-72365BBC1E16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23" y="6198162"/>
            <a:ext cx="1320800" cy="3349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8EFB12B-D71B-109A-1FD8-EBD5245E0C95}"/>
                  </a:ext>
                </a:extLst>
              </p14:cNvPr>
              <p14:cNvContentPartPr/>
              <p14:nvPr/>
            </p14:nvContentPartPr>
            <p14:xfrm>
              <a:off x="5701712" y="913182"/>
              <a:ext cx="15120" cy="210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8EFB12B-D71B-109A-1FD8-EBD5245E0C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674053" y="886182"/>
                <a:ext cx="70068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137F0-4A3D-30BB-1693-E361FE8155B1}"/>
                  </a:ext>
                </a:extLst>
              </p14:cNvPr>
              <p14:cNvContentPartPr/>
              <p14:nvPr/>
            </p14:nvContentPartPr>
            <p14:xfrm>
              <a:off x="5670392" y="844062"/>
              <a:ext cx="1343520" cy="296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137F0-4A3D-30BB-1693-E361FE8155B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43392" y="817062"/>
                <a:ext cx="139716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FBC0D97-52BA-9988-0C1A-AF1A23C45621}"/>
                  </a:ext>
                </a:extLst>
              </p14:cNvPr>
              <p14:cNvContentPartPr/>
              <p14:nvPr/>
            </p14:nvContentPartPr>
            <p14:xfrm>
              <a:off x="7366712" y="728142"/>
              <a:ext cx="1413720" cy="2782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FBC0D97-52BA-9988-0C1A-AF1A23C4562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39712" y="701142"/>
                <a:ext cx="1467360" cy="33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819C950-A085-75CF-7C49-80FC46558048}"/>
                  </a:ext>
                </a:extLst>
              </p14:cNvPr>
              <p14:cNvContentPartPr/>
              <p14:nvPr/>
            </p14:nvContentPartPr>
            <p14:xfrm>
              <a:off x="9061952" y="719142"/>
              <a:ext cx="552960" cy="241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819C950-A085-75CF-7C49-80FC4655804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034952" y="692142"/>
                <a:ext cx="60660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B4126CC-914B-FA9A-9485-FD0BE6727EA4}"/>
                  </a:ext>
                </a:extLst>
              </p14:cNvPr>
              <p14:cNvContentPartPr/>
              <p14:nvPr/>
            </p14:nvContentPartPr>
            <p14:xfrm>
              <a:off x="9644072" y="693582"/>
              <a:ext cx="838080" cy="320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B4126CC-914B-FA9A-9485-FD0BE6727EA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617072" y="666582"/>
                <a:ext cx="89172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E3B9A43-96AB-D0C8-C154-98815305D87C}"/>
                  </a:ext>
                </a:extLst>
              </p14:cNvPr>
              <p14:cNvContentPartPr/>
              <p14:nvPr/>
            </p14:nvContentPartPr>
            <p14:xfrm>
              <a:off x="10521032" y="687822"/>
              <a:ext cx="1031040" cy="200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E3B9A43-96AB-D0C8-C154-98815305D87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494023" y="660822"/>
                <a:ext cx="1084699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EDA1831-C008-4B8F-E03D-372BBDA6C2F5}"/>
                  </a:ext>
                </a:extLst>
              </p14:cNvPr>
              <p14:cNvContentPartPr/>
              <p14:nvPr/>
            </p14:nvContentPartPr>
            <p14:xfrm>
              <a:off x="11594552" y="606102"/>
              <a:ext cx="246960" cy="17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EDA1831-C008-4B8F-E03D-372BBDA6C2F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567552" y="579102"/>
                <a:ext cx="3006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A39D646-0500-B8BD-B6EE-D5A813A06C87}"/>
                  </a:ext>
                </a:extLst>
              </p14:cNvPr>
              <p14:cNvContentPartPr/>
              <p14:nvPr/>
            </p14:nvContentPartPr>
            <p14:xfrm>
              <a:off x="9479912" y="726106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A39D646-0500-B8BD-B6EE-D5A813A06C8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470912" y="72520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6F91DDC-9561-5803-AC75-28491BD16A20}"/>
                  </a:ext>
                </a:extLst>
              </p14:cNvPr>
              <p14:cNvContentPartPr/>
              <p14:nvPr/>
            </p14:nvContentPartPr>
            <p14:xfrm>
              <a:off x="5962712" y="1678182"/>
              <a:ext cx="242280" cy="33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6F91DDC-9561-5803-AC75-28491BD16A2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953712" y="1669182"/>
                <a:ext cx="2599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4A6FB7A-25F0-5FF4-E95A-5E912F049406}"/>
                  </a:ext>
                </a:extLst>
              </p14:cNvPr>
              <p14:cNvContentPartPr/>
              <p14:nvPr/>
            </p14:nvContentPartPr>
            <p14:xfrm>
              <a:off x="6403352" y="1537422"/>
              <a:ext cx="416520" cy="224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4A6FB7A-25F0-5FF4-E95A-5E912F04940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76375" y="1510422"/>
                <a:ext cx="470114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1116827-7013-28F5-3A53-79B5D5704A38}"/>
                  </a:ext>
                </a:extLst>
              </p14:cNvPr>
              <p14:cNvContentPartPr/>
              <p14:nvPr/>
            </p14:nvContentPartPr>
            <p14:xfrm>
              <a:off x="6918152" y="1507542"/>
              <a:ext cx="136800" cy="2386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1116827-7013-28F5-3A53-79B5D5704A3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91152" y="1480583"/>
                <a:ext cx="190440" cy="292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21C856-18FA-D06B-043B-CF0C6EDE522F}"/>
                  </a:ext>
                </a:extLst>
              </p14:cNvPr>
              <p14:cNvContentPartPr/>
              <p14:nvPr/>
            </p14:nvContentPartPr>
            <p14:xfrm>
              <a:off x="7344032" y="1442742"/>
              <a:ext cx="904680" cy="231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21C856-18FA-D06B-043B-CF0C6EDE522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317032" y="1415784"/>
                <a:ext cx="958320" cy="284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C639F2D-FA02-177E-137A-3EE0C89F551F}"/>
                  </a:ext>
                </a:extLst>
              </p14:cNvPr>
              <p14:cNvContentPartPr/>
              <p14:nvPr/>
            </p14:nvContentPartPr>
            <p14:xfrm>
              <a:off x="8310272" y="1379022"/>
              <a:ext cx="1251720" cy="2214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C639F2D-FA02-177E-137A-3EE0C89F551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283272" y="1352022"/>
                <a:ext cx="13053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8E9C4F6-8C6D-4B15-5B0B-923F9FA882CA}"/>
                  </a:ext>
                </a:extLst>
              </p14:cNvPr>
              <p14:cNvContentPartPr/>
              <p14:nvPr/>
            </p14:nvContentPartPr>
            <p14:xfrm>
              <a:off x="9644072" y="1335462"/>
              <a:ext cx="513720" cy="195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8E9C4F6-8C6D-4B15-5B0B-923F9FA882C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617072" y="1308462"/>
                <a:ext cx="56736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0E80B91-6097-3026-EC7F-A4F7C12277F2}"/>
                  </a:ext>
                </a:extLst>
              </p14:cNvPr>
              <p14:cNvContentPartPr/>
              <p14:nvPr/>
            </p14:nvContentPartPr>
            <p14:xfrm>
              <a:off x="10288472" y="1246542"/>
              <a:ext cx="349200" cy="389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0E80B91-6097-3026-EC7F-A4F7C12277F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261444" y="1219542"/>
                <a:ext cx="402895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75A7642-A328-863E-6EC1-FA9BCF954A49}"/>
                  </a:ext>
                </a:extLst>
              </p14:cNvPr>
              <p14:cNvContentPartPr/>
              <p14:nvPr/>
            </p14:nvContentPartPr>
            <p14:xfrm>
              <a:off x="10589792" y="1274982"/>
              <a:ext cx="1323720" cy="228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75A7642-A328-863E-6EC1-FA9BCF954A4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0562799" y="1247982"/>
                <a:ext cx="1377345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AA719EC-F571-4BAB-25C1-90EE994A25C5}"/>
                  </a:ext>
                </a:extLst>
              </p14:cNvPr>
              <p14:cNvContentPartPr/>
              <p14:nvPr/>
            </p14:nvContentPartPr>
            <p14:xfrm>
              <a:off x="6629432" y="1886622"/>
              <a:ext cx="1204200" cy="261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AA719EC-F571-4BAB-25C1-90EE994A25C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602440" y="1859585"/>
                <a:ext cx="1257824" cy="314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5C2E305-F8BF-ADAF-46E3-2C70356E6479}"/>
                  </a:ext>
                </a:extLst>
              </p14:cNvPr>
              <p14:cNvContentPartPr/>
              <p14:nvPr/>
            </p14:nvContentPartPr>
            <p14:xfrm>
              <a:off x="7909232" y="1814622"/>
              <a:ext cx="480960" cy="2505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5C2E305-F8BF-ADAF-46E3-2C70356E647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882232" y="1787622"/>
                <a:ext cx="53460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B1F955D-4025-8C37-35AD-036131E4305B}"/>
                  </a:ext>
                </a:extLst>
              </p14:cNvPr>
              <p14:cNvContentPartPr/>
              <p14:nvPr/>
            </p14:nvContentPartPr>
            <p14:xfrm>
              <a:off x="7126592" y="2268942"/>
              <a:ext cx="576000" cy="3056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B1F955D-4025-8C37-35AD-036131E4305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099575" y="2241974"/>
                <a:ext cx="629674" cy="359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F0830AE-95EE-7714-4669-76241C9075EA}"/>
                  </a:ext>
                </a:extLst>
              </p14:cNvPr>
              <p14:cNvContentPartPr/>
              <p14:nvPr/>
            </p14:nvContentPartPr>
            <p14:xfrm>
              <a:off x="7756592" y="2375142"/>
              <a:ext cx="749880" cy="1616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F0830AE-95EE-7714-4669-76241C9075E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29592" y="2348082"/>
                <a:ext cx="803520" cy="21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DCEC1F3B-69D7-5ABF-4005-67B899DE30C8}"/>
                  </a:ext>
                </a:extLst>
              </p14:cNvPr>
              <p14:cNvContentPartPr/>
              <p14:nvPr/>
            </p14:nvContentPartPr>
            <p14:xfrm>
              <a:off x="8817872" y="2346702"/>
              <a:ext cx="9720" cy="166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DCEC1F3B-69D7-5ABF-4005-67B899DE30C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790872" y="2319702"/>
                <a:ext cx="633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9B285C2-FD44-EEC2-6B6D-FE4DB37DB7E8}"/>
                  </a:ext>
                </a:extLst>
              </p14:cNvPr>
              <p14:cNvContentPartPr/>
              <p14:nvPr/>
            </p14:nvContentPartPr>
            <p14:xfrm>
              <a:off x="8755592" y="2206662"/>
              <a:ext cx="1785600" cy="306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9B285C2-FD44-EEC2-6B6D-FE4DB37DB7E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728587" y="2179662"/>
                <a:ext cx="1839251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7083963-D88B-8DC3-F958-5CA9BB945854}"/>
                  </a:ext>
                </a:extLst>
              </p14:cNvPr>
              <p14:cNvContentPartPr/>
              <p14:nvPr/>
            </p14:nvContentPartPr>
            <p14:xfrm>
              <a:off x="7914992" y="2757462"/>
              <a:ext cx="1150200" cy="3092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7083963-D88B-8DC3-F958-5CA9BB94585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888000" y="2730493"/>
                <a:ext cx="1203823" cy="3628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6E99852-1594-74CC-3241-37BD82B37DBC}"/>
                  </a:ext>
                </a:extLst>
              </p14:cNvPr>
              <p14:cNvContentPartPr/>
              <p14:nvPr/>
            </p14:nvContentPartPr>
            <p14:xfrm>
              <a:off x="9145832" y="2713542"/>
              <a:ext cx="946800" cy="241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6E99852-1594-74CC-3241-37BD82B37DB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118832" y="2686542"/>
                <a:ext cx="100044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4EBF9680-19AA-E1C1-BBDF-7355EF0E6061}"/>
                  </a:ext>
                </a:extLst>
              </p14:cNvPr>
              <p14:cNvContentPartPr/>
              <p14:nvPr/>
            </p14:nvContentPartPr>
            <p14:xfrm>
              <a:off x="5787752" y="3339942"/>
              <a:ext cx="1194120" cy="3956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4EBF9680-19AA-E1C1-BBDF-7355EF0E606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760752" y="3312917"/>
                <a:ext cx="1247760" cy="449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B161C014-9127-E3AA-AA47-AEC56616B4EA}"/>
                  </a:ext>
                </a:extLst>
              </p14:cNvPr>
              <p14:cNvContentPartPr/>
              <p14:nvPr/>
            </p14:nvContentPartPr>
            <p14:xfrm>
              <a:off x="7191752" y="3644862"/>
              <a:ext cx="198720" cy="2314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B161C014-9127-E3AA-AA47-AEC56616B4E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164752" y="3617862"/>
                <a:ext cx="2523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3F2AD102-6A70-264B-CA8B-D5D9BA5AB069}"/>
                  </a:ext>
                </a:extLst>
              </p14:cNvPr>
              <p14:cNvContentPartPr/>
              <p14:nvPr/>
            </p14:nvContentPartPr>
            <p14:xfrm>
              <a:off x="7489112" y="3666102"/>
              <a:ext cx="561960" cy="139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3F2AD102-6A70-264B-CA8B-D5D9BA5AB069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462112" y="3639172"/>
                <a:ext cx="615600" cy="192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953A0DB9-3B19-7E0B-8E25-33FF43A28487}"/>
                  </a:ext>
                </a:extLst>
              </p14:cNvPr>
              <p14:cNvContentPartPr/>
              <p14:nvPr/>
            </p14:nvContentPartPr>
            <p14:xfrm>
              <a:off x="7764872" y="3495462"/>
              <a:ext cx="1335960" cy="2570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953A0DB9-3B19-7E0B-8E25-33FF43A2848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37879" y="3468462"/>
                <a:ext cx="1389586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8F19580-E30D-FC6B-C9A5-0EB82D403270}"/>
                  </a:ext>
                </a:extLst>
              </p14:cNvPr>
              <p14:cNvContentPartPr/>
              <p14:nvPr/>
            </p14:nvContentPartPr>
            <p14:xfrm>
              <a:off x="9390272" y="3437142"/>
              <a:ext cx="955800" cy="2685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8F19580-E30D-FC6B-C9A5-0EB82D40327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363272" y="3410142"/>
                <a:ext cx="100944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5A9986C-9D30-C8B6-9252-3C661F8BF169}"/>
                  </a:ext>
                </a:extLst>
              </p14:cNvPr>
              <p14:cNvContentPartPr/>
              <p14:nvPr/>
            </p14:nvContentPartPr>
            <p14:xfrm>
              <a:off x="10374512" y="3406182"/>
              <a:ext cx="1356120" cy="3153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5A9986C-9D30-C8B6-9252-3C661F8BF169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0347505" y="3379182"/>
                <a:ext cx="1409774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D04F941C-12F5-E592-A4E4-466AAA06A586}"/>
                  </a:ext>
                </a:extLst>
              </p14:cNvPr>
              <p14:cNvContentPartPr/>
              <p14:nvPr/>
            </p14:nvContentPartPr>
            <p14:xfrm>
              <a:off x="7082312" y="4107102"/>
              <a:ext cx="698760" cy="360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D04F941C-12F5-E592-A4E4-466AAA06A586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055326" y="4080102"/>
                <a:ext cx="752372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69084101-09C1-2D0D-BB22-05128D1D24F8}"/>
                  </a:ext>
                </a:extLst>
              </p14:cNvPr>
              <p14:cNvContentPartPr/>
              <p14:nvPr/>
            </p14:nvContentPartPr>
            <p14:xfrm>
              <a:off x="8016152" y="4083702"/>
              <a:ext cx="852840" cy="2264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69084101-09C1-2D0D-BB22-05128D1D24F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989152" y="4056702"/>
                <a:ext cx="9064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D8E28A94-A943-6037-75FB-2C8C86E535E3}"/>
                  </a:ext>
                </a:extLst>
              </p14:cNvPr>
              <p14:cNvContentPartPr/>
              <p14:nvPr/>
            </p14:nvContentPartPr>
            <p14:xfrm>
              <a:off x="8935952" y="4013142"/>
              <a:ext cx="993600" cy="23508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D8E28A94-A943-6037-75FB-2C8C86E535E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8908952" y="3986142"/>
                <a:ext cx="104724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BDDD208D-EE88-2509-EFA6-6720DF190636}"/>
                  </a:ext>
                </a:extLst>
              </p14:cNvPr>
              <p14:cNvContentPartPr/>
              <p14:nvPr/>
            </p14:nvContentPartPr>
            <p14:xfrm>
              <a:off x="10197392" y="143862"/>
              <a:ext cx="1573920" cy="2476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BDDD208D-EE88-2509-EFA6-6720DF19063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0170398" y="116823"/>
                <a:ext cx="1627548" cy="3013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236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3E500-65ED-A836-1CC6-4372F1487A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20" y="680058"/>
            <a:ext cx="9614263" cy="52441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FE9455-6516-7973-88DE-930EB8AD9C31}"/>
                  </a:ext>
                </a:extLst>
              </p14:cNvPr>
              <p14:cNvContentPartPr/>
              <p14:nvPr/>
            </p14:nvContentPartPr>
            <p14:xfrm>
              <a:off x="2322032" y="126942"/>
              <a:ext cx="545040" cy="372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FE9455-6516-7973-88DE-930EB8AD9C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5032" y="99942"/>
                <a:ext cx="598680" cy="4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8291B0-F7F6-D4BE-68A7-4D1187AA4019}"/>
                  </a:ext>
                </a:extLst>
              </p14:cNvPr>
              <p14:cNvContentPartPr/>
              <p14:nvPr/>
            </p14:nvContentPartPr>
            <p14:xfrm>
              <a:off x="698792" y="172302"/>
              <a:ext cx="1214280" cy="387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8291B0-F7F6-D4BE-68A7-4D1187AA40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1800" y="145302"/>
                <a:ext cx="1267904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64B0EE3-A26E-8293-64E5-6EB4EBD9447D}"/>
                  </a:ext>
                </a:extLst>
              </p14:cNvPr>
              <p14:cNvContentPartPr/>
              <p14:nvPr/>
            </p14:nvContentPartPr>
            <p14:xfrm>
              <a:off x="2391872" y="125502"/>
              <a:ext cx="5049360" cy="637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64B0EE3-A26E-8293-64E5-6EB4EBD9447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4872" y="98487"/>
                <a:ext cx="5103000" cy="69087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B9ABEA9-6629-D46A-5B95-8A8E705C5D1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445" y="4946803"/>
            <a:ext cx="3805555" cy="19111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19E08B6-45A3-659E-91A7-846F55509834}"/>
                  </a:ext>
                </a:extLst>
              </p14:cNvPr>
              <p14:cNvContentPartPr/>
              <p14:nvPr/>
            </p14:nvContentPartPr>
            <p14:xfrm>
              <a:off x="10142672" y="5974782"/>
              <a:ext cx="335880" cy="208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19E08B6-45A3-659E-91A7-846F5550983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15643" y="5947782"/>
                <a:ext cx="389578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83D9295-436D-91A0-0F2A-AAD2086CE210}"/>
                  </a:ext>
                </a:extLst>
              </p14:cNvPr>
              <p14:cNvContentPartPr/>
              <p14:nvPr/>
            </p14:nvContentPartPr>
            <p14:xfrm>
              <a:off x="11184152" y="5763102"/>
              <a:ext cx="208800" cy="871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83D9295-436D-91A0-0F2A-AAD2086CE21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157152" y="5736102"/>
                <a:ext cx="2624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7CA557-FE68-D6EB-7807-F92D8473A40F}"/>
                  </a:ext>
                </a:extLst>
              </p14:cNvPr>
              <p14:cNvContentPartPr/>
              <p14:nvPr/>
            </p14:nvContentPartPr>
            <p14:xfrm>
              <a:off x="11203592" y="6221022"/>
              <a:ext cx="167400" cy="124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7CA557-FE68-D6EB-7807-F92D8473A40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185592" y="6203022"/>
                <a:ext cx="20304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7088D7-3E50-F8F6-27C0-D73202629684}"/>
                  </a:ext>
                </a:extLst>
              </p14:cNvPr>
              <p14:cNvContentPartPr/>
              <p14:nvPr/>
            </p14:nvContentPartPr>
            <p14:xfrm>
              <a:off x="7798679" y="175167"/>
              <a:ext cx="557280" cy="393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7088D7-3E50-F8F6-27C0-D7320262968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80679" y="157167"/>
                <a:ext cx="59292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8C6A3D4-9C08-E979-62EB-C94F534FCD79}"/>
                  </a:ext>
                </a:extLst>
              </p14:cNvPr>
              <p14:cNvContentPartPr/>
              <p14:nvPr/>
            </p14:nvContentPartPr>
            <p14:xfrm>
              <a:off x="8431199" y="111447"/>
              <a:ext cx="693720" cy="437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8C6A3D4-9C08-E979-62EB-C94F534FCD7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13199" y="93447"/>
                <a:ext cx="72936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120C22F-0257-8282-5BE8-A98332B3A40F}"/>
                  </a:ext>
                </a:extLst>
              </p14:cNvPr>
              <p14:cNvContentPartPr/>
              <p14:nvPr/>
            </p14:nvContentPartPr>
            <p14:xfrm>
              <a:off x="12012651" y="6316621"/>
              <a:ext cx="116280" cy="140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120C22F-0257-8282-5BE8-A98332B3A40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003679" y="6307621"/>
                <a:ext cx="133866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938C0EF-1030-98D3-4E7F-9D774DB9ACBE}"/>
                  </a:ext>
                </a:extLst>
              </p14:cNvPr>
              <p14:cNvContentPartPr/>
              <p14:nvPr/>
            </p14:nvContentPartPr>
            <p14:xfrm>
              <a:off x="9955112" y="216942"/>
              <a:ext cx="878400" cy="198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938C0EF-1030-98D3-4E7F-9D774DB9ACB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928112" y="189942"/>
                <a:ext cx="9320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D5BDEDD-BC6A-B375-DEE9-27A3EEC2F11F}"/>
                  </a:ext>
                </a:extLst>
              </p14:cNvPr>
              <p14:cNvContentPartPr/>
              <p14:nvPr/>
            </p14:nvContentPartPr>
            <p14:xfrm>
              <a:off x="10872752" y="182382"/>
              <a:ext cx="775800" cy="310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D5BDEDD-BC6A-B375-DEE9-27A3EEC2F11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845765" y="155382"/>
                <a:ext cx="829415" cy="36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657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3B0592-747E-DCF3-B56B-D5C11C9799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" y="65567"/>
            <a:ext cx="12052300" cy="6726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F418AA-D002-AEBF-89FC-0B6CA21C07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" y="6457522"/>
            <a:ext cx="1320800" cy="3349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09E290-61BC-70A1-649E-5B30AB7F0F26}"/>
                  </a:ext>
                </a:extLst>
              </p14:cNvPr>
              <p14:cNvContentPartPr/>
              <p14:nvPr/>
            </p14:nvContentPartPr>
            <p14:xfrm>
              <a:off x="8148992" y="1175622"/>
              <a:ext cx="337320" cy="42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09E290-61BC-70A1-649E-5B30AB7F0F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1963" y="1148599"/>
                <a:ext cx="391017" cy="483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CFC5EF0-8590-628B-B97A-2D1661059412}"/>
                  </a:ext>
                </a:extLst>
              </p14:cNvPr>
              <p14:cNvContentPartPr/>
              <p14:nvPr/>
            </p14:nvContentPartPr>
            <p14:xfrm>
              <a:off x="8579192" y="1198302"/>
              <a:ext cx="711360" cy="139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CFC5EF0-8590-628B-B97A-2D16610594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52192" y="1171302"/>
                <a:ext cx="76500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F5774D6-8F38-D3ED-A7CA-DCEF97FEEFC8}"/>
                  </a:ext>
                </a:extLst>
              </p14:cNvPr>
              <p14:cNvContentPartPr/>
              <p14:nvPr/>
            </p14:nvContentPartPr>
            <p14:xfrm>
              <a:off x="9362552" y="1188222"/>
              <a:ext cx="872640" cy="170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F5774D6-8F38-D3ED-A7CA-DCEF97FEEFC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35552" y="1161222"/>
                <a:ext cx="92628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68A2A2C-81A5-5A13-A08C-5BD23AB17568}"/>
                  </a:ext>
                </a:extLst>
              </p14:cNvPr>
              <p14:cNvContentPartPr/>
              <p14:nvPr/>
            </p14:nvContentPartPr>
            <p14:xfrm>
              <a:off x="10467032" y="1179942"/>
              <a:ext cx="870480" cy="187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68A2A2C-81A5-5A13-A08C-5BD23AB1756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40021" y="1152890"/>
                <a:ext cx="924142" cy="241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BFB231B5-73F0-6FDA-B05E-349C17C04715}"/>
                  </a:ext>
                </a:extLst>
              </p14:cNvPr>
              <p14:cNvContentPartPr/>
              <p14:nvPr/>
            </p14:nvContentPartPr>
            <p14:xfrm>
              <a:off x="5271512" y="1597182"/>
              <a:ext cx="109080" cy="3024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BFB231B5-73F0-6FDA-B05E-349C17C0471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44423" y="1570182"/>
                <a:ext cx="162898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22CFC1C2-BAE6-1076-9E4D-D467F064C8C7}"/>
                  </a:ext>
                </a:extLst>
              </p14:cNvPr>
              <p14:cNvContentPartPr/>
              <p14:nvPr/>
            </p14:nvContentPartPr>
            <p14:xfrm>
              <a:off x="6363032" y="1607982"/>
              <a:ext cx="160200" cy="2833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22CFC1C2-BAE6-1076-9E4D-D467F064C8C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36032" y="1580982"/>
                <a:ext cx="213840" cy="33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6366813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  <TaxCatchAll xmlns="2e24dfb7-a69e-40eb-b94f-44b9ca9c25ed" xsi:nil="true"/>
    <lcf76f155ced4ddcb4097134ff3c332f xmlns="1e0c0f35-d0b2-43fb-b8b8-147d937ebf45">
      <Terms xmlns="http://schemas.microsoft.com/office/infopath/2007/PartnerControls"/>
    </lcf76f155ced4ddcb4097134ff3c332f>
    <_Flow_SignoffStatus xmlns="1e0c0f35-d0b2-43fb-b8b8-147d937ebf4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20" ma:contentTypeDescription="Create a new document." ma:contentTypeScope="" ma:versionID="1725d946759f496f8fe9c6f00ed097be">
  <xsd:schema xmlns:xsd="http://www.w3.org/2001/XMLSchema" xmlns:xs="http://www.w3.org/2001/XMLSchema" xmlns:p="http://schemas.microsoft.com/office/2006/metadata/properties" xmlns:ns2="1e0c0f35-d0b2-43fb-b8b8-147d937ebf45" xmlns:ns3="2e24dfb7-a69e-40eb-b94f-44b9ca9c25ed" xmlns:ns4="834c96a2-eb0c-4033-b35f-0261faddef2d" targetNamespace="http://schemas.microsoft.com/office/2006/metadata/properties" ma:root="true" ma:fieldsID="360100865043067c676861f58882e3cd" ns2:_="" ns3:_="" ns4:_="">
    <xsd:import namespace="1e0c0f35-d0b2-43fb-b8b8-147d937ebf45"/>
    <xsd:import namespace="2e24dfb7-a69e-40eb-b94f-44b9ca9c25ed"/>
    <xsd:import namespace="834c96a2-eb0c-4033-b35f-0261fadde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4:SharedWithUsers" minOccurs="0"/>
                <xsd:element ref="ns4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6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  <xsd:enumeration value="2023"/>
          <xsd:enumeration value="2024"/>
          <xsd:enumeration value="2025"/>
          <xsd:enumeration value="2026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5ce2244-f3a2-4f8c-9fdd-a2abf5b0a3d3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96a2-eb0c-4033-b35f-0261faddef2d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5FE28F-E808-4D13-89A4-C40B1B8D9C60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834c96a2-eb0c-4033-b35f-0261faddef2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e24dfb7-a69e-40eb-b94f-44b9ca9c25ed"/>
    <ds:schemaRef ds:uri="1e0c0f35-d0b2-43fb-b8b8-147d937ebf4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4DCF5BC-0DDE-4394-BDCE-DAA30537FF90}">
  <ds:schemaRefs>
    <ds:schemaRef ds:uri="1e0c0f35-d0b2-43fb-b8b8-147d937ebf45"/>
    <ds:schemaRef ds:uri="2e24dfb7-a69e-40eb-b94f-44b9ca9c25ed"/>
    <ds:schemaRef ds:uri="834c96a2-eb0c-4033-b35f-0261faddef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</TotalTime>
  <Words>255</Words>
  <Application>Microsoft Office PowerPoint</Application>
  <PresentationFormat>Widescreen</PresentationFormat>
  <Paragraphs>58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Regular</vt:lpstr>
      <vt:lpstr>Calibri</vt:lpstr>
      <vt:lpstr>Consolas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Ethics</vt:lpstr>
      <vt:lpstr>AI Ethics – Measures (Test)</vt:lpstr>
      <vt:lpstr>AI Ethics – Measures Output (Test)</vt:lpstr>
      <vt:lpstr>AI Ethics – Measures (Test)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basic</dc:title>
  <dc:creator>Philip Millard</dc:creator>
  <cp:lastModifiedBy>Rao Gopalam, Sandeep (STFC,RAL,PPD)</cp:lastModifiedBy>
  <cp:revision>2</cp:revision>
  <cp:lastPrinted>2019-10-02T08:27:37Z</cp:lastPrinted>
  <dcterms:created xsi:type="dcterms:W3CDTF">2019-09-17T08:04:08Z</dcterms:created>
  <dcterms:modified xsi:type="dcterms:W3CDTF">2026-04-29T08:54:28Z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  <property fmtid="{D5CDD505-2E9C-101B-9397-08002B2CF9AE}" pid="3" name="MediaServiceImageTags">
    <vt:lpwstr/>
  </property>
</Properties>
</file>