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  <p:sldMasterId id="2147483675" r:id="rId2"/>
    <p:sldMasterId id="2147483677" r:id="rId3"/>
    <p:sldMasterId id="2147483691" r:id="rId4"/>
  </p:sldMasterIdLst>
  <p:notesMasterIdLst>
    <p:notesMasterId r:id="rId23"/>
  </p:notesMasterIdLst>
  <p:sldIdLst>
    <p:sldId id="256" r:id="rId5"/>
    <p:sldId id="695" r:id="rId6"/>
    <p:sldId id="696" r:id="rId7"/>
    <p:sldId id="604" r:id="rId8"/>
    <p:sldId id="697" r:id="rId9"/>
    <p:sldId id="459" r:id="rId10"/>
    <p:sldId id="700" r:id="rId11"/>
    <p:sldId id="687" r:id="rId12"/>
    <p:sldId id="672" r:id="rId13"/>
    <p:sldId id="664" r:id="rId14"/>
    <p:sldId id="671" r:id="rId15"/>
    <p:sldId id="692" r:id="rId16"/>
    <p:sldId id="666" r:id="rId17"/>
    <p:sldId id="684" r:id="rId18"/>
    <p:sldId id="682" r:id="rId19"/>
    <p:sldId id="694" r:id="rId20"/>
    <p:sldId id="698" r:id="rId21"/>
    <p:sldId id="699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33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547D777-5258-47B0-8E9A-ED7528D44BA3}" v="2" dt="2026-02-12T11:02:14.946"/>
    <p1510:client id="{28CA00E2-5228-4B9E-A7E0-991008DD408B}" v="12" dt="2026-02-11T22:46:43.381"/>
    <p1510:client id="{535C4DFF-DF47-4F1A-B8EF-5327E98F4567}" v="388" dt="2026-02-12T10:20:07.51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203" autoAdjust="0"/>
    <p:restoredTop sz="86441" autoAdjust="0"/>
  </p:normalViewPr>
  <p:slideViewPr>
    <p:cSldViewPr snapToGrid="0">
      <p:cViewPr varScale="1">
        <p:scale>
          <a:sx n="107" d="100"/>
          <a:sy n="107" d="100"/>
        </p:scale>
        <p:origin x="1026" y="108"/>
      </p:cViewPr>
      <p:guideLst/>
    </p:cSldViewPr>
  </p:slideViewPr>
  <p:outlineViewPr>
    <p:cViewPr>
      <p:scale>
        <a:sx n="33" d="100"/>
        <a:sy n="33" d="100"/>
      </p:scale>
      <p:origin x="0" y="-1241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9" d="100"/>
        <a:sy n="69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ritto, Sylvia (STFC,RAL,ISIS)" userId="de6e29f6-fa0f-43a0-bbc1-930e540335dd" providerId="ADAL" clId="{F7673D33-B342-4204-BE2C-AEE21A565965}"/>
    <pc:docChg chg="custSel addSld delSld modSld sldOrd">
      <pc:chgData name="Britto, Sylvia (STFC,RAL,ISIS)" userId="de6e29f6-fa0f-43a0-bbc1-930e540335dd" providerId="ADAL" clId="{F7673D33-B342-4204-BE2C-AEE21A565965}" dt="2026-02-12T11:06:42.279" v="2444" actId="20577"/>
      <pc:docMkLst>
        <pc:docMk/>
      </pc:docMkLst>
      <pc:sldChg chg="modSp mod">
        <pc:chgData name="Britto, Sylvia (STFC,RAL,ISIS)" userId="de6e29f6-fa0f-43a0-bbc1-930e540335dd" providerId="ADAL" clId="{F7673D33-B342-4204-BE2C-AEE21A565965}" dt="2026-02-12T09:07:25.964" v="1276" actId="20577"/>
        <pc:sldMkLst>
          <pc:docMk/>
          <pc:sldMk cId="1481826788" sldId="256"/>
        </pc:sldMkLst>
        <pc:spChg chg="mod">
          <ac:chgData name="Britto, Sylvia (STFC,RAL,ISIS)" userId="de6e29f6-fa0f-43a0-bbc1-930e540335dd" providerId="ADAL" clId="{F7673D33-B342-4204-BE2C-AEE21A565965}" dt="2026-02-12T09:07:25.964" v="1276" actId="20577"/>
          <ac:spMkLst>
            <pc:docMk/>
            <pc:sldMk cId="1481826788" sldId="256"/>
            <ac:spMk id="2" creationId="{B39B5CD0-94BB-02A9-D0D6-755513A2911E}"/>
          </ac:spMkLst>
        </pc:spChg>
        <pc:spChg chg="mod">
          <ac:chgData name="Britto, Sylvia (STFC,RAL,ISIS)" userId="de6e29f6-fa0f-43a0-bbc1-930e540335dd" providerId="ADAL" clId="{F7673D33-B342-4204-BE2C-AEE21A565965}" dt="2026-01-21T14:55:22.035" v="119" actId="255"/>
          <ac:spMkLst>
            <pc:docMk/>
            <pc:sldMk cId="1481826788" sldId="256"/>
            <ac:spMk id="4" creationId="{F317514D-CA92-5C28-8A6F-C434B7EF14DE}"/>
          </ac:spMkLst>
        </pc:spChg>
        <pc:spChg chg="mod">
          <ac:chgData name="Britto, Sylvia (STFC,RAL,ISIS)" userId="de6e29f6-fa0f-43a0-bbc1-930e540335dd" providerId="ADAL" clId="{F7673D33-B342-4204-BE2C-AEE21A565965}" dt="2026-02-10T16:08:25.767" v="1025" actId="1076"/>
          <ac:spMkLst>
            <pc:docMk/>
            <pc:sldMk cId="1481826788" sldId="256"/>
            <ac:spMk id="5" creationId="{F4CC80D5-0EB8-807C-B0E7-140CDCF28F4C}"/>
          </ac:spMkLst>
        </pc:spChg>
      </pc:sldChg>
      <pc:sldChg chg="addSp delSp modSp add mod">
        <pc:chgData name="Britto, Sylvia (STFC,RAL,ISIS)" userId="de6e29f6-fa0f-43a0-bbc1-930e540335dd" providerId="ADAL" clId="{F7673D33-B342-4204-BE2C-AEE21A565965}" dt="2026-02-11T16:23:32.360" v="1263" actId="1038"/>
        <pc:sldMkLst>
          <pc:docMk/>
          <pc:sldMk cId="3472375201" sldId="459"/>
        </pc:sldMkLst>
        <pc:spChg chg="mod">
          <ac:chgData name="Britto, Sylvia (STFC,RAL,ISIS)" userId="de6e29f6-fa0f-43a0-bbc1-930e540335dd" providerId="ADAL" clId="{F7673D33-B342-4204-BE2C-AEE21A565965}" dt="2026-02-11T16:23:32.360" v="1263" actId="1038"/>
          <ac:spMkLst>
            <pc:docMk/>
            <pc:sldMk cId="3472375201" sldId="459"/>
            <ac:spMk id="2" creationId="{00000000-0000-0000-0000-000000000000}"/>
          </ac:spMkLst>
        </pc:spChg>
        <pc:spChg chg="mod">
          <ac:chgData name="Britto, Sylvia (STFC,RAL,ISIS)" userId="de6e29f6-fa0f-43a0-bbc1-930e540335dd" providerId="ADAL" clId="{F7673D33-B342-4204-BE2C-AEE21A565965}" dt="2026-02-11T16:23:32.360" v="1263" actId="1038"/>
          <ac:spMkLst>
            <pc:docMk/>
            <pc:sldMk cId="3472375201" sldId="459"/>
            <ac:spMk id="9" creationId="{00000000-0000-0000-0000-000000000000}"/>
          </ac:spMkLst>
        </pc:spChg>
        <pc:spChg chg="mod">
          <ac:chgData name="Britto, Sylvia (STFC,RAL,ISIS)" userId="de6e29f6-fa0f-43a0-bbc1-930e540335dd" providerId="ADAL" clId="{F7673D33-B342-4204-BE2C-AEE21A565965}" dt="2026-02-11T16:23:32.360" v="1263" actId="1038"/>
          <ac:spMkLst>
            <pc:docMk/>
            <pc:sldMk cId="3472375201" sldId="459"/>
            <ac:spMk id="10" creationId="{00000000-0000-0000-0000-000000000000}"/>
          </ac:spMkLst>
        </pc:spChg>
        <pc:spChg chg="mod">
          <ac:chgData name="Britto, Sylvia (STFC,RAL,ISIS)" userId="de6e29f6-fa0f-43a0-bbc1-930e540335dd" providerId="ADAL" clId="{F7673D33-B342-4204-BE2C-AEE21A565965}" dt="2026-02-11T16:23:32.360" v="1263" actId="1038"/>
          <ac:spMkLst>
            <pc:docMk/>
            <pc:sldMk cId="3472375201" sldId="459"/>
            <ac:spMk id="14" creationId="{00000000-0000-0000-0000-000000000000}"/>
          </ac:spMkLst>
        </pc:spChg>
        <pc:spChg chg="mod">
          <ac:chgData name="Britto, Sylvia (STFC,RAL,ISIS)" userId="de6e29f6-fa0f-43a0-bbc1-930e540335dd" providerId="ADAL" clId="{F7673D33-B342-4204-BE2C-AEE21A565965}" dt="2026-02-11T16:23:32.360" v="1263" actId="1038"/>
          <ac:spMkLst>
            <pc:docMk/>
            <pc:sldMk cId="3472375201" sldId="459"/>
            <ac:spMk id="26" creationId="{00000000-0000-0000-0000-000000000000}"/>
          </ac:spMkLst>
        </pc:spChg>
        <pc:spChg chg="mod">
          <ac:chgData name="Britto, Sylvia (STFC,RAL,ISIS)" userId="de6e29f6-fa0f-43a0-bbc1-930e540335dd" providerId="ADAL" clId="{F7673D33-B342-4204-BE2C-AEE21A565965}" dt="2026-02-11T16:23:32.360" v="1263" actId="1038"/>
          <ac:spMkLst>
            <pc:docMk/>
            <pc:sldMk cId="3472375201" sldId="459"/>
            <ac:spMk id="28" creationId="{00000000-0000-0000-0000-000000000000}"/>
          </ac:spMkLst>
        </pc:spChg>
        <pc:spChg chg="mod topLvl">
          <ac:chgData name="Britto, Sylvia (STFC,RAL,ISIS)" userId="de6e29f6-fa0f-43a0-bbc1-930e540335dd" providerId="ADAL" clId="{F7673D33-B342-4204-BE2C-AEE21A565965}" dt="2026-02-11T16:22:40.539" v="1064" actId="338"/>
          <ac:spMkLst>
            <pc:docMk/>
            <pc:sldMk cId="3472375201" sldId="459"/>
            <ac:spMk id="46" creationId="{00000000-0000-0000-0000-000000000000}"/>
          </ac:spMkLst>
        </pc:spChg>
        <pc:spChg chg="mod topLvl">
          <ac:chgData name="Britto, Sylvia (STFC,RAL,ISIS)" userId="de6e29f6-fa0f-43a0-bbc1-930e540335dd" providerId="ADAL" clId="{F7673D33-B342-4204-BE2C-AEE21A565965}" dt="2026-02-11T16:23:32.360" v="1263" actId="1038"/>
          <ac:spMkLst>
            <pc:docMk/>
            <pc:sldMk cId="3472375201" sldId="459"/>
            <ac:spMk id="49" creationId="{00000000-0000-0000-0000-000000000000}"/>
          </ac:spMkLst>
        </pc:spChg>
        <pc:spChg chg="mod topLvl">
          <ac:chgData name="Britto, Sylvia (STFC,RAL,ISIS)" userId="de6e29f6-fa0f-43a0-bbc1-930e540335dd" providerId="ADAL" clId="{F7673D33-B342-4204-BE2C-AEE21A565965}" dt="2026-02-11T16:22:40.539" v="1064" actId="338"/>
          <ac:spMkLst>
            <pc:docMk/>
            <pc:sldMk cId="3472375201" sldId="459"/>
            <ac:spMk id="50" creationId="{00000000-0000-0000-0000-000000000000}"/>
          </ac:spMkLst>
        </pc:spChg>
        <pc:spChg chg="mod topLvl">
          <ac:chgData name="Britto, Sylvia (STFC,RAL,ISIS)" userId="de6e29f6-fa0f-43a0-bbc1-930e540335dd" providerId="ADAL" clId="{F7673D33-B342-4204-BE2C-AEE21A565965}" dt="2026-02-11T16:22:40.539" v="1064" actId="338"/>
          <ac:spMkLst>
            <pc:docMk/>
            <pc:sldMk cId="3472375201" sldId="459"/>
            <ac:spMk id="51" creationId="{00000000-0000-0000-0000-000000000000}"/>
          </ac:spMkLst>
        </pc:spChg>
        <pc:spChg chg="mod topLvl">
          <ac:chgData name="Britto, Sylvia (STFC,RAL,ISIS)" userId="de6e29f6-fa0f-43a0-bbc1-930e540335dd" providerId="ADAL" clId="{F7673D33-B342-4204-BE2C-AEE21A565965}" dt="2026-02-11T16:22:40.539" v="1064" actId="338"/>
          <ac:spMkLst>
            <pc:docMk/>
            <pc:sldMk cId="3472375201" sldId="459"/>
            <ac:spMk id="54" creationId="{00000000-0000-0000-0000-000000000000}"/>
          </ac:spMkLst>
        </pc:spChg>
        <pc:spChg chg="mod">
          <ac:chgData name="Britto, Sylvia (STFC,RAL,ISIS)" userId="de6e29f6-fa0f-43a0-bbc1-930e540335dd" providerId="ADAL" clId="{F7673D33-B342-4204-BE2C-AEE21A565965}" dt="2026-02-11T16:23:32.360" v="1263" actId="1038"/>
          <ac:spMkLst>
            <pc:docMk/>
            <pc:sldMk cId="3472375201" sldId="459"/>
            <ac:spMk id="57" creationId="{00000000-0000-0000-0000-000000000000}"/>
          </ac:spMkLst>
        </pc:spChg>
        <pc:spChg chg="mod topLvl">
          <ac:chgData name="Britto, Sylvia (STFC,RAL,ISIS)" userId="de6e29f6-fa0f-43a0-bbc1-930e540335dd" providerId="ADAL" clId="{F7673D33-B342-4204-BE2C-AEE21A565965}" dt="2026-02-11T16:22:40.539" v="1064" actId="338"/>
          <ac:spMkLst>
            <pc:docMk/>
            <pc:sldMk cId="3472375201" sldId="459"/>
            <ac:spMk id="67" creationId="{00000000-0000-0000-0000-000000000000}"/>
          </ac:spMkLst>
        </pc:spChg>
        <pc:spChg chg="mod topLvl">
          <ac:chgData name="Britto, Sylvia (STFC,RAL,ISIS)" userId="de6e29f6-fa0f-43a0-bbc1-930e540335dd" providerId="ADAL" clId="{F7673D33-B342-4204-BE2C-AEE21A565965}" dt="2026-02-11T16:22:40.539" v="1064" actId="338"/>
          <ac:spMkLst>
            <pc:docMk/>
            <pc:sldMk cId="3472375201" sldId="459"/>
            <ac:spMk id="68" creationId="{00000000-0000-0000-0000-000000000000}"/>
          </ac:spMkLst>
        </pc:spChg>
        <pc:spChg chg="mod topLvl">
          <ac:chgData name="Britto, Sylvia (STFC,RAL,ISIS)" userId="de6e29f6-fa0f-43a0-bbc1-930e540335dd" providerId="ADAL" clId="{F7673D33-B342-4204-BE2C-AEE21A565965}" dt="2026-02-11T16:23:32.360" v="1263" actId="1038"/>
          <ac:spMkLst>
            <pc:docMk/>
            <pc:sldMk cId="3472375201" sldId="459"/>
            <ac:spMk id="69" creationId="{00000000-0000-0000-0000-000000000000}"/>
          </ac:spMkLst>
        </pc:spChg>
        <pc:spChg chg="mod">
          <ac:chgData name="Britto, Sylvia (STFC,RAL,ISIS)" userId="de6e29f6-fa0f-43a0-bbc1-930e540335dd" providerId="ADAL" clId="{F7673D33-B342-4204-BE2C-AEE21A565965}" dt="2026-02-11T16:23:32.360" v="1263" actId="1038"/>
          <ac:spMkLst>
            <pc:docMk/>
            <pc:sldMk cId="3472375201" sldId="459"/>
            <ac:spMk id="72" creationId="{00000000-0000-0000-0000-000000000000}"/>
          </ac:spMkLst>
        </pc:spChg>
        <pc:spChg chg="mod">
          <ac:chgData name="Britto, Sylvia (STFC,RAL,ISIS)" userId="de6e29f6-fa0f-43a0-bbc1-930e540335dd" providerId="ADAL" clId="{F7673D33-B342-4204-BE2C-AEE21A565965}" dt="2026-02-11T15:57:48.388" v="1039" actId="207"/>
          <ac:spMkLst>
            <pc:docMk/>
            <pc:sldMk cId="3472375201" sldId="459"/>
            <ac:spMk id="74" creationId="{00000000-0000-0000-0000-000000000000}"/>
          </ac:spMkLst>
        </pc:spChg>
        <pc:spChg chg="mod topLvl">
          <ac:chgData name="Britto, Sylvia (STFC,RAL,ISIS)" userId="de6e29f6-fa0f-43a0-bbc1-930e540335dd" providerId="ADAL" clId="{F7673D33-B342-4204-BE2C-AEE21A565965}" dt="2026-02-11T16:22:40.539" v="1064" actId="338"/>
          <ac:spMkLst>
            <pc:docMk/>
            <pc:sldMk cId="3472375201" sldId="459"/>
            <ac:spMk id="81" creationId="{00000000-0000-0000-0000-000000000000}"/>
          </ac:spMkLst>
        </pc:spChg>
        <pc:graphicFrameChg chg="mod topLvl">
          <ac:chgData name="Britto, Sylvia (STFC,RAL,ISIS)" userId="de6e29f6-fa0f-43a0-bbc1-930e540335dd" providerId="ADAL" clId="{F7673D33-B342-4204-BE2C-AEE21A565965}" dt="2026-02-11T16:22:31.073" v="1063" actId="165"/>
          <ac:graphicFrameMkLst>
            <pc:docMk/>
            <pc:sldMk cId="3472375201" sldId="459"/>
            <ac:graphicFrameMk id="47" creationId="{00000000-0000-0000-0000-000000000000}"/>
          </ac:graphicFrameMkLst>
        </pc:graphicFrameChg>
        <pc:graphicFrameChg chg="mod">
          <ac:chgData name="Britto, Sylvia (STFC,RAL,ISIS)" userId="de6e29f6-fa0f-43a0-bbc1-930e540335dd" providerId="ADAL" clId="{F7673D33-B342-4204-BE2C-AEE21A565965}" dt="2026-02-11T16:22:40.539" v="1064" actId="338"/>
          <ac:graphicFrameMkLst>
            <pc:docMk/>
            <pc:sldMk cId="3472375201" sldId="459"/>
            <ac:graphicFrameMk id="66" creationId="{00000000-0000-0000-0000-000000000000}"/>
          </ac:graphicFrameMkLst>
        </pc:graphicFrameChg>
      </pc:sldChg>
      <pc:sldChg chg="modSp add mod">
        <pc:chgData name="Britto, Sylvia (STFC,RAL,ISIS)" userId="de6e29f6-fa0f-43a0-bbc1-930e540335dd" providerId="ADAL" clId="{F7673D33-B342-4204-BE2C-AEE21A565965}" dt="2026-02-11T15:59:09.398" v="1050" actId="1076"/>
        <pc:sldMkLst>
          <pc:docMk/>
          <pc:sldMk cId="1143569930" sldId="604"/>
        </pc:sldMkLst>
        <pc:spChg chg="mod">
          <ac:chgData name="Britto, Sylvia (STFC,RAL,ISIS)" userId="de6e29f6-fa0f-43a0-bbc1-930e540335dd" providerId="ADAL" clId="{F7673D33-B342-4204-BE2C-AEE21A565965}" dt="2026-02-11T15:58:59.845" v="1049" actId="1076"/>
          <ac:spMkLst>
            <pc:docMk/>
            <pc:sldMk cId="1143569930" sldId="604"/>
            <ac:spMk id="2" creationId="{00000000-0000-0000-0000-000000000000}"/>
          </ac:spMkLst>
        </pc:spChg>
        <pc:spChg chg="mod">
          <ac:chgData name="Britto, Sylvia (STFC,RAL,ISIS)" userId="de6e29f6-fa0f-43a0-bbc1-930e540335dd" providerId="ADAL" clId="{F7673D33-B342-4204-BE2C-AEE21A565965}" dt="2026-02-11T15:57:24.155" v="1036" actId="113"/>
          <ac:spMkLst>
            <pc:docMk/>
            <pc:sldMk cId="1143569930" sldId="604"/>
            <ac:spMk id="22" creationId="{00000000-0000-0000-0000-000000000000}"/>
          </ac:spMkLst>
        </pc:spChg>
        <pc:picChg chg="mod">
          <ac:chgData name="Britto, Sylvia (STFC,RAL,ISIS)" userId="de6e29f6-fa0f-43a0-bbc1-930e540335dd" providerId="ADAL" clId="{F7673D33-B342-4204-BE2C-AEE21A565965}" dt="2026-02-11T15:59:09.398" v="1050" actId="1076"/>
          <ac:picMkLst>
            <pc:docMk/>
            <pc:sldMk cId="1143569930" sldId="604"/>
            <ac:picMk id="16" creationId="{00000000-0000-0000-0000-000000000000}"/>
          </ac:picMkLst>
        </pc:picChg>
      </pc:sldChg>
      <pc:sldChg chg="addSp modSp mod">
        <pc:chgData name="Britto, Sylvia (STFC,RAL,ISIS)" userId="de6e29f6-fa0f-43a0-bbc1-930e540335dd" providerId="ADAL" clId="{F7673D33-B342-4204-BE2C-AEE21A565965}" dt="2026-02-12T11:02:36.201" v="2441" actId="1076"/>
        <pc:sldMkLst>
          <pc:docMk/>
          <pc:sldMk cId="1938297280" sldId="664"/>
        </pc:sldMkLst>
        <pc:spChg chg="add mod">
          <ac:chgData name="Britto, Sylvia (STFC,RAL,ISIS)" userId="de6e29f6-fa0f-43a0-bbc1-930e540335dd" providerId="ADAL" clId="{F7673D33-B342-4204-BE2C-AEE21A565965}" dt="2026-02-12T11:02:28.429" v="2437" actId="1076"/>
          <ac:spMkLst>
            <pc:docMk/>
            <pc:sldMk cId="1938297280" sldId="664"/>
            <ac:spMk id="2" creationId="{BCC501C8-5781-B107-982C-75ED09653992}"/>
          </ac:spMkLst>
        </pc:spChg>
        <pc:spChg chg="add mod">
          <ac:chgData name="Britto, Sylvia (STFC,RAL,ISIS)" userId="de6e29f6-fa0f-43a0-bbc1-930e540335dd" providerId="ADAL" clId="{F7673D33-B342-4204-BE2C-AEE21A565965}" dt="2026-02-12T11:02:30.682" v="2438" actId="1076"/>
          <ac:spMkLst>
            <pc:docMk/>
            <pc:sldMk cId="1938297280" sldId="664"/>
            <ac:spMk id="4" creationId="{33256CFE-5688-F55C-3106-A73A60FF16F6}"/>
          </ac:spMkLst>
        </pc:spChg>
        <pc:spChg chg="mod">
          <ac:chgData name="Britto, Sylvia (STFC,RAL,ISIS)" userId="de6e29f6-fa0f-43a0-bbc1-930e540335dd" providerId="ADAL" clId="{F7673D33-B342-4204-BE2C-AEE21A565965}" dt="2026-02-11T16:24:56.770" v="1274" actId="1076"/>
          <ac:spMkLst>
            <pc:docMk/>
            <pc:sldMk cId="1938297280" sldId="664"/>
            <ac:spMk id="33" creationId="{DCFBE43F-325B-D3DE-527A-EB2AA390B16D}"/>
          </ac:spMkLst>
        </pc:spChg>
        <pc:grpChg chg="mod">
          <ac:chgData name="Britto, Sylvia (STFC,RAL,ISIS)" userId="de6e29f6-fa0f-43a0-bbc1-930e540335dd" providerId="ADAL" clId="{F7673D33-B342-4204-BE2C-AEE21A565965}" dt="2026-02-12T11:02:36.201" v="2441" actId="1076"/>
          <ac:grpSpMkLst>
            <pc:docMk/>
            <pc:sldMk cId="1938297280" sldId="664"/>
            <ac:grpSpMk id="21" creationId="{867EB361-0ADF-8465-31B5-CB8C981D0B14}"/>
          </ac:grpSpMkLst>
        </pc:grpChg>
      </pc:sldChg>
      <pc:sldChg chg="addSp modSp mod modAnim">
        <pc:chgData name="Britto, Sylvia (STFC,RAL,ISIS)" userId="de6e29f6-fa0f-43a0-bbc1-930e540335dd" providerId="ADAL" clId="{F7673D33-B342-4204-BE2C-AEE21A565965}" dt="2026-02-12T10:21:18.022" v="2394" actId="20577"/>
        <pc:sldMkLst>
          <pc:docMk/>
          <pc:sldMk cId="3713352399" sldId="666"/>
        </pc:sldMkLst>
        <pc:spChg chg="mod">
          <ac:chgData name="Britto, Sylvia (STFC,RAL,ISIS)" userId="de6e29f6-fa0f-43a0-bbc1-930e540335dd" providerId="ADAL" clId="{F7673D33-B342-4204-BE2C-AEE21A565965}" dt="2026-02-11T16:24:39.526" v="1271" actId="1076"/>
          <ac:spMkLst>
            <pc:docMk/>
            <pc:sldMk cId="3713352399" sldId="666"/>
            <ac:spMk id="3" creationId="{A31178E3-8E6E-8855-4133-BE0C7FA478AA}"/>
          </ac:spMkLst>
        </pc:spChg>
        <pc:spChg chg="add mod">
          <ac:chgData name="Britto, Sylvia (STFC,RAL,ISIS)" userId="de6e29f6-fa0f-43a0-bbc1-930e540335dd" providerId="ADAL" clId="{F7673D33-B342-4204-BE2C-AEE21A565965}" dt="2026-02-12T10:21:18.022" v="2394" actId="20577"/>
          <ac:spMkLst>
            <pc:docMk/>
            <pc:sldMk cId="3713352399" sldId="666"/>
            <ac:spMk id="7" creationId="{57236319-B0F3-7974-252E-30D89D5B7A8A}"/>
          </ac:spMkLst>
        </pc:spChg>
      </pc:sldChg>
      <pc:sldChg chg="addSp modSp mod">
        <pc:chgData name="Britto, Sylvia (STFC,RAL,ISIS)" userId="de6e29f6-fa0f-43a0-bbc1-930e540335dd" providerId="ADAL" clId="{F7673D33-B342-4204-BE2C-AEE21A565965}" dt="2026-02-12T10:06:08.326" v="2372" actId="14100"/>
        <pc:sldMkLst>
          <pc:docMk/>
          <pc:sldMk cId="2111439617" sldId="671"/>
        </pc:sldMkLst>
        <pc:spChg chg="mod">
          <ac:chgData name="Britto, Sylvia (STFC,RAL,ISIS)" userId="de6e29f6-fa0f-43a0-bbc1-930e540335dd" providerId="ADAL" clId="{F7673D33-B342-4204-BE2C-AEE21A565965}" dt="2026-02-11T16:24:51.232" v="1273" actId="1076"/>
          <ac:spMkLst>
            <pc:docMk/>
            <pc:sldMk cId="2111439617" sldId="671"/>
            <ac:spMk id="3" creationId="{B8DCAE29-34B2-5601-4A9B-A819E9544309}"/>
          </ac:spMkLst>
        </pc:spChg>
        <pc:spChg chg="add mod">
          <ac:chgData name="Britto, Sylvia (STFC,RAL,ISIS)" userId="de6e29f6-fa0f-43a0-bbc1-930e540335dd" providerId="ADAL" clId="{F7673D33-B342-4204-BE2C-AEE21A565965}" dt="2026-02-12T09:21:53.649" v="1330" actId="1076"/>
          <ac:spMkLst>
            <pc:docMk/>
            <pc:sldMk cId="2111439617" sldId="671"/>
            <ac:spMk id="4" creationId="{E4B77770-C641-2BA4-689E-93FB7542A228}"/>
          </ac:spMkLst>
        </pc:spChg>
        <pc:picChg chg="mod">
          <ac:chgData name="Britto, Sylvia (STFC,RAL,ISIS)" userId="de6e29f6-fa0f-43a0-bbc1-930e540335dd" providerId="ADAL" clId="{F7673D33-B342-4204-BE2C-AEE21A565965}" dt="2026-02-12T10:06:08.326" v="2372" actId="14100"/>
          <ac:picMkLst>
            <pc:docMk/>
            <pc:sldMk cId="2111439617" sldId="671"/>
            <ac:picMk id="8" creationId="{68C881C2-86CD-94C7-3898-B1EBCA8AC190}"/>
          </ac:picMkLst>
        </pc:picChg>
      </pc:sldChg>
      <pc:sldChg chg="modSp mod">
        <pc:chgData name="Britto, Sylvia (STFC,RAL,ISIS)" userId="de6e29f6-fa0f-43a0-bbc1-930e540335dd" providerId="ADAL" clId="{F7673D33-B342-4204-BE2C-AEE21A565965}" dt="2026-02-12T09:22:50.459" v="1331" actId="207"/>
        <pc:sldMkLst>
          <pc:docMk/>
          <pc:sldMk cId="2278852759" sldId="672"/>
        </pc:sldMkLst>
        <pc:spChg chg="mod">
          <ac:chgData name="Britto, Sylvia (STFC,RAL,ISIS)" userId="de6e29f6-fa0f-43a0-bbc1-930e540335dd" providerId="ADAL" clId="{F7673D33-B342-4204-BE2C-AEE21A565965}" dt="2026-02-12T09:22:50.459" v="1331" actId="207"/>
          <ac:spMkLst>
            <pc:docMk/>
            <pc:sldMk cId="2278852759" sldId="672"/>
            <ac:spMk id="3" creationId="{3A8D518F-7571-A52F-4544-9E0F209B8A11}"/>
          </ac:spMkLst>
        </pc:spChg>
        <pc:spChg chg="mod">
          <ac:chgData name="Britto, Sylvia (STFC,RAL,ISIS)" userId="de6e29f6-fa0f-43a0-bbc1-930e540335dd" providerId="ADAL" clId="{F7673D33-B342-4204-BE2C-AEE21A565965}" dt="2026-02-11T16:25:03.410" v="1275" actId="1076"/>
          <ac:spMkLst>
            <pc:docMk/>
            <pc:sldMk cId="2278852759" sldId="672"/>
            <ac:spMk id="11" creationId="{35D2611F-E3B8-46C2-4E00-AA55CC767327}"/>
          </ac:spMkLst>
        </pc:spChg>
      </pc:sldChg>
      <pc:sldChg chg="modSp mod">
        <pc:chgData name="Britto, Sylvia (STFC,RAL,ISIS)" userId="de6e29f6-fa0f-43a0-bbc1-930e540335dd" providerId="ADAL" clId="{F7673D33-B342-4204-BE2C-AEE21A565965}" dt="2026-02-12T10:08:52.365" v="2375" actId="1076"/>
        <pc:sldMkLst>
          <pc:docMk/>
          <pc:sldMk cId="372699365" sldId="682"/>
        </pc:sldMkLst>
        <pc:spChg chg="mod">
          <ac:chgData name="Britto, Sylvia (STFC,RAL,ISIS)" userId="de6e29f6-fa0f-43a0-bbc1-930e540335dd" providerId="ADAL" clId="{F7673D33-B342-4204-BE2C-AEE21A565965}" dt="2026-02-11T16:24:29.069" v="1269" actId="207"/>
          <ac:spMkLst>
            <pc:docMk/>
            <pc:sldMk cId="372699365" sldId="682"/>
            <ac:spMk id="2" creationId="{202D6E82-61FD-E7B3-3D42-BE65F49FE953}"/>
          </ac:spMkLst>
        </pc:spChg>
        <pc:picChg chg="mod">
          <ac:chgData name="Britto, Sylvia (STFC,RAL,ISIS)" userId="de6e29f6-fa0f-43a0-bbc1-930e540335dd" providerId="ADAL" clId="{F7673D33-B342-4204-BE2C-AEE21A565965}" dt="2026-02-12T10:08:49.456" v="2374" actId="1076"/>
          <ac:picMkLst>
            <pc:docMk/>
            <pc:sldMk cId="372699365" sldId="682"/>
            <ac:picMk id="4" creationId="{0262AFBA-81BD-963D-4AC5-B2BDF3068CC0}"/>
          </ac:picMkLst>
        </pc:picChg>
        <pc:picChg chg="mod">
          <ac:chgData name="Britto, Sylvia (STFC,RAL,ISIS)" userId="de6e29f6-fa0f-43a0-bbc1-930e540335dd" providerId="ADAL" clId="{F7673D33-B342-4204-BE2C-AEE21A565965}" dt="2026-02-12T10:08:46.392" v="2373" actId="14100"/>
          <ac:picMkLst>
            <pc:docMk/>
            <pc:sldMk cId="372699365" sldId="682"/>
            <ac:picMk id="6" creationId="{02F7DD0F-6374-A0F1-BC34-F03774380F35}"/>
          </ac:picMkLst>
        </pc:picChg>
        <pc:picChg chg="mod">
          <ac:chgData name="Britto, Sylvia (STFC,RAL,ISIS)" userId="de6e29f6-fa0f-43a0-bbc1-930e540335dd" providerId="ADAL" clId="{F7673D33-B342-4204-BE2C-AEE21A565965}" dt="2026-02-12T10:08:52.365" v="2375" actId="1076"/>
          <ac:picMkLst>
            <pc:docMk/>
            <pc:sldMk cId="372699365" sldId="682"/>
            <ac:picMk id="7" creationId="{F239845D-96E3-8C05-ED2E-F054607FB4A5}"/>
          </ac:picMkLst>
        </pc:picChg>
      </pc:sldChg>
      <pc:sldChg chg="addSp modSp mod modAnim">
        <pc:chgData name="Britto, Sylvia (STFC,RAL,ISIS)" userId="de6e29f6-fa0f-43a0-bbc1-930e540335dd" providerId="ADAL" clId="{F7673D33-B342-4204-BE2C-AEE21A565965}" dt="2026-02-12T09:25:36.445" v="1480" actId="1076"/>
        <pc:sldMkLst>
          <pc:docMk/>
          <pc:sldMk cId="4047455020" sldId="684"/>
        </pc:sldMkLst>
        <pc:spChg chg="mod">
          <ac:chgData name="Britto, Sylvia (STFC,RAL,ISIS)" userId="de6e29f6-fa0f-43a0-bbc1-930e540335dd" providerId="ADAL" clId="{F7673D33-B342-4204-BE2C-AEE21A565965}" dt="2026-02-12T09:24:37.578" v="1339" actId="1076"/>
          <ac:spMkLst>
            <pc:docMk/>
            <pc:sldMk cId="4047455020" sldId="684"/>
            <ac:spMk id="3" creationId="{0BB4D53A-4832-E0AA-AC36-4AE8706E3E99}"/>
          </ac:spMkLst>
        </pc:spChg>
        <pc:spChg chg="mod">
          <ac:chgData name="Britto, Sylvia (STFC,RAL,ISIS)" userId="de6e29f6-fa0f-43a0-bbc1-930e540335dd" providerId="ADAL" clId="{F7673D33-B342-4204-BE2C-AEE21A565965}" dt="2026-02-12T09:24:37.578" v="1339" actId="1076"/>
          <ac:spMkLst>
            <pc:docMk/>
            <pc:sldMk cId="4047455020" sldId="684"/>
            <ac:spMk id="4" creationId="{EEB1F02A-2358-B2F5-9850-024A8A3FB338}"/>
          </ac:spMkLst>
        </pc:spChg>
        <pc:spChg chg="mod">
          <ac:chgData name="Britto, Sylvia (STFC,RAL,ISIS)" userId="de6e29f6-fa0f-43a0-bbc1-930e540335dd" providerId="ADAL" clId="{F7673D33-B342-4204-BE2C-AEE21A565965}" dt="2026-02-12T09:24:37.578" v="1339" actId="1076"/>
          <ac:spMkLst>
            <pc:docMk/>
            <pc:sldMk cId="4047455020" sldId="684"/>
            <ac:spMk id="7" creationId="{31B063AE-9B18-E0C8-FA7E-C0A31DFE61DA}"/>
          </ac:spMkLst>
        </pc:spChg>
        <pc:spChg chg="mod">
          <ac:chgData name="Britto, Sylvia (STFC,RAL,ISIS)" userId="de6e29f6-fa0f-43a0-bbc1-930e540335dd" providerId="ADAL" clId="{F7673D33-B342-4204-BE2C-AEE21A565965}" dt="2026-02-12T09:24:37.578" v="1339" actId="1076"/>
          <ac:spMkLst>
            <pc:docMk/>
            <pc:sldMk cId="4047455020" sldId="684"/>
            <ac:spMk id="8" creationId="{3D9E6530-04C4-90D1-2DDA-DC4A02DFCD34}"/>
          </ac:spMkLst>
        </pc:spChg>
        <pc:spChg chg="mod">
          <ac:chgData name="Britto, Sylvia (STFC,RAL,ISIS)" userId="de6e29f6-fa0f-43a0-bbc1-930e540335dd" providerId="ADAL" clId="{F7673D33-B342-4204-BE2C-AEE21A565965}" dt="2026-02-12T09:24:37.578" v="1339" actId="1076"/>
          <ac:spMkLst>
            <pc:docMk/>
            <pc:sldMk cId="4047455020" sldId="684"/>
            <ac:spMk id="10" creationId="{A3CC8B8A-491C-226F-6A9E-71287D0D6A50}"/>
          </ac:spMkLst>
        </pc:spChg>
        <pc:spChg chg="mod">
          <ac:chgData name="Britto, Sylvia (STFC,RAL,ISIS)" userId="de6e29f6-fa0f-43a0-bbc1-930e540335dd" providerId="ADAL" clId="{F7673D33-B342-4204-BE2C-AEE21A565965}" dt="2026-02-12T09:24:37.578" v="1339" actId="1076"/>
          <ac:spMkLst>
            <pc:docMk/>
            <pc:sldMk cId="4047455020" sldId="684"/>
            <ac:spMk id="11" creationId="{E68566B2-3265-DDCA-9575-4027397C16AD}"/>
          </ac:spMkLst>
        </pc:spChg>
        <pc:spChg chg="add mod">
          <ac:chgData name="Britto, Sylvia (STFC,RAL,ISIS)" userId="de6e29f6-fa0f-43a0-bbc1-930e540335dd" providerId="ADAL" clId="{F7673D33-B342-4204-BE2C-AEE21A565965}" dt="2026-02-12T09:25:36.445" v="1480" actId="1076"/>
          <ac:spMkLst>
            <pc:docMk/>
            <pc:sldMk cId="4047455020" sldId="684"/>
            <ac:spMk id="12" creationId="{35111B40-059C-9E66-C380-AA40FD94A24D}"/>
          </ac:spMkLst>
        </pc:spChg>
        <pc:spChg chg="mod">
          <ac:chgData name="Britto, Sylvia (STFC,RAL,ISIS)" userId="de6e29f6-fa0f-43a0-bbc1-930e540335dd" providerId="ADAL" clId="{F7673D33-B342-4204-BE2C-AEE21A565965}" dt="2026-02-12T09:24:37.578" v="1339" actId="1076"/>
          <ac:spMkLst>
            <pc:docMk/>
            <pc:sldMk cId="4047455020" sldId="684"/>
            <ac:spMk id="18" creationId="{6B31E716-6852-044E-9FBC-80D36110CFD8}"/>
          </ac:spMkLst>
        </pc:spChg>
        <pc:spChg chg="mod">
          <ac:chgData name="Britto, Sylvia (STFC,RAL,ISIS)" userId="de6e29f6-fa0f-43a0-bbc1-930e540335dd" providerId="ADAL" clId="{F7673D33-B342-4204-BE2C-AEE21A565965}" dt="2026-02-06T15:42:11.166" v="362" actId="1076"/>
          <ac:spMkLst>
            <pc:docMk/>
            <pc:sldMk cId="4047455020" sldId="684"/>
            <ac:spMk id="37" creationId="{4D94EA28-F610-1C54-504E-4FF15720D446}"/>
          </ac:spMkLst>
        </pc:spChg>
        <pc:spChg chg="mod">
          <ac:chgData name="Britto, Sylvia (STFC,RAL,ISIS)" userId="de6e29f6-fa0f-43a0-bbc1-930e540335dd" providerId="ADAL" clId="{F7673D33-B342-4204-BE2C-AEE21A565965}" dt="2026-02-06T15:42:11.166" v="362" actId="1076"/>
          <ac:spMkLst>
            <pc:docMk/>
            <pc:sldMk cId="4047455020" sldId="684"/>
            <ac:spMk id="41" creationId="{9F557AAD-0703-328A-1AC9-3C5156153A6C}"/>
          </ac:spMkLst>
        </pc:spChg>
        <pc:spChg chg="mod">
          <ac:chgData name="Britto, Sylvia (STFC,RAL,ISIS)" userId="de6e29f6-fa0f-43a0-bbc1-930e540335dd" providerId="ADAL" clId="{F7673D33-B342-4204-BE2C-AEE21A565965}" dt="2026-02-06T15:42:11.166" v="362" actId="1076"/>
          <ac:spMkLst>
            <pc:docMk/>
            <pc:sldMk cId="4047455020" sldId="684"/>
            <ac:spMk id="44" creationId="{CFE7BBB1-BDA0-A9D0-E3D8-1109F67AB26C}"/>
          </ac:spMkLst>
        </pc:spChg>
        <pc:spChg chg="mod">
          <ac:chgData name="Britto, Sylvia (STFC,RAL,ISIS)" userId="de6e29f6-fa0f-43a0-bbc1-930e540335dd" providerId="ADAL" clId="{F7673D33-B342-4204-BE2C-AEE21A565965}" dt="2026-02-06T15:42:11.166" v="362" actId="1076"/>
          <ac:spMkLst>
            <pc:docMk/>
            <pc:sldMk cId="4047455020" sldId="684"/>
            <ac:spMk id="45" creationId="{1742D846-A521-0F8E-68ED-F57122EE6C60}"/>
          </ac:spMkLst>
        </pc:spChg>
        <pc:spChg chg="mod">
          <ac:chgData name="Britto, Sylvia (STFC,RAL,ISIS)" userId="de6e29f6-fa0f-43a0-bbc1-930e540335dd" providerId="ADAL" clId="{F7673D33-B342-4204-BE2C-AEE21A565965}" dt="2026-02-06T15:42:11.166" v="362" actId="1076"/>
          <ac:spMkLst>
            <pc:docMk/>
            <pc:sldMk cId="4047455020" sldId="684"/>
            <ac:spMk id="46" creationId="{ABEE5681-0A44-B225-B449-ED698FAD78B0}"/>
          </ac:spMkLst>
        </pc:spChg>
        <pc:spChg chg="mod">
          <ac:chgData name="Britto, Sylvia (STFC,RAL,ISIS)" userId="de6e29f6-fa0f-43a0-bbc1-930e540335dd" providerId="ADAL" clId="{F7673D33-B342-4204-BE2C-AEE21A565965}" dt="2026-02-11T16:24:35.168" v="1270" actId="1076"/>
          <ac:spMkLst>
            <pc:docMk/>
            <pc:sldMk cId="4047455020" sldId="684"/>
            <ac:spMk id="60" creationId="{BA2AD28F-4FAB-7911-F515-DBD012A9CA68}"/>
          </ac:spMkLst>
        </pc:spChg>
        <pc:grpChg chg="add mod">
          <ac:chgData name="Britto, Sylvia (STFC,RAL,ISIS)" userId="de6e29f6-fa0f-43a0-bbc1-930e540335dd" providerId="ADAL" clId="{F7673D33-B342-4204-BE2C-AEE21A565965}" dt="2026-02-10T15:55:55.909" v="892" actId="164"/>
          <ac:grpSpMkLst>
            <pc:docMk/>
            <pc:sldMk cId="4047455020" sldId="684"/>
            <ac:grpSpMk id="9" creationId="{A669A091-53EA-2802-45C2-DC4E0E5CC4ED}"/>
          </ac:grpSpMkLst>
        </pc:grpChg>
        <pc:grpChg chg="mod">
          <ac:chgData name="Britto, Sylvia (STFC,RAL,ISIS)" userId="de6e29f6-fa0f-43a0-bbc1-930e540335dd" providerId="ADAL" clId="{F7673D33-B342-4204-BE2C-AEE21A565965}" dt="2026-02-12T09:24:24.789" v="1336" actId="164"/>
          <ac:grpSpMkLst>
            <pc:docMk/>
            <pc:sldMk cId="4047455020" sldId="684"/>
            <ac:grpSpMk id="27" creationId="{67A92620-F56B-C69F-7E62-3400C788D13A}"/>
          </ac:grpSpMkLst>
        </pc:grpChg>
        <pc:grpChg chg="mod">
          <ac:chgData name="Britto, Sylvia (STFC,RAL,ISIS)" userId="de6e29f6-fa0f-43a0-bbc1-930e540335dd" providerId="ADAL" clId="{F7673D33-B342-4204-BE2C-AEE21A565965}" dt="2026-02-06T15:42:11.166" v="362" actId="1076"/>
          <ac:grpSpMkLst>
            <pc:docMk/>
            <pc:sldMk cId="4047455020" sldId="684"/>
            <ac:grpSpMk id="42" creationId="{C57275C5-4A54-1DE7-4EC4-B6EC3E8B16F3}"/>
          </ac:grpSpMkLst>
        </pc:grpChg>
        <pc:picChg chg="add mod">
          <ac:chgData name="Britto, Sylvia (STFC,RAL,ISIS)" userId="de6e29f6-fa0f-43a0-bbc1-930e540335dd" providerId="ADAL" clId="{F7673D33-B342-4204-BE2C-AEE21A565965}" dt="2026-02-10T15:55:55.909" v="892" actId="164"/>
          <ac:picMkLst>
            <pc:docMk/>
            <pc:sldMk cId="4047455020" sldId="684"/>
            <ac:picMk id="2" creationId="{7E3B0D87-BCBF-15F6-FEE1-91C7510A6B82}"/>
          </ac:picMkLst>
        </pc:picChg>
        <pc:picChg chg="add mod">
          <ac:chgData name="Britto, Sylvia (STFC,RAL,ISIS)" userId="de6e29f6-fa0f-43a0-bbc1-930e540335dd" providerId="ADAL" clId="{F7673D33-B342-4204-BE2C-AEE21A565965}" dt="2026-02-10T15:55:55.909" v="892" actId="164"/>
          <ac:picMkLst>
            <pc:docMk/>
            <pc:sldMk cId="4047455020" sldId="684"/>
            <ac:picMk id="5" creationId="{83DED203-2376-D387-5512-63B59A1437A6}"/>
          </ac:picMkLst>
        </pc:picChg>
        <pc:picChg chg="mod">
          <ac:chgData name="Britto, Sylvia (STFC,RAL,ISIS)" userId="de6e29f6-fa0f-43a0-bbc1-930e540335dd" providerId="ADAL" clId="{F7673D33-B342-4204-BE2C-AEE21A565965}" dt="2026-02-12T09:24:37.578" v="1339" actId="1076"/>
          <ac:picMkLst>
            <pc:docMk/>
            <pc:sldMk cId="4047455020" sldId="684"/>
            <ac:picMk id="6" creationId="{369E2A01-2927-EC3A-81B2-C0683C729ACB}"/>
          </ac:picMkLst>
        </pc:picChg>
        <pc:picChg chg="mod">
          <ac:chgData name="Britto, Sylvia (STFC,RAL,ISIS)" userId="de6e29f6-fa0f-43a0-bbc1-930e540335dd" providerId="ADAL" clId="{F7673D33-B342-4204-BE2C-AEE21A565965}" dt="2026-02-12T09:24:37.578" v="1339" actId="1076"/>
          <ac:picMkLst>
            <pc:docMk/>
            <pc:sldMk cId="4047455020" sldId="684"/>
            <ac:picMk id="17" creationId="{29076242-7379-2DF1-147D-F3D877E645B9}"/>
          </ac:picMkLst>
        </pc:picChg>
        <pc:picChg chg="mod">
          <ac:chgData name="Britto, Sylvia (STFC,RAL,ISIS)" userId="de6e29f6-fa0f-43a0-bbc1-930e540335dd" providerId="ADAL" clId="{F7673D33-B342-4204-BE2C-AEE21A565965}" dt="2026-02-12T09:24:37.578" v="1339" actId="1076"/>
          <ac:picMkLst>
            <pc:docMk/>
            <pc:sldMk cId="4047455020" sldId="684"/>
            <ac:picMk id="21" creationId="{9F4E7309-34C6-3411-F08F-A43A6A33FDC7}"/>
          </ac:picMkLst>
        </pc:picChg>
        <pc:picChg chg="mod">
          <ac:chgData name="Britto, Sylvia (STFC,RAL,ISIS)" userId="de6e29f6-fa0f-43a0-bbc1-930e540335dd" providerId="ADAL" clId="{F7673D33-B342-4204-BE2C-AEE21A565965}" dt="2026-02-06T15:42:11.166" v="362" actId="1076"/>
          <ac:picMkLst>
            <pc:docMk/>
            <pc:sldMk cId="4047455020" sldId="684"/>
            <ac:picMk id="39" creationId="{A4C07CD7-8EED-4C1D-4BBA-58B1B36E5F77}"/>
          </ac:picMkLst>
        </pc:picChg>
        <pc:picChg chg="mod">
          <ac:chgData name="Britto, Sylvia (STFC,RAL,ISIS)" userId="de6e29f6-fa0f-43a0-bbc1-930e540335dd" providerId="ADAL" clId="{F7673D33-B342-4204-BE2C-AEE21A565965}" dt="2026-02-06T15:42:11.166" v="362" actId="1076"/>
          <ac:picMkLst>
            <pc:docMk/>
            <pc:sldMk cId="4047455020" sldId="684"/>
            <ac:picMk id="40" creationId="{2CFCAB84-D048-6666-FA5A-072CC8405D34}"/>
          </ac:picMkLst>
        </pc:picChg>
        <pc:picChg chg="mod">
          <ac:chgData name="Britto, Sylvia (STFC,RAL,ISIS)" userId="de6e29f6-fa0f-43a0-bbc1-930e540335dd" providerId="ADAL" clId="{F7673D33-B342-4204-BE2C-AEE21A565965}" dt="2026-02-06T15:42:11.166" v="362" actId="1076"/>
          <ac:picMkLst>
            <pc:docMk/>
            <pc:sldMk cId="4047455020" sldId="684"/>
            <ac:picMk id="47" creationId="{201E9A61-F1CF-270E-B21C-F7C3CC97CF93}"/>
          </ac:picMkLst>
        </pc:picChg>
        <pc:picChg chg="mod">
          <ac:chgData name="Britto, Sylvia (STFC,RAL,ISIS)" userId="de6e29f6-fa0f-43a0-bbc1-930e540335dd" providerId="ADAL" clId="{F7673D33-B342-4204-BE2C-AEE21A565965}" dt="2026-02-06T15:42:11.166" v="362" actId="1076"/>
          <ac:picMkLst>
            <pc:docMk/>
            <pc:sldMk cId="4047455020" sldId="684"/>
            <ac:picMk id="54" creationId="{1F64AD34-E5AE-84B2-F83B-7C5E5173FE1D}"/>
          </ac:picMkLst>
        </pc:picChg>
      </pc:sldChg>
      <pc:sldChg chg="modSp mod">
        <pc:chgData name="Britto, Sylvia (STFC,RAL,ISIS)" userId="de6e29f6-fa0f-43a0-bbc1-930e540335dd" providerId="ADAL" clId="{F7673D33-B342-4204-BE2C-AEE21A565965}" dt="2026-02-09T17:01:51.832" v="776" actId="1076"/>
        <pc:sldMkLst>
          <pc:docMk/>
          <pc:sldMk cId="1580682476" sldId="687"/>
        </pc:sldMkLst>
        <pc:spChg chg="mod">
          <ac:chgData name="Britto, Sylvia (STFC,RAL,ISIS)" userId="de6e29f6-fa0f-43a0-bbc1-930e540335dd" providerId="ADAL" clId="{F7673D33-B342-4204-BE2C-AEE21A565965}" dt="2026-02-09T17:01:51.832" v="776" actId="1076"/>
          <ac:spMkLst>
            <pc:docMk/>
            <pc:sldMk cId="1580682476" sldId="687"/>
            <ac:spMk id="2" creationId="{952AC4F8-7883-833E-14E4-F7AB1FFA2E4A}"/>
          </ac:spMkLst>
        </pc:spChg>
      </pc:sldChg>
      <pc:sldChg chg="modSp mod">
        <pc:chgData name="Britto, Sylvia (STFC,RAL,ISIS)" userId="de6e29f6-fa0f-43a0-bbc1-930e540335dd" providerId="ADAL" clId="{F7673D33-B342-4204-BE2C-AEE21A565965}" dt="2026-02-12T09:23:06.126" v="1332" actId="207"/>
        <pc:sldMkLst>
          <pc:docMk/>
          <pc:sldMk cId="3757708173" sldId="692"/>
        </pc:sldMkLst>
        <pc:spChg chg="mod">
          <ac:chgData name="Britto, Sylvia (STFC,RAL,ISIS)" userId="de6e29f6-fa0f-43a0-bbc1-930e540335dd" providerId="ADAL" clId="{F7673D33-B342-4204-BE2C-AEE21A565965}" dt="2026-02-11T16:24:44.511" v="1272" actId="1076"/>
          <ac:spMkLst>
            <pc:docMk/>
            <pc:sldMk cId="3757708173" sldId="692"/>
            <ac:spMk id="5" creationId="{7221B3B2-6F15-4647-284F-B7583BE3244C}"/>
          </ac:spMkLst>
        </pc:spChg>
        <pc:spChg chg="mod">
          <ac:chgData name="Britto, Sylvia (STFC,RAL,ISIS)" userId="de6e29f6-fa0f-43a0-bbc1-930e540335dd" providerId="ADAL" clId="{F7673D33-B342-4204-BE2C-AEE21A565965}" dt="2026-02-12T09:23:06.126" v="1332" actId="207"/>
          <ac:spMkLst>
            <pc:docMk/>
            <pc:sldMk cId="3757708173" sldId="692"/>
            <ac:spMk id="6" creationId="{19046BE9-305A-4675-14F3-A1D238B68FE6}"/>
          </ac:spMkLst>
        </pc:spChg>
      </pc:sldChg>
      <pc:sldChg chg="addSp modSp mod modAnim">
        <pc:chgData name="Britto, Sylvia (STFC,RAL,ISIS)" userId="de6e29f6-fa0f-43a0-bbc1-930e540335dd" providerId="ADAL" clId="{F7673D33-B342-4204-BE2C-AEE21A565965}" dt="2026-02-12T10:20:27.912" v="2393" actId="1076"/>
        <pc:sldMkLst>
          <pc:docMk/>
          <pc:sldMk cId="4148708832" sldId="694"/>
        </pc:sldMkLst>
        <pc:spChg chg="add mod">
          <ac:chgData name="Britto, Sylvia (STFC,RAL,ISIS)" userId="de6e29f6-fa0f-43a0-bbc1-930e540335dd" providerId="ADAL" clId="{F7673D33-B342-4204-BE2C-AEE21A565965}" dt="2026-02-12T10:20:27.912" v="2393" actId="1076"/>
          <ac:spMkLst>
            <pc:docMk/>
            <pc:sldMk cId="4148708832" sldId="694"/>
            <ac:spMk id="2" creationId="{AE32369B-23E9-C7B2-6DC6-931C07B75779}"/>
          </ac:spMkLst>
        </pc:spChg>
        <pc:spChg chg="mod">
          <ac:chgData name="Britto, Sylvia (STFC,RAL,ISIS)" userId="de6e29f6-fa0f-43a0-bbc1-930e540335dd" providerId="ADAL" clId="{F7673D33-B342-4204-BE2C-AEE21A565965}" dt="2026-02-11T16:24:21.137" v="1267" actId="1076"/>
          <ac:spMkLst>
            <pc:docMk/>
            <pc:sldMk cId="4148708832" sldId="694"/>
            <ac:spMk id="15" creationId="{78DB668E-6019-7381-5B23-4AB9EDFBC4D7}"/>
          </ac:spMkLst>
        </pc:spChg>
        <pc:picChg chg="mod">
          <ac:chgData name="Britto, Sylvia (STFC,RAL,ISIS)" userId="de6e29f6-fa0f-43a0-bbc1-930e540335dd" providerId="ADAL" clId="{F7673D33-B342-4204-BE2C-AEE21A565965}" dt="2026-02-10T16:00:33.879" v="902" actId="1076"/>
          <ac:picMkLst>
            <pc:docMk/>
            <pc:sldMk cId="4148708832" sldId="694"/>
            <ac:picMk id="8" creationId="{1DF7C9F7-6510-5997-E803-855F7AE1B4E2}"/>
          </ac:picMkLst>
        </pc:picChg>
        <pc:picChg chg="mod">
          <ac:chgData name="Britto, Sylvia (STFC,RAL,ISIS)" userId="de6e29f6-fa0f-43a0-bbc1-930e540335dd" providerId="ADAL" clId="{F7673D33-B342-4204-BE2C-AEE21A565965}" dt="2026-02-10T16:00:32.780" v="901" actId="1076"/>
          <ac:picMkLst>
            <pc:docMk/>
            <pc:sldMk cId="4148708832" sldId="694"/>
            <ac:picMk id="10" creationId="{98C6711F-D6DA-9BEB-C4CA-6B44856746F1}"/>
          </ac:picMkLst>
        </pc:picChg>
        <pc:picChg chg="mod">
          <ac:chgData name="Britto, Sylvia (STFC,RAL,ISIS)" userId="de6e29f6-fa0f-43a0-bbc1-930e540335dd" providerId="ADAL" clId="{F7673D33-B342-4204-BE2C-AEE21A565965}" dt="2026-02-10T16:00:35.753" v="903" actId="1076"/>
          <ac:picMkLst>
            <pc:docMk/>
            <pc:sldMk cId="4148708832" sldId="694"/>
            <ac:picMk id="12" creationId="{9043E426-3670-E8CA-36F0-44A01EDA0581}"/>
          </ac:picMkLst>
        </pc:picChg>
      </pc:sldChg>
      <pc:sldChg chg="addSp delSp modSp add mod">
        <pc:chgData name="Britto, Sylvia (STFC,RAL,ISIS)" userId="de6e29f6-fa0f-43a0-bbc1-930e540335dd" providerId="ADAL" clId="{F7673D33-B342-4204-BE2C-AEE21A565965}" dt="2026-02-12T09:44:27.645" v="2173" actId="20577"/>
        <pc:sldMkLst>
          <pc:docMk/>
          <pc:sldMk cId="738130362" sldId="695"/>
        </pc:sldMkLst>
        <pc:spChg chg="add mod">
          <ac:chgData name="Britto, Sylvia (STFC,RAL,ISIS)" userId="de6e29f6-fa0f-43a0-bbc1-930e540335dd" providerId="ADAL" clId="{F7673D33-B342-4204-BE2C-AEE21A565965}" dt="2026-02-12T09:44:27.645" v="2173" actId="20577"/>
          <ac:spMkLst>
            <pc:docMk/>
            <pc:sldMk cId="738130362" sldId="695"/>
            <ac:spMk id="3" creationId="{08C05EF3-B2AE-CAC5-F826-D4FE2B7C51F4}"/>
          </ac:spMkLst>
        </pc:spChg>
        <pc:spChg chg="add mod">
          <ac:chgData name="Britto, Sylvia (STFC,RAL,ISIS)" userId="de6e29f6-fa0f-43a0-bbc1-930e540335dd" providerId="ADAL" clId="{F7673D33-B342-4204-BE2C-AEE21A565965}" dt="2026-02-11T15:58:48.637" v="1047" actId="1076"/>
          <ac:spMkLst>
            <pc:docMk/>
            <pc:sldMk cId="738130362" sldId="695"/>
            <ac:spMk id="4" creationId="{E15E5C06-F5BA-B79B-2A44-D082FC254F9C}"/>
          </ac:spMkLst>
        </pc:spChg>
        <pc:spChg chg="add mod">
          <ac:chgData name="Britto, Sylvia (STFC,RAL,ISIS)" userId="de6e29f6-fa0f-43a0-bbc1-930e540335dd" providerId="ADAL" clId="{F7673D33-B342-4204-BE2C-AEE21A565965}" dt="2026-02-10T15:20:05.987" v="890" actId="164"/>
          <ac:spMkLst>
            <pc:docMk/>
            <pc:sldMk cId="738130362" sldId="695"/>
            <ac:spMk id="9" creationId="{9BA26368-4DAF-468F-8E1F-1C61075A4B6D}"/>
          </ac:spMkLst>
        </pc:spChg>
        <pc:spChg chg="add mod">
          <ac:chgData name="Britto, Sylvia (STFC,RAL,ISIS)" userId="de6e29f6-fa0f-43a0-bbc1-930e540335dd" providerId="ADAL" clId="{F7673D33-B342-4204-BE2C-AEE21A565965}" dt="2026-02-10T15:20:05.987" v="890" actId="164"/>
          <ac:spMkLst>
            <pc:docMk/>
            <pc:sldMk cId="738130362" sldId="695"/>
            <ac:spMk id="13" creationId="{A5DC8AB0-4EBF-18F3-1F12-2CF68D700AE0}"/>
          </ac:spMkLst>
        </pc:spChg>
        <pc:spChg chg="add mod">
          <ac:chgData name="Britto, Sylvia (STFC,RAL,ISIS)" userId="de6e29f6-fa0f-43a0-bbc1-930e540335dd" providerId="ADAL" clId="{F7673D33-B342-4204-BE2C-AEE21A565965}" dt="2026-02-10T15:20:05.987" v="890" actId="164"/>
          <ac:spMkLst>
            <pc:docMk/>
            <pc:sldMk cId="738130362" sldId="695"/>
            <ac:spMk id="17" creationId="{07234C16-54F1-26AB-3ED2-35FE885A521D}"/>
          </ac:spMkLst>
        </pc:spChg>
        <pc:spChg chg="add mod">
          <ac:chgData name="Britto, Sylvia (STFC,RAL,ISIS)" userId="de6e29f6-fa0f-43a0-bbc1-930e540335dd" providerId="ADAL" clId="{F7673D33-B342-4204-BE2C-AEE21A565965}" dt="2026-02-10T15:20:05.987" v="890" actId="164"/>
          <ac:spMkLst>
            <pc:docMk/>
            <pc:sldMk cId="738130362" sldId="695"/>
            <ac:spMk id="23" creationId="{F52C6D32-ABFF-78EA-3012-2EEEB9CCA7E6}"/>
          </ac:spMkLst>
        </pc:spChg>
        <pc:grpChg chg="add mod">
          <ac:chgData name="Britto, Sylvia (STFC,RAL,ISIS)" userId="de6e29f6-fa0f-43a0-bbc1-930e540335dd" providerId="ADAL" clId="{F7673D33-B342-4204-BE2C-AEE21A565965}" dt="2026-02-12T09:44:01.401" v="2164" actId="1036"/>
          <ac:grpSpMkLst>
            <pc:docMk/>
            <pc:sldMk cId="738130362" sldId="695"/>
            <ac:grpSpMk id="26" creationId="{DA43BE7E-9EE9-096C-4541-0EF6F995E24A}"/>
          </ac:grpSpMkLst>
        </pc:grpChg>
        <pc:picChg chg="add mod">
          <ac:chgData name="Britto, Sylvia (STFC,RAL,ISIS)" userId="de6e29f6-fa0f-43a0-bbc1-930e540335dd" providerId="ADAL" clId="{F7673D33-B342-4204-BE2C-AEE21A565965}" dt="2026-02-10T15:20:05.987" v="890" actId="164"/>
          <ac:picMkLst>
            <pc:docMk/>
            <pc:sldMk cId="738130362" sldId="695"/>
            <ac:picMk id="5" creationId="{7D2F9C66-A4F3-89E8-CE72-230138D85CFC}"/>
          </ac:picMkLst>
        </pc:picChg>
        <pc:cxnChg chg="add mod">
          <ac:chgData name="Britto, Sylvia (STFC,RAL,ISIS)" userId="de6e29f6-fa0f-43a0-bbc1-930e540335dd" providerId="ADAL" clId="{F7673D33-B342-4204-BE2C-AEE21A565965}" dt="2026-02-10T15:20:05.987" v="890" actId="164"/>
          <ac:cxnSpMkLst>
            <pc:docMk/>
            <pc:sldMk cId="738130362" sldId="695"/>
            <ac:cxnSpMk id="7" creationId="{1593B281-F26E-4251-ED4A-8FB39C523709}"/>
          </ac:cxnSpMkLst>
        </pc:cxnChg>
        <pc:cxnChg chg="add mod">
          <ac:chgData name="Britto, Sylvia (STFC,RAL,ISIS)" userId="de6e29f6-fa0f-43a0-bbc1-930e540335dd" providerId="ADAL" clId="{F7673D33-B342-4204-BE2C-AEE21A565965}" dt="2026-02-10T15:20:05.987" v="890" actId="164"/>
          <ac:cxnSpMkLst>
            <pc:docMk/>
            <pc:sldMk cId="738130362" sldId="695"/>
            <ac:cxnSpMk id="11" creationId="{7B911A1B-6F12-368C-A437-12F292AA37B6}"/>
          </ac:cxnSpMkLst>
        </pc:cxnChg>
        <pc:cxnChg chg="add mod">
          <ac:chgData name="Britto, Sylvia (STFC,RAL,ISIS)" userId="de6e29f6-fa0f-43a0-bbc1-930e540335dd" providerId="ADAL" clId="{F7673D33-B342-4204-BE2C-AEE21A565965}" dt="2026-02-10T15:20:05.987" v="890" actId="164"/>
          <ac:cxnSpMkLst>
            <pc:docMk/>
            <pc:sldMk cId="738130362" sldId="695"/>
            <ac:cxnSpMk id="14" creationId="{1B2A4EEB-96F8-E1EC-6E05-DFAB60142B49}"/>
          </ac:cxnSpMkLst>
        </pc:cxnChg>
        <pc:cxnChg chg="add mod">
          <ac:chgData name="Britto, Sylvia (STFC,RAL,ISIS)" userId="de6e29f6-fa0f-43a0-bbc1-930e540335dd" providerId="ADAL" clId="{F7673D33-B342-4204-BE2C-AEE21A565965}" dt="2026-02-10T15:16:56.848" v="867" actId="14100"/>
          <ac:cxnSpMkLst>
            <pc:docMk/>
            <pc:sldMk cId="738130362" sldId="695"/>
            <ac:cxnSpMk id="18" creationId="{18F84F4D-E1FC-09FD-139A-F5814B69B4D3}"/>
          </ac:cxnSpMkLst>
        </pc:cxnChg>
        <pc:cxnChg chg="add mod">
          <ac:chgData name="Britto, Sylvia (STFC,RAL,ISIS)" userId="de6e29f6-fa0f-43a0-bbc1-930e540335dd" providerId="ADAL" clId="{F7673D33-B342-4204-BE2C-AEE21A565965}" dt="2026-02-10T15:20:05.987" v="890" actId="164"/>
          <ac:cxnSpMkLst>
            <pc:docMk/>
            <pc:sldMk cId="738130362" sldId="695"/>
            <ac:cxnSpMk id="20" creationId="{0B98158D-3A42-DBCF-37F8-7F9DC99A3279}"/>
          </ac:cxnSpMkLst>
        </pc:cxnChg>
      </pc:sldChg>
      <pc:sldChg chg="addSp delSp modSp mod modAnim">
        <pc:chgData name="Britto, Sylvia (STFC,RAL,ISIS)" userId="de6e29f6-fa0f-43a0-bbc1-930e540335dd" providerId="ADAL" clId="{F7673D33-B342-4204-BE2C-AEE21A565965}" dt="2026-02-12T10:15:04.192" v="2378" actId="478"/>
        <pc:sldMkLst>
          <pc:docMk/>
          <pc:sldMk cId="2612157324" sldId="696"/>
        </pc:sldMkLst>
        <pc:spChg chg="add mod">
          <ac:chgData name="Britto, Sylvia (STFC,RAL,ISIS)" userId="de6e29f6-fa0f-43a0-bbc1-930e540335dd" providerId="ADAL" clId="{F7673D33-B342-4204-BE2C-AEE21A565965}" dt="2026-02-09T16:56:24.022" v="498" actId="164"/>
          <ac:spMkLst>
            <pc:docMk/>
            <pc:sldMk cId="2612157324" sldId="696"/>
            <ac:spMk id="4" creationId="{4F87CA8E-8636-79C5-73E9-881EB8EB2229}"/>
          </ac:spMkLst>
        </pc:spChg>
        <pc:spChg chg="mod">
          <ac:chgData name="Britto, Sylvia (STFC,RAL,ISIS)" userId="de6e29f6-fa0f-43a0-bbc1-930e540335dd" providerId="ADAL" clId="{F7673D33-B342-4204-BE2C-AEE21A565965}" dt="2026-02-09T16:54:55.607" v="495" actId="1037"/>
          <ac:spMkLst>
            <pc:docMk/>
            <pc:sldMk cId="2612157324" sldId="696"/>
            <ac:spMk id="5" creationId="{89897258-4132-11A5-34AE-EBFC5F662AE8}"/>
          </ac:spMkLst>
        </pc:spChg>
        <pc:spChg chg="mod">
          <ac:chgData name="Britto, Sylvia (STFC,RAL,ISIS)" userId="de6e29f6-fa0f-43a0-bbc1-930e540335dd" providerId="ADAL" clId="{F7673D33-B342-4204-BE2C-AEE21A565965}" dt="2026-02-09T16:54:55.607" v="495" actId="1037"/>
          <ac:spMkLst>
            <pc:docMk/>
            <pc:sldMk cId="2612157324" sldId="696"/>
            <ac:spMk id="7" creationId="{2A66D1FF-B083-B595-4345-60134BAAA632}"/>
          </ac:spMkLst>
        </pc:spChg>
        <pc:spChg chg="mod">
          <ac:chgData name="Britto, Sylvia (STFC,RAL,ISIS)" userId="de6e29f6-fa0f-43a0-bbc1-930e540335dd" providerId="ADAL" clId="{F7673D33-B342-4204-BE2C-AEE21A565965}" dt="2026-02-09T16:54:30.692" v="427" actId="1038"/>
          <ac:spMkLst>
            <pc:docMk/>
            <pc:sldMk cId="2612157324" sldId="696"/>
            <ac:spMk id="8" creationId="{EB64B380-244F-951C-F6BC-A8C7D07A7450}"/>
          </ac:spMkLst>
        </pc:spChg>
        <pc:spChg chg="mod">
          <ac:chgData name="Britto, Sylvia (STFC,RAL,ISIS)" userId="de6e29f6-fa0f-43a0-bbc1-930e540335dd" providerId="ADAL" clId="{F7673D33-B342-4204-BE2C-AEE21A565965}" dt="2026-02-09T16:54:55.607" v="495" actId="1037"/>
          <ac:spMkLst>
            <pc:docMk/>
            <pc:sldMk cId="2612157324" sldId="696"/>
            <ac:spMk id="10" creationId="{5228174F-A52B-96A9-01E8-96DF51D67B3C}"/>
          </ac:spMkLst>
        </pc:spChg>
        <pc:spChg chg="mod">
          <ac:chgData name="Britto, Sylvia (STFC,RAL,ISIS)" userId="de6e29f6-fa0f-43a0-bbc1-930e540335dd" providerId="ADAL" clId="{F7673D33-B342-4204-BE2C-AEE21A565965}" dt="2026-02-09T16:54:55.607" v="495" actId="1037"/>
          <ac:spMkLst>
            <pc:docMk/>
            <pc:sldMk cId="2612157324" sldId="696"/>
            <ac:spMk id="16" creationId="{153AACBC-B5E2-F065-862D-40B930262BA6}"/>
          </ac:spMkLst>
        </pc:spChg>
        <pc:spChg chg="mod">
          <ac:chgData name="Britto, Sylvia (STFC,RAL,ISIS)" userId="de6e29f6-fa0f-43a0-bbc1-930e540335dd" providerId="ADAL" clId="{F7673D33-B342-4204-BE2C-AEE21A565965}" dt="2026-02-09T16:54:55.607" v="495" actId="1037"/>
          <ac:spMkLst>
            <pc:docMk/>
            <pc:sldMk cId="2612157324" sldId="696"/>
            <ac:spMk id="17" creationId="{30876D20-038D-A253-EFA8-F2072C368E52}"/>
          </ac:spMkLst>
        </pc:spChg>
        <pc:spChg chg="mod">
          <ac:chgData name="Britto, Sylvia (STFC,RAL,ISIS)" userId="de6e29f6-fa0f-43a0-bbc1-930e540335dd" providerId="ADAL" clId="{F7673D33-B342-4204-BE2C-AEE21A565965}" dt="2026-02-09T16:54:30.692" v="427" actId="1038"/>
          <ac:spMkLst>
            <pc:docMk/>
            <pc:sldMk cId="2612157324" sldId="696"/>
            <ac:spMk id="19" creationId="{D4723155-C816-719F-75BE-97CEDEF2CA23}"/>
          </ac:spMkLst>
        </pc:spChg>
        <pc:spChg chg="mod">
          <ac:chgData name="Britto, Sylvia (STFC,RAL,ISIS)" userId="de6e29f6-fa0f-43a0-bbc1-930e540335dd" providerId="ADAL" clId="{F7673D33-B342-4204-BE2C-AEE21A565965}" dt="2026-02-09T16:57:05.917" v="500" actId="164"/>
          <ac:spMkLst>
            <pc:docMk/>
            <pc:sldMk cId="2612157324" sldId="696"/>
            <ac:spMk id="43" creationId="{CB4DFD96-F0AF-1F81-DC0A-310E67BC6D78}"/>
          </ac:spMkLst>
        </pc:spChg>
        <pc:spChg chg="mod">
          <ac:chgData name="Britto, Sylvia (STFC,RAL,ISIS)" userId="de6e29f6-fa0f-43a0-bbc1-930e540335dd" providerId="ADAL" clId="{F7673D33-B342-4204-BE2C-AEE21A565965}" dt="2026-02-09T16:54:55.607" v="495" actId="1037"/>
          <ac:spMkLst>
            <pc:docMk/>
            <pc:sldMk cId="2612157324" sldId="696"/>
            <ac:spMk id="44" creationId="{72A4BA40-7327-D2F1-17CB-6DAC921D4884}"/>
          </ac:spMkLst>
        </pc:spChg>
        <pc:spChg chg="mod">
          <ac:chgData name="Britto, Sylvia (STFC,RAL,ISIS)" userId="de6e29f6-fa0f-43a0-bbc1-930e540335dd" providerId="ADAL" clId="{F7673D33-B342-4204-BE2C-AEE21A565965}" dt="2026-02-11T15:58:43.816" v="1046" actId="207"/>
          <ac:spMkLst>
            <pc:docMk/>
            <pc:sldMk cId="2612157324" sldId="696"/>
            <ac:spMk id="45" creationId="{5371FEBF-D3E0-AED4-0A97-57222E6C3056}"/>
          </ac:spMkLst>
        </pc:spChg>
        <pc:spChg chg="mod">
          <ac:chgData name="Britto, Sylvia (STFC,RAL,ISIS)" userId="de6e29f6-fa0f-43a0-bbc1-930e540335dd" providerId="ADAL" clId="{F7673D33-B342-4204-BE2C-AEE21A565965}" dt="2026-02-09T16:54:55.607" v="495" actId="1037"/>
          <ac:spMkLst>
            <pc:docMk/>
            <pc:sldMk cId="2612157324" sldId="696"/>
            <ac:spMk id="47" creationId="{A92468A8-1A77-5EC9-39A1-D56C06AA3255}"/>
          </ac:spMkLst>
        </pc:spChg>
        <pc:spChg chg="mod">
          <ac:chgData name="Britto, Sylvia (STFC,RAL,ISIS)" userId="de6e29f6-fa0f-43a0-bbc1-930e540335dd" providerId="ADAL" clId="{F7673D33-B342-4204-BE2C-AEE21A565965}" dt="2026-02-09T16:54:55.607" v="495" actId="1037"/>
          <ac:spMkLst>
            <pc:docMk/>
            <pc:sldMk cId="2612157324" sldId="696"/>
            <ac:spMk id="49" creationId="{FC4E1FA2-6CB6-6AFF-89DA-77CAFEC15787}"/>
          </ac:spMkLst>
        </pc:spChg>
        <pc:spChg chg="mod">
          <ac:chgData name="Britto, Sylvia (STFC,RAL,ISIS)" userId="de6e29f6-fa0f-43a0-bbc1-930e540335dd" providerId="ADAL" clId="{F7673D33-B342-4204-BE2C-AEE21A565965}" dt="2026-02-09T16:54:30.692" v="427" actId="1038"/>
          <ac:spMkLst>
            <pc:docMk/>
            <pc:sldMk cId="2612157324" sldId="696"/>
            <ac:spMk id="50" creationId="{B29EFF6F-DDC7-6EE9-66A3-B87B2295FCF5}"/>
          </ac:spMkLst>
        </pc:spChg>
        <pc:spChg chg="mod">
          <ac:chgData name="Britto, Sylvia (STFC,RAL,ISIS)" userId="de6e29f6-fa0f-43a0-bbc1-930e540335dd" providerId="ADAL" clId="{F7673D33-B342-4204-BE2C-AEE21A565965}" dt="2026-02-09T16:54:55.607" v="495" actId="1037"/>
          <ac:spMkLst>
            <pc:docMk/>
            <pc:sldMk cId="2612157324" sldId="696"/>
            <ac:spMk id="51" creationId="{CB70821D-B4A0-2119-9CBA-6618BD1C4F6C}"/>
          </ac:spMkLst>
        </pc:spChg>
        <pc:spChg chg="mod">
          <ac:chgData name="Britto, Sylvia (STFC,RAL,ISIS)" userId="de6e29f6-fa0f-43a0-bbc1-930e540335dd" providerId="ADAL" clId="{F7673D33-B342-4204-BE2C-AEE21A565965}" dt="2026-02-09T16:54:55.607" v="495" actId="1037"/>
          <ac:spMkLst>
            <pc:docMk/>
            <pc:sldMk cId="2612157324" sldId="696"/>
            <ac:spMk id="52" creationId="{BF16C786-2E8D-439C-DD32-FB1641F8495B}"/>
          </ac:spMkLst>
        </pc:spChg>
        <pc:grpChg chg="mod">
          <ac:chgData name="Britto, Sylvia (STFC,RAL,ISIS)" userId="de6e29f6-fa0f-43a0-bbc1-930e540335dd" providerId="ADAL" clId="{F7673D33-B342-4204-BE2C-AEE21A565965}" dt="2026-02-09T16:57:05.917" v="500" actId="164"/>
          <ac:grpSpMkLst>
            <pc:docMk/>
            <pc:sldMk cId="2612157324" sldId="696"/>
            <ac:grpSpMk id="46" creationId="{D1F7A70A-552A-E5A2-A7FF-390341E183B9}"/>
          </ac:grpSpMkLst>
        </pc:grpChg>
        <pc:grpChg chg="add mod">
          <ac:chgData name="Britto, Sylvia (STFC,RAL,ISIS)" userId="de6e29f6-fa0f-43a0-bbc1-930e540335dd" providerId="ADAL" clId="{F7673D33-B342-4204-BE2C-AEE21A565965}" dt="2026-02-09T16:56:24.022" v="498" actId="164"/>
          <ac:grpSpMkLst>
            <pc:docMk/>
            <pc:sldMk cId="2612157324" sldId="696"/>
            <ac:grpSpMk id="53" creationId="{2E2C355E-AA2E-8557-CD97-8102BF3784F2}"/>
          </ac:grpSpMkLst>
        </pc:grpChg>
        <pc:grpChg chg="add mod">
          <ac:chgData name="Britto, Sylvia (STFC,RAL,ISIS)" userId="de6e29f6-fa0f-43a0-bbc1-930e540335dd" providerId="ADAL" clId="{F7673D33-B342-4204-BE2C-AEE21A565965}" dt="2026-02-09T16:57:05.917" v="500" actId="164"/>
          <ac:grpSpMkLst>
            <pc:docMk/>
            <pc:sldMk cId="2612157324" sldId="696"/>
            <ac:grpSpMk id="54" creationId="{FD3A3F57-3A2B-134B-13E3-078D277B6F82}"/>
          </ac:grpSpMkLst>
        </pc:grpChg>
        <pc:picChg chg="add mod">
          <ac:chgData name="Britto, Sylvia (STFC,RAL,ISIS)" userId="de6e29f6-fa0f-43a0-bbc1-930e540335dd" providerId="ADAL" clId="{F7673D33-B342-4204-BE2C-AEE21A565965}" dt="2026-02-09T16:56:24.022" v="498" actId="164"/>
          <ac:picMkLst>
            <pc:docMk/>
            <pc:sldMk cId="2612157324" sldId="696"/>
            <ac:picMk id="2" creationId="{7DCEA683-B48D-8E6B-BB4E-A114555576EC}"/>
          </ac:picMkLst>
        </pc:picChg>
        <pc:picChg chg="add mod">
          <ac:chgData name="Britto, Sylvia (STFC,RAL,ISIS)" userId="de6e29f6-fa0f-43a0-bbc1-930e540335dd" providerId="ADAL" clId="{F7673D33-B342-4204-BE2C-AEE21A565965}" dt="2026-02-09T16:56:24.022" v="498" actId="164"/>
          <ac:picMkLst>
            <pc:docMk/>
            <pc:sldMk cId="2612157324" sldId="696"/>
            <ac:picMk id="3" creationId="{F0B6DA17-059F-1023-F9FB-10FCBA348D0A}"/>
          </ac:picMkLst>
        </pc:picChg>
        <pc:picChg chg="add del mod">
          <ac:chgData name="Britto, Sylvia (STFC,RAL,ISIS)" userId="de6e29f6-fa0f-43a0-bbc1-930e540335dd" providerId="ADAL" clId="{F7673D33-B342-4204-BE2C-AEE21A565965}" dt="2026-02-12T10:15:04.192" v="2378" actId="478"/>
          <ac:picMkLst>
            <pc:docMk/>
            <pc:sldMk cId="2612157324" sldId="696"/>
            <ac:picMk id="1026" creationId="{3E2A3136-DB10-85D1-46FD-37823633166B}"/>
          </ac:picMkLst>
        </pc:picChg>
      </pc:sldChg>
      <pc:sldChg chg="addSp modSp mod ord">
        <pc:chgData name="Britto, Sylvia (STFC,RAL,ISIS)" userId="de6e29f6-fa0f-43a0-bbc1-930e540335dd" providerId="ADAL" clId="{F7673D33-B342-4204-BE2C-AEE21A565965}" dt="2026-02-12T09:40:59.767" v="2069" actId="1076"/>
        <pc:sldMkLst>
          <pc:docMk/>
          <pc:sldMk cId="3765874143" sldId="697"/>
        </pc:sldMkLst>
        <pc:spChg chg="mod">
          <ac:chgData name="Britto, Sylvia (STFC,RAL,ISIS)" userId="de6e29f6-fa0f-43a0-bbc1-930e540335dd" providerId="ADAL" clId="{F7673D33-B342-4204-BE2C-AEE21A565965}" dt="2026-02-11T15:58:08.770" v="1042" actId="207"/>
          <ac:spMkLst>
            <pc:docMk/>
            <pc:sldMk cId="3765874143" sldId="697"/>
            <ac:spMk id="6" creationId="{A06F76DD-4819-D668-F5B0-1CBF77B211AE}"/>
          </ac:spMkLst>
        </pc:spChg>
        <pc:spChg chg="mod">
          <ac:chgData name="Britto, Sylvia (STFC,RAL,ISIS)" userId="de6e29f6-fa0f-43a0-bbc1-930e540335dd" providerId="ADAL" clId="{F7673D33-B342-4204-BE2C-AEE21A565965}" dt="2026-02-09T17:00:32.198" v="638" actId="1037"/>
          <ac:spMkLst>
            <pc:docMk/>
            <pc:sldMk cId="3765874143" sldId="697"/>
            <ac:spMk id="8" creationId="{E9CE2C5A-7DBB-E7CF-3369-833085157A6A}"/>
          </ac:spMkLst>
        </pc:spChg>
        <pc:spChg chg="mod">
          <ac:chgData name="Britto, Sylvia (STFC,RAL,ISIS)" userId="de6e29f6-fa0f-43a0-bbc1-930e540335dd" providerId="ADAL" clId="{F7673D33-B342-4204-BE2C-AEE21A565965}" dt="2026-02-09T17:00:32.198" v="638" actId="1037"/>
          <ac:spMkLst>
            <pc:docMk/>
            <pc:sldMk cId="3765874143" sldId="697"/>
            <ac:spMk id="10" creationId="{F5E9E126-EF8C-B001-5636-6C00FA956689}"/>
          </ac:spMkLst>
        </pc:spChg>
        <pc:spChg chg="mod">
          <ac:chgData name="Britto, Sylvia (STFC,RAL,ISIS)" userId="de6e29f6-fa0f-43a0-bbc1-930e540335dd" providerId="ADAL" clId="{F7673D33-B342-4204-BE2C-AEE21A565965}" dt="2026-02-09T17:00:32.198" v="638" actId="1037"/>
          <ac:spMkLst>
            <pc:docMk/>
            <pc:sldMk cId="3765874143" sldId="697"/>
            <ac:spMk id="11" creationId="{10FC33BC-874D-6F4B-7C67-380A11FE33C4}"/>
          </ac:spMkLst>
        </pc:spChg>
        <pc:spChg chg="mod">
          <ac:chgData name="Britto, Sylvia (STFC,RAL,ISIS)" userId="de6e29f6-fa0f-43a0-bbc1-930e540335dd" providerId="ADAL" clId="{F7673D33-B342-4204-BE2C-AEE21A565965}" dt="2026-02-09T17:00:32.198" v="638" actId="1037"/>
          <ac:spMkLst>
            <pc:docMk/>
            <pc:sldMk cId="3765874143" sldId="697"/>
            <ac:spMk id="12" creationId="{97FCE3E3-7C77-8DA2-DA9D-7240F0C461ED}"/>
          </ac:spMkLst>
        </pc:spChg>
        <pc:picChg chg="add mod">
          <ac:chgData name="Britto, Sylvia (STFC,RAL,ISIS)" userId="de6e29f6-fa0f-43a0-bbc1-930e540335dd" providerId="ADAL" clId="{F7673D33-B342-4204-BE2C-AEE21A565965}" dt="2026-02-09T17:00:41.713" v="643" actId="1076"/>
          <ac:picMkLst>
            <pc:docMk/>
            <pc:sldMk cId="3765874143" sldId="697"/>
            <ac:picMk id="2" creationId="{66F6A64E-B579-6E9A-A546-6D45B09BFA80}"/>
          </ac:picMkLst>
        </pc:picChg>
        <pc:picChg chg="mod">
          <ac:chgData name="Britto, Sylvia (STFC,RAL,ISIS)" userId="de6e29f6-fa0f-43a0-bbc1-930e540335dd" providerId="ADAL" clId="{F7673D33-B342-4204-BE2C-AEE21A565965}" dt="2026-02-12T09:40:59.767" v="2069" actId="1076"/>
          <ac:picMkLst>
            <pc:docMk/>
            <pc:sldMk cId="3765874143" sldId="697"/>
            <ac:picMk id="7" creationId="{264A8771-6D83-D642-66FC-487FB9E90597}"/>
          </ac:picMkLst>
        </pc:picChg>
        <pc:picChg chg="mod">
          <ac:chgData name="Britto, Sylvia (STFC,RAL,ISIS)" userId="de6e29f6-fa0f-43a0-bbc1-930e540335dd" providerId="ADAL" clId="{F7673D33-B342-4204-BE2C-AEE21A565965}" dt="2026-02-12T09:40:27.514" v="2068" actId="1076"/>
          <ac:picMkLst>
            <pc:docMk/>
            <pc:sldMk cId="3765874143" sldId="697"/>
            <ac:picMk id="9" creationId="{4B7D0EB1-2F66-CBA2-5A8C-0FDE79BAEBD2}"/>
          </ac:picMkLst>
        </pc:picChg>
      </pc:sldChg>
      <pc:sldChg chg="addSp delSp modSp new mod">
        <pc:chgData name="Britto, Sylvia (STFC,RAL,ISIS)" userId="de6e29f6-fa0f-43a0-bbc1-930e540335dd" providerId="ADAL" clId="{F7673D33-B342-4204-BE2C-AEE21A565965}" dt="2026-02-12T11:06:42.279" v="2444" actId="20577"/>
        <pc:sldMkLst>
          <pc:docMk/>
          <pc:sldMk cId="2711634335" sldId="698"/>
        </pc:sldMkLst>
        <pc:spChg chg="mod">
          <ac:chgData name="Britto, Sylvia (STFC,RAL,ISIS)" userId="de6e29f6-fa0f-43a0-bbc1-930e540335dd" providerId="ADAL" clId="{F7673D33-B342-4204-BE2C-AEE21A565965}" dt="2026-02-11T16:24:15.848" v="1266" actId="1076"/>
          <ac:spMkLst>
            <pc:docMk/>
            <pc:sldMk cId="2711634335" sldId="698"/>
            <ac:spMk id="2" creationId="{9C3C8B72-D86F-1205-AAC3-162F9126B803}"/>
          </ac:spMkLst>
        </pc:spChg>
        <pc:spChg chg="add mod">
          <ac:chgData name="Britto, Sylvia (STFC,RAL,ISIS)" userId="de6e29f6-fa0f-43a0-bbc1-930e540335dd" providerId="ADAL" clId="{F7673D33-B342-4204-BE2C-AEE21A565965}" dt="2026-02-12T11:06:42.279" v="2444" actId="20577"/>
          <ac:spMkLst>
            <pc:docMk/>
            <pc:sldMk cId="2711634335" sldId="698"/>
            <ac:spMk id="3" creationId="{CA541A9B-727F-207F-99D0-714D6361F234}"/>
          </ac:spMkLst>
        </pc:spChg>
        <pc:spChg chg="add mod">
          <ac:chgData name="Britto, Sylvia (STFC,RAL,ISIS)" userId="de6e29f6-fa0f-43a0-bbc1-930e540335dd" providerId="ADAL" clId="{F7673D33-B342-4204-BE2C-AEE21A565965}" dt="2026-02-03T15:51:45.807" v="335" actId="20577"/>
          <ac:spMkLst>
            <pc:docMk/>
            <pc:sldMk cId="2711634335" sldId="698"/>
            <ac:spMk id="7" creationId="{7CF50BEA-7CF4-BF5A-E8AA-85EEB935F968}"/>
          </ac:spMkLst>
        </pc:spChg>
        <pc:picChg chg="add mod">
          <ac:chgData name="Britto, Sylvia (STFC,RAL,ISIS)" userId="de6e29f6-fa0f-43a0-bbc1-930e540335dd" providerId="ADAL" clId="{F7673D33-B342-4204-BE2C-AEE21A565965}" dt="2026-02-12T09:39:54.436" v="2064" actId="14100"/>
          <ac:picMkLst>
            <pc:docMk/>
            <pc:sldMk cId="2711634335" sldId="698"/>
            <ac:picMk id="6" creationId="{B1D7A836-2C50-E471-A819-653791E97BEC}"/>
          </ac:picMkLst>
        </pc:picChg>
        <pc:picChg chg="add mod">
          <ac:chgData name="Britto, Sylvia (STFC,RAL,ISIS)" userId="de6e29f6-fa0f-43a0-bbc1-930e540335dd" providerId="ADAL" clId="{F7673D33-B342-4204-BE2C-AEE21A565965}" dt="2026-02-12T09:39:58.450" v="2066" actId="1076"/>
          <ac:picMkLst>
            <pc:docMk/>
            <pc:sldMk cId="2711634335" sldId="698"/>
            <ac:picMk id="1026" creationId="{9081E005-ABC6-C496-AD02-153943500525}"/>
          </ac:picMkLst>
        </pc:picChg>
      </pc:sldChg>
      <pc:sldChg chg="addSp delSp modSp new mod">
        <pc:chgData name="Britto, Sylvia (STFC,RAL,ISIS)" userId="de6e29f6-fa0f-43a0-bbc1-930e540335dd" providerId="ADAL" clId="{F7673D33-B342-4204-BE2C-AEE21A565965}" dt="2026-02-12T09:38:36.004" v="2016" actId="20577"/>
        <pc:sldMkLst>
          <pc:docMk/>
          <pc:sldMk cId="2397361764" sldId="699"/>
        </pc:sldMkLst>
        <pc:spChg chg="add mod">
          <ac:chgData name="Britto, Sylvia (STFC,RAL,ISIS)" userId="de6e29f6-fa0f-43a0-bbc1-930e540335dd" providerId="ADAL" clId="{F7673D33-B342-4204-BE2C-AEE21A565965}" dt="2026-02-12T09:28:23.407" v="1481" actId="1076"/>
          <ac:spMkLst>
            <pc:docMk/>
            <pc:sldMk cId="2397361764" sldId="699"/>
            <ac:spMk id="2" creationId="{BAAC4A59-0E0B-AEF4-2233-6FD82012559D}"/>
          </ac:spMkLst>
        </pc:spChg>
        <pc:spChg chg="del mod">
          <ac:chgData name="Britto, Sylvia (STFC,RAL,ISIS)" userId="de6e29f6-fa0f-43a0-bbc1-930e540335dd" providerId="ADAL" clId="{F7673D33-B342-4204-BE2C-AEE21A565965}" dt="2026-02-12T09:28:50.449" v="1489" actId="478"/>
          <ac:spMkLst>
            <pc:docMk/>
            <pc:sldMk cId="2397361764" sldId="699"/>
            <ac:spMk id="6" creationId="{BDB8E316-2EE0-084D-F6EE-3BB66C3F1F8E}"/>
          </ac:spMkLst>
        </pc:spChg>
        <pc:spChg chg="del mod">
          <ac:chgData name="Britto, Sylvia (STFC,RAL,ISIS)" userId="de6e29f6-fa0f-43a0-bbc1-930e540335dd" providerId="ADAL" clId="{F7673D33-B342-4204-BE2C-AEE21A565965}" dt="2026-02-12T09:28:46.260" v="1487" actId="478"/>
          <ac:spMkLst>
            <pc:docMk/>
            <pc:sldMk cId="2397361764" sldId="699"/>
            <ac:spMk id="8" creationId="{FED31C6A-6676-6C5D-292D-2704FBAB81C0}"/>
          </ac:spMkLst>
        </pc:spChg>
        <pc:spChg chg="del mod topLvl">
          <ac:chgData name="Britto, Sylvia (STFC,RAL,ISIS)" userId="de6e29f6-fa0f-43a0-bbc1-930e540335dd" providerId="ADAL" clId="{F7673D33-B342-4204-BE2C-AEE21A565965}" dt="2026-02-12T09:29:15.630" v="1492" actId="478"/>
          <ac:spMkLst>
            <pc:docMk/>
            <pc:sldMk cId="2397361764" sldId="699"/>
            <ac:spMk id="10" creationId="{44B9A74E-D9CB-714C-5F5F-4773885FF79D}"/>
          </ac:spMkLst>
        </pc:spChg>
        <pc:spChg chg="del mod">
          <ac:chgData name="Britto, Sylvia (STFC,RAL,ISIS)" userId="de6e29f6-fa0f-43a0-bbc1-930e540335dd" providerId="ADAL" clId="{F7673D33-B342-4204-BE2C-AEE21A565965}" dt="2026-02-12T09:28:38.990" v="1484" actId="478"/>
          <ac:spMkLst>
            <pc:docMk/>
            <pc:sldMk cId="2397361764" sldId="699"/>
            <ac:spMk id="13" creationId="{47F75E6A-5267-E3E5-1C72-48F2946BF360}"/>
          </ac:spMkLst>
        </pc:spChg>
        <pc:spChg chg="add mod">
          <ac:chgData name="Britto, Sylvia (STFC,RAL,ISIS)" userId="de6e29f6-fa0f-43a0-bbc1-930e540335dd" providerId="ADAL" clId="{F7673D33-B342-4204-BE2C-AEE21A565965}" dt="2026-02-12T09:32:27.708" v="1795" actId="1076"/>
          <ac:spMkLst>
            <pc:docMk/>
            <pc:sldMk cId="2397361764" sldId="699"/>
            <ac:spMk id="14" creationId="{7ED46406-533E-692E-F600-38C2FAF7A20E}"/>
          </ac:spMkLst>
        </pc:spChg>
        <pc:spChg chg="add mod">
          <ac:chgData name="Britto, Sylvia (STFC,RAL,ISIS)" userId="de6e29f6-fa0f-43a0-bbc1-930e540335dd" providerId="ADAL" clId="{F7673D33-B342-4204-BE2C-AEE21A565965}" dt="2026-02-12T09:38:36.004" v="2016" actId="20577"/>
          <ac:spMkLst>
            <pc:docMk/>
            <pc:sldMk cId="2397361764" sldId="699"/>
            <ac:spMk id="15" creationId="{037F971E-6D7A-5EA9-5C8D-4B98FEEA3408}"/>
          </ac:spMkLst>
        </pc:spChg>
        <pc:grpChg chg="add del mod">
          <ac:chgData name="Britto, Sylvia (STFC,RAL,ISIS)" userId="de6e29f6-fa0f-43a0-bbc1-930e540335dd" providerId="ADAL" clId="{F7673D33-B342-4204-BE2C-AEE21A565965}" dt="2026-02-12T09:29:15.630" v="1492" actId="478"/>
          <ac:grpSpMkLst>
            <pc:docMk/>
            <pc:sldMk cId="2397361764" sldId="699"/>
            <ac:grpSpMk id="3" creationId="{7E4D6D8B-1E88-23B9-5194-316D9DC5A2AD}"/>
          </ac:grpSpMkLst>
        </pc:grpChg>
        <pc:picChg chg="mod topLvl">
          <ac:chgData name="Britto, Sylvia (STFC,RAL,ISIS)" userId="de6e29f6-fa0f-43a0-bbc1-930e540335dd" providerId="ADAL" clId="{F7673D33-B342-4204-BE2C-AEE21A565965}" dt="2026-02-12T09:32:03.584" v="1768" actId="1076"/>
          <ac:picMkLst>
            <pc:docMk/>
            <pc:sldMk cId="2397361764" sldId="699"/>
            <ac:picMk id="4" creationId="{A9611985-87AB-9A39-AC8D-23E514E55463}"/>
          </ac:picMkLst>
        </pc:picChg>
        <pc:cxnChg chg="del mod">
          <ac:chgData name="Britto, Sylvia (STFC,RAL,ISIS)" userId="de6e29f6-fa0f-43a0-bbc1-930e540335dd" providerId="ADAL" clId="{F7673D33-B342-4204-BE2C-AEE21A565965}" dt="2026-02-12T09:28:42.003" v="1485" actId="478"/>
          <ac:cxnSpMkLst>
            <pc:docMk/>
            <pc:sldMk cId="2397361764" sldId="699"/>
            <ac:cxnSpMk id="5" creationId="{9414DB67-BDD8-22B4-6168-70C827924EA8}"/>
          </ac:cxnSpMkLst>
        </pc:cxnChg>
        <pc:cxnChg chg="del mod">
          <ac:chgData name="Britto, Sylvia (STFC,RAL,ISIS)" userId="de6e29f6-fa0f-43a0-bbc1-930e540335dd" providerId="ADAL" clId="{F7673D33-B342-4204-BE2C-AEE21A565965}" dt="2026-02-12T09:28:52.294" v="1490" actId="478"/>
          <ac:cxnSpMkLst>
            <pc:docMk/>
            <pc:sldMk cId="2397361764" sldId="699"/>
            <ac:cxnSpMk id="7" creationId="{07A4276C-BE94-B942-33B6-DA6D412B5D6E}"/>
          </ac:cxnSpMkLst>
        </pc:cxnChg>
        <pc:cxnChg chg="del mod">
          <ac:chgData name="Britto, Sylvia (STFC,RAL,ISIS)" userId="de6e29f6-fa0f-43a0-bbc1-930e540335dd" providerId="ADAL" clId="{F7673D33-B342-4204-BE2C-AEE21A565965}" dt="2026-02-12T09:28:44.757" v="1486" actId="478"/>
          <ac:cxnSpMkLst>
            <pc:docMk/>
            <pc:sldMk cId="2397361764" sldId="699"/>
            <ac:cxnSpMk id="9" creationId="{C7278D35-BD61-C40A-400C-6789E646D1C9}"/>
          </ac:cxnSpMkLst>
        </pc:cxnChg>
        <pc:cxnChg chg="del">
          <ac:chgData name="Britto, Sylvia (STFC,RAL,ISIS)" userId="de6e29f6-fa0f-43a0-bbc1-930e540335dd" providerId="ADAL" clId="{F7673D33-B342-4204-BE2C-AEE21A565965}" dt="2026-02-12T09:28:31.145" v="1483" actId="478"/>
          <ac:cxnSpMkLst>
            <pc:docMk/>
            <pc:sldMk cId="2397361764" sldId="699"/>
            <ac:cxnSpMk id="11" creationId="{6F8780A0-5697-4202-FFE5-CB6D920354E0}"/>
          </ac:cxnSpMkLst>
        </pc:cxnChg>
        <pc:cxnChg chg="del mod">
          <ac:chgData name="Britto, Sylvia (STFC,RAL,ISIS)" userId="de6e29f6-fa0f-43a0-bbc1-930e540335dd" providerId="ADAL" clId="{F7673D33-B342-4204-BE2C-AEE21A565965}" dt="2026-02-12T09:28:48.646" v="1488" actId="478"/>
          <ac:cxnSpMkLst>
            <pc:docMk/>
            <pc:sldMk cId="2397361764" sldId="699"/>
            <ac:cxnSpMk id="12" creationId="{4970510E-CE1C-3442-214A-A345BB2C82F1}"/>
          </ac:cxnSpMkLst>
        </pc:cxnChg>
      </pc:sldChg>
      <pc:sldMasterChg chg="delSldLayout">
        <pc:chgData name="Britto, Sylvia (STFC,RAL,ISIS)" userId="de6e29f6-fa0f-43a0-bbc1-930e540335dd" providerId="ADAL" clId="{F7673D33-B342-4204-BE2C-AEE21A565965}" dt="2026-01-21T15:02:04.011" v="149" actId="47"/>
        <pc:sldMasterMkLst>
          <pc:docMk/>
          <pc:sldMasterMk cId="3285685730" sldId="2147483675"/>
        </pc:sldMasterMkLst>
      </pc:sldMasterChg>
    </pc:docChg>
  </pc:docChgLst>
  <pc:docChgLst>
    <pc:chgData name="Britto, Sylvia (STFC,RAL,ISIS)" userId="de6e29f6-fa0f-43a0-bbc1-930e540335dd" providerId="ADAL" clId="{891C9A48-7497-40F3-9EB0-248900A57026}"/>
    <pc:docChg chg="custSel addSld modSld sldOrd">
      <pc:chgData name="Britto, Sylvia (STFC,RAL,ISIS)" userId="de6e29f6-fa0f-43a0-bbc1-930e540335dd" providerId="ADAL" clId="{891C9A48-7497-40F3-9EB0-248900A57026}" dt="2026-02-11T22:47:30.398" v="476" actId="478"/>
      <pc:docMkLst>
        <pc:docMk/>
      </pc:docMkLst>
      <pc:sldChg chg="modSp mod">
        <pc:chgData name="Britto, Sylvia (STFC,RAL,ISIS)" userId="de6e29f6-fa0f-43a0-bbc1-930e540335dd" providerId="ADAL" clId="{891C9A48-7497-40F3-9EB0-248900A57026}" dt="2026-02-11T21:29:21.438" v="342" actId="20577"/>
        <pc:sldMkLst>
          <pc:docMk/>
          <pc:sldMk cId="1481826788" sldId="256"/>
        </pc:sldMkLst>
        <pc:spChg chg="mod">
          <ac:chgData name="Britto, Sylvia (STFC,RAL,ISIS)" userId="de6e29f6-fa0f-43a0-bbc1-930e540335dd" providerId="ADAL" clId="{891C9A48-7497-40F3-9EB0-248900A57026}" dt="2026-02-11T21:28:59.938" v="341" actId="1076"/>
          <ac:spMkLst>
            <pc:docMk/>
            <pc:sldMk cId="1481826788" sldId="256"/>
            <ac:spMk id="2" creationId="{B39B5CD0-94BB-02A9-D0D6-755513A2911E}"/>
          </ac:spMkLst>
        </pc:spChg>
        <pc:spChg chg="mod">
          <ac:chgData name="Britto, Sylvia (STFC,RAL,ISIS)" userId="de6e29f6-fa0f-43a0-bbc1-930e540335dd" providerId="ADAL" clId="{891C9A48-7497-40F3-9EB0-248900A57026}" dt="2026-02-11T21:28:53.322" v="340" actId="1076"/>
          <ac:spMkLst>
            <pc:docMk/>
            <pc:sldMk cId="1481826788" sldId="256"/>
            <ac:spMk id="3" creationId="{15A80B9D-A009-468E-DD38-1C459E82E2B8}"/>
          </ac:spMkLst>
        </pc:spChg>
        <pc:spChg chg="mod">
          <ac:chgData name="Britto, Sylvia (STFC,RAL,ISIS)" userId="de6e29f6-fa0f-43a0-bbc1-930e540335dd" providerId="ADAL" clId="{891C9A48-7497-40F3-9EB0-248900A57026}" dt="2026-02-11T21:29:21.438" v="342" actId="20577"/>
          <ac:spMkLst>
            <pc:docMk/>
            <pc:sldMk cId="1481826788" sldId="256"/>
            <ac:spMk id="4" creationId="{F317514D-CA92-5C28-8A6F-C434B7EF14DE}"/>
          </ac:spMkLst>
        </pc:spChg>
      </pc:sldChg>
      <pc:sldChg chg="modSp mod">
        <pc:chgData name="Britto, Sylvia (STFC,RAL,ISIS)" userId="de6e29f6-fa0f-43a0-bbc1-930e540335dd" providerId="ADAL" clId="{891C9A48-7497-40F3-9EB0-248900A57026}" dt="2026-02-11T21:22:27.805" v="236" actId="20577"/>
        <pc:sldMkLst>
          <pc:docMk/>
          <pc:sldMk cId="1143569930" sldId="604"/>
        </pc:sldMkLst>
        <pc:spChg chg="mod">
          <ac:chgData name="Britto, Sylvia (STFC,RAL,ISIS)" userId="de6e29f6-fa0f-43a0-bbc1-930e540335dd" providerId="ADAL" clId="{891C9A48-7497-40F3-9EB0-248900A57026}" dt="2026-02-11T21:22:27.805" v="236" actId="20577"/>
          <ac:spMkLst>
            <pc:docMk/>
            <pc:sldMk cId="1143569930" sldId="604"/>
            <ac:spMk id="2" creationId="{00000000-0000-0000-0000-000000000000}"/>
          </ac:spMkLst>
        </pc:spChg>
      </pc:sldChg>
      <pc:sldChg chg="modSp mod">
        <pc:chgData name="Britto, Sylvia (STFC,RAL,ISIS)" userId="de6e29f6-fa0f-43a0-bbc1-930e540335dd" providerId="ADAL" clId="{891C9A48-7497-40F3-9EB0-248900A57026}" dt="2026-02-11T19:28:34.316" v="224" actId="1076"/>
        <pc:sldMkLst>
          <pc:docMk/>
          <pc:sldMk cId="1938297280" sldId="664"/>
        </pc:sldMkLst>
        <pc:spChg chg="mod">
          <ac:chgData name="Britto, Sylvia (STFC,RAL,ISIS)" userId="de6e29f6-fa0f-43a0-bbc1-930e540335dd" providerId="ADAL" clId="{891C9A48-7497-40F3-9EB0-248900A57026}" dt="2026-02-11T19:28:34.316" v="224" actId="1076"/>
          <ac:spMkLst>
            <pc:docMk/>
            <pc:sldMk cId="1938297280" sldId="664"/>
            <ac:spMk id="28" creationId="{332F155A-89F2-EC93-6A6A-0B3CB3369444}"/>
          </ac:spMkLst>
        </pc:spChg>
      </pc:sldChg>
      <pc:sldChg chg="addSp modSp mod modAnim">
        <pc:chgData name="Britto, Sylvia (STFC,RAL,ISIS)" userId="de6e29f6-fa0f-43a0-bbc1-930e540335dd" providerId="ADAL" clId="{891C9A48-7497-40F3-9EB0-248900A57026}" dt="2026-02-11T21:21:04.284" v="232"/>
        <pc:sldMkLst>
          <pc:docMk/>
          <pc:sldMk cId="3713352399" sldId="666"/>
        </pc:sldMkLst>
        <pc:spChg chg="mod">
          <ac:chgData name="Britto, Sylvia (STFC,RAL,ISIS)" userId="de6e29f6-fa0f-43a0-bbc1-930e540335dd" providerId="ADAL" clId="{891C9A48-7497-40F3-9EB0-248900A57026}" dt="2026-02-11T21:20:56.795" v="231" actId="164"/>
          <ac:spMkLst>
            <pc:docMk/>
            <pc:sldMk cId="3713352399" sldId="666"/>
            <ac:spMk id="4" creationId="{8AA7CEEF-B2A2-E4E9-F34C-159656195BFE}"/>
          </ac:spMkLst>
        </pc:spChg>
        <pc:grpChg chg="add mod">
          <ac:chgData name="Britto, Sylvia (STFC,RAL,ISIS)" userId="de6e29f6-fa0f-43a0-bbc1-930e540335dd" providerId="ADAL" clId="{891C9A48-7497-40F3-9EB0-248900A57026}" dt="2026-02-11T21:20:56.795" v="231" actId="164"/>
          <ac:grpSpMkLst>
            <pc:docMk/>
            <pc:sldMk cId="3713352399" sldId="666"/>
            <ac:grpSpMk id="2" creationId="{D86CB88D-5F97-5502-CBD4-EB433FD2CCDE}"/>
          </ac:grpSpMkLst>
        </pc:grpChg>
        <pc:picChg chg="mod">
          <ac:chgData name="Britto, Sylvia (STFC,RAL,ISIS)" userId="de6e29f6-fa0f-43a0-bbc1-930e540335dd" providerId="ADAL" clId="{891C9A48-7497-40F3-9EB0-248900A57026}" dt="2026-02-11T21:20:56.795" v="231" actId="164"/>
          <ac:picMkLst>
            <pc:docMk/>
            <pc:sldMk cId="3713352399" sldId="666"/>
            <ac:picMk id="6" creationId="{9C963F63-EC38-9EB6-68E1-C1481F042C49}"/>
          </ac:picMkLst>
        </pc:picChg>
      </pc:sldChg>
      <pc:sldChg chg="modSp mod">
        <pc:chgData name="Britto, Sylvia (STFC,RAL,ISIS)" userId="de6e29f6-fa0f-43a0-bbc1-930e540335dd" providerId="ADAL" clId="{891C9A48-7497-40F3-9EB0-248900A57026}" dt="2026-02-11T19:28:44.436" v="225" actId="1076"/>
        <pc:sldMkLst>
          <pc:docMk/>
          <pc:sldMk cId="2111439617" sldId="671"/>
        </pc:sldMkLst>
        <pc:spChg chg="mod">
          <ac:chgData name="Britto, Sylvia (STFC,RAL,ISIS)" userId="de6e29f6-fa0f-43a0-bbc1-930e540335dd" providerId="ADAL" clId="{891C9A48-7497-40F3-9EB0-248900A57026}" dt="2026-02-11T19:28:44.436" v="225" actId="1076"/>
          <ac:spMkLst>
            <pc:docMk/>
            <pc:sldMk cId="2111439617" sldId="671"/>
            <ac:spMk id="2" creationId="{5BA79FE4-9032-D26E-9207-B78E9BAA0051}"/>
          </ac:spMkLst>
        </pc:spChg>
        <pc:picChg chg="mod">
          <ac:chgData name="Britto, Sylvia (STFC,RAL,ISIS)" userId="de6e29f6-fa0f-43a0-bbc1-930e540335dd" providerId="ADAL" clId="{891C9A48-7497-40F3-9EB0-248900A57026}" dt="2026-02-07T14:12:18.931" v="18" actId="1076"/>
          <ac:picMkLst>
            <pc:docMk/>
            <pc:sldMk cId="2111439617" sldId="671"/>
            <ac:picMk id="8" creationId="{68C881C2-86CD-94C7-3898-B1EBCA8AC190}"/>
          </ac:picMkLst>
        </pc:picChg>
      </pc:sldChg>
      <pc:sldChg chg="addSp modSp mod">
        <pc:chgData name="Britto, Sylvia (STFC,RAL,ISIS)" userId="de6e29f6-fa0f-43a0-bbc1-930e540335dd" providerId="ADAL" clId="{891C9A48-7497-40F3-9EB0-248900A57026}" dt="2026-02-11T21:25:28.181" v="245" actId="1036"/>
        <pc:sldMkLst>
          <pc:docMk/>
          <pc:sldMk cId="2278852759" sldId="672"/>
        </pc:sldMkLst>
        <pc:spChg chg="mod">
          <ac:chgData name="Britto, Sylvia (STFC,RAL,ISIS)" userId="de6e29f6-fa0f-43a0-bbc1-930e540335dd" providerId="ADAL" clId="{891C9A48-7497-40F3-9EB0-248900A57026}" dt="2026-02-11T19:28:26.926" v="223" actId="5793"/>
          <ac:spMkLst>
            <pc:docMk/>
            <pc:sldMk cId="2278852759" sldId="672"/>
            <ac:spMk id="2" creationId="{4EAE3E10-E99E-3D85-14C1-6EE9370000E9}"/>
          </ac:spMkLst>
        </pc:spChg>
        <pc:spChg chg="add mod">
          <ac:chgData name="Britto, Sylvia (STFC,RAL,ISIS)" userId="de6e29f6-fa0f-43a0-bbc1-930e540335dd" providerId="ADAL" clId="{891C9A48-7497-40F3-9EB0-248900A57026}" dt="2026-02-11T21:24:43.395" v="239" actId="1076"/>
          <ac:spMkLst>
            <pc:docMk/>
            <pc:sldMk cId="2278852759" sldId="672"/>
            <ac:spMk id="3" creationId="{3A8D518F-7571-A52F-4544-9E0F209B8A11}"/>
          </ac:spMkLst>
        </pc:spChg>
        <pc:spChg chg="mod">
          <ac:chgData name="Britto, Sylvia (STFC,RAL,ISIS)" userId="de6e29f6-fa0f-43a0-bbc1-930e540335dd" providerId="ADAL" clId="{891C9A48-7497-40F3-9EB0-248900A57026}" dt="2026-02-11T21:24:52.818" v="241" actId="1076"/>
          <ac:spMkLst>
            <pc:docMk/>
            <pc:sldMk cId="2278852759" sldId="672"/>
            <ac:spMk id="6" creationId="{83F31763-4390-5233-1A88-F465DBC5E66B}"/>
          </ac:spMkLst>
        </pc:spChg>
        <pc:picChg chg="mod">
          <ac:chgData name="Britto, Sylvia (STFC,RAL,ISIS)" userId="de6e29f6-fa0f-43a0-bbc1-930e540335dd" providerId="ADAL" clId="{891C9A48-7497-40F3-9EB0-248900A57026}" dt="2026-02-11T21:24:55.074" v="242" actId="1076"/>
          <ac:picMkLst>
            <pc:docMk/>
            <pc:sldMk cId="2278852759" sldId="672"/>
            <ac:picMk id="8" creationId="{9168F68C-A5B1-A8D0-9684-19F3D1323298}"/>
          </ac:picMkLst>
        </pc:picChg>
        <pc:picChg chg="mod">
          <ac:chgData name="Britto, Sylvia (STFC,RAL,ISIS)" userId="de6e29f6-fa0f-43a0-bbc1-930e540335dd" providerId="ADAL" clId="{891C9A48-7497-40F3-9EB0-248900A57026}" dt="2026-02-11T21:25:28.181" v="245" actId="1036"/>
          <ac:picMkLst>
            <pc:docMk/>
            <pc:sldMk cId="2278852759" sldId="672"/>
            <ac:picMk id="10" creationId="{50BCB864-E990-6E12-A2C4-45E9E491C20B}"/>
          </ac:picMkLst>
        </pc:picChg>
      </pc:sldChg>
      <pc:sldChg chg="modSp mod">
        <pc:chgData name="Britto, Sylvia (STFC,RAL,ISIS)" userId="de6e29f6-fa0f-43a0-bbc1-930e540335dd" providerId="ADAL" clId="{891C9A48-7497-40F3-9EB0-248900A57026}" dt="2026-02-11T21:21:38.160" v="234" actId="1036"/>
        <pc:sldMkLst>
          <pc:docMk/>
          <pc:sldMk cId="4047455020" sldId="684"/>
        </pc:sldMkLst>
        <pc:grpChg chg="mod">
          <ac:chgData name="Britto, Sylvia (STFC,RAL,ISIS)" userId="de6e29f6-fa0f-43a0-bbc1-930e540335dd" providerId="ADAL" clId="{891C9A48-7497-40F3-9EB0-248900A57026}" dt="2026-02-11T21:21:38.160" v="234" actId="1036"/>
          <ac:grpSpMkLst>
            <pc:docMk/>
            <pc:sldMk cId="4047455020" sldId="684"/>
            <ac:grpSpMk id="9" creationId="{A669A091-53EA-2802-45C2-DC4E0E5CC4ED}"/>
          </ac:grpSpMkLst>
        </pc:grpChg>
      </pc:sldChg>
      <pc:sldChg chg="addSp delSp modSp mod ord">
        <pc:chgData name="Britto, Sylvia (STFC,RAL,ISIS)" userId="de6e29f6-fa0f-43a0-bbc1-930e540335dd" providerId="ADAL" clId="{891C9A48-7497-40F3-9EB0-248900A57026}" dt="2026-02-11T22:47:30.398" v="476" actId="478"/>
        <pc:sldMkLst>
          <pc:docMk/>
          <pc:sldMk cId="3757708173" sldId="692"/>
        </pc:sldMkLst>
        <pc:spChg chg="add del">
          <ac:chgData name="Britto, Sylvia (STFC,RAL,ISIS)" userId="de6e29f6-fa0f-43a0-bbc1-930e540335dd" providerId="ADAL" clId="{891C9A48-7497-40F3-9EB0-248900A57026}" dt="2026-02-11T22:47:30.398" v="476" actId="478"/>
          <ac:spMkLst>
            <pc:docMk/>
            <pc:sldMk cId="3757708173" sldId="692"/>
            <ac:spMk id="4" creationId="{5CD1B0CD-85F3-2829-0A21-5D1A475BAA80}"/>
          </ac:spMkLst>
        </pc:spChg>
        <pc:spChg chg="mod">
          <ac:chgData name="Britto, Sylvia (STFC,RAL,ISIS)" userId="de6e29f6-fa0f-43a0-bbc1-930e540335dd" providerId="ADAL" clId="{891C9A48-7497-40F3-9EB0-248900A57026}" dt="2026-02-07T22:38:02.958" v="20" actId="1036"/>
          <ac:spMkLst>
            <pc:docMk/>
            <pc:sldMk cId="3757708173" sldId="692"/>
            <ac:spMk id="5" creationId="{7221B3B2-6F15-4647-284F-B7583BE3244C}"/>
          </ac:spMkLst>
        </pc:spChg>
        <pc:spChg chg="add mod">
          <ac:chgData name="Britto, Sylvia (STFC,RAL,ISIS)" userId="de6e29f6-fa0f-43a0-bbc1-930e540335dd" providerId="ADAL" clId="{891C9A48-7497-40F3-9EB0-248900A57026}" dt="2026-02-11T22:47:19.516" v="475" actId="20577"/>
          <ac:spMkLst>
            <pc:docMk/>
            <pc:sldMk cId="3757708173" sldId="692"/>
            <ac:spMk id="6" creationId="{19046BE9-305A-4675-14F3-A1D238B68FE6}"/>
          </ac:spMkLst>
        </pc:spChg>
        <pc:spChg chg="mod">
          <ac:chgData name="Britto, Sylvia (STFC,RAL,ISIS)" userId="de6e29f6-fa0f-43a0-bbc1-930e540335dd" providerId="ADAL" clId="{891C9A48-7497-40F3-9EB0-248900A57026}" dt="2026-02-11T22:46:23.833" v="351" actId="1076"/>
          <ac:spMkLst>
            <pc:docMk/>
            <pc:sldMk cId="3757708173" sldId="692"/>
            <ac:spMk id="8" creationId="{D9061A5C-EA9C-8A4D-6F60-5AAE314C48A3}"/>
          </ac:spMkLst>
        </pc:spChg>
        <pc:picChg chg="mod">
          <ac:chgData name="Britto, Sylvia (STFC,RAL,ISIS)" userId="de6e29f6-fa0f-43a0-bbc1-930e540335dd" providerId="ADAL" clId="{891C9A48-7497-40F3-9EB0-248900A57026}" dt="2026-02-11T22:46:16.658" v="349" actId="14100"/>
          <ac:picMkLst>
            <pc:docMk/>
            <pc:sldMk cId="3757708173" sldId="692"/>
            <ac:picMk id="1026" creationId="{34FD30C8-92C0-FA0E-694C-9CC7BC6596A8}"/>
          </ac:picMkLst>
        </pc:picChg>
        <pc:picChg chg="mod">
          <ac:chgData name="Britto, Sylvia (STFC,RAL,ISIS)" userId="de6e29f6-fa0f-43a0-bbc1-930e540335dd" providerId="ADAL" clId="{891C9A48-7497-40F3-9EB0-248900A57026}" dt="2026-02-11T22:46:25.434" v="352" actId="1076"/>
          <ac:picMkLst>
            <pc:docMk/>
            <pc:sldMk cId="3757708173" sldId="692"/>
            <ac:picMk id="1028" creationId="{92AA81FF-BF88-639D-EBF0-4914EAB8DB0B}"/>
          </ac:picMkLst>
        </pc:picChg>
      </pc:sldChg>
      <pc:sldChg chg="modSp mod">
        <pc:chgData name="Britto, Sylvia (STFC,RAL,ISIS)" userId="de6e29f6-fa0f-43a0-bbc1-930e540335dd" providerId="ADAL" clId="{891C9A48-7497-40F3-9EB0-248900A57026}" dt="2026-02-11T19:29:05.150" v="227" actId="1076"/>
        <pc:sldMkLst>
          <pc:docMk/>
          <pc:sldMk cId="4148708832" sldId="694"/>
        </pc:sldMkLst>
        <pc:spChg chg="mod">
          <ac:chgData name="Britto, Sylvia (STFC,RAL,ISIS)" userId="de6e29f6-fa0f-43a0-bbc1-930e540335dd" providerId="ADAL" clId="{891C9A48-7497-40F3-9EB0-248900A57026}" dt="2026-02-11T19:29:05.150" v="227" actId="1076"/>
          <ac:spMkLst>
            <pc:docMk/>
            <pc:sldMk cId="4148708832" sldId="694"/>
            <ac:spMk id="13" creationId="{580591B0-1022-2657-01FD-F439AE0FF47E}"/>
          </ac:spMkLst>
        </pc:spChg>
      </pc:sldChg>
      <pc:sldChg chg="modSp mod">
        <pc:chgData name="Britto, Sylvia (STFC,RAL,ISIS)" userId="de6e29f6-fa0f-43a0-bbc1-930e540335dd" providerId="ADAL" clId="{891C9A48-7497-40F3-9EB0-248900A57026}" dt="2026-02-07T22:50:00.831" v="41" actId="20577"/>
        <pc:sldMkLst>
          <pc:docMk/>
          <pc:sldMk cId="738130362" sldId="695"/>
        </pc:sldMkLst>
        <pc:spChg chg="mod">
          <ac:chgData name="Britto, Sylvia (STFC,RAL,ISIS)" userId="de6e29f6-fa0f-43a0-bbc1-930e540335dd" providerId="ADAL" clId="{891C9A48-7497-40F3-9EB0-248900A57026}" dt="2026-02-07T22:50:00.831" v="41" actId="20577"/>
          <ac:spMkLst>
            <pc:docMk/>
            <pc:sldMk cId="738130362" sldId="695"/>
            <ac:spMk id="4" creationId="{E15E5C06-F5BA-B79B-2A44-D082FC254F9C}"/>
          </ac:spMkLst>
        </pc:spChg>
      </pc:sldChg>
      <pc:sldChg chg="addSp delSp modSp new mod modAnim">
        <pc:chgData name="Britto, Sylvia (STFC,RAL,ISIS)" userId="de6e29f6-fa0f-43a0-bbc1-930e540335dd" providerId="ADAL" clId="{891C9A48-7497-40F3-9EB0-248900A57026}" dt="2026-01-28T15:18:43.500" v="4"/>
        <pc:sldMkLst>
          <pc:docMk/>
          <pc:sldMk cId="2612157324" sldId="696"/>
        </pc:sldMkLst>
        <pc:spChg chg="add mod">
          <ac:chgData name="Britto, Sylvia (STFC,RAL,ISIS)" userId="de6e29f6-fa0f-43a0-bbc1-930e540335dd" providerId="ADAL" clId="{891C9A48-7497-40F3-9EB0-248900A57026}" dt="2026-01-28T15:18:43.500" v="4"/>
          <ac:spMkLst>
            <pc:docMk/>
            <pc:sldMk cId="2612157324" sldId="696"/>
            <ac:spMk id="5" creationId="{89897258-4132-11A5-34AE-EBFC5F662AE8}"/>
          </ac:spMkLst>
        </pc:spChg>
        <pc:spChg chg="mod">
          <ac:chgData name="Britto, Sylvia (STFC,RAL,ISIS)" userId="de6e29f6-fa0f-43a0-bbc1-930e540335dd" providerId="ADAL" clId="{891C9A48-7497-40F3-9EB0-248900A57026}" dt="2026-01-28T15:18:43.500" v="4"/>
          <ac:spMkLst>
            <pc:docMk/>
            <pc:sldMk cId="2612157324" sldId="696"/>
            <ac:spMk id="15" creationId="{EEA06510-77E4-63A6-2630-95EFB9BC49F5}"/>
          </ac:spMkLst>
        </pc:spChg>
        <pc:spChg chg="add mod">
          <ac:chgData name="Britto, Sylvia (STFC,RAL,ISIS)" userId="de6e29f6-fa0f-43a0-bbc1-930e540335dd" providerId="ADAL" clId="{891C9A48-7497-40F3-9EB0-248900A57026}" dt="2026-01-28T15:18:43.500" v="4"/>
          <ac:spMkLst>
            <pc:docMk/>
            <pc:sldMk cId="2612157324" sldId="696"/>
            <ac:spMk id="19" creationId="{D4723155-C816-719F-75BE-97CEDEF2CA23}"/>
          </ac:spMkLst>
        </pc:spChg>
        <pc:spChg chg="add mod">
          <ac:chgData name="Britto, Sylvia (STFC,RAL,ISIS)" userId="de6e29f6-fa0f-43a0-bbc1-930e540335dd" providerId="ADAL" clId="{891C9A48-7497-40F3-9EB0-248900A57026}" dt="2026-01-28T15:18:43.500" v="4"/>
          <ac:spMkLst>
            <pc:docMk/>
            <pc:sldMk cId="2612157324" sldId="696"/>
            <ac:spMk id="40" creationId="{26924F9F-5DB3-CB89-9CFC-BD4565E52E81}"/>
          </ac:spMkLst>
        </pc:spChg>
        <pc:spChg chg="add mod">
          <ac:chgData name="Britto, Sylvia (STFC,RAL,ISIS)" userId="de6e29f6-fa0f-43a0-bbc1-930e540335dd" providerId="ADAL" clId="{891C9A48-7497-40F3-9EB0-248900A57026}" dt="2026-01-28T15:18:43.500" v="4"/>
          <ac:spMkLst>
            <pc:docMk/>
            <pc:sldMk cId="2612157324" sldId="696"/>
            <ac:spMk id="43" creationId="{CB4DFD96-F0AF-1F81-DC0A-310E67BC6D78}"/>
          </ac:spMkLst>
        </pc:spChg>
        <pc:spChg chg="add mod">
          <ac:chgData name="Britto, Sylvia (STFC,RAL,ISIS)" userId="de6e29f6-fa0f-43a0-bbc1-930e540335dd" providerId="ADAL" clId="{891C9A48-7497-40F3-9EB0-248900A57026}" dt="2026-01-28T15:18:43.500" v="4"/>
          <ac:spMkLst>
            <pc:docMk/>
            <pc:sldMk cId="2612157324" sldId="696"/>
            <ac:spMk id="45" creationId="{5371FEBF-D3E0-AED4-0A97-57222E6C3056}"/>
          </ac:spMkLst>
        </pc:spChg>
        <pc:spChg chg="mod">
          <ac:chgData name="Britto, Sylvia (STFC,RAL,ISIS)" userId="de6e29f6-fa0f-43a0-bbc1-930e540335dd" providerId="ADAL" clId="{891C9A48-7497-40F3-9EB0-248900A57026}" dt="2026-01-28T15:18:43.500" v="4"/>
          <ac:spMkLst>
            <pc:docMk/>
            <pc:sldMk cId="2612157324" sldId="696"/>
            <ac:spMk id="49" creationId="{FC4E1FA2-6CB6-6AFF-89DA-77CAFEC15787}"/>
          </ac:spMkLst>
        </pc:spChg>
        <pc:spChg chg="mod">
          <ac:chgData name="Britto, Sylvia (STFC,RAL,ISIS)" userId="de6e29f6-fa0f-43a0-bbc1-930e540335dd" providerId="ADAL" clId="{891C9A48-7497-40F3-9EB0-248900A57026}" dt="2026-01-28T15:18:43.500" v="4"/>
          <ac:spMkLst>
            <pc:docMk/>
            <pc:sldMk cId="2612157324" sldId="696"/>
            <ac:spMk id="50" creationId="{B29EFF6F-DDC7-6EE9-66A3-B87B2295FCF5}"/>
          </ac:spMkLst>
        </pc:spChg>
        <pc:spChg chg="mod">
          <ac:chgData name="Britto, Sylvia (STFC,RAL,ISIS)" userId="de6e29f6-fa0f-43a0-bbc1-930e540335dd" providerId="ADAL" clId="{891C9A48-7497-40F3-9EB0-248900A57026}" dt="2026-01-28T15:18:43.500" v="4"/>
          <ac:spMkLst>
            <pc:docMk/>
            <pc:sldMk cId="2612157324" sldId="696"/>
            <ac:spMk id="51" creationId="{CB70821D-B4A0-2119-9CBA-6618BD1C4F6C}"/>
          </ac:spMkLst>
        </pc:spChg>
        <pc:spChg chg="mod">
          <ac:chgData name="Britto, Sylvia (STFC,RAL,ISIS)" userId="de6e29f6-fa0f-43a0-bbc1-930e540335dd" providerId="ADAL" clId="{891C9A48-7497-40F3-9EB0-248900A57026}" dt="2026-01-28T15:18:43.500" v="4"/>
          <ac:spMkLst>
            <pc:docMk/>
            <pc:sldMk cId="2612157324" sldId="696"/>
            <ac:spMk id="52" creationId="{BF16C786-2E8D-439C-DD32-FB1641F8495B}"/>
          </ac:spMkLst>
        </pc:spChg>
      </pc:sldChg>
      <pc:sldChg chg="addSp delSp modSp new mod">
        <pc:chgData name="Britto, Sylvia (STFC,RAL,ISIS)" userId="de6e29f6-fa0f-43a0-bbc1-930e540335dd" providerId="ADAL" clId="{891C9A48-7497-40F3-9EB0-248900A57026}" dt="2026-01-28T15:19:46.205" v="9"/>
        <pc:sldMkLst>
          <pc:docMk/>
          <pc:sldMk cId="3765874143" sldId="697"/>
        </pc:sldMkLst>
        <pc:spChg chg="add mod">
          <ac:chgData name="Britto, Sylvia (STFC,RAL,ISIS)" userId="de6e29f6-fa0f-43a0-bbc1-930e540335dd" providerId="ADAL" clId="{891C9A48-7497-40F3-9EB0-248900A57026}" dt="2026-01-28T15:19:46.205" v="9"/>
          <ac:spMkLst>
            <pc:docMk/>
            <pc:sldMk cId="3765874143" sldId="697"/>
            <ac:spMk id="5" creationId="{C3565AF5-6BAF-AADB-F37C-0E8D89E3699D}"/>
          </ac:spMkLst>
        </pc:spChg>
        <pc:spChg chg="add mod">
          <ac:chgData name="Britto, Sylvia (STFC,RAL,ISIS)" userId="de6e29f6-fa0f-43a0-bbc1-930e540335dd" providerId="ADAL" clId="{891C9A48-7497-40F3-9EB0-248900A57026}" dt="2026-01-28T15:19:46.205" v="9"/>
          <ac:spMkLst>
            <pc:docMk/>
            <pc:sldMk cId="3765874143" sldId="697"/>
            <ac:spMk id="6" creationId="{A06F76DD-4819-D668-F5B0-1CBF77B211AE}"/>
          </ac:spMkLst>
        </pc:spChg>
        <pc:spChg chg="add mod">
          <ac:chgData name="Britto, Sylvia (STFC,RAL,ISIS)" userId="de6e29f6-fa0f-43a0-bbc1-930e540335dd" providerId="ADAL" clId="{891C9A48-7497-40F3-9EB0-248900A57026}" dt="2026-01-28T15:19:46.205" v="9"/>
          <ac:spMkLst>
            <pc:docMk/>
            <pc:sldMk cId="3765874143" sldId="697"/>
            <ac:spMk id="8" creationId="{E9CE2C5A-7DBB-E7CF-3369-833085157A6A}"/>
          </ac:spMkLst>
        </pc:spChg>
        <pc:spChg chg="add mod">
          <ac:chgData name="Britto, Sylvia (STFC,RAL,ISIS)" userId="de6e29f6-fa0f-43a0-bbc1-930e540335dd" providerId="ADAL" clId="{891C9A48-7497-40F3-9EB0-248900A57026}" dt="2026-01-28T15:19:46.205" v="9"/>
          <ac:spMkLst>
            <pc:docMk/>
            <pc:sldMk cId="3765874143" sldId="697"/>
            <ac:spMk id="10" creationId="{F5E9E126-EF8C-B001-5636-6C00FA956689}"/>
          </ac:spMkLst>
        </pc:spChg>
        <pc:spChg chg="add mod">
          <ac:chgData name="Britto, Sylvia (STFC,RAL,ISIS)" userId="de6e29f6-fa0f-43a0-bbc1-930e540335dd" providerId="ADAL" clId="{891C9A48-7497-40F3-9EB0-248900A57026}" dt="2026-01-28T15:19:46.205" v="9"/>
          <ac:spMkLst>
            <pc:docMk/>
            <pc:sldMk cId="3765874143" sldId="697"/>
            <ac:spMk id="11" creationId="{10FC33BC-874D-6F4B-7C67-380A11FE33C4}"/>
          </ac:spMkLst>
        </pc:spChg>
        <pc:spChg chg="add mod">
          <ac:chgData name="Britto, Sylvia (STFC,RAL,ISIS)" userId="de6e29f6-fa0f-43a0-bbc1-930e540335dd" providerId="ADAL" clId="{891C9A48-7497-40F3-9EB0-248900A57026}" dt="2026-01-28T15:19:46.205" v="9"/>
          <ac:spMkLst>
            <pc:docMk/>
            <pc:sldMk cId="3765874143" sldId="697"/>
            <ac:spMk id="12" creationId="{97FCE3E3-7C77-8DA2-DA9D-7240F0C461ED}"/>
          </ac:spMkLst>
        </pc:spChg>
        <pc:picChg chg="add mod">
          <ac:chgData name="Britto, Sylvia (STFC,RAL,ISIS)" userId="de6e29f6-fa0f-43a0-bbc1-930e540335dd" providerId="ADAL" clId="{891C9A48-7497-40F3-9EB0-248900A57026}" dt="2026-01-28T15:19:46.205" v="9"/>
          <ac:picMkLst>
            <pc:docMk/>
            <pc:sldMk cId="3765874143" sldId="697"/>
            <ac:picMk id="7" creationId="{264A8771-6D83-D642-66FC-487FB9E90597}"/>
          </ac:picMkLst>
        </pc:picChg>
        <pc:picChg chg="add mod">
          <ac:chgData name="Britto, Sylvia (STFC,RAL,ISIS)" userId="de6e29f6-fa0f-43a0-bbc1-930e540335dd" providerId="ADAL" clId="{891C9A48-7497-40F3-9EB0-248900A57026}" dt="2026-01-28T15:19:46.205" v="9"/>
          <ac:picMkLst>
            <pc:docMk/>
            <pc:sldMk cId="3765874143" sldId="697"/>
            <ac:picMk id="9" creationId="{4B7D0EB1-2F66-CBA2-5A8C-0FDE79BAEBD2}"/>
          </ac:picMkLst>
        </pc:picChg>
      </pc:sldChg>
      <pc:sldChg chg="modSp">
        <pc:chgData name="Britto, Sylvia (STFC,RAL,ISIS)" userId="de6e29f6-fa0f-43a0-bbc1-930e540335dd" providerId="ADAL" clId="{891C9A48-7497-40F3-9EB0-248900A57026}" dt="2026-02-11T19:30:58.330" v="230" actId="1076"/>
        <pc:sldMkLst>
          <pc:docMk/>
          <pc:sldMk cId="2711634335" sldId="698"/>
        </pc:sldMkLst>
        <pc:picChg chg="mod">
          <ac:chgData name="Britto, Sylvia (STFC,RAL,ISIS)" userId="de6e29f6-fa0f-43a0-bbc1-930e540335dd" providerId="ADAL" clId="{891C9A48-7497-40F3-9EB0-248900A57026}" dt="2026-02-11T19:30:58.330" v="230" actId="1076"/>
          <ac:picMkLst>
            <pc:docMk/>
            <pc:sldMk cId="2711634335" sldId="698"/>
            <ac:picMk id="1026" creationId="{9081E005-ABC6-C496-AD02-153943500525}"/>
          </ac:picMkLst>
        </pc:picChg>
      </pc:sldChg>
      <pc:sldChg chg="modSp mod">
        <pc:chgData name="Britto, Sylvia (STFC,RAL,ISIS)" userId="de6e29f6-fa0f-43a0-bbc1-930e540335dd" providerId="ADAL" clId="{891C9A48-7497-40F3-9EB0-248900A57026}" dt="2026-02-11T21:30:59.967" v="348" actId="1076"/>
        <pc:sldMkLst>
          <pc:docMk/>
          <pc:sldMk cId="2397361764" sldId="699"/>
        </pc:sldMkLst>
        <pc:spChg chg="mod">
          <ac:chgData name="Britto, Sylvia (STFC,RAL,ISIS)" userId="de6e29f6-fa0f-43a0-bbc1-930e540335dd" providerId="ADAL" clId="{891C9A48-7497-40F3-9EB0-248900A57026}" dt="2026-02-11T21:30:59.967" v="348" actId="1076"/>
          <ac:spMkLst>
            <pc:docMk/>
            <pc:sldMk cId="2397361764" sldId="699"/>
            <ac:spMk id="2" creationId="{BAAC4A59-0E0B-AEF4-2233-6FD82012559D}"/>
          </ac:spMkLst>
        </pc:spChg>
      </pc:sldChg>
      <pc:sldChg chg="addSp delSp modSp new mod modAnim">
        <pc:chgData name="Britto, Sylvia (STFC,RAL,ISIS)" userId="de6e29f6-fa0f-43a0-bbc1-930e540335dd" providerId="ADAL" clId="{891C9A48-7497-40F3-9EB0-248900A57026}" dt="2026-02-11T21:27:30.600" v="302" actId="20577"/>
        <pc:sldMkLst>
          <pc:docMk/>
          <pc:sldMk cId="851094637" sldId="700"/>
        </pc:sldMkLst>
        <pc:spChg chg="del">
          <ac:chgData name="Britto, Sylvia (STFC,RAL,ISIS)" userId="de6e29f6-fa0f-43a0-bbc1-930e540335dd" providerId="ADAL" clId="{891C9A48-7497-40F3-9EB0-248900A57026}" dt="2026-02-11T21:26:35.286" v="247" actId="478"/>
          <ac:spMkLst>
            <pc:docMk/>
            <pc:sldMk cId="851094637" sldId="700"/>
            <ac:spMk id="2" creationId="{80F59FA6-2888-75C7-48E9-342E56725E6E}"/>
          </ac:spMkLst>
        </pc:spChg>
        <pc:spChg chg="add mod">
          <ac:chgData name="Britto, Sylvia (STFC,RAL,ISIS)" userId="de6e29f6-fa0f-43a0-bbc1-930e540335dd" providerId="ADAL" clId="{891C9A48-7497-40F3-9EB0-248900A57026}" dt="2026-02-11T21:26:36.716" v="248"/>
          <ac:spMkLst>
            <pc:docMk/>
            <pc:sldMk cId="851094637" sldId="700"/>
            <ac:spMk id="4" creationId="{1CECD935-7A32-2E62-5804-453B3C209AC0}"/>
          </ac:spMkLst>
        </pc:spChg>
        <pc:spChg chg="add mod">
          <ac:chgData name="Britto, Sylvia (STFC,RAL,ISIS)" userId="de6e29f6-fa0f-43a0-bbc1-930e540335dd" providerId="ADAL" clId="{891C9A48-7497-40F3-9EB0-248900A57026}" dt="2026-02-11T21:26:36.716" v="248"/>
          <ac:spMkLst>
            <pc:docMk/>
            <pc:sldMk cId="851094637" sldId="700"/>
            <ac:spMk id="5" creationId="{722A9FD4-5C54-630F-50BA-BB36F91929DD}"/>
          </ac:spMkLst>
        </pc:spChg>
        <pc:spChg chg="add mod">
          <ac:chgData name="Britto, Sylvia (STFC,RAL,ISIS)" userId="de6e29f6-fa0f-43a0-bbc1-930e540335dd" providerId="ADAL" clId="{891C9A48-7497-40F3-9EB0-248900A57026}" dt="2026-02-11T21:26:36.716" v="248"/>
          <ac:spMkLst>
            <pc:docMk/>
            <pc:sldMk cId="851094637" sldId="700"/>
            <ac:spMk id="10" creationId="{49D7948E-414C-BDEC-F5C3-7126C2841CA1}"/>
          </ac:spMkLst>
        </pc:spChg>
        <pc:spChg chg="add mod">
          <ac:chgData name="Britto, Sylvia (STFC,RAL,ISIS)" userId="de6e29f6-fa0f-43a0-bbc1-930e540335dd" providerId="ADAL" clId="{891C9A48-7497-40F3-9EB0-248900A57026}" dt="2026-02-11T21:26:36.716" v="248"/>
          <ac:spMkLst>
            <pc:docMk/>
            <pc:sldMk cId="851094637" sldId="700"/>
            <ac:spMk id="11" creationId="{F310269D-0754-D845-07DA-ADB5FB55D35D}"/>
          </ac:spMkLst>
        </pc:spChg>
        <pc:spChg chg="add mod">
          <ac:chgData name="Britto, Sylvia (STFC,RAL,ISIS)" userId="de6e29f6-fa0f-43a0-bbc1-930e540335dd" providerId="ADAL" clId="{891C9A48-7497-40F3-9EB0-248900A57026}" dt="2026-02-11T21:26:36.716" v="248"/>
          <ac:spMkLst>
            <pc:docMk/>
            <pc:sldMk cId="851094637" sldId="700"/>
            <ac:spMk id="12" creationId="{D0B51B96-B4A8-41CC-1DA4-2363E831DD5D}"/>
          </ac:spMkLst>
        </pc:spChg>
        <pc:spChg chg="add mod">
          <ac:chgData name="Britto, Sylvia (STFC,RAL,ISIS)" userId="de6e29f6-fa0f-43a0-bbc1-930e540335dd" providerId="ADAL" clId="{891C9A48-7497-40F3-9EB0-248900A57026}" dt="2026-02-11T21:26:36.716" v="248"/>
          <ac:spMkLst>
            <pc:docMk/>
            <pc:sldMk cId="851094637" sldId="700"/>
            <ac:spMk id="13" creationId="{3BF5ECD0-73A4-FA22-D430-28422E2BA4D1}"/>
          </ac:spMkLst>
        </pc:spChg>
        <pc:spChg chg="add mod">
          <ac:chgData name="Britto, Sylvia (STFC,RAL,ISIS)" userId="de6e29f6-fa0f-43a0-bbc1-930e540335dd" providerId="ADAL" clId="{891C9A48-7497-40F3-9EB0-248900A57026}" dt="2026-02-11T21:26:44.228" v="249" actId="1076"/>
          <ac:spMkLst>
            <pc:docMk/>
            <pc:sldMk cId="851094637" sldId="700"/>
            <ac:spMk id="17" creationId="{D0F8B91E-8796-64FA-2489-A0842E67AA42}"/>
          </ac:spMkLst>
        </pc:spChg>
        <pc:spChg chg="add mod">
          <ac:chgData name="Britto, Sylvia (STFC,RAL,ISIS)" userId="de6e29f6-fa0f-43a0-bbc1-930e540335dd" providerId="ADAL" clId="{891C9A48-7497-40F3-9EB0-248900A57026}" dt="2026-02-11T21:26:36.716" v="248"/>
          <ac:spMkLst>
            <pc:docMk/>
            <pc:sldMk cId="851094637" sldId="700"/>
            <ac:spMk id="22" creationId="{7D712B82-1B7F-B838-B623-F8A1CE3CB043}"/>
          </ac:spMkLst>
        </pc:spChg>
        <pc:spChg chg="add mod">
          <ac:chgData name="Britto, Sylvia (STFC,RAL,ISIS)" userId="de6e29f6-fa0f-43a0-bbc1-930e540335dd" providerId="ADAL" clId="{891C9A48-7497-40F3-9EB0-248900A57026}" dt="2026-02-11T21:26:36.716" v="248"/>
          <ac:spMkLst>
            <pc:docMk/>
            <pc:sldMk cId="851094637" sldId="700"/>
            <ac:spMk id="23" creationId="{CFE62653-C4AD-8955-7A9B-78658BC99A0F}"/>
          </ac:spMkLst>
        </pc:spChg>
        <pc:spChg chg="add mod">
          <ac:chgData name="Britto, Sylvia (STFC,RAL,ISIS)" userId="de6e29f6-fa0f-43a0-bbc1-930e540335dd" providerId="ADAL" clId="{891C9A48-7497-40F3-9EB0-248900A57026}" dt="2026-02-11T21:26:36.716" v="248"/>
          <ac:spMkLst>
            <pc:docMk/>
            <pc:sldMk cId="851094637" sldId="700"/>
            <ac:spMk id="26" creationId="{6C996184-3D0E-68E1-69AF-B85654A9CD82}"/>
          </ac:spMkLst>
        </pc:spChg>
        <pc:spChg chg="add mod">
          <ac:chgData name="Britto, Sylvia (STFC,RAL,ISIS)" userId="de6e29f6-fa0f-43a0-bbc1-930e540335dd" providerId="ADAL" clId="{891C9A48-7497-40F3-9EB0-248900A57026}" dt="2026-02-11T21:27:30.600" v="302" actId="20577"/>
          <ac:spMkLst>
            <pc:docMk/>
            <pc:sldMk cId="851094637" sldId="700"/>
            <ac:spMk id="27" creationId="{C6B9F4C0-799F-6BAD-28B1-BC536F8A2754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29A23A-8073-4FAC-A79E-436108605E53}" type="datetimeFigureOut">
              <a:rPr lang="en-GB" smtClean="0"/>
              <a:t>12/02/2026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65FC59-DEA4-4C91-A797-3114332BABB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23867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65FC59-DEA4-4C91-A797-3114332BABB5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44993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2807D8-5350-44A8-B23D-9C053063FE0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78003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2807D8-5350-44A8-B23D-9C053063FE03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38123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65FC59-DEA4-4C91-A797-3114332BABB5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0298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65FC59-DEA4-4C91-A797-3114332BABB5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26267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65FC59-DEA4-4C91-A797-3114332BABB5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38434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65FC59-DEA4-4C91-A797-3114332BABB5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6642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isissmallbotto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360988"/>
            <a:ext cx="12192000" cy="1497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408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914400" y="1700216"/>
            <a:ext cx="103632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1408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3429000"/>
            <a:ext cx="85344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BF8ECC4E-DD25-4363-A151-8EB267FB715F}" type="datetime1">
              <a:rPr lang="en-GB" smtClean="0"/>
              <a:t>12/02/2026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7852427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9C4B289-3000-423C-8A62-10B0AF14A7C6}" type="datetime1">
              <a:rPr lang="en-GB" smtClean="0"/>
              <a:t>12/02/2026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345876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0"/>
            <a:ext cx="2895600" cy="58054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8483600" cy="58054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AD1B3F1-A9A4-43A0-A8EA-984BCE9EB42F}" type="datetime1">
              <a:rPr lang="en-GB" smtClean="0"/>
              <a:t>12/02/2026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4244057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0" y="3"/>
            <a:ext cx="10972800" cy="63341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0256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0256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778250"/>
            <a:ext cx="5384800" cy="20272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778250"/>
            <a:ext cx="5384800" cy="20272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2829520-BF83-424E-A805-3191263C39C8}" type="datetime1">
              <a:rPr lang="en-GB" smtClean="0"/>
              <a:t>12/02/2026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690427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quarter" idx="10"/>
          </p:nvPr>
        </p:nvSpPr>
        <p:spPr>
          <a:xfrm>
            <a:off x="10318753" y="6524628"/>
            <a:ext cx="1873249" cy="3333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5F0EA4F7-094B-432F-9B00-41668DA07A8E}" type="datetime1">
              <a:rPr lang="en-GB" smtClean="0"/>
              <a:t>12/02/2026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226747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DE459C-F83F-4EBA-BB46-969A3A44540E}" type="datetime1">
              <a:rPr lang="en-GB" smtClean="0"/>
              <a:t>12/02/2026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ARCH Workshop Lund, 16-10-2024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9E13CF1E-D2B7-42CE-94D7-BC7B19D611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2862276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25D46A-4F53-F706-E005-3B7F94B067A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03200" y="2557461"/>
            <a:ext cx="9144000" cy="1138240"/>
          </a:xfrm>
        </p:spPr>
        <p:txBody>
          <a:bodyPr anchor="t" anchorCtr="0">
            <a:normAutofit/>
          </a:bodyPr>
          <a:lstStyle>
            <a:lvl1pPr algn="l">
              <a:defRPr sz="3600" b="0">
                <a:latin typeface="+mj-lt"/>
              </a:defRPr>
            </a:lvl1pPr>
          </a:lstStyle>
          <a:p>
            <a:r>
              <a:rPr lang="en-US" dirty="0"/>
              <a:t>Click to edit title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2C7060A-4567-A74A-3AF0-E66CB6AC334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03200" y="3929062"/>
            <a:ext cx="9144000" cy="43134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speaker name</a:t>
            </a:r>
            <a:endParaRPr lang="en-GB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77C9208F-2B17-BF13-15F3-C2942141E56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03200" y="4610100"/>
            <a:ext cx="8648700" cy="263975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2"/>
                </a:solidFill>
                <a:latin typeface="+mn-lt"/>
              </a:defRPr>
            </a:lvl1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Click to edit location </a:t>
            </a:r>
          </a:p>
        </p:txBody>
      </p:sp>
      <p:sp>
        <p:nvSpPr>
          <p:cNvPr id="18" name="Text Placeholder 13">
            <a:extLst>
              <a:ext uri="{FF2B5EF4-FFF2-40B4-BE49-F238E27FC236}">
                <a16:creationId xmlns:a16="http://schemas.microsoft.com/office/drawing/2014/main" id="{633D74CF-0634-649D-508B-5F74DC1A060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03200" y="4930325"/>
            <a:ext cx="8648700" cy="263975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2"/>
                </a:solidFill>
                <a:latin typeface="+mn-lt"/>
              </a:defRPr>
            </a:lvl1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Click to edit date </a:t>
            </a:r>
          </a:p>
        </p:txBody>
      </p:sp>
    </p:spTree>
    <p:extLst>
      <p:ext uri="{BB962C8B-B14F-4D97-AF65-F5344CB8AC3E}">
        <p14:creationId xmlns:p14="http://schemas.microsoft.com/office/powerpoint/2010/main" val="19913748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82340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, text,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8">
            <a:extLst>
              <a:ext uri="{FF2B5EF4-FFF2-40B4-BE49-F238E27FC236}">
                <a16:creationId xmlns:a16="http://schemas.microsoft.com/office/drawing/2014/main" id="{BCE196B2-446B-C638-E24B-42F7A659B1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700" y="365125"/>
            <a:ext cx="5829300" cy="57467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/>
            </a:lvl1pPr>
          </a:lstStyle>
          <a:p>
            <a:r>
              <a:rPr lang="en-US" dirty="0"/>
              <a:t>Click to edit title</a:t>
            </a:r>
            <a:endParaRPr lang="en-GB" dirty="0"/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9E2D15B4-3C1F-6E32-114C-0E3C063437E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388100" y="1304922"/>
            <a:ext cx="5537200" cy="4351339"/>
          </a:xfrm>
        </p:spPr>
        <p:txBody>
          <a:bodyPr/>
          <a:lstStyle/>
          <a:p>
            <a:endParaRPr lang="en-GB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6D58FB62-6305-D775-94D1-00380F2AC3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700" y="1304925"/>
            <a:ext cx="58293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body text</a:t>
            </a:r>
          </a:p>
        </p:txBody>
      </p:sp>
    </p:spTree>
    <p:extLst>
      <p:ext uri="{BB962C8B-B14F-4D97-AF65-F5344CB8AC3E}">
        <p14:creationId xmlns:p14="http://schemas.microsoft.com/office/powerpoint/2010/main" val="182100505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, text, thre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8">
            <a:extLst>
              <a:ext uri="{FF2B5EF4-FFF2-40B4-BE49-F238E27FC236}">
                <a16:creationId xmlns:a16="http://schemas.microsoft.com/office/drawing/2014/main" id="{BCE196B2-446B-C638-E24B-42F7A659B1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700" y="365125"/>
            <a:ext cx="5829300" cy="57467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/>
            </a:lvl1pPr>
          </a:lstStyle>
          <a:p>
            <a:r>
              <a:rPr lang="en-US" dirty="0"/>
              <a:t>Click to edit title</a:t>
            </a:r>
            <a:endParaRPr lang="en-GB" dirty="0"/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9E2D15B4-3C1F-6E32-114C-0E3C063437E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267701" y="2286000"/>
            <a:ext cx="3644900" cy="3213102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2" name="Picture Placeholder 8">
            <a:extLst>
              <a:ext uri="{FF2B5EF4-FFF2-40B4-BE49-F238E27FC236}">
                <a16:creationId xmlns:a16="http://schemas.microsoft.com/office/drawing/2014/main" id="{39A72C94-07DD-E2CA-345A-A35125CE44A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63526" y="2286000"/>
            <a:ext cx="3644900" cy="3213102"/>
          </a:xfrm>
        </p:spPr>
        <p:txBody>
          <a:bodyPr/>
          <a:lstStyle/>
          <a:p>
            <a:endParaRPr lang="en-GB"/>
          </a:p>
        </p:txBody>
      </p:sp>
      <p:sp>
        <p:nvSpPr>
          <p:cNvPr id="3" name="Picture Placeholder 8">
            <a:extLst>
              <a:ext uri="{FF2B5EF4-FFF2-40B4-BE49-F238E27FC236}">
                <a16:creationId xmlns:a16="http://schemas.microsoft.com/office/drawing/2014/main" id="{1BFA7CDF-E186-FDDF-CF2E-0B3F10DB84D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265614" y="2286000"/>
            <a:ext cx="3644900" cy="3213102"/>
          </a:xfrm>
        </p:spPr>
        <p:txBody>
          <a:bodyPr/>
          <a:lstStyle/>
          <a:p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A93167B-5805-9EBB-6E54-360D545AFA1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66700" y="1117600"/>
            <a:ext cx="11645900" cy="8382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edit body text</a:t>
            </a:r>
          </a:p>
        </p:txBody>
      </p:sp>
    </p:spTree>
    <p:extLst>
      <p:ext uri="{BB962C8B-B14F-4D97-AF65-F5344CB8AC3E}">
        <p14:creationId xmlns:p14="http://schemas.microsoft.com/office/powerpoint/2010/main" val="183458198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,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8">
            <a:extLst>
              <a:ext uri="{FF2B5EF4-FFF2-40B4-BE49-F238E27FC236}">
                <a16:creationId xmlns:a16="http://schemas.microsoft.com/office/drawing/2014/main" id="{3BF16C2F-A1C7-9D4A-331C-5D46DAAB20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700" y="365125"/>
            <a:ext cx="6324600" cy="57467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/>
            </a:lvl1pPr>
          </a:lstStyle>
          <a:p>
            <a:r>
              <a:rPr lang="en-US"/>
              <a:t>Click to edit title</a:t>
            </a:r>
            <a:endParaRPr lang="en-GB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D3A8A21F-2C7D-3EED-D3DE-935B34DCFB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700" y="1304925"/>
            <a:ext cx="10261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body text</a:t>
            </a:r>
          </a:p>
        </p:txBody>
      </p:sp>
    </p:spTree>
    <p:extLst>
      <p:ext uri="{BB962C8B-B14F-4D97-AF65-F5344CB8AC3E}">
        <p14:creationId xmlns:p14="http://schemas.microsoft.com/office/powerpoint/2010/main" val="11326448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30748262"/>
      </p:ext>
    </p:extLst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25D46A-4F53-F706-E005-3B7F94B067A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03200" y="2557461"/>
            <a:ext cx="9144000" cy="1138240"/>
          </a:xfrm>
        </p:spPr>
        <p:txBody>
          <a:bodyPr anchor="t" anchorCtr="0">
            <a:normAutofit/>
          </a:bodyPr>
          <a:lstStyle>
            <a:lvl1pPr algn="l">
              <a:defRPr sz="3600" b="0">
                <a:latin typeface="+mj-lt"/>
              </a:defRPr>
            </a:lvl1pPr>
          </a:lstStyle>
          <a:p>
            <a:r>
              <a:rPr lang="en-US" dirty="0"/>
              <a:t>Click to edit title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2C7060A-4567-A74A-3AF0-E66CB6AC334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03200" y="3929062"/>
            <a:ext cx="9144000" cy="43134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speaker name</a:t>
            </a:r>
            <a:endParaRPr lang="en-GB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77C9208F-2B17-BF13-15F3-C2942141E56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03200" y="4610100"/>
            <a:ext cx="8648700" cy="263975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2"/>
                </a:solidFill>
                <a:latin typeface="+mn-lt"/>
              </a:defRPr>
            </a:lvl1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Click to edit location </a:t>
            </a:r>
          </a:p>
        </p:txBody>
      </p:sp>
      <p:sp>
        <p:nvSpPr>
          <p:cNvPr id="18" name="Text Placeholder 13">
            <a:extLst>
              <a:ext uri="{FF2B5EF4-FFF2-40B4-BE49-F238E27FC236}">
                <a16:creationId xmlns:a16="http://schemas.microsoft.com/office/drawing/2014/main" id="{633D74CF-0634-649D-508B-5F74DC1A060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03200" y="4930325"/>
            <a:ext cx="8648700" cy="263975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2"/>
                </a:solidFill>
                <a:latin typeface="+mn-lt"/>
              </a:defRPr>
            </a:lvl1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Click to edit date </a:t>
            </a:r>
          </a:p>
        </p:txBody>
      </p:sp>
    </p:spTree>
    <p:extLst>
      <p:ext uri="{BB962C8B-B14F-4D97-AF65-F5344CB8AC3E}">
        <p14:creationId xmlns:p14="http://schemas.microsoft.com/office/powerpoint/2010/main" val="30028423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8B4CB8-F44D-BEE4-6DCA-1B2662AB00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6699" y="1122363"/>
            <a:ext cx="11654683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3BCF0F3-44B5-9EF2-3A88-E4424DDC89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6700" y="3602038"/>
            <a:ext cx="11654682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783C9B-D14B-899C-B084-D233E5CF9D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E3D24-6BCE-48F4-B6DB-AB007E8B5F8E}" type="datetimeFigureOut">
              <a:rPr lang="en-GB" smtClean="0"/>
              <a:t>12/02/2026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2C38EF-93AE-9214-FDFE-009AE71CD7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881CBA-3EB3-43A7-D2FA-2410CF2BAE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01B8E-4C5D-4D9E-8821-9696CA0E0E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62763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74E776-F347-2357-03E5-35C58A7364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365125"/>
            <a:ext cx="11654682" cy="472363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132FCD-286F-104A-BCF2-B9138BD0B6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699" y="1304925"/>
            <a:ext cx="11654683" cy="386559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11ECD2-7228-FC6F-D057-E1D381721D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E3D24-6BCE-48F4-B6DB-AB007E8B5F8E}" type="datetimeFigureOut">
              <a:rPr lang="en-GB" smtClean="0"/>
              <a:t>12/02/2026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501347-B148-1746-115D-B3672939A7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74C7FE-56F7-317A-6A29-7F808D2B3C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01B8E-4C5D-4D9E-8821-9696CA0E0E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783698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941C41-E6F8-8CDB-15CB-AFE023C130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1709738"/>
            <a:ext cx="11654682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9976CA-B5E0-87F5-9BB8-567EA6D050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6699" y="4700187"/>
            <a:ext cx="11654683" cy="448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61FB1F-7BDA-DC86-9EF3-DB36350C8D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E3D24-6BCE-48F4-B6DB-AB007E8B5F8E}" type="datetimeFigureOut">
              <a:rPr lang="en-GB" smtClean="0"/>
              <a:t>12/02/2026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7E4339-5CB2-7EDB-C9AA-C007FA14F6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47BCC8-EC59-1A12-7C24-DEA423BC7F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01B8E-4C5D-4D9E-8821-9696CA0E0E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668278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673409-495B-2752-6BF2-B1848FDE66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365125"/>
            <a:ext cx="11087100" cy="472363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F4D184-1DF7-03BD-F6A8-1290E291CF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66700" y="1304925"/>
            <a:ext cx="5580000" cy="3852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F207A8-6978-C1D1-B0D6-FDA0CC1F42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41383" y="1304925"/>
            <a:ext cx="5580000" cy="3852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00EE24-2BFB-8E46-2E66-3BA36D59A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E3D24-6BCE-48F4-B6DB-AB007E8B5F8E}" type="datetimeFigureOut">
              <a:rPr lang="en-GB" smtClean="0"/>
              <a:t>12/02/2026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F2556D-B5E1-EF44-908B-500C8837B6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B4910F-1642-C042-4D26-BC4F3A55A6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78183" y="5367135"/>
            <a:ext cx="2743200" cy="365125"/>
          </a:xfrm>
        </p:spPr>
        <p:txBody>
          <a:bodyPr/>
          <a:lstStyle/>
          <a:p>
            <a:fld id="{94601B8E-4C5D-4D9E-8821-9696CA0E0E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948322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38E961-1532-85E1-EF19-CD6FD29F8D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6701" y="1304925"/>
            <a:ext cx="5580000" cy="74572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252AB67-467B-B4C7-6EEB-C8D144E364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66700" y="2330075"/>
            <a:ext cx="5580000" cy="284676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4F16626-4911-CA49-90C2-CE3262F728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41380" y="1304925"/>
            <a:ext cx="5580001" cy="74572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C2FF839-783C-36FF-2F59-B33FD00F2E4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41379" y="2330075"/>
            <a:ext cx="5580003" cy="284676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F70523E-13BC-6AF4-F44B-1E81F50780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E3D24-6BCE-48F4-B6DB-AB007E8B5F8E}" type="datetimeFigureOut">
              <a:rPr lang="en-GB" smtClean="0"/>
              <a:t>12/02/2026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2ACC21D-81ED-0C7F-2CF7-CFDE23016E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75BA4D1-1395-871F-083F-CCC3ADAA76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01B8E-4C5D-4D9E-8821-9696CA0E0E3F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6479E40-CA8C-9DEB-E10E-9B0E9423E3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365125"/>
            <a:ext cx="11087100" cy="472363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512256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CA4210A-8AD6-DB76-6435-6F1565CF23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E3D24-6BCE-48F4-B6DB-AB007E8B5F8E}" type="datetimeFigureOut">
              <a:rPr lang="en-GB" smtClean="0"/>
              <a:t>12/02/2026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65DFFE2-973C-8808-2027-0A0826D067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827C7D8-7501-4918-C3A4-210FC2D1AD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01B8E-4C5D-4D9E-8821-9696CA0E0E3F}" type="slidenum">
              <a:rPr lang="en-GB" smtClean="0"/>
              <a:t>‹#›</a:t>
            </a:fld>
            <a:endParaRPr lang="en-GB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53C41D6-330E-7D22-3BA7-5AD129D23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365125"/>
            <a:ext cx="11087100" cy="472363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0349089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882BAE-96E7-8067-F384-6C81451D56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365125"/>
            <a:ext cx="5825382" cy="481428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E5DF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Click to edit Master text styles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Second level</a:t>
            </a:r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Third level</a:t>
            </a:r>
          </a:p>
          <a:p>
            <a:pPr marL="1600200" marR="0" lvl="3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Fourth level</a:t>
            </a:r>
          </a:p>
          <a:p>
            <a:pPr marL="2057400" marR="0" lvl="4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Fifth level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676767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017ED95-2655-DA64-A0CC-0DB50CEC6D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66700" y="1418324"/>
            <a:ext cx="5588000" cy="376108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BF7D06-9178-0519-324E-D3FAE1553A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E3D24-6BCE-48F4-B6DB-AB007E8B5F8E}" type="datetimeFigureOut">
              <a:rPr lang="en-GB" smtClean="0"/>
              <a:t>12/02/2026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DED0C21-14CC-0A4D-09D2-207115B3D4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4D343D-82C5-3AAA-AADD-2197F991E6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01B8E-4C5D-4D9E-8821-9696CA0E0E3F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7006FAE-DBD1-BA77-7F74-11A8DCE9D3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365125"/>
            <a:ext cx="5588000" cy="865469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7079687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403EE30-E243-DD16-09E0-8B68AEC324F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7" y="365125"/>
            <a:ext cx="6738195" cy="478812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7748DA-A10C-6B03-FEDA-D99AE6E85A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E3D24-6BCE-48F4-B6DB-AB007E8B5F8E}" type="datetimeFigureOut">
              <a:rPr lang="en-GB" smtClean="0"/>
              <a:t>12/02/2026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09BA5F-3B12-9A62-2D70-80CF77B995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1A75CB-A493-E2D5-0C56-6C9F25C86C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01B8E-4C5D-4D9E-8821-9696CA0E0E3F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DEDEF678-90EE-1594-AB80-39E97C15D7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66700" y="1418324"/>
            <a:ext cx="4638586" cy="376108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BA06E30-B013-E2B6-FBD1-5AB600612D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365125"/>
            <a:ext cx="4638586" cy="865469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6110680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isissmallbottom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60988"/>
            <a:ext cx="12192000" cy="1497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914400" y="1700214"/>
            <a:ext cx="103632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3429000"/>
            <a:ext cx="85344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83C7CB-250E-42FB-A092-DD95EF5A00BC}" type="datetime1">
              <a:rPr lang="en-GB" smtClean="0">
                <a:solidFill>
                  <a:srgbClr val="000000"/>
                </a:solidFill>
              </a:rPr>
              <a:t>12/02/2026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4175101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33537" y="6409134"/>
            <a:ext cx="3278155" cy="476250"/>
          </a:xfrm>
          <a:ln/>
        </p:spPr>
        <p:txBody>
          <a:bodyPr/>
          <a:lstStyle>
            <a:lvl1pPr algn="ctr">
              <a:defRPr/>
            </a:lvl1pPr>
          </a:lstStyle>
          <a:p>
            <a:fld id="{9E3FB02F-B913-41CB-93BE-F46082D43649}" type="datetime1">
              <a:rPr lang="en-GB" smtClean="0"/>
              <a:t>12/02/2026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3585778"/>
      </p:ext>
    </p:extLst>
  </p:cSld>
  <p:clrMapOvr>
    <a:masterClrMapping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722C31-2AB9-4B32-B2B5-25ADBEA17A77}" type="datetime1">
              <a:rPr lang="en-GB" smtClean="0">
                <a:solidFill>
                  <a:srgbClr val="000000"/>
                </a:solidFill>
              </a:rPr>
              <a:t>12/02/2026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0757912"/>
      </p:ext>
    </p:extLst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2A7358-9774-401A-9853-A1EFF2A1EBBD}" type="datetime1">
              <a:rPr lang="en-GB" smtClean="0">
                <a:solidFill>
                  <a:srgbClr val="000000"/>
                </a:solidFill>
              </a:rPr>
              <a:t>12/02/2026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3571130"/>
      </p:ext>
    </p:extLst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205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205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842945-5F9F-48C7-95E2-01910EC6236A}" type="datetime1">
              <a:rPr lang="en-GB" smtClean="0">
                <a:solidFill>
                  <a:srgbClr val="000000"/>
                </a:solidFill>
              </a:rPr>
              <a:t>12/02/2026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0423200"/>
      </p:ext>
    </p:extLst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3632EF-8464-4A60-8ADA-2089A2DC19A7}" type="datetime1">
              <a:rPr lang="en-GB" smtClean="0">
                <a:solidFill>
                  <a:srgbClr val="000000"/>
                </a:solidFill>
              </a:rPr>
              <a:t>12/02/2026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4950558"/>
      </p:ext>
    </p:extLst>
  </p:cSld>
  <p:clrMapOvr>
    <a:masterClrMapping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0C744F-1F34-4DDC-8E23-1428A4448CE5}" type="datetime1">
              <a:rPr lang="en-GB" smtClean="0">
                <a:solidFill>
                  <a:srgbClr val="000000"/>
                </a:solidFill>
              </a:rPr>
              <a:t>12/02/2026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6665247"/>
      </p:ext>
    </p:extLst>
  </p:cSld>
  <p:clrMapOvr>
    <a:masterClrMapping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655141-CA47-4AAA-9BC8-2423C2F74BD7}" type="datetime1">
              <a:rPr lang="en-GB" smtClean="0">
                <a:solidFill>
                  <a:srgbClr val="000000"/>
                </a:solidFill>
              </a:rPr>
              <a:t>12/02/2026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3634409"/>
      </p:ext>
    </p:extLst>
  </p:cSld>
  <p:clrMapOvr>
    <a:masterClrMapping/>
  </p:clrMapOvr>
  <p:transition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120C09-08E4-4167-B8A2-5605ECA4F603}" type="datetime1">
              <a:rPr lang="en-GB" smtClean="0">
                <a:solidFill>
                  <a:srgbClr val="000000"/>
                </a:solidFill>
              </a:rPr>
              <a:t>12/02/2026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2663171"/>
      </p:ext>
    </p:extLst>
  </p:cSld>
  <p:clrMapOvr>
    <a:masterClrMapping/>
  </p:clrMapOvr>
  <p:transition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41831A-0237-418C-9C5A-F4F2E43F0FD6}" type="datetime1">
              <a:rPr lang="en-GB" smtClean="0">
                <a:solidFill>
                  <a:srgbClr val="000000"/>
                </a:solidFill>
              </a:rPr>
              <a:t>12/02/2026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7800194"/>
      </p:ext>
    </p:extLst>
  </p:cSld>
  <p:clrMapOvr>
    <a:masterClrMapping/>
  </p:clrMapOvr>
  <p:transition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65DBCE-67D3-46A2-8722-7FC507A8195F}" type="datetime1">
              <a:rPr lang="en-GB" smtClean="0">
                <a:solidFill>
                  <a:srgbClr val="000000"/>
                </a:solidFill>
              </a:rPr>
              <a:t>12/02/2026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2829095"/>
      </p:ext>
    </p:extLst>
  </p:cSld>
  <p:clrMapOvr>
    <a:masterClrMapping/>
  </p:clrMapOvr>
  <p:transition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B0DC62-7CBD-4A57-A543-101E84B66CE2}" type="datetime1">
              <a:rPr lang="en-GB" smtClean="0">
                <a:solidFill>
                  <a:srgbClr val="000000"/>
                </a:solidFill>
              </a:rPr>
              <a:t>12/02/2026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0808929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205288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205288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FC6E6B1-7529-43F9-862A-F81602863393}" type="datetime1">
              <a:rPr lang="en-GB" smtClean="0"/>
              <a:t>12/02/2026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3814286"/>
      </p:ext>
    </p:extLst>
  </p:cSld>
  <p:clrMapOvr>
    <a:masterClrMapping/>
  </p:clrMapOvr>
  <p:transition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5308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26400" cy="55308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EFA8DE-AF9B-4CFB-9AF7-7B4B4E85BD09}" type="datetime1">
              <a:rPr lang="en-GB" smtClean="0">
                <a:solidFill>
                  <a:srgbClr val="000000"/>
                </a:solidFill>
              </a:rPr>
              <a:t>12/02/2026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2272389"/>
      </p:ext>
    </p:extLst>
  </p:cSld>
  <p:clrMapOvr>
    <a:masterClrMapping/>
  </p:clrMapOvr>
  <p:transition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ingl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Content Placeholder 4"/>
          <p:cNvSpPr>
            <a:spLocks noGrp="1" noChangeArrowheads="1"/>
          </p:cNvSpPr>
          <p:nvPr>
            <p:ph idx="1"/>
          </p:nvPr>
        </p:nvSpPr>
        <p:spPr bwMode="auto">
          <a:xfrm>
            <a:off x="143339" y="692696"/>
            <a:ext cx="11905323" cy="5602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accent4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accent4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accent4">
                    <a:lumMod val="85000"/>
                    <a:lumOff val="15000"/>
                  </a:schemeClr>
                </a:solidFill>
              </a:defRPr>
            </a:lvl3pPr>
            <a:lvl4pPr>
              <a:defRPr>
                <a:solidFill>
                  <a:schemeClr val="accent4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accent4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0" y="6597352"/>
            <a:ext cx="8784299" cy="260648"/>
          </a:xfrm>
        </p:spPr>
        <p:txBody>
          <a:bodyPr/>
          <a:lstStyle>
            <a:lvl1pPr marL="0" indent="0">
              <a:buFontTx/>
              <a:buNone/>
              <a:defRPr sz="1100">
                <a:solidFill>
                  <a:schemeClr val="bg1">
                    <a:lumMod val="95000"/>
                  </a:schemeClr>
                </a:solidFill>
              </a:defRPr>
            </a:lvl1pPr>
            <a:lvl2pPr marL="457200" indent="0">
              <a:buFontTx/>
              <a:buNone/>
              <a:defRPr sz="1050"/>
            </a:lvl2pPr>
            <a:lvl3pPr marL="914400" indent="0">
              <a:buFontTx/>
              <a:buNone/>
              <a:defRPr sz="1000"/>
            </a:lvl3pPr>
            <a:lvl4pPr marL="1371600" indent="0">
              <a:buFontTx/>
              <a:buNone/>
              <a:defRPr sz="900"/>
            </a:lvl4pPr>
            <a:lvl5pPr marL="1828800" indent="0">
              <a:buFontTx/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143338" y="404664"/>
            <a:ext cx="6145279" cy="215900"/>
          </a:xfrm>
        </p:spPr>
        <p:txBody>
          <a:bodyPr/>
          <a:lstStyle>
            <a:lvl1pPr marL="0" indent="0">
              <a:buNone/>
              <a:defRPr sz="1200" i="1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2691194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3696254" y="2249886"/>
            <a:ext cx="4799492" cy="48692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164" b="1" i="0">
                <a:solidFill>
                  <a:srgbClr val="5F5F5F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/>
              <a:t>NMSUM -2024, 10th -12th April, 2024 </a:t>
            </a:r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0DFA85-841C-4FDE-88D0-620FB852BB3F}" type="datetime1">
              <a:rPr lang="en-GB" smtClean="0"/>
              <a:t>12/02/2026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684" b="0" i="0">
                <a:solidFill>
                  <a:schemeClr val="tx1"/>
                </a:solidFill>
                <a:latin typeface="Arial Narrow"/>
                <a:cs typeface="Arial Narrow"/>
              </a:defRPr>
            </a:lvl1pPr>
          </a:lstStyle>
          <a:p>
            <a:pPr marL="10860">
              <a:spcBef>
                <a:spcPts val="38"/>
              </a:spcBef>
            </a:pPr>
            <a:r>
              <a:rPr lang="en-GB" spc="-4"/>
              <a:t>Seite</a:t>
            </a:r>
            <a:r>
              <a:rPr lang="en-GB" spc="-17"/>
              <a:t> </a:t>
            </a:r>
            <a:fld id="{81D60167-4931-47E6-BA6A-407CBD079E47}" type="slidenum">
              <a:rPr spc="-4" smtClean="0"/>
              <a:pPr marL="10860">
                <a:spcBef>
                  <a:spcPts val="38"/>
                </a:spcBef>
              </a:pPr>
              <a:t>‹#›</a:t>
            </a:fld>
            <a:endParaRPr spc="-4"/>
          </a:p>
        </p:txBody>
      </p:sp>
    </p:spTree>
    <p:extLst>
      <p:ext uri="{BB962C8B-B14F-4D97-AF65-F5344CB8AC3E}">
        <p14:creationId xmlns:p14="http://schemas.microsoft.com/office/powerpoint/2010/main" val="33227995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2D8E752-52A8-4EC2-8F0F-5F1F9FED8486}" type="datetime1">
              <a:rPr lang="en-GB" smtClean="0"/>
              <a:t>12/02/2026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4583074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A77F15A-2685-4098-BEF1-A40894A1B0EE}" type="datetime1">
              <a:rPr lang="en-GB" smtClean="0"/>
              <a:t>12/02/2026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18506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357C963-E2B7-4623-884C-363C27795456}" type="datetime1">
              <a:rPr lang="en-GB" smtClean="0"/>
              <a:t>12/02/2026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55362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012024-AB94-4B58-9557-3CDE2C606164}" type="datetime1">
              <a:rPr lang="en-GB" smtClean="0"/>
              <a:t>12/02/2026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4444441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8249F6E-6B91-4230-9A04-025B88810E8B}" type="datetime1">
              <a:rPr lang="en-GB" smtClean="0"/>
              <a:t>12/02/2026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7637676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4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image" Target="../media/image6.png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0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0" y="3"/>
            <a:ext cx="10972800" cy="63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205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13061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50" smtClean="0">
                <a:latin typeface="+mn-lt"/>
              </a:defRPr>
            </a:lvl1pPr>
          </a:lstStyle>
          <a:p>
            <a:fld id="{4D7A0F7D-E596-4F67-BDB7-51F8467F9BF1}" type="datetime1">
              <a:rPr lang="en-GB" smtClean="0"/>
              <a:t>12/02/2026</a:t>
            </a:fld>
            <a:endParaRPr lang="en-GB"/>
          </a:p>
        </p:txBody>
      </p:sp>
      <p:sp>
        <p:nvSpPr>
          <p:cNvPr id="813062" name="Text Box 6"/>
          <p:cNvSpPr txBox="1">
            <a:spLocks noChangeArrowheads="1"/>
          </p:cNvSpPr>
          <p:nvPr/>
        </p:nvSpPr>
        <p:spPr bwMode="auto">
          <a:xfrm>
            <a:off x="2516718" y="5202238"/>
            <a:ext cx="305853" cy="300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FontTx/>
              <a:buBlip>
                <a:blip r:embed="rId16"/>
              </a:buBlip>
              <a:defRPr/>
            </a:pPr>
            <a:endParaRPr lang="en-US" sz="1350"/>
          </a:p>
        </p:txBody>
      </p:sp>
      <p:pic>
        <p:nvPicPr>
          <p:cNvPr id="8" name="Picture 2" descr="isissmallbottom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0" y="5360988"/>
            <a:ext cx="12192000" cy="1497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7117457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ransition>
    <p:fade/>
  </p:transition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700">
          <a:solidFill>
            <a:schemeClr val="accent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700">
          <a:solidFill>
            <a:schemeClr val="accent2"/>
          </a:solidFill>
          <a:latin typeface="Lucida Sans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700">
          <a:solidFill>
            <a:schemeClr val="accent2"/>
          </a:solidFill>
          <a:latin typeface="Lucida Sans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700">
          <a:solidFill>
            <a:schemeClr val="accent2"/>
          </a:solidFill>
          <a:latin typeface="Lucida Sans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700">
          <a:solidFill>
            <a:schemeClr val="accent2"/>
          </a:solidFill>
          <a:latin typeface="Lucida Sans" pitchFamily="34" charset="0"/>
        </a:defRPr>
      </a:lvl5pPr>
      <a:lvl6pPr marL="342900" algn="l" rtl="0" eaLnBrk="1" fontAlgn="base" hangingPunct="1">
        <a:spcBef>
          <a:spcPct val="0"/>
        </a:spcBef>
        <a:spcAft>
          <a:spcPct val="0"/>
        </a:spcAft>
        <a:defRPr sz="2700">
          <a:solidFill>
            <a:schemeClr val="accent2"/>
          </a:solidFill>
          <a:latin typeface="Lucida Sans" pitchFamily="34" charset="0"/>
        </a:defRPr>
      </a:lvl6pPr>
      <a:lvl7pPr marL="685800" algn="l" rtl="0" eaLnBrk="1" fontAlgn="base" hangingPunct="1">
        <a:spcBef>
          <a:spcPct val="0"/>
        </a:spcBef>
        <a:spcAft>
          <a:spcPct val="0"/>
        </a:spcAft>
        <a:defRPr sz="2700">
          <a:solidFill>
            <a:schemeClr val="accent2"/>
          </a:solidFill>
          <a:latin typeface="Lucida Sans" pitchFamily="34" charset="0"/>
        </a:defRPr>
      </a:lvl7pPr>
      <a:lvl8pPr marL="1028700" algn="l" rtl="0" eaLnBrk="1" fontAlgn="base" hangingPunct="1">
        <a:spcBef>
          <a:spcPct val="0"/>
        </a:spcBef>
        <a:spcAft>
          <a:spcPct val="0"/>
        </a:spcAft>
        <a:defRPr sz="2700">
          <a:solidFill>
            <a:schemeClr val="accent2"/>
          </a:solidFill>
          <a:latin typeface="Lucida Sans" pitchFamily="34" charset="0"/>
        </a:defRPr>
      </a:lvl8pPr>
      <a:lvl9pPr marL="1371600" algn="l" rtl="0" eaLnBrk="1" fontAlgn="base" hangingPunct="1">
        <a:spcBef>
          <a:spcPct val="0"/>
        </a:spcBef>
        <a:spcAft>
          <a:spcPct val="0"/>
        </a:spcAft>
        <a:defRPr sz="2700">
          <a:solidFill>
            <a:schemeClr val="accent2"/>
          </a:solidFill>
          <a:latin typeface="Lucida Sans" pitchFamily="34" charset="0"/>
        </a:defRPr>
      </a:lvl9pPr>
    </p:titleStyle>
    <p:bodyStyle>
      <a:lvl1pPr marL="257175" indent="-257175" algn="l" rtl="0" eaLnBrk="1" fontAlgn="base" hangingPunct="1">
        <a:spcBef>
          <a:spcPct val="20000"/>
        </a:spcBef>
        <a:spcAft>
          <a:spcPct val="0"/>
        </a:spcAft>
        <a:buBlip>
          <a:blip r:embed="rId16"/>
        </a:buBlip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1" fontAlgn="base" hangingPunct="1">
        <a:spcBef>
          <a:spcPct val="20000"/>
        </a:spcBef>
        <a:spcAft>
          <a:spcPct val="0"/>
        </a:spcAft>
        <a:buBlip>
          <a:blip r:embed="rId18"/>
        </a:buBlip>
        <a:defRPr sz="2100">
          <a:solidFill>
            <a:schemeClr val="tx1"/>
          </a:solidFill>
          <a:latin typeface="+mn-lt"/>
        </a:defRPr>
      </a:lvl2pPr>
      <a:lvl3pPr marL="857250" indent="-171450" algn="l" rtl="0" eaLnBrk="1" fontAlgn="base" hangingPunct="1">
        <a:spcBef>
          <a:spcPct val="20000"/>
        </a:spcBef>
        <a:spcAft>
          <a:spcPct val="0"/>
        </a:spcAft>
        <a:buBlip>
          <a:blip r:embed="rId19"/>
        </a:buBlip>
        <a:defRPr sz="1800">
          <a:solidFill>
            <a:schemeClr val="tx1"/>
          </a:solidFill>
          <a:latin typeface="+mn-lt"/>
        </a:defRPr>
      </a:lvl3pPr>
      <a:lvl4pPr marL="1200150" indent="-171450" algn="l" rtl="0" eaLnBrk="1" fontAlgn="base" hangingPunct="1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</a:defRPr>
      </a:lvl4pPr>
      <a:lvl5pPr marL="1543050" indent="-171450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5pPr>
      <a:lvl6pPr marL="1885950" indent="-171450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228850" indent="-171450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571750" indent="-171450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2914650" indent="-171450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5EE97D3-004E-241C-1F4D-DA2001CE042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3" y="1"/>
            <a:ext cx="12190813" cy="6857998"/>
          </a:xfrm>
          <a:prstGeom prst="rect">
            <a:avLst/>
          </a:prstGeom>
        </p:spPr>
      </p:pic>
      <p:sp>
        <p:nvSpPr>
          <p:cNvPr id="9" name="Title Placeholder 8">
            <a:extLst>
              <a:ext uri="{FF2B5EF4-FFF2-40B4-BE49-F238E27FC236}">
                <a16:creationId xmlns:a16="http://schemas.microsoft.com/office/drawing/2014/main" id="{D0781EEC-C938-86FA-B882-0B112DC0D0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365125"/>
            <a:ext cx="7086600" cy="57467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6BCFD7A-BAD1-80E9-241B-1E0D4B057C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8659" y="1304925"/>
            <a:ext cx="11654683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body text</a:t>
            </a:r>
          </a:p>
        </p:txBody>
      </p:sp>
    </p:spTree>
    <p:extLst>
      <p:ext uri="{BB962C8B-B14F-4D97-AF65-F5344CB8AC3E}">
        <p14:creationId xmlns:p14="http://schemas.microsoft.com/office/powerpoint/2010/main" val="32856857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0" kern="1200">
          <a:solidFill>
            <a:schemeClr val="accent3"/>
          </a:solidFill>
          <a:latin typeface="+mj-lt"/>
          <a:ea typeface="Verdana" panose="020B0604030504040204" pitchFamily="34" charset="0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1600" kern="1200">
          <a:solidFill>
            <a:schemeClr val="tx2"/>
          </a:solidFill>
          <a:latin typeface="+mn-lt"/>
          <a:ea typeface="Verdana" panose="020B0604030504040204" pitchFamily="34" charset="0"/>
          <a:cs typeface="Arial" panose="020B0604020202020204" pitchFamily="34" charset="0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2AB5F44-508E-D5E3-9686-E5DB5331D657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55" y="762"/>
            <a:ext cx="12189289" cy="6856475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3592D61-4A60-6946-D1E3-5AC93DE86E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365125"/>
            <a:ext cx="11654682" cy="4723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1C4AB4-12A7-2444-B999-E190C2D007E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66700" y="536713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046E3D24-6BCE-48F4-B6DB-AB007E8B5F8E}" type="datetimeFigureOut">
              <a:rPr lang="en-GB" smtClean="0"/>
              <a:pPr/>
              <a:t>12/02/2026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C43241-55FA-000D-E911-88A86A203D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6642" y="536713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F6D9DA-6B18-0AEA-604C-ADB3F8C641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78183" y="536713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94601B8E-4C5D-4D9E-8821-9696CA0E0E3F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7E71A0C6-6FDD-31C0-2DA4-598F590530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6700" y="1304925"/>
            <a:ext cx="11654683" cy="3865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76464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rgbClr val="003088"/>
          </a:solidFill>
          <a:latin typeface="+mj-lt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676767"/>
          </a:solidFill>
          <a:latin typeface="+mn-lt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676767"/>
          </a:solidFill>
          <a:latin typeface="+mn-lt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676767"/>
          </a:solidFill>
          <a:latin typeface="+mn-lt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676767"/>
          </a:solidFill>
          <a:latin typeface="+mn-lt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sissmallbottom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60988"/>
            <a:ext cx="12192000" cy="1497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20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A6CCD8D-182D-4CD7-BA92-8AD4C4E12646}" type="datetime1">
              <a:rPr lang="en-GB" smtClean="0">
                <a:solidFill>
                  <a:srgbClr val="000000"/>
                </a:solidFill>
              </a:rPr>
              <a:t>12/02/2026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7670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  <p:sldLayoutId id="2147483704" r:id="rId13"/>
    <p:sldLayoutId id="2147483705" r:id="rId14"/>
  </p:sldLayoutIdLst>
  <p:transition>
    <p:fade/>
  </p:transition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Sans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Sans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Sans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Sans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Sans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Sans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Sans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Sans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emf"/><Relationship Id="rId13" Type="http://schemas.openxmlformats.org/officeDocument/2006/relationships/image" Target="../media/image41.png"/><Relationship Id="rId3" Type="http://schemas.openxmlformats.org/officeDocument/2006/relationships/image" Target="../media/image31.emf"/><Relationship Id="rId7" Type="http://schemas.openxmlformats.org/officeDocument/2006/relationships/image" Target="../media/image35.emf"/><Relationship Id="rId12" Type="http://schemas.openxmlformats.org/officeDocument/2006/relationships/image" Target="../media/image40.png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4.emf"/><Relationship Id="rId11" Type="http://schemas.openxmlformats.org/officeDocument/2006/relationships/image" Target="../media/image39.png"/><Relationship Id="rId5" Type="http://schemas.openxmlformats.org/officeDocument/2006/relationships/image" Target="../media/image33.emf"/><Relationship Id="rId15" Type="http://schemas.openxmlformats.org/officeDocument/2006/relationships/image" Target="../media/image43.png"/><Relationship Id="rId10" Type="http://schemas.openxmlformats.org/officeDocument/2006/relationships/image" Target="../media/image38.png"/><Relationship Id="rId4" Type="http://schemas.openxmlformats.org/officeDocument/2006/relationships/image" Target="../media/image32.emf"/><Relationship Id="rId9" Type="http://schemas.openxmlformats.org/officeDocument/2006/relationships/image" Target="../media/image37.emf"/><Relationship Id="rId14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5.emf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4.emf"/><Relationship Id="rId5" Type="http://schemas.openxmlformats.org/officeDocument/2006/relationships/image" Target="../media/image53.gif"/><Relationship Id="rId4" Type="http://schemas.openxmlformats.org/officeDocument/2006/relationships/image" Target="../media/image52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5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6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mailto:sylvia.britto@stfc.ac.uk" TargetMode="External"/><Relationship Id="rId7" Type="http://schemas.openxmlformats.org/officeDocument/2006/relationships/hyperlink" Target="mailto:tung-lik.lee@stfc.ac.uk" TargetMode="Externa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7.xml"/><Relationship Id="rId6" Type="http://schemas.openxmlformats.org/officeDocument/2006/relationships/hyperlink" Target="mailto:joe.Kelleher@stfc.ac.uk" TargetMode="External"/><Relationship Id="rId5" Type="http://schemas.openxmlformats.org/officeDocument/2006/relationships/hyperlink" Target="mailto:winfried.kockelmann@stfc.ac.uk" TargetMode="External"/><Relationship Id="rId4" Type="http://schemas.openxmlformats.org/officeDocument/2006/relationships/hyperlink" Target="mailto:ranggi.ramadhan@stfc.ac.uk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image" Target="../media/image9.wmf"/><Relationship Id="rId7" Type="http://schemas.openxmlformats.org/officeDocument/2006/relationships/image" Target="../media/image1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0.jp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w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3.wmf"/><Relationship Id="rId5" Type="http://schemas.openxmlformats.org/officeDocument/2006/relationships/oleObject" Target="../embeddings/oleObject2.bin"/><Relationship Id="rId10" Type="http://schemas.openxmlformats.org/officeDocument/2006/relationships/image" Target="../media/image22.png"/><Relationship Id="rId4" Type="http://schemas.openxmlformats.org/officeDocument/2006/relationships/image" Target="../media/image22.wmf"/><Relationship Id="rId9" Type="http://schemas.openxmlformats.org/officeDocument/2006/relationships/oleObject" Target="../embeddings/oleObject4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27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9B5CD0-94BB-02A9-D0D6-755513A2911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1811" y="1466249"/>
            <a:ext cx="9144000" cy="1138240"/>
          </a:xfrm>
        </p:spPr>
        <p:txBody>
          <a:bodyPr>
            <a:normAutofit fontScale="90000"/>
          </a:bodyPr>
          <a:lstStyle/>
          <a:p>
            <a:r>
              <a:rPr lang="en-GB" sz="4400" kern="0" dirty="0">
                <a:solidFill>
                  <a:srgbClr val="3E5B9C"/>
                </a:solidFill>
                <a:latin typeface="Calibri" panose="020F0502020204030204" pitchFamily="34" charset="0"/>
                <a:cs typeface="Calibri" pitchFamily="34" charset="0"/>
              </a:rPr>
              <a:t>Neutron Imaging and Engineering Diffraction</a:t>
            </a:r>
            <a:br>
              <a:rPr lang="en-GB" sz="4400" kern="0" dirty="0">
                <a:solidFill>
                  <a:srgbClr val="3E5B9C"/>
                </a:solidFill>
                <a:latin typeface="Calibri" panose="020F0502020204030204" pitchFamily="34" charset="0"/>
                <a:cs typeface="Calibri" pitchFamily="34" charset="0"/>
              </a:rPr>
            </a:br>
            <a:br>
              <a:rPr lang="en-GB" b="1" kern="0" dirty="0">
                <a:solidFill>
                  <a:srgbClr val="3E5B9C"/>
                </a:solidFill>
                <a:latin typeface="Calibri" panose="020F0502020204030204" pitchFamily="34" charset="0"/>
                <a:cs typeface="Calibri" pitchFamily="34" charset="0"/>
              </a:rPr>
            </a:b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5A80B9D-A009-468E-DD38-1C459E82E2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3200" y="4043444"/>
            <a:ext cx="9144000" cy="847954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GB" sz="4000" kern="0" dirty="0">
                <a:solidFill>
                  <a:srgbClr val="3E5B9C"/>
                </a:solidFill>
                <a:latin typeface="Calibri" panose="020F0502020204030204" pitchFamily="34" charset="0"/>
                <a:cs typeface="Calibri" pitchFamily="34" charset="0"/>
              </a:rPr>
              <a:t>Sylvia Britto</a:t>
            </a:r>
          </a:p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GB" sz="4000" kern="0" dirty="0">
                <a:solidFill>
                  <a:srgbClr val="3E5B9C"/>
                </a:solidFill>
                <a:latin typeface="Calibri" panose="020F0502020204030204" pitchFamily="34" charset="0"/>
                <a:cs typeface="Calibri" pitchFamily="34" charset="0"/>
              </a:rPr>
              <a:t>Instrument Scientist, IMAT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17514D-CA92-5C28-8A6F-C434B7EF14D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03200" y="5127776"/>
            <a:ext cx="8648700" cy="263975"/>
          </a:xfrm>
        </p:spPr>
        <p:txBody>
          <a:bodyPr>
            <a:noAutofit/>
          </a:bodyPr>
          <a:lstStyle/>
          <a:p>
            <a:r>
              <a:rPr lang="en-GB" sz="2000" dirty="0"/>
              <a:t>Webinar: Material Studies for Clean Energy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4CC80D5-0EB8-807C-B0E7-140CDCF28F4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03200" y="5501790"/>
            <a:ext cx="8648700" cy="263975"/>
          </a:xfrm>
        </p:spPr>
        <p:txBody>
          <a:bodyPr>
            <a:noAutofit/>
          </a:bodyPr>
          <a:lstStyle/>
          <a:p>
            <a:r>
              <a:rPr lang="en-GB" sz="1800" dirty="0"/>
              <a:t>12</a:t>
            </a:r>
            <a:r>
              <a:rPr lang="en-GB" sz="1800" baseline="30000" dirty="0"/>
              <a:t>th</a:t>
            </a:r>
            <a:r>
              <a:rPr lang="en-GB" sz="1800" dirty="0"/>
              <a:t> Feb, 2026</a:t>
            </a:r>
          </a:p>
        </p:txBody>
      </p:sp>
    </p:spTree>
    <p:extLst>
      <p:ext uri="{BB962C8B-B14F-4D97-AF65-F5344CB8AC3E}">
        <p14:creationId xmlns:p14="http://schemas.microsoft.com/office/powerpoint/2010/main" val="14818267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A688A7-211C-08BA-EF0D-4A086D1BC1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867EB361-0ADF-8465-31B5-CB8C981D0B14}"/>
              </a:ext>
            </a:extLst>
          </p:cNvPr>
          <p:cNvGrpSpPr/>
          <p:nvPr/>
        </p:nvGrpSpPr>
        <p:grpSpPr>
          <a:xfrm>
            <a:off x="1114409" y="794966"/>
            <a:ext cx="3577752" cy="1162798"/>
            <a:chOff x="3818753" y="3311634"/>
            <a:chExt cx="4554488" cy="1714354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3964346-3C46-3868-4484-534EA7BA034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818758" y="3311634"/>
              <a:ext cx="4554483" cy="234731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6DC85A3-8D77-9D33-D3A8-22714B9EF9A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818758" y="3546365"/>
              <a:ext cx="4554483" cy="234731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30138B7F-669D-ACFB-4A2A-5E559CE8F5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818757" y="3781096"/>
              <a:ext cx="4554483" cy="234731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D87876EA-D121-267F-B3BB-B7A3C9D5EA5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818756" y="4015827"/>
              <a:ext cx="4554483" cy="234731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90360F0C-6433-A322-D4BE-D9C9CC45F53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818755" y="4250558"/>
              <a:ext cx="4554483" cy="234731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B77080A1-F779-1D86-F49C-44AC9D213B0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818754" y="4654623"/>
              <a:ext cx="4554483" cy="234731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E26A864D-5B2E-7CC1-6BD1-E8983EB1DBF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818754" y="4419892"/>
              <a:ext cx="4554483" cy="234731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FE5BAD77-60AF-DC2C-91DB-181EC087EC7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818753" y="4889354"/>
              <a:ext cx="4554483" cy="136634"/>
            </a:xfrm>
            <a:prstGeom prst="rect">
              <a:avLst/>
            </a:prstGeom>
          </p:spPr>
        </p:pic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BAC41EA5-D8CB-2AB2-1731-E86A0402C02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974770" y="594916"/>
            <a:ext cx="1848010" cy="154318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FBDE25F2-B3C2-7BCF-E6A6-167803C512B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890954" y="2720808"/>
            <a:ext cx="3253046" cy="302869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DB3314FC-366A-DD4D-8421-AE6B8625754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5570" y="2414198"/>
            <a:ext cx="5639948" cy="3392025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332F155A-89F2-EC93-6A6A-0B3CB3369444}"/>
              </a:ext>
            </a:extLst>
          </p:cNvPr>
          <p:cNvSpPr txBox="1"/>
          <p:nvPr/>
        </p:nvSpPr>
        <p:spPr>
          <a:xfrm>
            <a:off x="5681885" y="6332214"/>
            <a:ext cx="65101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 </a:t>
            </a:r>
            <a:r>
              <a:rPr lang="en-GB" dirty="0"/>
              <a:t>L. L. Evans et al, Fusion Energy and Design, 134, 2018, 97-108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C531F3B2-9C51-0197-E9A7-A9E12740AF4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822780" y="671206"/>
            <a:ext cx="1628430" cy="1382356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ADD07FC1-E966-FE18-70CC-4D9F9DDD4F8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736394" y="2678833"/>
            <a:ext cx="3284505" cy="2103302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DCFBE43F-325B-D3DE-527A-EB2AA390B16D}"/>
              </a:ext>
            </a:extLst>
          </p:cNvPr>
          <p:cNvSpPr txBox="1"/>
          <p:nvPr/>
        </p:nvSpPr>
        <p:spPr>
          <a:xfrm>
            <a:off x="982858" y="30461"/>
            <a:ext cx="99838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Assessing manufacturing quality of fusion divertor tungsten </a:t>
            </a:r>
            <a:r>
              <a:rPr lang="en-GB" sz="2400" dirty="0" err="1"/>
              <a:t>monoblock</a:t>
            </a:r>
            <a:endParaRPr lang="en-GB" sz="2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19530F4-FB64-7FA2-96BE-890DD2A1E43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111564" y="914700"/>
            <a:ext cx="1424156" cy="11032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CC501C8-5781-B107-982C-75ED09653992}"/>
              </a:ext>
            </a:extLst>
          </p:cNvPr>
          <p:cNvSpPr txBox="1"/>
          <p:nvPr/>
        </p:nvSpPr>
        <p:spPr>
          <a:xfrm>
            <a:off x="579589" y="2229532"/>
            <a:ext cx="20649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X-ray Tomography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3256CFE-5688-F55C-3106-A73A60FF16F6}"/>
              </a:ext>
            </a:extLst>
          </p:cNvPr>
          <p:cNvSpPr txBox="1"/>
          <p:nvPr/>
        </p:nvSpPr>
        <p:spPr>
          <a:xfrm>
            <a:off x="3030624" y="2225064"/>
            <a:ext cx="23711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Neutron Tomography</a:t>
            </a:r>
          </a:p>
        </p:txBody>
      </p:sp>
    </p:spTree>
    <p:extLst>
      <p:ext uri="{BB962C8B-B14F-4D97-AF65-F5344CB8AC3E}">
        <p14:creationId xmlns:p14="http://schemas.microsoft.com/office/powerpoint/2010/main" val="19382972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A523965-02F1-F6A3-4AC4-F17A61C5CD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029" y="1584502"/>
            <a:ext cx="6325702" cy="308803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8C881C2-86CD-94C7-3898-B1EBCA8AC1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7613" y="1199593"/>
            <a:ext cx="4050694" cy="420967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BA79FE4-9032-D26E-9207-B78E9BAA0051}"/>
              </a:ext>
            </a:extLst>
          </p:cNvPr>
          <p:cNvSpPr txBox="1"/>
          <p:nvPr/>
        </p:nvSpPr>
        <p:spPr>
          <a:xfrm>
            <a:off x="7047612" y="6289749"/>
            <a:ext cx="48365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T. Minniti et al, </a:t>
            </a:r>
            <a:r>
              <a:rPr lang="en-GB" dirty="0" err="1"/>
              <a:t>Nucl</a:t>
            </a:r>
            <a:r>
              <a:rPr lang="en-GB" dirty="0"/>
              <a:t>. Fusion 65, 2025, 026041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8DCAE29-34B2-5601-4A9B-A819E9544309}"/>
              </a:ext>
            </a:extLst>
          </p:cNvPr>
          <p:cNvSpPr txBox="1"/>
          <p:nvPr/>
        </p:nvSpPr>
        <p:spPr>
          <a:xfrm>
            <a:off x="1020359" y="87062"/>
            <a:ext cx="99838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Assessing manufacturing quality of fusion divertor tungsten </a:t>
            </a:r>
            <a:r>
              <a:rPr lang="en-GB" sz="2400" dirty="0" err="1"/>
              <a:t>monoblock</a:t>
            </a:r>
            <a:endParaRPr lang="en-GB" sz="2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4B77770-C641-2BA4-689E-93FB7542A228}"/>
              </a:ext>
            </a:extLst>
          </p:cNvPr>
          <p:cNvSpPr txBox="1"/>
          <p:nvPr/>
        </p:nvSpPr>
        <p:spPr>
          <a:xfrm>
            <a:off x="6929345" y="5559187"/>
            <a:ext cx="47692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Strain map derived from Bragg edge imaging</a:t>
            </a:r>
          </a:p>
        </p:txBody>
      </p:sp>
    </p:spTree>
    <p:extLst>
      <p:ext uri="{BB962C8B-B14F-4D97-AF65-F5344CB8AC3E}">
        <p14:creationId xmlns:p14="http://schemas.microsoft.com/office/powerpoint/2010/main" val="21114396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view of Hydrogen Embrittlement in Metals: Hydrogen Diffusion, Hydrogen  Characterization, Hydrogen Embrittlement Mechanism and Prevention | Acta  Metallurgica Sinica (English Letters)">
            <a:extLst>
              <a:ext uri="{FF2B5EF4-FFF2-40B4-BE49-F238E27FC236}">
                <a16:creationId xmlns:a16="http://schemas.microsoft.com/office/drawing/2014/main" id="{34FD30C8-92C0-FA0E-694C-9CC7BC6596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458" y="1686666"/>
            <a:ext cx="4879719" cy="3041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221B3B2-6F15-4647-284F-B7583BE3244C}"/>
              </a:ext>
            </a:extLst>
          </p:cNvPr>
          <p:cNvSpPr txBox="1"/>
          <p:nvPr/>
        </p:nvSpPr>
        <p:spPr>
          <a:xfrm>
            <a:off x="4134182" y="0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/>
              <a:t>Hydrogen embrittlement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13DD166-2A95-8539-0BB6-AE9253583946}"/>
              </a:ext>
            </a:extLst>
          </p:cNvPr>
          <p:cNvSpPr txBox="1"/>
          <p:nvPr/>
        </p:nvSpPr>
        <p:spPr>
          <a:xfrm>
            <a:off x="1168761" y="5242903"/>
            <a:ext cx="1058655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Review of Hydrogen Embrittlement in Metals: Hydrogen Diffusion, Hydrogen Characterization, Hydrogen Embrittlement Mechanism</a:t>
            </a:r>
          </a:p>
          <a:p>
            <a:r>
              <a:rPr lang="en-GB" sz="1400" dirty="0"/>
              <a:t> and Prevention, X. Li et al, Acta </a:t>
            </a:r>
            <a:r>
              <a:rPr lang="en-GB" sz="1400" dirty="0" err="1"/>
              <a:t>Metallurgica</a:t>
            </a:r>
            <a:r>
              <a:rPr lang="en-GB" sz="1400" dirty="0"/>
              <a:t> Sinica, 33, 2020, 759-773.</a:t>
            </a:r>
          </a:p>
          <a:p>
            <a:br>
              <a:rPr lang="en-GB" sz="1400" dirty="0"/>
            </a:br>
            <a:endParaRPr lang="en-GB" sz="1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9061A5C-EA9C-8A4D-6F60-5AAE314C48A3}"/>
              </a:ext>
            </a:extLst>
          </p:cNvPr>
          <p:cNvSpPr txBox="1"/>
          <p:nvPr/>
        </p:nvSpPr>
        <p:spPr>
          <a:xfrm>
            <a:off x="6019732" y="4273713"/>
            <a:ext cx="495280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Can cause catastrophic mechanical failure in H carrying pipelines, high pressure storage tanks, refuelling stations</a:t>
            </a:r>
          </a:p>
          <a:p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pic>
        <p:nvPicPr>
          <p:cNvPr id="1028" name="Picture 4" descr="Final appearance of the new bridge, circa 2013">
            <a:extLst>
              <a:ext uri="{FF2B5EF4-FFF2-40B4-BE49-F238E27FC236}">
                <a16:creationId xmlns:a16="http://schemas.microsoft.com/office/drawing/2014/main" id="{92AA81FF-BF88-639D-EBF0-4914EAB8DB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023" y="1000062"/>
            <a:ext cx="4266005" cy="2688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F252B77-89F1-EEE2-CBC8-0A07B666C388}"/>
              </a:ext>
            </a:extLst>
          </p:cNvPr>
          <p:cNvSpPr txBox="1"/>
          <p:nvPr/>
        </p:nvSpPr>
        <p:spPr>
          <a:xfrm>
            <a:off x="7360024" y="3688938"/>
            <a:ext cx="34163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San Francisco Bay Bridge, 2013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9046BE9-305A-4675-14F3-A1D238B68FE6}"/>
              </a:ext>
            </a:extLst>
          </p:cNvPr>
          <p:cNvSpPr txBox="1"/>
          <p:nvPr/>
        </p:nvSpPr>
        <p:spPr>
          <a:xfrm>
            <a:off x="196408" y="515231"/>
            <a:ext cx="109504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C00000"/>
                </a:solidFill>
              </a:rPr>
              <a:t>Neutron imaging useful to non-destructively quantify spatial distribution of hydrogen in engineering alloys.</a:t>
            </a:r>
          </a:p>
        </p:txBody>
      </p:sp>
    </p:spTree>
    <p:extLst>
      <p:ext uri="{BB962C8B-B14F-4D97-AF65-F5344CB8AC3E}">
        <p14:creationId xmlns:p14="http://schemas.microsoft.com/office/powerpoint/2010/main" val="37577081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31178E3-8E6E-8855-4133-BE0C7FA478AA}"/>
              </a:ext>
            </a:extLst>
          </p:cNvPr>
          <p:cNvSpPr txBox="1"/>
          <p:nvPr/>
        </p:nvSpPr>
        <p:spPr>
          <a:xfrm>
            <a:off x="3556855" y="29763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/>
              <a:t>Hydrogen embrittlement in alloys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86CB88D-5F97-5502-CBD4-EB433FD2CCDE}"/>
              </a:ext>
            </a:extLst>
          </p:cNvPr>
          <p:cNvGrpSpPr/>
          <p:nvPr/>
        </p:nvGrpSpPr>
        <p:grpSpPr>
          <a:xfrm>
            <a:off x="4038099" y="1111199"/>
            <a:ext cx="8223144" cy="5552522"/>
            <a:chOff x="4038099" y="1111199"/>
            <a:chExt cx="8223144" cy="5552522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AA7CEEF-B2A2-E4E9-F34C-159656195BFE}"/>
                </a:ext>
              </a:extLst>
            </p:cNvPr>
            <p:cNvSpPr txBox="1"/>
            <p:nvPr/>
          </p:nvSpPr>
          <p:spPr>
            <a:xfrm>
              <a:off x="6647206" y="6294389"/>
              <a:ext cx="561403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N. L. Buitrago et al, J. </a:t>
              </a:r>
              <a:r>
                <a:rPr lang="en-GB" dirty="0" err="1"/>
                <a:t>Nucl</a:t>
              </a:r>
              <a:r>
                <a:rPr lang="en-GB" dirty="0"/>
                <a:t>. Mater. 503, 2018, 98-109 </a:t>
              </a: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C963F63-EC38-9EB6-68E1-C1481F042C4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038099" y="1111199"/>
              <a:ext cx="7956242" cy="4364567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8579C89E-B01B-5DC3-3F42-218C302209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526" y="1454781"/>
            <a:ext cx="4049880" cy="317038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7236319-B0F3-7974-252E-30D89D5B7A8A}"/>
              </a:ext>
            </a:extLst>
          </p:cNvPr>
          <p:cNvSpPr txBox="1"/>
          <p:nvPr/>
        </p:nvSpPr>
        <p:spPr>
          <a:xfrm>
            <a:off x="627530" y="577574"/>
            <a:ext cx="92432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C00000"/>
                </a:solidFill>
              </a:rPr>
              <a:t>Standards containing known amounts of H are used to calculate attenuation coefficients.</a:t>
            </a:r>
          </a:p>
          <a:p>
            <a:r>
              <a:rPr lang="en-GB" dirty="0">
                <a:solidFill>
                  <a:srgbClr val="C00000"/>
                </a:solidFill>
              </a:rPr>
              <a:t>From this H content in unknown samples can be determined.</a:t>
            </a:r>
          </a:p>
        </p:txBody>
      </p:sp>
    </p:spTree>
    <p:extLst>
      <p:ext uri="{BB962C8B-B14F-4D97-AF65-F5344CB8AC3E}">
        <p14:creationId xmlns:p14="http://schemas.microsoft.com/office/powerpoint/2010/main" val="3713352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642001-770C-B873-17AD-4B9643B7D5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" name="Group 61">
            <a:extLst>
              <a:ext uri="{FF2B5EF4-FFF2-40B4-BE49-F238E27FC236}">
                <a16:creationId xmlns:a16="http://schemas.microsoft.com/office/drawing/2014/main" id="{EF42CDAD-91B6-00B6-B746-EFAF84929C91}"/>
              </a:ext>
            </a:extLst>
          </p:cNvPr>
          <p:cNvGrpSpPr/>
          <p:nvPr/>
        </p:nvGrpSpPr>
        <p:grpSpPr>
          <a:xfrm>
            <a:off x="257383" y="1439483"/>
            <a:ext cx="3361918" cy="4390416"/>
            <a:chOff x="347842" y="596570"/>
            <a:chExt cx="3620386" cy="5142649"/>
          </a:xfrm>
        </p:grpSpPr>
        <p:sp>
          <p:nvSpPr>
            <p:cNvPr id="3" name="TextBox 44">
              <a:extLst>
                <a:ext uri="{FF2B5EF4-FFF2-40B4-BE49-F238E27FC236}">
                  <a16:creationId xmlns:a16="http://schemas.microsoft.com/office/drawing/2014/main" id="{0BB4D53A-4832-E0AA-AC36-4AE8706E3E9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25337" y="747083"/>
              <a:ext cx="2276777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ctr"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Arial" pitchFamily="34" charset="0"/>
                </a:defRPr>
              </a:lvl1pPr>
              <a:lvl2pPr marL="742950" indent="-285750">
                <a:spcBef>
                  <a:spcPct val="20000"/>
                </a:spcBef>
                <a:defRPr sz="36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Arial" pitchFamily="34" charset="0"/>
                </a:defRPr>
              </a:lvl2pPr>
              <a:lvl3pPr marL="1143000" indent="-228600">
                <a:spcBef>
                  <a:spcPct val="20000"/>
                </a:spcBef>
                <a:defRPr sz="36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Arial" pitchFamily="34" charset="0"/>
                </a:defRPr>
              </a:lvl3pPr>
              <a:lvl4pPr marL="1600200" indent="-228600">
                <a:spcBef>
                  <a:spcPct val="20000"/>
                </a:spcBef>
                <a:defRPr sz="36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Arial" pitchFamily="34" charset="0"/>
                </a:defRPr>
              </a:lvl4pPr>
              <a:lvl5pPr marL="2057400" indent="-228600">
                <a:spcBef>
                  <a:spcPct val="20000"/>
                </a:spcBef>
                <a:defRPr sz="36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Arial" pitchFamily="34" charset="0"/>
                </a:defRPr>
              </a:lvl9pPr>
            </a:lstStyle>
            <a:p>
              <a:pPr algn="l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1800" b="1" dirty="0">
                  <a:solidFill>
                    <a:srgbClr val="000000"/>
                  </a:solidFill>
                  <a:latin typeface="Lucida Grande"/>
                  <a:cs typeface="ヒラギノ角ゴ Pro W3"/>
                </a:rPr>
                <a:t>LS14250  - Saft</a:t>
              </a:r>
            </a:p>
            <a:p>
              <a:pPr algn="l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1800" b="1" dirty="0">
                  <a:solidFill>
                    <a:srgbClr val="000000"/>
                  </a:solidFill>
                  <a:latin typeface="Lucida Grande"/>
                  <a:cs typeface="ヒラギノ角ゴ Pro W3"/>
                </a:rPr>
                <a:t>Li metal / thionyl</a:t>
              </a:r>
            </a:p>
          </p:txBody>
        </p:sp>
        <p:sp>
          <p:nvSpPr>
            <p:cNvPr id="4" name="Curved Right Arrow 30">
              <a:extLst>
                <a:ext uri="{FF2B5EF4-FFF2-40B4-BE49-F238E27FC236}">
                  <a16:creationId xmlns:a16="http://schemas.microsoft.com/office/drawing/2014/main" id="{EEB1F02A-2358-B2F5-9850-024A8A3FB338}"/>
                </a:ext>
              </a:extLst>
            </p:cNvPr>
            <p:cNvSpPr/>
            <p:nvPr/>
          </p:nvSpPr>
          <p:spPr>
            <a:xfrm flipH="1">
              <a:off x="2285619" y="1715391"/>
              <a:ext cx="433866" cy="256639"/>
            </a:xfrm>
            <a:prstGeom prst="curved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>
                <a:solidFill>
                  <a:srgbClr val="000000"/>
                </a:solidFill>
                <a:latin typeface="Lucida Grande"/>
              </a:endParaRPr>
            </a:p>
          </p:txBody>
        </p:sp>
        <p:pic>
          <p:nvPicPr>
            <p:cNvPr id="6" name="Picture 5" descr="A picture containing table, sitting, computer, laptop&#10;&#10;Description automatically generated">
              <a:extLst>
                <a:ext uri="{FF2B5EF4-FFF2-40B4-BE49-F238E27FC236}">
                  <a16:creationId xmlns:a16="http://schemas.microsoft.com/office/drawing/2014/main" id="{369E2A01-2927-EC3A-81B2-C0683C729A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28653" r="32249"/>
            <a:stretch/>
          </p:blipFill>
          <p:spPr>
            <a:xfrm>
              <a:off x="1315791" y="1662181"/>
              <a:ext cx="1948815" cy="3993637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1B063AE-9B18-E0C8-FA7E-C0A31DFE61DA}"/>
                </a:ext>
              </a:extLst>
            </p:cNvPr>
            <p:cNvSpPr txBox="1"/>
            <p:nvPr/>
          </p:nvSpPr>
          <p:spPr>
            <a:xfrm>
              <a:off x="556552" y="1973113"/>
              <a:ext cx="145860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sz="1600" b="1">
                  <a:solidFill>
                    <a:srgbClr val="000000"/>
                  </a:solidFill>
                  <a:latin typeface="Arial" charset="0"/>
                </a:rPr>
                <a:t>positive tab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D9E6530-04C4-90D1-2DDA-DC4A02DFCD34}"/>
                </a:ext>
              </a:extLst>
            </p:cNvPr>
            <p:cNvSpPr txBox="1"/>
            <p:nvPr/>
          </p:nvSpPr>
          <p:spPr>
            <a:xfrm>
              <a:off x="503351" y="4191404"/>
              <a:ext cx="113063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sz="1600" b="1">
                  <a:solidFill>
                    <a:srgbClr val="000000"/>
                  </a:solidFill>
                  <a:latin typeface="Arial" charset="0"/>
                </a:rPr>
                <a:t>Li anode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3CC8B8A-491C-226F-6A9E-71287D0D6A50}"/>
                </a:ext>
              </a:extLst>
            </p:cNvPr>
            <p:cNvSpPr txBox="1"/>
            <p:nvPr/>
          </p:nvSpPr>
          <p:spPr>
            <a:xfrm>
              <a:off x="499215" y="3472897"/>
              <a:ext cx="106715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sz="1600" b="1">
                  <a:solidFill>
                    <a:srgbClr val="000000"/>
                  </a:solidFill>
                  <a:latin typeface="Arial" charset="0"/>
                </a:rPr>
                <a:t>SOCl</a:t>
              </a:r>
              <a:r>
                <a:rPr lang="en-GB" sz="1600" b="1" baseline="-25000">
                  <a:solidFill>
                    <a:srgbClr val="000000"/>
                  </a:solidFill>
                  <a:latin typeface="Arial" charset="0"/>
                </a:rPr>
                <a:t>2</a:t>
              </a:r>
              <a:r>
                <a:rPr lang="en-GB" sz="1600" b="1">
                  <a:solidFill>
                    <a:srgbClr val="000000"/>
                  </a:solidFill>
                  <a:latin typeface="Arial" charset="0"/>
                </a:rPr>
                <a:t> 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sz="1600" b="1">
                  <a:solidFill>
                    <a:srgbClr val="000000"/>
                  </a:solidFill>
                  <a:latin typeface="Arial" charset="0"/>
                </a:rPr>
                <a:t>cathode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68566B2-3265-DDCA-9575-4027397C16AD}"/>
                </a:ext>
              </a:extLst>
            </p:cNvPr>
            <p:cNvSpPr txBox="1"/>
            <p:nvPr/>
          </p:nvSpPr>
          <p:spPr>
            <a:xfrm>
              <a:off x="453563" y="2709500"/>
              <a:ext cx="116942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sz="1600" b="1">
                  <a:solidFill>
                    <a:srgbClr val="000000"/>
                  </a:solidFill>
                  <a:latin typeface="Arial" charset="0"/>
                </a:rPr>
                <a:t>SO</a:t>
              </a:r>
              <a:r>
                <a:rPr lang="en-GB" sz="1600" b="1" baseline="-25000">
                  <a:solidFill>
                    <a:srgbClr val="000000"/>
                  </a:solidFill>
                  <a:latin typeface="Arial" charset="0"/>
                </a:rPr>
                <a:t>2</a:t>
              </a:r>
              <a:r>
                <a:rPr lang="en-GB" sz="1600" b="1">
                  <a:solidFill>
                    <a:srgbClr val="000000"/>
                  </a:solidFill>
                  <a:latin typeface="Arial" charset="0"/>
                </a:rPr>
                <a:t> gas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sz="1600" b="1">
                  <a:solidFill>
                    <a:srgbClr val="000000"/>
                  </a:solidFill>
                  <a:latin typeface="Arial" charset="0"/>
                </a:rPr>
                <a:t>reservoir</a:t>
              </a:r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1D6D92CC-159C-DD0F-51DE-E94295661F63}"/>
                </a:ext>
              </a:extLst>
            </p:cNvPr>
            <p:cNvCxnSpPr>
              <a:cxnSpLocks/>
            </p:cNvCxnSpPr>
            <p:nvPr/>
          </p:nvCxnSpPr>
          <p:spPr>
            <a:xfrm>
              <a:off x="1466303" y="2262277"/>
              <a:ext cx="653794" cy="12666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D0EDBC33-DBE8-EB01-AF47-5FDE47CEE76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505367" y="2955073"/>
              <a:ext cx="516123" cy="14829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623E5E01-E013-4331-F627-38919D108D8B}"/>
                </a:ext>
              </a:extLst>
            </p:cNvPr>
            <p:cNvCxnSpPr>
              <a:cxnSpLocks/>
            </p:cNvCxnSpPr>
            <p:nvPr/>
          </p:nvCxnSpPr>
          <p:spPr>
            <a:xfrm>
              <a:off x="1320378" y="3766416"/>
              <a:ext cx="801382" cy="406920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C9E15186-671E-7BAF-55CA-2C85C76825C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573684" y="4305522"/>
              <a:ext cx="576536" cy="49623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29076242-7379-2DF1-147D-F3D877E645B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47842" y="596570"/>
              <a:ext cx="1117417" cy="1436117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6B31E716-6852-044E-9FBC-80D36110CFD8}"/>
                </a:ext>
              </a:extLst>
            </p:cNvPr>
            <p:cNvSpPr txBox="1"/>
            <p:nvPr/>
          </p:nvSpPr>
          <p:spPr>
            <a:xfrm>
              <a:off x="1807667" y="5369887"/>
              <a:ext cx="131176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>
                  <a:solidFill>
                    <a:srgbClr val="000000"/>
                  </a:solidFill>
                  <a:latin typeface="Arial" charset="0"/>
                </a:rPr>
                <a:t>15mm</a:t>
              </a:r>
            </a:p>
          </p:txBody>
        </p: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E365CC62-ED11-47C6-0443-995E7345EFE8}"/>
                </a:ext>
              </a:extLst>
            </p:cNvPr>
            <p:cNvCxnSpPr/>
            <p:nvPr/>
          </p:nvCxnSpPr>
          <p:spPr bwMode="auto">
            <a:xfrm>
              <a:off x="1695376" y="5297884"/>
              <a:ext cx="1203091" cy="22947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triangle"/>
              <a:tailEnd type="triangle"/>
            </a:ln>
            <a:effectLst/>
          </p:spPr>
        </p:cxn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1EEE8BB3-1B4F-6C11-A8EA-A789AF0D683A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144348" y="3996826"/>
              <a:ext cx="694433" cy="1136697"/>
              <a:chOff x="2671852" y="1148078"/>
              <a:chExt cx="3438042" cy="5627615"/>
            </a:xfrm>
          </p:grpSpPr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9F4E7309-34C6-3411-F08F-A43A6A33FDC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671852" y="1358486"/>
                <a:ext cx="3438042" cy="4809998"/>
              </a:xfrm>
              <a:prstGeom prst="rect">
                <a:avLst/>
              </a:prstGeom>
            </p:spPr>
          </p:pic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6E6456F2-B9C6-86F2-1FD2-8E122B6D46F7}"/>
                  </a:ext>
                </a:extLst>
              </p:cNvPr>
              <p:cNvCxnSpPr/>
              <p:nvPr/>
            </p:nvCxnSpPr>
            <p:spPr bwMode="auto">
              <a:xfrm flipH="1" flipV="1">
                <a:off x="5431316" y="5277080"/>
                <a:ext cx="4780" cy="24128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31C82DD2-E074-4F7C-94BD-4DB2068CFE89}"/>
                  </a:ext>
                </a:extLst>
              </p:cNvPr>
              <p:cNvCxnSpPr/>
              <p:nvPr/>
            </p:nvCxnSpPr>
            <p:spPr bwMode="auto">
              <a:xfrm flipH="1">
                <a:off x="3131840" y="5993443"/>
                <a:ext cx="1205424" cy="782250"/>
              </a:xfrm>
              <a:prstGeom prst="line">
                <a:avLst/>
              </a:prstGeom>
              <a:ln>
                <a:solidFill>
                  <a:srgbClr val="FF000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7C9F9E2A-CAD9-8856-B6BB-E80FF3B0E5E4}"/>
                  </a:ext>
                </a:extLst>
              </p:cNvPr>
              <p:cNvCxnSpPr/>
              <p:nvPr/>
            </p:nvCxnSpPr>
            <p:spPr bwMode="auto">
              <a:xfrm rot="120000">
                <a:off x="3186925" y="2700746"/>
                <a:ext cx="0" cy="4047698"/>
              </a:xfrm>
              <a:prstGeom prst="line">
                <a:avLst/>
              </a:prstGeom>
              <a:ln>
                <a:solidFill>
                  <a:srgbClr val="FF000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B1A387D8-8D8F-375C-9A2C-29B9AFF7143F}"/>
                  </a:ext>
                </a:extLst>
              </p:cNvPr>
              <p:cNvCxnSpPr/>
              <p:nvPr/>
            </p:nvCxnSpPr>
            <p:spPr bwMode="auto">
              <a:xfrm flipH="1">
                <a:off x="5532891" y="1178805"/>
                <a:ext cx="118762" cy="4036035"/>
              </a:xfrm>
              <a:prstGeom prst="line">
                <a:avLst/>
              </a:prstGeom>
              <a:ln>
                <a:solidFill>
                  <a:srgbClr val="FF000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2FD38A98-6752-FB41-58DB-C1F39C2EBF3F}"/>
                  </a:ext>
                </a:extLst>
              </p:cNvPr>
              <p:cNvCxnSpPr/>
              <p:nvPr/>
            </p:nvCxnSpPr>
            <p:spPr bwMode="auto">
              <a:xfrm flipH="1">
                <a:off x="3251189" y="1148078"/>
                <a:ext cx="2378430" cy="1523064"/>
              </a:xfrm>
              <a:prstGeom prst="line">
                <a:avLst/>
              </a:prstGeom>
              <a:ln>
                <a:solidFill>
                  <a:srgbClr val="FF000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67A92620-F56B-C69F-7E62-3400C788D13A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993008" y="2233235"/>
              <a:ext cx="975220" cy="886793"/>
              <a:chOff x="1586621" y="1358486"/>
              <a:chExt cx="5289635" cy="4809998"/>
            </a:xfrm>
          </p:grpSpPr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BD94BCEF-DBE2-5265-AB69-FE2EF15379C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671852" y="1358486"/>
                <a:ext cx="3438042" cy="4809998"/>
              </a:xfrm>
              <a:prstGeom prst="rect">
                <a:avLst/>
              </a:prstGeom>
            </p:spPr>
          </p:pic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5EB0BC4E-775A-8BDF-48B9-D208ED4C6FDD}"/>
                  </a:ext>
                </a:extLst>
              </p:cNvPr>
              <p:cNvCxnSpPr/>
              <p:nvPr/>
            </p:nvCxnSpPr>
            <p:spPr bwMode="auto">
              <a:xfrm flipH="1">
                <a:off x="1586621" y="2810298"/>
                <a:ext cx="1296144" cy="1405679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6BCE53E3-34D2-8EE7-C041-751D4E01CF64}"/>
                  </a:ext>
                </a:extLst>
              </p:cNvPr>
              <p:cNvCxnSpPr/>
              <p:nvPr/>
            </p:nvCxnSpPr>
            <p:spPr bwMode="auto">
              <a:xfrm flipH="1">
                <a:off x="5580112" y="3103441"/>
                <a:ext cx="1296144" cy="1405679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673A324A-DB6B-918D-15CB-1FE4DD6E831A}"/>
                  </a:ext>
                </a:extLst>
              </p:cNvPr>
              <p:cNvCxnSpPr/>
              <p:nvPr/>
            </p:nvCxnSpPr>
            <p:spPr bwMode="auto">
              <a:xfrm flipH="1" flipV="1">
                <a:off x="1619672" y="4218120"/>
                <a:ext cx="3960440" cy="29100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25ABAF73-498B-B71C-4742-8C5E9DC895E8}"/>
                  </a:ext>
                </a:extLst>
              </p:cNvPr>
              <p:cNvCxnSpPr/>
              <p:nvPr/>
            </p:nvCxnSpPr>
            <p:spPr bwMode="auto">
              <a:xfrm flipH="1" flipV="1">
                <a:off x="2904799" y="2804364"/>
                <a:ext cx="432048" cy="41527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4B1AF96B-1716-6E90-D685-839C49C62AC7}"/>
                  </a:ext>
                </a:extLst>
              </p:cNvPr>
              <p:cNvCxnSpPr/>
              <p:nvPr/>
            </p:nvCxnSpPr>
            <p:spPr bwMode="auto">
              <a:xfrm flipH="1" flipV="1">
                <a:off x="5569095" y="2996952"/>
                <a:ext cx="1260587" cy="109535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B8A5F7D5-2B9E-5696-2DCD-406A631DEE60}"/>
                  </a:ext>
                </a:extLst>
              </p:cNvPr>
              <p:cNvCxnSpPr/>
              <p:nvPr/>
            </p:nvCxnSpPr>
            <p:spPr bwMode="auto">
              <a:xfrm flipH="1" flipV="1">
                <a:off x="5431316" y="5277080"/>
                <a:ext cx="4780" cy="24128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47B37022-4BBA-83C4-E2E6-0F8CC512D536}"/>
              </a:ext>
            </a:extLst>
          </p:cNvPr>
          <p:cNvSpPr txBox="1"/>
          <p:nvPr/>
        </p:nvSpPr>
        <p:spPr>
          <a:xfrm>
            <a:off x="4527312" y="5767358"/>
            <a:ext cx="632826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>
                <a:latin typeface="Calibri" panose="020F0502020204030204" pitchFamily="34" charset="0"/>
                <a:cs typeface="Calibri" panose="020F0502020204030204" pitchFamily="34" charset="0"/>
              </a:rPr>
              <a:t>R. F. </a:t>
            </a:r>
            <a:r>
              <a:rPr lang="en-GB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Ziesche</a:t>
            </a:r>
            <a:r>
              <a:rPr lang="en-GB" sz="1000" dirty="0">
                <a:latin typeface="Calibri" panose="020F0502020204030204" pitchFamily="34" charset="0"/>
                <a:cs typeface="Calibri" panose="020F0502020204030204" pitchFamily="34" charset="0"/>
              </a:rPr>
              <a:t>, J. B. Robinson, M. D. R. Kok, H. </a:t>
            </a:r>
            <a:r>
              <a:rPr lang="en-GB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Markotter</a:t>
            </a:r>
            <a:r>
              <a:rPr lang="en-GB" sz="1000" dirty="0">
                <a:latin typeface="Calibri" panose="020F0502020204030204" pitchFamily="34" charset="0"/>
                <a:cs typeface="Calibri" panose="020F0502020204030204" pitchFamily="34" charset="0"/>
              </a:rPr>
              <a:t>, W. Kockelmann, N. </a:t>
            </a:r>
            <a:r>
              <a:rPr lang="en-GB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Kardjilov</a:t>
            </a:r>
            <a:r>
              <a:rPr lang="en-GB" sz="1000" dirty="0">
                <a:latin typeface="Calibri" panose="020F0502020204030204" pitchFamily="34" charset="0"/>
                <a:cs typeface="Calibri" panose="020F0502020204030204" pitchFamily="34" charset="0"/>
              </a:rPr>
              <a:t>,  I. </a:t>
            </a:r>
            <a:r>
              <a:rPr lang="en-GB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Manke</a:t>
            </a:r>
            <a:r>
              <a:rPr lang="en-GB" sz="1000" dirty="0">
                <a:latin typeface="Calibri" panose="020F0502020204030204" pitchFamily="34" charset="0"/>
                <a:cs typeface="Calibri" panose="020F0502020204030204" pitchFamily="34" charset="0"/>
              </a:rPr>
              <a:t>, D. J. L. Brett and  P. R. Shearing, 4D Neutron and X-ray Tomography Studies of High Energy Density Primary Batteries: Part 1. Dynamic Studies of LiSOCl</a:t>
            </a:r>
            <a:r>
              <a:rPr lang="en-GB" sz="10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2 </a:t>
            </a:r>
            <a:r>
              <a:rPr lang="en-GB" sz="1000" dirty="0">
                <a:latin typeface="Calibri" panose="020F0502020204030204" pitchFamily="34" charset="0"/>
                <a:cs typeface="Calibri" panose="020F0502020204030204" pitchFamily="34" charset="0"/>
              </a:rPr>
              <a:t>during Discharge, </a:t>
            </a:r>
            <a:r>
              <a:rPr lang="en-GB" sz="1000" i="1" dirty="0">
                <a:latin typeface="Calibri" panose="020F0502020204030204" pitchFamily="34" charset="0"/>
                <a:cs typeface="Calibri" panose="020F0502020204030204" pitchFamily="34" charset="0"/>
              </a:rPr>
              <a:t>J. </a:t>
            </a:r>
            <a:r>
              <a:rPr lang="en-GB" sz="1000" i="1" dirty="0" err="1">
                <a:latin typeface="Calibri" panose="020F0502020204030204" pitchFamily="34" charset="0"/>
                <a:cs typeface="Calibri" panose="020F0502020204030204" pitchFamily="34" charset="0"/>
              </a:rPr>
              <a:t>Electrochem</a:t>
            </a:r>
            <a:r>
              <a:rPr lang="en-GB" sz="1000" i="1" dirty="0">
                <a:latin typeface="Calibri" panose="020F0502020204030204" pitchFamily="34" charset="0"/>
                <a:cs typeface="Calibri" panose="020F0502020204030204" pitchFamily="34" charset="0"/>
              </a:rPr>
              <a:t>. Soc.</a:t>
            </a:r>
            <a:r>
              <a:rPr lang="en-GB" sz="1000" dirty="0">
                <a:latin typeface="Calibri" panose="020F0502020204030204" pitchFamily="34" charset="0"/>
                <a:cs typeface="Calibri" panose="020F0502020204030204" pitchFamily="34" charset="0"/>
              </a:rPr>
              <a:t> 167, 130545, </a:t>
            </a:r>
            <a:r>
              <a:rPr lang="en-GB" sz="1000" b="1" dirty="0">
                <a:latin typeface="Calibri" panose="020F0502020204030204" pitchFamily="34" charset="0"/>
                <a:cs typeface="Calibri" panose="020F0502020204030204" pitchFamily="34" charset="0"/>
              </a:rPr>
              <a:t>2020</a:t>
            </a:r>
            <a:r>
              <a:rPr lang="en-GB" sz="10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B11E4251-8067-355E-16B0-30E374E5C39C}"/>
              </a:ext>
            </a:extLst>
          </p:cNvPr>
          <p:cNvGrpSpPr/>
          <p:nvPr/>
        </p:nvGrpSpPr>
        <p:grpSpPr>
          <a:xfrm>
            <a:off x="4442536" y="1439483"/>
            <a:ext cx="4136256" cy="3120469"/>
            <a:chOff x="4876069" y="498263"/>
            <a:chExt cx="4136256" cy="3120469"/>
          </a:xfrm>
        </p:grpSpPr>
        <p:sp>
          <p:nvSpPr>
            <p:cNvPr id="37" name="Rounded Rectangle 29">
              <a:extLst>
                <a:ext uri="{FF2B5EF4-FFF2-40B4-BE49-F238E27FC236}">
                  <a16:creationId xmlns:a16="http://schemas.microsoft.com/office/drawing/2014/main" id="{4D94EA28-F610-1C54-504E-4FF15720D446}"/>
                </a:ext>
              </a:extLst>
            </p:cNvPr>
            <p:cNvSpPr/>
            <p:nvPr/>
          </p:nvSpPr>
          <p:spPr>
            <a:xfrm>
              <a:off x="4876069" y="498263"/>
              <a:ext cx="4136256" cy="3120469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2400">
                <a:solidFill>
                  <a:srgbClr val="FFFFFF"/>
                </a:solidFill>
                <a:latin typeface="Lucida Grande"/>
              </a:endParaRPr>
            </a:p>
          </p:txBody>
        </p: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7108563A-213E-7C12-3EAF-E19FBE766B28}"/>
                </a:ext>
              </a:extLst>
            </p:cNvPr>
            <p:cNvCxnSpPr/>
            <p:nvPr/>
          </p:nvCxnSpPr>
          <p:spPr bwMode="auto">
            <a:xfrm flipV="1">
              <a:off x="5583467" y="3122654"/>
              <a:ext cx="999453" cy="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triangle"/>
              <a:tailEnd type="triangle"/>
            </a:ln>
            <a:effectLst/>
          </p:spPr>
        </p:cxnSp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A4C07CD7-8EED-4C1D-4BBA-58B1B36E5F7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04153" y="1349000"/>
              <a:ext cx="1000561" cy="1663631"/>
            </a:xfrm>
            <a:prstGeom prst="rect">
              <a:avLst/>
            </a:prstGeom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2CFCAB84-D048-6666-FA5A-072CC8405D3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49943" y="1586841"/>
              <a:ext cx="1131156" cy="1131156"/>
            </a:xfrm>
            <a:prstGeom prst="rect">
              <a:avLst/>
            </a:prstGeom>
          </p:spPr>
        </p:pic>
        <p:sp>
          <p:nvSpPr>
            <p:cNvPr id="41" name="TextBox 2">
              <a:extLst>
                <a:ext uri="{FF2B5EF4-FFF2-40B4-BE49-F238E27FC236}">
                  <a16:creationId xmlns:a16="http://schemas.microsoft.com/office/drawing/2014/main" id="{9F557AAD-0703-328A-1AC9-3C5156153A6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10681" y="541877"/>
              <a:ext cx="3640483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algn="ctr"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Arial" pitchFamily="34" charset="0"/>
                </a:defRPr>
              </a:lvl1pPr>
              <a:lvl2pPr marL="742950" indent="-285750">
                <a:spcBef>
                  <a:spcPct val="20000"/>
                </a:spcBef>
                <a:defRPr sz="36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Arial" pitchFamily="34" charset="0"/>
                </a:defRPr>
              </a:lvl2pPr>
              <a:lvl3pPr marL="1143000" indent="-228600">
                <a:spcBef>
                  <a:spcPct val="20000"/>
                </a:spcBef>
                <a:defRPr sz="36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Arial" pitchFamily="34" charset="0"/>
                </a:defRPr>
              </a:lvl3pPr>
              <a:lvl4pPr marL="1600200" indent="-228600">
                <a:spcBef>
                  <a:spcPct val="20000"/>
                </a:spcBef>
                <a:defRPr sz="36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Arial" pitchFamily="34" charset="0"/>
                </a:defRPr>
              </a:lvl4pPr>
              <a:lvl5pPr marL="2057400" indent="-228600">
                <a:spcBef>
                  <a:spcPct val="20000"/>
                </a:spcBef>
                <a:defRPr sz="36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Arial" pitchFamily="34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2000" dirty="0">
                  <a:solidFill>
                    <a:schemeClr val="tx2"/>
                  </a:solidFill>
                  <a:latin typeface="Lucida Sans" panose="020B0602030504020204" pitchFamily="34" charset="0"/>
                </a:rPr>
                <a:t>Lithium diffusion in </a:t>
              </a:r>
              <a:r>
                <a:rPr lang="en-GB" sz="2000" dirty="0">
                  <a:solidFill>
                    <a:schemeClr val="tx2"/>
                  </a:solidFill>
                  <a:latin typeface="Lucida Sans" panose="020B0602030504020204" pitchFamily="34" charset="0"/>
                </a:rPr>
                <a:t>Li/SOCl2 batteries</a:t>
              </a:r>
              <a:endParaRPr lang="en-GB" altLang="en-US" sz="2000" dirty="0">
                <a:solidFill>
                  <a:schemeClr val="tx2"/>
                </a:solidFill>
                <a:latin typeface="Lucida Sans" panose="020B0602030504020204" pitchFamily="34" charset="0"/>
              </a:endParaRPr>
            </a:p>
          </p:txBody>
        </p: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C57275C5-4A54-1DE7-4EC4-B6EC3E8B16F3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914685" y="1559174"/>
              <a:ext cx="631303" cy="1033361"/>
              <a:chOff x="2671852" y="1148078"/>
              <a:chExt cx="3438042" cy="5627615"/>
            </a:xfrm>
          </p:grpSpPr>
          <p:pic>
            <p:nvPicPr>
              <p:cNvPr id="54" name="Picture 53">
                <a:extLst>
                  <a:ext uri="{FF2B5EF4-FFF2-40B4-BE49-F238E27FC236}">
                    <a16:creationId xmlns:a16="http://schemas.microsoft.com/office/drawing/2014/main" id="{1F64AD34-E5AE-84B2-F83B-7C5E5173FE1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671852" y="1358486"/>
                <a:ext cx="3438042" cy="4809998"/>
              </a:xfrm>
              <a:prstGeom prst="rect">
                <a:avLst/>
              </a:prstGeom>
            </p:spPr>
          </p:pic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F0EC856A-8A22-CAFC-E562-BF25B3D1427C}"/>
                  </a:ext>
                </a:extLst>
              </p:cNvPr>
              <p:cNvCxnSpPr/>
              <p:nvPr/>
            </p:nvCxnSpPr>
            <p:spPr bwMode="auto">
              <a:xfrm flipH="1" flipV="1">
                <a:off x="5431316" y="5277080"/>
                <a:ext cx="4780" cy="24128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6" name="Straight Connector 55">
                <a:extLst>
                  <a:ext uri="{FF2B5EF4-FFF2-40B4-BE49-F238E27FC236}">
                    <a16:creationId xmlns:a16="http://schemas.microsoft.com/office/drawing/2014/main" id="{F7522B20-7383-8317-204B-43D4D7E73AAC}"/>
                  </a:ext>
                </a:extLst>
              </p:cNvPr>
              <p:cNvCxnSpPr/>
              <p:nvPr/>
            </p:nvCxnSpPr>
            <p:spPr bwMode="auto">
              <a:xfrm flipH="1">
                <a:off x="3131840" y="5993443"/>
                <a:ext cx="1205424" cy="782250"/>
              </a:xfrm>
              <a:prstGeom prst="line">
                <a:avLst/>
              </a:prstGeom>
              <a:ln>
                <a:solidFill>
                  <a:srgbClr val="FF000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3DD26D1C-13C7-3D23-D8C1-D9B0B2146DA3}"/>
                  </a:ext>
                </a:extLst>
              </p:cNvPr>
              <p:cNvCxnSpPr/>
              <p:nvPr/>
            </p:nvCxnSpPr>
            <p:spPr bwMode="auto">
              <a:xfrm rot="120000">
                <a:off x="3186925" y="2700746"/>
                <a:ext cx="0" cy="4047698"/>
              </a:xfrm>
              <a:prstGeom prst="line">
                <a:avLst/>
              </a:prstGeom>
              <a:ln>
                <a:solidFill>
                  <a:srgbClr val="FF000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>
                <a:extLst>
                  <a:ext uri="{FF2B5EF4-FFF2-40B4-BE49-F238E27FC236}">
                    <a16:creationId xmlns:a16="http://schemas.microsoft.com/office/drawing/2014/main" id="{C9A61282-1DD4-BE39-1BFE-EE11718EF9F7}"/>
                  </a:ext>
                </a:extLst>
              </p:cNvPr>
              <p:cNvCxnSpPr/>
              <p:nvPr/>
            </p:nvCxnSpPr>
            <p:spPr bwMode="auto">
              <a:xfrm flipH="1">
                <a:off x="5532891" y="1178805"/>
                <a:ext cx="118762" cy="4036035"/>
              </a:xfrm>
              <a:prstGeom prst="line">
                <a:avLst/>
              </a:prstGeom>
              <a:ln>
                <a:solidFill>
                  <a:srgbClr val="FF000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>
                <a:extLst>
                  <a:ext uri="{FF2B5EF4-FFF2-40B4-BE49-F238E27FC236}">
                    <a16:creationId xmlns:a16="http://schemas.microsoft.com/office/drawing/2014/main" id="{5E5CDE0B-9690-1758-3A2F-375A626B37B4}"/>
                  </a:ext>
                </a:extLst>
              </p:cNvPr>
              <p:cNvCxnSpPr/>
              <p:nvPr/>
            </p:nvCxnSpPr>
            <p:spPr bwMode="auto">
              <a:xfrm flipH="1">
                <a:off x="3251189" y="1148078"/>
                <a:ext cx="2378430" cy="1523064"/>
              </a:xfrm>
              <a:prstGeom prst="line">
                <a:avLst/>
              </a:prstGeom>
              <a:ln>
                <a:solidFill>
                  <a:srgbClr val="FF000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C97E7CF6-CAC2-9595-8306-A7C2C6E6DF5D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093152" y="1268760"/>
              <a:ext cx="886564" cy="806175"/>
              <a:chOff x="1586621" y="1358486"/>
              <a:chExt cx="5289635" cy="4809998"/>
            </a:xfrm>
          </p:grpSpPr>
          <p:pic>
            <p:nvPicPr>
              <p:cNvPr id="47" name="Picture 46">
                <a:extLst>
                  <a:ext uri="{FF2B5EF4-FFF2-40B4-BE49-F238E27FC236}">
                    <a16:creationId xmlns:a16="http://schemas.microsoft.com/office/drawing/2014/main" id="{201E9A61-F1CF-270E-B21C-F7C3CC97CF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671852" y="1358486"/>
                <a:ext cx="3438042" cy="4809998"/>
              </a:xfrm>
              <a:prstGeom prst="rect">
                <a:avLst/>
              </a:prstGeom>
            </p:spPr>
          </p:pic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EF430238-F70A-68D4-D0D1-DA829E015D6E}"/>
                  </a:ext>
                </a:extLst>
              </p:cNvPr>
              <p:cNvCxnSpPr/>
              <p:nvPr/>
            </p:nvCxnSpPr>
            <p:spPr bwMode="auto">
              <a:xfrm flipH="1">
                <a:off x="1586621" y="2810298"/>
                <a:ext cx="1296144" cy="1405679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04BF613F-4759-3F7D-363E-9A557CB7D183}"/>
                  </a:ext>
                </a:extLst>
              </p:cNvPr>
              <p:cNvCxnSpPr/>
              <p:nvPr/>
            </p:nvCxnSpPr>
            <p:spPr bwMode="auto">
              <a:xfrm flipH="1">
                <a:off x="5580112" y="3103441"/>
                <a:ext cx="1296144" cy="1405679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746F66F0-6234-EB6A-BEBB-9E5F4C0304B0}"/>
                  </a:ext>
                </a:extLst>
              </p:cNvPr>
              <p:cNvCxnSpPr/>
              <p:nvPr/>
            </p:nvCxnSpPr>
            <p:spPr bwMode="auto">
              <a:xfrm flipH="1" flipV="1">
                <a:off x="1619672" y="4218120"/>
                <a:ext cx="3960440" cy="29100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0DC18110-355E-2F21-B1A3-EDFB007EAFEF}"/>
                  </a:ext>
                </a:extLst>
              </p:cNvPr>
              <p:cNvCxnSpPr/>
              <p:nvPr/>
            </p:nvCxnSpPr>
            <p:spPr bwMode="auto">
              <a:xfrm flipH="1" flipV="1">
                <a:off x="2904799" y="2804364"/>
                <a:ext cx="432048" cy="41527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96DB37D8-7E28-FC82-CE97-76DD348B4CE4}"/>
                  </a:ext>
                </a:extLst>
              </p:cNvPr>
              <p:cNvCxnSpPr/>
              <p:nvPr/>
            </p:nvCxnSpPr>
            <p:spPr bwMode="auto">
              <a:xfrm flipH="1" flipV="1">
                <a:off x="5569095" y="2996952"/>
                <a:ext cx="1260587" cy="109535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id="{D089B939-B090-17C7-E550-AED91A4AEFB0}"/>
                  </a:ext>
                </a:extLst>
              </p:cNvPr>
              <p:cNvCxnSpPr/>
              <p:nvPr/>
            </p:nvCxnSpPr>
            <p:spPr bwMode="auto">
              <a:xfrm flipH="1" flipV="1">
                <a:off x="5431316" y="5277080"/>
                <a:ext cx="4780" cy="24128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44" name="TextBox 40">
              <a:extLst>
                <a:ext uri="{FF2B5EF4-FFF2-40B4-BE49-F238E27FC236}">
                  <a16:creationId xmlns:a16="http://schemas.microsoft.com/office/drawing/2014/main" id="{CFE7BBB1-BDA0-A9D0-E3D8-1109F67AB26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81185" y="2804882"/>
              <a:ext cx="2070086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algn="ctr"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Arial" pitchFamily="34" charset="0"/>
                </a:defRPr>
              </a:lvl1pPr>
              <a:lvl2pPr marL="742950" indent="-285750">
                <a:spcBef>
                  <a:spcPct val="20000"/>
                </a:spcBef>
                <a:defRPr sz="36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Arial" pitchFamily="34" charset="0"/>
                </a:defRPr>
              </a:lvl2pPr>
              <a:lvl3pPr marL="1143000" indent="-228600">
                <a:spcBef>
                  <a:spcPct val="20000"/>
                </a:spcBef>
                <a:defRPr sz="36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Arial" pitchFamily="34" charset="0"/>
                </a:defRPr>
              </a:lvl3pPr>
              <a:lvl4pPr marL="1600200" indent="-228600">
                <a:spcBef>
                  <a:spcPct val="20000"/>
                </a:spcBef>
                <a:defRPr sz="36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Arial" pitchFamily="34" charset="0"/>
                </a:defRPr>
              </a:lvl4pPr>
              <a:lvl5pPr marL="2057400" indent="-228600">
                <a:spcBef>
                  <a:spcPct val="20000"/>
                </a:spcBef>
                <a:defRPr sz="36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Arial" pitchFamily="34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1400" b="1" dirty="0">
                  <a:solidFill>
                    <a:srgbClr val="002060"/>
                  </a:solidFill>
                  <a:latin typeface="Lucida Grande"/>
                  <a:cs typeface="ヒラギノ角ゴ Pro W3"/>
                </a:rPr>
                <a:t>&lt; … discharging … &gt;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1742D846-A521-0F8E-68ED-F57122EE6C60}"/>
                </a:ext>
              </a:extLst>
            </p:cNvPr>
            <p:cNvSpPr txBox="1"/>
            <p:nvPr/>
          </p:nvSpPr>
          <p:spPr>
            <a:xfrm>
              <a:off x="5739597" y="2977207"/>
              <a:ext cx="694220" cy="3077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sz="1400" dirty="0">
                  <a:solidFill>
                    <a:srgbClr val="000000"/>
                  </a:solidFill>
                  <a:latin typeface="Arial" charset="0"/>
                </a:rPr>
                <a:t>15mm</a:t>
              </a: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ABEE5681-0A44-B225-B449-ED698FAD78B0}"/>
                </a:ext>
              </a:extLst>
            </p:cNvPr>
            <p:cNvSpPr/>
            <p:nvPr/>
          </p:nvSpPr>
          <p:spPr>
            <a:xfrm>
              <a:off x="5076056" y="3264320"/>
              <a:ext cx="3861955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14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R. Ziesche, </a:t>
              </a:r>
              <a:r>
                <a:rPr lang="en-GB" sz="1400" dirty="0">
                  <a:solidFill>
                    <a:srgbClr val="FF0000"/>
                  </a:solidFill>
                </a:rPr>
                <a:t>J. </a:t>
              </a:r>
              <a:r>
                <a:rPr lang="en-GB" sz="1400" dirty="0" err="1">
                  <a:solidFill>
                    <a:srgbClr val="FF0000"/>
                  </a:solidFill>
                </a:rPr>
                <a:t>Electrochem</a:t>
              </a:r>
              <a:r>
                <a:rPr lang="en-GB" sz="1400" dirty="0">
                  <a:solidFill>
                    <a:srgbClr val="FF0000"/>
                  </a:solidFill>
                </a:rPr>
                <a:t>. Soc. 167 (2020)</a:t>
              </a:r>
              <a:endParaRPr lang="en-GB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60" name="TextBox 59">
            <a:extLst>
              <a:ext uri="{FF2B5EF4-FFF2-40B4-BE49-F238E27FC236}">
                <a16:creationId xmlns:a16="http://schemas.microsoft.com/office/drawing/2014/main" id="{BA2AD28F-4FAB-7911-F515-DBD012A9CA68}"/>
              </a:ext>
            </a:extLst>
          </p:cNvPr>
          <p:cNvSpPr txBox="1"/>
          <p:nvPr/>
        </p:nvSpPr>
        <p:spPr>
          <a:xfrm>
            <a:off x="2719485" y="58184"/>
            <a:ext cx="719714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/>
              <a:t>Energy Storage: Li Diffusion in Li/SOCl</a:t>
            </a:r>
            <a:r>
              <a:rPr lang="en-GB" sz="2400" baseline="-25000" dirty="0"/>
              <a:t>2 </a:t>
            </a:r>
            <a:r>
              <a:rPr lang="en-GB" sz="2400" baseline="30000" dirty="0"/>
              <a:t> </a:t>
            </a:r>
            <a:r>
              <a:rPr lang="en-GB" sz="2400" dirty="0"/>
              <a:t>batteries</a:t>
            </a:r>
            <a:endParaRPr lang="en-GB" sz="2400" baseline="-25000" dirty="0"/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29202B78-EEB3-D87D-5DD3-F90D3074447E}"/>
              </a:ext>
            </a:extLst>
          </p:cNvPr>
          <p:cNvSpPr txBox="1"/>
          <p:nvPr/>
        </p:nvSpPr>
        <p:spPr>
          <a:xfrm>
            <a:off x="5079054" y="5058334"/>
            <a:ext cx="62007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R. F. </a:t>
            </a:r>
            <a:r>
              <a:rPr lang="en-GB" dirty="0" err="1"/>
              <a:t>Zeische</a:t>
            </a:r>
            <a:r>
              <a:rPr lang="en-GB" dirty="0"/>
              <a:t> et al, J. </a:t>
            </a:r>
            <a:r>
              <a:rPr lang="en-GB" dirty="0" err="1"/>
              <a:t>Electrochem</a:t>
            </a:r>
            <a:r>
              <a:rPr lang="en-GB" dirty="0"/>
              <a:t>. Soc. 167, 2020, 130545 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669A091-53EA-2802-45C2-DC4E0E5CC4ED}"/>
              </a:ext>
            </a:extLst>
          </p:cNvPr>
          <p:cNvGrpSpPr/>
          <p:nvPr/>
        </p:nvGrpSpPr>
        <p:grpSpPr>
          <a:xfrm>
            <a:off x="9161682" y="1556678"/>
            <a:ext cx="2576755" cy="3357685"/>
            <a:chOff x="9161682" y="1546046"/>
            <a:chExt cx="2576755" cy="3357685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7E3B0D87-BCBF-15F6-FEE1-91C7510A6B8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161682" y="1546046"/>
              <a:ext cx="2576755" cy="1488347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3DED203-2376-D387-5512-63B59A1437A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242333" y="3003971"/>
              <a:ext cx="2196890" cy="1899760"/>
            </a:xfrm>
            <a:prstGeom prst="rect">
              <a:avLst/>
            </a:prstGeom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35111B40-059C-9E66-C380-AA40FD94A24D}"/>
              </a:ext>
            </a:extLst>
          </p:cNvPr>
          <p:cNvSpPr txBox="1"/>
          <p:nvPr/>
        </p:nvSpPr>
        <p:spPr>
          <a:xfrm>
            <a:off x="397949" y="614447"/>
            <a:ext cx="98652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C00000"/>
                </a:solidFill>
              </a:rPr>
              <a:t>Neutron imaging  can be used to visualize lithium ion diffusion and dynamics in Li-ion batteries.</a:t>
            </a:r>
          </a:p>
        </p:txBody>
      </p:sp>
    </p:spTree>
    <p:extLst>
      <p:ext uri="{BB962C8B-B14F-4D97-AF65-F5344CB8AC3E}">
        <p14:creationId xmlns:p14="http://schemas.microsoft.com/office/powerpoint/2010/main" val="4047455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2D6E82-61FD-E7B3-3D42-BE65F49FE9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9100" y="104934"/>
            <a:ext cx="5829300" cy="574675"/>
          </a:xfrm>
        </p:spPr>
        <p:txBody>
          <a:bodyPr/>
          <a:lstStyle/>
          <a:p>
            <a:r>
              <a:rPr lang="en-GB" dirty="0">
                <a:solidFill>
                  <a:schemeClr val="tx1"/>
                </a:solidFill>
              </a:rPr>
              <a:t>Isotope Selectivity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2F7DD0F-6374-A0F1-BC34-F03774380F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251" y="1324455"/>
            <a:ext cx="6295125" cy="350804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262AFBA-81BD-963D-4AC5-B2BDF3068C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7879" y="1203397"/>
            <a:ext cx="4427604" cy="16765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239845D-96E3-8C05-ED2E-F054607FB4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79395" y="3244303"/>
            <a:ext cx="4496190" cy="1265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993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DF7C9F7-6510-5997-E803-855F7AE1B4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3563" y="1078111"/>
            <a:ext cx="4654800" cy="252718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8C6711F-D6DA-9BEB-C4CA-6B44856746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5018" y="3935439"/>
            <a:ext cx="4553345" cy="120787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043E426-3670-E8CA-36F0-44A01EDA05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58213" y="1078111"/>
            <a:ext cx="5360224" cy="375050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80591B0-1022-2657-01FD-F439AE0FF47E}"/>
              </a:ext>
            </a:extLst>
          </p:cNvPr>
          <p:cNvSpPr txBox="1"/>
          <p:nvPr/>
        </p:nvSpPr>
        <p:spPr>
          <a:xfrm>
            <a:off x="6156745" y="6276876"/>
            <a:ext cx="57871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R. Bradbury et al, Adv. </a:t>
            </a:r>
            <a:r>
              <a:rPr lang="en-GB" dirty="0" err="1"/>
              <a:t>Funct</a:t>
            </a:r>
            <a:r>
              <a:rPr lang="en-GB" dirty="0"/>
              <a:t>. Mater. 33, 2023, 2302619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8DB668E-6019-7381-5B23-4AB9EDFBC4D7}"/>
              </a:ext>
            </a:extLst>
          </p:cNvPr>
          <p:cNvSpPr txBox="1"/>
          <p:nvPr/>
        </p:nvSpPr>
        <p:spPr>
          <a:xfrm>
            <a:off x="1817700" y="19195"/>
            <a:ext cx="890571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/>
              <a:t>Visualizing Lithium ion transport in solid state Li-S batteries</a:t>
            </a:r>
            <a:endParaRPr lang="en-GB" sz="2400" baseline="-250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E32369B-23E9-C7B2-6DC6-931C07B75779}"/>
              </a:ext>
            </a:extLst>
          </p:cNvPr>
          <p:cNvSpPr txBox="1"/>
          <p:nvPr/>
        </p:nvSpPr>
        <p:spPr>
          <a:xfrm>
            <a:off x="10345270" y="4974037"/>
            <a:ext cx="12426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@NeXT, ILL</a:t>
            </a:r>
          </a:p>
        </p:txBody>
      </p:sp>
    </p:spTree>
    <p:extLst>
      <p:ext uri="{BB962C8B-B14F-4D97-AF65-F5344CB8AC3E}">
        <p14:creationId xmlns:p14="http://schemas.microsoft.com/office/powerpoint/2010/main" val="4148708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3C8B72-D86F-1205-AAC3-162F9126B8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3951" y="82163"/>
            <a:ext cx="5829300" cy="574675"/>
          </a:xfrm>
        </p:spPr>
        <p:txBody>
          <a:bodyPr/>
          <a:lstStyle/>
          <a:p>
            <a:pPr algn="ctr"/>
            <a:r>
              <a:rPr lang="en-GB" sz="24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Neutron Imaging of Fuel Cells</a:t>
            </a:r>
          </a:p>
        </p:txBody>
      </p:sp>
      <p:pic>
        <p:nvPicPr>
          <p:cNvPr id="1026" name="Picture 2" descr="Fuel Cell Characterization">
            <a:extLst>
              <a:ext uri="{FF2B5EF4-FFF2-40B4-BE49-F238E27FC236}">
                <a16:creationId xmlns:a16="http://schemas.microsoft.com/office/drawing/2014/main" id="{9081E005-ABC6-C496-AD02-1539435005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104" y="1666118"/>
            <a:ext cx="3977694" cy="3733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1D7A836-2C50-E471-A819-653791E97B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28602" y="1189122"/>
            <a:ext cx="5571804" cy="501204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CF50BEA-7CF4-BF5A-E8AA-85EEB935F968}"/>
              </a:ext>
            </a:extLst>
          </p:cNvPr>
          <p:cNvSpPr txBox="1"/>
          <p:nvPr/>
        </p:nvSpPr>
        <p:spPr>
          <a:xfrm>
            <a:off x="5384035" y="6254355"/>
            <a:ext cx="63161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S. Zhou et al, Cell Reports Physical Science, 5, 2024, 102208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A541A9B-727F-207F-99D0-714D6361F234}"/>
              </a:ext>
            </a:extLst>
          </p:cNvPr>
          <p:cNvSpPr txBox="1"/>
          <p:nvPr/>
        </p:nvSpPr>
        <p:spPr>
          <a:xfrm>
            <a:off x="285593" y="607480"/>
            <a:ext cx="8730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C00000"/>
                </a:solidFill>
              </a:rPr>
              <a:t>Neutron imaging  can be used to study water management in operating fuel </a:t>
            </a:r>
            <a:r>
              <a:rPr lang="en-GB">
                <a:solidFill>
                  <a:srgbClr val="C00000"/>
                </a:solidFill>
              </a:rPr>
              <a:t>cells.  </a:t>
            </a:r>
            <a:endParaRPr lang="en-GB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16343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AAC4A59-0E0B-AEF4-2233-6FD82012559D}"/>
              </a:ext>
            </a:extLst>
          </p:cNvPr>
          <p:cNvSpPr txBox="1"/>
          <p:nvPr/>
        </p:nvSpPr>
        <p:spPr>
          <a:xfrm>
            <a:off x="5249134" y="299483"/>
            <a:ext cx="12442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Thank you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9611985-87AB-9A39-AC8D-23E514E554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907" y="1237130"/>
            <a:ext cx="5421930" cy="406644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ED46406-533E-692E-F600-38C2FAF7A20E}"/>
              </a:ext>
            </a:extLst>
          </p:cNvPr>
          <p:cNvSpPr txBox="1"/>
          <p:nvPr/>
        </p:nvSpPr>
        <p:spPr>
          <a:xfrm>
            <a:off x="5988422" y="1113902"/>
            <a:ext cx="17203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IMAT Contacts</a:t>
            </a:r>
          </a:p>
          <a:p>
            <a:endParaRPr lang="en-GB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37F971E-6D7A-5EA9-5C8D-4B98FEEA3408}"/>
              </a:ext>
            </a:extLst>
          </p:cNvPr>
          <p:cNvSpPr txBox="1"/>
          <p:nvPr/>
        </p:nvSpPr>
        <p:spPr>
          <a:xfrm>
            <a:off x="5988422" y="1631577"/>
            <a:ext cx="5774338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Sylvia Britto  </a:t>
            </a:r>
            <a:r>
              <a:rPr lang="en-GB" dirty="0">
                <a:hlinkClick r:id="rId3"/>
              </a:rPr>
              <a:t>sylvia.britto@stfc.ac.uk</a:t>
            </a:r>
            <a:endParaRPr lang="en-GB" dirty="0"/>
          </a:p>
          <a:p>
            <a:endParaRPr lang="en-GB" dirty="0"/>
          </a:p>
          <a:p>
            <a:r>
              <a:rPr lang="en-GB" dirty="0"/>
              <a:t>Ranggi Ramadhan </a:t>
            </a:r>
            <a:r>
              <a:rPr lang="en-GB" dirty="0">
                <a:hlinkClick r:id="rId4"/>
              </a:rPr>
              <a:t>ranggi.ramadhan@stfc.ac.uk</a:t>
            </a:r>
            <a:endParaRPr lang="en-GB" dirty="0"/>
          </a:p>
          <a:p>
            <a:endParaRPr lang="en-GB" dirty="0"/>
          </a:p>
          <a:p>
            <a:r>
              <a:rPr lang="en-GB" dirty="0"/>
              <a:t>Winfried Kockelmann </a:t>
            </a:r>
            <a:r>
              <a:rPr lang="en-GB" dirty="0">
                <a:hlinkClick r:id="rId5"/>
              </a:rPr>
              <a:t>winfried.kockelmann@stfc.ac.uk</a:t>
            </a:r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Engin-X Contacts</a:t>
            </a:r>
          </a:p>
          <a:p>
            <a:endParaRPr lang="en-GB" dirty="0"/>
          </a:p>
          <a:p>
            <a:r>
              <a:rPr lang="en-GB" dirty="0"/>
              <a:t>Joe Kelleher  </a:t>
            </a:r>
            <a:r>
              <a:rPr lang="en-GB" dirty="0">
                <a:hlinkClick r:id="rId6"/>
              </a:rPr>
              <a:t>joe.Kelleher@stfc.ac.uk</a:t>
            </a:r>
            <a:endParaRPr lang="en-GB" dirty="0"/>
          </a:p>
          <a:p>
            <a:endParaRPr lang="en-GB" dirty="0"/>
          </a:p>
          <a:p>
            <a:r>
              <a:rPr lang="en-GB" dirty="0"/>
              <a:t>Tung-Lik Lee  </a:t>
            </a:r>
            <a:r>
              <a:rPr lang="en-GB" dirty="0">
                <a:hlinkClick r:id="rId7"/>
              </a:rPr>
              <a:t>tung-lik.lee@stfc.ac.uk</a:t>
            </a:r>
            <a:endParaRPr lang="en-GB" dirty="0"/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973617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B842D0-6CC0-2488-108A-675C9961B4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8C05EF3-B2AE-CAC5-F826-D4FE2B7C51F4}"/>
              </a:ext>
            </a:extLst>
          </p:cNvPr>
          <p:cNvSpPr txBox="1"/>
          <p:nvPr/>
        </p:nvSpPr>
        <p:spPr>
          <a:xfrm>
            <a:off x="7767411" y="586246"/>
            <a:ext cx="3553118" cy="5909310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dirty="0">
                <a:solidFill>
                  <a:srgbClr val="FF0000"/>
                </a:solidFill>
                <a:latin typeface="Arial" charset="0"/>
              </a:rPr>
              <a:t>Spatial resolution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dirty="0">
                <a:latin typeface="Arial" charset="0"/>
              </a:rPr>
              <a:t>60 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GB" dirty="0">
                <a:latin typeface="Arial" charset="0"/>
              </a:rPr>
              <a:t> (3D)</a:t>
            </a:r>
          </a:p>
          <a:p>
            <a:pPr lvl="0">
              <a:defRPr/>
            </a:pPr>
            <a:r>
              <a:rPr lang="en-GB" dirty="0"/>
              <a:t>120 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m (</a:t>
            </a:r>
            <a:r>
              <a:rPr lang="en-GB" dirty="0"/>
              <a:t>Bragg edge)</a:t>
            </a:r>
            <a:endParaRPr lang="en-GB" dirty="0">
              <a:latin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 dirty="0">
              <a:solidFill>
                <a:srgbClr val="FF0000"/>
              </a:solidFill>
              <a:latin typeface="Arial" charset="0"/>
            </a:endParaRPr>
          </a:p>
          <a:p>
            <a:pPr lvl="0">
              <a:defRPr/>
            </a:pPr>
            <a:r>
              <a:rPr lang="en-GB" dirty="0">
                <a:solidFill>
                  <a:srgbClr val="FF0000"/>
                </a:solidFill>
              </a:rPr>
              <a:t>Flux (max)</a:t>
            </a:r>
          </a:p>
          <a:p>
            <a:pPr lvl="0">
              <a:defRPr/>
            </a:pPr>
            <a:r>
              <a:rPr lang="en-GB" dirty="0"/>
              <a:t>4*10</a:t>
            </a:r>
            <a:r>
              <a:rPr lang="en-GB" baseline="30000" dirty="0"/>
              <a:t>7</a:t>
            </a:r>
            <a:r>
              <a:rPr lang="en-GB" dirty="0"/>
              <a:t> n/cm</a:t>
            </a:r>
            <a:r>
              <a:rPr lang="en-GB" baseline="30000" dirty="0"/>
              <a:t>2</a:t>
            </a:r>
            <a:r>
              <a:rPr lang="en-GB" dirty="0"/>
              <a:t>/s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 dirty="0">
              <a:solidFill>
                <a:srgbClr val="FF0000"/>
              </a:solidFill>
              <a:latin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dirty="0">
                <a:solidFill>
                  <a:srgbClr val="FF0000"/>
                </a:solidFill>
                <a:latin typeface="Arial" charset="0"/>
              </a:rPr>
              <a:t>Max Field of View</a:t>
            </a:r>
          </a:p>
          <a:p>
            <a:pPr lvl="0">
              <a:defRPr/>
            </a:pPr>
            <a:r>
              <a:rPr lang="en-GB" dirty="0">
                <a:solidFill>
                  <a:srgbClr val="000000"/>
                </a:solidFill>
              </a:rPr>
              <a:t>20 x 20 c</a:t>
            </a:r>
            <a:r>
              <a:rPr lang="en-GB" dirty="0">
                <a:solidFill>
                  <a:srgbClr val="000000"/>
                </a:solidFill>
                <a:latin typeface="Arial" charset="0"/>
              </a:rPr>
              <a:t>m</a:t>
            </a:r>
            <a:r>
              <a:rPr lang="en-GB" baseline="30000" dirty="0">
                <a:solidFill>
                  <a:srgbClr val="000000"/>
                </a:solidFill>
                <a:latin typeface="Arial" charset="0"/>
              </a:rPr>
              <a:t>2 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dirty="0">
                <a:latin typeface="Arial" charset="0"/>
              </a:rPr>
              <a:t>3 x 3 cm</a:t>
            </a:r>
            <a:r>
              <a:rPr lang="en-GB" baseline="30000" dirty="0">
                <a:latin typeface="Arial" charset="0"/>
              </a:rPr>
              <a:t>2</a:t>
            </a:r>
            <a:r>
              <a:rPr lang="en-GB" dirty="0">
                <a:latin typeface="Arial" charset="0"/>
              </a:rPr>
              <a:t> (Bragg edge)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 dirty="0">
              <a:latin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dirty="0">
                <a:solidFill>
                  <a:srgbClr val="FF0000"/>
                </a:solidFill>
                <a:latin typeface="Arial" charset="0"/>
              </a:rPr>
              <a:t>Radiography (2D imaging)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 dirty="0">
              <a:solidFill>
                <a:srgbClr val="FF0000"/>
              </a:solidFill>
              <a:latin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dirty="0">
                <a:solidFill>
                  <a:srgbClr val="FF0000"/>
                </a:solidFill>
              </a:rPr>
              <a:t>T</a:t>
            </a:r>
            <a:r>
              <a:rPr lang="en-GB" dirty="0">
                <a:solidFill>
                  <a:srgbClr val="FF0000"/>
                </a:solidFill>
                <a:latin typeface="Arial" charset="0"/>
              </a:rPr>
              <a:t>omography (3D imaging)</a:t>
            </a:r>
            <a:endParaRPr lang="en-GB" dirty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dirty="0">
                <a:solidFill>
                  <a:srgbClr val="000000"/>
                </a:solidFill>
                <a:latin typeface="Arial" charset="0"/>
              </a:rPr>
              <a:t>2 - &lt;10 hours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 dirty="0">
              <a:solidFill>
                <a:srgbClr val="000000"/>
              </a:solidFill>
              <a:latin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dirty="0">
                <a:solidFill>
                  <a:srgbClr val="FF0000"/>
                </a:solidFill>
              </a:rPr>
              <a:t>TOF (Bragg edge) imaging</a:t>
            </a:r>
          </a:p>
          <a:p>
            <a:pPr lvl="0">
              <a:defRPr/>
            </a:pPr>
            <a:r>
              <a:rPr lang="el-GR" altLang="en-US" dirty="0">
                <a:latin typeface="Cambria Math" pitchFamily="18" charset="0"/>
                <a:cs typeface="ヒラギノ角ゴ Pro W3"/>
              </a:rPr>
              <a:t>Δ</a:t>
            </a:r>
            <a:r>
              <a:rPr lang="el-GR" altLang="en-US" dirty="0">
                <a:latin typeface="Cambria Math" pitchFamily="18" charset="0"/>
                <a:cs typeface="ヒラギノ角ゴ Pro W3"/>
                <a:sym typeface="Symbol" pitchFamily="18" charset="2"/>
              </a:rPr>
              <a:t></a:t>
            </a:r>
            <a:r>
              <a:rPr lang="en-GB" altLang="en-US" dirty="0">
                <a:latin typeface="Cambria Math" pitchFamily="18" charset="0"/>
                <a:cs typeface="ヒラギノ角ゴ Pro W3"/>
                <a:sym typeface="Symbol" pitchFamily="18" charset="2"/>
              </a:rPr>
              <a:t>/</a:t>
            </a:r>
            <a:r>
              <a:rPr lang="el-GR" altLang="en-US" dirty="0">
                <a:latin typeface="Cambria Math" pitchFamily="18" charset="0"/>
                <a:cs typeface="ヒラギノ角ゴ Pro W3"/>
                <a:sym typeface="Symbol" pitchFamily="18" charset="2"/>
              </a:rPr>
              <a:t> </a:t>
            </a:r>
            <a:r>
              <a:rPr lang="en-GB" altLang="en-US" dirty="0">
                <a:latin typeface="Cambria Math" pitchFamily="18" charset="0"/>
                <a:cs typeface="ヒラギノ角ゴ Pro W3"/>
                <a:sym typeface="Symbol" pitchFamily="18" charset="2"/>
              </a:rPr>
              <a:t>~0.6 </a:t>
            </a:r>
            <a:r>
              <a:rPr lang="en-GB" dirty="0"/>
              <a:t>at 4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Å</a:t>
            </a:r>
            <a:endParaRPr lang="en-GB" dirty="0"/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 dirty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dirty="0">
                <a:solidFill>
                  <a:srgbClr val="FF0000"/>
                </a:solidFill>
              </a:rPr>
              <a:t>Diffraction</a:t>
            </a:r>
          </a:p>
          <a:p>
            <a:pPr lvl="0">
              <a:defRPr/>
            </a:pPr>
            <a:r>
              <a:rPr lang="en-GB" dirty="0">
                <a:solidFill>
                  <a:srgbClr val="000000"/>
                </a:solidFill>
              </a:rPr>
              <a:t>	</a:t>
            </a:r>
            <a:endParaRPr lang="en-GB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15E5C06-F5BA-B79B-2A44-D082FC254F9C}"/>
              </a:ext>
            </a:extLst>
          </p:cNvPr>
          <p:cNvSpPr txBox="1"/>
          <p:nvPr/>
        </p:nvSpPr>
        <p:spPr>
          <a:xfrm>
            <a:off x="628443" y="106041"/>
            <a:ext cx="58256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Neutron Imaging </a:t>
            </a:r>
            <a:r>
              <a:rPr lang="en-GB" sz="2400"/>
              <a:t>and Diffraction </a:t>
            </a:r>
            <a:r>
              <a:rPr lang="en-GB" sz="2400" dirty="0"/>
              <a:t>on IMAT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DA43BE7E-9EE9-096C-4541-0EF6F995E24A}"/>
              </a:ext>
            </a:extLst>
          </p:cNvPr>
          <p:cNvGrpSpPr/>
          <p:nvPr/>
        </p:nvGrpSpPr>
        <p:grpSpPr>
          <a:xfrm>
            <a:off x="871471" y="1177905"/>
            <a:ext cx="6050733" cy="4538050"/>
            <a:chOff x="1113576" y="1208179"/>
            <a:chExt cx="6050733" cy="453805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D2F9C66-A4F3-89E8-CE72-230138D85CF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3576" y="1208179"/>
              <a:ext cx="6050733" cy="4538050"/>
            </a:xfrm>
            <a:prstGeom prst="rect">
              <a:avLst/>
            </a:prstGeom>
          </p:spPr>
        </p:pic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1593B281-F26E-4251-ED4A-8FB39C52370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552472" y="3115573"/>
              <a:ext cx="917053" cy="723262"/>
            </a:xfrm>
            <a:prstGeom prst="straightConnector1">
              <a:avLst/>
            </a:prstGeom>
            <a:ln w="3810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BA26368-4DAF-468F-8E1F-1C61075A4B6D}"/>
                </a:ext>
              </a:extLst>
            </p:cNvPr>
            <p:cNvSpPr txBox="1"/>
            <p:nvPr/>
          </p:nvSpPr>
          <p:spPr>
            <a:xfrm>
              <a:off x="5099323" y="2715463"/>
              <a:ext cx="70780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00" dirty="0">
                  <a:solidFill>
                    <a:schemeClr val="bg1"/>
                  </a:solidFill>
                </a:rPr>
                <a:t>Imaging camera</a:t>
              </a:r>
            </a:p>
          </p:txBody>
        </p: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7B911A1B-6F12-368C-A437-12F292AA37B6}"/>
                </a:ext>
              </a:extLst>
            </p:cNvPr>
            <p:cNvCxnSpPr>
              <a:cxnSpLocks/>
              <a:stCxn id="9" idx="1"/>
            </p:cNvCxnSpPr>
            <p:nvPr/>
          </p:nvCxnSpPr>
          <p:spPr>
            <a:xfrm flipH="1">
              <a:off x="4748468" y="2915518"/>
              <a:ext cx="350855" cy="69438"/>
            </a:xfrm>
            <a:prstGeom prst="straightConnector1">
              <a:avLst/>
            </a:prstGeom>
            <a:ln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5DC8AB0-4EBF-18F3-1F12-2CF68D700AE0}"/>
                </a:ext>
              </a:extLst>
            </p:cNvPr>
            <p:cNvSpPr txBox="1"/>
            <p:nvPr/>
          </p:nvSpPr>
          <p:spPr>
            <a:xfrm>
              <a:off x="3950086" y="3955262"/>
              <a:ext cx="70780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00" dirty="0">
                  <a:solidFill>
                    <a:schemeClr val="bg1"/>
                  </a:solidFill>
                </a:rPr>
                <a:t>Sample stack</a:t>
              </a: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1B2A4EEB-96F8-E1EC-6E05-DFAB60142B49}"/>
                </a:ext>
              </a:extLst>
            </p:cNvPr>
            <p:cNvCxnSpPr>
              <a:cxnSpLocks/>
              <a:stCxn id="13" idx="0"/>
            </p:cNvCxnSpPr>
            <p:nvPr/>
          </p:nvCxnSpPr>
          <p:spPr>
            <a:xfrm flipH="1" flipV="1">
              <a:off x="4213175" y="3658021"/>
              <a:ext cx="90812" cy="297241"/>
            </a:xfrm>
            <a:prstGeom prst="straightConnector1">
              <a:avLst/>
            </a:prstGeom>
            <a:ln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07234C16-54F1-26AB-3ED2-35FE885A521D}"/>
                </a:ext>
              </a:extLst>
            </p:cNvPr>
            <p:cNvSpPr txBox="1"/>
            <p:nvPr/>
          </p:nvSpPr>
          <p:spPr>
            <a:xfrm>
              <a:off x="4657888" y="1827075"/>
              <a:ext cx="79533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00" dirty="0">
                  <a:solidFill>
                    <a:schemeClr val="bg1"/>
                  </a:solidFill>
                </a:rPr>
                <a:t>Diffraction detectors</a:t>
              </a:r>
            </a:p>
          </p:txBody>
        </p: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18F84F4D-E1FC-09FD-139A-F5814B69B4D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552472" y="2057719"/>
              <a:ext cx="1105416" cy="285893"/>
            </a:xfrm>
            <a:prstGeom prst="straightConnector1">
              <a:avLst/>
            </a:prstGeom>
            <a:ln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0B98158D-3A42-DBCF-37F8-7F9DC99A3279}"/>
                </a:ext>
              </a:extLst>
            </p:cNvPr>
            <p:cNvCxnSpPr>
              <a:cxnSpLocks/>
            </p:cNvCxnSpPr>
            <p:nvPr/>
          </p:nvCxnSpPr>
          <p:spPr>
            <a:xfrm>
              <a:off x="4897199" y="2250679"/>
              <a:ext cx="175428" cy="1584609"/>
            </a:xfrm>
            <a:prstGeom prst="straightConnector1">
              <a:avLst/>
            </a:prstGeom>
            <a:ln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F52C6D32-ABFF-78EA-3012-2EEEB9CCA7E6}"/>
                </a:ext>
              </a:extLst>
            </p:cNvPr>
            <p:cNvSpPr txBox="1"/>
            <p:nvPr/>
          </p:nvSpPr>
          <p:spPr>
            <a:xfrm rot="19297758">
              <a:off x="3584665" y="3161234"/>
              <a:ext cx="7633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chemeClr val="bg1"/>
                  </a:solidFill>
                </a:rPr>
                <a:t>beam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381303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9897258-4132-11A5-34AE-EBFC5F662AE8}"/>
              </a:ext>
            </a:extLst>
          </p:cNvPr>
          <p:cNvSpPr/>
          <p:nvPr/>
        </p:nvSpPr>
        <p:spPr>
          <a:xfrm>
            <a:off x="3275477" y="1410434"/>
            <a:ext cx="3481168" cy="63007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FFFFFF"/>
              </a:solidFill>
              <a:latin typeface="Lucida Sans"/>
            </a:endParaRPr>
          </a:p>
        </p:txBody>
      </p:sp>
      <p:pic>
        <p:nvPicPr>
          <p:cNvPr id="6" name="Picture 4" descr="C:\Users\cdf62\Desktop\ChipIr Folder\13EC2150 TS2 interior view.jpg">
            <a:extLst>
              <a:ext uri="{FF2B5EF4-FFF2-40B4-BE49-F238E27FC236}">
                <a16:creationId xmlns:a16="http://schemas.microsoft.com/office/drawing/2014/main" id="{50C3EE42-487F-9067-FD18-C6AC3BE550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074" y="884533"/>
            <a:ext cx="2214000" cy="1470142"/>
          </a:xfrm>
          <a:prstGeom prst="rect">
            <a:avLst/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A66D1FF-B083-B595-4345-60134BAAA632}"/>
              </a:ext>
            </a:extLst>
          </p:cNvPr>
          <p:cNvSpPr txBox="1"/>
          <p:nvPr/>
        </p:nvSpPr>
        <p:spPr>
          <a:xfrm>
            <a:off x="5102146" y="2062846"/>
            <a:ext cx="8755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Sample</a:t>
            </a:r>
          </a:p>
        </p:txBody>
      </p:sp>
      <p:sp>
        <p:nvSpPr>
          <p:cNvPr id="8" name="Rectangle 18">
            <a:extLst>
              <a:ext uri="{FF2B5EF4-FFF2-40B4-BE49-F238E27FC236}">
                <a16:creationId xmlns:a16="http://schemas.microsoft.com/office/drawing/2014/main" id="{EB64B380-244F-951C-F6BC-A8C7D07A7450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3116023" y="2225348"/>
            <a:ext cx="504825" cy="14446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GB" altLang="en-US">
              <a:solidFill>
                <a:srgbClr val="000000"/>
              </a:solidFill>
              <a:latin typeface="Lucida Sans" pitchFamily="34" charset="0"/>
              <a:cs typeface="Arial" pitchFamily="34" charset="0"/>
            </a:endParaRPr>
          </a:p>
        </p:txBody>
      </p:sp>
      <p:sp>
        <p:nvSpPr>
          <p:cNvPr id="9" name="Line 20">
            <a:extLst>
              <a:ext uri="{FF2B5EF4-FFF2-40B4-BE49-F238E27FC236}">
                <a16:creationId xmlns:a16="http://schemas.microsoft.com/office/drawing/2014/main" id="{0D62315A-CA6E-A215-31AB-9DAAB78EF9AB}"/>
              </a:ext>
            </a:extLst>
          </p:cNvPr>
          <p:cNvSpPr>
            <a:spLocks noChangeShapeType="1"/>
          </p:cNvSpPr>
          <p:nvPr/>
        </p:nvSpPr>
        <p:spPr bwMode="auto">
          <a:xfrm>
            <a:off x="3419593" y="1414882"/>
            <a:ext cx="1832793" cy="1586"/>
          </a:xfrm>
          <a:prstGeom prst="line">
            <a:avLst/>
          </a:prstGeom>
          <a:noFill/>
          <a:ln w="9525">
            <a:solidFill>
              <a:schemeClr val="bg1">
                <a:lumMod val="50000"/>
              </a:schemeClr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18">
            <a:extLst>
              <a:ext uri="{FF2B5EF4-FFF2-40B4-BE49-F238E27FC236}">
                <a16:creationId xmlns:a16="http://schemas.microsoft.com/office/drawing/2014/main" id="{5228174F-A52B-96A9-01E8-96DF51D67B3C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3116023" y="1080331"/>
            <a:ext cx="504825" cy="14446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GB" altLang="en-US">
              <a:solidFill>
                <a:srgbClr val="000000"/>
              </a:solidFill>
              <a:latin typeface="Lucida Sans" pitchFamily="34" charset="0"/>
              <a:cs typeface="Arial" pitchFamily="34" charset="0"/>
            </a:endParaRPr>
          </a:p>
        </p:txBody>
      </p:sp>
      <p:grpSp>
        <p:nvGrpSpPr>
          <p:cNvPr id="11" name="Group 137">
            <a:extLst>
              <a:ext uri="{FF2B5EF4-FFF2-40B4-BE49-F238E27FC236}">
                <a16:creationId xmlns:a16="http://schemas.microsoft.com/office/drawing/2014/main" id="{B0F234AB-C9E2-5B80-2366-3FF4A75E4E0C}"/>
              </a:ext>
            </a:extLst>
          </p:cNvPr>
          <p:cNvGrpSpPr/>
          <p:nvPr/>
        </p:nvGrpSpPr>
        <p:grpSpPr>
          <a:xfrm rot="5400000">
            <a:off x="3901514" y="-352964"/>
            <a:ext cx="913012" cy="2433164"/>
            <a:chOff x="5897222" y="2961564"/>
            <a:chExt cx="913012" cy="2433164"/>
          </a:xfrm>
        </p:grpSpPr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487A4A65-9702-C15E-F305-F888AE8E6733}"/>
                </a:ext>
              </a:extLst>
            </p:cNvPr>
            <p:cNvCxnSpPr/>
            <p:nvPr/>
          </p:nvCxnSpPr>
          <p:spPr>
            <a:xfrm rot="5400000" flipH="1" flipV="1">
              <a:off x="4995878" y="4176217"/>
              <a:ext cx="2394387" cy="7616"/>
            </a:xfrm>
            <a:prstGeom prst="straightConnector1">
              <a:avLst/>
            </a:prstGeom>
            <a:ln w="12700">
              <a:solidFill>
                <a:schemeClr val="bg1">
                  <a:lumMod val="75000"/>
                </a:schemeClr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A3241B72-963E-7820-31D3-C158A1864B5D}"/>
                </a:ext>
              </a:extLst>
            </p:cNvPr>
            <p:cNvCxnSpPr/>
            <p:nvPr/>
          </p:nvCxnSpPr>
          <p:spPr>
            <a:xfrm rot="10800000">
              <a:off x="6073255" y="2961564"/>
              <a:ext cx="736979" cy="1588"/>
            </a:xfrm>
            <a:prstGeom prst="line">
              <a:avLst/>
            </a:prstGeom>
            <a:ln w="12700">
              <a:solidFill>
                <a:schemeClr val="bg1">
                  <a:lumMod val="7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6D5E2C45-D35E-B89C-3A9D-F5FA99CDE29A}"/>
                </a:ext>
              </a:extLst>
            </p:cNvPr>
            <p:cNvCxnSpPr/>
            <p:nvPr/>
          </p:nvCxnSpPr>
          <p:spPr>
            <a:xfrm rot="10800000">
              <a:off x="6073255" y="5390866"/>
              <a:ext cx="602775" cy="3862"/>
            </a:xfrm>
            <a:prstGeom prst="line">
              <a:avLst/>
            </a:prstGeom>
            <a:ln w="12700">
              <a:solidFill>
                <a:schemeClr val="bg1">
                  <a:lumMod val="7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EA06510-77E4-63A6-2630-95EFB9BC49F5}"/>
                </a:ext>
              </a:extLst>
            </p:cNvPr>
            <p:cNvSpPr txBox="1"/>
            <p:nvPr/>
          </p:nvSpPr>
          <p:spPr>
            <a:xfrm rot="16200000">
              <a:off x="5579235" y="3791379"/>
              <a:ext cx="91297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sz="1200" i="1" dirty="0">
                  <a:solidFill>
                    <a:prstClr val="white">
                      <a:lumMod val="75000"/>
                    </a:prstClr>
                  </a:solidFill>
                  <a:latin typeface="Times New Roman" pitchFamily="18" charset="0"/>
                  <a:cs typeface="Times New Roman" pitchFamily="18" charset="0"/>
                </a:rPr>
                <a:t>L</a:t>
              </a:r>
              <a:r>
                <a:rPr lang="en-GB" sz="1200" i="1" baseline="-25000" dirty="0">
                  <a:solidFill>
                    <a:prstClr val="white">
                      <a:lumMod val="75000"/>
                    </a:prstClr>
                  </a:solidFill>
                  <a:latin typeface="Times New Roman" pitchFamily="18" charset="0"/>
                  <a:cs typeface="Times New Roman" pitchFamily="18" charset="0"/>
                </a:rPr>
                <a:t>1</a:t>
              </a:r>
              <a:endParaRPr lang="en-GB" sz="1200" i="1" dirty="0">
                <a:solidFill>
                  <a:prstClr val="white">
                    <a:lumMod val="75000"/>
                  </a:prst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6" name="Line 23">
            <a:extLst>
              <a:ext uri="{FF2B5EF4-FFF2-40B4-BE49-F238E27FC236}">
                <a16:creationId xmlns:a16="http://schemas.microsoft.com/office/drawing/2014/main" id="{153AACBC-B5E2-F065-862D-40B930262BA6}"/>
              </a:ext>
            </a:extLst>
          </p:cNvPr>
          <p:cNvSpPr>
            <a:spLocks noChangeShapeType="1"/>
          </p:cNvSpPr>
          <p:nvPr/>
        </p:nvSpPr>
        <p:spPr bwMode="auto">
          <a:xfrm>
            <a:off x="3452161" y="2034399"/>
            <a:ext cx="1800225" cy="0"/>
          </a:xfrm>
          <a:prstGeom prst="line">
            <a:avLst/>
          </a:prstGeom>
          <a:noFill/>
          <a:ln w="9525">
            <a:solidFill>
              <a:schemeClr val="bg1">
                <a:lumMod val="50000"/>
              </a:schemeClr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0876D20-038D-A253-EFA8-F2072C368E52}"/>
              </a:ext>
            </a:extLst>
          </p:cNvPr>
          <p:cNvSpPr/>
          <p:nvPr/>
        </p:nvSpPr>
        <p:spPr>
          <a:xfrm>
            <a:off x="6756646" y="1276802"/>
            <a:ext cx="100231" cy="1043019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FFFFFF"/>
              </a:solidFill>
              <a:latin typeface="Lucida San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2EC9937-3814-BB68-9D02-F976ADD7BC81}"/>
              </a:ext>
            </a:extLst>
          </p:cNvPr>
          <p:cNvSpPr/>
          <p:nvPr/>
        </p:nvSpPr>
        <p:spPr>
          <a:xfrm>
            <a:off x="5539927" y="1515206"/>
            <a:ext cx="1216719" cy="41553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FFFFFF"/>
              </a:solidFill>
              <a:latin typeface="Lucida Sans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D4723155-C816-719F-75BE-97CEDEF2CA23}"/>
              </a:ext>
            </a:extLst>
          </p:cNvPr>
          <p:cNvSpPr/>
          <p:nvPr/>
        </p:nvSpPr>
        <p:spPr>
          <a:xfrm rot="5400000">
            <a:off x="5332158" y="1499712"/>
            <a:ext cx="415536" cy="44652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FFFFFF"/>
              </a:solidFill>
              <a:latin typeface="Lucida Sans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59B812D-1A38-AEC0-0AA3-6A15D346BA4F}"/>
              </a:ext>
            </a:extLst>
          </p:cNvPr>
          <p:cNvGrpSpPr/>
          <p:nvPr/>
        </p:nvGrpSpPr>
        <p:grpSpPr>
          <a:xfrm>
            <a:off x="6961979" y="1276803"/>
            <a:ext cx="1028700" cy="1043019"/>
            <a:chOff x="6594429" y="1079614"/>
            <a:chExt cx="1028700" cy="1043019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B9D599DF-781D-AE54-175C-3F9983B3C10D}"/>
                </a:ext>
              </a:extLst>
            </p:cNvPr>
            <p:cNvGrpSpPr/>
            <p:nvPr/>
          </p:nvGrpSpPr>
          <p:grpSpPr>
            <a:xfrm>
              <a:off x="6594429" y="1217694"/>
              <a:ext cx="1028700" cy="781178"/>
              <a:chOff x="6746829" y="1079614"/>
              <a:chExt cx="1028700" cy="781178"/>
            </a:xfrm>
          </p:grpSpPr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454D23A2-2B17-7AD2-08E4-4EBD786E107B}"/>
                  </a:ext>
                </a:extLst>
              </p:cNvPr>
              <p:cNvCxnSpPr/>
              <p:nvPr/>
            </p:nvCxnSpPr>
            <p:spPr>
              <a:xfrm>
                <a:off x="6746829" y="1079614"/>
                <a:ext cx="102870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177731E0-1716-0E5C-7595-B606DF3AFA61}"/>
                  </a:ext>
                </a:extLst>
              </p:cNvPr>
              <p:cNvCxnSpPr/>
              <p:nvPr/>
            </p:nvCxnSpPr>
            <p:spPr>
              <a:xfrm>
                <a:off x="6746829" y="1191211"/>
                <a:ext cx="102870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B2993BBB-CF9B-2B4A-BEDD-C95D9FD22460}"/>
                  </a:ext>
                </a:extLst>
              </p:cNvPr>
              <p:cNvCxnSpPr/>
              <p:nvPr/>
            </p:nvCxnSpPr>
            <p:spPr>
              <a:xfrm>
                <a:off x="6746829" y="1414405"/>
                <a:ext cx="102870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D8FB4DB5-4975-47DE-5A1B-141F6785C9E3}"/>
                  </a:ext>
                </a:extLst>
              </p:cNvPr>
              <p:cNvCxnSpPr/>
              <p:nvPr/>
            </p:nvCxnSpPr>
            <p:spPr>
              <a:xfrm>
                <a:off x="6746829" y="1526002"/>
                <a:ext cx="102870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A2A83F6F-B30D-663C-86FC-F080CAD8CD1D}"/>
                  </a:ext>
                </a:extLst>
              </p:cNvPr>
              <p:cNvCxnSpPr/>
              <p:nvPr/>
            </p:nvCxnSpPr>
            <p:spPr>
              <a:xfrm>
                <a:off x="6746829" y="1637599"/>
                <a:ext cx="102870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54C384FD-1F60-2672-B993-0934E8D02D55}"/>
                  </a:ext>
                </a:extLst>
              </p:cNvPr>
              <p:cNvCxnSpPr/>
              <p:nvPr/>
            </p:nvCxnSpPr>
            <p:spPr>
              <a:xfrm>
                <a:off x="6746829" y="1302808"/>
                <a:ext cx="102870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B69EA2FC-D176-F398-0C24-9439A87F75B4}"/>
                  </a:ext>
                </a:extLst>
              </p:cNvPr>
              <p:cNvCxnSpPr/>
              <p:nvPr/>
            </p:nvCxnSpPr>
            <p:spPr>
              <a:xfrm>
                <a:off x="6746829" y="1749196"/>
                <a:ext cx="102870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E3BD0690-C9D7-5D0B-0016-85CD443C8A00}"/>
                  </a:ext>
                </a:extLst>
              </p:cNvPr>
              <p:cNvCxnSpPr/>
              <p:nvPr/>
            </p:nvCxnSpPr>
            <p:spPr>
              <a:xfrm>
                <a:off x="6746829" y="1860792"/>
                <a:ext cx="102870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431F9306-4A09-DAC6-8BC7-FBAB7D499C53}"/>
                </a:ext>
              </a:extLst>
            </p:cNvPr>
            <p:cNvGrpSpPr/>
            <p:nvPr/>
          </p:nvGrpSpPr>
          <p:grpSpPr>
            <a:xfrm rot="5400000">
              <a:off x="6594429" y="1217694"/>
              <a:ext cx="1028700" cy="781178"/>
              <a:chOff x="6746829" y="1079614"/>
              <a:chExt cx="1028700" cy="781178"/>
            </a:xfrm>
          </p:grpSpPr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22E8AF70-EFB3-B95B-F1AB-0F9F681410E8}"/>
                  </a:ext>
                </a:extLst>
              </p:cNvPr>
              <p:cNvCxnSpPr/>
              <p:nvPr/>
            </p:nvCxnSpPr>
            <p:spPr>
              <a:xfrm>
                <a:off x="6746829" y="1079614"/>
                <a:ext cx="102870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2884D056-D412-B45A-A759-34E04820603C}"/>
                  </a:ext>
                </a:extLst>
              </p:cNvPr>
              <p:cNvCxnSpPr/>
              <p:nvPr/>
            </p:nvCxnSpPr>
            <p:spPr>
              <a:xfrm>
                <a:off x="6746829" y="1191211"/>
                <a:ext cx="102870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2939491D-FE2C-9E66-E0CB-80CB92791CBB}"/>
                  </a:ext>
                </a:extLst>
              </p:cNvPr>
              <p:cNvCxnSpPr/>
              <p:nvPr/>
            </p:nvCxnSpPr>
            <p:spPr>
              <a:xfrm>
                <a:off x="6746829" y="1414405"/>
                <a:ext cx="102870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187749DC-6CA3-FEC1-6F02-8EA8B1D9BB82}"/>
                  </a:ext>
                </a:extLst>
              </p:cNvPr>
              <p:cNvCxnSpPr/>
              <p:nvPr/>
            </p:nvCxnSpPr>
            <p:spPr>
              <a:xfrm>
                <a:off x="6746829" y="1526002"/>
                <a:ext cx="102870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81055BF5-CDD8-A9A5-0E89-F34BB7E1765C}"/>
                  </a:ext>
                </a:extLst>
              </p:cNvPr>
              <p:cNvCxnSpPr/>
              <p:nvPr/>
            </p:nvCxnSpPr>
            <p:spPr>
              <a:xfrm>
                <a:off x="6746829" y="1637599"/>
                <a:ext cx="102870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A40D1266-4C5F-F723-4B8B-E344855760C9}"/>
                  </a:ext>
                </a:extLst>
              </p:cNvPr>
              <p:cNvCxnSpPr/>
              <p:nvPr/>
            </p:nvCxnSpPr>
            <p:spPr>
              <a:xfrm>
                <a:off x="6746829" y="1302808"/>
                <a:ext cx="102870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CDCDA827-FA61-10FB-EAC8-E10EEF94BB1E}"/>
                  </a:ext>
                </a:extLst>
              </p:cNvPr>
              <p:cNvCxnSpPr/>
              <p:nvPr/>
            </p:nvCxnSpPr>
            <p:spPr>
              <a:xfrm>
                <a:off x="6746829" y="1749196"/>
                <a:ext cx="102870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3B83E3EF-1988-F518-8326-444F8589DA42}"/>
                  </a:ext>
                </a:extLst>
              </p:cNvPr>
              <p:cNvCxnSpPr/>
              <p:nvPr/>
            </p:nvCxnSpPr>
            <p:spPr>
              <a:xfrm>
                <a:off x="6746829" y="1860792"/>
                <a:ext cx="102870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4AC8174F-AEA4-6828-D467-530D607250F2}"/>
                </a:ext>
              </a:extLst>
            </p:cNvPr>
            <p:cNvSpPr/>
            <p:nvPr/>
          </p:nvSpPr>
          <p:spPr>
            <a:xfrm>
              <a:off x="6594429" y="1079614"/>
              <a:ext cx="1028700" cy="1043019"/>
            </a:xfrm>
            <a:prstGeom prst="rect">
              <a:avLst/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>
                <a:solidFill>
                  <a:srgbClr val="FFFFFF"/>
                </a:solidFill>
                <a:latin typeface="Lucida Sans"/>
              </a:endParaRPr>
            </a:p>
          </p:txBody>
        </p:sp>
      </p:grpSp>
      <p:sp>
        <p:nvSpPr>
          <p:cNvPr id="40" name="Oval 39">
            <a:extLst>
              <a:ext uri="{FF2B5EF4-FFF2-40B4-BE49-F238E27FC236}">
                <a16:creationId xmlns:a16="http://schemas.microsoft.com/office/drawing/2014/main" id="{26924F9F-5DB3-CB89-9CFC-BD4565E52E81}"/>
              </a:ext>
            </a:extLst>
          </p:cNvPr>
          <p:cNvSpPr/>
          <p:nvPr/>
        </p:nvSpPr>
        <p:spPr>
          <a:xfrm rot="5400000">
            <a:off x="7200001" y="1493041"/>
            <a:ext cx="415536" cy="446522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FFFFFF"/>
              </a:solidFill>
              <a:latin typeface="Lucida Sans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2A29936-446D-800D-A9C5-FA3CD5F5F3CD}"/>
              </a:ext>
            </a:extLst>
          </p:cNvPr>
          <p:cNvSpPr txBox="1"/>
          <p:nvPr/>
        </p:nvSpPr>
        <p:spPr>
          <a:xfrm>
            <a:off x="6576922" y="2411887"/>
            <a:ext cx="17663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Neutron Imaging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Detector</a:t>
            </a:r>
          </a:p>
        </p:txBody>
      </p:sp>
      <p:pic>
        <p:nvPicPr>
          <p:cNvPr id="42" name="Picture 12">
            <a:extLst>
              <a:ext uri="{FF2B5EF4-FFF2-40B4-BE49-F238E27FC236}">
                <a16:creationId xmlns:a16="http://schemas.microsoft.com/office/drawing/2014/main" id="{41472512-EC9F-C780-4BAF-43528A609FC8}"/>
              </a:ext>
            </a:extLst>
          </p:cNvPr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5396" y="4005064"/>
            <a:ext cx="2393038" cy="267219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  <p:sp>
        <p:nvSpPr>
          <p:cNvPr id="44" name="Text Box 3">
            <a:extLst>
              <a:ext uri="{FF2B5EF4-FFF2-40B4-BE49-F238E27FC236}">
                <a16:creationId xmlns:a16="http://schemas.microsoft.com/office/drawing/2014/main" id="{72A4BA40-7327-D2F1-17CB-6DAC921D48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4962" y="2568386"/>
            <a:ext cx="1873250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GB" altLang="en-US" dirty="0">
                <a:solidFill>
                  <a:srgbClr val="000000"/>
                </a:solidFill>
              </a:rPr>
              <a:t>Neutron pulses (e.g. 10 Hz)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GB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polychromatic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altLang="en-US" dirty="0">
                <a:solidFill>
                  <a:srgbClr val="000000"/>
                </a:solidFill>
              </a:rPr>
              <a:t>“white” beam</a:t>
            </a:r>
          </a:p>
        </p:txBody>
      </p:sp>
      <p:sp>
        <p:nvSpPr>
          <p:cNvPr id="45" name="Text Box 335">
            <a:extLst>
              <a:ext uri="{FF2B5EF4-FFF2-40B4-BE49-F238E27FC236}">
                <a16:creationId xmlns:a16="http://schemas.microsoft.com/office/drawing/2014/main" id="{5371FEBF-D3E0-AED4-0A97-57222E6C30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43497" y="24274"/>
            <a:ext cx="8796337" cy="452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1901" tIns="40950" rIns="81901" bIns="4095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2400" kern="0" dirty="0">
                <a:cs typeface="Calibri" pitchFamily="34" charset="0"/>
              </a:rPr>
              <a:t>Neutron Imaging</a:t>
            </a: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FD3A3F57-3A2B-134B-13E3-078D277B6F82}"/>
              </a:ext>
            </a:extLst>
          </p:cNvPr>
          <p:cNvGrpSpPr/>
          <p:nvPr/>
        </p:nvGrpSpPr>
        <p:grpSpPr>
          <a:xfrm>
            <a:off x="4521433" y="3301930"/>
            <a:ext cx="3653044" cy="2510519"/>
            <a:chOff x="4521433" y="3301930"/>
            <a:chExt cx="3653044" cy="251051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" name="Rectangle 42">
                  <a:extLst>
                    <a:ext uri="{FF2B5EF4-FFF2-40B4-BE49-F238E27FC236}">
                      <a16:creationId xmlns:a16="http://schemas.microsoft.com/office/drawing/2014/main" id="{CB4DFD96-F0AF-1F81-DC0A-310E67BC6D78}"/>
                    </a:ext>
                  </a:extLst>
                </p:cNvPr>
                <p:cNvSpPr/>
                <p:nvPr/>
              </p:nvSpPr>
              <p:spPr>
                <a:xfrm>
                  <a:off x="4521433" y="5443117"/>
                  <a:ext cx="3625673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14:m>
                    <m:oMath xmlns:m="http://schemas.openxmlformats.org/officeDocument/2006/math">
                      <m:sSub>
                        <m:sSubPr>
                          <m:ctrlPr>
                            <a:rPr lang="en-GB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i="1" ker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𝜎</m:t>
                          </m:r>
                        </m:e>
                        <m:sub>
                          <m:r>
                            <a:rPr lang="en-GB" i="1" ker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𝑇</m:t>
                          </m:r>
                        </m:sub>
                      </m:sSub>
                      <m:r>
                        <a:rPr lang="en-GB" i="1" kern="0">
                          <a:solidFill>
                            <a:srgbClr val="000000"/>
                          </a:solidFill>
                          <a:latin typeface="Cambria Math"/>
                        </a:rPr>
                        <m:t>=</m:t>
                      </m:r>
                    </m:oMath>
                  </a14:m>
                  <a:r>
                    <a:rPr lang="en-GB" kern="0" dirty="0">
                      <a:solidFill>
                        <a:srgbClr val="000000"/>
                      </a:solidFill>
                      <a:latin typeface="Arial" pitchFamily="34" charset="0"/>
                      <a:ea typeface="Cambria Math"/>
                      <a:cs typeface="Arial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i="1" kern="0" dirty="0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σ</m:t>
                      </m:r>
                      <m:d>
                        <m:dPr>
                          <m:ctrlPr>
                            <a:rPr lang="en-GB" i="1" kern="0" dirty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GB" i="1" kern="0" dirty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𝑐𝑎𝑝𝑡𝑢𝑟𝑒</m:t>
                          </m:r>
                        </m:e>
                      </m:d>
                      <m:r>
                        <a:rPr lang="en-GB" i="1" kern="0" dirty="0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+</m:t>
                      </m:r>
                      <m:r>
                        <a:rPr lang="en-GB" i="1" kern="0" dirty="0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𝜎</m:t>
                      </m:r>
                      <m:d>
                        <m:dPr>
                          <m:ctrlPr>
                            <a:rPr lang="en-GB" i="1" kern="0" dirty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GB" i="1" kern="0" dirty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𝐵𝑟𝑎𝑔𝑔</m:t>
                          </m:r>
                        </m:e>
                      </m:d>
                      <m:r>
                        <a:rPr lang="en-GB" i="1" kern="0" dirty="0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+…</m:t>
                      </m:r>
                    </m:oMath>
                  </a14:m>
                  <a:endParaRPr lang="en-GB" dirty="0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</mc:Choice>
          <mc:Fallback xmlns="">
            <p:sp>
              <p:nvSpPr>
                <p:cNvPr id="43" name="Rectangle 42">
                  <a:extLst>
                    <a:ext uri="{FF2B5EF4-FFF2-40B4-BE49-F238E27FC236}">
                      <a16:creationId xmlns:a16="http://schemas.microsoft.com/office/drawing/2014/main" id="{CB4DFD96-F0AF-1F81-DC0A-310E67BC6D7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21433" y="5443117"/>
                  <a:ext cx="3625673" cy="369332"/>
                </a:xfrm>
                <a:prstGeom prst="rect">
                  <a:avLst/>
                </a:prstGeom>
                <a:blipFill>
                  <a:blip r:embed="rId4"/>
                  <a:stretch>
                    <a:fillRect b="-15000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D1F7A70A-552A-E5A2-A7FF-390341E183B9}"/>
                </a:ext>
              </a:extLst>
            </p:cNvPr>
            <p:cNvGrpSpPr/>
            <p:nvPr/>
          </p:nvGrpSpPr>
          <p:grpSpPr>
            <a:xfrm>
              <a:off x="4667563" y="3301930"/>
              <a:ext cx="3506914" cy="2088232"/>
              <a:chOff x="4940575" y="3752014"/>
              <a:chExt cx="3506914" cy="2088232"/>
            </a:xfrm>
          </p:grpSpPr>
          <p:sp>
            <p:nvSpPr>
              <p:cNvPr id="47" name="Rounded Rectangle 61">
                <a:extLst>
                  <a:ext uri="{FF2B5EF4-FFF2-40B4-BE49-F238E27FC236}">
                    <a16:creationId xmlns:a16="http://schemas.microsoft.com/office/drawing/2014/main" id="{A92468A8-1A77-5EC9-39A1-D56C06AA3255}"/>
                  </a:ext>
                </a:extLst>
              </p:cNvPr>
              <p:cNvSpPr/>
              <p:nvPr/>
            </p:nvSpPr>
            <p:spPr>
              <a:xfrm>
                <a:off x="4940575" y="3752014"/>
                <a:ext cx="2916324" cy="2088232"/>
              </a:xfrm>
              <a:prstGeom prst="roundRect">
                <a:avLst/>
              </a:prstGeom>
              <a:ln/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>
                  <a:solidFill>
                    <a:prstClr val="black"/>
                  </a:solidFill>
                  <a:latin typeface="Lucida Sans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8" name="TextBox 47">
                    <a:extLst>
                      <a:ext uri="{FF2B5EF4-FFF2-40B4-BE49-F238E27FC236}">
                        <a16:creationId xmlns:a16="http://schemas.microsoft.com/office/drawing/2014/main" id="{7B1ECCB0-75FA-43AE-D250-51E9980439BA}"/>
                      </a:ext>
                    </a:extLst>
                  </p:cNvPr>
                  <p:cNvSpPr txBox="1"/>
                  <p:nvPr/>
                </p:nvSpPr>
                <p:spPr>
                  <a:xfrm>
                    <a:off x="5289435" y="4111631"/>
                    <a:ext cx="2999512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r>
                      <a:rPr lang="en-GB" dirty="0">
                        <a:solidFill>
                          <a:srgbClr val="1F497D"/>
                        </a:solidFill>
                        <a:latin typeface="Arial Narrow" panose="020B0606020202030204" pitchFamily="34" charset="0"/>
                        <a:cs typeface="Arial" panose="020B0604020202020204" pitchFamily="34" charset="0"/>
                      </a:rPr>
                      <a:t>Total cross section:</a:t>
                    </a:r>
                    <a:r>
                      <a:rPr lang="en-GB" dirty="0">
                        <a:solidFill>
                          <a:prstClr val="black"/>
                        </a:solidFill>
                        <a:latin typeface="Arial Narrow" panose="020B0606020202030204" pitchFamily="34" charset="0"/>
                        <a:cs typeface="Arial" panose="020B0604020202020204" pitchFamily="34" charset="0"/>
                      </a:rPr>
                      <a:t> </a:t>
                    </a:r>
                    <a14:m>
                      <m:oMath xmlns:m="http://schemas.openxmlformats.org/officeDocument/2006/math">
                        <m:r>
                          <a:rPr lang="el-GR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𝜎</m:t>
                        </m:r>
                        <m:r>
                          <a:rPr lang="en-GB" i="1" baseline="-25000">
                            <a:solidFill>
                              <a:srgbClr val="FF0000"/>
                            </a:solidFill>
                            <a:latin typeface="Cambria Math"/>
                          </a:rPr>
                          <m:t>𝑇</m:t>
                        </m:r>
                        <m:r>
                          <a:rPr lang="en-GB" i="1">
                            <a:solidFill>
                              <a:srgbClr val="FF0000"/>
                            </a:solidFill>
                            <a:latin typeface="Cambria Math"/>
                          </a:rPr>
                          <m:t> (</m:t>
                        </m:r>
                      </m:oMath>
                    </a14:m>
                    <a:r>
                      <a:rPr lang="en-GB" altLang="en-US" dirty="0">
                        <a:solidFill>
                          <a:srgbClr val="FF0000"/>
                        </a:solidFill>
                        <a:latin typeface="Arial Narrow" panose="020B0606020202030204" pitchFamily="34" charset="0"/>
                        <a:cs typeface="Arial" panose="020B0604020202020204" pitchFamily="34" charset="0"/>
                        <a:sym typeface="Symbol"/>
                      </a:rPr>
                      <a:t></a:t>
                    </a:r>
                    <a:r>
                      <a:rPr lang="en-GB" altLang="en-US" dirty="0">
                        <a:solidFill>
                          <a:srgbClr val="FF0000"/>
                        </a:solidFill>
                        <a:latin typeface="Arial Narrow" panose="020B0606020202030204" pitchFamily="34" charset="0"/>
                        <a:cs typeface="Arial" panose="020B0604020202020204" pitchFamily="34" charset="0"/>
                      </a:rPr>
                      <a:t>)</a:t>
                    </a:r>
                    <a:endParaRPr lang="en-GB" dirty="0">
                      <a:solidFill>
                        <a:srgbClr val="1F497D"/>
                      </a:solidFill>
                      <a:latin typeface="Arial Narrow" panose="020B0606020202030204" pitchFamily="34" charset="0"/>
                      <a:cs typeface="Arial" panose="020B060402020202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48" name="TextBox 47">
                    <a:extLst>
                      <a:ext uri="{FF2B5EF4-FFF2-40B4-BE49-F238E27FC236}">
                        <a16:creationId xmlns:a16="http://schemas.microsoft.com/office/drawing/2014/main" id="{7B1ECCB0-75FA-43AE-D250-51E9980439B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289435" y="4111631"/>
                    <a:ext cx="2999512" cy="369332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l="-1829" t="-10000" b="-28333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9" name="TextBox 48">
                    <a:extLst>
                      <a:ext uri="{FF2B5EF4-FFF2-40B4-BE49-F238E27FC236}">
                        <a16:creationId xmlns:a16="http://schemas.microsoft.com/office/drawing/2014/main" id="{FC4E1FA2-6CB6-6AFF-89DA-77CAFEC15787}"/>
                      </a:ext>
                    </a:extLst>
                  </p:cNvPr>
                  <p:cNvSpPr txBox="1"/>
                  <p:nvPr/>
                </p:nvSpPr>
                <p:spPr>
                  <a:xfrm>
                    <a:off x="5012583" y="4456593"/>
                    <a:ext cx="2772309" cy="400110"/>
                  </a:xfrm>
                  <a:prstGeom prst="rect">
                    <a:avLst/>
                  </a:prstGeom>
                  <a:solidFill>
                    <a:srgbClr val="FFC000"/>
                  </a:solidFill>
                  <a:ln>
                    <a:solidFill>
                      <a:schemeClr val="tx1"/>
                    </a:solidFill>
                  </a:ln>
                </p:spPr>
                <p:txBody>
                  <a:bodyPr wrap="square" rtlCol="0">
                    <a:spAutoFit/>
                  </a:bodyPr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14:m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GB" sz="2000">
                            <a:solidFill>
                              <a:srgbClr val="4F81BD"/>
                            </a:solidFill>
                            <a:latin typeface="Cambria Math"/>
                          </a:rPr>
                          <m:t>I</m:t>
                        </m:r>
                        <m:r>
                          <a:rPr lang="en-GB" sz="2000" i="1">
                            <a:solidFill>
                              <a:srgbClr val="4F81BD"/>
                            </a:solidFill>
                            <a:latin typeface="Cambria Math"/>
                          </a:rPr>
                          <m:t>=</m:t>
                        </m:r>
                        <m:r>
                          <a:rPr lang="en-GB" sz="2000" i="1">
                            <a:solidFill>
                              <a:srgbClr val="4F81BD"/>
                            </a:solidFill>
                            <a:latin typeface="Cambria Math"/>
                          </a:rPr>
                          <m:t>𝐼𝑜</m:t>
                        </m:r>
                        <m:r>
                          <a:rPr lang="en-GB" altLang="en-US" sz="2000" i="1" dirty="0">
                            <a:solidFill>
                              <a:srgbClr val="4F81BD"/>
                            </a:solidFill>
                            <a:latin typeface="Cambria Math"/>
                            <a:sym typeface="Symbol"/>
                          </a:rPr>
                          <m:t> </m:t>
                        </m:r>
                        <m:r>
                          <a:rPr lang="en-GB" sz="2000" i="1">
                            <a:solidFill>
                              <a:srgbClr val="4F81BD"/>
                            </a:solidFill>
                            <a:latin typeface="Cambria Math"/>
                          </a:rPr>
                          <m:t>𝑒𝑥𝑝</m:t>
                        </m:r>
                        <m:r>
                          <a:rPr lang="en-GB" sz="2000" i="1">
                            <a:solidFill>
                              <a:srgbClr val="4F81BD"/>
                            </a:solidFill>
                            <a:latin typeface="Cambria Math"/>
                          </a:rPr>
                          <m:t> </m:t>
                        </m:r>
                        <m:d>
                          <m:dPr>
                            <m:begChr m:val="{"/>
                            <m:endChr m:val="}"/>
                            <m:ctrlPr>
                              <a:rPr lang="en-GB" sz="2000" i="1">
                                <a:solidFill>
                                  <a:srgbClr val="4F81BD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000" i="1">
                                <a:solidFill>
                                  <a:srgbClr val="4F81BD"/>
                                </a:solidFill>
                                <a:latin typeface="Cambria Math"/>
                              </a:rPr>
                              <m:t>−</m:t>
                            </m:r>
                            <m:r>
                              <a:rPr lang="en-GB" sz="2000" i="1">
                                <a:solidFill>
                                  <a:srgbClr val="4F81BD"/>
                                </a:solidFill>
                                <a:latin typeface="Cambria Math"/>
                              </a:rPr>
                              <m:t>𝑁</m:t>
                            </m:r>
                            <m:r>
                              <a:rPr lang="en-GB" sz="2000" i="1">
                                <a:solidFill>
                                  <a:srgbClr val="4F81BD"/>
                                </a:solidFill>
                                <a:latin typeface="Cambria Math"/>
                              </a:rPr>
                              <m:t>∗</m:t>
                            </m:r>
                            <m:r>
                              <a:rPr lang="el-GR" sz="2000" i="1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𝜎</m:t>
                            </m:r>
                            <m:r>
                              <a:rPr lang="en-GB" sz="2000" i="1" baseline="-2500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𝑇</m:t>
                            </m:r>
                            <m:r>
                              <a:rPr lang="en-GB" sz="2000" i="1">
                                <a:solidFill>
                                  <a:srgbClr val="4F81BD"/>
                                </a:solidFill>
                                <a:latin typeface="Cambria Math"/>
                              </a:rPr>
                              <m:t>∗</m:t>
                            </m:r>
                            <m:r>
                              <a:rPr lang="en-GB" sz="2000" i="1">
                                <a:solidFill>
                                  <a:srgbClr val="4F81BD"/>
                                </a:solidFill>
                                <a:latin typeface="Cambria Math"/>
                              </a:rPr>
                              <m:t>𝑡</m:t>
                            </m:r>
                          </m:e>
                        </m:d>
                      </m:oMath>
                    </a14:m>
                    <a:r>
                      <a:rPr lang="en-GB" sz="2000" dirty="0">
                        <a:solidFill>
                          <a:srgbClr val="1F497D"/>
                        </a:solidFill>
                        <a:latin typeface="Arial Narrow" panose="020B0606020202030204" pitchFamily="34" charset="0"/>
                        <a:cs typeface="Arial" panose="020B0604020202020204" pitchFamily="34" charset="0"/>
                      </a:rPr>
                      <a:t> </a:t>
                    </a:r>
                  </a:p>
                </p:txBody>
              </p:sp>
            </mc:Choice>
            <mc:Fallback xmlns="">
              <p:sp>
                <p:nvSpPr>
                  <p:cNvPr id="49" name="TextBox 48">
                    <a:extLst>
                      <a:ext uri="{FF2B5EF4-FFF2-40B4-BE49-F238E27FC236}">
                        <a16:creationId xmlns:a16="http://schemas.microsoft.com/office/drawing/2014/main" id="{FC4E1FA2-6CB6-6AFF-89DA-77CAFEC15787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012583" y="4456593"/>
                    <a:ext cx="2772309" cy="400110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b="-8824"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0" name="TextBox 49">
                    <a:extLst>
                      <a:ext uri="{FF2B5EF4-FFF2-40B4-BE49-F238E27FC236}">
                        <a16:creationId xmlns:a16="http://schemas.microsoft.com/office/drawing/2014/main" id="{B29EFF6F-DDC7-6EE9-66A3-B87B2295FCF5}"/>
                      </a:ext>
                    </a:extLst>
                  </p:cNvPr>
                  <p:cNvSpPr txBox="1"/>
                  <p:nvPr/>
                </p:nvSpPr>
                <p:spPr>
                  <a:xfrm>
                    <a:off x="5159810" y="5176618"/>
                    <a:ext cx="2513858" cy="506870"/>
                  </a:xfrm>
                  <a:prstGeom prst="rect">
                    <a:avLst/>
                  </a:prstGeom>
                  <a:solidFill>
                    <a:srgbClr val="FFC000"/>
                  </a:solidFill>
                  <a:ln>
                    <a:solidFill>
                      <a:schemeClr val="tx1"/>
                    </a:solidFill>
                  </a:ln>
                </p:spPr>
                <p:txBody>
                  <a:bodyPr wrap="square" rtlCol="0">
                    <a:spAutoFit/>
                  </a:bodyPr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14:m>
                      <m:oMath xmlns:m="http://schemas.openxmlformats.org/officeDocument/2006/math">
                        <m:r>
                          <m:rPr>
                            <m:nor/>
                          </m:rPr>
                          <a:rPr lang="en-GB" dirty="0">
                            <a:solidFill>
                              <a:srgbClr val="1F497D"/>
                            </a:solidFill>
                            <a:latin typeface="Arial Narrow" panose="020B0606020202030204" pitchFamily="34" charset="0"/>
                            <a:cs typeface="Arial" panose="020B0604020202020204" pitchFamily="34" charset="0"/>
                            <a:sym typeface="Symbol"/>
                          </a:rPr>
                          <m:t></m:t>
                        </m:r>
                        <m:r>
                          <a:rPr lang="en-GB" dirty="0">
                            <a:solidFill>
                              <a:srgbClr val="1F497D"/>
                            </a:solidFill>
                            <a:latin typeface="Cambria Math"/>
                            <a:cs typeface="Arial" panose="020B0604020202020204" pitchFamily="34" charset="0"/>
                            <a:sym typeface="Symbol"/>
                          </a:rPr>
                          <m:t>=</m:t>
                        </m:r>
                        <m:r>
                          <a:rPr lang="en-GB">
                            <a:solidFill>
                              <a:srgbClr val="4F81BD"/>
                            </a:solidFill>
                            <a:latin typeface="Cambria Math"/>
                          </a:rPr>
                          <m:t>−</m:t>
                        </m:r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4F81BD"/>
                            </a:solidFill>
                            <a:latin typeface="Cambria Math"/>
                          </a:rPr>
                          <m:t>ln</m:t>
                        </m:r>
                        <m:d>
                          <m:dPr>
                            <m:ctrlPr>
                              <a:rPr lang="en-GB" i="1">
                                <a:solidFill>
                                  <a:srgbClr val="4F81BD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GB" i="1">
                                    <a:solidFill>
                                      <a:srgbClr val="4F81BD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m:rPr>
                                    <m:sty m:val="p"/>
                                  </m:rPr>
                                  <a:rPr lang="en-GB">
                                    <a:solidFill>
                                      <a:srgbClr val="4F81BD"/>
                                    </a:solidFill>
                                    <a:latin typeface="Cambria Math"/>
                                  </a:rPr>
                                  <m:t>I</m:t>
                                </m:r>
                              </m:num>
                              <m:den>
                                <m:r>
                                  <m:rPr>
                                    <m:sty m:val="p"/>
                                  </m:rPr>
                                  <a:rPr lang="en-GB">
                                    <a:solidFill>
                                      <a:srgbClr val="4F81BD"/>
                                    </a:solidFill>
                                    <a:latin typeface="Cambria Math"/>
                                  </a:rPr>
                                  <m:t>I</m:t>
                                </m:r>
                                <m:r>
                                  <m:rPr>
                                    <m:sty m:val="p"/>
                                  </m:rPr>
                                  <a:rPr lang="en-GB" baseline="-25000">
                                    <a:solidFill>
                                      <a:srgbClr val="4F81BD"/>
                                    </a:solidFill>
                                    <a:latin typeface="Cambria Math"/>
                                  </a:rPr>
                                  <m:t>o</m:t>
                                </m:r>
                              </m:den>
                            </m:f>
                          </m:e>
                        </m:d>
                        <m:f>
                          <m:fPr>
                            <m:ctrlPr>
                              <a:rPr lang="en-GB" i="1">
                                <a:solidFill>
                                  <a:srgbClr val="4F81BD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GB" i="1">
                                <a:solidFill>
                                  <a:srgbClr val="4F81BD"/>
                                </a:solidFill>
                                <a:latin typeface="Cambria Math"/>
                              </a:rPr>
                              <m:t>1</m:t>
                            </m:r>
                          </m:num>
                          <m:den>
                            <m:r>
                              <a:rPr lang="en-GB" i="1">
                                <a:solidFill>
                                  <a:srgbClr val="4F81BD"/>
                                </a:solidFill>
                                <a:latin typeface="Cambria Math"/>
                              </a:rPr>
                              <m:t>𝑡</m:t>
                            </m:r>
                          </m:den>
                        </m:f>
                        <m:r>
                          <a:rPr lang="en-GB" i="1">
                            <a:solidFill>
                              <a:srgbClr val="4F81BD"/>
                            </a:solidFill>
                            <a:latin typeface="Cambria Math"/>
                          </a:rPr>
                          <m:t>=</m:t>
                        </m:r>
                      </m:oMath>
                    </a14:m>
                    <a:r>
                      <a:rPr lang="en-GB" dirty="0">
                        <a:solidFill>
                          <a:srgbClr val="1F497D"/>
                        </a:solidFill>
                        <a:latin typeface="Arial Narrow" panose="020B0606020202030204" pitchFamily="34" charset="0"/>
                        <a:cs typeface="Arial" panose="020B0604020202020204" pitchFamily="34" charset="0"/>
                      </a:rPr>
                      <a:t> </a:t>
                    </a:r>
                    <a14:m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FF0000"/>
                            </a:solidFill>
                            <a:latin typeface="Cambria Math"/>
                          </a:rPr>
                          <m:t>N</m:t>
                        </m:r>
                        <m:r>
                          <a:rPr lang="en-GB">
                            <a:solidFill>
                              <a:srgbClr val="FF0000"/>
                            </a:solidFill>
                            <a:latin typeface="Cambria Math"/>
                          </a:rPr>
                          <m:t>∗</m:t>
                        </m:r>
                        <m:r>
                          <a:rPr lang="el-GR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𝜎</m:t>
                        </m:r>
                        <m:r>
                          <a:rPr lang="en-GB" i="1" baseline="-25000">
                            <a:solidFill>
                              <a:srgbClr val="FF0000"/>
                            </a:solidFill>
                            <a:latin typeface="Cambria Math"/>
                          </a:rPr>
                          <m:t>𝑇</m:t>
                        </m:r>
                      </m:oMath>
                    </a14:m>
                    <a:endParaRPr lang="en-GB" dirty="0">
                      <a:solidFill>
                        <a:srgbClr val="1F497D"/>
                      </a:solidFill>
                      <a:latin typeface="Arial Narrow" panose="020B0606020202030204" pitchFamily="34" charset="0"/>
                      <a:cs typeface="Arial" panose="020B0604020202020204" pitchFamily="34" charset="0"/>
                      <a:sym typeface="Symbol"/>
                    </a:endParaRPr>
                  </a:p>
                </p:txBody>
              </p:sp>
            </mc:Choice>
            <mc:Fallback xmlns="">
              <p:sp>
                <p:nvSpPr>
                  <p:cNvPr id="50" name="TextBox 49">
                    <a:extLst>
                      <a:ext uri="{FF2B5EF4-FFF2-40B4-BE49-F238E27FC236}">
                        <a16:creationId xmlns:a16="http://schemas.microsoft.com/office/drawing/2014/main" id="{B29EFF6F-DDC7-6EE9-66A3-B87B2295FCF5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159810" y="5176618"/>
                    <a:ext cx="2513858" cy="506870"/>
                  </a:xfrm>
                  <a:prstGeom prst="rect">
                    <a:avLst/>
                  </a:prstGeom>
                  <a:blipFill>
                    <a:blip r:embed="rId7"/>
                    <a:stretch>
                      <a:fillRect b="-3529"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CB70821D-B4A0-2119-9CBA-6618BD1C4F6C}"/>
                  </a:ext>
                </a:extLst>
              </p:cNvPr>
              <p:cNvSpPr txBox="1"/>
              <p:nvPr/>
            </p:nvSpPr>
            <p:spPr>
              <a:xfrm>
                <a:off x="5480635" y="3870363"/>
                <a:ext cx="187220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GB" dirty="0">
                    <a:solidFill>
                      <a:prstClr val="black"/>
                    </a:solidFill>
                    <a:latin typeface="Arial" pitchFamily="34" charset="0"/>
                  </a:rPr>
                  <a:t>Transmission</a:t>
                </a:r>
              </a:p>
            </p:txBody>
          </p:sp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BF16C786-2E8D-439C-DD32-FB1641F8495B}"/>
                  </a:ext>
                </a:extLst>
              </p:cNvPr>
              <p:cNvSpPr txBox="1"/>
              <p:nvPr/>
            </p:nvSpPr>
            <p:spPr>
              <a:xfrm>
                <a:off x="5447977" y="4858297"/>
                <a:ext cx="299951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GB" dirty="0">
                    <a:solidFill>
                      <a:srgbClr val="1F497D"/>
                    </a:solidFill>
                    <a:latin typeface="Arial Narrow" panose="020B0606020202030204" pitchFamily="34" charset="0"/>
                    <a:cs typeface="Arial" panose="020B0604020202020204" pitchFamily="34" charset="0"/>
                  </a:rPr>
                  <a:t>Attenuation </a:t>
                </a:r>
                <a:r>
                  <a:rPr lang="en-GB" dirty="0" err="1">
                    <a:solidFill>
                      <a:srgbClr val="1F497D"/>
                    </a:solidFill>
                    <a:latin typeface="Arial Narrow" panose="020B0606020202030204" pitchFamily="34" charset="0"/>
                    <a:cs typeface="Arial" panose="020B0604020202020204" pitchFamily="34" charset="0"/>
                  </a:rPr>
                  <a:t>coeff</a:t>
                </a:r>
                <a:r>
                  <a:rPr lang="en-GB" dirty="0">
                    <a:solidFill>
                      <a:srgbClr val="1F497D"/>
                    </a:solidFill>
                    <a:latin typeface="Arial Narrow" panose="020B0606020202030204" pitchFamily="34" charset="0"/>
                    <a:cs typeface="Arial" panose="020B0604020202020204" pitchFamily="34" charset="0"/>
                  </a:rPr>
                  <a:t>. </a:t>
                </a:r>
                <a:r>
                  <a:rPr lang="en-GB" dirty="0">
                    <a:solidFill>
                      <a:srgbClr val="1F497D"/>
                    </a:solidFill>
                    <a:latin typeface="Arial Narrow" panose="020B0606020202030204" pitchFamily="34" charset="0"/>
                    <a:cs typeface="Arial" panose="020B0604020202020204" pitchFamily="34" charset="0"/>
                    <a:sym typeface="Symbol"/>
                  </a:rPr>
                  <a:t></a:t>
                </a:r>
                <a:endParaRPr lang="en-GB" dirty="0">
                  <a:solidFill>
                    <a:srgbClr val="1F497D"/>
                  </a:solidFill>
                  <a:latin typeface="Arial Narrow" panose="020B060602020203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2E2C355E-AA2E-8557-CD97-8102BF3784F2}"/>
              </a:ext>
            </a:extLst>
          </p:cNvPr>
          <p:cNvGrpSpPr/>
          <p:nvPr/>
        </p:nvGrpSpPr>
        <p:grpSpPr>
          <a:xfrm>
            <a:off x="8147106" y="3497236"/>
            <a:ext cx="3968304" cy="2447990"/>
            <a:chOff x="8147106" y="3497236"/>
            <a:chExt cx="3968304" cy="2447990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7DCEA683-B48D-8E6B-BB4E-A114555576E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47106" y="4277113"/>
              <a:ext cx="3968304" cy="1668113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0B6DA17-059F-1023-F9FB-10FCBA348D0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5393"/>
            <a:stretch/>
          </p:blipFill>
          <p:spPr bwMode="auto">
            <a:xfrm>
              <a:off x="9672964" y="3497236"/>
              <a:ext cx="1310723" cy="1028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F87CA8E-8636-79C5-73E9-881EB8EB2229}"/>
                </a:ext>
              </a:extLst>
            </p:cNvPr>
            <p:cNvSpPr txBox="1"/>
            <p:nvPr/>
          </p:nvSpPr>
          <p:spPr>
            <a:xfrm>
              <a:off x="10590520" y="3669549"/>
              <a:ext cx="110820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GB" dirty="0">
                  <a:solidFill>
                    <a:srgbClr val="000000"/>
                  </a:solidFill>
                  <a:latin typeface="Lucida Sans"/>
                </a:rPr>
                <a:t>rotation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12157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46523" y="2587530"/>
            <a:ext cx="7416825" cy="34163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Recording the 3D image:</a:t>
            </a:r>
          </a:p>
          <a:p>
            <a:pPr>
              <a:defRPr/>
            </a:pPr>
            <a:endParaRPr lang="en-GB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342900" indent="-342900">
              <a:buFontTx/>
              <a:buAutoNum type="arabicParenR"/>
              <a:defRPr/>
            </a:pPr>
            <a:r>
              <a:rPr lang="en-GB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Collect projections: </a:t>
            </a:r>
            <a:br>
              <a:rPr lang="en-GB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en-GB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#projections = #pixel * π / 2.</a:t>
            </a:r>
          </a:p>
          <a:p>
            <a:pPr marL="342900" indent="-342900">
              <a:buFontTx/>
              <a:buAutoNum type="arabicParenR"/>
              <a:defRPr/>
            </a:pPr>
            <a:endParaRPr lang="en-GB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342900" indent="-342900">
              <a:buFontTx/>
              <a:buAutoNum type="arabicParenR"/>
              <a:defRPr/>
            </a:pPr>
            <a:r>
              <a:rPr lang="en-GB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Apply normalisation (flat field; dark field); filters; </a:t>
            </a:r>
            <a:br>
              <a:rPr lang="en-GB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en-GB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determine centre of rotation;</a:t>
            </a:r>
          </a:p>
          <a:p>
            <a:pPr marL="342900" indent="-342900">
              <a:buFontTx/>
              <a:buAutoNum type="arabicParenR"/>
              <a:defRPr/>
            </a:pPr>
            <a:endParaRPr lang="en-GB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342900" indent="-342900">
              <a:buFontTx/>
              <a:buAutoNum type="arabicParenR"/>
              <a:defRPr/>
            </a:pPr>
            <a:r>
              <a:rPr lang="en-GB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Reconstruct slices using:  </a:t>
            </a:r>
            <a:br>
              <a:rPr lang="en-GB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en-GB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filtered back projection or iterative algorithms</a:t>
            </a:r>
          </a:p>
          <a:p>
            <a:pPr>
              <a:defRPr/>
            </a:pPr>
            <a:endParaRPr lang="en-GB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>
              <a:defRPr/>
            </a:pPr>
            <a:r>
              <a:rPr lang="en-GB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4) Visualization and analysis tools ImageJ /  Avizo  / </a:t>
            </a:r>
            <a:r>
              <a:rPr lang="en-GB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VGStudio</a:t>
            </a:r>
            <a:r>
              <a:rPr lang="en-GB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/ etc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431385" y="93989"/>
            <a:ext cx="65320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2400" kern="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White beam tomography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2129" y="1288116"/>
            <a:ext cx="3968304" cy="1668113"/>
          </a:xfrm>
          <a:prstGeom prst="rect">
            <a:avLst/>
          </a:prstGeom>
        </p:spPr>
      </p:pic>
      <p:pic>
        <p:nvPicPr>
          <p:cNvPr id="15872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393"/>
          <a:stretch/>
        </p:blipFill>
        <p:spPr bwMode="auto">
          <a:xfrm>
            <a:off x="7307987" y="508239"/>
            <a:ext cx="1310723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225543" y="680552"/>
            <a:ext cx="11082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dirty="0">
                <a:solidFill>
                  <a:srgbClr val="000000"/>
                </a:solidFill>
                <a:latin typeface="Lucida Sans"/>
              </a:rPr>
              <a:t>rotation</a:t>
            </a: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054" y="261639"/>
            <a:ext cx="2448272" cy="1521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79" r="38494"/>
          <a:stretch/>
        </p:blipFill>
        <p:spPr>
          <a:xfrm rot="16200000">
            <a:off x="8661981" y="3536209"/>
            <a:ext cx="1150149" cy="281189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1" t="11810" r="14918" b="8001"/>
          <a:stretch/>
        </p:blipFill>
        <p:spPr>
          <a:xfrm>
            <a:off x="8779647" y="2880117"/>
            <a:ext cx="1592125" cy="124416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52" r="40051"/>
          <a:stretch/>
        </p:blipFill>
        <p:spPr>
          <a:xfrm rot="16200000">
            <a:off x="8660271" y="4792029"/>
            <a:ext cx="1133823" cy="2764854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7684452" y="4048324"/>
            <a:ext cx="30854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1200">
                <a:solidFill>
                  <a:srgbClr val="000000"/>
                </a:solidFill>
                <a:latin typeface="Lucida Sans"/>
              </a:rPr>
              <a:t>Chadwick’s neutron chamber replica</a:t>
            </a:r>
          </a:p>
        </p:txBody>
      </p:sp>
    </p:spTree>
    <p:extLst>
      <p:ext uri="{BB962C8B-B14F-4D97-AF65-F5344CB8AC3E}">
        <p14:creationId xmlns:p14="http://schemas.microsoft.com/office/powerpoint/2010/main" val="1143569930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3565AF5-6BAF-AADB-F37C-0E8D89E3699D}"/>
                  </a:ext>
                </a:extLst>
              </p:cNvPr>
              <p:cNvSpPr txBox="1"/>
              <p:nvPr/>
            </p:nvSpPr>
            <p:spPr>
              <a:xfrm>
                <a:off x="2065862" y="796948"/>
                <a:ext cx="8198341" cy="1465401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>
                  <a:defRPr/>
                </a:pPr>
                <a:r>
                  <a:rPr lang="en-GB" sz="2000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A pulsed neutron source enables effective  Time of Flight techniques, i.e. determination of  neutron energies.</a:t>
                </a:r>
              </a:p>
              <a:p>
                <a:pPr>
                  <a:defRPr/>
                </a:pPr>
                <a:endParaRPr lang="en-GB" sz="200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>
                  <a:defRPr/>
                </a:pPr>
                <a:r>
                  <a:rPr lang="en-GB" sz="2000">
                    <a:solidFill>
                      <a:srgbClr val="FF0000"/>
                    </a:solidFill>
                    <a:latin typeface="Lucida Sans"/>
                    <a:cs typeface="Arial" panose="020B0604020202020204" pitchFamily="34" charset="0"/>
                  </a:rPr>
                  <a:t>v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GB" sz="2000">
                            <a:solidFill>
                              <a:srgbClr val="FF0000"/>
                            </a:solidFill>
                            <a:latin typeface="Cambria Math"/>
                          </a:rPr>
                          <m:t>L</m:t>
                        </m:r>
                      </m:num>
                      <m:den>
                        <m:r>
                          <m:rPr>
                            <m:nor/>
                          </m:rPr>
                          <a:rPr lang="en-GB" sz="2000">
                            <a:solidFill>
                              <a:srgbClr val="FF0000"/>
                            </a:solidFill>
                            <a:latin typeface="Lucida Sans"/>
                            <a:cs typeface="Arial" panose="020B0604020202020204" pitchFamily="34" charset="0"/>
                          </a:rPr>
                          <m:t>T</m:t>
                        </m:r>
                      </m:den>
                    </m:f>
                  </m:oMath>
                </a14:m>
                <a:r>
                  <a:rPr lang="en-GB" sz="2000">
                    <a:solidFill>
                      <a:srgbClr val="FF0000"/>
                    </a:solidFill>
                    <a:latin typeface="Lucida Sans"/>
                    <a:cs typeface="Arial" panose="020B0604020202020204" pitchFamily="34" charset="0"/>
                    <a:sym typeface="Symbol"/>
                  </a:rPr>
                  <a:t>  = h/(m*)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3565AF5-6BAF-AADB-F37C-0E8D89E369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65862" y="796948"/>
                <a:ext cx="8198341" cy="1465401"/>
              </a:xfrm>
              <a:prstGeom prst="rect">
                <a:avLst/>
              </a:prstGeom>
              <a:blipFill>
                <a:blip r:embed="rId2"/>
                <a:stretch>
                  <a:fillRect l="-742" t="-2066" b="-82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4">
            <a:extLst>
              <a:ext uri="{FF2B5EF4-FFF2-40B4-BE49-F238E27FC236}">
                <a16:creationId xmlns:a16="http://schemas.microsoft.com/office/drawing/2014/main" id="{A06F76DD-4819-D668-F5B0-1CBF77B211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2140" y="114453"/>
            <a:ext cx="888206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2400" kern="0" dirty="0">
                <a:cs typeface="Calibri" pitchFamily="34" charset="0"/>
              </a:rPr>
              <a:t>Energy-resolved neutron radiography on IMAT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64A8771-6D83-D642-66FC-487FB9E90597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2296" y="2483179"/>
            <a:ext cx="5181600" cy="393954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9CE2C5A-7DBB-E7CF-3369-833085157A6A}"/>
              </a:ext>
            </a:extLst>
          </p:cNvPr>
          <p:cNvSpPr txBox="1"/>
          <p:nvPr/>
        </p:nvSpPr>
        <p:spPr>
          <a:xfrm>
            <a:off x="5947045" y="5545819"/>
            <a:ext cx="14401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dirty="0">
                <a:solidFill>
                  <a:prstClr val="black"/>
                </a:solidFill>
                <a:latin typeface="Lucida Sans"/>
              </a:rPr>
              <a:t>3000 energy slices</a:t>
            </a:r>
          </a:p>
        </p:txBody>
      </p:sp>
      <p:pic>
        <p:nvPicPr>
          <p:cNvPr id="9" name="Picture 8" descr="BraggEdge.jpg">
            <a:extLst>
              <a:ext uri="{FF2B5EF4-FFF2-40B4-BE49-F238E27FC236}">
                <a16:creationId xmlns:a16="http://schemas.microsoft.com/office/drawing/2014/main" id="{4B7D0EB1-2F66-CBA2-5A8C-0FDE79BAEBD2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 l="3704" b="10611"/>
          <a:stretch>
            <a:fillRect/>
          </a:stretch>
        </p:blipFill>
        <p:spPr>
          <a:xfrm>
            <a:off x="3062931" y="4279787"/>
            <a:ext cx="2380059" cy="154225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5E9E126-EF8C-B001-5636-6C00FA956689}"/>
              </a:ext>
            </a:extLst>
          </p:cNvPr>
          <p:cNvSpPr txBox="1"/>
          <p:nvPr/>
        </p:nvSpPr>
        <p:spPr>
          <a:xfrm>
            <a:off x="2473583" y="2924838"/>
            <a:ext cx="1460214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1600">
                <a:solidFill>
                  <a:prstClr val="black"/>
                </a:solidFill>
                <a:latin typeface="Lucida Sans"/>
              </a:rPr>
              <a:t>10 Hz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0FC33BC-874D-6F4B-7C67-380A11FE33C4}"/>
              </a:ext>
            </a:extLst>
          </p:cNvPr>
          <p:cNvSpPr txBox="1"/>
          <p:nvPr/>
        </p:nvSpPr>
        <p:spPr>
          <a:xfrm>
            <a:off x="4345791" y="2724733"/>
            <a:ext cx="1028166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1600">
                <a:solidFill>
                  <a:prstClr val="black"/>
                </a:solidFill>
                <a:latin typeface="Lucida Sans"/>
              </a:rPr>
              <a:t>sample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7FCE3E3-7C77-8DA2-DA9D-7240F0C461ED}"/>
              </a:ext>
            </a:extLst>
          </p:cNvPr>
          <p:cNvSpPr txBox="1"/>
          <p:nvPr/>
        </p:nvSpPr>
        <p:spPr>
          <a:xfrm>
            <a:off x="5940877" y="2436702"/>
            <a:ext cx="1728192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1400">
                <a:solidFill>
                  <a:prstClr val="black"/>
                </a:solidFill>
                <a:latin typeface="Lucida Sans"/>
              </a:rPr>
              <a:t>Detector at 57 m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6F6A64E-B579-6E9A-A546-6D45B09BFA8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1057" y="3013755"/>
            <a:ext cx="3376086" cy="2532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8741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C6BC45ED-8726-0AAE-3494-CCDFADB542C8}"/>
              </a:ext>
            </a:extLst>
          </p:cNvPr>
          <p:cNvGrpSpPr/>
          <p:nvPr/>
        </p:nvGrpSpPr>
        <p:grpSpPr>
          <a:xfrm>
            <a:off x="2999451" y="1037606"/>
            <a:ext cx="2386014" cy="815975"/>
            <a:chOff x="3133922" y="1037606"/>
            <a:chExt cx="2386014" cy="815975"/>
          </a:xfrm>
        </p:grpSpPr>
        <p:graphicFrame>
          <p:nvGraphicFramePr>
            <p:cNvPr id="52" name="Object 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859193157"/>
                </p:ext>
              </p:extLst>
            </p:nvPr>
          </p:nvGraphicFramePr>
          <p:xfrm>
            <a:off x="3702247" y="1434481"/>
            <a:ext cx="1284288" cy="4191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orelDRAW" r:id="rId3" imgW="1284120" imgH="419400" progId="CorelDraw.Graphic.7">
                    <p:embed/>
                  </p:oleObj>
                </mc:Choice>
                <mc:Fallback>
                  <p:oleObj name="CorelDRAW" r:id="rId3" imgW="1284120" imgH="419400" progId="CorelDraw.Graphic.7">
                    <p:embed/>
                    <p:pic>
                      <p:nvPicPr>
                        <p:cNvPr id="52" name="Object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702247" y="1434481"/>
                          <a:ext cx="1284288" cy="4191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9" name="Freeform 28"/>
            <p:cNvSpPr>
              <a:spLocks/>
            </p:cNvSpPr>
            <p:nvPr/>
          </p:nvSpPr>
          <p:spPr bwMode="auto">
            <a:xfrm>
              <a:off x="3133922" y="1636094"/>
              <a:ext cx="2085976" cy="20638"/>
            </a:xfrm>
            <a:custGeom>
              <a:avLst/>
              <a:gdLst>
                <a:gd name="T0" fmla="*/ 1314 w 1314"/>
                <a:gd name="T1" fmla="*/ 7 h 13"/>
                <a:gd name="T2" fmla="*/ 1314 w 1314"/>
                <a:gd name="T3" fmla="*/ 0 h 13"/>
                <a:gd name="T4" fmla="*/ 0 w 1314"/>
                <a:gd name="T5" fmla="*/ 0 h 13"/>
                <a:gd name="T6" fmla="*/ 0 w 1314"/>
                <a:gd name="T7" fmla="*/ 13 h 13"/>
                <a:gd name="T8" fmla="*/ 1314 w 1314"/>
                <a:gd name="T9" fmla="*/ 13 h 13"/>
                <a:gd name="T10" fmla="*/ 1314 w 1314"/>
                <a:gd name="T11" fmla="*/ 7 h 1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314"/>
                <a:gd name="T19" fmla="*/ 0 h 13"/>
                <a:gd name="T20" fmla="*/ 1314 w 1314"/>
                <a:gd name="T21" fmla="*/ 13 h 1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314" h="13">
                  <a:moveTo>
                    <a:pt x="1314" y="7"/>
                  </a:moveTo>
                  <a:lnTo>
                    <a:pt x="1314" y="0"/>
                  </a:lnTo>
                  <a:lnTo>
                    <a:pt x="0" y="0"/>
                  </a:lnTo>
                  <a:lnTo>
                    <a:pt x="0" y="13"/>
                  </a:lnTo>
                  <a:lnTo>
                    <a:pt x="1314" y="13"/>
                  </a:lnTo>
                  <a:lnTo>
                    <a:pt x="1314" y="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50" name="Freeform 29"/>
            <p:cNvSpPr>
              <a:spLocks/>
            </p:cNvSpPr>
            <p:nvPr/>
          </p:nvSpPr>
          <p:spPr bwMode="auto">
            <a:xfrm>
              <a:off x="5396111" y="1583706"/>
              <a:ext cx="123825" cy="123825"/>
            </a:xfrm>
            <a:custGeom>
              <a:avLst/>
              <a:gdLst>
                <a:gd name="T0" fmla="*/ 78 w 78"/>
                <a:gd name="T1" fmla="*/ 40 h 78"/>
                <a:gd name="T2" fmla="*/ 0 w 78"/>
                <a:gd name="T3" fmla="*/ 0 h 78"/>
                <a:gd name="T4" fmla="*/ 0 w 78"/>
                <a:gd name="T5" fmla="*/ 78 h 78"/>
                <a:gd name="T6" fmla="*/ 78 w 78"/>
                <a:gd name="T7" fmla="*/ 40 h 7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8"/>
                <a:gd name="T13" fmla="*/ 0 h 78"/>
                <a:gd name="T14" fmla="*/ 78 w 78"/>
                <a:gd name="T15" fmla="*/ 78 h 7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8" h="78">
                  <a:moveTo>
                    <a:pt x="78" y="40"/>
                  </a:moveTo>
                  <a:lnTo>
                    <a:pt x="0" y="0"/>
                  </a:lnTo>
                  <a:lnTo>
                    <a:pt x="0" y="78"/>
                  </a:lnTo>
                  <a:lnTo>
                    <a:pt x="78" y="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51" name="Rectangle 30"/>
            <p:cNvSpPr>
              <a:spLocks noChangeArrowheads="1"/>
            </p:cNvSpPr>
            <p:nvPr/>
          </p:nvSpPr>
          <p:spPr bwMode="auto">
            <a:xfrm>
              <a:off x="4148335" y="1037606"/>
              <a:ext cx="180975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GB" altLang="en-US" sz="2600">
                  <a:solidFill>
                    <a:srgbClr val="000000"/>
                  </a:solidFill>
                  <a:latin typeface="Symbol" pitchFamily="18" charset="2"/>
                </a:rPr>
                <a:t>l</a:t>
              </a:r>
              <a:endParaRPr lang="en-GB" altLang="en-US" sz="2400"/>
            </a:p>
          </p:txBody>
        </p:sp>
      </p:grpSp>
      <p:sp>
        <p:nvSpPr>
          <p:cNvPr id="5" name="Rectangle 4"/>
          <p:cNvSpPr>
            <a:spLocks noChangeAspect="1"/>
          </p:cNvSpPr>
          <p:nvPr/>
        </p:nvSpPr>
        <p:spPr>
          <a:xfrm>
            <a:off x="7725724" y="5085945"/>
            <a:ext cx="792088" cy="720080"/>
          </a:xfrm>
          <a:prstGeom prst="rect">
            <a:avLst/>
          </a:prstGeom>
          <a:gradFill flip="none" rotWithShape="1">
            <a:gsLst>
              <a:gs pos="0">
                <a:srgbClr val="FF99FF"/>
              </a:gs>
              <a:gs pos="100000">
                <a:schemeClr val="accent3">
                  <a:lumMod val="85000"/>
                </a:schemeClr>
              </a:gs>
            </a:gsLst>
            <a:lin ang="2700000" scaled="1"/>
            <a:tileRect/>
          </a:gradFill>
          <a:scene3d>
            <a:camera prst="orthographicFront">
              <a:rot lat="1200000" lon="2700000" rev="0"/>
            </a:camera>
            <a:lightRig rig="threePt" dir="t"/>
          </a:scene3d>
          <a:sp3d extrusionH="190500" contourW="12700" prstMaterial="matte">
            <a:extrusionClr>
              <a:srgbClr val="7030A0"/>
            </a:extrusionClr>
            <a:contourClr>
              <a:schemeClr val="bg1">
                <a:lumMod val="75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/>
          <p:cNvSpPr>
            <a:spLocks noChangeAspect="1"/>
          </p:cNvSpPr>
          <p:nvPr/>
        </p:nvSpPr>
        <p:spPr>
          <a:xfrm>
            <a:off x="8368314" y="5307385"/>
            <a:ext cx="792088" cy="720080"/>
          </a:xfrm>
          <a:prstGeom prst="rect">
            <a:avLst/>
          </a:prstGeom>
          <a:gradFill flip="none" rotWithShape="1">
            <a:gsLst>
              <a:gs pos="0">
                <a:srgbClr val="FF99FF"/>
              </a:gs>
              <a:gs pos="100000">
                <a:schemeClr val="accent3">
                  <a:lumMod val="85000"/>
                </a:schemeClr>
              </a:gs>
            </a:gsLst>
            <a:lin ang="2700000" scaled="1"/>
            <a:tileRect/>
          </a:gradFill>
          <a:scene3d>
            <a:camera prst="orthographicFront">
              <a:rot lat="1200000" lon="2700000" rev="0"/>
            </a:camera>
            <a:lightRig rig="threePt" dir="t"/>
          </a:scene3d>
          <a:sp3d extrusionH="190500" contourW="12700" prstMaterial="matte">
            <a:extrusionClr>
              <a:srgbClr val="7030A0"/>
            </a:extrusionClr>
            <a:contourClr>
              <a:schemeClr val="bg1">
                <a:lumMod val="75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/>
          <p:cNvSpPr>
            <a:spLocks noChangeAspect="1"/>
          </p:cNvSpPr>
          <p:nvPr/>
        </p:nvSpPr>
        <p:spPr>
          <a:xfrm>
            <a:off x="9005423" y="5520326"/>
            <a:ext cx="792088" cy="720080"/>
          </a:xfrm>
          <a:prstGeom prst="rect">
            <a:avLst/>
          </a:prstGeom>
          <a:gradFill flip="none" rotWithShape="1">
            <a:gsLst>
              <a:gs pos="0">
                <a:srgbClr val="FF99FF"/>
              </a:gs>
              <a:gs pos="100000">
                <a:schemeClr val="accent3">
                  <a:lumMod val="85000"/>
                </a:schemeClr>
              </a:gs>
            </a:gsLst>
            <a:lin ang="2700000" scaled="1"/>
            <a:tileRect/>
          </a:gradFill>
          <a:scene3d>
            <a:camera prst="orthographicFront">
              <a:rot lat="1200000" lon="2700000" rev="0"/>
            </a:camera>
            <a:lightRig rig="threePt" dir="t"/>
          </a:scene3d>
          <a:sp3d extrusionH="190500" contourW="12700" prstMaterial="matte">
            <a:extrusionClr>
              <a:srgbClr val="7030A0"/>
            </a:extrusionClr>
            <a:contourClr>
              <a:schemeClr val="bg1">
                <a:lumMod val="75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/>
          <p:cNvSpPr>
            <a:spLocks noChangeAspect="1"/>
          </p:cNvSpPr>
          <p:nvPr/>
        </p:nvSpPr>
        <p:spPr>
          <a:xfrm>
            <a:off x="9648013" y="5761392"/>
            <a:ext cx="792088" cy="720080"/>
          </a:xfrm>
          <a:prstGeom prst="rect">
            <a:avLst/>
          </a:prstGeom>
          <a:gradFill flip="none" rotWithShape="1">
            <a:gsLst>
              <a:gs pos="0">
                <a:srgbClr val="FF99FF"/>
              </a:gs>
              <a:gs pos="100000">
                <a:schemeClr val="accent3">
                  <a:lumMod val="85000"/>
                </a:schemeClr>
              </a:gs>
            </a:gsLst>
            <a:lin ang="2700000" scaled="1"/>
            <a:tileRect/>
          </a:gradFill>
          <a:scene3d>
            <a:camera prst="orthographicFront">
              <a:rot lat="1200000" lon="2700000" rev="0"/>
            </a:camera>
            <a:lightRig rig="threePt" dir="t"/>
          </a:scene3d>
          <a:sp3d extrusionH="190500" contourW="12700" prstMaterial="matte">
            <a:extrusionClr>
              <a:srgbClr val="7030A0"/>
            </a:extrusionClr>
            <a:contourClr>
              <a:schemeClr val="bg1">
                <a:lumMod val="75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/>
          <p:cNvSpPr>
            <a:spLocks noChangeAspect="1"/>
          </p:cNvSpPr>
          <p:nvPr/>
        </p:nvSpPr>
        <p:spPr>
          <a:xfrm>
            <a:off x="7722509" y="4334411"/>
            <a:ext cx="792088" cy="720080"/>
          </a:xfrm>
          <a:prstGeom prst="rect">
            <a:avLst/>
          </a:prstGeom>
          <a:gradFill flip="none" rotWithShape="1">
            <a:gsLst>
              <a:gs pos="0">
                <a:srgbClr val="FF99FF"/>
              </a:gs>
              <a:gs pos="100000">
                <a:schemeClr val="accent3">
                  <a:lumMod val="85000"/>
                </a:schemeClr>
              </a:gs>
            </a:gsLst>
            <a:lin ang="2700000" scaled="1"/>
            <a:tileRect/>
          </a:gradFill>
          <a:scene3d>
            <a:camera prst="orthographicFront">
              <a:rot lat="1200000" lon="2700000" rev="0"/>
            </a:camera>
            <a:lightRig rig="threePt" dir="t"/>
          </a:scene3d>
          <a:sp3d extrusionH="190500" contourW="12700" prstMaterial="matte">
            <a:extrusionClr>
              <a:srgbClr val="7030A0"/>
            </a:extrusionClr>
            <a:contourClr>
              <a:schemeClr val="bg1">
                <a:lumMod val="75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/>
          <p:cNvSpPr>
            <a:spLocks noChangeAspect="1"/>
          </p:cNvSpPr>
          <p:nvPr/>
        </p:nvSpPr>
        <p:spPr>
          <a:xfrm>
            <a:off x="8365099" y="4555851"/>
            <a:ext cx="792088" cy="720080"/>
          </a:xfrm>
          <a:prstGeom prst="rect">
            <a:avLst/>
          </a:prstGeom>
          <a:gradFill flip="none" rotWithShape="1">
            <a:gsLst>
              <a:gs pos="0">
                <a:srgbClr val="FF99FF"/>
              </a:gs>
              <a:gs pos="100000">
                <a:schemeClr val="accent3">
                  <a:lumMod val="85000"/>
                </a:schemeClr>
              </a:gs>
            </a:gsLst>
            <a:lin ang="2700000" scaled="1"/>
            <a:tileRect/>
          </a:gradFill>
          <a:scene3d>
            <a:camera prst="orthographicFront">
              <a:rot lat="1200000" lon="2700000" rev="0"/>
            </a:camera>
            <a:lightRig rig="threePt" dir="t"/>
          </a:scene3d>
          <a:sp3d extrusionH="190500" contourW="12700" prstMaterial="matte">
            <a:extrusionClr>
              <a:srgbClr val="7030A0"/>
            </a:extrusionClr>
            <a:contourClr>
              <a:schemeClr val="bg1">
                <a:lumMod val="75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/>
          <p:cNvSpPr>
            <a:spLocks noChangeAspect="1"/>
          </p:cNvSpPr>
          <p:nvPr/>
        </p:nvSpPr>
        <p:spPr>
          <a:xfrm>
            <a:off x="9002208" y="4768792"/>
            <a:ext cx="792088" cy="720080"/>
          </a:xfrm>
          <a:prstGeom prst="rect">
            <a:avLst/>
          </a:prstGeom>
          <a:gradFill flip="none" rotWithShape="1">
            <a:gsLst>
              <a:gs pos="0">
                <a:srgbClr val="FF99FF"/>
              </a:gs>
              <a:gs pos="100000">
                <a:schemeClr val="accent3">
                  <a:lumMod val="85000"/>
                </a:schemeClr>
              </a:gs>
            </a:gsLst>
            <a:lin ang="2700000" scaled="1"/>
            <a:tileRect/>
          </a:gradFill>
          <a:scene3d>
            <a:camera prst="orthographicFront">
              <a:rot lat="1200000" lon="2700000" rev="0"/>
            </a:camera>
            <a:lightRig rig="threePt" dir="t"/>
          </a:scene3d>
          <a:sp3d extrusionH="190500" contourW="12700" prstMaterial="matte">
            <a:extrusionClr>
              <a:srgbClr val="7030A0"/>
            </a:extrusionClr>
            <a:contourClr>
              <a:schemeClr val="bg1">
                <a:lumMod val="75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/>
          <p:cNvSpPr>
            <a:spLocks noChangeAspect="1"/>
          </p:cNvSpPr>
          <p:nvPr/>
        </p:nvSpPr>
        <p:spPr>
          <a:xfrm>
            <a:off x="9644798" y="5009858"/>
            <a:ext cx="792088" cy="720080"/>
          </a:xfrm>
          <a:prstGeom prst="rect">
            <a:avLst/>
          </a:prstGeom>
          <a:gradFill flip="none" rotWithShape="1">
            <a:gsLst>
              <a:gs pos="0">
                <a:srgbClr val="FF99FF"/>
              </a:gs>
              <a:gs pos="100000">
                <a:schemeClr val="accent3">
                  <a:lumMod val="85000"/>
                </a:schemeClr>
              </a:gs>
            </a:gsLst>
            <a:lin ang="2700000" scaled="1"/>
            <a:tileRect/>
          </a:gradFill>
          <a:scene3d>
            <a:camera prst="orthographicFront">
              <a:rot lat="1200000" lon="2700000" rev="0"/>
            </a:camera>
            <a:lightRig rig="threePt" dir="t"/>
          </a:scene3d>
          <a:sp3d extrusionH="190500" contourW="12700" prstMaterial="matte">
            <a:extrusionClr>
              <a:srgbClr val="7030A0"/>
            </a:extrusionClr>
            <a:contourClr>
              <a:schemeClr val="bg1">
                <a:lumMod val="75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/>
          <p:cNvSpPr>
            <a:spLocks noChangeAspect="1"/>
          </p:cNvSpPr>
          <p:nvPr/>
        </p:nvSpPr>
        <p:spPr>
          <a:xfrm>
            <a:off x="7720242" y="3590924"/>
            <a:ext cx="792088" cy="720080"/>
          </a:xfrm>
          <a:prstGeom prst="rect">
            <a:avLst/>
          </a:prstGeom>
          <a:gradFill flip="none" rotWithShape="1">
            <a:gsLst>
              <a:gs pos="0">
                <a:srgbClr val="FF99FF"/>
              </a:gs>
              <a:gs pos="100000">
                <a:schemeClr val="accent3">
                  <a:lumMod val="85000"/>
                </a:schemeClr>
              </a:gs>
            </a:gsLst>
            <a:lin ang="2700000" scaled="1"/>
            <a:tileRect/>
          </a:gradFill>
          <a:scene3d>
            <a:camera prst="orthographicFront">
              <a:rot lat="1200000" lon="2700000" rev="0"/>
            </a:camera>
            <a:lightRig rig="threePt" dir="t"/>
          </a:scene3d>
          <a:sp3d extrusionH="190500" contourW="12700" prstMaterial="matte">
            <a:extrusionClr>
              <a:srgbClr val="7030A0"/>
            </a:extrusionClr>
            <a:contourClr>
              <a:schemeClr val="bg1">
                <a:lumMod val="75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/>
          <p:cNvSpPr>
            <a:spLocks noChangeAspect="1"/>
          </p:cNvSpPr>
          <p:nvPr/>
        </p:nvSpPr>
        <p:spPr>
          <a:xfrm>
            <a:off x="8362832" y="3812364"/>
            <a:ext cx="792088" cy="720080"/>
          </a:xfrm>
          <a:prstGeom prst="rect">
            <a:avLst/>
          </a:prstGeom>
          <a:gradFill flip="none" rotWithShape="1">
            <a:gsLst>
              <a:gs pos="0">
                <a:srgbClr val="FF99FF"/>
              </a:gs>
              <a:gs pos="100000">
                <a:schemeClr val="accent3">
                  <a:lumMod val="85000"/>
                </a:schemeClr>
              </a:gs>
            </a:gsLst>
            <a:lin ang="2700000" scaled="1"/>
            <a:tileRect/>
          </a:gradFill>
          <a:scene3d>
            <a:camera prst="orthographicFront">
              <a:rot lat="1200000" lon="2700000" rev="0"/>
            </a:camera>
            <a:lightRig rig="threePt" dir="t"/>
          </a:scene3d>
          <a:sp3d extrusionH="190500" contourW="12700" prstMaterial="matte">
            <a:extrusionClr>
              <a:srgbClr val="7030A0"/>
            </a:extrusionClr>
            <a:contourClr>
              <a:schemeClr val="bg1">
                <a:lumMod val="75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/>
          <p:cNvSpPr>
            <a:spLocks noChangeAspect="1"/>
          </p:cNvSpPr>
          <p:nvPr/>
        </p:nvSpPr>
        <p:spPr>
          <a:xfrm>
            <a:off x="8999941" y="4025305"/>
            <a:ext cx="792088" cy="720080"/>
          </a:xfrm>
          <a:prstGeom prst="rect">
            <a:avLst/>
          </a:prstGeom>
          <a:gradFill flip="none" rotWithShape="1">
            <a:gsLst>
              <a:gs pos="0">
                <a:srgbClr val="FF99FF"/>
              </a:gs>
              <a:gs pos="100000">
                <a:schemeClr val="accent3">
                  <a:lumMod val="85000"/>
                </a:schemeClr>
              </a:gs>
            </a:gsLst>
            <a:lin ang="2700000" scaled="1"/>
            <a:tileRect/>
          </a:gradFill>
          <a:scene3d>
            <a:camera prst="orthographicFront">
              <a:rot lat="1200000" lon="2700000" rev="0"/>
            </a:camera>
            <a:lightRig rig="threePt" dir="t"/>
          </a:scene3d>
          <a:sp3d extrusionH="190500" contourW="12700" prstMaterial="matte">
            <a:extrusionClr>
              <a:srgbClr val="7030A0"/>
            </a:extrusionClr>
            <a:contourClr>
              <a:schemeClr val="bg1">
                <a:lumMod val="75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/>
          <p:cNvSpPr>
            <a:spLocks noChangeAspect="1"/>
          </p:cNvSpPr>
          <p:nvPr/>
        </p:nvSpPr>
        <p:spPr>
          <a:xfrm>
            <a:off x="9642531" y="4266371"/>
            <a:ext cx="792088" cy="720080"/>
          </a:xfrm>
          <a:prstGeom prst="rect">
            <a:avLst/>
          </a:prstGeom>
          <a:gradFill flip="none" rotWithShape="1">
            <a:gsLst>
              <a:gs pos="0">
                <a:srgbClr val="FF99FF"/>
              </a:gs>
              <a:gs pos="100000">
                <a:schemeClr val="accent3">
                  <a:lumMod val="85000"/>
                </a:schemeClr>
              </a:gs>
            </a:gsLst>
            <a:lin ang="2700000" scaled="1"/>
            <a:tileRect/>
          </a:gradFill>
          <a:scene3d>
            <a:camera prst="orthographicFront">
              <a:rot lat="1200000" lon="2700000" rev="0"/>
            </a:camera>
            <a:lightRig rig="threePt" dir="t"/>
          </a:scene3d>
          <a:sp3d extrusionH="190500" contourW="12700" prstMaterial="matte">
            <a:extrusionClr>
              <a:srgbClr val="7030A0"/>
            </a:extrusionClr>
            <a:contourClr>
              <a:schemeClr val="bg1">
                <a:lumMod val="75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 17"/>
          <p:cNvSpPr>
            <a:spLocks noChangeAspect="1"/>
          </p:cNvSpPr>
          <p:nvPr/>
        </p:nvSpPr>
        <p:spPr>
          <a:xfrm>
            <a:off x="7717027" y="2862703"/>
            <a:ext cx="792088" cy="720080"/>
          </a:xfrm>
          <a:prstGeom prst="rect">
            <a:avLst/>
          </a:prstGeom>
          <a:gradFill flip="none" rotWithShape="1">
            <a:gsLst>
              <a:gs pos="0">
                <a:srgbClr val="FF99FF"/>
              </a:gs>
              <a:gs pos="100000">
                <a:schemeClr val="accent3">
                  <a:lumMod val="85000"/>
                </a:schemeClr>
              </a:gs>
            </a:gsLst>
            <a:lin ang="2700000" scaled="1"/>
            <a:tileRect/>
          </a:gradFill>
          <a:scene3d>
            <a:camera prst="orthographicFront">
              <a:rot lat="1200000" lon="2700000" rev="0"/>
            </a:camera>
            <a:lightRig rig="threePt" dir="t"/>
          </a:scene3d>
          <a:sp3d extrusionH="190500" contourW="12700" prstMaterial="matte">
            <a:extrusionClr>
              <a:srgbClr val="7030A0"/>
            </a:extrusionClr>
            <a:contourClr>
              <a:schemeClr val="bg1">
                <a:lumMod val="75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 18"/>
          <p:cNvSpPr>
            <a:spLocks noChangeAspect="1"/>
          </p:cNvSpPr>
          <p:nvPr/>
        </p:nvSpPr>
        <p:spPr>
          <a:xfrm>
            <a:off x="8359617" y="3084143"/>
            <a:ext cx="792088" cy="720080"/>
          </a:xfrm>
          <a:prstGeom prst="rect">
            <a:avLst/>
          </a:prstGeom>
          <a:gradFill flip="none" rotWithShape="1">
            <a:gsLst>
              <a:gs pos="0">
                <a:srgbClr val="FF99FF"/>
              </a:gs>
              <a:gs pos="100000">
                <a:schemeClr val="accent3">
                  <a:lumMod val="85000"/>
                </a:schemeClr>
              </a:gs>
            </a:gsLst>
            <a:lin ang="2700000" scaled="1"/>
            <a:tileRect/>
          </a:gradFill>
          <a:scene3d>
            <a:camera prst="orthographicFront">
              <a:rot lat="1200000" lon="2700000" rev="0"/>
            </a:camera>
            <a:lightRig rig="threePt" dir="t"/>
          </a:scene3d>
          <a:sp3d extrusionH="190500" contourW="12700" prstMaterial="matte">
            <a:extrusionClr>
              <a:srgbClr val="7030A0"/>
            </a:extrusionClr>
            <a:contourClr>
              <a:schemeClr val="bg1">
                <a:lumMod val="75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tangle 19"/>
          <p:cNvSpPr>
            <a:spLocks noChangeAspect="1"/>
          </p:cNvSpPr>
          <p:nvPr/>
        </p:nvSpPr>
        <p:spPr>
          <a:xfrm>
            <a:off x="8996726" y="3297084"/>
            <a:ext cx="792088" cy="720080"/>
          </a:xfrm>
          <a:prstGeom prst="rect">
            <a:avLst/>
          </a:prstGeom>
          <a:gradFill flip="none" rotWithShape="1">
            <a:gsLst>
              <a:gs pos="0">
                <a:srgbClr val="FF99FF"/>
              </a:gs>
              <a:gs pos="100000">
                <a:schemeClr val="accent3">
                  <a:lumMod val="85000"/>
                </a:schemeClr>
              </a:gs>
            </a:gsLst>
            <a:lin ang="2700000" scaled="1"/>
            <a:tileRect/>
          </a:gradFill>
          <a:scene3d>
            <a:camera prst="orthographicFront">
              <a:rot lat="1200000" lon="2700000" rev="0"/>
            </a:camera>
            <a:lightRig rig="threePt" dir="t"/>
          </a:scene3d>
          <a:sp3d extrusionH="190500" contourW="12700" prstMaterial="matte">
            <a:extrusionClr>
              <a:srgbClr val="7030A0"/>
            </a:extrusionClr>
            <a:contourClr>
              <a:schemeClr val="bg1">
                <a:lumMod val="75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ectangle 20"/>
          <p:cNvSpPr>
            <a:spLocks noChangeAspect="1"/>
          </p:cNvSpPr>
          <p:nvPr/>
        </p:nvSpPr>
        <p:spPr>
          <a:xfrm>
            <a:off x="9639316" y="3514837"/>
            <a:ext cx="792088" cy="720080"/>
          </a:xfrm>
          <a:prstGeom prst="rect">
            <a:avLst/>
          </a:prstGeom>
          <a:gradFill flip="none" rotWithShape="1">
            <a:gsLst>
              <a:gs pos="0">
                <a:srgbClr val="FF99FF"/>
              </a:gs>
              <a:gs pos="100000">
                <a:schemeClr val="accent3">
                  <a:lumMod val="85000"/>
                </a:schemeClr>
              </a:gs>
            </a:gsLst>
            <a:lin ang="2700000" scaled="1"/>
            <a:tileRect/>
          </a:gradFill>
          <a:scene3d>
            <a:camera prst="orthographicFront">
              <a:rot lat="1200000" lon="2700000" rev="0"/>
            </a:camera>
            <a:lightRig rig="threePt" dir="t"/>
          </a:scene3d>
          <a:sp3d extrusionH="190500" contourW="12700" prstMaterial="matte">
            <a:extrusionClr>
              <a:srgbClr val="7030A0"/>
            </a:extrusionClr>
            <a:contourClr>
              <a:schemeClr val="bg1">
                <a:lumMod val="75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3" name="Straight Arrow Connector 22"/>
          <p:cNvCxnSpPr/>
          <p:nvPr/>
        </p:nvCxnSpPr>
        <p:spPr>
          <a:xfrm flipV="1">
            <a:off x="2073097" y="3053901"/>
            <a:ext cx="0" cy="3600400"/>
          </a:xfrm>
          <a:prstGeom prst="straightConnector1">
            <a:avLst/>
          </a:prstGeom>
          <a:ln w="4762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2073098" y="6654301"/>
            <a:ext cx="5859955" cy="0"/>
          </a:xfrm>
          <a:prstGeom prst="straightConnector1">
            <a:avLst/>
          </a:prstGeom>
          <a:ln w="4762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Freeform 25"/>
          <p:cNvSpPr/>
          <p:nvPr/>
        </p:nvSpPr>
        <p:spPr>
          <a:xfrm>
            <a:off x="2086000" y="3409684"/>
            <a:ext cx="5602638" cy="2754669"/>
          </a:xfrm>
          <a:custGeom>
            <a:avLst/>
            <a:gdLst>
              <a:gd name="connsiteX0" fmla="*/ 0 w 5602638"/>
              <a:gd name="connsiteY0" fmla="*/ 720647 h 1498554"/>
              <a:gd name="connsiteX1" fmla="*/ 193729 w 5602638"/>
              <a:gd name="connsiteY1" fmla="*/ 666403 h 1498554"/>
              <a:gd name="connsiteX2" fmla="*/ 433953 w 5602638"/>
              <a:gd name="connsiteY2" fmla="*/ 643156 h 1498554"/>
              <a:gd name="connsiteX3" fmla="*/ 534692 w 5602638"/>
              <a:gd name="connsiteY3" fmla="*/ 643156 h 1498554"/>
              <a:gd name="connsiteX4" fmla="*/ 565689 w 5602638"/>
              <a:gd name="connsiteY4" fmla="*/ 705149 h 1498554"/>
              <a:gd name="connsiteX5" fmla="*/ 612184 w 5602638"/>
              <a:gd name="connsiteY5" fmla="*/ 1030613 h 1498554"/>
              <a:gd name="connsiteX6" fmla="*/ 627682 w 5602638"/>
              <a:gd name="connsiteY6" fmla="*/ 1449068 h 1498554"/>
              <a:gd name="connsiteX7" fmla="*/ 650929 w 5602638"/>
              <a:gd name="connsiteY7" fmla="*/ 1379325 h 1498554"/>
              <a:gd name="connsiteX8" fmla="*/ 666428 w 5602638"/>
              <a:gd name="connsiteY8" fmla="*/ 891129 h 1498554"/>
              <a:gd name="connsiteX9" fmla="*/ 689675 w 5602638"/>
              <a:gd name="connsiteY9" fmla="*/ 666403 h 1498554"/>
              <a:gd name="connsiteX10" fmla="*/ 860156 w 5602638"/>
              <a:gd name="connsiteY10" fmla="*/ 643156 h 1498554"/>
              <a:gd name="connsiteX11" fmla="*/ 1007390 w 5602638"/>
              <a:gd name="connsiteY11" fmla="*/ 635407 h 1498554"/>
              <a:gd name="connsiteX12" fmla="*/ 1084882 w 5602638"/>
              <a:gd name="connsiteY12" fmla="*/ 782641 h 1498554"/>
              <a:gd name="connsiteX13" fmla="*/ 1084882 w 5602638"/>
              <a:gd name="connsiteY13" fmla="*/ 991868 h 1498554"/>
              <a:gd name="connsiteX14" fmla="*/ 1131377 w 5602638"/>
              <a:gd name="connsiteY14" fmla="*/ 914376 h 1498554"/>
              <a:gd name="connsiteX15" fmla="*/ 1131377 w 5602638"/>
              <a:gd name="connsiteY15" fmla="*/ 728396 h 1498554"/>
              <a:gd name="connsiteX16" fmla="*/ 1185621 w 5602638"/>
              <a:gd name="connsiteY16" fmla="*/ 650905 h 1498554"/>
              <a:gd name="connsiteX17" fmla="*/ 1325106 w 5602638"/>
              <a:gd name="connsiteY17" fmla="*/ 643156 h 1498554"/>
              <a:gd name="connsiteX18" fmla="*/ 1511085 w 5602638"/>
              <a:gd name="connsiteY18" fmla="*/ 619908 h 1498554"/>
              <a:gd name="connsiteX19" fmla="*/ 1642821 w 5602638"/>
              <a:gd name="connsiteY19" fmla="*/ 588912 h 1498554"/>
              <a:gd name="connsiteX20" fmla="*/ 1759058 w 5602638"/>
              <a:gd name="connsiteY20" fmla="*/ 612159 h 1498554"/>
              <a:gd name="connsiteX21" fmla="*/ 1906292 w 5602638"/>
              <a:gd name="connsiteY21" fmla="*/ 557915 h 1498554"/>
              <a:gd name="connsiteX22" fmla="*/ 2208509 w 5602638"/>
              <a:gd name="connsiteY22" fmla="*/ 503671 h 1498554"/>
              <a:gd name="connsiteX23" fmla="*/ 2262753 w 5602638"/>
              <a:gd name="connsiteY23" fmla="*/ 441678 h 1498554"/>
              <a:gd name="connsiteX24" fmla="*/ 2278251 w 5602638"/>
              <a:gd name="connsiteY24" fmla="*/ 7725 h 1498554"/>
              <a:gd name="connsiteX25" fmla="*/ 2448733 w 5602638"/>
              <a:gd name="connsiteY25" fmla="*/ 178207 h 1498554"/>
              <a:gd name="connsiteX26" fmla="*/ 2510726 w 5602638"/>
              <a:gd name="connsiteY26" fmla="*/ 364186 h 1498554"/>
              <a:gd name="connsiteX27" fmla="*/ 2657960 w 5602638"/>
              <a:gd name="connsiteY27" fmla="*/ 534668 h 1498554"/>
              <a:gd name="connsiteX28" fmla="*/ 2789695 w 5602638"/>
              <a:gd name="connsiteY28" fmla="*/ 720647 h 1498554"/>
              <a:gd name="connsiteX29" fmla="*/ 2936929 w 5602638"/>
              <a:gd name="connsiteY29" fmla="*/ 844634 h 1498554"/>
              <a:gd name="connsiteX30" fmla="*/ 3053167 w 5602638"/>
              <a:gd name="connsiteY30" fmla="*/ 976369 h 1498554"/>
              <a:gd name="connsiteX31" fmla="*/ 3339885 w 5602638"/>
              <a:gd name="connsiteY31" fmla="*/ 1139102 h 1498554"/>
              <a:gd name="connsiteX32" fmla="*/ 3456122 w 5602638"/>
              <a:gd name="connsiteY32" fmla="*/ 1216593 h 1498554"/>
              <a:gd name="connsiteX33" fmla="*/ 3456122 w 5602638"/>
              <a:gd name="connsiteY33" fmla="*/ 635407 h 1498554"/>
              <a:gd name="connsiteX34" fmla="*/ 3665350 w 5602638"/>
              <a:gd name="connsiteY34" fmla="*/ 891129 h 1498554"/>
              <a:gd name="connsiteX35" fmla="*/ 3758339 w 5602638"/>
              <a:gd name="connsiteY35" fmla="*/ 976369 h 1498554"/>
              <a:gd name="connsiteX36" fmla="*/ 4029560 w 5602638"/>
              <a:gd name="connsiteY36" fmla="*/ 1177847 h 1498554"/>
              <a:gd name="connsiteX37" fmla="*/ 4169045 w 5602638"/>
              <a:gd name="connsiteY37" fmla="*/ 1239841 h 1498554"/>
              <a:gd name="connsiteX38" fmla="*/ 4393770 w 5602638"/>
              <a:gd name="connsiteY38" fmla="*/ 1340580 h 1498554"/>
              <a:gd name="connsiteX39" fmla="*/ 4572000 w 5602638"/>
              <a:gd name="connsiteY39" fmla="*/ 1402573 h 1498554"/>
              <a:gd name="connsiteX40" fmla="*/ 4719234 w 5602638"/>
              <a:gd name="connsiteY40" fmla="*/ 1449068 h 1498554"/>
              <a:gd name="connsiteX41" fmla="*/ 4812224 w 5602638"/>
              <a:gd name="connsiteY41" fmla="*/ 1472315 h 1498554"/>
              <a:gd name="connsiteX42" fmla="*/ 4788977 w 5602638"/>
              <a:gd name="connsiteY42" fmla="*/ 1053861 h 1498554"/>
              <a:gd name="connsiteX43" fmla="*/ 4788977 w 5602638"/>
              <a:gd name="connsiteY43" fmla="*/ 689651 h 1498554"/>
              <a:gd name="connsiteX44" fmla="*/ 4982706 w 5602638"/>
              <a:gd name="connsiteY44" fmla="*/ 898878 h 1498554"/>
              <a:gd name="connsiteX45" fmla="*/ 5129939 w 5602638"/>
              <a:gd name="connsiteY45" fmla="*/ 1061610 h 1498554"/>
              <a:gd name="connsiteX46" fmla="*/ 5424407 w 5602638"/>
              <a:gd name="connsiteY46" fmla="*/ 1239841 h 1498554"/>
              <a:gd name="connsiteX47" fmla="*/ 5548394 w 5602638"/>
              <a:gd name="connsiteY47" fmla="*/ 1371576 h 1498554"/>
              <a:gd name="connsiteX48" fmla="*/ 5602638 w 5602638"/>
              <a:gd name="connsiteY48" fmla="*/ 1379325 h 1498554"/>
              <a:gd name="connsiteX0" fmla="*/ 0 w 5602638"/>
              <a:gd name="connsiteY0" fmla="*/ 720647 h 1498554"/>
              <a:gd name="connsiteX1" fmla="*/ 193729 w 5602638"/>
              <a:gd name="connsiteY1" fmla="*/ 666403 h 1498554"/>
              <a:gd name="connsiteX2" fmla="*/ 433953 w 5602638"/>
              <a:gd name="connsiteY2" fmla="*/ 643156 h 1498554"/>
              <a:gd name="connsiteX3" fmla="*/ 534692 w 5602638"/>
              <a:gd name="connsiteY3" fmla="*/ 643156 h 1498554"/>
              <a:gd name="connsiteX4" fmla="*/ 565689 w 5602638"/>
              <a:gd name="connsiteY4" fmla="*/ 705149 h 1498554"/>
              <a:gd name="connsiteX5" fmla="*/ 612184 w 5602638"/>
              <a:gd name="connsiteY5" fmla="*/ 1030613 h 1498554"/>
              <a:gd name="connsiteX6" fmla="*/ 627682 w 5602638"/>
              <a:gd name="connsiteY6" fmla="*/ 1449068 h 1498554"/>
              <a:gd name="connsiteX7" fmla="*/ 650929 w 5602638"/>
              <a:gd name="connsiteY7" fmla="*/ 1379325 h 1498554"/>
              <a:gd name="connsiteX8" fmla="*/ 666428 w 5602638"/>
              <a:gd name="connsiteY8" fmla="*/ 891129 h 1498554"/>
              <a:gd name="connsiteX9" fmla="*/ 689675 w 5602638"/>
              <a:gd name="connsiteY9" fmla="*/ 666403 h 1498554"/>
              <a:gd name="connsiteX10" fmla="*/ 860156 w 5602638"/>
              <a:gd name="connsiteY10" fmla="*/ 643156 h 1498554"/>
              <a:gd name="connsiteX11" fmla="*/ 1007390 w 5602638"/>
              <a:gd name="connsiteY11" fmla="*/ 635407 h 1498554"/>
              <a:gd name="connsiteX12" fmla="*/ 1084882 w 5602638"/>
              <a:gd name="connsiteY12" fmla="*/ 782641 h 1498554"/>
              <a:gd name="connsiteX13" fmla="*/ 1084882 w 5602638"/>
              <a:gd name="connsiteY13" fmla="*/ 991868 h 1498554"/>
              <a:gd name="connsiteX14" fmla="*/ 1131377 w 5602638"/>
              <a:gd name="connsiteY14" fmla="*/ 914376 h 1498554"/>
              <a:gd name="connsiteX15" fmla="*/ 1131377 w 5602638"/>
              <a:gd name="connsiteY15" fmla="*/ 728396 h 1498554"/>
              <a:gd name="connsiteX16" fmla="*/ 1185621 w 5602638"/>
              <a:gd name="connsiteY16" fmla="*/ 650905 h 1498554"/>
              <a:gd name="connsiteX17" fmla="*/ 1325106 w 5602638"/>
              <a:gd name="connsiteY17" fmla="*/ 643156 h 1498554"/>
              <a:gd name="connsiteX18" fmla="*/ 1511085 w 5602638"/>
              <a:gd name="connsiteY18" fmla="*/ 619908 h 1498554"/>
              <a:gd name="connsiteX19" fmla="*/ 1642821 w 5602638"/>
              <a:gd name="connsiteY19" fmla="*/ 588912 h 1498554"/>
              <a:gd name="connsiteX20" fmla="*/ 1759058 w 5602638"/>
              <a:gd name="connsiteY20" fmla="*/ 612159 h 1498554"/>
              <a:gd name="connsiteX21" fmla="*/ 1890794 w 5602638"/>
              <a:gd name="connsiteY21" fmla="*/ 425566 h 1498554"/>
              <a:gd name="connsiteX22" fmla="*/ 2208509 w 5602638"/>
              <a:gd name="connsiteY22" fmla="*/ 503671 h 1498554"/>
              <a:gd name="connsiteX23" fmla="*/ 2262753 w 5602638"/>
              <a:gd name="connsiteY23" fmla="*/ 441678 h 1498554"/>
              <a:gd name="connsiteX24" fmla="*/ 2278251 w 5602638"/>
              <a:gd name="connsiteY24" fmla="*/ 7725 h 1498554"/>
              <a:gd name="connsiteX25" fmla="*/ 2448733 w 5602638"/>
              <a:gd name="connsiteY25" fmla="*/ 178207 h 1498554"/>
              <a:gd name="connsiteX26" fmla="*/ 2510726 w 5602638"/>
              <a:gd name="connsiteY26" fmla="*/ 364186 h 1498554"/>
              <a:gd name="connsiteX27" fmla="*/ 2657960 w 5602638"/>
              <a:gd name="connsiteY27" fmla="*/ 534668 h 1498554"/>
              <a:gd name="connsiteX28" fmla="*/ 2789695 w 5602638"/>
              <a:gd name="connsiteY28" fmla="*/ 720647 h 1498554"/>
              <a:gd name="connsiteX29" fmla="*/ 2936929 w 5602638"/>
              <a:gd name="connsiteY29" fmla="*/ 844634 h 1498554"/>
              <a:gd name="connsiteX30" fmla="*/ 3053167 w 5602638"/>
              <a:gd name="connsiteY30" fmla="*/ 976369 h 1498554"/>
              <a:gd name="connsiteX31" fmla="*/ 3339885 w 5602638"/>
              <a:gd name="connsiteY31" fmla="*/ 1139102 h 1498554"/>
              <a:gd name="connsiteX32" fmla="*/ 3456122 w 5602638"/>
              <a:gd name="connsiteY32" fmla="*/ 1216593 h 1498554"/>
              <a:gd name="connsiteX33" fmla="*/ 3456122 w 5602638"/>
              <a:gd name="connsiteY33" fmla="*/ 635407 h 1498554"/>
              <a:gd name="connsiteX34" fmla="*/ 3665350 w 5602638"/>
              <a:gd name="connsiteY34" fmla="*/ 891129 h 1498554"/>
              <a:gd name="connsiteX35" fmla="*/ 3758339 w 5602638"/>
              <a:gd name="connsiteY35" fmla="*/ 976369 h 1498554"/>
              <a:gd name="connsiteX36" fmla="*/ 4029560 w 5602638"/>
              <a:gd name="connsiteY36" fmla="*/ 1177847 h 1498554"/>
              <a:gd name="connsiteX37" fmla="*/ 4169045 w 5602638"/>
              <a:gd name="connsiteY37" fmla="*/ 1239841 h 1498554"/>
              <a:gd name="connsiteX38" fmla="*/ 4393770 w 5602638"/>
              <a:gd name="connsiteY38" fmla="*/ 1340580 h 1498554"/>
              <a:gd name="connsiteX39" fmla="*/ 4572000 w 5602638"/>
              <a:gd name="connsiteY39" fmla="*/ 1402573 h 1498554"/>
              <a:gd name="connsiteX40" fmla="*/ 4719234 w 5602638"/>
              <a:gd name="connsiteY40" fmla="*/ 1449068 h 1498554"/>
              <a:gd name="connsiteX41" fmla="*/ 4812224 w 5602638"/>
              <a:gd name="connsiteY41" fmla="*/ 1472315 h 1498554"/>
              <a:gd name="connsiteX42" fmla="*/ 4788977 w 5602638"/>
              <a:gd name="connsiteY42" fmla="*/ 1053861 h 1498554"/>
              <a:gd name="connsiteX43" fmla="*/ 4788977 w 5602638"/>
              <a:gd name="connsiteY43" fmla="*/ 689651 h 1498554"/>
              <a:gd name="connsiteX44" fmla="*/ 4982706 w 5602638"/>
              <a:gd name="connsiteY44" fmla="*/ 898878 h 1498554"/>
              <a:gd name="connsiteX45" fmla="*/ 5129939 w 5602638"/>
              <a:gd name="connsiteY45" fmla="*/ 1061610 h 1498554"/>
              <a:gd name="connsiteX46" fmla="*/ 5424407 w 5602638"/>
              <a:gd name="connsiteY46" fmla="*/ 1239841 h 1498554"/>
              <a:gd name="connsiteX47" fmla="*/ 5548394 w 5602638"/>
              <a:gd name="connsiteY47" fmla="*/ 1371576 h 1498554"/>
              <a:gd name="connsiteX48" fmla="*/ 5602638 w 5602638"/>
              <a:gd name="connsiteY48" fmla="*/ 1379325 h 1498554"/>
              <a:gd name="connsiteX0" fmla="*/ 0 w 5602638"/>
              <a:gd name="connsiteY0" fmla="*/ 720647 h 1498554"/>
              <a:gd name="connsiteX1" fmla="*/ 193729 w 5602638"/>
              <a:gd name="connsiteY1" fmla="*/ 666403 h 1498554"/>
              <a:gd name="connsiteX2" fmla="*/ 433953 w 5602638"/>
              <a:gd name="connsiteY2" fmla="*/ 643156 h 1498554"/>
              <a:gd name="connsiteX3" fmla="*/ 534692 w 5602638"/>
              <a:gd name="connsiteY3" fmla="*/ 643156 h 1498554"/>
              <a:gd name="connsiteX4" fmla="*/ 565689 w 5602638"/>
              <a:gd name="connsiteY4" fmla="*/ 705149 h 1498554"/>
              <a:gd name="connsiteX5" fmla="*/ 612184 w 5602638"/>
              <a:gd name="connsiteY5" fmla="*/ 1030613 h 1498554"/>
              <a:gd name="connsiteX6" fmla="*/ 627682 w 5602638"/>
              <a:gd name="connsiteY6" fmla="*/ 1449068 h 1498554"/>
              <a:gd name="connsiteX7" fmla="*/ 650929 w 5602638"/>
              <a:gd name="connsiteY7" fmla="*/ 1379325 h 1498554"/>
              <a:gd name="connsiteX8" fmla="*/ 666428 w 5602638"/>
              <a:gd name="connsiteY8" fmla="*/ 891129 h 1498554"/>
              <a:gd name="connsiteX9" fmla="*/ 689675 w 5602638"/>
              <a:gd name="connsiteY9" fmla="*/ 666403 h 1498554"/>
              <a:gd name="connsiteX10" fmla="*/ 860156 w 5602638"/>
              <a:gd name="connsiteY10" fmla="*/ 643156 h 1498554"/>
              <a:gd name="connsiteX11" fmla="*/ 1007390 w 5602638"/>
              <a:gd name="connsiteY11" fmla="*/ 635407 h 1498554"/>
              <a:gd name="connsiteX12" fmla="*/ 1084882 w 5602638"/>
              <a:gd name="connsiteY12" fmla="*/ 782641 h 1498554"/>
              <a:gd name="connsiteX13" fmla="*/ 1084882 w 5602638"/>
              <a:gd name="connsiteY13" fmla="*/ 991868 h 1498554"/>
              <a:gd name="connsiteX14" fmla="*/ 1131377 w 5602638"/>
              <a:gd name="connsiteY14" fmla="*/ 914376 h 1498554"/>
              <a:gd name="connsiteX15" fmla="*/ 1131377 w 5602638"/>
              <a:gd name="connsiteY15" fmla="*/ 728396 h 1498554"/>
              <a:gd name="connsiteX16" fmla="*/ 1185621 w 5602638"/>
              <a:gd name="connsiteY16" fmla="*/ 650905 h 1498554"/>
              <a:gd name="connsiteX17" fmla="*/ 1325106 w 5602638"/>
              <a:gd name="connsiteY17" fmla="*/ 643156 h 1498554"/>
              <a:gd name="connsiteX18" fmla="*/ 1511085 w 5602638"/>
              <a:gd name="connsiteY18" fmla="*/ 619908 h 1498554"/>
              <a:gd name="connsiteX19" fmla="*/ 1642821 w 5602638"/>
              <a:gd name="connsiteY19" fmla="*/ 588912 h 1498554"/>
              <a:gd name="connsiteX20" fmla="*/ 1673817 w 5602638"/>
              <a:gd name="connsiteY20" fmla="*/ 430179 h 1498554"/>
              <a:gd name="connsiteX21" fmla="*/ 1890794 w 5602638"/>
              <a:gd name="connsiteY21" fmla="*/ 425566 h 1498554"/>
              <a:gd name="connsiteX22" fmla="*/ 2208509 w 5602638"/>
              <a:gd name="connsiteY22" fmla="*/ 503671 h 1498554"/>
              <a:gd name="connsiteX23" fmla="*/ 2262753 w 5602638"/>
              <a:gd name="connsiteY23" fmla="*/ 441678 h 1498554"/>
              <a:gd name="connsiteX24" fmla="*/ 2278251 w 5602638"/>
              <a:gd name="connsiteY24" fmla="*/ 7725 h 1498554"/>
              <a:gd name="connsiteX25" fmla="*/ 2448733 w 5602638"/>
              <a:gd name="connsiteY25" fmla="*/ 178207 h 1498554"/>
              <a:gd name="connsiteX26" fmla="*/ 2510726 w 5602638"/>
              <a:gd name="connsiteY26" fmla="*/ 364186 h 1498554"/>
              <a:gd name="connsiteX27" fmla="*/ 2657960 w 5602638"/>
              <a:gd name="connsiteY27" fmla="*/ 534668 h 1498554"/>
              <a:gd name="connsiteX28" fmla="*/ 2789695 w 5602638"/>
              <a:gd name="connsiteY28" fmla="*/ 720647 h 1498554"/>
              <a:gd name="connsiteX29" fmla="*/ 2936929 w 5602638"/>
              <a:gd name="connsiteY29" fmla="*/ 844634 h 1498554"/>
              <a:gd name="connsiteX30" fmla="*/ 3053167 w 5602638"/>
              <a:gd name="connsiteY30" fmla="*/ 976369 h 1498554"/>
              <a:gd name="connsiteX31" fmla="*/ 3339885 w 5602638"/>
              <a:gd name="connsiteY31" fmla="*/ 1139102 h 1498554"/>
              <a:gd name="connsiteX32" fmla="*/ 3456122 w 5602638"/>
              <a:gd name="connsiteY32" fmla="*/ 1216593 h 1498554"/>
              <a:gd name="connsiteX33" fmla="*/ 3456122 w 5602638"/>
              <a:gd name="connsiteY33" fmla="*/ 635407 h 1498554"/>
              <a:gd name="connsiteX34" fmla="*/ 3665350 w 5602638"/>
              <a:gd name="connsiteY34" fmla="*/ 891129 h 1498554"/>
              <a:gd name="connsiteX35" fmla="*/ 3758339 w 5602638"/>
              <a:gd name="connsiteY35" fmla="*/ 976369 h 1498554"/>
              <a:gd name="connsiteX36" fmla="*/ 4029560 w 5602638"/>
              <a:gd name="connsiteY36" fmla="*/ 1177847 h 1498554"/>
              <a:gd name="connsiteX37" fmla="*/ 4169045 w 5602638"/>
              <a:gd name="connsiteY37" fmla="*/ 1239841 h 1498554"/>
              <a:gd name="connsiteX38" fmla="*/ 4393770 w 5602638"/>
              <a:gd name="connsiteY38" fmla="*/ 1340580 h 1498554"/>
              <a:gd name="connsiteX39" fmla="*/ 4572000 w 5602638"/>
              <a:gd name="connsiteY39" fmla="*/ 1402573 h 1498554"/>
              <a:gd name="connsiteX40" fmla="*/ 4719234 w 5602638"/>
              <a:gd name="connsiteY40" fmla="*/ 1449068 h 1498554"/>
              <a:gd name="connsiteX41" fmla="*/ 4812224 w 5602638"/>
              <a:gd name="connsiteY41" fmla="*/ 1472315 h 1498554"/>
              <a:gd name="connsiteX42" fmla="*/ 4788977 w 5602638"/>
              <a:gd name="connsiteY42" fmla="*/ 1053861 h 1498554"/>
              <a:gd name="connsiteX43" fmla="*/ 4788977 w 5602638"/>
              <a:gd name="connsiteY43" fmla="*/ 689651 h 1498554"/>
              <a:gd name="connsiteX44" fmla="*/ 4982706 w 5602638"/>
              <a:gd name="connsiteY44" fmla="*/ 898878 h 1498554"/>
              <a:gd name="connsiteX45" fmla="*/ 5129939 w 5602638"/>
              <a:gd name="connsiteY45" fmla="*/ 1061610 h 1498554"/>
              <a:gd name="connsiteX46" fmla="*/ 5424407 w 5602638"/>
              <a:gd name="connsiteY46" fmla="*/ 1239841 h 1498554"/>
              <a:gd name="connsiteX47" fmla="*/ 5548394 w 5602638"/>
              <a:gd name="connsiteY47" fmla="*/ 1371576 h 1498554"/>
              <a:gd name="connsiteX48" fmla="*/ 5602638 w 5602638"/>
              <a:gd name="connsiteY48" fmla="*/ 1379325 h 1498554"/>
              <a:gd name="connsiteX0" fmla="*/ 0 w 5602638"/>
              <a:gd name="connsiteY0" fmla="*/ 720647 h 1498554"/>
              <a:gd name="connsiteX1" fmla="*/ 193729 w 5602638"/>
              <a:gd name="connsiteY1" fmla="*/ 666403 h 1498554"/>
              <a:gd name="connsiteX2" fmla="*/ 433953 w 5602638"/>
              <a:gd name="connsiteY2" fmla="*/ 643156 h 1498554"/>
              <a:gd name="connsiteX3" fmla="*/ 534692 w 5602638"/>
              <a:gd name="connsiteY3" fmla="*/ 643156 h 1498554"/>
              <a:gd name="connsiteX4" fmla="*/ 565689 w 5602638"/>
              <a:gd name="connsiteY4" fmla="*/ 705149 h 1498554"/>
              <a:gd name="connsiteX5" fmla="*/ 612184 w 5602638"/>
              <a:gd name="connsiteY5" fmla="*/ 1030613 h 1498554"/>
              <a:gd name="connsiteX6" fmla="*/ 627682 w 5602638"/>
              <a:gd name="connsiteY6" fmla="*/ 1449068 h 1498554"/>
              <a:gd name="connsiteX7" fmla="*/ 650929 w 5602638"/>
              <a:gd name="connsiteY7" fmla="*/ 1379325 h 1498554"/>
              <a:gd name="connsiteX8" fmla="*/ 666428 w 5602638"/>
              <a:gd name="connsiteY8" fmla="*/ 891129 h 1498554"/>
              <a:gd name="connsiteX9" fmla="*/ 689675 w 5602638"/>
              <a:gd name="connsiteY9" fmla="*/ 666403 h 1498554"/>
              <a:gd name="connsiteX10" fmla="*/ 860156 w 5602638"/>
              <a:gd name="connsiteY10" fmla="*/ 643156 h 1498554"/>
              <a:gd name="connsiteX11" fmla="*/ 1007390 w 5602638"/>
              <a:gd name="connsiteY11" fmla="*/ 635407 h 1498554"/>
              <a:gd name="connsiteX12" fmla="*/ 1084882 w 5602638"/>
              <a:gd name="connsiteY12" fmla="*/ 782641 h 1498554"/>
              <a:gd name="connsiteX13" fmla="*/ 1084882 w 5602638"/>
              <a:gd name="connsiteY13" fmla="*/ 991868 h 1498554"/>
              <a:gd name="connsiteX14" fmla="*/ 1131377 w 5602638"/>
              <a:gd name="connsiteY14" fmla="*/ 914376 h 1498554"/>
              <a:gd name="connsiteX15" fmla="*/ 1131377 w 5602638"/>
              <a:gd name="connsiteY15" fmla="*/ 728396 h 1498554"/>
              <a:gd name="connsiteX16" fmla="*/ 1185621 w 5602638"/>
              <a:gd name="connsiteY16" fmla="*/ 650905 h 1498554"/>
              <a:gd name="connsiteX17" fmla="*/ 1325106 w 5602638"/>
              <a:gd name="connsiteY17" fmla="*/ 643156 h 1498554"/>
              <a:gd name="connsiteX18" fmla="*/ 1511085 w 5602638"/>
              <a:gd name="connsiteY18" fmla="*/ 619908 h 1498554"/>
              <a:gd name="connsiteX19" fmla="*/ 1456841 w 5602638"/>
              <a:gd name="connsiteY19" fmla="*/ 444155 h 1498554"/>
              <a:gd name="connsiteX20" fmla="*/ 1673817 w 5602638"/>
              <a:gd name="connsiteY20" fmla="*/ 430179 h 1498554"/>
              <a:gd name="connsiteX21" fmla="*/ 1890794 w 5602638"/>
              <a:gd name="connsiteY21" fmla="*/ 425566 h 1498554"/>
              <a:gd name="connsiteX22" fmla="*/ 2208509 w 5602638"/>
              <a:gd name="connsiteY22" fmla="*/ 503671 h 1498554"/>
              <a:gd name="connsiteX23" fmla="*/ 2262753 w 5602638"/>
              <a:gd name="connsiteY23" fmla="*/ 441678 h 1498554"/>
              <a:gd name="connsiteX24" fmla="*/ 2278251 w 5602638"/>
              <a:gd name="connsiteY24" fmla="*/ 7725 h 1498554"/>
              <a:gd name="connsiteX25" fmla="*/ 2448733 w 5602638"/>
              <a:gd name="connsiteY25" fmla="*/ 178207 h 1498554"/>
              <a:gd name="connsiteX26" fmla="*/ 2510726 w 5602638"/>
              <a:gd name="connsiteY26" fmla="*/ 364186 h 1498554"/>
              <a:gd name="connsiteX27" fmla="*/ 2657960 w 5602638"/>
              <a:gd name="connsiteY27" fmla="*/ 534668 h 1498554"/>
              <a:gd name="connsiteX28" fmla="*/ 2789695 w 5602638"/>
              <a:gd name="connsiteY28" fmla="*/ 720647 h 1498554"/>
              <a:gd name="connsiteX29" fmla="*/ 2936929 w 5602638"/>
              <a:gd name="connsiteY29" fmla="*/ 844634 h 1498554"/>
              <a:gd name="connsiteX30" fmla="*/ 3053167 w 5602638"/>
              <a:gd name="connsiteY30" fmla="*/ 976369 h 1498554"/>
              <a:gd name="connsiteX31" fmla="*/ 3339885 w 5602638"/>
              <a:gd name="connsiteY31" fmla="*/ 1139102 h 1498554"/>
              <a:gd name="connsiteX32" fmla="*/ 3456122 w 5602638"/>
              <a:gd name="connsiteY32" fmla="*/ 1216593 h 1498554"/>
              <a:gd name="connsiteX33" fmla="*/ 3456122 w 5602638"/>
              <a:gd name="connsiteY33" fmla="*/ 635407 h 1498554"/>
              <a:gd name="connsiteX34" fmla="*/ 3665350 w 5602638"/>
              <a:gd name="connsiteY34" fmla="*/ 891129 h 1498554"/>
              <a:gd name="connsiteX35" fmla="*/ 3758339 w 5602638"/>
              <a:gd name="connsiteY35" fmla="*/ 976369 h 1498554"/>
              <a:gd name="connsiteX36" fmla="*/ 4029560 w 5602638"/>
              <a:gd name="connsiteY36" fmla="*/ 1177847 h 1498554"/>
              <a:gd name="connsiteX37" fmla="*/ 4169045 w 5602638"/>
              <a:gd name="connsiteY37" fmla="*/ 1239841 h 1498554"/>
              <a:gd name="connsiteX38" fmla="*/ 4393770 w 5602638"/>
              <a:gd name="connsiteY38" fmla="*/ 1340580 h 1498554"/>
              <a:gd name="connsiteX39" fmla="*/ 4572000 w 5602638"/>
              <a:gd name="connsiteY39" fmla="*/ 1402573 h 1498554"/>
              <a:gd name="connsiteX40" fmla="*/ 4719234 w 5602638"/>
              <a:gd name="connsiteY40" fmla="*/ 1449068 h 1498554"/>
              <a:gd name="connsiteX41" fmla="*/ 4812224 w 5602638"/>
              <a:gd name="connsiteY41" fmla="*/ 1472315 h 1498554"/>
              <a:gd name="connsiteX42" fmla="*/ 4788977 w 5602638"/>
              <a:gd name="connsiteY42" fmla="*/ 1053861 h 1498554"/>
              <a:gd name="connsiteX43" fmla="*/ 4788977 w 5602638"/>
              <a:gd name="connsiteY43" fmla="*/ 689651 h 1498554"/>
              <a:gd name="connsiteX44" fmla="*/ 4982706 w 5602638"/>
              <a:gd name="connsiteY44" fmla="*/ 898878 h 1498554"/>
              <a:gd name="connsiteX45" fmla="*/ 5129939 w 5602638"/>
              <a:gd name="connsiteY45" fmla="*/ 1061610 h 1498554"/>
              <a:gd name="connsiteX46" fmla="*/ 5424407 w 5602638"/>
              <a:gd name="connsiteY46" fmla="*/ 1239841 h 1498554"/>
              <a:gd name="connsiteX47" fmla="*/ 5548394 w 5602638"/>
              <a:gd name="connsiteY47" fmla="*/ 1371576 h 1498554"/>
              <a:gd name="connsiteX48" fmla="*/ 5602638 w 5602638"/>
              <a:gd name="connsiteY48" fmla="*/ 1379325 h 1498554"/>
              <a:gd name="connsiteX0" fmla="*/ 0 w 5602638"/>
              <a:gd name="connsiteY0" fmla="*/ 720647 h 1498554"/>
              <a:gd name="connsiteX1" fmla="*/ 193729 w 5602638"/>
              <a:gd name="connsiteY1" fmla="*/ 666403 h 1498554"/>
              <a:gd name="connsiteX2" fmla="*/ 433953 w 5602638"/>
              <a:gd name="connsiteY2" fmla="*/ 643156 h 1498554"/>
              <a:gd name="connsiteX3" fmla="*/ 534692 w 5602638"/>
              <a:gd name="connsiteY3" fmla="*/ 643156 h 1498554"/>
              <a:gd name="connsiteX4" fmla="*/ 565689 w 5602638"/>
              <a:gd name="connsiteY4" fmla="*/ 705149 h 1498554"/>
              <a:gd name="connsiteX5" fmla="*/ 612184 w 5602638"/>
              <a:gd name="connsiteY5" fmla="*/ 1030613 h 1498554"/>
              <a:gd name="connsiteX6" fmla="*/ 627682 w 5602638"/>
              <a:gd name="connsiteY6" fmla="*/ 1449068 h 1498554"/>
              <a:gd name="connsiteX7" fmla="*/ 650929 w 5602638"/>
              <a:gd name="connsiteY7" fmla="*/ 1379325 h 1498554"/>
              <a:gd name="connsiteX8" fmla="*/ 666428 w 5602638"/>
              <a:gd name="connsiteY8" fmla="*/ 891129 h 1498554"/>
              <a:gd name="connsiteX9" fmla="*/ 689675 w 5602638"/>
              <a:gd name="connsiteY9" fmla="*/ 666403 h 1498554"/>
              <a:gd name="connsiteX10" fmla="*/ 860156 w 5602638"/>
              <a:gd name="connsiteY10" fmla="*/ 643156 h 1498554"/>
              <a:gd name="connsiteX11" fmla="*/ 1007390 w 5602638"/>
              <a:gd name="connsiteY11" fmla="*/ 635407 h 1498554"/>
              <a:gd name="connsiteX12" fmla="*/ 1084882 w 5602638"/>
              <a:gd name="connsiteY12" fmla="*/ 782641 h 1498554"/>
              <a:gd name="connsiteX13" fmla="*/ 1084882 w 5602638"/>
              <a:gd name="connsiteY13" fmla="*/ 991868 h 1498554"/>
              <a:gd name="connsiteX14" fmla="*/ 1131377 w 5602638"/>
              <a:gd name="connsiteY14" fmla="*/ 914376 h 1498554"/>
              <a:gd name="connsiteX15" fmla="*/ 1131377 w 5602638"/>
              <a:gd name="connsiteY15" fmla="*/ 728396 h 1498554"/>
              <a:gd name="connsiteX16" fmla="*/ 1185621 w 5602638"/>
              <a:gd name="connsiteY16" fmla="*/ 650905 h 1498554"/>
              <a:gd name="connsiteX17" fmla="*/ 1325106 w 5602638"/>
              <a:gd name="connsiteY17" fmla="*/ 643156 h 1498554"/>
              <a:gd name="connsiteX18" fmla="*/ 1379349 w 5602638"/>
              <a:gd name="connsiteY18" fmla="*/ 533054 h 1498554"/>
              <a:gd name="connsiteX19" fmla="*/ 1456841 w 5602638"/>
              <a:gd name="connsiteY19" fmla="*/ 444155 h 1498554"/>
              <a:gd name="connsiteX20" fmla="*/ 1673817 w 5602638"/>
              <a:gd name="connsiteY20" fmla="*/ 430179 h 1498554"/>
              <a:gd name="connsiteX21" fmla="*/ 1890794 w 5602638"/>
              <a:gd name="connsiteY21" fmla="*/ 425566 h 1498554"/>
              <a:gd name="connsiteX22" fmla="*/ 2208509 w 5602638"/>
              <a:gd name="connsiteY22" fmla="*/ 503671 h 1498554"/>
              <a:gd name="connsiteX23" fmla="*/ 2262753 w 5602638"/>
              <a:gd name="connsiteY23" fmla="*/ 441678 h 1498554"/>
              <a:gd name="connsiteX24" fmla="*/ 2278251 w 5602638"/>
              <a:gd name="connsiteY24" fmla="*/ 7725 h 1498554"/>
              <a:gd name="connsiteX25" fmla="*/ 2448733 w 5602638"/>
              <a:gd name="connsiteY25" fmla="*/ 178207 h 1498554"/>
              <a:gd name="connsiteX26" fmla="*/ 2510726 w 5602638"/>
              <a:gd name="connsiteY26" fmla="*/ 364186 h 1498554"/>
              <a:gd name="connsiteX27" fmla="*/ 2657960 w 5602638"/>
              <a:gd name="connsiteY27" fmla="*/ 534668 h 1498554"/>
              <a:gd name="connsiteX28" fmla="*/ 2789695 w 5602638"/>
              <a:gd name="connsiteY28" fmla="*/ 720647 h 1498554"/>
              <a:gd name="connsiteX29" fmla="*/ 2936929 w 5602638"/>
              <a:gd name="connsiteY29" fmla="*/ 844634 h 1498554"/>
              <a:gd name="connsiteX30" fmla="*/ 3053167 w 5602638"/>
              <a:gd name="connsiteY30" fmla="*/ 976369 h 1498554"/>
              <a:gd name="connsiteX31" fmla="*/ 3339885 w 5602638"/>
              <a:gd name="connsiteY31" fmla="*/ 1139102 h 1498554"/>
              <a:gd name="connsiteX32" fmla="*/ 3456122 w 5602638"/>
              <a:gd name="connsiteY32" fmla="*/ 1216593 h 1498554"/>
              <a:gd name="connsiteX33" fmla="*/ 3456122 w 5602638"/>
              <a:gd name="connsiteY33" fmla="*/ 635407 h 1498554"/>
              <a:gd name="connsiteX34" fmla="*/ 3665350 w 5602638"/>
              <a:gd name="connsiteY34" fmla="*/ 891129 h 1498554"/>
              <a:gd name="connsiteX35" fmla="*/ 3758339 w 5602638"/>
              <a:gd name="connsiteY35" fmla="*/ 976369 h 1498554"/>
              <a:gd name="connsiteX36" fmla="*/ 4029560 w 5602638"/>
              <a:gd name="connsiteY36" fmla="*/ 1177847 h 1498554"/>
              <a:gd name="connsiteX37" fmla="*/ 4169045 w 5602638"/>
              <a:gd name="connsiteY37" fmla="*/ 1239841 h 1498554"/>
              <a:gd name="connsiteX38" fmla="*/ 4393770 w 5602638"/>
              <a:gd name="connsiteY38" fmla="*/ 1340580 h 1498554"/>
              <a:gd name="connsiteX39" fmla="*/ 4572000 w 5602638"/>
              <a:gd name="connsiteY39" fmla="*/ 1402573 h 1498554"/>
              <a:gd name="connsiteX40" fmla="*/ 4719234 w 5602638"/>
              <a:gd name="connsiteY40" fmla="*/ 1449068 h 1498554"/>
              <a:gd name="connsiteX41" fmla="*/ 4812224 w 5602638"/>
              <a:gd name="connsiteY41" fmla="*/ 1472315 h 1498554"/>
              <a:gd name="connsiteX42" fmla="*/ 4788977 w 5602638"/>
              <a:gd name="connsiteY42" fmla="*/ 1053861 h 1498554"/>
              <a:gd name="connsiteX43" fmla="*/ 4788977 w 5602638"/>
              <a:gd name="connsiteY43" fmla="*/ 689651 h 1498554"/>
              <a:gd name="connsiteX44" fmla="*/ 4982706 w 5602638"/>
              <a:gd name="connsiteY44" fmla="*/ 898878 h 1498554"/>
              <a:gd name="connsiteX45" fmla="*/ 5129939 w 5602638"/>
              <a:gd name="connsiteY45" fmla="*/ 1061610 h 1498554"/>
              <a:gd name="connsiteX46" fmla="*/ 5424407 w 5602638"/>
              <a:gd name="connsiteY46" fmla="*/ 1239841 h 1498554"/>
              <a:gd name="connsiteX47" fmla="*/ 5548394 w 5602638"/>
              <a:gd name="connsiteY47" fmla="*/ 1371576 h 1498554"/>
              <a:gd name="connsiteX48" fmla="*/ 5602638 w 5602638"/>
              <a:gd name="connsiteY48" fmla="*/ 1379325 h 1498554"/>
              <a:gd name="connsiteX0" fmla="*/ 0 w 5602638"/>
              <a:gd name="connsiteY0" fmla="*/ 720647 h 1498554"/>
              <a:gd name="connsiteX1" fmla="*/ 193729 w 5602638"/>
              <a:gd name="connsiteY1" fmla="*/ 666403 h 1498554"/>
              <a:gd name="connsiteX2" fmla="*/ 433953 w 5602638"/>
              <a:gd name="connsiteY2" fmla="*/ 643156 h 1498554"/>
              <a:gd name="connsiteX3" fmla="*/ 534692 w 5602638"/>
              <a:gd name="connsiteY3" fmla="*/ 643156 h 1498554"/>
              <a:gd name="connsiteX4" fmla="*/ 565689 w 5602638"/>
              <a:gd name="connsiteY4" fmla="*/ 705149 h 1498554"/>
              <a:gd name="connsiteX5" fmla="*/ 612184 w 5602638"/>
              <a:gd name="connsiteY5" fmla="*/ 1030613 h 1498554"/>
              <a:gd name="connsiteX6" fmla="*/ 627682 w 5602638"/>
              <a:gd name="connsiteY6" fmla="*/ 1449068 h 1498554"/>
              <a:gd name="connsiteX7" fmla="*/ 650929 w 5602638"/>
              <a:gd name="connsiteY7" fmla="*/ 1379325 h 1498554"/>
              <a:gd name="connsiteX8" fmla="*/ 666428 w 5602638"/>
              <a:gd name="connsiteY8" fmla="*/ 891129 h 1498554"/>
              <a:gd name="connsiteX9" fmla="*/ 689675 w 5602638"/>
              <a:gd name="connsiteY9" fmla="*/ 666403 h 1498554"/>
              <a:gd name="connsiteX10" fmla="*/ 860156 w 5602638"/>
              <a:gd name="connsiteY10" fmla="*/ 643156 h 1498554"/>
              <a:gd name="connsiteX11" fmla="*/ 1007390 w 5602638"/>
              <a:gd name="connsiteY11" fmla="*/ 635407 h 1498554"/>
              <a:gd name="connsiteX12" fmla="*/ 1084882 w 5602638"/>
              <a:gd name="connsiteY12" fmla="*/ 782641 h 1498554"/>
              <a:gd name="connsiteX13" fmla="*/ 1084882 w 5602638"/>
              <a:gd name="connsiteY13" fmla="*/ 991868 h 1498554"/>
              <a:gd name="connsiteX14" fmla="*/ 1131377 w 5602638"/>
              <a:gd name="connsiteY14" fmla="*/ 914376 h 1498554"/>
              <a:gd name="connsiteX15" fmla="*/ 1131377 w 5602638"/>
              <a:gd name="connsiteY15" fmla="*/ 728396 h 1498554"/>
              <a:gd name="connsiteX16" fmla="*/ 1185621 w 5602638"/>
              <a:gd name="connsiteY16" fmla="*/ 650905 h 1498554"/>
              <a:gd name="connsiteX17" fmla="*/ 1325106 w 5602638"/>
              <a:gd name="connsiteY17" fmla="*/ 643156 h 1498554"/>
              <a:gd name="connsiteX18" fmla="*/ 1456841 w 5602638"/>
              <a:gd name="connsiteY18" fmla="*/ 444155 h 1498554"/>
              <a:gd name="connsiteX19" fmla="*/ 1673817 w 5602638"/>
              <a:gd name="connsiteY19" fmla="*/ 430179 h 1498554"/>
              <a:gd name="connsiteX20" fmla="*/ 1890794 w 5602638"/>
              <a:gd name="connsiteY20" fmla="*/ 425566 h 1498554"/>
              <a:gd name="connsiteX21" fmla="*/ 2208509 w 5602638"/>
              <a:gd name="connsiteY21" fmla="*/ 503671 h 1498554"/>
              <a:gd name="connsiteX22" fmla="*/ 2262753 w 5602638"/>
              <a:gd name="connsiteY22" fmla="*/ 441678 h 1498554"/>
              <a:gd name="connsiteX23" fmla="*/ 2278251 w 5602638"/>
              <a:gd name="connsiteY23" fmla="*/ 7725 h 1498554"/>
              <a:gd name="connsiteX24" fmla="*/ 2448733 w 5602638"/>
              <a:gd name="connsiteY24" fmla="*/ 178207 h 1498554"/>
              <a:gd name="connsiteX25" fmla="*/ 2510726 w 5602638"/>
              <a:gd name="connsiteY25" fmla="*/ 364186 h 1498554"/>
              <a:gd name="connsiteX26" fmla="*/ 2657960 w 5602638"/>
              <a:gd name="connsiteY26" fmla="*/ 534668 h 1498554"/>
              <a:gd name="connsiteX27" fmla="*/ 2789695 w 5602638"/>
              <a:gd name="connsiteY27" fmla="*/ 720647 h 1498554"/>
              <a:gd name="connsiteX28" fmla="*/ 2936929 w 5602638"/>
              <a:gd name="connsiteY28" fmla="*/ 844634 h 1498554"/>
              <a:gd name="connsiteX29" fmla="*/ 3053167 w 5602638"/>
              <a:gd name="connsiteY29" fmla="*/ 976369 h 1498554"/>
              <a:gd name="connsiteX30" fmla="*/ 3339885 w 5602638"/>
              <a:gd name="connsiteY30" fmla="*/ 1139102 h 1498554"/>
              <a:gd name="connsiteX31" fmla="*/ 3456122 w 5602638"/>
              <a:gd name="connsiteY31" fmla="*/ 1216593 h 1498554"/>
              <a:gd name="connsiteX32" fmla="*/ 3456122 w 5602638"/>
              <a:gd name="connsiteY32" fmla="*/ 635407 h 1498554"/>
              <a:gd name="connsiteX33" fmla="*/ 3665350 w 5602638"/>
              <a:gd name="connsiteY33" fmla="*/ 891129 h 1498554"/>
              <a:gd name="connsiteX34" fmla="*/ 3758339 w 5602638"/>
              <a:gd name="connsiteY34" fmla="*/ 976369 h 1498554"/>
              <a:gd name="connsiteX35" fmla="*/ 4029560 w 5602638"/>
              <a:gd name="connsiteY35" fmla="*/ 1177847 h 1498554"/>
              <a:gd name="connsiteX36" fmla="*/ 4169045 w 5602638"/>
              <a:gd name="connsiteY36" fmla="*/ 1239841 h 1498554"/>
              <a:gd name="connsiteX37" fmla="*/ 4393770 w 5602638"/>
              <a:gd name="connsiteY37" fmla="*/ 1340580 h 1498554"/>
              <a:gd name="connsiteX38" fmla="*/ 4572000 w 5602638"/>
              <a:gd name="connsiteY38" fmla="*/ 1402573 h 1498554"/>
              <a:gd name="connsiteX39" fmla="*/ 4719234 w 5602638"/>
              <a:gd name="connsiteY39" fmla="*/ 1449068 h 1498554"/>
              <a:gd name="connsiteX40" fmla="*/ 4812224 w 5602638"/>
              <a:gd name="connsiteY40" fmla="*/ 1472315 h 1498554"/>
              <a:gd name="connsiteX41" fmla="*/ 4788977 w 5602638"/>
              <a:gd name="connsiteY41" fmla="*/ 1053861 h 1498554"/>
              <a:gd name="connsiteX42" fmla="*/ 4788977 w 5602638"/>
              <a:gd name="connsiteY42" fmla="*/ 689651 h 1498554"/>
              <a:gd name="connsiteX43" fmla="*/ 4982706 w 5602638"/>
              <a:gd name="connsiteY43" fmla="*/ 898878 h 1498554"/>
              <a:gd name="connsiteX44" fmla="*/ 5129939 w 5602638"/>
              <a:gd name="connsiteY44" fmla="*/ 1061610 h 1498554"/>
              <a:gd name="connsiteX45" fmla="*/ 5424407 w 5602638"/>
              <a:gd name="connsiteY45" fmla="*/ 1239841 h 1498554"/>
              <a:gd name="connsiteX46" fmla="*/ 5548394 w 5602638"/>
              <a:gd name="connsiteY46" fmla="*/ 1371576 h 1498554"/>
              <a:gd name="connsiteX47" fmla="*/ 5602638 w 5602638"/>
              <a:gd name="connsiteY47" fmla="*/ 1379325 h 1498554"/>
              <a:gd name="connsiteX0" fmla="*/ 0 w 5602638"/>
              <a:gd name="connsiteY0" fmla="*/ 720647 h 1498554"/>
              <a:gd name="connsiteX1" fmla="*/ 193729 w 5602638"/>
              <a:gd name="connsiteY1" fmla="*/ 666403 h 1498554"/>
              <a:gd name="connsiteX2" fmla="*/ 433953 w 5602638"/>
              <a:gd name="connsiteY2" fmla="*/ 643156 h 1498554"/>
              <a:gd name="connsiteX3" fmla="*/ 534692 w 5602638"/>
              <a:gd name="connsiteY3" fmla="*/ 643156 h 1498554"/>
              <a:gd name="connsiteX4" fmla="*/ 565689 w 5602638"/>
              <a:gd name="connsiteY4" fmla="*/ 705149 h 1498554"/>
              <a:gd name="connsiteX5" fmla="*/ 612184 w 5602638"/>
              <a:gd name="connsiteY5" fmla="*/ 1030613 h 1498554"/>
              <a:gd name="connsiteX6" fmla="*/ 627682 w 5602638"/>
              <a:gd name="connsiteY6" fmla="*/ 1449068 h 1498554"/>
              <a:gd name="connsiteX7" fmla="*/ 650929 w 5602638"/>
              <a:gd name="connsiteY7" fmla="*/ 1379325 h 1498554"/>
              <a:gd name="connsiteX8" fmla="*/ 666428 w 5602638"/>
              <a:gd name="connsiteY8" fmla="*/ 891129 h 1498554"/>
              <a:gd name="connsiteX9" fmla="*/ 689675 w 5602638"/>
              <a:gd name="connsiteY9" fmla="*/ 666403 h 1498554"/>
              <a:gd name="connsiteX10" fmla="*/ 860156 w 5602638"/>
              <a:gd name="connsiteY10" fmla="*/ 643156 h 1498554"/>
              <a:gd name="connsiteX11" fmla="*/ 1007390 w 5602638"/>
              <a:gd name="connsiteY11" fmla="*/ 635407 h 1498554"/>
              <a:gd name="connsiteX12" fmla="*/ 1084882 w 5602638"/>
              <a:gd name="connsiteY12" fmla="*/ 782641 h 1498554"/>
              <a:gd name="connsiteX13" fmla="*/ 1084882 w 5602638"/>
              <a:gd name="connsiteY13" fmla="*/ 991868 h 1498554"/>
              <a:gd name="connsiteX14" fmla="*/ 1131377 w 5602638"/>
              <a:gd name="connsiteY14" fmla="*/ 914376 h 1498554"/>
              <a:gd name="connsiteX15" fmla="*/ 1131377 w 5602638"/>
              <a:gd name="connsiteY15" fmla="*/ 728396 h 1498554"/>
              <a:gd name="connsiteX16" fmla="*/ 1185621 w 5602638"/>
              <a:gd name="connsiteY16" fmla="*/ 650905 h 1498554"/>
              <a:gd name="connsiteX17" fmla="*/ 1325106 w 5602638"/>
              <a:gd name="connsiteY17" fmla="*/ 643156 h 1498554"/>
              <a:gd name="connsiteX18" fmla="*/ 1456841 w 5602638"/>
              <a:gd name="connsiteY18" fmla="*/ 444155 h 1498554"/>
              <a:gd name="connsiteX19" fmla="*/ 1673817 w 5602638"/>
              <a:gd name="connsiteY19" fmla="*/ 430179 h 1498554"/>
              <a:gd name="connsiteX20" fmla="*/ 1867546 w 5602638"/>
              <a:gd name="connsiteY20" fmla="*/ 363527 h 1498554"/>
              <a:gd name="connsiteX21" fmla="*/ 2208509 w 5602638"/>
              <a:gd name="connsiteY21" fmla="*/ 503671 h 1498554"/>
              <a:gd name="connsiteX22" fmla="*/ 2262753 w 5602638"/>
              <a:gd name="connsiteY22" fmla="*/ 441678 h 1498554"/>
              <a:gd name="connsiteX23" fmla="*/ 2278251 w 5602638"/>
              <a:gd name="connsiteY23" fmla="*/ 7725 h 1498554"/>
              <a:gd name="connsiteX24" fmla="*/ 2448733 w 5602638"/>
              <a:gd name="connsiteY24" fmla="*/ 178207 h 1498554"/>
              <a:gd name="connsiteX25" fmla="*/ 2510726 w 5602638"/>
              <a:gd name="connsiteY25" fmla="*/ 364186 h 1498554"/>
              <a:gd name="connsiteX26" fmla="*/ 2657960 w 5602638"/>
              <a:gd name="connsiteY26" fmla="*/ 534668 h 1498554"/>
              <a:gd name="connsiteX27" fmla="*/ 2789695 w 5602638"/>
              <a:gd name="connsiteY27" fmla="*/ 720647 h 1498554"/>
              <a:gd name="connsiteX28" fmla="*/ 2936929 w 5602638"/>
              <a:gd name="connsiteY28" fmla="*/ 844634 h 1498554"/>
              <a:gd name="connsiteX29" fmla="*/ 3053167 w 5602638"/>
              <a:gd name="connsiteY29" fmla="*/ 976369 h 1498554"/>
              <a:gd name="connsiteX30" fmla="*/ 3339885 w 5602638"/>
              <a:gd name="connsiteY30" fmla="*/ 1139102 h 1498554"/>
              <a:gd name="connsiteX31" fmla="*/ 3456122 w 5602638"/>
              <a:gd name="connsiteY31" fmla="*/ 1216593 h 1498554"/>
              <a:gd name="connsiteX32" fmla="*/ 3456122 w 5602638"/>
              <a:gd name="connsiteY32" fmla="*/ 635407 h 1498554"/>
              <a:gd name="connsiteX33" fmla="*/ 3665350 w 5602638"/>
              <a:gd name="connsiteY33" fmla="*/ 891129 h 1498554"/>
              <a:gd name="connsiteX34" fmla="*/ 3758339 w 5602638"/>
              <a:gd name="connsiteY34" fmla="*/ 976369 h 1498554"/>
              <a:gd name="connsiteX35" fmla="*/ 4029560 w 5602638"/>
              <a:gd name="connsiteY35" fmla="*/ 1177847 h 1498554"/>
              <a:gd name="connsiteX36" fmla="*/ 4169045 w 5602638"/>
              <a:gd name="connsiteY36" fmla="*/ 1239841 h 1498554"/>
              <a:gd name="connsiteX37" fmla="*/ 4393770 w 5602638"/>
              <a:gd name="connsiteY37" fmla="*/ 1340580 h 1498554"/>
              <a:gd name="connsiteX38" fmla="*/ 4572000 w 5602638"/>
              <a:gd name="connsiteY38" fmla="*/ 1402573 h 1498554"/>
              <a:gd name="connsiteX39" fmla="*/ 4719234 w 5602638"/>
              <a:gd name="connsiteY39" fmla="*/ 1449068 h 1498554"/>
              <a:gd name="connsiteX40" fmla="*/ 4812224 w 5602638"/>
              <a:gd name="connsiteY40" fmla="*/ 1472315 h 1498554"/>
              <a:gd name="connsiteX41" fmla="*/ 4788977 w 5602638"/>
              <a:gd name="connsiteY41" fmla="*/ 1053861 h 1498554"/>
              <a:gd name="connsiteX42" fmla="*/ 4788977 w 5602638"/>
              <a:gd name="connsiteY42" fmla="*/ 689651 h 1498554"/>
              <a:gd name="connsiteX43" fmla="*/ 4982706 w 5602638"/>
              <a:gd name="connsiteY43" fmla="*/ 898878 h 1498554"/>
              <a:gd name="connsiteX44" fmla="*/ 5129939 w 5602638"/>
              <a:gd name="connsiteY44" fmla="*/ 1061610 h 1498554"/>
              <a:gd name="connsiteX45" fmla="*/ 5424407 w 5602638"/>
              <a:gd name="connsiteY45" fmla="*/ 1239841 h 1498554"/>
              <a:gd name="connsiteX46" fmla="*/ 5548394 w 5602638"/>
              <a:gd name="connsiteY46" fmla="*/ 1371576 h 1498554"/>
              <a:gd name="connsiteX47" fmla="*/ 5602638 w 5602638"/>
              <a:gd name="connsiteY47" fmla="*/ 1379325 h 1498554"/>
              <a:gd name="connsiteX0" fmla="*/ 0 w 5602638"/>
              <a:gd name="connsiteY0" fmla="*/ 720647 h 1498554"/>
              <a:gd name="connsiteX1" fmla="*/ 193729 w 5602638"/>
              <a:gd name="connsiteY1" fmla="*/ 666403 h 1498554"/>
              <a:gd name="connsiteX2" fmla="*/ 433953 w 5602638"/>
              <a:gd name="connsiteY2" fmla="*/ 643156 h 1498554"/>
              <a:gd name="connsiteX3" fmla="*/ 534692 w 5602638"/>
              <a:gd name="connsiteY3" fmla="*/ 643156 h 1498554"/>
              <a:gd name="connsiteX4" fmla="*/ 565689 w 5602638"/>
              <a:gd name="connsiteY4" fmla="*/ 705149 h 1498554"/>
              <a:gd name="connsiteX5" fmla="*/ 612184 w 5602638"/>
              <a:gd name="connsiteY5" fmla="*/ 1030613 h 1498554"/>
              <a:gd name="connsiteX6" fmla="*/ 627682 w 5602638"/>
              <a:gd name="connsiteY6" fmla="*/ 1449068 h 1498554"/>
              <a:gd name="connsiteX7" fmla="*/ 650929 w 5602638"/>
              <a:gd name="connsiteY7" fmla="*/ 1379325 h 1498554"/>
              <a:gd name="connsiteX8" fmla="*/ 666428 w 5602638"/>
              <a:gd name="connsiteY8" fmla="*/ 891129 h 1498554"/>
              <a:gd name="connsiteX9" fmla="*/ 689675 w 5602638"/>
              <a:gd name="connsiteY9" fmla="*/ 666403 h 1498554"/>
              <a:gd name="connsiteX10" fmla="*/ 860156 w 5602638"/>
              <a:gd name="connsiteY10" fmla="*/ 643156 h 1498554"/>
              <a:gd name="connsiteX11" fmla="*/ 1007390 w 5602638"/>
              <a:gd name="connsiteY11" fmla="*/ 635407 h 1498554"/>
              <a:gd name="connsiteX12" fmla="*/ 1084882 w 5602638"/>
              <a:gd name="connsiteY12" fmla="*/ 782641 h 1498554"/>
              <a:gd name="connsiteX13" fmla="*/ 1084882 w 5602638"/>
              <a:gd name="connsiteY13" fmla="*/ 991868 h 1498554"/>
              <a:gd name="connsiteX14" fmla="*/ 1131377 w 5602638"/>
              <a:gd name="connsiteY14" fmla="*/ 914376 h 1498554"/>
              <a:gd name="connsiteX15" fmla="*/ 1131377 w 5602638"/>
              <a:gd name="connsiteY15" fmla="*/ 728396 h 1498554"/>
              <a:gd name="connsiteX16" fmla="*/ 1185621 w 5602638"/>
              <a:gd name="connsiteY16" fmla="*/ 650905 h 1498554"/>
              <a:gd name="connsiteX17" fmla="*/ 1325106 w 5602638"/>
              <a:gd name="connsiteY17" fmla="*/ 643156 h 1498554"/>
              <a:gd name="connsiteX18" fmla="*/ 1456841 w 5602638"/>
              <a:gd name="connsiteY18" fmla="*/ 444155 h 1498554"/>
              <a:gd name="connsiteX19" fmla="*/ 1673817 w 5602638"/>
              <a:gd name="connsiteY19" fmla="*/ 430179 h 1498554"/>
              <a:gd name="connsiteX20" fmla="*/ 1867546 w 5602638"/>
              <a:gd name="connsiteY20" fmla="*/ 363527 h 1498554"/>
              <a:gd name="connsiteX21" fmla="*/ 2208509 w 5602638"/>
              <a:gd name="connsiteY21" fmla="*/ 503671 h 1498554"/>
              <a:gd name="connsiteX22" fmla="*/ 2262753 w 5602638"/>
              <a:gd name="connsiteY22" fmla="*/ 441678 h 1498554"/>
              <a:gd name="connsiteX23" fmla="*/ 2278251 w 5602638"/>
              <a:gd name="connsiteY23" fmla="*/ 7725 h 1498554"/>
              <a:gd name="connsiteX24" fmla="*/ 2448733 w 5602638"/>
              <a:gd name="connsiteY24" fmla="*/ 178207 h 1498554"/>
              <a:gd name="connsiteX25" fmla="*/ 2510726 w 5602638"/>
              <a:gd name="connsiteY25" fmla="*/ 364186 h 1498554"/>
              <a:gd name="connsiteX26" fmla="*/ 2657960 w 5602638"/>
              <a:gd name="connsiteY26" fmla="*/ 534668 h 1498554"/>
              <a:gd name="connsiteX27" fmla="*/ 2789695 w 5602638"/>
              <a:gd name="connsiteY27" fmla="*/ 720647 h 1498554"/>
              <a:gd name="connsiteX28" fmla="*/ 2936929 w 5602638"/>
              <a:gd name="connsiteY28" fmla="*/ 844634 h 1498554"/>
              <a:gd name="connsiteX29" fmla="*/ 3053167 w 5602638"/>
              <a:gd name="connsiteY29" fmla="*/ 976369 h 1498554"/>
              <a:gd name="connsiteX30" fmla="*/ 3339885 w 5602638"/>
              <a:gd name="connsiteY30" fmla="*/ 1139102 h 1498554"/>
              <a:gd name="connsiteX31" fmla="*/ 3456122 w 5602638"/>
              <a:gd name="connsiteY31" fmla="*/ 1216593 h 1498554"/>
              <a:gd name="connsiteX32" fmla="*/ 3456122 w 5602638"/>
              <a:gd name="connsiteY32" fmla="*/ 635407 h 1498554"/>
              <a:gd name="connsiteX33" fmla="*/ 3665350 w 5602638"/>
              <a:gd name="connsiteY33" fmla="*/ 891129 h 1498554"/>
              <a:gd name="connsiteX34" fmla="*/ 3758339 w 5602638"/>
              <a:gd name="connsiteY34" fmla="*/ 976369 h 1498554"/>
              <a:gd name="connsiteX35" fmla="*/ 4029560 w 5602638"/>
              <a:gd name="connsiteY35" fmla="*/ 1177847 h 1498554"/>
              <a:gd name="connsiteX36" fmla="*/ 4169045 w 5602638"/>
              <a:gd name="connsiteY36" fmla="*/ 1239841 h 1498554"/>
              <a:gd name="connsiteX37" fmla="*/ 4393770 w 5602638"/>
              <a:gd name="connsiteY37" fmla="*/ 1340580 h 1498554"/>
              <a:gd name="connsiteX38" fmla="*/ 4572000 w 5602638"/>
              <a:gd name="connsiteY38" fmla="*/ 1402573 h 1498554"/>
              <a:gd name="connsiteX39" fmla="*/ 4719234 w 5602638"/>
              <a:gd name="connsiteY39" fmla="*/ 1449068 h 1498554"/>
              <a:gd name="connsiteX40" fmla="*/ 4812224 w 5602638"/>
              <a:gd name="connsiteY40" fmla="*/ 1472315 h 1498554"/>
              <a:gd name="connsiteX41" fmla="*/ 4788977 w 5602638"/>
              <a:gd name="connsiteY41" fmla="*/ 1053861 h 1498554"/>
              <a:gd name="connsiteX42" fmla="*/ 4788977 w 5602638"/>
              <a:gd name="connsiteY42" fmla="*/ 689651 h 1498554"/>
              <a:gd name="connsiteX43" fmla="*/ 4982706 w 5602638"/>
              <a:gd name="connsiteY43" fmla="*/ 898878 h 1498554"/>
              <a:gd name="connsiteX44" fmla="*/ 5129939 w 5602638"/>
              <a:gd name="connsiteY44" fmla="*/ 1061610 h 1498554"/>
              <a:gd name="connsiteX45" fmla="*/ 5424407 w 5602638"/>
              <a:gd name="connsiteY45" fmla="*/ 1239841 h 1498554"/>
              <a:gd name="connsiteX46" fmla="*/ 5548394 w 5602638"/>
              <a:gd name="connsiteY46" fmla="*/ 1371576 h 1498554"/>
              <a:gd name="connsiteX47" fmla="*/ 5602638 w 5602638"/>
              <a:gd name="connsiteY47" fmla="*/ 1379325 h 1498554"/>
              <a:gd name="connsiteX0" fmla="*/ 0 w 5602638"/>
              <a:gd name="connsiteY0" fmla="*/ 720647 h 1498554"/>
              <a:gd name="connsiteX1" fmla="*/ 193729 w 5602638"/>
              <a:gd name="connsiteY1" fmla="*/ 666403 h 1498554"/>
              <a:gd name="connsiteX2" fmla="*/ 433953 w 5602638"/>
              <a:gd name="connsiteY2" fmla="*/ 643156 h 1498554"/>
              <a:gd name="connsiteX3" fmla="*/ 534692 w 5602638"/>
              <a:gd name="connsiteY3" fmla="*/ 643156 h 1498554"/>
              <a:gd name="connsiteX4" fmla="*/ 565689 w 5602638"/>
              <a:gd name="connsiteY4" fmla="*/ 705149 h 1498554"/>
              <a:gd name="connsiteX5" fmla="*/ 612184 w 5602638"/>
              <a:gd name="connsiteY5" fmla="*/ 1030613 h 1498554"/>
              <a:gd name="connsiteX6" fmla="*/ 627682 w 5602638"/>
              <a:gd name="connsiteY6" fmla="*/ 1449068 h 1498554"/>
              <a:gd name="connsiteX7" fmla="*/ 650929 w 5602638"/>
              <a:gd name="connsiteY7" fmla="*/ 1379325 h 1498554"/>
              <a:gd name="connsiteX8" fmla="*/ 666428 w 5602638"/>
              <a:gd name="connsiteY8" fmla="*/ 891129 h 1498554"/>
              <a:gd name="connsiteX9" fmla="*/ 689675 w 5602638"/>
              <a:gd name="connsiteY9" fmla="*/ 666403 h 1498554"/>
              <a:gd name="connsiteX10" fmla="*/ 860156 w 5602638"/>
              <a:gd name="connsiteY10" fmla="*/ 643156 h 1498554"/>
              <a:gd name="connsiteX11" fmla="*/ 1007390 w 5602638"/>
              <a:gd name="connsiteY11" fmla="*/ 635407 h 1498554"/>
              <a:gd name="connsiteX12" fmla="*/ 1084882 w 5602638"/>
              <a:gd name="connsiteY12" fmla="*/ 782641 h 1498554"/>
              <a:gd name="connsiteX13" fmla="*/ 1084882 w 5602638"/>
              <a:gd name="connsiteY13" fmla="*/ 991868 h 1498554"/>
              <a:gd name="connsiteX14" fmla="*/ 1131377 w 5602638"/>
              <a:gd name="connsiteY14" fmla="*/ 914376 h 1498554"/>
              <a:gd name="connsiteX15" fmla="*/ 1131377 w 5602638"/>
              <a:gd name="connsiteY15" fmla="*/ 728396 h 1498554"/>
              <a:gd name="connsiteX16" fmla="*/ 1185621 w 5602638"/>
              <a:gd name="connsiteY16" fmla="*/ 650905 h 1498554"/>
              <a:gd name="connsiteX17" fmla="*/ 1325106 w 5602638"/>
              <a:gd name="connsiteY17" fmla="*/ 643156 h 1498554"/>
              <a:gd name="connsiteX18" fmla="*/ 1456841 w 5602638"/>
              <a:gd name="connsiteY18" fmla="*/ 444155 h 1498554"/>
              <a:gd name="connsiteX19" fmla="*/ 1673817 w 5602638"/>
              <a:gd name="connsiteY19" fmla="*/ 430179 h 1498554"/>
              <a:gd name="connsiteX20" fmla="*/ 1867546 w 5602638"/>
              <a:gd name="connsiteY20" fmla="*/ 363527 h 1498554"/>
              <a:gd name="connsiteX21" fmla="*/ 2208509 w 5602638"/>
              <a:gd name="connsiteY21" fmla="*/ 503671 h 1498554"/>
              <a:gd name="connsiteX22" fmla="*/ 2262753 w 5602638"/>
              <a:gd name="connsiteY22" fmla="*/ 441678 h 1498554"/>
              <a:gd name="connsiteX23" fmla="*/ 2278251 w 5602638"/>
              <a:gd name="connsiteY23" fmla="*/ 7725 h 1498554"/>
              <a:gd name="connsiteX24" fmla="*/ 2448733 w 5602638"/>
              <a:gd name="connsiteY24" fmla="*/ 178207 h 1498554"/>
              <a:gd name="connsiteX25" fmla="*/ 2510726 w 5602638"/>
              <a:gd name="connsiteY25" fmla="*/ 364186 h 1498554"/>
              <a:gd name="connsiteX26" fmla="*/ 2657960 w 5602638"/>
              <a:gd name="connsiteY26" fmla="*/ 534668 h 1498554"/>
              <a:gd name="connsiteX27" fmla="*/ 2789695 w 5602638"/>
              <a:gd name="connsiteY27" fmla="*/ 720647 h 1498554"/>
              <a:gd name="connsiteX28" fmla="*/ 2936929 w 5602638"/>
              <a:gd name="connsiteY28" fmla="*/ 844634 h 1498554"/>
              <a:gd name="connsiteX29" fmla="*/ 3053167 w 5602638"/>
              <a:gd name="connsiteY29" fmla="*/ 976369 h 1498554"/>
              <a:gd name="connsiteX30" fmla="*/ 3339885 w 5602638"/>
              <a:gd name="connsiteY30" fmla="*/ 1139102 h 1498554"/>
              <a:gd name="connsiteX31" fmla="*/ 3456122 w 5602638"/>
              <a:gd name="connsiteY31" fmla="*/ 1216593 h 1498554"/>
              <a:gd name="connsiteX32" fmla="*/ 3456122 w 5602638"/>
              <a:gd name="connsiteY32" fmla="*/ 635407 h 1498554"/>
              <a:gd name="connsiteX33" fmla="*/ 3665350 w 5602638"/>
              <a:gd name="connsiteY33" fmla="*/ 891129 h 1498554"/>
              <a:gd name="connsiteX34" fmla="*/ 3758339 w 5602638"/>
              <a:gd name="connsiteY34" fmla="*/ 976369 h 1498554"/>
              <a:gd name="connsiteX35" fmla="*/ 4029560 w 5602638"/>
              <a:gd name="connsiteY35" fmla="*/ 1177847 h 1498554"/>
              <a:gd name="connsiteX36" fmla="*/ 4169045 w 5602638"/>
              <a:gd name="connsiteY36" fmla="*/ 1239841 h 1498554"/>
              <a:gd name="connsiteX37" fmla="*/ 4393770 w 5602638"/>
              <a:gd name="connsiteY37" fmla="*/ 1340580 h 1498554"/>
              <a:gd name="connsiteX38" fmla="*/ 4572000 w 5602638"/>
              <a:gd name="connsiteY38" fmla="*/ 1402573 h 1498554"/>
              <a:gd name="connsiteX39" fmla="*/ 4719234 w 5602638"/>
              <a:gd name="connsiteY39" fmla="*/ 1449068 h 1498554"/>
              <a:gd name="connsiteX40" fmla="*/ 4812224 w 5602638"/>
              <a:gd name="connsiteY40" fmla="*/ 1472315 h 1498554"/>
              <a:gd name="connsiteX41" fmla="*/ 4788977 w 5602638"/>
              <a:gd name="connsiteY41" fmla="*/ 1053861 h 1498554"/>
              <a:gd name="connsiteX42" fmla="*/ 4788977 w 5602638"/>
              <a:gd name="connsiteY42" fmla="*/ 689651 h 1498554"/>
              <a:gd name="connsiteX43" fmla="*/ 4982706 w 5602638"/>
              <a:gd name="connsiteY43" fmla="*/ 898878 h 1498554"/>
              <a:gd name="connsiteX44" fmla="*/ 5129939 w 5602638"/>
              <a:gd name="connsiteY44" fmla="*/ 1061610 h 1498554"/>
              <a:gd name="connsiteX45" fmla="*/ 5424407 w 5602638"/>
              <a:gd name="connsiteY45" fmla="*/ 1239841 h 1498554"/>
              <a:gd name="connsiteX46" fmla="*/ 5548394 w 5602638"/>
              <a:gd name="connsiteY46" fmla="*/ 1371576 h 1498554"/>
              <a:gd name="connsiteX47" fmla="*/ 5602638 w 5602638"/>
              <a:gd name="connsiteY47" fmla="*/ 1379325 h 1498554"/>
              <a:gd name="connsiteX0" fmla="*/ 0 w 5602638"/>
              <a:gd name="connsiteY0" fmla="*/ 720647 h 1498554"/>
              <a:gd name="connsiteX1" fmla="*/ 193729 w 5602638"/>
              <a:gd name="connsiteY1" fmla="*/ 666403 h 1498554"/>
              <a:gd name="connsiteX2" fmla="*/ 433953 w 5602638"/>
              <a:gd name="connsiteY2" fmla="*/ 643156 h 1498554"/>
              <a:gd name="connsiteX3" fmla="*/ 534692 w 5602638"/>
              <a:gd name="connsiteY3" fmla="*/ 643156 h 1498554"/>
              <a:gd name="connsiteX4" fmla="*/ 565689 w 5602638"/>
              <a:gd name="connsiteY4" fmla="*/ 705149 h 1498554"/>
              <a:gd name="connsiteX5" fmla="*/ 612184 w 5602638"/>
              <a:gd name="connsiteY5" fmla="*/ 1030613 h 1498554"/>
              <a:gd name="connsiteX6" fmla="*/ 627682 w 5602638"/>
              <a:gd name="connsiteY6" fmla="*/ 1449068 h 1498554"/>
              <a:gd name="connsiteX7" fmla="*/ 650929 w 5602638"/>
              <a:gd name="connsiteY7" fmla="*/ 1379325 h 1498554"/>
              <a:gd name="connsiteX8" fmla="*/ 666428 w 5602638"/>
              <a:gd name="connsiteY8" fmla="*/ 891129 h 1498554"/>
              <a:gd name="connsiteX9" fmla="*/ 689675 w 5602638"/>
              <a:gd name="connsiteY9" fmla="*/ 666403 h 1498554"/>
              <a:gd name="connsiteX10" fmla="*/ 860156 w 5602638"/>
              <a:gd name="connsiteY10" fmla="*/ 643156 h 1498554"/>
              <a:gd name="connsiteX11" fmla="*/ 1007390 w 5602638"/>
              <a:gd name="connsiteY11" fmla="*/ 635407 h 1498554"/>
              <a:gd name="connsiteX12" fmla="*/ 1084882 w 5602638"/>
              <a:gd name="connsiteY12" fmla="*/ 782641 h 1498554"/>
              <a:gd name="connsiteX13" fmla="*/ 1084882 w 5602638"/>
              <a:gd name="connsiteY13" fmla="*/ 991868 h 1498554"/>
              <a:gd name="connsiteX14" fmla="*/ 1131377 w 5602638"/>
              <a:gd name="connsiteY14" fmla="*/ 914376 h 1498554"/>
              <a:gd name="connsiteX15" fmla="*/ 1131377 w 5602638"/>
              <a:gd name="connsiteY15" fmla="*/ 728396 h 1498554"/>
              <a:gd name="connsiteX16" fmla="*/ 1185621 w 5602638"/>
              <a:gd name="connsiteY16" fmla="*/ 650905 h 1498554"/>
              <a:gd name="connsiteX17" fmla="*/ 1325106 w 5602638"/>
              <a:gd name="connsiteY17" fmla="*/ 643156 h 1498554"/>
              <a:gd name="connsiteX18" fmla="*/ 1456841 w 5602638"/>
              <a:gd name="connsiteY18" fmla="*/ 444155 h 1498554"/>
              <a:gd name="connsiteX19" fmla="*/ 1673817 w 5602638"/>
              <a:gd name="connsiteY19" fmla="*/ 430179 h 1498554"/>
              <a:gd name="connsiteX20" fmla="*/ 1867546 w 5602638"/>
              <a:gd name="connsiteY20" fmla="*/ 363527 h 1498554"/>
              <a:gd name="connsiteX21" fmla="*/ 2208509 w 5602638"/>
              <a:gd name="connsiteY21" fmla="*/ 503671 h 1498554"/>
              <a:gd name="connsiteX22" fmla="*/ 2262753 w 5602638"/>
              <a:gd name="connsiteY22" fmla="*/ 441678 h 1498554"/>
              <a:gd name="connsiteX23" fmla="*/ 2278251 w 5602638"/>
              <a:gd name="connsiteY23" fmla="*/ 7725 h 1498554"/>
              <a:gd name="connsiteX24" fmla="*/ 2448733 w 5602638"/>
              <a:gd name="connsiteY24" fmla="*/ 178207 h 1498554"/>
              <a:gd name="connsiteX25" fmla="*/ 2510726 w 5602638"/>
              <a:gd name="connsiteY25" fmla="*/ 364186 h 1498554"/>
              <a:gd name="connsiteX26" fmla="*/ 2657960 w 5602638"/>
              <a:gd name="connsiteY26" fmla="*/ 534668 h 1498554"/>
              <a:gd name="connsiteX27" fmla="*/ 2789695 w 5602638"/>
              <a:gd name="connsiteY27" fmla="*/ 720647 h 1498554"/>
              <a:gd name="connsiteX28" fmla="*/ 2936929 w 5602638"/>
              <a:gd name="connsiteY28" fmla="*/ 844634 h 1498554"/>
              <a:gd name="connsiteX29" fmla="*/ 3053167 w 5602638"/>
              <a:gd name="connsiteY29" fmla="*/ 976369 h 1498554"/>
              <a:gd name="connsiteX30" fmla="*/ 3339885 w 5602638"/>
              <a:gd name="connsiteY30" fmla="*/ 1139102 h 1498554"/>
              <a:gd name="connsiteX31" fmla="*/ 3456122 w 5602638"/>
              <a:gd name="connsiteY31" fmla="*/ 1216593 h 1498554"/>
              <a:gd name="connsiteX32" fmla="*/ 3456122 w 5602638"/>
              <a:gd name="connsiteY32" fmla="*/ 635407 h 1498554"/>
              <a:gd name="connsiteX33" fmla="*/ 3665350 w 5602638"/>
              <a:gd name="connsiteY33" fmla="*/ 891129 h 1498554"/>
              <a:gd name="connsiteX34" fmla="*/ 3758339 w 5602638"/>
              <a:gd name="connsiteY34" fmla="*/ 976369 h 1498554"/>
              <a:gd name="connsiteX35" fmla="*/ 4029560 w 5602638"/>
              <a:gd name="connsiteY35" fmla="*/ 1177847 h 1498554"/>
              <a:gd name="connsiteX36" fmla="*/ 4169045 w 5602638"/>
              <a:gd name="connsiteY36" fmla="*/ 1239841 h 1498554"/>
              <a:gd name="connsiteX37" fmla="*/ 4393770 w 5602638"/>
              <a:gd name="connsiteY37" fmla="*/ 1340580 h 1498554"/>
              <a:gd name="connsiteX38" fmla="*/ 4572000 w 5602638"/>
              <a:gd name="connsiteY38" fmla="*/ 1402573 h 1498554"/>
              <a:gd name="connsiteX39" fmla="*/ 4719234 w 5602638"/>
              <a:gd name="connsiteY39" fmla="*/ 1449068 h 1498554"/>
              <a:gd name="connsiteX40" fmla="*/ 4812224 w 5602638"/>
              <a:gd name="connsiteY40" fmla="*/ 1472315 h 1498554"/>
              <a:gd name="connsiteX41" fmla="*/ 4788977 w 5602638"/>
              <a:gd name="connsiteY41" fmla="*/ 1053861 h 1498554"/>
              <a:gd name="connsiteX42" fmla="*/ 4788977 w 5602638"/>
              <a:gd name="connsiteY42" fmla="*/ 689651 h 1498554"/>
              <a:gd name="connsiteX43" fmla="*/ 4982706 w 5602638"/>
              <a:gd name="connsiteY43" fmla="*/ 898878 h 1498554"/>
              <a:gd name="connsiteX44" fmla="*/ 5129939 w 5602638"/>
              <a:gd name="connsiteY44" fmla="*/ 1061610 h 1498554"/>
              <a:gd name="connsiteX45" fmla="*/ 5424407 w 5602638"/>
              <a:gd name="connsiteY45" fmla="*/ 1239841 h 1498554"/>
              <a:gd name="connsiteX46" fmla="*/ 5548394 w 5602638"/>
              <a:gd name="connsiteY46" fmla="*/ 1371576 h 1498554"/>
              <a:gd name="connsiteX47" fmla="*/ 5602638 w 5602638"/>
              <a:gd name="connsiteY47" fmla="*/ 1379325 h 1498554"/>
              <a:gd name="connsiteX0" fmla="*/ 0 w 5602638"/>
              <a:gd name="connsiteY0" fmla="*/ 720647 h 1498554"/>
              <a:gd name="connsiteX1" fmla="*/ 193729 w 5602638"/>
              <a:gd name="connsiteY1" fmla="*/ 666403 h 1498554"/>
              <a:gd name="connsiteX2" fmla="*/ 433953 w 5602638"/>
              <a:gd name="connsiteY2" fmla="*/ 643156 h 1498554"/>
              <a:gd name="connsiteX3" fmla="*/ 534692 w 5602638"/>
              <a:gd name="connsiteY3" fmla="*/ 643156 h 1498554"/>
              <a:gd name="connsiteX4" fmla="*/ 565689 w 5602638"/>
              <a:gd name="connsiteY4" fmla="*/ 705149 h 1498554"/>
              <a:gd name="connsiteX5" fmla="*/ 612184 w 5602638"/>
              <a:gd name="connsiteY5" fmla="*/ 1030613 h 1498554"/>
              <a:gd name="connsiteX6" fmla="*/ 627682 w 5602638"/>
              <a:gd name="connsiteY6" fmla="*/ 1449068 h 1498554"/>
              <a:gd name="connsiteX7" fmla="*/ 650929 w 5602638"/>
              <a:gd name="connsiteY7" fmla="*/ 1379325 h 1498554"/>
              <a:gd name="connsiteX8" fmla="*/ 666428 w 5602638"/>
              <a:gd name="connsiteY8" fmla="*/ 891129 h 1498554"/>
              <a:gd name="connsiteX9" fmla="*/ 689675 w 5602638"/>
              <a:gd name="connsiteY9" fmla="*/ 666403 h 1498554"/>
              <a:gd name="connsiteX10" fmla="*/ 860156 w 5602638"/>
              <a:gd name="connsiteY10" fmla="*/ 643156 h 1498554"/>
              <a:gd name="connsiteX11" fmla="*/ 1007390 w 5602638"/>
              <a:gd name="connsiteY11" fmla="*/ 635407 h 1498554"/>
              <a:gd name="connsiteX12" fmla="*/ 1084882 w 5602638"/>
              <a:gd name="connsiteY12" fmla="*/ 782641 h 1498554"/>
              <a:gd name="connsiteX13" fmla="*/ 1084882 w 5602638"/>
              <a:gd name="connsiteY13" fmla="*/ 991868 h 1498554"/>
              <a:gd name="connsiteX14" fmla="*/ 1131377 w 5602638"/>
              <a:gd name="connsiteY14" fmla="*/ 914376 h 1498554"/>
              <a:gd name="connsiteX15" fmla="*/ 1131377 w 5602638"/>
              <a:gd name="connsiteY15" fmla="*/ 728396 h 1498554"/>
              <a:gd name="connsiteX16" fmla="*/ 1185621 w 5602638"/>
              <a:gd name="connsiteY16" fmla="*/ 650905 h 1498554"/>
              <a:gd name="connsiteX17" fmla="*/ 1325106 w 5602638"/>
              <a:gd name="connsiteY17" fmla="*/ 643156 h 1498554"/>
              <a:gd name="connsiteX18" fmla="*/ 1456841 w 5602638"/>
              <a:gd name="connsiteY18" fmla="*/ 444155 h 1498554"/>
              <a:gd name="connsiteX19" fmla="*/ 1673817 w 5602638"/>
              <a:gd name="connsiteY19" fmla="*/ 430179 h 1498554"/>
              <a:gd name="connsiteX20" fmla="*/ 1867546 w 5602638"/>
              <a:gd name="connsiteY20" fmla="*/ 363527 h 1498554"/>
              <a:gd name="connsiteX21" fmla="*/ 2208509 w 5602638"/>
              <a:gd name="connsiteY21" fmla="*/ 503671 h 1498554"/>
              <a:gd name="connsiteX22" fmla="*/ 2262753 w 5602638"/>
              <a:gd name="connsiteY22" fmla="*/ 441678 h 1498554"/>
              <a:gd name="connsiteX23" fmla="*/ 2278251 w 5602638"/>
              <a:gd name="connsiteY23" fmla="*/ 7725 h 1498554"/>
              <a:gd name="connsiteX24" fmla="*/ 2448733 w 5602638"/>
              <a:gd name="connsiteY24" fmla="*/ 178207 h 1498554"/>
              <a:gd name="connsiteX25" fmla="*/ 2510726 w 5602638"/>
              <a:gd name="connsiteY25" fmla="*/ 364186 h 1498554"/>
              <a:gd name="connsiteX26" fmla="*/ 2657960 w 5602638"/>
              <a:gd name="connsiteY26" fmla="*/ 534668 h 1498554"/>
              <a:gd name="connsiteX27" fmla="*/ 2789695 w 5602638"/>
              <a:gd name="connsiteY27" fmla="*/ 720647 h 1498554"/>
              <a:gd name="connsiteX28" fmla="*/ 2936929 w 5602638"/>
              <a:gd name="connsiteY28" fmla="*/ 844634 h 1498554"/>
              <a:gd name="connsiteX29" fmla="*/ 3053167 w 5602638"/>
              <a:gd name="connsiteY29" fmla="*/ 976369 h 1498554"/>
              <a:gd name="connsiteX30" fmla="*/ 3339885 w 5602638"/>
              <a:gd name="connsiteY30" fmla="*/ 1139102 h 1498554"/>
              <a:gd name="connsiteX31" fmla="*/ 3456122 w 5602638"/>
              <a:gd name="connsiteY31" fmla="*/ 1216593 h 1498554"/>
              <a:gd name="connsiteX32" fmla="*/ 3456122 w 5602638"/>
              <a:gd name="connsiteY32" fmla="*/ 635407 h 1498554"/>
              <a:gd name="connsiteX33" fmla="*/ 3665350 w 5602638"/>
              <a:gd name="connsiteY33" fmla="*/ 891129 h 1498554"/>
              <a:gd name="connsiteX34" fmla="*/ 3758339 w 5602638"/>
              <a:gd name="connsiteY34" fmla="*/ 976369 h 1498554"/>
              <a:gd name="connsiteX35" fmla="*/ 4029560 w 5602638"/>
              <a:gd name="connsiteY35" fmla="*/ 1177847 h 1498554"/>
              <a:gd name="connsiteX36" fmla="*/ 4169045 w 5602638"/>
              <a:gd name="connsiteY36" fmla="*/ 1239841 h 1498554"/>
              <a:gd name="connsiteX37" fmla="*/ 4393770 w 5602638"/>
              <a:gd name="connsiteY37" fmla="*/ 1340580 h 1498554"/>
              <a:gd name="connsiteX38" fmla="*/ 4572000 w 5602638"/>
              <a:gd name="connsiteY38" fmla="*/ 1402573 h 1498554"/>
              <a:gd name="connsiteX39" fmla="*/ 4719234 w 5602638"/>
              <a:gd name="connsiteY39" fmla="*/ 1449068 h 1498554"/>
              <a:gd name="connsiteX40" fmla="*/ 4812224 w 5602638"/>
              <a:gd name="connsiteY40" fmla="*/ 1472315 h 1498554"/>
              <a:gd name="connsiteX41" fmla="*/ 4788977 w 5602638"/>
              <a:gd name="connsiteY41" fmla="*/ 1053861 h 1498554"/>
              <a:gd name="connsiteX42" fmla="*/ 4788977 w 5602638"/>
              <a:gd name="connsiteY42" fmla="*/ 689651 h 1498554"/>
              <a:gd name="connsiteX43" fmla="*/ 4982706 w 5602638"/>
              <a:gd name="connsiteY43" fmla="*/ 898878 h 1498554"/>
              <a:gd name="connsiteX44" fmla="*/ 5129939 w 5602638"/>
              <a:gd name="connsiteY44" fmla="*/ 1061610 h 1498554"/>
              <a:gd name="connsiteX45" fmla="*/ 5424407 w 5602638"/>
              <a:gd name="connsiteY45" fmla="*/ 1239841 h 1498554"/>
              <a:gd name="connsiteX46" fmla="*/ 5548394 w 5602638"/>
              <a:gd name="connsiteY46" fmla="*/ 1371576 h 1498554"/>
              <a:gd name="connsiteX47" fmla="*/ 5602638 w 5602638"/>
              <a:gd name="connsiteY47" fmla="*/ 1379325 h 1498554"/>
              <a:gd name="connsiteX0" fmla="*/ 0 w 5602638"/>
              <a:gd name="connsiteY0" fmla="*/ 720647 h 1498554"/>
              <a:gd name="connsiteX1" fmla="*/ 193729 w 5602638"/>
              <a:gd name="connsiteY1" fmla="*/ 666403 h 1498554"/>
              <a:gd name="connsiteX2" fmla="*/ 433953 w 5602638"/>
              <a:gd name="connsiteY2" fmla="*/ 643156 h 1498554"/>
              <a:gd name="connsiteX3" fmla="*/ 534692 w 5602638"/>
              <a:gd name="connsiteY3" fmla="*/ 643156 h 1498554"/>
              <a:gd name="connsiteX4" fmla="*/ 565689 w 5602638"/>
              <a:gd name="connsiteY4" fmla="*/ 705149 h 1498554"/>
              <a:gd name="connsiteX5" fmla="*/ 612184 w 5602638"/>
              <a:gd name="connsiteY5" fmla="*/ 1030613 h 1498554"/>
              <a:gd name="connsiteX6" fmla="*/ 627682 w 5602638"/>
              <a:gd name="connsiteY6" fmla="*/ 1449068 h 1498554"/>
              <a:gd name="connsiteX7" fmla="*/ 650929 w 5602638"/>
              <a:gd name="connsiteY7" fmla="*/ 1379325 h 1498554"/>
              <a:gd name="connsiteX8" fmla="*/ 666428 w 5602638"/>
              <a:gd name="connsiteY8" fmla="*/ 891129 h 1498554"/>
              <a:gd name="connsiteX9" fmla="*/ 689675 w 5602638"/>
              <a:gd name="connsiteY9" fmla="*/ 666403 h 1498554"/>
              <a:gd name="connsiteX10" fmla="*/ 860156 w 5602638"/>
              <a:gd name="connsiteY10" fmla="*/ 643156 h 1498554"/>
              <a:gd name="connsiteX11" fmla="*/ 1007390 w 5602638"/>
              <a:gd name="connsiteY11" fmla="*/ 635407 h 1498554"/>
              <a:gd name="connsiteX12" fmla="*/ 1084882 w 5602638"/>
              <a:gd name="connsiteY12" fmla="*/ 782641 h 1498554"/>
              <a:gd name="connsiteX13" fmla="*/ 1084882 w 5602638"/>
              <a:gd name="connsiteY13" fmla="*/ 991868 h 1498554"/>
              <a:gd name="connsiteX14" fmla="*/ 1131377 w 5602638"/>
              <a:gd name="connsiteY14" fmla="*/ 914376 h 1498554"/>
              <a:gd name="connsiteX15" fmla="*/ 1131377 w 5602638"/>
              <a:gd name="connsiteY15" fmla="*/ 728396 h 1498554"/>
              <a:gd name="connsiteX16" fmla="*/ 1185621 w 5602638"/>
              <a:gd name="connsiteY16" fmla="*/ 650905 h 1498554"/>
              <a:gd name="connsiteX17" fmla="*/ 1325106 w 5602638"/>
              <a:gd name="connsiteY17" fmla="*/ 643156 h 1498554"/>
              <a:gd name="connsiteX18" fmla="*/ 1456841 w 5602638"/>
              <a:gd name="connsiteY18" fmla="*/ 444155 h 1498554"/>
              <a:gd name="connsiteX19" fmla="*/ 1673817 w 5602638"/>
              <a:gd name="connsiteY19" fmla="*/ 430179 h 1498554"/>
              <a:gd name="connsiteX20" fmla="*/ 1867546 w 5602638"/>
              <a:gd name="connsiteY20" fmla="*/ 363527 h 1498554"/>
              <a:gd name="connsiteX21" fmla="*/ 2208509 w 5602638"/>
              <a:gd name="connsiteY21" fmla="*/ 503671 h 1498554"/>
              <a:gd name="connsiteX22" fmla="*/ 2262753 w 5602638"/>
              <a:gd name="connsiteY22" fmla="*/ 441678 h 1498554"/>
              <a:gd name="connsiteX23" fmla="*/ 2278251 w 5602638"/>
              <a:gd name="connsiteY23" fmla="*/ 7725 h 1498554"/>
              <a:gd name="connsiteX24" fmla="*/ 2448733 w 5602638"/>
              <a:gd name="connsiteY24" fmla="*/ 178207 h 1498554"/>
              <a:gd name="connsiteX25" fmla="*/ 2510726 w 5602638"/>
              <a:gd name="connsiteY25" fmla="*/ 364186 h 1498554"/>
              <a:gd name="connsiteX26" fmla="*/ 2657960 w 5602638"/>
              <a:gd name="connsiteY26" fmla="*/ 534668 h 1498554"/>
              <a:gd name="connsiteX27" fmla="*/ 2789695 w 5602638"/>
              <a:gd name="connsiteY27" fmla="*/ 720647 h 1498554"/>
              <a:gd name="connsiteX28" fmla="*/ 2936929 w 5602638"/>
              <a:gd name="connsiteY28" fmla="*/ 844634 h 1498554"/>
              <a:gd name="connsiteX29" fmla="*/ 3053167 w 5602638"/>
              <a:gd name="connsiteY29" fmla="*/ 976369 h 1498554"/>
              <a:gd name="connsiteX30" fmla="*/ 3339885 w 5602638"/>
              <a:gd name="connsiteY30" fmla="*/ 1139102 h 1498554"/>
              <a:gd name="connsiteX31" fmla="*/ 3456122 w 5602638"/>
              <a:gd name="connsiteY31" fmla="*/ 1216593 h 1498554"/>
              <a:gd name="connsiteX32" fmla="*/ 3456122 w 5602638"/>
              <a:gd name="connsiteY32" fmla="*/ 635407 h 1498554"/>
              <a:gd name="connsiteX33" fmla="*/ 3665350 w 5602638"/>
              <a:gd name="connsiteY33" fmla="*/ 891129 h 1498554"/>
              <a:gd name="connsiteX34" fmla="*/ 3758339 w 5602638"/>
              <a:gd name="connsiteY34" fmla="*/ 976369 h 1498554"/>
              <a:gd name="connsiteX35" fmla="*/ 4029560 w 5602638"/>
              <a:gd name="connsiteY35" fmla="*/ 1177847 h 1498554"/>
              <a:gd name="connsiteX36" fmla="*/ 4169045 w 5602638"/>
              <a:gd name="connsiteY36" fmla="*/ 1239841 h 1498554"/>
              <a:gd name="connsiteX37" fmla="*/ 4393770 w 5602638"/>
              <a:gd name="connsiteY37" fmla="*/ 1340580 h 1498554"/>
              <a:gd name="connsiteX38" fmla="*/ 4572000 w 5602638"/>
              <a:gd name="connsiteY38" fmla="*/ 1402573 h 1498554"/>
              <a:gd name="connsiteX39" fmla="*/ 4719234 w 5602638"/>
              <a:gd name="connsiteY39" fmla="*/ 1449068 h 1498554"/>
              <a:gd name="connsiteX40" fmla="*/ 4812224 w 5602638"/>
              <a:gd name="connsiteY40" fmla="*/ 1472315 h 1498554"/>
              <a:gd name="connsiteX41" fmla="*/ 4788977 w 5602638"/>
              <a:gd name="connsiteY41" fmla="*/ 1053861 h 1498554"/>
              <a:gd name="connsiteX42" fmla="*/ 4788977 w 5602638"/>
              <a:gd name="connsiteY42" fmla="*/ 689651 h 1498554"/>
              <a:gd name="connsiteX43" fmla="*/ 4982706 w 5602638"/>
              <a:gd name="connsiteY43" fmla="*/ 898878 h 1498554"/>
              <a:gd name="connsiteX44" fmla="*/ 5129939 w 5602638"/>
              <a:gd name="connsiteY44" fmla="*/ 1061610 h 1498554"/>
              <a:gd name="connsiteX45" fmla="*/ 5424407 w 5602638"/>
              <a:gd name="connsiteY45" fmla="*/ 1239841 h 1498554"/>
              <a:gd name="connsiteX46" fmla="*/ 5548394 w 5602638"/>
              <a:gd name="connsiteY46" fmla="*/ 1371576 h 1498554"/>
              <a:gd name="connsiteX47" fmla="*/ 5602638 w 5602638"/>
              <a:gd name="connsiteY47" fmla="*/ 1379325 h 1498554"/>
              <a:gd name="connsiteX0" fmla="*/ 0 w 5602638"/>
              <a:gd name="connsiteY0" fmla="*/ 720647 h 1498554"/>
              <a:gd name="connsiteX1" fmla="*/ 193729 w 5602638"/>
              <a:gd name="connsiteY1" fmla="*/ 666403 h 1498554"/>
              <a:gd name="connsiteX2" fmla="*/ 433953 w 5602638"/>
              <a:gd name="connsiteY2" fmla="*/ 643156 h 1498554"/>
              <a:gd name="connsiteX3" fmla="*/ 534692 w 5602638"/>
              <a:gd name="connsiteY3" fmla="*/ 643156 h 1498554"/>
              <a:gd name="connsiteX4" fmla="*/ 565689 w 5602638"/>
              <a:gd name="connsiteY4" fmla="*/ 705149 h 1498554"/>
              <a:gd name="connsiteX5" fmla="*/ 612184 w 5602638"/>
              <a:gd name="connsiteY5" fmla="*/ 1030613 h 1498554"/>
              <a:gd name="connsiteX6" fmla="*/ 627682 w 5602638"/>
              <a:gd name="connsiteY6" fmla="*/ 1449068 h 1498554"/>
              <a:gd name="connsiteX7" fmla="*/ 650929 w 5602638"/>
              <a:gd name="connsiteY7" fmla="*/ 1379325 h 1498554"/>
              <a:gd name="connsiteX8" fmla="*/ 666428 w 5602638"/>
              <a:gd name="connsiteY8" fmla="*/ 891129 h 1498554"/>
              <a:gd name="connsiteX9" fmla="*/ 689675 w 5602638"/>
              <a:gd name="connsiteY9" fmla="*/ 666403 h 1498554"/>
              <a:gd name="connsiteX10" fmla="*/ 860156 w 5602638"/>
              <a:gd name="connsiteY10" fmla="*/ 643156 h 1498554"/>
              <a:gd name="connsiteX11" fmla="*/ 1007390 w 5602638"/>
              <a:gd name="connsiteY11" fmla="*/ 635407 h 1498554"/>
              <a:gd name="connsiteX12" fmla="*/ 1084882 w 5602638"/>
              <a:gd name="connsiteY12" fmla="*/ 782641 h 1498554"/>
              <a:gd name="connsiteX13" fmla="*/ 1084882 w 5602638"/>
              <a:gd name="connsiteY13" fmla="*/ 991868 h 1498554"/>
              <a:gd name="connsiteX14" fmla="*/ 1131377 w 5602638"/>
              <a:gd name="connsiteY14" fmla="*/ 914376 h 1498554"/>
              <a:gd name="connsiteX15" fmla="*/ 1131377 w 5602638"/>
              <a:gd name="connsiteY15" fmla="*/ 728396 h 1498554"/>
              <a:gd name="connsiteX16" fmla="*/ 1185621 w 5602638"/>
              <a:gd name="connsiteY16" fmla="*/ 650905 h 1498554"/>
              <a:gd name="connsiteX17" fmla="*/ 1325106 w 5602638"/>
              <a:gd name="connsiteY17" fmla="*/ 643156 h 1498554"/>
              <a:gd name="connsiteX18" fmla="*/ 1456841 w 5602638"/>
              <a:gd name="connsiteY18" fmla="*/ 444155 h 1498554"/>
              <a:gd name="connsiteX19" fmla="*/ 1673817 w 5602638"/>
              <a:gd name="connsiteY19" fmla="*/ 430179 h 1498554"/>
              <a:gd name="connsiteX20" fmla="*/ 1867546 w 5602638"/>
              <a:gd name="connsiteY20" fmla="*/ 363527 h 1498554"/>
              <a:gd name="connsiteX21" fmla="*/ 2208509 w 5602638"/>
              <a:gd name="connsiteY21" fmla="*/ 503671 h 1498554"/>
              <a:gd name="connsiteX22" fmla="*/ 2262753 w 5602638"/>
              <a:gd name="connsiteY22" fmla="*/ 441678 h 1498554"/>
              <a:gd name="connsiteX23" fmla="*/ 2278251 w 5602638"/>
              <a:gd name="connsiteY23" fmla="*/ 7725 h 1498554"/>
              <a:gd name="connsiteX24" fmla="*/ 2448733 w 5602638"/>
              <a:gd name="connsiteY24" fmla="*/ 178207 h 1498554"/>
              <a:gd name="connsiteX25" fmla="*/ 2510726 w 5602638"/>
              <a:gd name="connsiteY25" fmla="*/ 364186 h 1498554"/>
              <a:gd name="connsiteX26" fmla="*/ 2657960 w 5602638"/>
              <a:gd name="connsiteY26" fmla="*/ 534668 h 1498554"/>
              <a:gd name="connsiteX27" fmla="*/ 2789695 w 5602638"/>
              <a:gd name="connsiteY27" fmla="*/ 720647 h 1498554"/>
              <a:gd name="connsiteX28" fmla="*/ 2936929 w 5602638"/>
              <a:gd name="connsiteY28" fmla="*/ 844634 h 1498554"/>
              <a:gd name="connsiteX29" fmla="*/ 3053167 w 5602638"/>
              <a:gd name="connsiteY29" fmla="*/ 976369 h 1498554"/>
              <a:gd name="connsiteX30" fmla="*/ 3339885 w 5602638"/>
              <a:gd name="connsiteY30" fmla="*/ 1139102 h 1498554"/>
              <a:gd name="connsiteX31" fmla="*/ 3456122 w 5602638"/>
              <a:gd name="connsiteY31" fmla="*/ 1216593 h 1498554"/>
              <a:gd name="connsiteX32" fmla="*/ 3456122 w 5602638"/>
              <a:gd name="connsiteY32" fmla="*/ 635407 h 1498554"/>
              <a:gd name="connsiteX33" fmla="*/ 3665350 w 5602638"/>
              <a:gd name="connsiteY33" fmla="*/ 891129 h 1498554"/>
              <a:gd name="connsiteX34" fmla="*/ 3758339 w 5602638"/>
              <a:gd name="connsiteY34" fmla="*/ 976369 h 1498554"/>
              <a:gd name="connsiteX35" fmla="*/ 4029560 w 5602638"/>
              <a:gd name="connsiteY35" fmla="*/ 1177847 h 1498554"/>
              <a:gd name="connsiteX36" fmla="*/ 4169045 w 5602638"/>
              <a:gd name="connsiteY36" fmla="*/ 1239841 h 1498554"/>
              <a:gd name="connsiteX37" fmla="*/ 4393770 w 5602638"/>
              <a:gd name="connsiteY37" fmla="*/ 1340580 h 1498554"/>
              <a:gd name="connsiteX38" fmla="*/ 4572000 w 5602638"/>
              <a:gd name="connsiteY38" fmla="*/ 1402573 h 1498554"/>
              <a:gd name="connsiteX39" fmla="*/ 4719234 w 5602638"/>
              <a:gd name="connsiteY39" fmla="*/ 1449068 h 1498554"/>
              <a:gd name="connsiteX40" fmla="*/ 4812224 w 5602638"/>
              <a:gd name="connsiteY40" fmla="*/ 1472315 h 1498554"/>
              <a:gd name="connsiteX41" fmla="*/ 4788977 w 5602638"/>
              <a:gd name="connsiteY41" fmla="*/ 1053861 h 1498554"/>
              <a:gd name="connsiteX42" fmla="*/ 4788977 w 5602638"/>
              <a:gd name="connsiteY42" fmla="*/ 689651 h 1498554"/>
              <a:gd name="connsiteX43" fmla="*/ 4982706 w 5602638"/>
              <a:gd name="connsiteY43" fmla="*/ 898878 h 1498554"/>
              <a:gd name="connsiteX44" fmla="*/ 5129939 w 5602638"/>
              <a:gd name="connsiteY44" fmla="*/ 1061610 h 1498554"/>
              <a:gd name="connsiteX45" fmla="*/ 5424407 w 5602638"/>
              <a:gd name="connsiteY45" fmla="*/ 1239841 h 1498554"/>
              <a:gd name="connsiteX46" fmla="*/ 5548394 w 5602638"/>
              <a:gd name="connsiteY46" fmla="*/ 1371576 h 1498554"/>
              <a:gd name="connsiteX47" fmla="*/ 5602638 w 5602638"/>
              <a:gd name="connsiteY47" fmla="*/ 1379325 h 1498554"/>
              <a:gd name="connsiteX0" fmla="*/ 0 w 5602638"/>
              <a:gd name="connsiteY0" fmla="*/ 712922 h 1490829"/>
              <a:gd name="connsiteX1" fmla="*/ 193729 w 5602638"/>
              <a:gd name="connsiteY1" fmla="*/ 658678 h 1490829"/>
              <a:gd name="connsiteX2" fmla="*/ 433953 w 5602638"/>
              <a:gd name="connsiteY2" fmla="*/ 635431 h 1490829"/>
              <a:gd name="connsiteX3" fmla="*/ 534692 w 5602638"/>
              <a:gd name="connsiteY3" fmla="*/ 635431 h 1490829"/>
              <a:gd name="connsiteX4" fmla="*/ 565689 w 5602638"/>
              <a:gd name="connsiteY4" fmla="*/ 697424 h 1490829"/>
              <a:gd name="connsiteX5" fmla="*/ 612184 w 5602638"/>
              <a:gd name="connsiteY5" fmla="*/ 1022888 h 1490829"/>
              <a:gd name="connsiteX6" fmla="*/ 627682 w 5602638"/>
              <a:gd name="connsiteY6" fmla="*/ 1441343 h 1490829"/>
              <a:gd name="connsiteX7" fmla="*/ 650929 w 5602638"/>
              <a:gd name="connsiteY7" fmla="*/ 1371600 h 1490829"/>
              <a:gd name="connsiteX8" fmla="*/ 666428 w 5602638"/>
              <a:gd name="connsiteY8" fmla="*/ 883404 h 1490829"/>
              <a:gd name="connsiteX9" fmla="*/ 689675 w 5602638"/>
              <a:gd name="connsiteY9" fmla="*/ 658678 h 1490829"/>
              <a:gd name="connsiteX10" fmla="*/ 860156 w 5602638"/>
              <a:gd name="connsiteY10" fmla="*/ 635431 h 1490829"/>
              <a:gd name="connsiteX11" fmla="*/ 1007390 w 5602638"/>
              <a:gd name="connsiteY11" fmla="*/ 627682 h 1490829"/>
              <a:gd name="connsiteX12" fmla="*/ 1084882 w 5602638"/>
              <a:gd name="connsiteY12" fmla="*/ 774916 h 1490829"/>
              <a:gd name="connsiteX13" fmla="*/ 1084882 w 5602638"/>
              <a:gd name="connsiteY13" fmla="*/ 984143 h 1490829"/>
              <a:gd name="connsiteX14" fmla="*/ 1131377 w 5602638"/>
              <a:gd name="connsiteY14" fmla="*/ 906651 h 1490829"/>
              <a:gd name="connsiteX15" fmla="*/ 1131377 w 5602638"/>
              <a:gd name="connsiteY15" fmla="*/ 720671 h 1490829"/>
              <a:gd name="connsiteX16" fmla="*/ 1185621 w 5602638"/>
              <a:gd name="connsiteY16" fmla="*/ 643180 h 1490829"/>
              <a:gd name="connsiteX17" fmla="*/ 1325106 w 5602638"/>
              <a:gd name="connsiteY17" fmla="*/ 635431 h 1490829"/>
              <a:gd name="connsiteX18" fmla="*/ 1456841 w 5602638"/>
              <a:gd name="connsiteY18" fmla="*/ 436430 h 1490829"/>
              <a:gd name="connsiteX19" fmla="*/ 1673817 w 5602638"/>
              <a:gd name="connsiteY19" fmla="*/ 422454 h 1490829"/>
              <a:gd name="connsiteX20" fmla="*/ 1867546 w 5602638"/>
              <a:gd name="connsiteY20" fmla="*/ 355802 h 1490829"/>
              <a:gd name="connsiteX21" fmla="*/ 2208509 w 5602638"/>
              <a:gd name="connsiteY21" fmla="*/ 495946 h 1490829"/>
              <a:gd name="connsiteX22" fmla="*/ 2262753 w 5602638"/>
              <a:gd name="connsiteY22" fmla="*/ 433953 h 1490829"/>
              <a:gd name="connsiteX23" fmla="*/ 2278251 w 5602638"/>
              <a:gd name="connsiteY23" fmla="*/ 0 h 1490829"/>
              <a:gd name="connsiteX24" fmla="*/ 2448733 w 5602638"/>
              <a:gd name="connsiteY24" fmla="*/ 170482 h 1490829"/>
              <a:gd name="connsiteX25" fmla="*/ 2510726 w 5602638"/>
              <a:gd name="connsiteY25" fmla="*/ 356461 h 1490829"/>
              <a:gd name="connsiteX26" fmla="*/ 2657960 w 5602638"/>
              <a:gd name="connsiteY26" fmla="*/ 526943 h 1490829"/>
              <a:gd name="connsiteX27" fmla="*/ 2789695 w 5602638"/>
              <a:gd name="connsiteY27" fmla="*/ 712922 h 1490829"/>
              <a:gd name="connsiteX28" fmla="*/ 2936929 w 5602638"/>
              <a:gd name="connsiteY28" fmla="*/ 836909 h 1490829"/>
              <a:gd name="connsiteX29" fmla="*/ 3053167 w 5602638"/>
              <a:gd name="connsiteY29" fmla="*/ 968644 h 1490829"/>
              <a:gd name="connsiteX30" fmla="*/ 3339885 w 5602638"/>
              <a:gd name="connsiteY30" fmla="*/ 1131377 h 1490829"/>
              <a:gd name="connsiteX31" fmla="*/ 3456122 w 5602638"/>
              <a:gd name="connsiteY31" fmla="*/ 1208868 h 1490829"/>
              <a:gd name="connsiteX32" fmla="*/ 3456122 w 5602638"/>
              <a:gd name="connsiteY32" fmla="*/ 627682 h 1490829"/>
              <a:gd name="connsiteX33" fmla="*/ 3665350 w 5602638"/>
              <a:gd name="connsiteY33" fmla="*/ 883404 h 1490829"/>
              <a:gd name="connsiteX34" fmla="*/ 3758339 w 5602638"/>
              <a:gd name="connsiteY34" fmla="*/ 968644 h 1490829"/>
              <a:gd name="connsiteX35" fmla="*/ 4029560 w 5602638"/>
              <a:gd name="connsiteY35" fmla="*/ 1170122 h 1490829"/>
              <a:gd name="connsiteX36" fmla="*/ 4169045 w 5602638"/>
              <a:gd name="connsiteY36" fmla="*/ 1232116 h 1490829"/>
              <a:gd name="connsiteX37" fmla="*/ 4393770 w 5602638"/>
              <a:gd name="connsiteY37" fmla="*/ 1332855 h 1490829"/>
              <a:gd name="connsiteX38" fmla="*/ 4572000 w 5602638"/>
              <a:gd name="connsiteY38" fmla="*/ 1394848 h 1490829"/>
              <a:gd name="connsiteX39" fmla="*/ 4719234 w 5602638"/>
              <a:gd name="connsiteY39" fmla="*/ 1441343 h 1490829"/>
              <a:gd name="connsiteX40" fmla="*/ 4812224 w 5602638"/>
              <a:gd name="connsiteY40" fmla="*/ 1464590 h 1490829"/>
              <a:gd name="connsiteX41" fmla="*/ 4788977 w 5602638"/>
              <a:gd name="connsiteY41" fmla="*/ 1046136 h 1490829"/>
              <a:gd name="connsiteX42" fmla="*/ 4788977 w 5602638"/>
              <a:gd name="connsiteY42" fmla="*/ 681926 h 1490829"/>
              <a:gd name="connsiteX43" fmla="*/ 4982706 w 5602638"/>
              <a:gd name="connsiteY43" fmla="*/ 891153 h 1490829"/>
              <a:gd name="connsiteX44" fmla="*/ 5129939 w 5602638"/>
              <a:gd name="connsiteY44" fmla="*/ 1053885 h 1490829"/>
              <a:gd name="connsiteX45" fmla="*/ 5424407 w 5602638"/>
              <a:gd name="connsiteY45" fmla="*/ 1232116 h 1490829"/>
              <a:gd name="connsiteX46" fmla="*/ 5548394 w 5602638"/>
              <a:gd name="connsiteY46" fmla="*/ 1363851 h 1490829"/>
              <a:gd name="connsiteX47" fmla="*/ 5602638 w 5602638"/>
              <a:gd name="connsiteY47" fmla="*/ 1371600 h 1490829"/>
              <a:gd name="connsiteX0" fmla="*/ 0 w 5602638"/>
              <a:gd name="connsiteY0" fmla="*/ 712922 h 1490829"/>
              <a:gd name="connsiteX1" fmla="*/ 193729 w 5602638"/>
              <a:gd name="connsiteY1" fmla="*/ 658678 h 1490829"/>
              <a:gd name="connsiteX2" fmla="*/ 433953 w 5602638"/>
              <a:gd name="connsiteY2" fmla="*/ 635431 h 1490829"/>
              <a:gd name="connsiteX3" fmla="*/ 534692 w 5602638"/>
              <a:gd name="connsiteY3" fmla="*/ 635431 h 1490829"/>
              <a:gd name="connsiteX4" fmla="*/ 565689 w 5602638"/>
              <a:gd name="connsiteY4" fmla="*/ 697424 h 1490829"/>
              <a:gd name="connsiteX5" fmla="*/ 612184 w 5602638"/>
              <a:gd name="connsiteY5" fmla="*/ 1022888 h 1490829"/>
              <a:gd name="connsiteX6" fmla="*/ 627682 w 5602638"/>
              <a:gd name="connsiteY6" fmla="*/ 1441343 h 1490829"/>
              <a:gd name="connsiteX7" fmla="*/ 650929 w 5602638"/>
              <a:gd name="connsiteY7" fmla="*/ 1371600 h 1490829"/>
              <a:gd name="connsiteX8" fmla="*/ 666428 w 5602638"/>
              <a:gd name="connsiteY8" fmla="*/ 883404 h 1490829"/>
              <a:gd name="connsiteX9" fmla="*/ 689675 w 5602638"/>
              <a:gd name="connsiteY9" fmla="*/ 658678 h 1490829"/>
              <a:gd name="connsiteX10" fmla="*/ 860156 w 5602638"/>
              <a:gd name="connsiteY10" fmla="*/ 635431 h 1490829"/>
              <a:gd name="connsiteX11" fmla="*/ 1007390 w 5602638"/>
              <a:gd name="connsiteY11" fmla="*/ 627682 h 1490829"/>
              <a:gd name="connsiteX12" fmla="*/ 1084882 w 5602638"/>
              <a:gd name="connsiteY12" fmla="*/ 774916 h 1490829"/>
              <a:gd name="connsiteX13" fmla="*/ 1084882 w 5602638"/>
              <a:gd name="connsiteY13" fmla="*/ 984143 h 1490829"/>
              <a:gd name="connsiteX14" fmla="*/ 1131377 w 5602638"/>
              <a:gd name="connsiteY14" fmla="*/ 906651 h 1490829"/>
              <a:gd name="connsiteX15" fmla="*/ 1131377 w 5602638"/>
              <a:gd name="connsiteY15" fmla="*/ 720671 h 1490829"/>
              <a:gd name="connsiteX16" fmla="*/ 1185621 w 5602638"/>
              <a:gd name="connsiteY16" fmla="*/ 643180 h 1490829"/>
              <a:gd name="connsiteX17" fmla="*/ 1325106 w 5602638"/>
              <a:gd name="connsiteY17" fmla="*/ 635431 h 1490829"/>
              <a:gd name="connsiteX18" fmla="*/ 1456841 w 5602638"/>
              <a:gd name="connsiteY18" fmla="*/ 436430 h 1490829"/>
              <a:gd name="connsiteX19" fmla="*/ 1673817 w 5602638"/>
              <a:gd name="connsiteY19" fmla="*/ 422454 h 1490829"/>
              <a:gd name="connsiteX20" fmla="*/ 1867546 w 5602638"/>
              <a:gd name="connsiteY20" fmla="*/ 355802 h 1490829"/>
              <a:gd name="connsiteX21" fmla="*/ 2208509 w 5602638"/>
              <a:gd name="connsiteY21" fmla="*/ 495946 h 1490829"/>
              <a:gd name="connsiteX22" fmla="*/ 2262753 w 5602638"/>
              <a:gd name="connsiteY22" fmla="*/ 433953 h 1490829"/>
              <a:gd name="connsiteX23" fmla="*/ 2278251 w 5602638"/>
              <a:gd name="connsiteY23" fmla="*/ 0 h 1490829"/>
              <a:gd name="connsiteX24" fmla="*/ 2448733 w 5602638"/>
              <a:gd name="connsiteY24" fmla="*/ 170482 h 1490829"/>
              <a:gd name="connsiteX25" fmla="*/ 2510726 w 5602638"/>
              <a:gd name="connsiteY25" fmla="*/ 356461 h 1490829"/>
              <a:gd name="connsiteX26" fmla="*/ 2657960 w 5602638"/>
              <a:gd name="connsiteY26" fmla="*/ 526943 h 1490829"/>
              <a:gd name="connsiteX27" fmla="*/ 2789695 w 5602638"/>
              <a:gd name="connsiteY27" fmla="*/ 712922 h 1490829"/>
              <a:gd name="connsiteX28" fmla="*/ 2936929 w 5602638"/>
              <a:gd name="connsiteY28" fmla="*/ 836909 h 1490829"/>
              <a:gd name="connsiteX29" fmla="*/ 3053167 w 5602638"/>
              <a:gd name="connsiteY29" fmla="*/ 968644 h 1490829"/>
              <a:gd name="connsiteX30" fmla="*/ 3339885 w 5602638"/>
              <a:gd name="connsiteY30" fmla="*/ 1131377 h 1490829"/>
              <a:gd name="connsiteX31" fmla="*/ 3456122 w 5602638"/>
              <a:gd name="connsiteY31" fmla="*/ 1208868 h 1490829"/>
              <a:gd name="connsiteX32" fmla="*/ 3456122 w 5602638"/>
              <a:gd name="connsiteY32" fmla="*/ 627682 h 1490829"/>
              <a:gd name="connsiteX33" fmla="*/ 3665350 w 5602638"/>
              <a:gd name="connsiteY33" fmla="*/ 883404 h 1490829"/>
              <a:gd name="connsiteX34" fmla="*/ 3758339 w 5602638"/>
              <a:gd name="connsiteY34" fmla="*/ 968644 h 1490829"/>
              <a:gd name="connsiteX35" fmla="*/ 4029560 w 5602638"/>
              <a:gd name="connsiteY35" fmla="*/ 1170122 h 1490829"/>
              <a:gd name="connsiteX36" fmla="*/ 4169045 w 5602638"/>
              <a:gd name="connsiteY36" fmla="*/ 1232116 h 1490829"/>
              <a:gd name="connsiteX37" fmla="*/ 4393770 w 5602638"/>
              <a:gd name="connsiteY37" fmla="*/ 1332855 h 1490829"/>
              <a:gd name="connsiteX38" fmla="*/ 4572000 w 5602638"/>
              <a:gd name="connsiteY38" fmla="*/ 1394848 h 1490829"/>
              <a:gd name="connsiteX39" fmla="*/ 4719234 w 5602638"/>
              <a:gd name="connsiteY39" fmla="*/ 1441343 h 1490829"/>
              <a:gd name="connsiteX40" fmla="*/ 4812224 w 5602638"/>
              <a:gd name="connsiteY40" fmla="*/ 1464590 h 1490829"/>
              <a:gd name="connsiteX41" fmla="*/ 4788977 w 5602638"/>
              <a:gd name="connsiteY41" fmla="*/ 1046136 h 1490829"/>
              <a:gd name="connsiteX42" fmla="*/ 4788977 w 5602638"/>
              <a:gd name="connsiteY42" fmla="*/ 681926 h 1490829"/>
              <a:gd name="connsiteX43" fmla="*/ 4982706 w 5602638"/>
              <a:gd name="connsiteY43" fmla="*/ 891153 h 1490829"/>
              <a:gd name="connsiteX44" fmla="*/ 5129939 w 5602638"/>
              <a:gd name="connsiteY44" fmla="*/ 1053885 h 1490829"/>
              <a:gd name="connsiteX45" fmla="*/ 5424407 w 5602638"/>
              <a:gd name="connsiteY45" fmla="*/ 1232116 h 1490829"/>
              <a:gd name="connsiteX46" fmla="*/ 5548394 w 5602638"/>
              <a:gd name="connsiteY46" fmla="*/ 1363851 h 1490829"/>
              <a:gd name="connsiteX47" fmla="*/ 5602638 w 5602638"/>
              <a:gd name="connsiteY47" fmla="*/ 1371600 h 1490829"/>
              <a:gd name="connsiteX0" fmla="*/ 0 w 5602638"/>
              <a:gd name="connsiteY0" fmla="*/ 712922 h 1490829"/>
              <a:gd name="connsiteX1" fmla="*/ 193729 w 5602638"/>
              <a:gd name="connsiteY1" fmla="*/ 658678 h 1490829"/>
              <a:gd name="connsiteX2" fmla="*/ 433953 w 5602638"/>
              <a:gd name="connsiteY2" fmla="*/ 635431 h 1490829"/>
              <a:gd name="connsiteX3" fmla="*/ 534692 w 5602638"/>
              <a:gd name="connsiteY3" fmla="*/ 635431 h 1490829"/>
              <a:gd name="connsiteX4" fmla="*/ 565689 w 5602638"/>
              <a:gd name="connsiteY4" fmla="*/ 697424 h 1490829"/>
              <a:gd name="connsiteX5" fmla="*/ 612184 w 5602638"/>
              <a:gd name="connsiteY5" fmla="*/ 1022888 h 1490829"/>
              <a:gd name="connsiteX6" fmla="*/ 627682 w 5602638"/>
              <a:gd name="connsiteY6" fmla="*/ 1441343 h 1490829"/>
              <a:gd name="connsiteX7" fmla="*/ 650929 w 5602638"/>
              <a:gd name="connsiteY7" fmla="*/ 1371600 h 1490829"/>
              <a:gd name="connsiteX8" fmla="*/ 666428 w 5602638"/>
              <a:gd name="connsiteY8" fmla="*/ 883404 h 1490829"/>
              <a:gd name="connsiteX9" fmla="*/ 689675 w 5602638"/>
              <a:gd name="connsiteY9" fmla="*/ 658678 h 1490829"/>
              <a:gd name="connsiteX10" fmla="*/ 860156 w 5602638"/>
              <a:gd name="connsiteY10" fmla="*/ 635431 h 1490829"/>
              <a:gd name="connsiteX11" fmla="*/ 1007390 w 5602638"/>
              <a:gd name="connsiteY11" fmla="*/ 627682 h 1490829"/>
              <a:gd name="connsiteX12" fmla="*/ 1084882 w 5602638"/>
              <a:gd name="connsiteY12" fmla="*/ 774916 h 1490829"/>
              <a:gd name="connsiteX13" fmla="*/ 1084882 w 5602638"/>
              <a:gd name="connsiteY13" fmla="*/ 984143 h 1490829"/>
              <a:gd name="connsiteX14" fmla="*/ 1131377 w 5602638"/>
              <a:gd name="connsiteY14" fmla="*/ 906651 h 1490829"/>
              <a:gd name="connsiteX15" fmla="*/ 1131377 w 5602638"/>
              <a:gd name="connsiteY15" fmla="*/ 720671 h 1490829"/>
              <a:gd name="connsiteX16" fmla="*/ 1185621 w 5602638"/>
              <a:gd name="connsiteY16" fmla="*/ 643180 h 1490829"/>
              <a:gd name="connsiteX17" fmla="*/ 1325106 w 5602638"/>
              <a:gd name="connsiteY17" fmla="*/ 635431 h 1490829"/>
              <a:gd name="connsiteX18" fmla="*/ 1456841 w 5602638"/>
              <a:gd name="connsiteY18" fmla="*/ 436430 h 1490829"/>
              <a:gd name="connsiteX19" fmla="*/ 1673817 w 5602638"/>
              <a:gd name="connsiteY19" fmla="*/ 422454 h 1490829"/>
              <a:gd name="connsiteX20" fmla="*/ 1867546 w 5602638"/>
              <a:gd name="connsiteY20" fmla="*/ 355802 h 1490829"/>
              <a:gd name="connsiteX21" fmla="*/ 2208509 w 5602638"/>
              <a:gd name="connsiteY21" fmla="*/ 495946 h 1490829"/>
              <a:gd name="connsiteX22" fmla="*/ 2262753 w 5602638"/>
              <a:gd name="connsiteY22" fmla="*/ 433953 h 1490829"/>
              <a:gd name="connsiteX23" fmla="*/ 2278251 w 5602638"/>
              <a:gd name="connsiteY23" fmla="*/ 0 h 1490829"/>
              <a:gd name="connsiteX24" fmla="*/ 2448733 w 5602638"/>
              <a:gd name="connsiteY24" fmla="*/ 170482 h 1490829"/>
              <a:gd name="connsiteX25" fmla="*/ 2510726 w 5602638"/>
              <a:gd name="connsiteY25" fmla="*/ 356461 h 1490829"/>
              <a:gd name="connsiteX26" fmla="*/ 2657960 w 5602638"/>
              <a:gd name="connsiteY26" fmla="*/ 526943 h 1490829"/>
              <a:gd name="connsiteX27" fmla="*/ 2789695 w 5602638"/>
              <a:gd name="connsiteY27" fmla="*/ 712922 h 1490829"/>
              <a:gd name="connsiteX28" fmla="*/ 2936929 w 5602638"/>
              <a:gd name="connsiteY28" fmla="*/ 836909 h 1490829"/>
              <a:gd name="connsiteX29" fmla="*/ 3053167 w 5602638"/>
              <a:gd name="connsiteY29" fmla="*/ 968644 h 1490829"/>
              <a:gd name="connsiteX30" fmla="*/ 3339885 w 5602638"/>
              <a:gd name="connsiteY30" fmla="*/ 1131377 h 1490829"/>
              <a:gd name="connsiteX31" fmla="*/ 3456122 w 5602638"/>
              <a:gd name="connsiteY31" fmla="*/ 1208868 h 1490829"/>
              <a:gd name="connsiteX32" fmla="*/ 3456122 w 5602638"/>
              <a:gd name="connsiteY32" fmla="*/ 627682 h 1490829"/>
              <a:gd name="connsiteX33" fmla="*/ 3665350 w 5602638"/>
              <a:gd name="connsiteY33" fmla="*/ 883404 h 1490829"/>
              <a:gd name="connsiteX34" fmla="*/ 3758339 w 5602638"/>
              <a:gd name="connsiteY34" fmla="*/ 968644 h 1490829"/>
              <a:gd name="connsiteX35" fmla="*/ 4029560 w 5602638"/>
              <a:gd name="connsiteY35" fmla="*/ 1170122 h 1490829"/>
              <a:gd name="connsiteX36" fmla="*/ 4169045 w 5602638"/>
              <a:gd name="connsiteY36" fmla="*/ 1232116 h 1490829"/>
              <a:gd name="connsiteX37" fmla="*/ 4393770 w 5602638"/>
              <a:gd name="connsiteY37" fmla="*/ 1332855 h 1490829"/>
              <a:gd name="connsiteX38" fmla="*/ 4572000 w 5602638"/>
              <a:gd name="connsiteY38" fmla="*/ 1394848 h 1490829"/>
              <a:gd name="connsiteX39" fmla="*/ 4719234 w 5602638"/>
              <a:gd name="connsiteY39" fmla="*/ 1441343 h 1490829"/>
              <a:gd name="connsiteX40" fmla="*/ 4812224 w 5602638"/>
              <a:gd name="connsiteY40" fmla="*/ 1464590 h 1490829"/>
              <a:gd name="connsiteX41" fmla="*/ 4788977 w 5602638"/>
              <a:gd name="connsiteY41" fmla="*/ 1046136 h 1490829"/>
              <a:gd name="connsiteX42" fmla="*/ 4788977 w 5602638"/>
              <a:gd name="connsiteY42" fmla="*/ 681926 h 1490829"/>
              <a:gd name="connsiteX43" fmla="*/ 4982706 w 5602638"/>
              <a:gd name="connsiteY43" fmla="*/ 891153 h 1490829"/>
              <a:gd name="connsiteX44" fmla="*/ 5129939 w 5602638"/>
              <a:gd name="connsiteY44" fmla="*/ 1053885 h 1490829"/>
              <a:gd name="connsiteX45" fmla="*/ 5424407 w 5602638"/>
              <a:gd name="connsiteY45" fmla="*/ 1232116 h 1490829"/>
              <a:gd name="connsiteX46" fmla="*/ 5548394 w 5602638"/>
              <a:gd name="connsiteY46" fmla="*/ 1363851 h 1490829"/>
              <a:gd name="connsiteX47" fmla="*/ 5602638 w 5602638"/>
              <a:gd name="connsiteY47" fmla="*/ 1371600 h 1490829"/>
              <a:gd name="connsiteX0" fmla="*/ 0 w 5602638"/>
              <a:gd name="connsiteY0" fmla="*/ 712922 h 1490829"/>
              <a:gd name="connsiteX1" fmla="*/ 193729 w 5602638"/>
              <a:gd name="connsiteY1" fmla="*/ 658678 h 1490829"/>
              <a:gd name="connsiteX2" fmla="*/ 433953 w 5602638"/>
              <a:gd name="connsiteY2" fmla="*/ 635431 h 1490829"/>
              <a:gd name="connsiteX3" fmla="*/ 534692 w 5602638"/>
              <a:gd name="connsiteY3" fmla="*/ 635431 h 1490829"/>
              <a:gd name="connsiteX4" fmla="*/ 565689 w 5602638"/>
              <a:gd name="connsiteY4" fmla="*/ 697424 h 1490829"/>
              <a:gd name="connsiteX5" fmla="*/ 612184 w 5602638"/>
              <a:gd name="connsiteY5" fmla="*/ 1022888 h 1490829"/>
              <a:gd name="connsiteX6" fmla="*/ 627682 w 5602638"/>
              <a:gd name="connsiteY6" fmla="*/ 1441343 h 1490829"/>
              <a:gd name="connsiteX7" fmla="*/ 650929 w 5602638"/>
              <a:gd name="connsiteY7" fmla="*/ 1371600 h 1490829"/>
              <a:gd name="connsiteX8" fmla="*/ 666428 w 5602638"/>
              <a:gd name="connsiteY8" fmla="*/ 883404 h 1490829"/>
              <a:gd name="connsiteX9" fmla="*/ 689675 w 5602638"/>
              <a:gd name="connsiteY9" fmla="*/ 658678 h 1490829"/>
              <a:gd name="connsiteX10" fmla="*/ 860156 w 5602638"/>
              <a:gd name="connsiteY10" fmla="*/ 635431 h 1490829"/>
              <a:gd name="connsiteX11" fmla="*/ 1007390 w 5602638"/>
              <a:gd name="connsiteY11" fmla="*/ 627682 h 1490829"/>
              <a:gd name="connsiteX12" fmla="*/ 1084882 w 5602638"/>
              <a:gd name="connsiteY12" fmla="*/ 774916 h 1490829"/>
              <a:gd name="connsiteX13" fmla="*/ 1084882 w 5602638"/>
              <a:gd name="connsiteY13" fmla="*/ 984143 h 1490829"/>
              <a:gd name="connsiteX14" fmla="*/ 1131377 w 5602638"/>
              <a:gd name="connsiteY14" fmla="*/ 906651 h 1490829"/>
              <a:gd name="connsiteX15" fmla="*/ 1131377 w 5602638"/>
              <a:gd name="connsiteY15" fmla="*/ 720671 h 1490829"/>
              <a:gd name="connsiteX16" fmla="*/ 1185621 w 5602638"/>
              <a:gd name="connsiteY16" fmla="*/ 643180 h 1490829"/>
              <a:gd name="connsiteX17" fmla="*/ 1325106 w 5602638"/>
              <a:gd name="connsiteY17" fmla="*/ 635431 h 1490829"/>
              <a:gd name="connsiteX18" fmla="*/ 1456841 w 5602638"/>
              <a:gd name="connsiteY18" fmla="*/ 436430 h 1490829"/>
              <a:gd name="connsiteX19" fmla="*/ 1813302 w 5602638"/>
              <a:gd name="connsiteY19" fmla="*/ 513444 h 1490829"/>
              <a:gd name="connsiteX20" fmla="*/ 1867546 w 5602638"/>
              <a:gd name="connsiteY20" fmla="*/ 355802 h 1490829"/>
              <a:gd name="connsiteX21" fmla="*/ 2208509 w 5602638"/>
              <a:gd name="connsiteY21" fmla="*/ 495946 h 1490829"/>
              <a:gd name="connsiteX22" fmla="*/ 2262753 w 5602638"/>
              <a:gd name="connsiteY22" fmla="*/ 433953 h 1490829"/>
              <a:gd name="connsiteX23" fmla="*/ 2278251 w 5602638"/>
              <a:gd name="connsiteY23" fmla="*/ 0 h 1490829"/>
              <a:gd name="connsiteX24" fmla="*/ 2448733 w 5602638"/>
              <a:gd name="connsiteY24" fmla="*/ 170482 h 1490829"/>
              <a:gd name="connsiteX25" fmla="*/ 2510726 w 5602638"/>
              <a:gd name="connsiteY25" fmla="*/ 356461 h 1490829"/>
              <a:gd name="connsiteX26" fmla="*/ 2657960 w 5602638"/>
              <a:gd name="connsiteY26" fmla="*/ 526943 h 1490829"/>
              <a:gd name="connsiteX27" fmla="*/ 2789695 w 5602638"/>
              <a:gd name="connsiteY27" fmla="*/ 712922 h 1490829"/>
              <a:gd name="connsiteX28" fmla="*/ 2936929 w 5602638"/>
              <a:gd name="connsiteY28" fmla="*/ 836909 h 1490829"/>
              <a:gd name="connsiteX29" fmla="*/ 3053167 w 5602638"/>
              <a:gd name="connsiteY29" fmla="*/ 968644 h 1490829"/>
              <a:gd name="connsiteX30" fmla="*/ 3339885 w 5602638"/>
              <a:gd name="connsiteY30" fmla="*/ 1131377 h 1490829"/>
              <a:gd name="connsiteX31" fmla="*/ 3456122 w 5602638"/>
              <a:gd name="connsiteY31" fmla="*/ 1208868 h 1490829"/>
              <a:gd name="connsiteX32" fmla="*/ 3456122 w 5602638"/>
              <a:gd name="connsiteY32" fmla="*/ 627682 h 1490829"/>
              <a:gd name="connsiteX33" fmla="*/ 3665350 w 5602638"/>
              <a:gd name="connsiteY33" fmla="*/ 883404 h 1490829"/>
              <a:gd name="connsiteX34" fmla="*/ 3758339 w 5602638"/>
              <a:gd name="connsiteY34" fmla="*/ 968644 h 1490829"/>
              <a:gd name="connsiteX35" fmla="*/ 4029560 w 5602638"/>
              <a:gd name="connsiteY35" fmla="*/ 1170122 h 1490829"/>
              <a:gd name="connsiteX36" fmla="*/ 4169045 w 5602638"/>
              <a:gd name="connsiteY36" fmla="*/ 1232116 h 1490829"/>
              <a:gd name="connsiteX37" fmla="*/ 4393770 w 5602638"/>
              <a:gd name="connsiteY37" fmla="*/ 1332855 h 1490829"/>
              <a:gd name="connsiteX38" fmla="*/ 4572000 w 5602638"/>
              <a:gd name="connsiteY38" fmla="*/ 1394848 h 1490829"/>
              <a:gd name="connsiteX39" fmla="*/ 4719234 w 5602638"/>
              <a:gd name="connsiteY39" fmla="*/ 1441343 h 1490829"/>
              <a:gd name="connsiteX40" fmla="*/ 4812224 w 5602638"/>
              <a:gd name="connsiteY40" fmla="*/ 1464590 h 1490829"/>
              <a:gd name="connsiteX41" fmla="*/ 4788977 w 5602638"/>
              <a:gd name="connsiteY41" fmla="*/ 1046136 h 1490829"/>
              <a:gd name="connsiteX42" fmla="*/ 4788977 w 5602638"/>
              <a:gd name="connsiteY42" fmla="*/ 681926 h 1490829"/>
              <a:gd name="connsiteX43" fmla="*/ 4982706 w 5602638"/>
              <a:gd name="connsiteY43" fmla="*/ 891153 h 1490829"/>
              <a:gd name="connsiteX44" fmla="*/ 5129939 w 5602638"/>
              <a:gd name="connsiteY44" fmla="*/ 1053885 h 1490829"/>
              <a:gd name="connsiteX45" fmla="*/ 5424407 w 5602638"/>
              <a:gd name="connsiteY45" fmla="*/ 1232116 h 1490829"/>
              <a:gd name="connsiteX46" fmla="*/ 5548394 w 5602638"/>
              <a:gd name="connsiteY46" fmla="*/ 1363851 h 1490829"/>
              <a:gd name="connsiteX47" fmla="*/ 5602638 w 5602638"/>
              <a:gd name="connsiteY47" fmla="*/ 1371600 h 1490829"/>
              <a:gd name="connsiteX0" fmla="*/ 0 w 5602638"/>
              <a:gd name="connsiteY0" fmla="*/ 712922 h 1490829"/>
              <a:gd name="connsiteX1" fmla="*/ 193729 w 5602638"/>
              <a:gd name="connsiteY1" fmla="*/ 658678 h 1490829"/>
              <a:gd name="connsiteX2" fmla="*/ 433953 w 5602638"/>
              <a:gd name="connsiteY2" fmla="*/ 635431 h 1490829"/>
              <a:gd name="connsiteX3" fmla="*/ 534692 w 5602638"/>
              <a:gd name="connsiteY3" fmla="*/ 635431 h 1490829"/>
              <a:gd name="connsiteX4" fmla="*/ 565689 w 5602638"/>
              <a:gd name="connsiteY4" fmla="*/ 697424 h 1490829"/>
              <a:gd name="connsiteX5" fmla="*/ 612184 w 5602638"/>
              <a:gd name="connsiteY5" fmla="*/ 1022888 h 1490829"/>
              <a:gd name="connsiteX6" fmla="*/ 627682 w 5602638"/>
              <a:gd name="connsiteY6" fmla="*/ 1441343 h 1490829"/>
              <a:gd name="connsiteX7" fmla="*/ 650929 w 5602638"/>
              <a:gd name="connsiteY7" fmla="*/ 1371600 h 1490829"/>
              <a:gd name="connsiteX8" fmla="*/ 666428 w 5602638"/>
              <a:gd name="connsiteY8" fmla="*/ 883404 h 1490829"/>
              <a:gd name="connsiteX9" fmla="*/ 689675 w 5602638"/>
              <a:gd name="connsiteY9" fmla="*/ 658678 h 1490829"/>
              <a:gd name="connsiteX10" fmla="*/ 860156 w 5602638"/>
              <a:gd name="connsiteY10" fmla="*/ 635431 h 1490829"/>
              <a:gd name="connsiteX11" fmla="*/ 1007390 w 5602638"/>
              <a:gd name="connsiteY11" fmla="*/ 627682 h 1490829"/>
              <a:gd name="connsiteX12" fmla="*/ 1084882 w 5602638"/>
              <a:gd name="connsiteY12" fmla="*/ 774916 h 1490829"/>
              <a:gd name="connsiteX13" fmla="*/ 1084882 w 5602638"/>
              <a:gd name="connsiteY13" fmla="*/ 984143 h 1490829"/>
              <a:gd name="connsiteX14" fmla="*/ 1131377 w 5602638"/>
              <a:gd name="connsiteY14" fmla="*/ 906651 h 1490829"/>
              <a:gd name="connsiteX15" fmla="*/ 1131377 w 5602638"/>
              <a:gd name="connsiteY15" fmla="*/ 720671 h 1490829"/>
              <a:gd name="connsiteX16" fmla="*/ 1185621 w 5602638"/>
              <a:gd name="connsiteY16" fmla="*/ 643180 h 1490829"/>
              <a:gd name="connsiteX17" fmla="*/ 1325106 w 5602638"/>
              <a:gd name="connsiteY17" fmla="*/ 635431 h 1490829"/>
              <a:gd name="connsiteX18" fmla="*/ 1456841 w 5602638"/>
              <a:gd name="connsiteY18" fmla="*/ 436430 h 1490829"/>
              <a:gd name="connsiteX19" fmla="*/ 1813302 w 5602638"/>
              <a:gd name="connsiteY19" fmla="*/ 513444 h 1490829"/>
              <a:gd name="connsiteX20" fmla="*/ 1867546 w 5602638"/>
              <a:gd name="connsiteY20" fmla="*/ 355802 h 1490829"/>
              <a:gd name="connsiteX21" fmla="*/ 2208509 w 5602638"/>
              <a:gd name="connsiteY21" fmla="*/ 495946 h 1490829"/>
              <a:gd name="connsiteX22" fmla="*/ 2262753 w 5602638"/>
              <a:gd name="connsiteY22" fmla="*/ 433953 h 1490829"/>
              <a:gd name="connsiteX23" fmla="*/ 2278251 w 5602638"/>
              <a:gd name="connsiteY23" fmla="*/ 0 h 1490829"/>
              <a:gd name="connsiteX24" fmla="*/ 2448733 w 5602638"/>
              <a:gd name="connsiteY24" fmla="*/ 170482 h 1490829"/>
              <a:gd name="connsiteX25" fmla="*/ 2510726 w 5602638"/>
              <a:gd name="connsiteY25" fmla="*/ 356461 h 1490829"/>
              <a:gd name="connsiteX26" fmla="*/ 2657960 w 5602638"/>
              <a:gd name="connsiteY26" fmla="*/ 526943 h 1490829"/>
              <a:gd name="connsiteX27" fmla="*/ 2789695 w 5602638"/>
              <a:gd name="connsiteY27" fmla="*/ 712922 h 1490829"/>
              <a:gd name="connsiteX28" fmla="*/ 2936929 w 5602638"/>
              <a:gd name="connsiteY28" fmla="*/ 836909 h 1490829"/>
              <a:gd name="connsiteX29" fmla="*/ 3053167 w 5602638"/>
              <a:gd name="connsiteY29" fmla="*/ 968644 h 1490829"/>
              <a:gd name="connsiteX30" fmla="*/ 3339885 w 5602638"/>
              <a:gd name="connsiteY30" fmla="*/ 1131377 h 1490829"/>
              <a:gd name="connsiteX31" fmla="*/ 3456122 w 5602638"/>
              <a:gd name="connsiteY31" fmla="*/ 1208868 h 1490829"/>
              <a:gd name="connsiteX32" fmla="*/ 3456122 w 5602638"/>
              <a:gd name="connsiteY32" fmla="*/ 627682 h 1490829"/>
              <a:gd name="connsiteX33" fmla="*/ 3665350 w 5602638"/>
              <a:gd name="connsiteY33" fmla="*/ 883404 h 1490829"/>
              <a:gd name="connsiteX34" fmla="*/ 3758339 w 5602638"/>
              <a:gd name="connsiteY34" fmla="*/ 968644 h 1490829"/>
              <a:gd name="connsiteX35" fmla="*/ 4029560 w 5602638"/>
              <a:gd name="connsiteY35" fmla="*/ 1170122 h 1490829"/>
              <a:gd name="connsiteX36" fmla="*/ 4169045 w 5602638"/>
              <a:gd name="connsiteY36" fmla="*/ 1232116 h 1490829"/>
              <a:gd name="connsiteX37" fmla="*/ 4393770 w 5602638"/>
              <a:gd name="connsiteY37" fmla="*/ 1332855 h 1490829"/>
              <a:gd name="connsiteX38" fmla="*/ 4572000 w 5602638"/>
              <a:gd name="connsiteY38" fmla="*/ 1394848 h 1490829"/>
              <a:gd name="connsiteX39" fmla="*/ 4719234 w 5602638"/>
              <a:gd name="connsiteY39" fmla="*/ 1441343 h 1490829"/>
              <a:gd name="connsiteX40" fmla="*/ 4812224 w 5602638"/>
              <a:gd name="connsiteY40" fmla="*/ 1464590 h 1490829"/>
              <a:gd name="connsiteX41" fmla="*/ 4788977 w 5602638"/>
              <a:gd name="connsiteY41" fmla="*/ 1046136 h 1490829"/>
              <a:gd name="connsiteX42" fmla="*/ 4788977 w 5602638"/>
              <a:gd name="connsiteY42" fmla="*/ 681926 h 1490829"/>
              <a:gd name="connsiteX43" fmla="*/ 4982706 w 5602638"/>
              <a:gd name="connsiteY43" fmla="*/ 891153 h 1490829"/>
              <a:gd name="connsiteX44" fmla="*/ 5129939 w 5602638"/>
              <a:gd name="connsiteY44" fmla="*/ 1053885 h 1490829"/>
              <a:gd name="connsiteX45" fmla="*/ 5424407 w 5602638"/>
              <a:gd name="connsiteY45" fmla="*/ 1232116 h 1490829"/>
              <a:gd name="connsiteX46" fmla="*/ 5548394 w 5602638"/>
              <a:gd name="connsiteY46" fmla="*/ 1363851 h 1490829"/>
              <a:gd name="connsiteX47" fmla="*/ 5602638 w 5602638"/>
              <a:gd name="connsiteY47" fmla="*/ 1371600 h 1490829"/>
              <a:gd name="connsiteX0" fmla="*/ 0 w 5602638"/>
              <a:gd name="connsiteY0" fmla="*/ 712922 h 1490829"/>
              <a:gd name="connsiteX1" fmla="*/ 193729 w 5602638"/>
              <a:gd name="connsiteY1" fmla="*/ 658678 h 1490829"/>
              <a:gd name="connsiteX2" fmla="*/ 433953 w 5602638"/>
              <a:gd name="connsiteY2" fmla="*/ 635431 h 1490829"/>
              <a:gd name="connsiteX3" fmla="*/ 534692 w 5602638"/>
              <a:gd name="connsiteY3" fmla="*/ 635431 h 1490829"/>
              <a:gd name="connsiteX4" fmla="*/ 565689 w 5602638"/>
              <a:gd name="connsiteY4" fmla="*/ 697424 h 1490829"/>
              <a:gd name="connsiteX5" fmla="*/ 612184 w 5602638"/>
              <a:gd name="connsiteY5" fmla="*/ 1022888 h 1490829"/>
              <a:gd name="connsiteX6" fmla="*/ 627682 w 5602638"/>
              <a:gd name="connsiteY6" fmla="*/ 1441343 h 1490829"/>
              <a:gd name="connsiteX7" fmla="*/ 650929 w 5602638"/>
              <a:gd name="connsiteY7" fmla="*/ 1371600 h 1490829"/>
              <a:gd name="connsiteX8" fmla="*/ 666428 w 5602638"/>
              <a:gd name="connsiteY8" fmla="*/ 883404 h 1490829"/>
              <a:gd name="connsiteX9" fmla="*/ 689675 w 5602638"/>
              <a:gd name="connsiteY9" fmla="*/ 658678 h 1490829"/>
              <a:gd name="connsiteX10" fmla="*/ 860156 w 5602638"/>
              <a:gd name="connsiteY10" fmla="*/ 635431 h 1490829"/>
              <a:gd name="connsiteX11" fmla="*/ 1007390 w 5602638"/>
              <a:gd name="connsiteY11" fmla="*/ 627682 h 1490829"/>
              <a:gd name="connsiteX12" fmla="*/ 1084882 w 5602638"/>
              <a:gd name="connsiteY12" fmla="*/ 774916 h 1490829"/>
              <a:gd name="connsiteX13" fmla="*/ 1084882 w 5602638"/>
              <a:gd name="connsiteY13" fmla="*/ 984143 h 1490829"/>
              <a:gd name="connsiteX14" fmla="*/ 1131377 w 5602638"/>
              <a:gd name="connsiteY14" fmla="*/ 906651 h 1490829"/>
              <a:gd name="connsiteX15" fmla="*/ 1131377 w 5602638"/>
              <a:gd name="connsiteY15" fmla="*/ 720671 h 1490829"/>
              <a:gd name="connsiteX16" fmla="*/ 1185621 w 5602638"/>
              <a:gd name="connsiteY16" fmla="*/ 643180 h 1490829"/>
              <a:gd name="connsiteX17" fmla="*/ 1325106 w 5602638"/>
              <a:gd name="connsiteY17" fmla="*/ 635431 h 1490829"/>
              <a:gd name="connsiteX18" fmla="*/ 1456841 w 5602638"/>
              <a:gd name="connsiteY18" fmla="*/ 436430 h 1490829"/>
              <a:gd name="connsiteX19" fmla="*/ 1580828 w 5602638"/>
              <a:gd name="connsiteY19" fmla="*/ 393214 h 1490829"/>
              <a:gd name="connsiteX20" fmla="*/ 1813302 w 5602638"/>
              <a:gd name="connsiteY20" fmla="*/ 513444 h 1490829"/>
              <a:gd name="connsiteX21" fmla="*/ 1867546 w 5602638"/>
              <a:gd name="connsiteY21" fmla="*/ 355802 h 1490829"/>
              <a:gd name="connsiteX22" fmla="*/ 2208509 w 5602638"/>
              <a:gd name="connsiteY22" fmla="*/ 495946 h 1490829"/>
              <a:gd name="connsiteX23" fmla="*/ 2262753 w 5602638"/>
              <a:gd name="connsiteY23" fmla="*/ 433953 h 1490829"/>
              <a:gd name="connsiteX24" fmla="*/ 2278251 w 5602638"/>
              <a:gd name="connsiteY24" fmla="*/ 0 h 1490829"/>
              <a:gd name="connsiteX25" fmla="*/ 2448733 w 5602638"/>
              <a:gd name="connsiteY25" fmla="*/ 170482 h 1490829"/>
              <a:gd name="connsiteX26" fmla="*/ 2510726 w 5602638"/>
              <a:gd name="connsiteY26" fmla="*/ 356461 h 1490829"/>
              <a:gd name="connsiteX27" fmla="*/ 2657960 w 5602638"/>
              <a:gd name="connsiteY27" fmla="*/ 526943 h 1490829"/>
              <a:gd name="connsiteX28" fmla="*/ 2789695 w 5602638"/>
              <a:gd name="connsiteY28" fmla="*/ 712922 h 1490829"/>
              <a:gd name="connsiteX29" fmla="*/ 2936929 w 5602638"/>
              <a:gd name="connsiteY29" fmla="*/ 836909 h 1490829"/>
              <a:gd name="connsiteX30" fmla="*/ 3053167 w 5602638"/>
              <a:gd name="connsiteY30" fmla="*/ 968644 h 1490829"/>
              <a:gd name="connsiteX31" fmla="*/ 3339885 w 5602638"/>
              <a:gd name="connsiteY31" fmla="*/ 1131377 h 1490829"/>
              <a:gd name="connsiteX32" fmla="*/ 3456122 w 5602638"/>
              <a:gd name="connsiteY32" fmla="*/ 1208868 h 1490829"/>
              <a:gd name="connsiteX33" fmla="*/ 3456122 w 5602638"/>
              <a:gd name="connsiteY33" fmla="*/ 627682 h 1490829"/>
              <a:gd name="connsiteX34" fmla="*/ 3665350 w 5602638"/>
              <a:gd name="connsiteY34" fmla="*/ 883404 h 1490829"/>
              <a:gd name="connsiteX35" fmla="*/ 3758339 w 5602638"/>
              <a:gd name="connsiteY35" fmla="*/ 968644 h 1490829"/>
              <a:gd name="connsiteX36" fmla="*/ 4029560 w 5602638"/>
              <a:gd name="connsiteY36" fmla="*/ 1170122 h 1490829"/>
              <a:gd name="connsiteX37" fmla="*/ 4169045 w 5602638"/>
              <a:gd name="connsiteY37" fmla="*/ 1232116 h 1490829"/>
              <a:gd name="connsiteX38" fmla="*/ 4393770 w 5602638"/>
              <a:gd name="connsiteY38" fmla="*/ 1332855 h 1490829"/>
              <a:gd name="connsiteX39" fmla="*/ 4572000 w 5602638"/>
              <a:gd name="connsiteY39" fmla="*/ 1394848 h 1490829"/>
              <a:gd name="connsiteX40" fmla="*/ 4719234 w 5602638"/>
              <a:gd name="connsiteY40" fmla="*/ 1441343 h 1490829"/>
              <a:gd name="connsiteX41" fmla="*/ 4812224 w 5602638"/>
              <a:gd name="connsiteY41" fmla="*/ 1464590 h 1490829"/>
              <a:gd name="connsiteX42" fmla="*/ 4788977 w 5602638"/>
              <a:gd name="connsiteY42" fmla="*/ 1046136 h 1490829"/>
              <a:gd name="connsiteX43" fmla="*/ 4788977 w 5602638"/>
              <a:gd name="connsiteY43" fmla="*/ 681926 h 1490829"/>
              <a:gd name="connsiteX44" fmla="*/ 4982706 w 5602638"/>
              <a:gd name="connsiteY44" fmla="*/ 891153 h 1490829"/>
              <a:gd name="connsiteX45" fmla="*/ 5129939 w 5602638"/>
              <a:gd name="connsiteY45" fmla="*/ 1053885 h 1490829"/>
              <a:gd name="connsiteX46" fmla="*/ 5424407 w 5602638"/>
              <a:gd name="connsiteY46" fmla="*/ 1232116 h 1490829"/>
              <a:gd name="connsiteX47" fmla="*/ 5548394 w 5602638"/>
              <a:gd name="connsiteY47" fmla="*/ 1363851 h 1490829"/>
              <a:gd name="connsiteX48" fmla="*/ 5602638 w 5602638"/>
              <a:gd name="connsiteY48" fmla="*/ 1371600 h 1490829"/>
              <a:gd name="connsiteX0" fmla="*/ 0 w 5602638"/>
              <a:gd name="connsiteY0" fmla="*/ 712922 h 1490829"/>
              <a:gd name="connsiteX1" fmla="*/ 193729 w 5602638"/>
              <a:gd name="connsiteY1" fmla="*/ 658678 h 1490829"/>
              <a:gd name="connsiteX2" fmla="*/ 433953 w 5602638"/>
              <a:gd name="connsiteY2" fmla="*/ 635431 h 1490829"/>
              <a:gd name="connsiteX3" fmla="*/ 534692 w 5602638"/>
              <a:gd name="connsiteY3" fmla="*/ 635431 h 1490829"/>
              <a:gd name="connsiteX4" fmla="*/ 565689 w 5602638"/>
              <a:gd name="connsiteY4" fmla="*/ 697424 h 1490829"/>
              <a:gd name="connsiteX5" fmla="*/ 612184 w 5602638"/>
              <a:gd name="connsiteY5" fmla="*/ 1022888 h 1490829"/>
              <a:gd name="connsiteX6" fmla="*/ 627682 w 5602638"/>
              <a:gd name="connsiteY6" fmla="*/ 1441343 h 1490829"/>
              <a:gd name="connsiteX7" fmla="*/ 650929 w 5602638"/>
              <a:gd name="connsiteY7" fmla="*/ 1371600 h 1490829"/>
              <a:gd name="connsiteX8" fmla="*/ 666428 w 5602638"/>
              <a:gd name="connsiteY8" fmla="*/ 883404 h 1490829"/>
              <a:gd name="connsiteX9" fmla="*/ 689675 w 5602638"/>
              <a:gd name="connsiteY9" fmla="*/ 658678 h 1490829"/>
              <a:gd name="connsiteX10" fmla="*/ 860156 w 5602638"/>
              <a:gd name="connsiteY10" fmla="*/ 635431 h 1490829"/>
              <a:gd name="connsiteX11" fmla="*/ 1007390 w 5602638"/>
              <a:gd name="connsiteY11" fmla="*/ 627682 h 1490829"/>
              <a:gd name="connsiteX12" fmla="*/ 1084882 w 5602638"/>
              <a:gd name="connsiteY12" fmla="*/ 774916 h 1490829"/>
              <a:gd name="connsiteX13" fmla="*/ 1084882 w 5602638"/>
              <a:gd name="connsiteY13" fmla="*/ 984143 h 1490829"/>
              <a:gd name="connsiteX14" fmla="*/ 1131377 w 5602638"/>
              <a:gd name="connsiteY14" fmla="*/ 906651 h 1490829"/>
              <a:gd name="connsiteX15" fmla="*/ 1131377 w 5602638"/>
              <a:gd name="connsiteY15" fmla="*/ 720671 h 1490829"/>
              <a:gd name="connsiteX16" fmla="*/ 1185621 w 5602638"/>
              <a:gd name="connsiteY16" fmla="*/ 643180 h 1490829"/>
              <a:gd name="connsiteX17" fmla="*/ 1325106 w 5602638"/>
              <a:gd name="connsiteY17" fmla="*/ 635431 h 1490829"/>
              <a:gd name="connsiteX18" fmla="*/ 1511085 w 5602638"/>
              <a:gd name="connsiteY18" fmla="*/ 510876 h 1490829"/>
              <a:gd name="connsiteX19" fmla="*/ 1580828 w 5602638"/>
              <a:gd name="connsiteY19" fmla="*/ 393214 h 1490829"/>
              <a:gd name="connsiteX20" fmla="*/ 1813302 w 5602638"/>
              <a:gd name="connsiteY20" fmla="*/ 513444 h 1490829"/>
              <a:gd name="connsiteX21" fmla="*/ 1867546 w 5602638"/>
              <a:gd name="connsiteY21" fmla="*/ 355802 h 1490829"/>
              <a:gd name="connsiteX22" fmla="*/ 2208509 w 5602638"/>
              <a:gd name="connsiteY22" fmla="*/ 495946 h 1490829"/>
              <a:gd name="connsiteX23" fmla="*/ 2262753 w 5602638"/>
              <a:gd name="connsiteY23" fmla="*/ 433953 h 1490829"/>
              <a:gd name="connsiteX24" fmla="*/ 2278251 w 5602638"/>
              <a:gd name="connsiteY24" fmla="*/ 0 h 1490829"/>
              <a:gd name="connsiteX25" fmla="*/ 2448733 w 5602638"/>
              <a:gd name="connsiteY25" fmla="*/ 170482 h 1490829"/>
              <a:gd name="connsiteX26" fmla="*/ 2510726 w 5602638"/>
              <a:gd name="connsiteY26" fmla="*/ 356461 h 1490829"/>
              <a:gd name="connsiteX27" fmla="*/ 2657960 w 5602638"/>
              <a:gd name="connsiteY27" fmla="*/ 526943 h 1490829"/>
              <a:gd name="connsiteX28" fmla="*/ 2789695 w 5602638"/>
              <a:gd name="connsiteY28" fmla="*/ 712922 h 1490829"/>
              <a:gd name="connsiteX29" fmla="*/ 2936929 w 5602638"/>
              <a:gd name="connsiteY29" fmla="*/ 836909 h 1490829"/>
              <a:gd name="connsiteX30" fmla="*/ 3053167 w 5602638"/>
              <a:gd name="connsiteY30" fmla="*/ 968644 h 1490829"/>
              <a:gd name="connsiteX31" fmla="*/ 3339885 w 5602638"/>
              <a:gd name="connsiteY31" fmla="*/ 1131377 h 1490829"/>
              <a:gd name="connsiteX32" fmla="*/ 3456122 w 5602638"/>
              <a:gd name="connsiteY32" fmla="*/ 1208868 h 1490829"/>
              <a:gd name="connsiteX33" fmla="*/ 3456122 w 5602638"/>
              <a:gd name="connsiteY33" fmla="*/ 627682 h 1490829"/>
              <a:gd name="connsiteX34" fmla="*/ 3665350 w 5602638"/>
              <a:gd name="connsiteY34" fmla="*/ 883404 h 1490829"/>
              <a:gd name="connsiteX35" fmla="*/ 3758339 w 5602638"/>
              <a:gd name="connsiteY35" fmla="*/ 968644 h 1490829"/>
              <a:gd name="connsiteX36" fmla="*/ 4029560 w 5602638"/>
              <a:gd name="connsiteY36" fmla="*/ 1170122 h 1490829"/>
              <a:gd name="connsiteX37" fmla="*/ 4169045 w 5602638"/>
              <a:gd name="connsiteY37" fmla="*/ 1232116 h 1490829"/>
              <a:gd name="connsiteX38" fmla="*/ 4393770 w 5602638"/>
              <a:gd name="connsiteY38" fmla="*/ 1332855 h 1490829"/>
              <a:gd name="connsiteX39" fmla="*/ 4572000 w 5602638"/>
              <a:gd name="connsiteY39" fmla="*/ 1394848 h 1490829"/>
              <a:gd name="connsiteX40" fmla="*/ 4719234 w 5602638"/>
              <a:gd name="connsiteY40" fmla="*/ 1441343 h 1490829"/>
              <a:gd name="connsiteX41" fmla="*/ 4812224 w 5602638"/>
              <a:gd name="connsiteY41" fmla="*/ 1464590 h 1490829"/>
              <a:gd name="connsiteX42" fmla="*/ 4788977 w 5602638"/>
              <a:gd name="connsiteY42" fmla="*/ 1046136 h 1490829"/>
              <a:gd name="connsiteX43" fmla="*/ 4788977 w 5602638"/>
              <a:gd name="connsiteY43" fmla="*/ 681926 h 1490829"/>
              <a:gd name="connsiteX44" fmla="*/ 4982706 w 5602638"/>
              <a:gd name="connsiteY44" fmla="*/ 891153 h 1490829"/>
              <a:gd name="connsiteX45" fmla="*/ 5129939 w 5602638"/>
              <a:gd name="connsiteY45" fmla="*/ 1053885 h 1490829"/>
              <a:gd name="connsiteX46" fmla="*/ 5424407 w 5602638"/>
              <a:gd name="connsiteY46" fmla="*/ 1232116 h 1490829"/>
              <a:gd name="connsiteX47" fmla="*/ 5548394 w 5602638"/>
              <a:gd name="connsiteY47" fmla="*/ 1363851 h 1490829"/>
              <a:gd name="connsiteX48" fmla="*/ 5602638 w 5602638"/>
              <a:gd name="connsiteY48" fmla="*/ 1371600 h 1490829"/>
              <a:gd name="connsiteX0" fmla="*/ 0 w 5602638"/>
              <a:gd name="connsiteY0" fmla="*/ 712922 h 1490829"/>
              <a:gd name="connsiteX1" fmla="*/ 193729 w 5602638"/>
              <a:gd name="connsiteY1" fmla="*/ 658678 h 1490829"/>
              <a:gd name="connsiteX2" fmla="*/ 433953 w 5602638"/>
              <a:gd name="connsiteY2" fmla="*/ 635431 h 1490829"/>
              <a:gd name="connsiteX3" fmla="*/ 534692 w 5602638"/>
              <a:gd name="connsiteY3" fmla="*/ 635431 h 1490829"/>
              <a:gd name="connsiteX4" fmla="*/ 565689 w 5602638"/>
              <a:gd name="connsiteY4" fmla="*/ 697424 h 1490829"/>
              <a:gd name="connsiteX5" fmla="*/ 612184 w 5602638"/>
              <a:gd name="connsiteY5" fmla="*/ 1022888 h 1490829"/>
              <a:gd name="connsiteX6" fmla="*/ 627682 w 5602638"/>
              <a:gd name="connsiteY6" fmla="*/ 1441343 h 1490829"/>
              <a:gd name="connsiteX7" fmla="*/ 650929 w 5602638"/>
              <a:gd name="connsiteY7" fmla="*/ 1371600 h 1490829"/>
              <a:gd name="connsiteX8" fmla="*/ 666428 w 5602638"/>
              <a:gd name="connsiteY8" fmla="*/ 883404 h 1490829"/>
              <a:gd name="connsiteX9" fmla="*/ 689675 w 5602638"/>
              <a:gd name="connsiteY9" fmla="*/ 658678 h 1490829"/>
              <a:gd name="connsiteX10" fmla="*/ 860156 w 5602638"/>
              <a:gd name="connsiteY10" fmla="*/ 635431 h 1490829"/>
              <a:gd name="connsiteX11" fmla="*/ 1007390 w 5602638"/>
              <a:gd name="connsiteY11" fmla="*/ 627682 h 1490829"/>
              <a:gd name="connsiteX12" fmla="*/ 1084882 w 5602638"/>
              <a:gd name="connsiteY12" fmla="*/ 774916 h 1490829"/>
              <a:gd name="connsiteX13" fmla="*/ 1084882 w 5602638"/>
              <a:gd name="connsiteY13" fmla="*/ 984143 h 1490829"/>
              <a:gd name="connsiteX14" fmla="*/ 1131377 w 5602638"/>
              <a:gd name="connsiteY14" fmla="*/ 906651 h 1490829"/>
              <a:gd name="connsiteX15" fmla="*/ 1131377 w 5602638"/>
              <a:gd name="connsiteY15" fmla="*/ 720671 h 1490829"/>
              <a:gd name="connsiteX16" fmla="*/ 1185621 w 5602638"/>
              <a:gd name="connsiteY16" fmla="*/ 643180 h 1490829"/>
              <a:gd name="connsiteX17" fmla="*/ 1325106 w 5602638"/>
              <a:gd name="connsiteY17" fmla="*/ 635431 h 1490829"/>
              <a:gd name="connsiteX18" fmla="*/ 1456841 w 5602638"/>
              <a:gd name="connsiteY18" fmla="*/ 444701 h 1490829"/>
              <a:gd name="connsiteX19" fmla="*/ 1580828 w 5602638"/>
              <a:gd name="connsiteY19" fmla="*/ 393214 h 1490829"/>
              <a:gd name="connsiteX20" fmla="*/ 1813302 w 5602638"/>
              <a:gd name="connsiteY20" fmla="*/ 513444 h 1490829"/>
              <a:gd name="connsiteX21" fmla="*/ 1867546 w 5602638"/>
              <a:gd name="connsiteY21" fmla="*/ 355802 h 1490829"/>
              <a:gd name="connsiteX22" fmla="*/ 2208509 w 5602638"/>
              <a:gd name="connsiteY22" fmla="*/ 495946 h 1490829"/>
              <a:gd name="connsiteX23" fmla="*/ 2262753 w 5602638"/>
              <a:gd name="connsiteY23" fmla="*/ 433953 h 1490829"/>
              <a:gd name="connsiteX24" fmla="*/ 2278251 w 5602638"/>
              <a:gd name="connsiteY24" fmla="*/ 0 h 1490829"/>
              <a:gd name="connsiteX25" fmla="*/ 2448733 w 5602638"/>
              <a:gd name="connsiteY25" fmla="*/ 170482 h 1490829"/>
              <a:gd name="connsiteX26" fmla="*/ 2510726 w 5602638"/>
              <a:gd name="connsiteY26" fmla="*/ 356461 h 1490829"/>
              <a:gd name="connsiteX27" fmla="*/ 2657960 w 5602638"/>
              <a:gd name="connsiteY27" fmla="*/ 526943 h 1490829"/>
              <a:gd name="connsiteX28" fmla="*/ 2789695 w 5602638"/>
              <a:gd name="connsiteY28" fmla="*/ 712922 h 1490829"/>
              <a:gd name="connsiteX29" fmla="*/ 2936929 w 5602638"/>
              <a:gd name="connsiteY29" fmla="*/ 836909 h 1490829"/>
              <a:gd name="connsiteX30" fmla="*/ 3053167 w 5602638"/>
              <a:gd name="connsiteY30" fmla="*/ 968644 h 1490829"/>
              <a:gd name="connsiteX31" fmla="*/ 3339885 w 5602638"/>
              <a:gd name="connsiteY31" fmla="*/ 1131377 h 1490829"/>
              <a:gd name="connsiteX32" fmla="*/ 3456122 w 5602638"/>
              <a:gd name="connsiteY32" fmla="*/ 1208868 h 1490829"/>
              <a:gd name="connsiteX33" fmla="*/ 3456122 w 5602638"/>
              <a:gd name="connsiteY33" fmla="*/ 627682 h 1490829"/>
              <a:gd name="connsiteX34" fmla="*/ 3665350 w 5602638"/>
              <a:gd name="connsiteY34" fmla="*/ 883404 h 1490829"/>
              <a:gd name="connsiteX35" fmla="*/ 3758339 w 5602638"/>
              <a:gd name="connsiteY35" fmla="*/ 968644 h 1490829"/>
              <a:gd name="connsiteX36" fmla="*/ 4029560 w 5602638"/>
              <a:gd name="connsiteY36" fmla="*/ 1170122 h 1490829"/>
              <a:gd name="connsiteX37" fmla="*/ 4169045 w 5602638"/>
              <a:gd name="connsiteY37" fmla="*/ 1232116 h 1490829"/>
              <a:gd name="connsiteX38" fmla="*/ 4393770 w 5602638"/>
              <a:gd name="connsiteY38" fmla="*/ 1332855 h 1490829"/>
              <a:gd name="connsiteX39" fmla="*/ 4572000 w 5602638"/>
              <a:gd name="connsiteY39" fmla="*/ 1394848 h 1490829"/>
              <a:gd name="connsiteX40" fmla="*/ 4719234 w 5602638"/>
              <a:gd name="connsiteY40" fmla="*/ 1441343 h 1490829"/>
              <a:gd name="connsiteX41" fmla="*/ 4812224 w 5602638"/>
              <a:gd name="connsiteY41" fmla="*/ 1464590 h 1490829"/>
              <a:gd name="connsiteX42" fmla="*/ 4788977 w 5602638"/>
              <a:gd name="connsiteY42" fmla="*/ 1046136 h 1490829"/>
              <a:gd name="connsiteX43" fmla="*/ 4788977 w 5602638"/>
              <a:gd name="connsiteY43" fmla="*/ 681926 h 1490829"/>
              <a:gd name="connsiteX44" fmla="*/ 4982706 w 5602638"/>
              <a:gd name="connsiteY44" fmla="*/ 891153 h 1490829"/>
              <a:gd name="connsiteX45" fmla="*/ 5129939 w 5602638"/>
              <a:gd name="connsiteY45" fmla="*/ 1053885 h 1490829"/>
              <a:gd name="connsiteX46" fmla="*/ 5424407 w 5602638"/>
              <a:gd name="connsiteY46" fmla="*/ 1232116 h 1490829"/>
              <a:gd name="connsiteX47" fmla="*/ 5548394 w 5602638"/>
              <a:gd name="connsiteY47" fmla="*/ 1363851 h 1490829"/>
              <a:gd name="connsiteX48" fmla="*/ 5602638 w 5602638"/>
              <a:gd name="connsiteY48" fmla="*/ 1371600 h 1490829"/>
              <a:gd name="connsiteX0" fmla="*/ 0 w 5602638"/>
              <a:gd name="connsiteY0" fmla="*/ 712922 h 1490829"/>
              <a:gd name="connsiteX1" fmla="*/ 193729 w 5602638"/>
              <a:gd name="connsiteY1" fmla="*/ 658678 h 1490829"/>
              <a:gd name="connsiteX2" fmla="*/ 433953 w 5602638"/>
              <a:gd name="connsiteY2" fmla="*/ 635431 h 1490829"/>
              <a:gd name="connsiteX3" fmla="*/ 534692 w 5602638"/>
              <a:gd name="connsiteY3" fmla="*/ 635431 h 1490829"/>
              <a:gd name="connsiteX4" fmla="*/ 565689 w 5602638"/>
              <a:gd name="connsiteY4" fmla="*/ 697424 h 1490829"/>
              <a:gd name="connsiteX5" fmla="*/ 612184 w 5602638"/>
              <a:gd name="connsiteY5" fmla="*/ 1022888 h 1490829"/>
              <a:gd name="connsiteX6" fmla="*/ 627682 w 5602638"/>
              <a:gd name="connsiteY6" fmla="*/ 1441343 h 1490829"/>
              <a:gd name="connsiteX7" fmla="*/ 650929 w 5602638"/>
              <a:gd name="connsiteY7" fmla="*/ 1371600 h 1490829"/>
              <a:gd name="connsiteX8" fmla="*/ 666428 w 5602638"/>
              <a:gd name="connsiteY8" fmla="*/ 883404 h 1490829"/>
              <a:gd name="connsiteX9" fmla="*/ 689675 w 5602638"/>
              <a:gd name="connsiteY9" fmla="*/ 658678 h 1490829"/>
              <a:gd name="connsiteX10" fmla="*/ 860156 w 5602638"/>
              <a:gd name="connsiteY10" fmla="*/ 635431 h 1490829"/>
              <a:gd name="connsiteX11" fmla="*/ 1007390 w 5602638"/>
              <a:gd name="connsiteY11" fmla="*/ 627682 h 1490829"/>
              <a:gd name="connsiteX12" fmla="*/ 1084882 w 5602638"/>
              <a:gd name="connsiteY12" fmla="*/ 774916 h 1490829"/>
              <a:gd name="connsiteX13" fmla="*/ 1084882 w 5602638"/>
              <a:gd name="connsiteY13" fmla="*/ 984143 h 1490829"/>
              <a:gd name="connsiteX14" fmla="*/ 1131377 w 5602638"/>
              <a:gd name="connsiteY14" fmla="*/ 906651 h 1490829"/>
              <a:gd name="connsiteX15" fmla="*/ 1131377 w 5602638"/>
              <a:gd name="connsiteY15" fmla="*/ 720671 h 1490829"/>
              <a:gd name="connsiteX16" fmla="*/ 1185621 w 5602638"/>
              <a:gd name="connsiteY16" fmla="*/ 643180 h 1490829"/>
              <a:gd name="connsiteX17" fmla="*/ 1325106 w 5602638"/>
              <a:gd name="connsiteY17" fmla="*/ 635431 h 1490829"/>
              <a:gd name="connsiteX18" fmla="*/ 1534332 w 5602638"/>
              <a:gd name="connsiteY18" fmla="*/ 490196 h 1490829"/>
              <a:gd name="connsiteX19" fmla="*/ 1580828 w 5602638"/>
              <a:gd name="connsiteY19" fmla="*/ 393214 h 1490829"/>
              <a:gd name="connsiteX20" fmla="*/ 1813302 w 5602638"/>
              <a:gd name="connsiteY20" fmla="*/ 513444 h 1490829"/>
              <a:gd name="connsiteX21" fmla="*/ 1867546 w 5602638"/>
              <a:gd name="connsiteY21" fmla="*/ 355802 h 1490829"/>
              <a:gd name="connsiteX22" fmla="*/ 2208509 w 5602638"/>
              <a:gd name="connsiteY22" fmla="*/ 495946 h 1490829"/>
              <a:gd name="connsiteX23" fmla="*/ 2262753 w 5602638"/>
              <a:gd name="connsiteY23" fmla="*/ 433953 h 1490829"/>
              <a:gd name="connsiteX24" fmla="*/ 2278251 w 5602638"/>
              <a:gd name="connsiteY24" fmla="*/ 0 h 1490829"/>
              <a:gd name="connsiteX25" fmla="*/ 2448733 w 5602638"/>
              <a:gd name="connsiteY25" fmla="*/ 170482 h 1490829"/>
              <a:gd name="connsiteX26" fmla="*/ 2510726 w 5602638"/>
              <a:gd name="connsiteY26" fmla="*/ 356461 h 1490829"/>
              <a:gd name="connsiteX27" fmla="*/ 2657960 w 5602638"/>
              <a:gd name="connsiteY27" fmla="*/ 526943 h 1490829"/>
              <a:gd name="connsiteX28" fmla="*/ 2789695 w 5602638"/>
              <a:gd name="connsiteY28" fmla="*/ 712922 h 1490829"/>
              <a:gd name="connsiteX29" fmla="*/ 2936929 w 5602638"/>
              <a:gd name="connsiteY29" fmla="*/ 836909 h 1490829"/>
              <a:gd name="connsiteX30" fmla="*/ 3053167 w 5602638"/>
              <a:gd name="connsiteY30" fmla="*/ 968644 h 1490829"/>
              <a:gd name="connsiteX31" fmla="*/ 3339885 w 5602638"/>
              <a:gd name="connsiteY31" fmla="*/ 1131377 h 1490829"/>
              <a:gd name="connsiteX32" fmla="*/ 3456122 w 5602638"/>
              <a:gd name="connsiteY32" fmla="*/ 1208868 h 1490829"/>
              <a:gd name="connsiteX33" fmla="*/ 3456122 w 5602638"/>
              <a:gd name="connsiteY33" fmla="*/ 627682 h 1490829"/>
              <a:gd name="connsiteX34" fmla="*/ 3665350 w 5602638"/>
              <a:gd name="connsiteY34" fmla="*/ 883404 h 1490829"/>
              <a:gd name="connsiteX35" fmla="*/ 3758339 w 5602638"/>
              <a:gd name="connsiteY35" fmla="*/ 968644 h 1490829"/>
              <a:gd name="connsiteX36" fmla="*/ 4029560 w 5602638"/>
              <a:gd name="connsiteY36" fmla="*/ 1170122 h 1490829"/>
              <a:gd name="connsiteX37" fmla="*/ 4169045 w 5602638"/>
              <a:gd name="connsiteY37" fmla="*/ 1232116 h 1490829"/>
              <a:gd name="connsiteX38" fmla="*/ 4393770 w 5602638"/>
              <a:gd name="connsiteY38" fmla="*/ 1332855 h 1490829"/>
              <a:gd name="connsiteX39" fmla="*/ 4572000 w 5602638"/>
              <a:gd name="connsiteY39" fmla="*/ 1394848 h 1490829"/>
              <a:gd name="connsiteX40" fmla="*/ 4719234 w 5602638"/>
              <a:gd name="connsiteY40" fmla="*/ 1441343 h 1490829"/>
              <a:gd name="connsiteX41" fmla="*/ 4812224 w 5602638"/>
              <a:gd name="connsiteY41" fmla="*/ 1464590 h 1490829"/>
              <a:gd name="connsiteX42" fmla="*/ 4788977 w 5602638"/>
              <a:gd name="connsiteY42" fmla="*/ 1046136 h 1490829"/>
              <a:gd name="connsiteX43" fmla="*/ 4788977 w 5602638"/>
              <a:gd name="connsiteY43" fmla="*/ 681926 h 1490829"/>
              <a:gd name="connsiteX44" fmla="*/ 4982706 w 5602638"/>
              <a:gd name="connsiteY44" fmla="*/ 891153 h 1490829"/>
              <a:gd name="connsiteX45" fmla="*/ 5129939 w 5602638"/>
              <a:gd name="connsiteY45" fmla="*/ 1053885 h 1490829"/>
              <a:gd name="connsiteX46" fmla="*/ 5424407 w 5602638"/>
              <a:gd name="connsiteY46" fmla="*/ 1232116 h 1490829"/>
              <a:gd name="connsiteX47" fmla="*/ 5548394 w 5602638"/>
              <a:gd name="connsiteY47" fmla="*/ 1363851 h 1490829"/>
              <a:gd name="connsiteX48" fmla="*/ 5602638 w 5602638"/>
              <a:gd name="connsiteY48" fmla="*/ 1371600 h 1490829"/>
              <a:gd name="connsiteX0" fmla="*/ 0 w 5602638"/>
              <a:gd name="connsiteY0" fmla="*/ 712922 h 1490829"/>
              <a:gd name="connsiteX1" fmla="*/ 193729 w 5602638"/>
              <a:gd name="connsiteY1" fmla="*/ 658678 h 1490829"/>
              <a:gd name="connsiteX2" fmla="*/ 433953 w 5602638"/>
              <a:gd name="connsiteY2" fmla="*/ 635431 h 1490829"/>
              <a:gd name="connsiteX3" fmla="*/ 534692 w 5602638"/>
              <a:gd name="connsiteY3" fmla="*/ 635431 h 1490829"/>
              <a:gd name="connsiteX4" fmla="*/ 565689 w 5602638"/>
              <a:gd name="connsiteY4" fmla="*/ 697424 h 1490829"/>
              <a:gd name="connsiteX5" fmla="*/ 612184 w 5602638"/>
              <a:gd name="connsiteY5" fmla="*/ 1022888 h 1490829"/>
              <a:gd name="connsiteX6" fmla="*/ 627682 w 5602638"/>
              <a:gd name="connsiteY6" fmla="*/ 1441343 h 1490829"/>
              <a:gd name="connsiteX7" fmla="*/ 650929 w 5602638"/>
              <a:gd name="connsiteY7" fmla="*/ 1371600 h 1490829"/>
              <a:gd name="connsiteX8" fmla="*/ 666428 w 5602638"/>
              <a:gd name="connsiteY8" fmla="*/ 883404 h 1490829"/>
              <a:gd name="connsiteX9" fmla="*/ 689675 w 5602638"/>
              <a:gd name="connsiteY9" fmla="*/ 658678 h 1490829"/>
              <a:gd name="connsiteX10" fmla="*/ 860156 w 5602638"/>
              <a:gd name="connsiteY10" fmla="*/ 635431 h 1490829"/>
              <a:gd name="connsiteX11" fmla="*/ 1007390 w 5602638"/>
              <a:gd name="connsiteY11" fmla="*/ 627682 h 1490829"/>
              <a:gd name="connsiteX12" fmla="*/ 1084882 w 5602638"/>
              <a:gd name="connsiteY12" fmla="*/ 774916 h 1490829"/>
              <a:gd name="connsiteX13" fmla="*/ 1084882 w 5602638"/>
              <a:gd name="connsiteY13" fmla="*/ 984143 h 1490829"/>
              <a:gd name="connsiteX14" fmla="*/ 1131377 w 5602638"/>
              <a:gd name="connsiteY14" fmla="*/ 906651 h 1490829"/>
              <a:gd name="connsiteX15" fmla="*/ 1131377 w 5602638"/>
              <a:gd name="connsiteY15" fmla="*/ 720671 h 1490829"/>
              <a:gd name="connsiteX16" fmla="*/ 1185621 w 5602638"/>
              <a:gd name="connsiteY16" fmla="*/ 643180 h 1490829"/>
              <a:gd name="connsiteX17" fmla="*/ 1325106 w 5602638"/>
              <a:gd name="connsiteY17" fmla="*/ 635431 h 1490829"/>
              <a:gd name="connsiteX18" fmla="*/ 1433594 w 5602638"/>
              <a:gd name="connsiteY18" fmla="*/ 442845 h 1490829"/>
              <a:gd name="connsiteX19" fmla="*/ 1534332 w 5602638"/>
              <a:gd name="connsiteY19" fmla="*/ 490196 h 1490829"/>
              <a:gd name="connsiteX20" fmla="*/ 1580828 w 5602638"/>
              <a:gd name="connsiteY20" fmla="*/ 393214 h 1490829"/>
              <a:gd name="connsiteX21" fmla="*/ 1813302 w 5602638"/>
              <a:gd name="connsiteY21" fmla="*/ 513444 h 1490829"/>
              <a:gd name="connsiteX22" fmla="*/ 1867546 w 5602638"/>
              <a:gd name="connsiteY22" fmla="*/ 355802 h 1490829"/>
              <a:gd name="connsiteX23" fmla="*/ 2208509 w 5602638"/>
              <a:gd name="connsiteY23" fmla="*/ 495946 h 1490829"/>
              <a:gd name="connsiteX24" fmla="*/ 2262753 w 5602638"/>
              <a:gd name="connsiteY24" fmla="*/ 433953 h 1490829"/>
              <a:gd name="connsiteX25" fmla="*/ 2278251 w 5602638"/>
              <a:gd name="connsiteY25" fmla="*/ 0 h 1490829"/>
              <a:gd name="connsiteX26" fmla="*/ 2448733 w 5602638"/>
              <a:gd name="connsiteY26" fmla="*/ 170482 h 1490829"/>
              <a:gd name="connsiteX27" fmla="*/ 2510726 w 5602638"/>
              <a:gd name="connsiteY27" fmla="*/ 356461 h 1490829"/>
              <a:gd name="connsiteX28" fmla="*/ 2657960 w 5602638"/>
              <a:gd name="connsiteY28" fmla="*/ 526943 h 1490829"/>
              <a:gd name="connsiteX29" fmla="*/ 2789695 w 5602638"/>
              <a:gd name="connsiteY29" fmla="*/ 712922 h 1490829"/>
              <a:gd name="connsiteX30" fmla="*/ 2936929 w 5602638"/>
              <a:gd name="connsiteY30" fmla="*/ 836909 h 1490829"/>
              <a:gd name="connsiteX31" fmla="*/ 3053167 w 5602638"/>
              <a:gd name="connsiteY31" fmla="*/ 968644 h 1490829"/>
              <a:gd name="connsiteX32" fmla="*/ 3339885 w 5602638"/>
              <a:gd name="connsiteY32" fmla="*/ 1131377 h 1490829"/>
              <a:gd name="connsiteX33" fmla="*/ 3456122 w 5602638"/>
              <a:gd name="connsiteY33" fmla="*/ 1208868 h 1490829"/>
              <a:gd name="connsiteX34" fmla="*/ 3456122 w 5602638"/>
              <a:gd name="connsiteY34" fmla="*/ 627682 h 1490829"/>
              <a:gd name="connsiteX35" fmla="*/ 3665350 w 5602638"/>
              <a:gd name="connsiteY35" fmla="*/ 883404 h 1490829"/>
              <a:gd name="connsiteX36" fmla="*/ 3758339 w 5602638"/>
              <a:gd name="connsiteY36" fmla="*/ 968644 h 1490829"/>
              <a:gd name="connsiteX37" fmla="*/ 4029560 w 5602638"/>
              <a:gd name="connsiteY37" fmla="*/ 1170122 h 1490829"/>
              <a:gd name="connsiteX38" fmla="*/ 4169045 w 5602638"/>
              <a:gd name="connsiteY38" fmla="*/ 1232116 h 1490829"/>
              <a:gd name="connsiteX39" fmla="*/ 4393770 w 5602638"/>
              <a:gd name="connsiteY39" fmla="*/ 1332855 h 1490829"/>
              <a:gd name="connsiteX40" fmla="*/ 4572000 w 5602638"/>
              <a:gd name="connsiteY40" fmla="*/ 1394848 h 1490829"/>
              <a:gd name="connsiteX41" fmla="*/ 4719234 w 5602638"/>
              <a:gd name="connsiteY41" fmla="*/ 1441343 h 1490829"/>
              <a:gd name="connsiteX42" fmla="*/ 4812224 w 5602638"/>
              <a:gd name="connsiteY42" fmla="*/ 1464590 h 1490829"/>
              <a:gd name="connsiteX43" fmla="*/ 4788977 w 5602638"/>
              <a:gd name="connsiteY43" fmla="*/ 1046136 h 1490829"/>
              <a:gd name="connsiteX44" fmla="*/ 4788977 w 5602638"/>
              <a:gd name="connsiteY44" fmla="*/ 681926 h 1490829"/>
              <a:gd name="connsiteX45" fmla="*/ 4982706 w 5602638"/>
              <a:gd name="connsiteY45" fmla="*/ 891153 h 1490829"/>
              <a:gd name="connsiteX46" fmla="*/ 5129939 w 5602638"/>
              <a:gd name="connsiteY46" fmla="*/ 1053885 h 1490829"/>
              <a:gd name="connsiteX47" fmla="*/ 5424407 w 5602638"/>
              <a:gd name="connsiteY47" fmla="*/ 1232116 h 1490829"/>
              <a:gd name="connsiteX48" fmla="*/ 5548394 w 5602638"/>
              <a:gd name="connsiteY48" fmla="*/ 1363851 h 1490829"/>
              <a:gd name="connsiteX49" fmla="*/ 5602638 w 5602638"/>
              <a:gd name="connsiteY49" fmla="*/ 1371600 h 1490829"/>
              <a:gd name="connsiteX0" fmla="*/ 0 w 5602638"/>
              <a:gd name="connsiteY0" fmla="*/ 713352 h 1491259"/>
              <a:gd name="connsiteX1" fmla="*/ 193729 w 5602638"/>
              <a:gd name="connsiteY1" fmla="*/ 659108 h 1491259"/>
              <a:gd name="connsiteX2" fmla="*/ 433953 w 5602638"/>
              <a:gd name="connsiteY2" fmla="*/ 635861 h 1491259"/>
              <a:gd name="connsiteX3" fmla="*/ 534692 w 5602638"/>
              <a:gd name="connsiteY3" fmla="*/ 635861 h 1491259"/>
              <a:gd name="connsiteX4" fmla="*/ 565689 w 5602638"/>
              <a:gd name="connsiteY4" fmla="*/ 697854 h 1491259"/>
              <a:gd name="connsiteX5" fmla="*/ 612184 w 5602638"/>
              <a:gd name="connsiteY5" fmla="*/ 1023318 h 1491259"/>
              <a:gd name="connsiteX6" fmla="*/ 627682 w 5602638"/>
              <a:gd name="connsiteY6" fmla="*/ 1441773 h 1491259"/>
              <a:gd name="connsiteX7" fmla="*/ 650929 w 5602638"/>
              <a:gd name="connsiteY7" fmla="*/ 1372030 h 1491259"/>
              <a:gd name="connsiteX8" fmla="*/ 666428 w 5602638"/>
              <a:gd name="connsiteY8" fmla="*/ 883834 h 1491259"/>
              <a:gd name="connsiteX9" fmla="*/ 689675 w 5602638"/>
              <a:gd name="connsiteY9" fmla="*/ 659108 h 1491259"/>
              <a:gd name="connsiteX10" fmla="*/ 860156 w 5602638"/>
              <a:gd name="connsiteY10" fmla="*/ 635861 h 1491259"/>
              <a:gd name="connsiteX11" fmla="*/ 1007390 w 5602638"/>
              <a:gd name="connsiteY11" fmla="*/ 628112 h 1491259"/>
              <a:gd name="connsiteX12" fmla="*/ 1084882 w 5602638"/>
              <a:gd name="connsiteY12" fmla="*/ 775346 h 1491259"/>
              <a:gd name="connsiteX13" fmla="*/ 1084882 w 5602638"/>
              <a:gd name="connsiteY13" fmla="*/ 984573 h 1491259"/>
              <a:gd name="connsiteX14" fmla="*/ 1131377 w 5602638"/>
              <a:gd name="connsiteY14" fmla="*/ 907081 h 1491259"/>
              <a:gd name="connsiteX15" fmla="*/ 1131377 w 5602638"/>
              <a:gd name="connsiteY15" fmla="*/ 721101 h 1491259"/>
              <a:gd name="connsiteX16" fmla="*/ 1185621 w 5602638"/>
              <a:gd name="connsiteY16" fmla="*/ 643610 h 1491259"/>
              <a:gd name="connsiteX17" fmla="*/ 1325106 w 5602638"/>
              <a:gd name="connsiteY17" fmla="*/ 635861 h 1491259"/>
              <a:gd name="connsiteX18" fmla="*/ 1433594 w 5602638"/>
              <a:gd name="connsiteY18" fmla="*/ 443275 h 1491259"/>
              <a:gd name="connsiteX19" fmla="*/ 1534332 w 5602638"/>
              <a:gd name="connsiteY19" fmla="*/ 490626 h 1491259"/>
              <a:gd name="connsiteX20" fmla="*/ 1580828 w 5602638"/>
              <a:gd name="connsiteY20" fmla="*/ 393644 h 1491259"/>
              <a:gd name="connsiteX21" fmla="*/ 1813302 w 5602638"/>
              <a:gd name="connsiteY21" fmla="*/ 513874 h 1491259"/>
              <a:gd name="connsiteX22" fmla="*/ 1867546 w 5602638"/>
              <a:gd name="connsiteY22" fmla="*/ 356232 h 1491259"/>
              <a:gd name="connsiteX23" fmla="*/ 2208509 w 5602638"/>
              <a:gd name="connsiteY23" fmla="*/ 496376 h 1491259"/>
              <a:gd name="connsiteX24" fmla="*/ 2262753 w 5602638"/>
              <a:gd name="connsiteY24" fmla="*/ 434383 h 1491259"/>
              <a:gd name="connsiteX25" fmla="*/ 2278251 w 5602638"/>
              <a:gd name="connsiteY25" fmla="*/ 430 h 1491259"/>
              <a:gd name="connsiteX26" fmla="*/ 2510726 w 5602638"/>
              <a:gd name="connsiteY26" fmla="*/ 356891 h 1491259"/>
              <a:gd name="connsiteX27" fmla="*/ 2657960 w 5602638"/>
              <a:gd name="connsiteY27" fmla="*/ 527373 h 1491259"/>
              <a:gd name="connsiteX28" fmla="*/ 2789695 w 5602638"/>
              <a:gd name="connsiteY28" fmla="*/ 713352 h 1491259"/>
              <a:gd name="connsiteX29" fmla="*/ 2936929 w 5602638"/>
              <a:gd name="connsiteY29" fmla="*/ 837339 h 1491259"/>
              <a:gd name="connsiteX30" fmla="*/ 3053167 w 5602638"/>
              <a:gd name="connsiteY30" fmla="*/ 969074 h 1491259"/>
              <a:gd name="connsiteX31" fmla="*/ 3339885 w 5602638"/>
              <a:gd name="connsiteY31" fmla="*/ 1131807 h 1491259"/>
              <a:gd name="connsiteX32" fmla="*/ 3456122 w 5602638"/>
              <a:gd name="connsiteY32" fmla="*/ 1209298 h 1491259"/>
              <a:gd name="connsiteX33" fmla="*/ 3456122 w 5602638"/>
              <a:gd name="connsiteY33" fmla="*/ 628112 h 1491259"/>
              <a:gd name="connsiteX34" fmla="*/ 3665350 w 5602638"/>
              <a:gd name="connsiteY34" fmla="*/ 883834 h 1491259"/>
              <a:gd name="connsiteX35" fmla="*/ 3758339 w 5602638"/>
              <a:gd name="connsiteY35" fmla="*/ 969074 h 1491259"/>
              <a:gd name="connsiteX36" fmla="*/ 4029560 w 5602638"/>
              <a:gd name="connsiteY36" fmla="*/ 1170552 h 1491259"/>
              <a:gd name="connsiteX37" fmla="*/ 4169045 w 5602638"/>
              <a:gd name="connsiteY37" fmla="*/ 1232546 h 1491259"/>
              <a:gd name="connsiteX38" fmla="*/ 4393770 w 5602638"/>
              <a:gd name="connsiteY38" fmla="*/ 1333285 h 1491259"/>
              <a:gd name="connsiteX39" fmla="*/ 4572000 w 5602638"/>
              <a:gd name="connsiteY39" fmla="*/ 1395278 h 1491259"/>
              <a:gd name="connsiteX40" fmla="*/ 4719234 w 5602638"/>
              <a:gd name="connsiteY40" fmla="*/ 1441773 h 1491259"/>
              <a:gd name="connsiteX41" fmla="*/ 4812224 w 5602638"/>
              <a:gd name="connsiteY41" fmla="*/ 1465020 h 1491259"/>
              <a:gd name="connsiteX42" fmla="*/ 4788977 w 5602638"/>
              <a:gd name="connsiteY42" fmla="*/ 1046566 h 1491259"/>
              <a:gd name="connsiteX43" fmla="*/ 4788977 w 5602638"/>
              <a:gd name="connsiteY43" fmla="*/ 682356 h 1491259"/>
              <a:gd name="connsiteX44" fmla="*/ 4982706 w 5602638"/>
              <a:gd name="connsiteY44" fmla="*/ 891583 h 1491259"/>
              <a:gd name="connsiteX45" fmla="*/ 5129939 w 5602638"/>
              <a:gd name="connsiteY45" fmla="*/ 1054315 h 1491259"/>
              <a:gd name="connsiteX46" fmla="*/ 5424407 w 5602638"/>
              <a:gd name="connsiteY46" fmla="*/ 1232546 h 1491259"/>
              <a:gd name="connsiteX47" fmla="*/ 5548394 w 5602638"/>
              <a:gd name="connsiteY47" fmla="*/ 1364281 h 1491259"/>
              <a:gd name="connsiteX48" fmla="*/ 5602638 w 5602638"/>
              <a:gd name="connsiteY48" fmla="*/ 1372030 h 1491259"/>
              <a:gd name="connsiteX0" fmla="*/ 0 w 5602638"/>
              <a:gd name="connsiteY0" fmla="*/ 713352 h 1491259"/>
              <a:gd name="connsiteX1" fmla="*/ 193729 w 5602638"/>
              <a:gd name="connsiteY1" fmla="*/ 659108 h 1491259"/>
              <a:gd name="connsiteX2" fmla="*/ 433953 w 5602638"/>
              <a:gd name="connsiteY2" fmla="*/ 635861 h 1491259"/>
              <a:gd name="connsiteX3" fmla="*/ 534692 w 5602638"/>
              <a:gd name="connsiteY3" fmla="*/ 635861 h 1491259"/>
              <a:gd name="connsiteX4" fmla="*/ 565689 w 5602638"/>
              <a:gd name="connsiteY4" fmla="*/ 697854 h 1491259"/>
              <a:gd name="connsiteX5" fmla="*/ 612184 w 5602638"/>
              <a:gd name="connsiteY5" fmla="*/ 1023318 h 1491259"/>
              <a:gd name="connsiteX6" fmla="*/ 627682 w 5602638"/>
              <a:gd name="connsiteY6" fmla="*/ 1441773 h 1491259"/>
              <a:gd name="connsiteX7" fmla="*/ 650929 w 5602638"/>
              <a:gd name="connsiteY7" fmla="*/ 1372030 h 1491259"/>
              <a:gd name="connsiteX8" fmla="*/ 666428 w 5602638"/>
              <a:gd name="connsiteY8" fmla="*/ 883834 h 1491259"/>
              <a:gd name="connsiteX9" fmla="*/ 689675 w 5602638"/>
              <a:gd name="connsiteY9" fmla="*/ 659108 h 1491259"/>
              <a:gd name="connsiteX10" fmla="*/ 860156 w 5602638"/>
              <a:gd name="connsiteY10" fmla="*/ 635861 h 1491259"/>
              <a:gd name="connsiteX11" fmla="*/ 1007390 w 5602638"/>
              <a:gd name="connsiteY11" fmla="*/ 628112 h 1491259"/>
              <a:gd name="connsiteX12" fmla="*/ 1084882 w 5602638"/>
              <a:gd name="connsiteY12" fmla="*/ 775346 h 1491259"/>
              <a:gd name="connsiteX13" fmla="*/ 1084882 w 5602638"/>
              <a:gd name="connsiteY13" fmla="*/ 984573 h 1491259"/>
              <a:gd name="connsiteX14" fmla="*/ 1131377 w 5602638"/>
              <a:gd name="connsiteY14" fmla="*/ 907081 h 1491259"/>
              <a:gd name="connsiteX15" fmla="*/ 1131377 w 5602638"/>
              <a:gd name="connsiteY15" fmla="*/ 721101 h 1491259"/>
              <a:gd name="connsiteX16" fmla="*/ 1185621 w 5602638"/>
              <a:gd name="connsiteY16" fmla="*/ 643610 h 1491259"/>
              <a:gd name="connsiteX17" fmla="*/ 1325106 w 5602638"/>
              <a:gd name="connsiteY17" fmla="*/ 635861 h 1491259"/>
              <a:gd name="connsiteX18" fmla="*/ 1433594 w 5602638"/>
              <a:gd name="connsiteY18" fmla="*/ 443275 h 1491259"/>
              <a:gd name="connsiteX19" fmla="*/ 1534332 w 5602638"/>
              <a:gd name="connsiteY19" fmla="*/ 490626 h 1491259"/>
              <a:gd name="connsiteX20" fmla="*/ 1580828 w 5602638"/>
              <a:gd name="connsiteY20" fmla="*/ 393644 h 1491259"/>
              <a:gd name="connsiteX21" fmla="*/ 1813302 w 5602638"/>
              <a:gd name="connsiteY21" fmla="*/ 513874 h 1491259"/>
              <a:gd name="connsiteX22" fmla="*/ 1867546 w 5602638"/>
              <a:gd name="connsiteY22" fmla="*/ 356232 h 1491259"/>
              <a:gd name="connsiteX23" fmla="*/ 2208509 w 5602638"/>
              <a:gd name="connsiteY23" fmla="*/ 496376 h 1491259"/>
              <a:gd name="connsiteX24" fmla="*/ 2262753 w 5602638"/>
              <a:gd name="connsiteY24" fmla="*/ 434383 h 1491259"/>
              <a:gd name="connsiteX25" fmla="*/ 2278251 w 5602638"/>
              <a:gd name="connsiteY25" fmla="*/ 430 h 1491259"/>
              <a:gd name="connsiteX26" fmla="*/ 2510726 w 5602638"/>
              <a:gd name="connsiteY26" fmla="*/ 356891 h 1491259"/>
              <a:gd name="connsiteX27" fmla="*/ 2657960 w 5602638"/>
              <a:gd name="connsiteY27" fmla="*/ 527373 h 1491259"/>
              <a:gd name="connsiteX28" fmla="*/ 2789695 w 5602638"/>
              <a:gd name="connsiteY28" fmla="*/ 713352 h 1491259"/>
              <a:gd name="connsiteX29" fmla="*/ 2936929 w 5602638"/>
              <a:gd name="connsiteY29" fmla="*/ 837339 h 1491259"/>
              <a:gd name="connsiteX30" fmla="*/ 3053167 w 5602638"/>
              <a:gd name="connsiteY30" fmla="*/ 969074 h 1491259"/>
              <a:gd name="connsiteX31" fmla="*/ 3456122 w 5602638"/>
              <a:gd name="connsiteY31" fmla="*/ 1209298 h 1491259"/>
              <a:gd name="connsiteX32" fmla="*/ 3456122 w 5602638"/>
              <a:gd name="connsiteY32" fmla="*/ 628112 h 1491259"/>
              <a:gd name="connsiteX33" fmla="*/ 3665350 w 5602638"/>
              <a:gd name="connsiteY33" fmla="*/ 883834 h 1491259"/>
              <a:gd name="connsiteX34" fmla="*/ 3758339 w 5602638"/>
              <a:gd name="connsiteY34" fmla="*/ 969074 h 1491259"/>
              <a:gd name="connsiteX35" fmla="*/ 4029560 w 5602638"/>
              <a:gd name="connsiteY35" fmla="*/ 1170552 h 1491259"/>
              <a:gd name="connsiteX36" fmla="*/ 4169045 w 5602638"/>
              <a:gd name="connsiteY36" fmla="*/ 1232546 h 1491259"/>
              <a:gd name="connsiteX37" fmla="*/ 4393770 w 5602638"/>
              <a:gd name="connsiteY37" fmla="*/ 1333285 h 1491259"/>
              <a:gd name="connsiteX38" fmla="*/ 4572000 w 5602638"/>
              <a:gd name="connsiteY38" fmla="*/ 1395278 h 1491259"/>
              <a:gd name="connsiteX39" fmla="*/ 4719234 w 5602638"/>
              <a:gd name="connsiteY39" fmla="*/ 1441773 h 1491259"/>
              <a:gd name="connsiteX40" fmla="*/ 4812224 w 5602638"/>
              <a:gd name="connsiteY40" fmla="*/ 1465020 h 1491259"/>
              <a:gd name="connsiteX41" fmla="*/ 4788977 w 5602638"/>
              <a:gd name="connsiteY41" fmla="*/ 1046566 h 1491259"/>
              <a:gd name="connsiteX42" fmla="*/ 4788977 w 5602638"/>
              <a:gd name="connsiteY42" fmla="*/ 682356 h 1491259"/>
              <a:gd name="connsiteX43" fmla="*/ 4982706 w 5602638"/>
              <a:gd name="connsiteY43" fmla="*/ 891583 h 1491259"/>
              <a:gd name="connsiteX44" fmla="*/ 5129939 w 5602638"/>
              <a:gd name="connsiteY44" fmla="*/ 1054315 h 1491259"/>
              <a:gd name="connsiteX45" fmla="*/ 5424407 w 5602638"/>
              <a:gd name="connsiteY45" fmla="*/ 1232546 h 1491259"/>
              <a:gd name="connsiteX46" fmla="*/ 5548394 w 5602638"/>
              <a:gd name="connsiteY46" fmla="*/ 1364281 h 1491259"/>
              <a:gd name="connsiteX47" fmla="*/ 5602638 w 5602638"/>
              <a:gd name="connsiteY47" fmla="*/ 1372030 h 1491259"/>
              <a:gd name="connsiteX0" fmla="*/ 0 w 5602638"/>
              <a:gd name="connsiteY0" fmla="*/ 713352 h 1491259"/>
              <a:gd name="connsiteX1" fmla="*/ 193729 w 5602638"/>
              <a:gd name="connsiteY1" fmla="*/ 659108 h 1491259"/>
              <a:gd name="connsiteX2" fmla="*/ 433953 w 5602638"/>
              <a:gd name="connsiteY2" fmla="*/ 635861 h 1491259"/>
              <a:gd name="connsiteX3" fmla="*/ 534692 w 5602638"/>
              <a:gd name="connsiteY3" fmla="*/ 635861 h 1491259"/>
              <a:gd name="connsiteX4" fmla="*/ 565689 w 5602638"/>
              <a:gd name="connsiteY4" fmla="*/ 697854 h 1491259"/>
              <a:gd name="connsiteX5" fmla="*/ 612184 w 5602638"/>
              <a:gd name="connsiteY5" fmla="*/ 1023318 h 1491259"/>
              <a:gd name="connsiteX6" fmla="*/ 627682 w 5602638"/>
              <a:gd name="connsiteY6" fmla="*/ 1441773 h 1491259"/>
              <a:gd name="connsiteX7" fmla="*/ 650929 w 5602638"/>
              <a:gd name="connsiteY7" fmla="*/ 1372030 h 1491259"/>
              <a:gd name="connsiteX8" fmla="*/ 666428 w 5602638"/>
              <a:gd name="connsiteY8" fmla="*/ 883834 h 1491259"/>
              <a:gd name="connsiteX9" fmla="*/ 689675 w 5602638"/>
              <a:gd name="connsiteY9" fmla="*/ 659108 h 1491259"/>
              <a:gd name="connsiteX10" fmla="*/ 860156 w 5602638"/>
              <a:gd name="connsiteY10" fmla="*/ 635861 h 1491259"/>
              <a:gd name="connsiteX11" fmla="*/ 1007390 w 5602638"/>
              <a:gd name="connsiteY11" fmla="*/ 628112 h 1491259"/>
              <a:gd name="connsiteX12" fmla="*/ 1084882 w 5602638"/>
              <a:gd name="connsiteY12" fmla="*/ 775346 h 1491259"/>
              <a:gd name="connsiteX13" fmla="*/ 1084882 w 5602638"/>
              <a:gd name="connsiteY13" fmla="*/ 984573 h 1491259"/>
              <a:gd name="connsiteX14" fmla="*/ 1131377 w 5602638"/>
              <a:gd name="connsiteY14" fmla="*/ 907081 h 1491259"/>
              <a:gd name="connsiteX15" fmla="*/ 1131377 w 5602638"/>
              <a:gd name="connsiteY15" fmla="*/ 721101 h 1491259"/>
              <a:gd name="connsiteX16" fmla="*/ 1185621 w 5602638"/>
              <a:gd name="connsiteY16" fmla="*/ 643610 h 1491259"/>
              <a:gd name="connsiteX17" fmla="*/ 1325106 w 5602638"/>
              <a:gd name="connsiteY17" fmla="*/ 635861 h 1491259"/>
              <a:gd name="connsiteX18" fmla="*/ 1433594 w 5602638"/>
              <a:gd name="connsiteY18" fmla="*/ 443275 h 1491259"/>
              <a:gd name="connsiteX19" fmla="*/ 1534332 w 5602638"/>
              <a:gd name="connsiteY19" fmla="*/ 490626 h 1491259"/>
              <a:gd name="connsiteX20" fmla="*/ 1580828 w 5602638"/>
              <a:gd name="connsiteY20" fmla="*/ 393644 h 1491259"/>
              <a:gd name="connsiteX21" fmla="*/ 1813302 w 5602638"/>
              <a:gd name="connsiteY21" fmla="*/ 513874 h 1491259"/>
              <a:gd name="connsiteX22" fmla="*/ 1867546 w 5602638"/>
              <a:gd name="connsiteY22" fmla="*/ 356232 h 1491259"/>
              <a:gd name="connsiteX23" fmla="*/ 2208509 w 5602638"/>
              <a:gd name="connsiteY23" fmla="*/ 496376 h 1491259"/>
              <a:gd name="connsiteX24" fmla="*/ 2262753 w 5602638"/>
              <a:gd name="connsiteY24" fmla="*/ 434383 h 1491259"/>
              <a:gd name="connsiteX25" fmla="*/ 2278251 w 5602638"/>
              <a:gd name="connsiteY25" fmla="*/ 430 h 1491259"/>
              <a:gd name="connsiteX26" fmla="*/ 2510726 w 5602638"/>
              <a:gd name="connsiteY26" fmla="*/ 356891 h 1491259"/>
              <a:gd name="connsiteX27" fmla="*/ 2657960 w 5602638"/>
              <a:gd name="connsiteY27" fmla="*/ 527373 h 1491259"/>
              <a:gd name="connsiteX28" fmla="*/ 2789695 w 5602638"/>
              <a:gd name="connsiteY28" fmla="*/ 713352 h 1491259"/>
              <a:gd name="connsiteX29" fmla="*/ 3053167 w 5602638"/>
              <a:gd name="connsiteY29" fmla="*/ 969074 h 1491259"/>
              <a:gd name="connsiteX30" fmla="*/ 3456122 w 5602638"/>
              <a:gd name="connsiteY30" fmla="*/ 1209298 h 1491259"/>
              <a:gd name="connsiteX31" fmla="*/ 3456122 w 5602638"/>
              <a:gd name="connsiteY31" fmla="*/ 628112 h 1491259"/>
              <a:gd name="connsiteX32" fmla="*/ 3665350 w 5602638"/>
              <a:gd name="connsiteY32" fmla="*/ 883834 h 1491259"/>
              <a:gd name="connsiteX33" fmla="*/ 3758339 w 5602638"/>
              <a:gd name="connsiteY33" fmla="*/ 969074 h 1491259"/>
              <a:gd name="connsiteX34" fmla="*/ 4029560 w 5602638"/>
              <a:gd name="connsiteY34" fmla="*/ 1170552 h 1491259"/>
              <a:gd name="connsiteX35" fmla="*/ 4169045 w 5602638"/>
              <a:gd name="connsiteY35" fmla="*/ 1232546 h 1491259"/>
              <a:gd name="connsiteX36" fmla="*/ 4393770 w 5602638"/>
              <a:gd name="connsiteY36" fmla="*/ 1333285 h 1491259"/>
              <a:gd name="connsiteX37" fmla="*/ 4572000 w 5602638"/>
              <a:gd name="connsiteY37" fmla="*/ 1395278 h 1491259"/>
              <a:gd name="connsiteX38" fmla="*/ 4719234 w 5602638"/>
              <a:gd name="connsiteY38" fmla="*/ 1441773 h 1491259"/>
              <a:gd name="connsiteX39" fmla="*/ 4812224 w 5602638"/>
              <a:gd name="connsiteY39" fmla="*/ 1465020 h 1491259"/>
              <a:gd name="connsiteX40" fmla="*/ 4788977 w 5602638"/>
              <a:gd name="connsiteY40" fmla="*/ 1046566 h 1491259"/>
              <a:gd name="connsiteX41" fmla="*/ 4788977 w 5602638"/>
              <a:gd name="connsiteY41" fmla="*/ 682356 h 1491259"/>
              <a:gd name="connsiteX42" fmla="*/ 4982706 w 5602638"/>
              <a:gd name="connsiteY42" fmla="*/ 891583 h 1491259"/>
              <a:gd name="connsiteX43" fmla="*/ 5129939 w 5602638"/>
              <a:gd name="connsiteY43" fmla="*/ 1054315 h 1491259"/>
              <a:gd name="connsiteX44" fmla="*/ 5424407 w 5602638"/>
              <a:gd name="connsiteY44" fmla="*/ 1232546 h 1491259"/>
              <a:gd name="connsiteX45" fmla="*/ 5548394 w 5602638"/>
              <a:gd name="connsiteY45" fmla="*/ 1364281 h 1491259"/>
              <a:gd name="connsiteX46" fmla="*/ 5602638 w 5602638"/>
              <a:gd name="connsiteY46" fmla="*/ 1372030 h 1491259"/>
              <a:gd name="connsiteX0" fmla="*/ 0 w 5602638"/>
              <a:gd name="connsiteY0" fmla="*/ 713402 h 1491309"/>
              <a:gd name="connsiteX1" fmla="*/ 193729 w 5602638"/>
              <a:gd name="connsiteY1" fmla="*/ 659158 h 1491309"/>
              <a:gd name="connsiteX2" fmla="*/ 433953 w 5602638"/>
              <a:gd name="connsiteY2" fmla="*/ 635911 h 1491309"/>
              <a:gd name="connsiteX3" fmla="*/ 534692 w 5602638"/>
              <a:gd name="connsiteY3" fmla="*/ 635911 h 1491309"/>
              <a:gd name="connsiteX4" fmla="*/ 565689 w 5602638"/>
              <a:gd name="connsiteY4" fmla="*/ 697904 h 1491309"/>
              <a:gd name="connsiteX5" fmla="*/ 612184 w 5602638"/>
              <a:gd name="connsiteY5" fmla="*/ 1023368 h 1491309"/>
              <a:gd name="connsiteX6" fmla="*/ 627682 w 5602638"/>
              <a:gd name="connsiteY6" fmla="*/ 1441823 h 1491309"/>
              <a:gd name="connsiteX7" fmla="*/ 650929 w 5602638"/>
              <a:gd name="connsiteY7" fmla="*/ 1372080 h 1491309"/>
              <a:gd name="connsiteX8" fmla="*/ 666428 w 5602638"/>
              <a:gd name="connsiteY8" fmla="*/ 883884 h 1491309"/>
              <a:gd name="connsiteX9" fmla="*/ 689675 w 5602638"/>
              <a:gd name="connsiteY9" fmla="*/ 659158 h 1491309"/>
              <a:gd name="connsiteX10" fmla="*/ 860156 w 5602638"/>
              <a:gd name="connsiteY10" fmla="*/ 635911 h 1491309"/>
              <a:gd name="connsiteX11" fmla="*/ 1007390 w 5602638"/>
              <a:gd name="connsiteY11" fmla="*/ 628162 h 1491309"/>
              <a:gd name="connsiteX12" fmla="*/ 1084882 w 5602638"/>
              <a:gd name="connsiteY12" fmla="*/ 775396 h 1491309"/>
              <a:gd name="connsiteX13" fmla="*/ 1084882 w 5602638"/>
              <a:gd name="connsiteY13" fmla="*/ 984623 h 1491309"/>
              <a:gd name="connsiteX14" fmla="*/ 1131377 w 5602638"/>
              <a:gd name="connsiteY14" fmla="*/ 907131 h 1491309"/>
              <a:gd name="connsiteX15" fmla="*/ 1131377 w 5602638"/>
              <a:gd name="connsiteY15" fmla="*/ 721151 h 1491309"/>
              <a:gd name="connsiteX16" fmla="*/ 1185621 w 5602638"/>
              <a:gd name="connsiteY16" fmla="*/ 643660 h 1491309"/>
              <a:gd name="connsiteX17" fmla="*/ 1325106 w 5602638"/>
              <a:gd name="connsiteY17" fmla="*/ 635911 h 1491309"/>
              <a:gd name="connsiteX18" fmla="*/ 1433594 w 5602638"/>
              <a:gd name="connsiteY18" fmla="*/ 443325 h 1491309"/>
              <a:gd name="connsiteX19" fmla="*/ 1534332 w 5602638"/>
              <a:gd name="connsiteY19" fmla="*/ 490676 h 1491309"/>
              <a:gd name="connsiteX20" fmla="*/ 1580828 w 5602638"/>
              <a:gd name="connsiteY20" fmla="*/ 393694 h 1491309"/>
              <a:gd name="connsiteX21" fmla="*/ 1813302 w 5602638"/>
              <a:gd name="connsiteY21" fmla="*/ 513924 h 1491309"/>
              <a:gd name="connsiteX22" fmla="*/ 1867546 w 5602638"/>
              <a:gd name="connsiteY22" fmla="*/ 356282 h 1491309"/>
              <a:gd name="connsiteX23" fmla="*/ 2208509 w 5602638"/>
              <a:gd name="connsiteY23" fmla="*/ 496426 h 1491309"/>
              <a:gd name="connsiteX24" fmla="*/ 2262753 w 5602638"/>
              <a:gd name="connsiteY24" fmla="*/ 434433 h 1491309"/>
              <a:gd name="connsiteX25" fmla="*/ 2278251 w 5602638"/>
              <a:gd name="connsiteY25" fmla="*/ 480 h 1491309"/>
              <a:gd name="connsiteX26" fmla="*/ 2510726 w 5602638"/>
              <a:gd name="connsiteY26" fmla="*/ 356941 h 1491309"/>
              <a:gd name="connsiteX27" fmla="*/ 2789695 w 5602638"/>
              <a:gd name="connsiteY27" fmla="*/ 713402 h 1491309"/>
              <a:gd name="connsiteX28" fmla="*/ 3053167 w 5602638"/>
              <a:gd name="connsiteY28" fmla="*/ 969124 h 1491309"/>
              <a:gd name="connsiteX29" fmla="*/ 3456122 w 5602638"/>
              <a:gd name="connsiteY29" fmla="*/ 1209348 h 1491309"/>
              <a:gd name="connsiteX30" fmla="*/ 3456122 w 5602638"/>
              <a:gd name="connsiteY30" fmla="*/ 628162 h 1491309"/>
              <a:gd name="connsiteX31" fmla="*/ 3665350 w 5602638"/>
              <a:gd name="connsiteY31" fmla="*/ 883884 h 1491309"/>
              <a:gd name="connsiteX32" fmla="*/ 3758339 w 5602638"/>
              <a:gd name="connsiteY32" fmla="*/ 969124 h 1491309"/>
              <a:gd name="connsiteX33" fmla="*/ 4029560 w 5602638"/>
              <a:gd name="connsiteY33" fmla="*/ 1170602 h 1491309"/>
              <a:gd name="connsiteX34" fmla="*/ 4169045 w 5602638"/>
              <a:gd name="connsiteY34" fmla="*/ 1232596 h 1491309"/>
              <a:gd name="connsiteX35" fmla="*/ 4393770 w 5602638"/>
              <a:gd name="connsiteY35" fmla="*/ 1333335 h 1491309"/>
              <a:gd name="connsiteX36" fmla="*/ 4572000 w 5602638"/>
              <a:gd name="connsiteY36" fmla="*/ 1395328 h 1491309"/>
              <a:gd name="connsiteX37" fmla="*/ 4719234 w 5602638"/>
              <a:gd name="connsiteY37" fmla="*/ 1441823 h 1491309"/>
              <a:gd name="connsiteX38" fmla="*/ 4812224 w 5602638"/>
              <a:gd name="connsiteY38" fmla="*/ 1465070 h 1491309"/>
              <a:gd name="connsiteX39" fmla="*/ 4788977 w 5602638"/>
              <a:gd name="connsiteY39" fmla="*/ 1046616 h 1491309"/>
              <a:gd name="connsiteX40" fmla="*/ 4788977 w 5602638"/>
              <a:gd name="connsiteY40" fmla="*/ 682406 h 1491309"/>
              <a:gd name="connsiteX41" fmla="*/ 4982706 w 5602638"/>
              <a:gd name="connsiteY41" fmla="*/ 891633 h 1491309"/>
              <a:gd name="connsiteX42" fmla="*/ 5129939 w 5602638"/>
              <a:gd name="connsiteY42" fmla="*/ 1054365 h 1491309"/>
              <a:gd name="connsiteX43" fmla="*/ 5424407 w 5602638"/>
              <a:gd name="connsiteY43" fmla="*/ 1232596 h 1491309"/>
              <a:gd name="connsiteX44" fmla="*/ 5548394 w 5602638"/>
              <a:gd name="connsiteY44" fmla="*/ 1364331 h 1491309"/>
              <a:gd name="connsiteX45" fmla="*/ 5602638 w 5602638"/>
              <a:gd name="connsiteY45" fmla="*/ 1372080 h 1491309"/>
              <a:gd name="connsiteX0" fmla="*/ 0 w 5602638"/>
              <a:gd name="connsiteY0" fmla="*/ 713402 h 1482281"/>
              <a:gd name="connsiteX1" fmla="*/ 193729 w 5602638"/>
              <a:gd name="connsiteY1" fmla="*/ 659158 h 1482281"/>
              <a:gd name="connsiteX2" fmla="*/ 433953 w 5602638"/>
              <a:gd name="connsiteY2" fmla="*/ 635911 h 1482281"/>
              <a:gd name="connsiteX3" fmla="*/ 534692 w 5602638"/>
              <a:gd name="connsiteY3" fmla="*/ 635911 h 1482281"/>
              <a:gd name="connsiteX4" fmla="*/ 565689 w 5602638"/>
              <a:gd name="connsiteY4" fmla="*/ 697904 h 1482281"/>
              <a:gd name="connsiteX5" fmla="*/ 612184 w 5602638"/>
              <a:gd name="connsiteY5" fmla="*/ 1023368 h 1482281"/>
              <a:gd name="connsiteX6" fmla="*/ 627682 w 5602638"/>
              <a:gd name="connsiteY6" fmla="*/ 1441823 h 1482281"/>
              <a:gd name="connsiteX7" fmla="*/ 650929 w 5602638"/>
              <a:gd name="connsiteY7" fmla="*/ 1372080 h 1482281"/>
              <a:gd name="connsiteX8" fmla="*/ 666428 w 5602638"/>
              <a:gd name="connsiteY8" fmla="*/ 883884 h 1482281"/>
              <a:gd name="connsiteX9" fmla="*/ 689675 w 5602638"/>
              <a:gd name="connsiteY9" fmla="*/ 659158 h 1482281"/>
              <a:gd name="connsiteX10" fmla="*/ 860156 w 5602638"/>
              <a:gd name="connsiteY10" fmla="*/ 635911 h 1482281"/>
              <a:gd name="connsiteX11" fmla="*/ 1007390 w 5602638"/>
              <a:gd name="connsiteY11" fmla="*/ 628162 h 1482281"/>
              <a:gd name="connsiteX12" fmla="*/ 1084882 w 5602638"/>
              <a:gd name="connsiteY12" fmla="*/ 775396 h 1482281"/>
              <a:gd name="connsiteX13" fmla="*/ 1084882 w 5602638"/>
              <a:gd name="connsiteY13" fmla="*/ 984623 h 1482281"/>
              <a:gd name="connsiteX14" fmla="*/ 1131377 w 5602638"/>
              <a:gd name="connsiteY14" fmla="*/ 907131 h 1482281"/>
              <a:gd name="connsiteX15" fmla="*/ 1131377 w 5602638"/>
              <a:gd name="connsiteY15" fmla="*/ 721151 h 1482281"/>
              <a:gd name="connsiteX16" fmla="*/ 1185621 w 5602638"/>
              <a:gd name="connsiteY16" fmla="*/ 643660 h 1482281"/>
              <a:gd name="connsiteX17" fmla="*/ 1325106 w 5602638"/>
              <a:gd name="connsiteY17" fmla="*/ 635911 h 1482281"/>
              <a:gd name="connsiteX18" fmla="*/ 1433594 w 5602638"/>
              <a:gd name="connsiteY18" fmla="*/ 443325 h 1482281"/>
              <a:gd name="connsiteX19" fmla="*/ 1534332 w 5602638"/>
              <a:gd name="connsiteY19" fmla="*/ 490676 h 1482281"/>
              <a:gd name="connsiteX20" fmla="*/ 1580828 w 5602638"/>
              <a:gd name="connsiteY20" fmla="*/ 393694 h 1482281"/>
              <a:gd name="connsiteX21" fmla="*/ 1813302 w 5602638"/>
              <a:gd name="connsiteY21" fmla="*/ 513924 h 1482281"/>
              <a:gd name="connsiteX22" fmla="*/ 1867546 w 5602638"/>
              <a:gd name="connsiteY22" fmla="*/ 356282 h 1482281"/>
              <a:gd name="connsiteX23" fmla="*/ 2208509 w 5602638"/>
              <a:gd name="connsiteY23" fmla="*/ 496426 h 1482281"/>
              <a:gd name="connsiteX24" fmla="*/ 2262753 w 5602638"/>
              <a:gd name="connsiteY24" fmla="*/ 434433 h 1482281"/>
              <a:gd name="connsiteX25" fmla="*/ 2278251 w 5602638"/>
              <a:gd name="connsiteY25" fmla="*/ 480 h 1482281"/>
              <a:gd name="connsiteX26" fmla="*/ 2510726 w 5602638"/>
              <a:gd name="connsiteY26" fmla="*/ 356941 h 1482281"/>
              <a:gd name="connsiteX27" fmla="*/ 2789695 w 5602638"/>
              <a:gd name="connsiteY27" fmla="*/ 713402 h 1482281"/>
              <a:gd name="connsiteX28" fmla="*/ 3053167 w 5602638"/>
              <a:gd name="connsiteY28" fmla="*/ 969124 h 1482281"/>
              <a:gd name="connsiteX29" fmla="*/ 3456122 w 5602638"/>
              <a:gd name="connsiteY29" fmla="*/ 1209348 h 1482281"/>
              <a:gd name="connsiteX30" fmla="*/ 3456122 w 5602638"/>
              <a:gd name="connsiteY30" fmla="*/ 628162 h 1482281"/>
              <a:gd name="connsiteX31" fmla="*/ 3665350 w 5602638"/>
              <a:gd name="connsiteY31" fmla="*/ 883884 h 1482281"/>
              <a:gd name="connsiteX32" fmla="*/ 3758339 w 5602638"/>
              <a:gd name="connsiteY32" fmla="*/ 969124 h 1482281"/>
              <a:gd name="connsiteX33" fmla="*/ 4029560 w 5602638"/>
              <a:gd name="connsiteY33" fmla="*/ 1170602 h 1482281"/>
              <a:gd name="connsiteX34" fmla="*/ 4169045 w 5602638"/>
              <a:gd name="connsiteY34" fmla="*/ 1232596 h 1482281"/>
              <a:gd name="connsiteX35" fmla="*/ 4393770 w 5602638"/>
              <a:gd name="connsiteY35" fmla="*/ 1333335 h 1482281"/>
              <a:gd name="connsiteX36" fmla="*/ 4572000 w 5602638"/>
              <a:gd name="connsiteY36" fmla="*/ 1395328 h 1482281"/>
              <a:gd name="connsiteX37" fmla="*/ 4812224 w 5602638"/>
              <a:gd name="connsiteY37" fmla="*/ 1465070 h 1482281"/>
              <a:gd name="connsiteX38" fmla="*/ 4788977 w 5602638"/>
              <a:gd name="connsiteY38" fmla="*/ 1046616 h 1482281"/>
              <a:gd name="connsiteX39" fmla="*/ 4788977 w 5602638"/>
              <a:gd name="connsiteY39" fmla="*/ 682406 h 1482281"/>
              <a:gd name="connsiteX40" fmla="*/ 4982706 w 5602638"/>
              <a:gd name="connsiteY40" fmla="*/ 891633 h 1482281"/>
              <a:gd name="connsiteX41" fmla="*/ 5129939 w 5602638"/>
              <a:gd name="connsiteY41" fmla="*/ 1054365 h 1482281"/>
              <a:gd name="connsiteX42" fmla="*/ 5424407 w 5602638"/>
              <a:gd name="connsiteY42" fmla="*/ 1232596 h 1482281"/>
              <a:gd name="connsiteX43" fmla="*/ 5548394 w 5602638"/>
              <a:gd name="connsiteY43" fmla="*/ 1364331 h 1482281"/>
              <a:gd name="connsiteX44" fmla="*/ 5602638 w 5602638"/>
              <a:gd name="connsiteY44" fmla="*/ 1372080 h 1482281"/>
              <a:gd name="connsiteX0" fmla="*/ 0 w 5602638"/>
              <a:gd name="connsiteY0" fmla="*/ 713402 h 1482281"/>
              <a:gd name="connsiteX1" fmla="*/ 193729 w 5602638"/>
              <a:gd name="connsiteY1" fmla="*/ 659158 h 1482281"/>
              <a:gd name="connsiteX2" fmla="*/ 433953 w 5602638"/>
              <a:gd name="connsiteY2" fmla="*/ 635911 h 1482281"/>
              <a:gd name="connsiteX3" fmla="*/ 534692 w 5602638"/>
              <a:gd name="connsiteY3" fmla="*/ 635911 h 1482281"/>
              <a:gd name="connsiteX4" fmla="*/ 565689 w 5602638"/>
              <a:gd name="connsiteY4" fmla="*/ 697904 h 1482281"/>
              <a:gd name="connsiteX5" fmla="*/ 612184 w 5602638"/>
              <a:gd name="connsiteY5" fmla="*/ 1023368 h 1482281"/>
              <a:gd name="connsiteX6" fmla="*/ 627682 w 5602638"/>
              <a:gd name="connsiteY6" fmla="*/ 1441823 h 1482281"/>
              <a:gd name="connsiteX7" fmla="*/ 650929 w 5602638"/>
              <a:gd name="connsiteY7" fmla="*/ 1372080 h 1482281"/>
              <a:gd name="connsiteX8" fmla="*/ 666428 w 5602638"/>
              <a:gd name="connsiteY8" fmla="*/ 883884 h 1482281"/>
              <a:gd name="connsiteX9" fmla="*/ 689675 w 5602638"/>
              <a:gd name="connsiteY9" fmla="*/ 659158 h 1482281"/>
              <a:gd name="connsiteX10" fmla="*/ 860156 w 5602638"/>
              <a:gd name="connsiteY10" fmla="*/ 635911 h 1482281"/>
              <a:gd name="connsiteX11" fmla="*/ 1007390 w 5602638"/>
              <a:gd name="connsiteY11" fmla="*/ 628162 h 1482281"/>
              <a:gd name="connsiteX12" fmla="*/ 1084882 w 5602638"/>
              <a:gd name="connsiteY12" fmla="*/ 775396 h 1482281"/>
              <a:gd name="connsiteX13" fmla="*/ 1084882 w 5602638"/>
              <a:gd name="connsiteY13" fmla="*/ 984623 h 1482281"/>
              <a:gd name="connsiteX14" fmla="*/ 1131377 w 5602638"/>
              <a:gd name="connsiteY14" fmla="*/ 907131 h 1482281"/>
              <a:gd name="connsiteX15" fmla="*/ 1131377 w 5602638"/>
              <a:gd name="connsiteY15" fmla="*/ 721151 h 1482281"/>
              <a:gd name="connsiteX16" fmla="*/ 1185621 w 5602638"/>
              <a:gd name="connsiteY16" fmla="*/ 643660 h 1482281"/>
              <a:gd name="connsiteX17" fmla="*/ 1325106 w 5602638"/>
              <a:gd name="connsiteY17" fmla="*/ 635911 h 1482281"/>
              <a:gd name="connsiteX18" fmla="*/ 1433594 w 5602638"/>
              <a:gd name="connsiteY18" fmla="*/ 443325 h 1482281"/>
              <a:gd name="connsiteX19" fmla="*/ 1534332 w 5602638"/>
              <a:gd name="connsiteY19" fmla="*/ 490676 h 1482281"/>
              <a:gd name="connsiteX20" fmla="*/ 1580828 w 5602638"/>
              <a:gd name="connsiteY20" fmla="*/ 393694 h 1482281"/>
              <a:gd name="connsiteX21" fmla="*/ 1813302 w 5602638"/>
              <a:gd name="connsiteY21" fmla="*/ 513924 h 1482281"/>
              <a:gd name="connsiteX22" fmla="*/ 1867546 w 5602638"/>
              <a:gd name="connsiteY22" fmla="*/ 356282 h 1482281"/>
              <a:gd name="connsiteX23" fmla="*/ 2208509 w 5602638"/>
              <a:gd name="connsiteY23" fmla="*/ 496426 h 1482281"/>
              <a:gd name="connsiteX24" fmla="*/ 2262753 w 5602638"/>
              <a:gd name="connsiteY24" fmla="*/ 434433 h 1482281"/>
              <a:gd name="connsiteX25" fmla="*/ 2278251 w 5602638"/>
              <a:gd name="connsiteY25" fmla="*/ 480 h 1482281"/>
              <a:gd name="connsiteX26" fmla="*/ 2510726 w 5602638"/>
              <a:gd name="connsiteY26" fmla="*/ 356941 h 1482281"/>
              <a:gd name="connsiteX27" fmla="*/ 2789695 w 5602638"/>
              <a:gd name="connsiteY27" fmla="*/ 713402 h 1482281"/>
              <a:gd name="connsiteX28" fmla="*/ 3053167 w 5602638"/>
              <a:gd name="connsiteY28" fmla="*/ 969124 h 1482281"/>
              <a:gd name="connsiteX29" fmla="*/ 3456122 w 5602638"/>
              <a:gd name="connsiteY29" fmla="*/ 1209348 h 1482281"/>
              <a:gd name="connsiteX30" fmla="*/ 3456122 w 5602638"/>
              <a:gd name="connsiteY30" fmla="*/ 628162 h 1482281"/>
              <a:gd name="connsiteX31" fmla="*/ 3665350 w 5602638"/>
              <a:gd name="connsiteY31" fmla="*/ 883884 h 1482281"/>
              <a:gd name="connsiteX32" fmla="*/ 3758339 w 5602638"/>
              <a:gd name="connsiteY32" fmla="*/ 969124 h 1482281"/>
              <a:gd name="connsiteX33" fmla="*/ 4029560 w 5602638"/>
              <a:gd name="connsiteY33" fmla="*/ 1170602 h 1482281"/>
              <a:gd name="connsiteX34" fmla="*/ 4169045 w 5602638"/>
              <a:gd name="connsiteY34" fmla="*/ 1232596 h 1482281"/>
              <a:gd name="connsiteX35" fmla="*/ 4393770 w 5602638"/>
              <a:gd name="connsiteY35" fmla="*/ 1333335 h 1482281"/>
              <a:gd name="connsiteX36" fmla="*/ 4572000 w 5602638"/>
              <a:gd name="connsiteY36" fmla="*/ 1395328 h 1482281"/>
              <a:gd name="connsiteX37" fmla="*/ 4778357 w 5602638"/>
              <a:gd name="connsiteY37" fmla="*/ 1465070 h 1482281"/>
              <a:gd name="connsiteX38" fmla="*/ 4788977 w 5602638"/>
              <a:gd name="connsiteY38" fmla="*/ 1046616 h 1482281"/>
              <a:gd name="connsiteX39" fmla="*/ 4788977 w 5602638"/>
              <a:gd name="connsiteY39" fmla="*/ 682406 h 1482281"/>
              <a:gd name="connsiteX40" fmla="*/ 4982706 w 5602638"/>
              <a:gd name="connsiteY40" fmla="*/ 891633 h 1482281"/>
              <a:gd name="connsiteX41" fmla="*/ 5129939 w 5602638"/>
              <a:gd name="connsiteY41" fmla="*/ 1054365 h 1482281"/>
              <a:gd name="connsiteX42" fmla="*/ 5424407 w 5602638"/>
              <a:gd name="connsiteY42" fmla="*/ 1232596 h 1482281"/>
              <a:gd name="connsiteX43" fmla="*/ 5548394 w 5602638"/>
              <a:gd name="connsiteY43" fmla="*/ 1364331 h 1482281"/>
              <a:gd name="connsiteX44" fmla="*/ 5602638 w 5602638"/>
              <a:gd name="connsiteY44" fmla="*/ 1372080 h 1482281"/>
              <a:gd name="connsiteX0" fmla="*/ 0 w 5602638"/>
              <a:gd name="connsiteY0" fmla="*/ 713402 h 1470236"/>
              <a:gd name="connsiteX1" fmla="*/ 193729 w 5602638"/>
              <a:gd name="connsiteY1" fmla="*/ 659158 h 1470236"/>
              <a:gd name="connsiteX2" fmla="*/ 433953 w 5602638"/>
              <a:gd name="connsiteY2" fmla="*/ 635911 h 1470236"/>
              <a:gd name="connsiteX3" fmla="*/ 534692 w 5602638"/>
              <a:gd name="connsiteY3" fmla="*/ 635911 h 1470236"/>
              <a:gd name="connsiteX4" fmla="*/ 565689 w 5602638"/>
              <a:gd name="connsiteY4" fmla="*/ 697904 h 1470236"/>
              <a:gd name="connsiteX5" fmla="*/ 612184 w 5602638"/>
              <a:gd name="connsiteY5" fmla="*/ 1023368 h 1470236"/>
              <a:gd name="connsiteX6" fmla="*/ 627682 w 5602638"/>
              <a:gd name="connsiteY6" fmla="*/ 1441823 h 1470236"/>
              <a:gd name="connsiteX7" fmla="*/ 650929 w 5602638"/>
              <a:gd name="connsiteY7" fmla="*/ 1372080 h 1470236"/>
              <a:gd name="connsiteX8" fmla="*/ 666428 w 5602638"/>
              <a:gd name="connsiteY8" fmla="*/ 883884 h 1470236"/>
              <a:gd name="connsiteX9" fmla="*/ 689675 w 5602638"/>
              <a:gd name="connsiteY9" fmla="*/ 659158 h 1470236"/>
              <a:gd name="connsiteX10" fmla="*/ 860156 w 5602638"/>
              <a:gd name="connsiteY10" fmla="*/ 635911 h 1470236"/>
              <a:gd name="connsiteX11" fmla="*/ 1007390 w 5602638"/>
              <a:gd name="connsiteY11" fmla="*/ 628162 h 1470236"/>
              <a:gd name="connsiteX12" fmla="*/ 1084882 w 5602638"/>
              <a:gd name="connsiteY12" fmla="*/ 775396 h 1470236"/>
              <a:gd name="connsiteX13" fmla="*/ 1084882 w 5602638"/>
              <a:gd name="connsiteY13" fmla="*/ 984623 h 1470236"/>
              <a:gd name="connsiteX14" fmla="*/ 1131377 w 5602638"/>
              <a:gd name="connsiteY14" fmla="*/ 907131 h 1470236"/>
              <a:gd name="connsiteX15" fmla="*/ 1131377 w 5602638"/>
              <a:gd name="connsiteY15" fmla="*/ 721151 h 1470236"/>
              <a:gd name="connsiteX16" fmla="*/ 1185621 w 5602638"/>
              <a:gd name="connsiteY16" fmla="*/ 643660 h 1470236"/>
              <a:gd name="connsiteX17" fmla="*/ 1325106 w 5602638"/>
              <a:gd name="connsiteY17" fmla="*/ 635911 h 1470236"/>
              <a:gd name="connsiteX18" fmla="*/ 1433594 w 5602638"/>
              <a:gd name="connsiteY18" fmla="*/ 443325 h 1470236"/>
              <a:gd name="connsiteX19" fmla="*/ 1534332 w 5602638"/>
              <a:gd name="connsiteY19" fmla="*/ 490676 h 1470236"/>
              <a:gd name="connsiteX20" fmla="*/ 1580828 w 5602638"/>
              <a:gd name="connsiteY20" fmla="*/ 393694 h 1470236"/>
              <a:gd name="connsiteX21" fmla="*/ 1813302 w 5602638"/>
              <a:gd name="connsiteY21" fmla="*/ 513924 h 1470236"/>
              <a:gd name="connsiteX22" fmla="*/ 1867546 w 5602638"/>
              <a:gd name="connsiteY22" fmla="*/ 356282 h 1470236"/>
              <a:gd name="connsiteX23" fmla="*/ 2208509 w 5602638"/>
              <a:gd name="connsiteY23" fmla="*/ 496426 h 1470236"/>
              <a:gd name="connsiteX24" fmla="*/ 2262753 w 5602638"/>
              <a:gd name="connsiteY24" fmla="*/ 434433 h 1470236"/>
              <a:gd name="connsiteX25" fmla="*/ 2278251 w 5602638"/>
              <a:gd name="connsiteY25" fmla="*/ 480 h 1470236"/>
              <a:gd name="connsiteX26" fmla="*/ 2510726 w 5602638"/>
              <a:gd name="connsiteY26" fmla="*/ 356941 h 1470236"/>
              <a:gd name="connsiteX27" fmla="*/ 2789695 w 5602638"/>
              <a:gd name="connsiteY27" fmla="*/ 713402 h 1470236"/>
              <a:gd name="connsiteX28" fmla="*/ 3053167 w 5602638"/>
              <a:gd name="connsiteY28" fmla="*/ 969124 h 1470236"/>
              <a:gd name="connsiteX29" fmla="*/ 3456122 w 5602638"/>
              <a:gd name="connsiteY29" fmla="*/ 1209348 h 1470236"/>
              <a:gd name="connsiteX30" fmla="*/ 3456122 w 5602638"/>
              <a:gd name="connsiteY30" fmla="*/ 628162 h 1470236"/>
              <a:gd name="connsiteX31" fmla="*/ 3665350 w 5602638"/>
              <a:gd name="connsiteY31" fmla="*/ 883884 h 1470236"/>
              <a:gd name="connsiteX32" fmla="*/ 3758339 w 5602638"/>
              <a:gd name="connsiteY32" fmla="*/ 969124 h 1470236"/>
              <a:gd name="connsiteX33" fmla="*/ 4029560 w 5602638"/>
              <a:gd name="connsiteY33" fmla="*/ 1170602 h 1470236"/>
              <a:gd name="connsiteX34" fmla="*/ 4169045 w 5602638"/>
              <a:gd name="connsiteY34" fmla="*/ 1232596 h 1470236"/>
              <a:gd name="connsiteX35" fmla="*/ 4393770 w 5602638"/>
              <a:gd name="connsiteY35" fmla="*/ 1333335 h 1470236"/>
              <a:gd name="connsiteX36" fmla="*/ 4572000 w 5602638"/>
              <a:gd name="connsiteY36" fmla="*/ 1395328 h 1470236"/>
              <a:gd name="connsiteX37" fmla="*/ 4778357 w 5602638"/>
              <a:gd name="connsiteY37" fmla="*/ 1465070 h 1470236"/>
              <a:gd name="connsiteX38" fmla="*/ 4788977 w 5602638"/>
              <a:gd name="connsiteY38" fmla="*/ 1046616 h 1470236"/>
              <a:gd name="connsiteX39" fmla="*/ 4788977 w 5602638"/>
              <a:gd name="connsiteY39" fmla="*/ 682406 h 1470236"/>
              <a:gd name="connsiteX40" fmla="*/ 4982706 w 5602638"/>
              <a:gd name="connsiteY40" fmla="*/ 891633 h 1470236"/>
              <a:gd name="connsiteX41" fmla="*/ 5129939 w 5602638"/>
              <a:gd name="connsiteY41" fmla="*/ 1054365 h 1470236"/>
              <a:gd name="connsiteX42" fmla="*/ 5424407 w 5602638"/>
              <a:gd name="connsiteY42" fmla="*/ 1232596 h 1470236"/>
              <a:gd name="connsiteX43" fmla="*/ 5548394 w 5602638"/>
              <a:gd name="connsiteY43" fmla="*/ 1364331 h 1470236"/>
              <a:gd name="connsiteX44" fmla="*/ 5602638 w 5602638"/>
              <a:gd name="connsiteY44" fmla="*/ 1372080 h 1470236"/>
              <a:gd name="connsiteX0" fmla="*/ 0 w 5602638"/>
              <a:gd name="connsiteY0" fmla="*/ 713402 h 1470236"/>
              <a:gd name="connsiteX1" fmla="*/ 193729 w 5602638"/>
              <a:gd name="connsiteY1" fmla="*/ 659158 h 1470236"/>
              <a:gd name="connsiteX2" fmla="*/ 433953 w 5602638"/>
              <a:gd name="connsiteY2" fmla="*/ 635911 h 1470236"/>
              <a:gd name="connsiteX3" fmla="*/ 534692 w 5602638"/>
              <a:gd name="connsiteY3" fmla="*/ 635911 h 1470236"/>
              <a:gd name="connsiteX4" fmla="*/ 565689 w 5602638"/>
              <a:gd name="connsiteY4" fmla="*/ 697904 h 1470236"/>
              <a:gd name="connsiteX5" fmla="*/ 612184 w 5602638"/>
              <a:gd name="connsiteY5" fmla="*/ 1023368 h 1470236"/>
              <a:gd name="connsiteX6" fmla="*/ 627682 w 5602638"/>
              <a:gd name="connsiteY6" fmla="*/ 1441823 h 1470236"/>
              <a:gd name="connsiteX7" fmla="*/ 650929 w 5602638"/>
              <a:gd name="connsiteY7" fmla="*/ 1372080 h 1470236"/>
              <a:gd name="connsiteX8" fmla="*/ 666428 w 5602638"/>
              <a:gd name="connsiteY8" fmla="*/ 883884 h 1470236"/>
              <a:gd name="connsiteX9" fmla="*/ 689675 w 5602638"/>
              <a:gd name="connsiteY9" fmla="*/ 659158 h 1470236"/>
              <a:gd name="connsiteX10" fmla="*/ 860156 w 5602638"/>
              <a:gd name="connsiteY10" fmla="*/ 635911 h 1470236"/>
              <a:gd name="connsiteX11" fmla="*/ 1007390 w 5602638"/>
              <a:gd name="connsiteY11" fmla="*/ 628162 h 1470236"/>
              <a:gd name="connsiteX12" fmla="*/ 1084882 w 5602638"/>
              <a:gd name="connsiteY12" fmla="*/ 775396 h 1470236"/>
              <a:gd name="connsiteX13" fmla="*/ 1084882 w 5602638"/>
              <a:gd name="connsiteY13" fmla="*/ 984623 h 1470236"/>
              <a:gd name="connsiteX14" fmla="*/ 1131377 w 5602638"/>
              <a:gd name="connsiteY14" fmla="*/ 907131 h 1470236"/>
              <a:gd name="connsiteX15" fmla="*/ 1131377 w 5602638"/>
              <a:gd name="connsiteY15" fmla="*/ 721151 h 1470236"/>
              <a:gd name="connsiteX16" fmla="*/ 1185621 w 5602638"/>
              <a:gd name="connsiteY16" fmla="*/ 643660 h 1470236"/>
              <a:gd name="connsiteX17" fmla="*/ 1325106 w 5602638"/>
              <a:gd name="connsiteY17" fmla="*/ 635911 h 1470236"/>
              <a:gd name="connsiteX18" fmla="*/ 1433594 w 5602638"/>
              <a:gd name="connsiteY18" fmla="*/ 443325 h 1470236"/>
              <a:gd name="connsiteX19" fmla="*/ 1534332 w 5602638"/>
              <a:gd name="connsiteY19" fmla="*/ 490676 h 1470236"/>
              <a:gd name="connsiteX20" fmla="*/ 1580828 w 5602638"/>
              <a:gd name="connsiteY20" fmla="*/ 393694 h 1470236"/>
              <a:gd name="connsiteX21" fmla="*/ 1813302 w 5602638"/>
              <a:gd name="connsiteY21" fmla="*/ 513924 h 1470236"/>
              <a:gd name="connsiteX22" fmla="*/ 1867546 w 5602638"/>
              <a:gd name="connsiteY22" fmla="*/ 356282 h 1470236"/>
              <a:gd name="connsiteX23" fmla="*/ 2208509 w 5602638"/>
              <a:gd name="connsiteY23" fmla="*/ 496426 h 1470236"/>
              <a:gd name="connsiteX24" fmla="*/ 2262753 w 5602638"/>
              <a:gd name="connsiteY24" fmla="*/ 434433 h 1470236"/>
              <a:gd name="connsiteX25" fmla="*/ 2278251 w 5602638"/>
              <a:gd name="connsiteY25" fmla="*/ 480 h 1470236"/>
              <a:gd name="connsiteX26" fmla="*/ 2510726 w 5602638"/>
              <a:gd name="connsiteY26" fmla="*/ 356941 h 1470236"/>
              <a:gd name="connsiteX27" fmla="*/ 2789695 w 5602638"/>
              <a:gd name="connsiteY27" fmla="*/ 713402 h 1470236"/>
              <a:gd name="connsiteX28" fmla="*/ 3053167 w 5602638"/>
              <a:gd name="connsiteY28" fmla="*/ 969124 h 1470236"/>
              <a:gd name="connsiteX29" fmla="*/ 3456122 w 5602638"/>
              <a:gd name="connsiteY29" fmla="*/ 1209348 h 1470236"/>
              <a:gd name="connsiteX30" fmla="*/ 3456122 w 5602638"/>
              <a:gd name="connsiteY30" fmla="*/ 628162 h 1470236"/>
              <a:gd name="connsiteX31" fmla="*/ 3665350 w 5602638"/>
              <a:gd name="connsiteY31" fmla="*/ 883884 h 1470236"/>
              <a:gd name="connsiteX32" fmla="*/ 3758339 w 5602638"/>
              <a:gd name="connsiteY32" fmla="*/ 969124 h 1470236"/>
              <a:gd name="connsiteX33" fmla="*/ 4029560 w 5602638"/>
              <a:gd name="connsiteY33" fmla="*/ 1170602 h 1470236"/>
              <a:gd name="connsiteX34" fmla="*/ 4169045 w 5602638"/>
              <a:gd name="connsiteY34" fmla="*/ 1232596 h 1470236"/>
              <a:gd name="connsiteX35" fmla="*/ 4393770 w 5602638"/>
              <a:gd name="connsiteY35" fmla="*/ 1333335 h 1470236"/>
              <a:gd name="connsiteX36" fmla="*/ 4572000 w 5602638"/>
              <a:gd name="connsiteY36" fmla="*/ 1395328 h 1470236"/>
              <a:gd name="connsiteX37" fmla="*/ 4778357 w 5602638"/>
              <a:gd name="connsiteY37" fmla="*/ 1465070 h 1470236"/>
              <a:gd name="connsiteX38" fmla="*/ 4788977 w 5602638"/>
              <a:gd name="connsiteY38" fmla="*/ 1046616 h 1470236"/>
              <a:gd name="connsiteX39" fmla="*/ 4788977 w 5602638"/>
              <a:gd name="connsiteY39" fmla="*/ 682406 h 1470236"/>
              <a:gd name="connsiteX40" fmla="*/ 4982706 w 5602638"/>
              <a:gd name="connsiteY40" fmla="*/ 891633 h 1470236"/>
              <a:gd name="connsiteX41" fmla="*/ 5129939 w 5602638"/>
              <a:gd name="connsiteY41" fmla="*/ 1054365 h 1470236"/>
              <a:gd name="connsiteX42" fmla="*/ 5424407 w 5602638"/>
              <a:gd name="connsiteY42" fmla="*/ 1232596 h 1470236"/>
              <a:gd name="connsiteX43" fmla="*/ 5548394 w 5602638"/>
              <a:gd name="connsiteY43" fmla="*/ 1364331 h 1470236"/>
              <a:gd name="connsiteX44" fmla="*/ 5602638 w 5602638"/>
              <a:gd name="connsiteY44" fmla="*/ 1372080 h 1470236"/>
              <a:gd name="connsiteX0" fmla="*/ 0 w 5602638"/>
              <a:gd name="connsiteY0" fmla="*/ 713402 h 1470236"/>
              <a:gd name="connsiteX1" fmla="*/ 193729 w 5602638"/>
              <a:gd name="connsiteY1" fmla="*/ 659158 h 1470236"/>
              <a:gd name="connsiteX2" fmla="*/ 433953 w 5602638"/>
              <a:gd name="connsiteY2" fmla="*/ 635911 h 1470236"/>
              <a:gd name="connsiteX3" fmla="*/ 534692 w 5602638"/>
              <a:gd name="connsiteY3" fmla="*/ 635911 h 1470236"/>
              <a:gd name="connsiteX4" fmla="*/ 565689 w 5602638"/>
              <a:gd name="connsiteY4" fmla="*/ 697904 h 1470236"/>
              <a:gd name="connsiteX5" fmla="*/ 612184 w 5602638"/>
              <a:gd name="connsiteY5" fmla="*/ 1023368 h 1470236"/>
              <a:gd name="connsiteX6" fmla="*/ 627682 w 5602638"/>
              <a:gd name="connsiteY6" fmla="*/ 1441823 h 1470236"/>
              <a:gd name="connsiteX7" fmla="*/ 650929 w 5602638"/>
              <a:gd name="connsiteY7" fmla="*/ 1372080 h 1470236"/>
              <a:gd name="connsiteX8" fmla="*/ 666428 w 5602638"/>
              <a:gd name="connsiteY8" fmla="*/ 883884 h 1470236"/>
              <a:gd name="connsiteX9" fmla="*/ 689675 w 5602638"/>
              <a:gd name="connsiteY9" fmla="*/ 659158 h 1470236"/>
              <a:gd name="connsiteX10" fmla="*/ 860156 w 5602638"/>
              <a:gd name="connsiteY10" fmla="*/ 635911 h 1470236"/>
              <a:gd name="connsiteX11" fmla="*/ 1007390 w 5602638"/>
              <a:gd name="connsiteY11" fmla="*/ 628162 h 1470236"/>
              <a:gd name="connsiteX12" fmla="*/ 1084882 w 5602638"/>
              <a:gd name="connsiteY12" fmla="*/ 775396 h 1470236"/>
              <a:gd name="connsiteX13" fmla="*/ 1084882 w 5602638"/>
              <a:gd name="connsiteY13" fmla="*/ 984623 h 1470236"/>
              <a:gd name="connsiteX14" fmla="*/ 1131377 w 5602638"/>
              <a:gd name="connsiteY14" fmla="*/ 907131 h 1470236"/>
              <a:gd name="connsiteX15" fmla="*/ 1131377 w 5602638"/>
              <a:gd name="connsiteY15" fmla="*/ 721151 h 1470236"/>
              <a:gd name="connsiteX16" fmla="*/ 1185621 w 5602638"/>
              <a:gd name="connsiteY16" fmla="*/ 643660 h 1470236"/>
              <a:gd name="connsiteX17" fmla="*/ 1325106 w 5602638"/>
              <a:gd name="connsiteY17" fmla="*/ 635911 h 1470236"/>
              <a:gd name="connsiteX18" fmla="*/ 1433594 w 5602638"/>
              <a:gd name="connsiteY18" fmla="*/ 443325 h 1470236"/>
              <a:gd name="connsiteX19" fmla="*/ 1534332 w 5602638"/>
              <a:gd name="connsiteY19" fmla="*/ 490676 h 1470236"/>
              <a:gd name="connsiteX20" fmla="*/ 1580828 w 5602638"/>
              <a:gd name="connsiteY20" fmla="*/ 393694 h 1470236"/>
              <a:gd name="connsiteX21" fmla="*/ 1813302 w 5602638"/>
              <a:gd name="connsiteY21" fmla="*/ 513924 h 1470236"/>
              <a:gd name="connsiteX22" fmla="*/ 1867546 w 5602638"/>
              <a:gd name="connsiteY22" fmla="*/ 356282 h 1470236"/>
              <a:gd name="connsiteX23" fmla="*/ 2208509 w 5602638"/>
              <a:gd name="connsiteY23" fmla="*/ 496426 h 1470236"/>
              <a:gd name="connsiteX24" fmla="*/ 2262753 w 5602638"/>
              <a:gd name="connsiteY24" fmla="*/ 434433 h 1470236"/>
              <a:gd name="connsiteX25" fmla="*/ 2278251 w 5602638"/>
              <a:gd name="connsiteY25" fmla="*/ 480 h 1470236"/>
              <a:gd name="connsiteX26" fmla="*/ 2510726 w 5602638"/>
              <a:gd name="connsiteY26" fmla="*/ 356941 h 1470236"/>
              <a:gd name="connsiteX27" fmla="*/ 2789695 w 5602638"/>
              <a:gd name="connsiteY27" fmla="*/ 713402 h 1470236"/>
              <a:gd name="connsiteX28" fmla="*/ 3053167 w 5602638"/>
              <a:gd name="connsiteY28" fmla="*/ 969124 h 1470236"/>
              <a:gd name="connsiteX29" fmla="*/ 3456122 w 5602638"/>
              <a:gd name="connsiteY29" fmla="*/ 1209348 h 1470236"/>
              <a:gd name="connsiteX30" fmla="*/ 3456122 w 5602638"/>
              <a:gd name="connsiteY30" fmla="*/ 628162 h 1470236"/>
              <a:gd name="connsiteX31" fmla="*/ 3665350 w 5602638"/>
              <a:gd name="connsiteY31" fmla="*/ 883884 h 1470236"/>
              <a:gd name="connsiteX32" fmla="*/ 3758339 w 5602638"/>
              <a:gd name="connsiteY32" fmla="*/ 969124 h 1470236"/>
              <a:gd name="connsiteX33" fmla="*/ 4029560 w 5602638"/>
              <a:gd name="connsiteY33" fmla="*/ 1170602 h 1470236"/>
              <a:gd name="connsiteX34" fmla="*/ 4169045 w 5602638"/>
              <a:gd name="connsiteY34" fmla="*/ 1232596 h 1470236"/>
              <a:gd name="connsiteX35" fmla="*/ 4393770 w 5602638"/>
              <a:gd name="connsiteY35" fmla="*/ 1333335 h 1470236"/>
              <a:gd name="connsiteX36" fmla="*/ 4572000 w 5602638"/>
              <a:gd name="connsiteY36" fmla="*/ 1395328 h 1470236"/>
              <a:gd name="connsiteX37" fmla="*/ 4778357 w 5602638"/>
              <a:gd name="connsiteY37" fmla="*/ 1465070 h 1470236"/>
              <a:gd name="connsiteX38" fmla="*/ 4788977 w 5602638"/>
              <a:gd name="connsiteY38" fmla="*/ 1046616 h 1470236"/>
              <a:gd name="connsiteX39" fmla="*/ 4788977 w 5602638"/>
              <a:gd name="connsiteY39" fmla="*/ 682406 h 1470236"/>
              <a:gd name="connsiteX40" fmla="*/ 4982706 w 5602638"/>
              <a:gd name="connsiteY40" fmla="*/ 891633 h 1470236"/>
              <a:gd name="connsiteX41" fmla="*/ 5129939 w 5602638"/>
              <a:gd name="connsiteY41" fmla="*/ 1054365 h 1470236"/>
              <a:gd name="connsiteX42" fmla="*/ 5424407 w 5602638"/>
              <a:gd name="connsiteY42" fmla="*/ 1232596 h 1470236"/>
              <a:gd name="connsiteX43" fmla="*/ 5548394 w 5602638"/>
              <a:gd name="connsiteY43" fmla="*/ 1364331 h 1470236"/>
              <a:gd name="connsiteX44" fmla="*/ 5602638 w 5602638"/>
              <a:gd name="connsiteY44" fmla="*/ 1372080 h 1470236"/>
              <a:gd name="connsiteX0" fmla="*/ 0 w 5602638"/>
              <a:gd name="connsiteY0" fmla="*/ 713402 h 1470236"/>
              <a:gd name="connsiteX1" fmla="*/ 193729 w 5602638"/>
              <a:gd name="connsiteY1" fmla="*/ 659158 h 1470236"/>
              <a:gd name="connsiteX2" fmla="*/ 433953 w 5602638"/>
              <a:gd name="connsiteY2" fmla="*/ 635911 h 1470236"/>
              <a:gd name="connsiteX3" fmla="*/ 534692 w 5602638"/>
              <a:gd name="connsiteY3" fmla="*/ 635911 h 1470236"/>
              <a:gd name="connsiteX4" fmla="*/ 565689 w 5602638"/>
              <a:gd name="connsiteY4" fmla="*/ 697904 h 1470236"/>
              <a:gd name="connsiteX5" fmla="*/ 612184 w 5602638"/>
              <a:gd name="connsiteY5" fmla="*/ 1023368 h 1470236"/>
              <a:gd name="connsiteX6" fmla="*/ 627682 w 5602638"/>
              <a:gd name="connsiteY6" fmla="*/ 1441823 h 1470236"/>
              <a:gd name="connsiteX7" fmla="*/ 650929 w 5602638"/>
              <a:gd name="connsiteY7" fmla="*/ 1372080 h 1470236"/>
              <a:gd name="connsiteX8" fmla="*/ 666428 w 5602638"/>
              <a:gd name="connsiteY8" fmla="*/ 883884 h 1470236"/>
              <a:gd name="connsiteX9" fmla="*/ 689675 w 5602638"/>
              <a:gd name="connsiteY9" fmla="*/ 659158 h 1470236"/>
              <a:gd name="connsiteX10" fmla="*/ 860156 w 5602638"/>
              <a:gd name="connsiteY10" fmla="*/ 635911 h 1470236"/>
              <a:gd name="connsiteX11" fmla="*/ 1007390 w 5602638"/>
              <a:gd name="connsiteY11" fmla="*/ 628162 h 1470236"/>
              <a:gd name="connsiteX12" fmla="*/ 1084882 w 5602638"/>
              <a:gd name="connsiteY12" fmla="*/ 775396 h 1470236"/>
              <a:gd name="connsiteX13" fmla="*/ 1084882 w 5602638"/>
              <a:gd name="connsiteY13" fmla="*/ 984623 h 1470236"/>
              <a:gd name="connsiteX14" fmla="*/ 1131377 w 5602638"/>
              <a:gd name="connsiteY14" fmla="*/ 907131 h 1470236"/>
              <a:gd name="connsiteX15" fmla="*/ 1131377 w 5602638"/>
              <a:gd name="connsiteY15" fmla="*/ 721151 h 1470236"/>
              <a:gd name="connsiteX16" fmla="*/ 1185621 w 5602638"/>
              <a:gd name="connsiteY16" fmla="*/ 643660 h 1470236"/>
              <a:gd name="connsiteX17" fmla="*/ 1325106 w 5602638"/>
              <a:gd name="connsiteY17" fmla="*/ 635911 h 1470236"/>
              <a:gd name="connsiteX18" fmla="*/ 1433594 w 5602638"/>
              <a:gd name="connsiteY18" fmla="*/ 443325 h 1470236"/>
              <a:gd name="connsiteX19" fmla="*/ 1534332 w 5602638"/>
              <a:gd name="connsiteY19" fmla="*/ 490676 h 1470236"/>
              <a:gd name="connsiteX20" fmla="*/ 1580828 w 5602638"/>
              <a:gd name="connsiteY20" fmla="*/ 393694 h 1470236"/>
              <a:gd name="connsiteX21" fmla="*/ 1813302 w 5602638"/>
              <a:gd name="connsiteY21" fmla="*/ 513924 h 1470236"/>
              <a:gd name="connsiteX22" fmla="*/ 1867546 w 5602638"/>
              <a:gd name="connsiteY22" fmla="*/ 356282 h 1470236"/>
              <a:gd name="connsiteX23" fmla="*/ 2208509 w 5602638"/>
              <a:gd name="connsiteY23" fmla="*/ 496426 h 1470236"/>
              <a:gd name="connsiteX24" fmla="*/ 2262753 w 5602638"/>
              <a:gd name="connsiteY24" fmla="*/ 434433 h 1470236"/>
              <a:gd name="connsiteX25" fmla="*/ 2278251 w 5602638"/>
              <a:gd name="connsiteY25" fmla="*/ 480 h 1470236"/>
              <a:gd name="connsiteX26" fmla="*/ 2510726 w 5602638"/>
              <a:gd name="connsiteY26" fmla="*/ 356941 h 1470236"/>
              <a:gd name="connsiteX27" fmla="*/ 2789695 w 5602638"/>
              <a:gd name="connsiteY27" fmla="*/ 713402 h 1470236"/>
              <a:gd name="connsiteX28" fmla="*/ 3053167 w 5602638"/>
              <a:gd name="connsiteY28" fmla="*/ 969124 h 1470236"/>
              <a:gd name="connsiteX29" fmla="*/ 3456122 w 5602638"/>
              <a:gd name="connsiteY29" fmla="*/ 1209348 h 1470236"/>
              <a:gd name="connsiteX30" fmla="*/ 3456122 w 5602638"/>
              <a:gd name="connsiteY30" fmla="*/ 628162 h 1470236"/>
              <a:gd name="connsiteX31" fmla="*/ 3665350 w 5602638"/>
              <a:gd name="connsiteY31" fmla="*/ 883884 h 1470236"/>
              <a:gd name="connsiteX32" fmla="*/ 3758339 w 5602638"/>
              <a:gd name="connsiteY32" fmla="*/ 969124 h 1470236"/>
              <a:gd name="connsiteX33" fmla="*/ 4029560 w 5602638"/>
              <a:gd name="connsiteY33" fmla="*/ 1170602 h 1470236"/>
              <a:gd name="connsiteX34" fmla="*/ 4169045 w 5602638"/>
              <a:gd name="connsiteY34" fmla="*/ 1232596 h 1470236"/>
              <a:gd name="connsiteX35" fmla="*/ 4393770 w 5602638"/>
              <a:gd name="connsiteY35" fmla="*/ 1333335 h 1470236"/>
              <a:gd name="connsiteX36" fmla="*/ 4572000 w 5602638"/>
              <a:gd name="connsiteY36" fmla="*/ 1395328 h 1470236"/>
              <a:gd name="connsiteX37" fmla="*/ 4778357 w 5602638"/>
              <a:gd name="connsiteY37" fmla="*/ 1465070 h 1470236"/>
              <a:gd name="connsiteX38" fmla="*/ 4788977 w 5602638"/>
              <a:gd name="connsiteY38" fmla="*/ 1046616 h 1470236"/>
              <a:gd name="connsiteX39" fmla="*/ 4788977 w 5602638"/>
              <a:gd name="connsiteY39" fmla="*/ 682406 h 1470236"/>
              <a:gd name="connsiteX40" fmla="*/ 4982706 w 5602638"/>
              <a:gd name="connsiteY40" fmla="*/ 891633 h 1470236"/>
              <a:gd name="connsiteX41" fmla="*/ 5129939 w 5602638"/>
              <a:gd name="connsiteY41" fmla="*/ 1054365 h 1470236"/>
              <a:gd name="connsiteX42" fmla="*/ 5424407 w 5602638"/>
              <a:gd name="connsiteY42" fmla="*/ 1232596 h 1470236"/>
              <a:gd name="connsiteX43" fmla="*/ 5548394 w 5602638"/>
              <a:gd name="connsiteY43" fmla="*/ 1364331 h 1470236"/>
              <a:gd name="connsiteX44" fmla="*/ 5602638 w 5602638"/>
              <a:gd name="connsiteY44" fmla="*/ 1372080 h 1470236"/>
              <a:gd name="connsiteX0" fmla="*/ 0 w 5602638"/>
              <a:gd name="connsiteY0" fmla="*/ 713402 h 1470236"/>
              <a:gd name="connsiteX1" fmla="*/ 193729 w 5602638"/>
              <a:gd name="connsiteY1" fmla="*/ 659158 h 1470236"/>
              <a:gd name="connsiteX2" fmla="*/ 433953 w 5602638"/>
              <a:gd name="connsiteY2" fmla="*/ 635911 h 1470236"/>
              <a:gd name="connsiteX3" fmla="*/ 534692 w 5602638"/>
              <a:gd name="connsiteY3" fmla="*/ 635911 h 1470236"/>
              <a:gd name="connsiteX4" fmla="*/ 565689 w 5602638"/>
              <a:gd name="connsiteY4" fmla="*/ 697904 h 1470236"/>
              <a:gd name="connsiteX5" fmla="*/ 612184 w 5602638"/>
              <a:gd name="connsiteY5" fmla="*/ 1023368 h 1470236"/>
              <a:gd name="connsiteX6" fmla="*/ 627682 w 5602638"/>
              <a:gd name="connsiteY6" fmla="*/ 1441823 h 1470236"/>
              <a:gd name="connsiteX7" fmla="*/ 650929 w 5602638"/>
              <a:gd name="connsiteY7" fmla="*/ 1372080 h 1470236"/>
              <a:gd name="connsiteX8" fmla="*/ 666428 w 5602638"/>
              <a:gd name="connsiteY8" fmla="*/ 883884 h 1470236"/>
              <a:gd name="connsiteX9" fmla="*/ 689675 w 5602638"/>
              <a:gd name="connsiteY9" fmla="*/ 659158 h 1470236"/>
              <a:gd name="connsiteX10" fmla="*/ 860156 w 5602638"/>
              <a:gd name="connsiteY10" fmla="*/ 635911 h 1470236"/>
              <a:gd name="connsiteX11" fmla="*/ 1007390 w 5602638"/>
              <a:gd name="connsiteY11" fmla="*/ 628162 h 1470236"/>
              <a:gd name="connsiteX12" fmla="*/ 1084882 w 5602638"/>
              <a:gd name="connsiteY12" fmla="*/ 775396 h 1470236"/>
              <a:gd name="connsiteX13" fmla="*/ 1084882 w 5602638"/>
              <a:gd name="connsiteY13" fmla="*/ 984623 h 1470236"/>
              <a:gd name="connsiteX14" fmla="*/ 1131377 w 5602638"/>
              <a:gd name="connsiteY14" fmla="*/ 907131 h 1470236"/>
              <a:gd name="connsiteX15" fmla="*/ 1131377 w 5602638"/>
              <a:gd name="connsiteY15" fmla="*/ 721151 h 1470236"/>
              <a:gd name="connsiteX16" fmla="*/ 1185621 w 5602638"/>
              <a:gd name="connsiteY16" fmla="*/ 643660 h 1470236"/>
              <a:gd name="connsiteX17" fmla="*/ 1325106 w 5602638"/>
              <a:gd name="connsiteY17" fmla="*/ 635911 h 1470236"/>
              <a:gd name="connsiteX18" fmla="*/ 1433594 w 5602638"/>
              <a:gd name="connsiteY18" fmla="*/ 443325 h 1470236"/>
              <a:gd name="connsiteX19" fmla="*/ 1534332 w 5602638"/>
              <a:gd name="connsiteY19" fmla="*/ 490676 h 1470236"/>
              <a:gd name="connsiteX20" fmla="*/ 1580828 w 5602638"/>
              <a:gd name="connsiteY20" fmla="*/ 393694 h 1470236"/>
              <a:gd name="connsiteX21" fmla="*/ 1813302 w 5602638"/>
              <a:gd name="connsiteY21" fmla="*/ 513924 h 1470236"/>
              <a:gd name="connsiteX22" fmla="*/ 1867546 w 5602638"/>
              <a:gd name="connsiteY22" fmla="*/ 356282 h 1470236"/>
              <a:gd name="connsiteX23" fmla="*/ 2208509 w 5602638"/>
              <a:gd name="connsiteY23" fmla="*/ 496426 h 1470236"/>
              <a:gd name="connsiteX24" fmla="*/ 2262753 w 5602638"/>
              <a:gd name="connsiteY24" fmla="*/ 434433 h 1470236"/>
              <a:gd name="connsiteX25" fmla="*/ 2278251 w 5602638"/>
              <a:gd name="connsiteY25" fmla="*/ 480 h 1470236"/>
              <a:gd name="connsiteX26" fmla="*/ 2510726 w 5602638"/>
              <a:gd name="connsiteY26" fmla="*/ 356941 h 1470236"/>
              <a:gd name="connsiteX27" fmla="*/ 2789695 w 5602638"/>
              <a:gd name="connsiteY27" fmla="*/ 713402 h 1470236"/>
              <a:gd name="connsiteX28" fmla="*/ 3053167 w 5602638"/>
              <a:gd name="connsiteY28" fmla="*/ 969124 h 1470236"/>
              <a:gd name="connsiteX29" fmla="*/ 3456122 w 5602638"/>
              <a:gd name="connsiteY29" fmla="*/ 1209348 h 1470236"/>
              <a:gd name="connsiteX30" fmla="*/ 3456122 w 5602638"/>
              <a:gd name="connsiteY30" fmla="*/ 628162 h 1470236"/>
              <a:gd name="connsiteX31" fmla="*/ 3665350 w 5602638"/>
              <a:gd name="connsiteY31" fmla="*/ 883884 h 1470236"/>
              <a:gd name="connsiteX32" fmla="*/ 3758339 w 5602638"/>
              <a:gd name="connsiteY32" fmla="*/ 969124 h 1470236"/>
              <a:gd name="connsiteX33" fmla="*/ 4029560 w 5602638"/>
              <a:gd name="connsiteY33" fmla="*/ 1170602 h 1470236"/>
              <a:gd name="connsiteX34" fmla="*/ 4393770 w 5602638"/>
              <a:gd name="connsiteY34" fmla="*/ 1333335 h 1470236"/>
              <a:gd name="connsiteX35" fmla="*/ 4572000 w 5602638"/>
              <a:gd name="connsiteY35" fmla="*/ 1395328 h 1470236"/>
              <a:gd name="connsiteX36" fmla="*/ 4778357 w 5602638"/>
              <a:gd name="connsiteY36" fmla="*/ 1465070 h 1470236"/>
              <a:gd name="connsiteX37" fmla="*/ 4788977 w 5602638"/>
              <a:gd name="connsiteY37" fmla="*/ 1046616 h 1470236"/>
              <a:gd name="connsiteX38" fmla="*/ 4788977 w 5602638"/>
              <a:gd name="connsiteY38" fmla="*/ 682406 h 1470236"/>
              <a:gd name="connsiteX39" fmla="*/ 4982706 w 5602638"/>
              <a:gd name="connsiteY39" fmla="*/ 891633 h 1470236"/>
              <a:gd name="connsiteX40" fmla="*/ 5129939 w 5602638"/>
              <a:gd name="connsiteY40" fmla="*/ 1054365 h 1470236"/>
              <a:gd name="connsiteX41" fmla="*/ 5424407 w 5602638"/>
              <a:gd name="connsiteY41" fmla="*/ 1232596 h 1470236"/>
              <a:gd name="connsiteX42" fmla="*/ 5548394 w 5602638"/>
              <a:gd name="connsiteY42" fmla="*/ 1364331 h 1470236"/>
              <a:gd name="connsiteX43" fmla="*/ 5602638 w 5602638"/>
              <a:gd name="connsiteY43" fmla="*/ 1372080 h 1470236"/>
              <a:gd name="connsiteX0" fmla="*/ 0 w 5602638"/>
              <a:gd name="connsiteY0" fmla="*/ 713402 h 1470236"/>
              <a:gd name="connsiteX1" fmla="*/ 193729 w 5602638"/>
              <a:gd name="connsiteY1" fmla="*/ 659158 h 1470236"/>
              <a:gd name="connsiteX2" fmla="*/ 433953 w 5602638"/>
              <a:gd name="connsiteY2" fmla="*/ 635911 h 1470236"/>
              <a:gd name="connsiteX3" fmla="*/ 534692 w 5602638"/>
              <a:gd name="connsiteY3" fmla="*/ 635911 h 1470236"/>
              <a:gd name="connsiteX4" fmla="*/ 565689 w 5602638"/>
              <a:gd name="connsiteY4" fmla="*/ 697904 h 1470236"/>
              <a:gd name="connsiteX5" fmla="*/ 612184 w 5602638"/>
              <a:gd name="connsiteY5" fmla="*/ 1023368 h 1470236"/>
              <a:gd name="connsiteX6" fmla="*/ 627682 w 5602638"/>
              <a:gd name="connsiteY6" fmla="*/ 1441823 h 1470236"/>
              <a:gd name="connsiteX7" fmla="*/ 650929 w 5602638"/>
              <a:gd name="connsiteY7" fmla="*/ 1372080 h 1470236"/>
              <a:gd name="connsiteX8" fmla="*/ 666428 w 5602638"/>
              <a:gd name="connsiteY8" fmla="*/ 883884 h 1470236"/>
              <a:gd name="connsiteX9" fmla="*/ 689675 w 5602638"/>
              <a:gd name="connsiteY9" fmla="*/ 659158 h 1470236"/>
              <a:gd name="connsiteX10" fmla="*/ 860156 w 5602638"/>
              <a:gd name="connsiteY10" fmla="*/ 635911 h 1470236"/>
              <a:gd name="connsiteX11" fmla="*/ 1007390 w 5602638"/>
              <a:gd name="connsiteY11" fmla="*/ 628162 h 1470236"/>
              <a:gd name="connsiteX12" fmla="*/ 1084882 w 5602638"/>
              <a:gd name="connsiteY12" fmla="*/ 775396 h 1470236"/>
              <a:gd name="connsiteX13" fmla="*/ 1084882 w 5602638"/>
              <a:gd name="connsiteY13" fmla="*/ 984623 h 1470236"/>
              <a:gd name="connsiteX14" fmla="*/ 1131377 w 5602638"/>
              <a:gd name="connsiteY14" fmla="*/ 907131 h 1470236"/>
              <a:gd name="connsiteX15" fmla="*/ 1131377 w 5602638"/>
              <a:gd name="connsiteY15" fmla="*/ 721151 h 1470236"/>
              <a:gd name="connsiteX16" fmla="*/ 1185621 w 5602638"/>
              <a:gd name="connsiteY16" fmla="*/ 643660 h 1470236"/>
              <a:gd name="connsiteX17" fmla="*/ 1325106 w 5602638"/>
              <a:gd name="connsiteY17" fmla="*/ 635911 h 1470236"/>
              <a:gd name="connsiteX18" fmla="*/ 1433594 w 5602638"/>
              <a:gd name="connsiteY18" fmla="*/ 443325 h 1470236"/>
              <a:gd name="connsiteX19" fmla="*/ 1534332 w 5602638"/>
              <a:gd name="connsiteY19" fmla="*/ 490676 h 1470236"/>
              <a:gd name="connsiteX20" fmla="*/ 1580828 w 5602638"/>
              <a:gd name="connsiteY20" fmla="*/ 393694 h 1470236"/>
              <a:gd name="connsiteX21" fmla="*/ 1813302 w 5602638"/>
              <a:gd name="connsiteY21" fmla="*/ 513924 h 1470236"/>
              <a:gd name="connsiteX22" fmla="*/ 1867546 w 5602638"/>
              <a:gd name="connsiteY22" fmla="*/ 356282 h 1470236"/>
              <a:gd name="connsiteX23" fmla="*/ 2208509 w 5602638"/>
              <a:gd name="connsiteY23" fmla="*/ 496426 h 1470236"/>
              <a:gd name="connsiteX24" fmla="*/ 2262753 w 5602638"/>
              <a:gd name="connsiteY24" fmla="*/ 434433 h 1470236"/>
              <a:gd name="connsiteX25" fmla="*/ 2278251 w 5602638"/>
              <a:gd name="connsiteY25" fmla="*/ 480 h 1470236"/>
              <a:gd name="connsiteX26" fmla="*/ 2510726 w 5602638"/>
              <a:gd name="connsiteY26" fmla="*/ 356941 h 1470236"/>
              <a:gd name="connsiteX27" fmla="*/ 2789695 w 5602638"/>
              <a:gd name="connsiteY27" fmla="*/ 713402 h 1470236"/>
              <a:gd name="connsiteX28" fmla="*/ 3053167 w 5602638"/>
              <a:gd name="connsiteY28" fmla="*/ 969124 h 1470236"/>
              <a:gd name="connsiteX29" fmla="*/ 3456122 w 5602638"/>
              <a:gd name="connsiteY29" fmla="*/ 1209348 h 1470236"/>
              <a:gd name="connsiteX30" fmla="*/ 3456122 w 5602638"/>
              <a:gd name="connsiteY30" fmla="*/ 628162 h 1470236"/>
              <a:gd name="connsiteX31" fmla="*/ 3665350 w 5602638"/>
              <a:gd name="connsiteY31" fmla="*/ 883884 h 1470236"/>
              <a:gd name="connsiteX32" fmla="*/ 3758339 w 5602638"/>
              <a:gd name="connsiteY32" fmla="*/ 969124 h 1470236"/>
              <a:gd name="connsiteX33" fmla="*/ 4029560 w 5602638"/>
              <a:gd name="connsiteY33" fmla="*/ 1170602 h 1470236"/>
              <a:gd name="connsiteX34" fmla="*/ 4393770 w 5602638"/>
              <a:gd name="connsiteY34" fmla="*/ 1333335 h 1470236"/>
              <a:gd name="connsiteX35" fmla="*/ 4572000 w 5602638"/>
              <a:gd name="connsiteY35" fmla="*/ 1395328 h 1470236"/>
              <a:gd name="connsiteX36" fmla="*/ 4778357 w 5602638"/>
              <a:gd name="connsiteY36" fmla="*/ 1465070 h 1470236"/>
              <a:gd name="connsiteX37" fmla="*/ 4788977 w 5602638"/>
              <a:gd name="connsiteY37" fmla="*/ 1046616 h 1470236"/>
              <a:gd name="connsiteX38" fmla="*/ 4788977 w 5602638"/>
              <a:gd name="connsiteY38" fmla="*/ 682406 h 1470236"/>
              <a:gd name="connsiteX39" fmla="*/ 5129939 w 5602638"/>
              <a:gd name="connsiteY39" fmla="*/ 1054365 h 1470236"/>
              <a:gd name="connsiteX40" fmla="*/ 5424407 w 5602638"/>
              <a:gd name="connsiteY40" fmla="*/ 1232596 h 1470236"/>
              <a:gd name="connsiteX41" fmla="*/ 5548394 w 5602638"/>
              <a:gd name="connsiteY41" fmla="*/ 1364331 h 1470236"/>
              <a:gd name="connsiteX42" fmla="*/ 5602638 w 5602638"/>
              <a:gd name="connsiteY42" fmla="*/ 1372080 h 1470236"/>
              <a:gd name="connsiteX0" fmla="*/ 0 w 5602638"/>
              <a:gd name="connsiteY0" fmla="*/ 713402 h 1470236"/>
              <a:gd name="connsiteX1" fmla="*/ 193729 w 5602638"/>
              <a:gd name="connsiteY1" fmla="*/ 659158 h 1470236"/>
              <a:gd name="connsiteX2" fmla="*/ 433953 w 5602638"/>
              <a:gd name="connsiteY2" fmla="*/ 635911 h 1470236"/>
              <a:gd name="connsiteX3" fmla="*/ 534692 w 5602638"/>
              <a:gd name="connsiteY3" fmla="*/ 635911 h 1470236"/>
              <a:gd name="connsiteX4" fmla="*/ 565689 w 5602638"/>
              <a:gd name="connsiteY4" fmla="*/ 697904 h 1470236"/>
              <a:gd name="connsiteX5" fmla="*/ 612184 w 5602638"/>
              <a:gd name="connsiteY5" fmla="*/ 1023368 h 1470236"/>
              <a:gd name="connsiteX6" fmla="*/ 627682 w 5602638"/>
              <a:gd name="connsiteY6" fmla="*/ 1441823 h 1470236"/>
              <a:gd name="connsiteX7" fmla="*/ 650929 w 5602638"/>
              <a:gd name="connsiteY7" fmla="*/ 1372080 h 1470236"/>
              <a:gd name="connsiteX8" fmla="*/ 666428 w 5602638"/>
              <a:gd name="connsiteY8" fmla="*/ 883884 h 1470236"/>
              <a:gd name="connsiteX9" fmla="*/ 689675 w 5602638"/>
              <a:gd name="connsiteY9" fmla="*/ 659158 h 1470236"/>
              <a:gd name="connsiteX10" fmla="*/ 860156 w 5602638"/>
              <a:gd name="connsiteY10" fmla="*/ 635911 h 1470236"/>
              <a:gd name="connsiteX11" fmla="*/ 1007390 w 5602638"/>
              <a:gd name="connsiteY11" fmla="*/ 628162 h 1470236"/>
              <a:gd name="connsiteX12" fmla="*/ 1084882 w 5602638"/>
              <a:gd name="connsiteY12" fmla="*/ 775396 h 1470236"/>
              <a:gd name="connsiteX13" fmla="*/ 1084882 w 5602638"/>
              <a:gd name="connsiteY13" fmla="*/ 984623 h 1470236"/>
              <a:gd name="connsiteX14" fmla="*/ 1131377 w 5602638"/>
              <a:gd name="connsiteY14" fmla="*/ 907131 h 1470236"/>
              <a:gd name="connsiteX15" fmla="*/ 1131377 w 5602638"/>
              <a:gd name="connsiteY15" fmla="*/ 721151 h 1470236"/>
              <a:gd name="connsiteX16" fmla="*/ 1185621 w 5602638"/>
              <a:gd name="connsiteY16" fmla="*/ 643660 h 1470236"/>
              <a:gd name="connsiteX17" fmla="*/ 1325106 w 5602638"/>
              <a:gd name="connsiteY17" fmla="*/ 635911 h 1470236"/>
              <a:gd name="connsiteX18" fmla="*/ 1433594 w 5602638"/>
              <a:gd name="connsiteY18" fmla="*/ 443325 h 1470236"/>
              <a:gd name="connsiteX19" fmla="*/ 1534332 w 5602638"/>
              <a:gd name="connsiteY19" fmla="*/ 490676 h 1470236"/>
              <a:gd name="connsiteX20" fmla="*/ 1580828 w 5602638"/>
              <a:gd name="connsiteY20" fmla="*/ 393694 h 1470236"/>
              <a:gd name="connsiteX21" fmla="*/ 1813302 w 5602638"/>
              <a:gd name="connsiteY21" fmla="*/ 513924 h 1470236"/>
              <a:gd name="connsiteX22" fmla="*/ 1867546 w 5602638"/>
              <a:gd name="connsiteY22" fmla="*/ 356282 h 1470236"/>
              <a:gd name="connsiteX23" fmla="*/ 2208509 w 5602638"/>
              <a:gd name="connsiteY23" fmla="*/ 496426 h 1470236"/>
              <a:gd name="connsiteX24" fmla="*/ 2262753 w 5602638"/>
              <a:gd name="connsiteY24" fmla="*/ 434433 h 1470236"/>
              <a:gd name="connsiteX25" fmla="*/ 2278251 w 5602638"/>
              <a:gd name="connsiteY25" fmla="*/ 480 h 1470236"/>
              <a:gd name="connsiteX26" fmla="*/ 2510726 w 5602638"/>
              <a:gd name="connsiteY26" fmla="*/ 356941 h 1470236"/>
              <a:gd name="connsiteX27" fmla="*/ 2789695 w 5602638"/>
              <a:gd name="connsiteY27" fmla="*/ 713402 h 1470236"/>
              <a:gd name="connsiteX28" fmla="*/ 3053167 w 5602638"/>
              <a:gd name="connsiteY28" fmla="*/ 969124 h 1470236"/>
              <a:gd name="connsiteX29" fmla="*/ 3456122 w 5602638"/>
              <a:gd name="connsiteY29" fmla="*/ 1209348 h 1470236"/>
              <a:gd name="connsiteX30" fmla="*/ 3456122 w 5602638"/>
              <a:gd name="connsiteY30" fmla="*/ 628162 h 1470236"/>
              <a:gd name="connsiteX31" fmla="*/ 3665350 w 5602638"/>
              <a:gd name="connsiteY31" fmla="*/ 883884 h 1470236"/>
              <a:gd name="connsiteX32" fmla="*/ 3758339 w 5602638"/>
              <a:gd name="connsiteY32" fmla="*/ 969124 h 1470236"/>
              <a:gd name="connsiteX33" fmla="*/ 4029560 w 5602638"/>
              <a:gd name="connsiteY33" fmla="*/ 1170602 h 1470236"/>
              <a:gd name="connsiteX34" fmla="*/ 4393770 w 5602638"/>
              <a:gd name="connsiteY34" fmla="*/ 1333335 h 1470236"/>
              <a:gd name="connsiteX35" fmla="*/ 4572000 w 5602638"/>
              <a:gd name="connsiteY35" fmla="*/ 1395328 h 1470236"/>
              <a:gd name="connsiteX36" fmla="*/ 4778357 w 5602638"/>
              <a:gd name="connsiteY36" fmla="*/ 1465070 h 1470236"/>
              <a:gd name="connsiteX37" fmla="*/ 4788977 w 5602638"/>
              <a:gd name="connsiteY37" fmla="*/ 1046616 h 1470236"/>
              <a:gd name="connsiteX38" fmla="*/ 4788977 w 5602638"/>
              <a:gd name="connsiteY38" fmla="*/ 682406 h 1470236"/>
              <a:gd name="connsiteX39" fmla="*/ 5129939 w 5602638"/>
              <a:gd name="connsiteY39" fmla="*/ 1054365 h 1470236"/>
              <a:gd name="connsiteX40" fmla="*/ 5424407 w 5602638"/>
              <a:gd name="connsiteY40" fmla="*/ 1232596 h 1470236"/>
              <a:gd name="connsiteX41" fmla="*/ 5548394 w 5602638"/>
              <a:gd name="connsiteY41" fmla="*/ 1364331 h 1470236"/>
              <a:gd name="connsiteX42" fmla="*/ 5602638 w 5602638"/>
              <a:gd name="connsiteY42" fmla="*/ 1372080 h 1470236"/>
              <a:gd name="connsiteX0" fmla="*/ 0 w 5602638"/>
              <a:gd name="connsiteY0" fmla="*/ 713402 h 1470236"/>
              <a:gd name="connsiteX1" fmla="*/ 193729 w 5602638"/>
              <a:gd name="connsiteY1" fmla="*/ 659158 h 1470236"/>
              <a:gd name="connsiteX2" fmla="*/ 433953 w 5602638"/>
              <a:gd name="connsiteY2" fmla="*/ 635911 h 1470236"/>
              <a:gd name="connsiteX3" fmla="*/ 534692 w 5602638"/>
              <a:gd name="connsiteY3" fmla="*/ 635911 h 1470236"/>
              <a:gd name="connsiteX4" fmla="*/ 565689 w 5602638"/>
              <a:gd name="connsiteY4" fmla="*/ 697904 h 1470236"/>
              <a:gd name="connsiteX5" fmla="*/ 612184 w 5602638"/>
              <a:gd name="connsiteY5" fmla="*/ 1023368 h 1470236"/>
              <a:gd name="connsiteX6" fmla="*/ 627682 w 5602638"/>
              <a:gd name="connsiteY6" fmla="*/ 1441823 h 1470236"/>
              <a:gd name="connsiteX7" fmla="*/ 650929 w 5602638"/>
              <a:gd name="connsiteY7" fmla="*/ 1372080 h 1470236"/>
              <a:gd name="connsiteX8" fmla="*/ 666428 w 5602638"/>
              <a:gd name="connsiteY8" fmla="*/ 883884 h 1470236"/>
              <a:gd name="connsiteX9" fmla="*/ 689675 w 5602638"/>
              <a:gd name="connsiteY9" fmla="*/ 659158 h 1470236"/>
              <a:gd name="connsiteX10" fmla="*/ 860156 w 5602638"/>
              <a:gd name="connsiteY10" fmla="*/ 635911 h 1470236"/>
              <a:gd name="connsiteX11" fmla="*/ 1007390 w 5602638"/>
              <a:gd name="connsiteY11" fmla="*/ 628162 h 1470236"/>
              <a:gd name="connsiteX12" fmla="*/ 1084882 w 5602638"/>
              <a:gd name="connsiteY12" fmla="*/ 775396 h 1470236"/>
              <a:gd name="connsiteX13" fmla="*/ 1084882 w 5602638"/>
              <a:gd name="connsiteY13" fmla="*/ 984623 h 1470236"/>
              <a:gd name="connsiteX14" fmla="*/ 1131377 w 5602638"/>
              <a:gd name="connsiteY14" fmla="*/ 907131 h 1470236"/>
              <a:gd name="connsiteX15" fmla="*/ 1131377 w 5602638"/>
              <a:gd name="connsiteY15" fmla="*/ 721151 h 1470236"/>
              <a:gd name="connsiteX16" fmla="*/ 1185621 w 5602638"/>
              <a:gd name="connsiteY16" fmla="*/ 643660 h 1470236"/>
              <a:gd name="connsiteX17" fmla="*/ 1325106 w 5602638"/>
              <a:gd name="connsiteY17" fmla="*/ 635911 h 1470236"/>
              <a:gd name="connsiteX18" fmla="*/ 1433594 w 5602638"/>
              <a:gd name="connsiteY18" fmla="*/ 443325 h 1470236"/>
              <a:gd name="connsiteX19" fmla="*/ 1534332 w 5602638"/>
              <a:gd name="connsiteY19" fmla="*/ 490676 h 1470236"/>
              <a:gd name="connsiteX20" fmla="*/ 1580828 w 5602638"/>
              <a:gd name="connsiteY20" fmla="*/ 393694 h 1470236"/>
              <a:gd name="connsiteX21" fmla="*/ 1813302 w 5602638"/>
              <a:gd name="connsiteY21" fmla="*/ 513924 h 1470236"/>
              <a:gd name="connsiteX22" fmla="*/ 1867546 w 5602638"/>
              <a:gd name="connsiteY22" fmla="*/ 356282 h 1470236"/>
              <a:gd name="connsiteX23" fmla="*/ 2208509 w 5602638"/>
              <a:gd name="connsiteY23" fmla="*/ 496426 h 1470236"/>
              <a:gd name="connsiteX24" fmla="*/ 2262753 w 5602638"/>
              <a:gd name="connsiteY24" fmla="*/ 434433 h 1470236"/>
              <a:gd name="connsiteX25" fmla="*/ 2278251 w 5602638"/>
              <a:gd name="connsiteY25" fmla="*/ 480 h 1470236"/>
              <a:gd name="connsiteX26" fmla="*/ 2510726 w 5602638"/>
              <a:gd name="connsiteY26" fmla="*/ 356941 h 1470236"/>
              <a:gd name="connsiteX27" fmla="*/ 2789695 w 5602638"/>
              <a:gd name="connsiteY27" fmla="*/ 713402 h 1470236"/>
              <a:gd name="connsiteX28" fmla="*/ 3053167 w 5602638"/>
              <a:gd name="connsiteY28" fmla="*/ 969124 h 1470236"/>
              <a:gd name="connsiteX29" fmla="*/ 3456122 w 5602638"/>
              <a:gd name="connsiteY29" fmla="*/ 1209348 h 1470236"/>
              <a:gd name="connsiteX30" fmla="*/ 3456122 w 5602638"/>
              <a:gd name="connsiteY30" fmla="*/ 628162 h 1470236"/>
              <a:gd name="connsiteX31" fmla="*/ 3665350 w 5602638"/>
              <a:gd name="connsiteY31" fmla="*/ 883884 h 1470236"/>
              <a:gd name="connsiteX32" fmla="*/ 3758339 w 5602638"/>
              <a:gd name="connsiteY32" fmla="*/ 969124 h 1470236"/>
              <a:gd name="connsiteX33" fmla="*/ 4029560 w 5602638"/>
              <a:gd name="connsiteY33" fmla="*/ 1170602 h 1470236"/>
              <a:gd name="connsiteX34" fmla="*/ 4393770 w 5602638"/>
              <a:gd name="connsiteY34" fmla="*/ 1333335 h 1470236"/>
              <a:gd name="connsiteX35" fmla="*/ 4572000 w 5602638"/>
              <a:gd name="connsiteY35" fmla="*/ 1395328 h 1470236"/>
              <a:gd name="connsiteX36" fmla="*/ 4778357 w 5602638"/>
              <a:gd name="connsiteY36" fmla="*/ 1465070 h 1470236"/>
              <a:gd name="connsiteX37" fmla="*/ 4788977 w 5602638"/>
              <a:gd name="connsiteY37" fmla="*/ 1046616 h 1470236"/>
              <a:gd name="connsiteX38" fmla="*/ 4788977 w 5602638"/>
              <a:gd name="connsiteY38" fmla="*/ 682406 h 1470236"/>
              <a:gd name="connsiteX39" fmla="*/ 5129939 w 5602638"/>
              <a:gd name="connsiteY39" fmla="*/ 1054365 h 1470236"/>
              <a:gd name="connsiteX40" fmla="*/ 5424407 w 5602638"/>
              <a:gd name="connsiteY40" fmla="*/ 1232596 h 1470236"/>
              <a:gd name="connsiteX41" fmla="*/ 5548394 w 5602638"/>
              <a:gd name="connsiteY41" fmla="*/ 1364331 h 1470236"/>
              <a:gd name="connsiteX42" fmla="*/ 5602638 w 5602638"/>
              <a:gd name="connsiteY42" fmla="*/ 1372080 h 1470236"/>
              <a:gd name="connsiteX0" fmla="*/ 0 w 5602638"/>
              <a:gd name="connsiteY0" fmla="*/ 713402 h 1470236"/>
              <a:gd name="connsiteX1" fmla="*/ 193729 w 5602638"/>
              <a:gd name="connsiteY1" fmla="*/ 659158 h 1470236"/>
              <a:gd name="connsiteX2" fmla="*/ 433953 w 5602638"/>
              <a:gd name="connsiteY2" fmla="*/ 635911 h 1470236"/>
              <a:gd name="connsiteX3" fmla="*/ 534692 w 5602638"/>
              <a:gd name="connsiteY3" fmla="*/ 635911 h 1470236"/>
              <a:gd name="connsiteX4" fmla="*/ 565689 w 5602638"/>
              <a:gd name="connsiteY4" fmla="*/ 697904 h 1470236"/>
              <a:gd name="connsiteX5" fmla="*/ 612184 w 5602638"/>
              <a:gd name="connsiteY5" fmla="*/ 1023368 h 1470236"/>
              <a:gd name="connsiteX6" fmla="*/ 627682 w 5602638"/>
              <a:gd name="connsiteY6" fmla="*/ 1441823 h 1470236"/>
              <a:gd name="connsiteX7" fmla="*/ 650929 w 5602638"/>
              <a:gd name="connsiteY7" fmla="*/ 1372080 h 1470236"/>
              <a:gd name="connsiteX8" fmla="*/ 666428 w 5602638"/>
              <a:gd name="connsiteY8" fmla="*/ 883884 h 1470236"/>
              <a:gd name="connsiteX9" fmla="*/ 689675 w 5602638"/>
              <a:gd name="connsiteY9" fmla="*/ 659158 h 1470236"/>
              <a:gd name="connsiteX10" fmla="*/ 860156 w 5602638"/>
              <a:gd name="connsiteY10" fmla="*/ 635911 h 1470236"/>
              <a:gd name="connsiteX11" fmla="*/ 1007390 w 5602638"/>
              <a:gd name="connsiteY11" fmla="*/ 628162 h 1470236"/>
              <a:gd name="connsiteX12" fmla="*/ 1084882 w 5602638"/>
              <a:gd name="connsiteY12" fmla="*/ 775396 h 1470236"/>
              <a:gd name="connsiteX13" fmla="*/ 1084882 w 5602638"/>
              <a:gd name="connsiteY13" fmla="*/ 984623 h 1470236"/>
              <a:gd name="connsiteX14" fmla="*/ 1131377 w 5602638"/>
              <a:gd name="connsiteY14" fmla="*/ 907131 h 1470236"/>
              <a:gd name="connsiteX15" fmla="*/ 1131377 w 5602638"/>
              <a:gd name="connsiteY15" fmla="*/ 721151 h 1470236"/>
              <a:gd name="connsiteX16" fmla="*/ 1185621 w 5602638"/>
              <a:gd name="connsiteY16" fmla="*/ 643660 h 1470236"/>
              <a:gd name="connsiteX17" fmla="*/ 1325106 w 5602638"/>
              <a:gd name="connsiteY17" fmla="*/ 635911 h 1470236"/>
              <a:gd name="connsiteX18" fmla="*/ 1433594 w 5602638"/>
              <a:gd name="connsiteY18" fmla="*/ 443325 h 1470236"/>
              <a:gd name="connsiteX19" fmla="*/ 1534332 w 5602638"/>
              <a:gd name="connsiteY19" fmla="*/ 490676 h 1470236"/>
              <a:gd name="connsiteX20" fmla="*/ 1580828 w 5602638"/>
              <a:gd name="connsiteY20" fmla="*/ 393694 h 1470236"/>
              <a:gd name="connsiteX21" fmla="*/ 1813302 w 5602638"/>
              <a:gd name="connsiteY21" fmla="*/ 513924 h 1470236"/>
              <a:gd name="connsiteX22" fmla="*/ 1867546 w 5602638"/>
              <a:gd name="connsiteY22" fmla="*/ 356282 h 1470236"/>
              <a:gd name="connsiteX23" fmla="*/ 2208509 w 5602638"/>
              <a:gd name="connsiteY23" fmla="*/ 496426 h 1470236"/>
              <a:gd name="connsiteX24" fmla="*/ 2262753 w 5602638"/>
              <a:gd name="connsiteY24" fmla="*/ 434433 h 1470236"/>
              <a:gd name="connsiteX25" fmla="*/ 2278251 w 5602638"/>
              <a:gd name="connsiteY25" fmla="*/ 480 h 1470236"/>
              <a:gd name="connsiteX26" fmla="*/ 2510726 w 5602638"/>
              <a:gd name="connsiteY26" fmla="*/ 356941 h 1470236"/>
              <a:gd name="connsiteX27" fmla="*/ 2789695 w 5602638"/>
              <a:gd name="connsiteY27" fmla="*/ 713402 h 1470236"/>
              <a:gd name="connsiteX28" fmla="*/ 3053167 w 5602638"/>
              <a:gd name="connsiteY28" fmla="*/ 969124 h 1470236"/>
              <a:gd name="connsiteX29" fmla="*/ 3456122 w 5602638"/>
              <a:gd name="connsiteY29" fmla="*/ 1209348 h 1470236"/>
              <a:gd name="connsiteX30" fmla="*/ 3456122 w 5602638"/>
              <a:gd name="connsiteY30" fmla="*/ 628162 h 1470236"/>
              <a:gd name="connsiteX31" fmla="*/ 3665350 w 5602638"/>
              <a:gd name="connsiteY31" fmla="*/ 883884 h 1470236"/>
              <a:gd name="connsiteX32" fmla="*/ 3758339 w 5602638"/>
              <a:gd name="connsiteY32" fmla="*/ 969124 h 1470236"/>
              <a:gd name="connsiteX33" fmla="*/ 4029560 w 5602638"/>
              <a:gd name="connsiteY33" fmla="*/ 1170602 h 1470236"/>
              <a:gd name="connsiteX34" fmla="*/ 4393770 w 5602638"/>
              <a:gd name="connsiteY34" fmla="*/ 1333335 h 1470236"/>
              <a:gd name="connsiteX35" fmla="*/ 4572000 w 5602638"/>
              <a:gd name="connsiteY35" fmla="*/ 1395328 h 1470236"/>
              <a:gd name="connsiteX36" fmla="*/ 4778357 w 5602638"/>
              <a:gd name="connsiteY36" fmla="*/ 1465070 h 1470236"/>
              <a:gd name="connsiteX37" fmla="*/ 4788977 w 5602638"/>
              <a:gd name="connsiteY37" fmla="*/ 1046616 h 1470236"/>
              <a:gd name="connsiteX38" fmla="*/ 4788977 w 5602638"/>
              <a:gd name="connsiteY38" fmla="*/ 682406 h 1470236"/>
              <a:gd name="connsiteX39" fmla="*/ 5129939 w 5602638"/>
              <a:gd name="connsiteY39" fmla="*/ 1054365 h 1470236"/>
              <a:gd name="connsiteX40" fmla="*/ 5548394 w 5602638"/>
              <a:gd name="connsiteY40" fmla="*/ 1364331 h 1470236"/>
              <a:gd name="connsiteX41" fmla="*/ 5602638 w 5602638"/>
              <a:gd name="connsiteY41" fmla="*/ 1372080 h 1470236"/>
              <a:gd name="connsiteX0" fmla="*/ 0 w 5602638"/>
              <a:gd name="connsiteY0" fmla="*/ 713402 h 1470236"/>
              <a:gd name="connsiteX1" fmla="*/ 193729 w 5602638"/>
              <a:gd name="connsiteY1" fmla="*/ 659158 h 1470236"/>
              <a:gd name="connsiteX2" fmla="*/ 433953 w 5602638"/>
              <a:gd name="connsiteY2" fmla="*/ 635911 h 1470236"/>
              <a:gd name="connsiteX3" fmla="*/ 534692 w 5602638"/>
              <a:gd name="connsiteY3" fmla="*/ 635911 h 1470236"/>
              <a:gd name="connsiteX4" fmla="*/ 565689 w 5602638"/>
              <a:gd name="connsiteY4" fmla="*/ 697904 h 1470236"/>
              <a:gd name="connsiteX5" fmla="*/ 612184 w 5602638"/>
              <a:gd name="connsiteY5" fmla="*/ 1023368 h 1470236"/>
              <a:gd name="connsiteX6" fmla="*/ 627682 w 5602638"/>
              <a:gd name="connsiteY6" fmla="*/ 1441823 h 1470236"/>
              <a:gd name="connsiteX7" fmla="*/ 650929 w 5602638"/>
              <a:gd name="connsiteY7" fmla="*/ 1372080 h 1470236"/>
              <a:gd name="connsiteX8" fmla="*/ 666428 w 5602638"/>
              <a:gd name="connsiteY8" fmla="*/ 883884 h 1470236"/>
              <a:gd name="connsiteX9" fmla="*/ 689675 w 5602638"/>
              <a:gd name="connsiteY9" fmla="*/ 659158 h 1470236"/>
              <a:gd name="connsiteX10" fmla="*/ 860156 w 5602638"/>
              <a:gd name="connsiteY10" fmla="*/ 635911 h 1470236"/>
              <a:gd name="connsiteX11" fmla="*/ 1007390 w 5602638"/>
              <a:gd name="connsiteY11" fmla="*/ 628162 h 1470236"/>
              <a:gd name="connsiteX12" fmla="*/ 1084882 w 5602638"/>
              <a:gd name="connsiteY12" fmla="*/ 775396 h 1470236"/>
              <a:gd name="connsiteX13" fmla="*/ 1084882 w 5602638"/>
              <a:gd name="connsiteY13" fmla="*/ 984623 h 1470236"/>
              <a:gd name="connsiteX14" fmla="*/ 1131377 w 5602638"/>
              <a:gd name="connsiteY14" fmla="*/ 907131 h 1470236"/>
              <a:gd name="connsiteX15" fmla="*/ 1131377 w 5602638"/>
              <a:gd name="connsiteY15" fmla="*/ 721151 h 1470236"/>
              <a:gd name="connsiteX16" fmla="*/ 1185621 w 5602638"/>
              <a:gd name="connsiteY16" fmla="*/ 643660 h 1470236"/>
              <a:gd name="connsiteX17" fmla="*/ 1325106 w 5602638"/>
              <a:gd name="connsiteY17" fmla="*/ 635911 h 1470236"/>
              <a:gd name="connsiteX18" fmla="*/ 1433594 w 5602638"/>
              <a:gd name="connsiteY18" fmla="*/ 443325 h 1470236"/>
              <a:gd name="connsiteX19" fmla="*/ 1534332 w 5602638"/>
              <a:gd name="connsiteY19" fmla="*/ 490676 h 1470236"/>
              <a:gd name="connsiteX20" fmla="*/ 1580828 w 5602638"/>
              <a:gd name="connsiteY20" fmla="*/ 393694 h 1470236"/>
              <a:gd name="connsiteX21" fmla="*/ 1813302 w 5602638"/>
              <a:gd name="connsiteY21" fmla="*/ 513924 h 1470236"/>
              <a:gd name="connsiteX22" fmla="*/ 1867546 w 5602638"/>
              <a:gd name="connsiteY22" fmla="*/ 356282 h 1470236"/>
              <a:gd name="connsiteX23" fmla="*/ 2208509 w 5602638"/>
              <a:gd name="connsiteY23" fmla="*/ 496426 h 1470236"/>
              <a:gd name="connsiteX24" fmla="*/ 2262753 w 5602638"/>
              <a:gd name="connsiteY24" fmla="*/ 434433 h 1470236"/>
              <a:gd name="connsiteX25" fmla="*/ 2278251 w 5602638"/>
              <a:gd name="connsiteY25" fmla="*/ 480 h 1470236"/>
              <a:gd name="connsiteX26" fmla="*/ 2510726 w 5602638"/>
              <a:gd name="connsiteY26" fmla="*/ 356941 h 1470236"/>
              <a:gd name="connsiteX27" fmla="*/ 2789695 w 5602638"/>
              <a:gd name="connsiteY27" fmla="*/ 713402 h 1470236"/>
              <a:gd name="connsiteX28" fmla="*/ 3053167 w 5602638"/>
              <a:gd name="connsiteY28" fmla="*/ 969124 h 1470236"/>
              <a:gd name="connsiteX29" fmla="*/ 3456122 w 5602638"/>
              <a:gd name="connsiteY29" fmla="*/ 1209348 h 1470236"/>
              <a:gd name="connsiteX30" fmla="*/ 3456122 w 5602638"/>
              <a:gd name="connsiteY30" fmla="*/ 628162 h 1470236"/>
              <a:gd name="connsiteX31" fmla="*/ 3665350 w 5602638"/>
              <a:gd name="connsiteY31" fmla="*/ 883884 h 1470236"/>
              <a:gd name="connsiteX32" fmla="*/ 3758339 w 5602638"/>
              <a:gd name="connsiteY32" fmla="*/ 969124 h 1470236"/>
              <a:gd name="connsiteX33" fmla="*/ 4029560 w 5602638"/>
              <a:gd name="connsiteY33" fmla="*/ 1170602 h 1470236"/>
              <a:gd name="connsiteX34" fmla="*/ 4393770 w 5602638"/>
              <a:gd name="connsiteY34" fmla="*/ 1333335 h 1470236"/>
              <a:gd name="connsiteX35" fmla="*/ 4572000 w 5602638"/>
              <a:gd name="connsiteY35" fmla="*/ 1395328 h 1470236"/>
              <a:gd name="connsiteX36" fmla="*/ 4778357 w 5602638"/>
              <a:gd name="connsiteY36" fmla="*/ 1465070 h 1470236"/>
              <a:gd name="connsiteX37" fmla="*/ 4788977 w 5602638"/>
              <a:gd name="connsiteY37" fmla="*/ 1046616 h 1470236"/>
              <a:gd name="connsiteX38" fmla="*/ 4788977 w 5602638"/>
              <a:gd name="connsiteY38" fmla="*/ 682406 h 1470236"/>
              <a:gd name="connsiteX39" fmla="*/ 5129939 w 5602638"/>
              <a:gd name="connsiteY39" fmla="*/ 1054365 h 1470236"/>
              <a:gd name="connsiteX40" fmla="*/ 5602638 w 5602638"/>
              <a:gd name="connsiteY40" fmla="*/ 1372080 h 1470236"/>
              <a:gd name="connsiteX0" fmla="*/ 0 w 5602638"/>
              <a:gd name="connsiteY0" fmla="*/ 713402 h 1470236"/>
              <a:gd name="connsiteX1" fmla="*/ 193729 w 5602638"/>
              <a:gd name="connsiteY1" fmla="*/ 659158 h 1470236"/>
              <a:gd name="connsiteX2" fmla="*/ 433953 w 5602638"/>
              <a:gd name="connsiteY2" fmla="*/ 635911 h 1470236"/>
              <a:gd name="connsiteX3" fmla="*/ 534692 w 5602638"/>
              <a:gd name="connsiteY3" fmla="*/ 635911 h 1470236"/>
              <a:gd name="connsiteX4" fmla="*/ 565689 w 5602638"/>
              <a:gd name="connsiteY4" fmla="*/ 697904 h 1470236"/>
              <a:gd name="connsiteX5" fmla="*/ 612184 w 5602638"/>
              <a:gd name="connsiteY5" fmla="*/ 1023368 h 1470236"/>
              <a:gd name="connsiteX6" fmla="*/ 627682 w 5602638"/>
              <a:gd name="connsiteY6" fmla="*/ 1441823 h 1470236"/>
              <a:gd name="connsiteX7" fmla="*/ 650929 w 5602638"/>
              <a:gd name="connsiteY7" fmla="*/ 1372080 h 1470236"/>
              <a:gd name="connsiteX8" fmla="*/ 666428 w 5602638"/>
              <a:gd name="connsiteY8" fmla="*/ 883884 h 1470236"/>
              <a:gd name="connsiteX9" fmla="*/ 689675 w 5602638"/>
              <a:gd name="connsiteY9" fmla="*/ 659158 h 1470236"/>
              <a:gd name="connsiteX10" fmla="*/ 860156 w 5602638"/>
              <a:gd name="connsiteY10" fmla="*/ 635911 h 1470236"/>
              <a:gd name="connsiteX11" fmla="*/ 1007390 w 5602638"/>
              <a:gd name="connsiteY11" fmla="*/ 628162 h 1470236"/>
              <a:gd name="connsiteX12" fmla="*/ 1084882 w 5602638"/>
              <a:gd name="connsiteY12" fmla="*/ 775396 h 1470236"/>
              <a:gd name="connsiteX13" fmla="*/ 1084882 w 5602638"/>
              <a:gd name="connsiteY13" fmla="*/ 984623 h 1470236"/>
              <a:gd name="connsiteX14" fmla="*/ 1131377 w 5602638"/>
              <a:gd name="connsiteY14" fmla="*/ 907131 h 1470236"/>
              <a:gd name="connsiteX15" fmla="*/ 1131377 w 5602638"/>
              <a:gd name="connsiteY15" fmla="*/ 721151 h 1470236"/>
              <a:gd name="connsiteX16" fmla="*/ 1185621 w 5602638"/>
              <a:gd name="connsiteY16" fmla="*/ 643660 h 1470236"/>
              <a:gd name="connsiteX17" fmla="*/ 1325106 w 5602638"/>
              <a:gd name="connsiteY17" fmla="*/ 635911 h 1470236"/>
              <a:gd name="connsiteX18" fmla="*/ 1433594 w 5602638"/>
              <a:gd name="connsiteY18" fmla="*/ 443325 h 1470236"/>
              <a:gd name="connsiteX19" fmla="*/ 1534332 w 5602638"/>
              <a:gd name="connsiteY19" fmla="*/ 490676 h 1470236"/>
              <a:gd name="connsiteX20" fmla="*/ 1580828 w 5602638"/>
              <a:gd name="connsiteY20" fmla="*/ 393694 h 1470236"/>
              <a:gd name="connsiteX21" fmla="*/ 1813302 w 5602638"/>
              <a:gd name="connsiteY21" fmla="*/ 513924 h 1470236"/>
              <a:gd name="connsiteX22" fmla="*/ 1867546 w 5602638"/>
              <a:gd name="connsiteY22" fmla="*/ 356282 h 1470236"/>
              <a:gd name="connsiteX23" fmla="*/ 2208509 w 5602638"/>
              <a:gd name="connsiteY23" fmla="*/ 496426 h 1470236"/>
              <a:gd name="connsiteX24" fmla="*/ 2262753 w 5602638"/>
              <a:gd name="connsiteY24" fmla="*/ 434433 h 1470236"/>
              <a:gd name="connsiteX25" fmla="*/ 2278251 w 5602638"/>
              <a:gd name="connsiteY25" fmla="*/ 480 h 1470236"/>
              <a:gd name="connsiteX26" fmla="*/ 2510726 w 5602638"/>
              <a:gd name="connsiteY26" fmla="*/ 356941 h 1470236"/>
              <a:gd name="connsiteX27" fmla="*/ 2789695 w 5602638"/>
              <a:gd name="connsiteY27" fmla="*/ 713402 h 1470236"/>
              <a:gd name="connsiteX28" fmla="*/ 3053167 w 5602638"/>
              <a:gd name="connsiteY28" fmla="*/ 969124 h 1470236"/>
              <a:gd name="connsiteX29" fmla="*/ 3456122 w 5602638"/>
              <a:gd name="connsiteY29" fmla="*/ 1209348 h 1470236"/>
              <a:gd name="connsiteX30" fmla="*/ 3456122 w 5602638"/>
              <a:gd name="connsiteY30" fmla="*/ 628162 h 1470236"/>
              <a:gd name="connsiteX31" fmla="*/ 3665350 w 5602638"/>
              <a:gd name="connsiteY31" fmla="*/ 883884 h 1470236"/>
              <a:gd name="connsiteX32" fmla="*/ 3758339 w 5602638"/>
              <a:gd name="connsiteY32" fmla="*/ 969124 h 1470236"/>
              <a:gd name="connsiteX33" fmla="*/ 4029560 w 5602638"/>
              <a:gd name="connsiteY33" fmla="*/ 1170602 h 1470236"/>
              <a:gd name="connsiteX34" fmla="*/ 4393770 w 5602638"/>
              <a:gd name="connsiteY34" fmla="*/ 1333335 h 1470236"/>
              <a:gd name="connsiteX35" fmla="*/ 4572000 w 5602638"/>
              <a:gd name="connsiteY35" fmla="*/ 1395328 h 1470236"/>
              <a:gd name="connsiteX36" fmla="*/ 4778357 w 5602638"/>
              <a:gd name="connsiteY36" fmla="*/ 1465070 h 1470236"/>
              <a:gd name="connsiteX37" fmla="*/ 4788977 w 5602638"/>
              <a:gd name="connsiteY37" fmla="*/ 1046616 h 1470236"/>
              <a:gd name="connsiteX38" fmla="*/ 4788977 w 5602638"/>
              <a:gd name="connsiteY38" fmla="*/ 682406 h 1470236"/>
              <a:gd name="connsiteX39" fmla="*/ 5129939 w 5602638"/>
              <a:gd name="connsiteY39" fmla="*/ 1054365 h 1470236"/>
              <a:gd name="connsiteX40" fmla="*/ 5602638 w 5602638"/>
              <a:gd name="connsiteY40" fmla="*/ 1372080 h 1470236"/>
              <a:gd name="connsiteX0" fmla="*/ 0 w 5602638"/>
              <a:gd name="connsiteY0" fmla="*/ 713402 h 1470236"/>
              <a:gd name="connsiteX1" fmla="*/ 193729 w 5602638"/>
              <a:gd name="connsiteY1" fmla="*/ 659158 h 1470236"/>
              <a:gd name="connsiteX2" fmla="*/ 433953 w 5602638"/>
              <a:gd name="connsiteY2" fmla="*/ 635911 h 1470236"/>
              <a:gd name="connsiteX3" fmla="*/ 534692 w 5602638"/>
              <a:gd name="connsiteY3" fmla="*/ 635911 h 1470236"/>
              <a:gd name="connsiteX4" fmla="*/ 565689 w 5602638"/>
              <a:gd name="connsiteY4" fmla="*/ 697904 h 1470236"/>
              <a:gd name="connsiteX5" fmla="*/ 612184 w 5602638"/>
              <a:gd name="connsiteY5" fmla="*/ 1023368 h 1470236"/>
              <a:gd name="connsiteX6" fmla="*/ 627682 w 5602638"/>
              <a:gd name="connsiteY6" fmla="*/ 1441823 h 1470236"/>
              <a:gd name="connsiteX7" fmla="*/ 650929 w 5602638"/>
              <a:gd name="connsiteY7" fmla="*/ 1372080 h 1470236"/>
              <a:gd name="connsiteX8" fmla="*/ 666428 w 5602638"/>
              <a:gd name="connsiteY8" fmla="*/ 883884 h 1470236"/>
              <a:gd name="connsiteX9" fmla="*/ 689675 w 5602638"/>
              <a:gd name="connsiteY9" fmla="*/ 659158 h 1470236"/>
              <a:gd name="connsiteX10" fmla="*/ 860156 w 5602638"/>
              <a:gd name="connsiteY10" fmla="*/ 635911 h 1470236"/>
              <a:gd name="connsiteX11" fmla="*/ 1007390 w 5602638"/>
              <a:gd name="connsiteY11" fmla="*/ 628162 h 1470236"/>
              <a:gd name="connsiteX12" fmla="*/ 1084882 w 5602638"/>
              <a:gd name="connsiteY12" fmla="*/ 775396 h 1470236"/>
              <a:gd name="connsiteX13" fmla="*/ 1084882 w 5602638"/>
              <a:gd name="connsiteY13" fmla="*/ 984623 h 1470236"/>
              <a:gd name="connsiteX14" fmla="*/ 1131377 w 5602638"/>
              <a:gd name="connsiteY14" fmla="*/ 907131 h 1470236"/>
              <a:gd name="connsiteX15" fmla="*/ 1131377 w 5602638"/>
              <a:gd name="connsiteY15" fmla="*/ 721151 h 1470236"/>
              <a:gd name="connsiteX16" fmla="*/ 1185621 w 5602638"/>
              <a:gd name="connsiteY16" fmla="*/ 643660 h 1470236"/>
              <a:gd name="connsiteX17" fmla="*/ 1325106 w 5602638"/>
              <a:gd name="connsiteY17" fmla="*/ 635911 h 1470236"/>
              <a:gd name="connsiteX18" fmla="*/ 1433594 w 5602638"/>
              <a:gd name="connsiteY18" fmla="*/ 443325 h 1470236"/>
              <a:gd name="connsiteX19" fmla="*/ 1534332 w 5602638"/>
              <a:gd name="connsiteY19" fmla="*/ 490676 h 1470236"/>
              <a:gd name="connsiteX20" fmla="*/ 1580828 w 5602638"/>
              <a:gd name="connsiteY20" fmla="*/ 393694 h 1470236"/>
              <a:gd name="connsiteX21" fmla="*/ 1813302 w 5602638"/>
              <a:gd name="connsiteY21" fmla="*/ 513924 h 1470236"/>
              <a:gd name="connsiteX22" fmla="*/ 1867546 w 5602638"/>
              <a:gd name="connsiteY22" fmla="*/ 356282 h 1470236"/>
              <a:gd name="connsiteX23" fmla="*/ 2208509 w 5602638"/>
              <a:gd name="connsiteY23" fmla="*/ 496426 h 1470236"/>
              <a:gd name="connsiteX24" fmla="*/ 2262753 w 5602638"/>
              <a:gd name="connsiteY24" fmla="*/ 434433 h 1470236"/>
              <a:gd name="connsiteX25" fmla="*/ 2278251 w 5602638"/>
              <a:gd name="connsiteY25" fmla="*/ 480 h 1470236"/>
              <a:gd name="connsiteX26" fmla="*/ 2510726 w 5602638"/>
              <a:gd name="connsiteY26" fmla="*/ 356941 h 1470236"/>
              <a:gd name="connsiteX27" fmla="*/ 2789695 w 5602638"/>
              <a:gd name="connsiteY27" fmla="*/ 713402 h 1470236"/>
              <a:gd name="connsiteX28" fmla="*/ 3053167 w 5602638"/>
              <a:gd name="connsiteY28" fmla="*/ 969124 h 1470236"/>
              <a:gd name="connsiteX29" fmla="*/ 3456122 w 5602638"/>
              <a:gd name="connsiteY29" fmla="*/ 1209348 h 1470236"/>
              <a:gd name="connsiteX30" fmla="*/ 3456122 w 5602638"/>
              <a:gd name="connsiteY30" fmla="*/ 628162 h 1470236"/>
              <a:gd name="connsiteX31" fmla="*/ 3665350 w 5602638"/>
              <a:gd name="connsiteY31" fmla="*/ 883884 h 1470236"/>
              <a:gd name="connsiteX32" fmla="*/ 3758339 w 5602638"/>
              <a:gd name="connsiteY32" fmla="*/ 969124 h 1470236"/>
              <a:gd name="connsiteX33" fmla="*/ 4029560 w 5602638"/>
              <a:gd name="connsiteY33" fmla="*/ 1170602 h 1470236"/>
              <a:gd name="connsiteX34" fmla="*/ 4393770 w 5602638"/>
              <a:gd name="connsiteY34" fmla="*/ 1333335 h 1470236"/>
              <a:gd name="connsiteX35" fmla="*/ 4572000 w 5602638"/>
              <a:gd name="connsiteY35" fmla="*/ 1395328 h 1470236"/>
              <a:gd name="connsiteX36" fmla="*/ 4778357 w 5602638"/>
              <a:gd name="connsiteY36" fmla="*/ 1465070 h 1470236"/>
              <a:gd name="connsiteX37" fmla="*/ 4788977 w 5602638"/>
              <a:gd name="connsiteY37" fmla="*/ 1046616 h 1470236"/>
              <a:gd name="connsiteX38" fmla="*/ 4788977 w 5602638"/>
              <a:gd name="connsiteY38" fmla="*/ 682406 h 1470236"/>
              <a:gd name="connsiteX39" fmla="*/ 5129939 w 5602638"/>
              <a:gd name="connsiteY39" fmla="*/ 1054365 h 1470236"/>
              <a:gd name="connsiteX40" fmla="*/ 5602638 w 5602638"/>
              <a:gd name="connsiteY40" fmla="*/ 1372080 h 1470236"/>
              <a:gd name="connsiteX0" fmla="*/ 0 w 5602638"/>
              <a:gd name="connsiteY0" fmla="*/ 713402 h 1470236"/>
              <a:gd name="connsiteX1" fmla="*/ 193729 w 5602638"/>
              <a:gd name="connsiteY1" fmla="*/ 659158 h 1470236"/>
              <a:gd name="connsiteX2" fmla="*/ 433953 w 5602638"/>
              <a:gd name="connsiteY2" fmla="*/ 635911 h 1470236"/>
              <a:gd name="connsiteX3" fmla="*/ 534692 w 5602638"/>
              <a:gd name="connsiteY3" fmla="*/ 635911 h 1470236"/>
              <a:gd name="connsiteX4" fmla="*/ 565689 w 5602638"/>
              <a:gd name="connsiteY4" fmla="*/ 697904 h 1470236"/>
              <a:gd name="connsiteX5" fmla="*/ 612184 w 5602638"/>
              <a:gd name="connsiteY5" fmla="*/ 1023368 h 1470236"/>
              <a:gd name="connsiteX6" fmla="*/ 627682 w 5602638"/>
              <a:gd name="connsiteY6" fmla="*/ 1441823 h 1470236"/>
              <a:gd name="connsiteX7" fmla="*/ 650929 w 5602638"/>
              <a:gd name="connsiteY7" fmla="*/ 1372080 h 1470236"/>
              <a:gd name="connsiteX8" fmla="*/ 666428 w 5602638"/>
              <a:gd name="connsiteY8" fmla="*/ 883884 h 1470236"/>
              <a:gd name="connsiteX9" fmla="*/ 689675 w 5602638"/>
              <a:gd name="connsiteY9" fmla="*/ 659158 h 1470236"/>
              <a:gd name="connsiteX10" fmla="*/ 860156 w 5602638"/>
              <a:gd name="connsiteY10" fmla="*/ 635911 h 1470236"/>
              <a:gd name="connsiteX11" fmla="*/ 1007390 w 5602638"/>
              <a:gd name="connsiteY11" fmla="*/ 628162 h 1470236"/>
              <a:gd name="connsiteX12" fmla="*/ 1084882 w 5602638"/>
              <a:gd name="connsiteY12" fmla="*/ 775396 h 1470236"/>
              <a:gd name="connsiteX13" fmla="*/ 1084882 w 5602638"/>
              <a:gd name="connsiteY13" fmla="*/ 984623 h 1470236"/>
              <a:gd name="connsiteX14" fmla="*/ 1131377 w 5602638"/>
              <a:gd name="connsiteY14" fmla="*/ 907131 h 1470236"/>
              <a:gd name="connsiteX15" fmla="*/ 1131377 w 5602638"/>
              <a:gd name="connsiteY15" fmla="*/ 721151 h 1470236"/>
              <a:gd name="connsiteX16" fmla="*/ 1185621 w 5602638"/>
              <a:gd name="connsiteY16" fmla="*/ 643660 h 1470236"/>
              <a:gd name="connsiteX17" fmla="*/ 1325106 w 5602638"/>
              <a:gd name="connsiteY17" fmla="*/ 635911 h 1470236"/>
              <a:gd name="connsiteX18" fmla="*/ 1433594 w 5602638"/>
              <a:gd name="connsiteY18" fmla="*/ 443325 h 1470236"/>
              <a:gd name="connsiteX19" fmla="*/ 1534332 w 5602638"/>
              <a:gd name="connsiteY19" fmla="*/ 490676 h 1470236"/>
              <a:gd name="connsiteX20" fmla="*/ 1580828 w 5602638"/>
              <a:gd name="connsiteY20" fmla="*/ 393694 h 1470236"/>
              <a:gd name="connsiteX21" fmla="*/ 1813302 w 5602638"/>
              <a:gd name="connsiteY21" fmla="*/ 513924 h 1470236"/>
              <a:gd name="connsiteX22" fmla="*/ 1867546 w 5602638"/>
              <a:gd name="connsiteY22" fmla="*/ 356282 h 1470236"/>
              <a:gd name="connsiteX23" fmla="*/ 2208509 w 5602638"/>
              <a:gd name="connsiteY23" fmla="*/ 496426 h 1470236"/>
              <a:gd name="connsiteX24" fmla="*/ 2262753 w 5602638"/>
              <a:gd name="connsiteY24" fmla="*/ 434433 h 1470236"/>
              <a:gd name="connsiteX25" fmla="*/ 2278251 w 5602638"/>
              <a:gd name="connsiteY25" fmla="*/ 480 h 1470236"/>
              <a:gd name="connsiteX26" fmla="*/ 2510726 w 5602638"/>
              <a:gd name="connsiteY26" fmla="*/ 356941 h 1470236"/>
              <a:gd name="connsiteX27" fmla="*/ 2789695 w 5602638"/>
              <a:gd name="connsiteY27" fmla="*/ 713402 h 1470236"/>
              <a:gd name="connsiteX28" fmla="*/ 3053167 w 5602638"/>
              <a:gd name="connsiteY28" fmla="*/ 969124 h 1470236"/>
              <a:gd name="connsiteX29" fmla="*/ 3456122 w 5602638"/>
              <a:gd name="connsiteY29" fmla="*/ 1209348 h 1470236"/>
              <a:gd name="connsiteX30" fmla="*/ 3456122 w 5602638"/>
              <a:gd name="connsiteY30" fmla="*/ 628162 h 1470236"/>
              <a:gd name="connsiteX31" fmla="*/ 3665350 w 5602638"/>
              <a:gd name="connsiteY31" fmla="*/ 883884 h 1470236"/>
              <a:gd name="connsiteX32" fmla="*/ 3758339 w 5602638"/>
              <a:gd name="connsiteY32" fmla="*/ 969124 h 1470236"/>
              <a:gd name="connsiteX33" fmla="*/ 4029560 w 5602638"/>
              <a:gd name="connsiteY33" fmla="*/ 1170602 h 1470236"/>
              <a:gd name="connsiteX34" fmla="*/ 4393770 w 5602638"/>
              <a:gd name="connsiteY34" fmla="*/ 1333335 h 1470236"/>
              <a:gd name="connsiteX35" fmla="*/ 4572000 w 5602638"/>
              <a:gd name="connsiteY35" fmla="*/ 1395328 h 1470236"/>
              <a:gd name="connsiteX36" fmla="*/ 4778357 w 5602638"/>
              <a:gd name="connsiteY36" fmla="*/ 1465070 h 1470236"/>
              <a:gd name="connsiteX37" fmla="*/ 4788977 w 5602638"/>
              <a:gd name="connsiteY37" fmla="*/ 1046616 h 1470236"/>
              <a:gd name="connsiteX38" fmla="*/ 4788977 w 5602638"/>
              <a:gd name="connsiteY38" fmla="*/ 682406 h 1470236"/>
              <a:gd name="connsiteX39" fmla="*/ 5129939 w 5602638"/>
              <a:gd name="connsiteY39" fmla="*/ 1054365 h 1470236"/>
              <a:gd name="connsiteX40" fmla="*/ 5602638 w 5602638"/>
              <a:gd name="connsiteY40" fmla="*/ 1372080 h 1470236"/>
              <a:gd name="connsiteX0" fmla="*/ 0 w 5602638"/>
              <a:gd name="connsiteY0" fmla="*/ 713402 h 1470236"/>
              <a:gd name="connsiteX1" fmla="*/ 193729 w 5602638"/>
              <a:gd name="connsiteY1" fmla="*/ 659158 h 1470236"/>
              <a:gd name="connsiteX2" fmla="*/ 433953 w 5602638"/>
              <a:gd name="connsiteY2" fmla="*/ 635911 h 1470236"/>
              <a:gd name="connsiteX3" fmla="*/ 534692 w 5602638"/>
              <a:gd name="connsiteY3" fmla="*/ 635911 h 1470236"/>
              <a:gd name="connsiteX4" fmla="*/ 565689 w 5602638"/>
              <a:gd name="connsiteY4" fmla="*/ 697904 h 1470236"/>
              <a:gd name="connsiteX5" fmla="*/ 612184 w 5602638"/>
              <a:gd name="connsiteY5" fmla="*/ 1023368 h 1470236"/>
              <a:gd name="connsiteX6" fmla="*/ 627682 w 5602638"/>
              <a:gd name="connsiteY6" fmla="*/ 1441823 h 1470236"/>
              <a:gd name="connsiteX7" fmla="*/ 650929 w 5602638"/>
              <a:gd name="connsiteY7" fmla="*/ 1372080 h 1470236"/>
              <a:gd name="connsiteX8" fmla="*/ 666428 w 5602638"/>
              <a:gd name="connsiteY8" fmla="*/ 883884 h 1470236"/>
              <a:gd name="connsiteX9" fmla="*/ 689675 w 5602638"/>
              <a:gd name="connsiteY9" fmla="*/ 659158 h 1470236"/>
              <a:gd name="connsiteX10" fmla="*/ 860156 w 5602638"/>
              <a:gd name="connsiteY10" fmla="*/ 635911 h 1470236"/>
              <a:gd name="connsiteX11" fmla="*/ 1007390 w 5602638"/>
              <a:gd name="connsiteY11" fmla="*/ 628162 h 1470236"/>
              <a:gd name="connsiteX12" fmla="*/ 1084882 w 5602638"/>
              <a:gd name="connsiteY12" fmla="*/ 775396 h 1470236"/>
              <a:gd name="connsiteX13" fmla="*/ 1084882 w 5602638"/>
              <a:gd name="connsiteY13" fmla="*/ 984623 h 1470236"/>
              <a:gd name="connsiteX14" fmla="*/ 1131377 w 5602638"/>
              <a:gd name="connsiteY14" fmla="*/ 907131 h 1470236"/>
              <a:gd name="connsiteX15" fmla="*/ 1131377 w 5602638"/>
              <a:gd name="connsiteY15" fmla="*/ 721151 h 1470236"/>
              <a:gd name="connsiteX16" fmla="*/ 1185621 w 5602638"/>
              <a:gd name="connsiteY16" fmla="*/ 643660 h 1470236"/>
              <a:gd name="connsiteX17" fmla="*/ 1325106 w 5602638"/>
              <a:gd name="connsiteY17" fmla="*/ 635911 h 1470236"/>
              <a:gd name="connsiteX18" fmla="*/ 1433594 w 5602638"/>
              <a:gd name="connsiteY18" fmla="*/ 443325 h 1470236"/>
              <a:gd name="connsiteX19" fmla="*/ 1534332 w 5602638"/>
              <a:gd name="connsiteY19" fmla="*/ 490676 h 1470236"/>
              <a:gd name="connsiteX20" fmla="*/ 1580828 w 5602638"/>
              <a:gd name="connsiteY20" fmla="*/ 393694 h 1470236"/>
              <a:gd name="connsiteX21" fmla="*/ 1813302 w 5602638"/>
              <a:gd name="connsiteY21" fmla="*/ 513924 h 1470236"/>
              <a:gd name="connsiteX22" fmla="*/ 1867546 w 5602638"/>
              <a:gd name="connsiteY22" fmla="*/ 356282 h 1470236"/>
              <a:gd name="connsiteX23" fmla="*/ 2208509 w 5602638"/>
              <a:gd name="connsiteY23" fmla="*/ 496426 h 1470236"/>
              <a:gd name="connsiteX24" fmla="*/ 2262753 w 5602638"/>
              <a:gd name="connsiteY24" fmla="*/ 434433 h 1470236"/>
              <a:gd name="connsiteX25" fmla="*/ 2278251 w 5602638"/>
              <a:gd name="connsiteY25" fmla="*/ 480 h 1470236"/>
              <a:gd name="connsiteX26" fmla="*/ 2510726 w 5602638"/>
              <a:gd name="connsiteY26" fmla="*/ 356941 h 1470236"/>
              <a:gd name="connsiteX27" fmla="*/ 2789695 w 5602638"/>
              <a:gd name="connsiteY27" fmla="*/ 713402 h 1470236"/>
              <a:gd name="connsiteX28" fmla="*/ 3053167 w 5602638"/>
              <a:gd name="connsiteY28" fmla="*/ 969124 h 1470236"/>
              <a:gd name="connsiteX29" fmla="*/ 3456122 w 5602638"/>
              <a:gd name="connsiteY29" fmla="*/ 1209348 h 1470236"/>
              <a:gd name="connsiteX30" fmla="*/ 3456122 w 5602638"/>
              <a:gd name="connsiteY30" fmla="*/ 628162 h 1470236"/>
              <a:gd name="connsiteX31" fmla="*/ 3665350 w 5602638"/>
              <a:gd name="connsiteY31" fmla="*/ 883884 h 1470236"/>
              <a:gd name="connsiteX32" fmla="*/ 3758339 w 5602638"/>
              <a:gd name="connsiteY32" fmla="*/ 969124 h 1470236"/>
              <a:gd name="connsiteX33" fmla="*/ 4029560 w 5602638"/>
              <a:gd name="connsiteY33" fmla="*/ 1170602 h 1470236"/>
              <a:gd name="connsiteX34" fmla="*/ 4393770 w 5602638"/>
              <a:gd name="connsiteY34" fmla="*/ 1333335 h 1470236"/>
              <a:gd name="connsiteX35" fmla="*/ 4572000 w 5602638"/>
              <a:gd name="connsiteY35" fmla="*/ 1395328 h 1470236"/>
              <a:gd name="connsiteX36" fmla="*/ 4778357 w 5602638"/>
              <a:gd name="connsiteY36" fmla="*/ 1465070 h 1470236"/>
              <a:gd name="connsiteX37" fmla="*/ 4788977 w 5602638"/>
              <a:gd name="connsiteY37" fmla="*/ 1046616 h 1470236"/>
              <a:gd name="connsiteX38" fmla="*/ 4788977 w 5602638"/>
              <a:gd name="connsiteY38" fmla="*/ 682406 h 1470236"/>
              <a:gd name="connsiteX39" fmla="*/ 5129939 w 5602638"/>
              <a:gd name="connsiteY39" fmla="*/ 1054365 h 1470236"/>
              <a:gd name="connsiteX40" fmla="*/ 5602638 w 5602638"/>
              <a:gd name="connsiteY40" fmla="*/ 1372080 h 1470236"/>
              <a:gd name="connsiteX0" fmla="*/ 0 w 5602638"/>
              <a:gd name="connsiteY0" fmla="*/ 713402 h 1470236"/>
              <a:gd name="connsiteX1" fmla="*/ 193729 w 5602638"/>
              <a:gd name="connsiteY1" fmla="*/ 659158 h 1470236"/>
              <a:gd name="connsiteX2" fmla="*/ 433953 w 5602638"/>
              <a:gd name="connsiteY2" fmla="*/ 635911 h 1470236"/>
              <a:gd name="connsiteX3" fmla="*/ 534692 w 5602638"/>
              <a:gd name="connsiteY3" fmla="*/ 635911 h 1470236"/>
              <a:gd name="connsiteX4" fmla="*/ 565689 w 5602638"/>
              <a:gd name="connsiteY4" fmla="*/ 697904 h 1470236"/>
              <a:gd name="connsiteX5" fmla="*/ 612184 w 5602638"/>
              <a:gd name="connsiteY5" fmla="*/ 1023368 h 1470236"/>
              <a:gd name="connsiteX6" fmla="*/ 627682 w 5602638"/>
              <a:gd name="connsiteY6" fmla="*/ 1441823 h 1470236"/>
              <a:gd name="connsiteX7" fmla="*/ 650929 w 5602638"/>
              <a:gd name="connsiteY7" fmla="*/ 1372080 h 1470236"/>
              <a:gd name="connsiteX8" fmla="*/ 666428 w 5602638"/>
              <a:gd name="connsiteY8" fmla="*/ 883884 h 1470236"/>
              <a:gd name="connsiteX9" fmla="*/ 689675 w 5602638"/>
              <a:gd name="connsiteY9" fmla="*/ 659158 h 1470236"/>
              <a:gd name="connsiteX10" fmla="*/ 860156 w 5602638"/>
              <a:gd name="connsiteY10" fmla="*/ 635911 h 1470236"/>
              <a:gd name="connsiteX11" fmla="*/ 1007390 w 5602638"/>
              <a:gd name="connsiteY11" fmla="*/ 628162 h 1470236"/>
              <a:gd name="connsiteX12" fmla="*/ 1084882 w 5602638"/>
              <a:gd name="connsiteY12" fmla="*/ 775396 h 1470236"/>
              <a:gd name="connsiteX13" fmla="*/ 1084882 w 5602638"/>
              <a:gd name="connsiteY13" fmla="*/ 984623 h 1470236"/>
              <a:gd name="connsiteX14" fmla="*/ 1131377 w 5602638"/>
              <a:gd name="connsiteY14" fmla="*/ 907131 h 1470236"/>
              <a:gd name="connsiteX15" fmla="*/ 1131377 w 5602638"/>
              <a:gd name="connsiteY15" fmla="*/ 721151 h 1470236"/>
              <a:gd name="connsiteX16" fmla="*/ 1185621 w 5602638"/>
              <a:gd name="connsiteY16" fmla="*/ 643660 h 1470236"/>
              <a:gd name="connsiteX17" fmla="*/ 1325106 w 5602638"/>
              <a:gd name="connsiteY17" fmla="*/ 635911 h 1470236"/>
              <a:gd name="connsiteX18" fmla="*/ 1433594 w 5602638"/>
              <a:gd name="connsiteY18" fmla="*/ 443325 h 1470236"/>
              <a:gd name="connsiteX19" fmla="*/ 1534332 w 5602638"/>
              <a:gd name="connsiteY19" fmla="*/ 490676 h 1470236"/>
              <a:gd name="connsiteX20" fmla="*/ 1580828 w 5602638"/>
              <a:gd name="connsiteY20" fmla="*/ 393694 h 1470236"/>
              <a:gd name="connsiteX21" fmla="*/ 1813302 w 5602638"/>
              <a:gd name="connsiteY21" fmla="*/ 513924 h 1470236"/>
              <a:gd name="connsiteX22" fmla="*/ 1867546 w 5602638"/>
              <a:gd name="connsiteY22" fmla="*/ 356282 h 1470236"/>
              <a:gd name="connsiteX23" fmla="*/ 2208509 w 5602638"/>
              <a:gd name="connsiteY23" fmla="*/ 496426 h 1470236"/>
              <a:gd name="connsiteX24" fmla="*/ 2262753 w 5602638"/>
              <a:gd name="connsiteY24" fmla="*/ 434433 h 1470236"/>
              <a:gd name="connsiteX25" fmla="*/ 2278251 w 5602638"/>
              <a:gd name="connsiteY25" fmla="*/ 480 h 1470236"/>
              <a:gd name="connsiteX26" fmla="*/ 2510726 w 5602638"/>
              <a:gd name="connsiteY26" fmla="*/ 356941 h 1470236"/>
              <a:gd name="connsiteX27" fmla="*/ 2789695 w 5602638"/>
              <a:gd name="connsiteY27" fmla="*/ 713402 h 1470236"/>
              <a:gd name="connsiteX28" fmla="*/ 3053167 w 5602638"/>
              <a:gd name="connsiteY28" fmla="*/ 969124 h 1470236"/>
              <a:gd name="connsiteX29" fmla="*/ 3456122 w 5602638"/>
              <a:gd name="connsiteY29" fmla="*/ 1209348 h 1470236"/>
              <a:gd name="connsiteX30" fmla="*/ 3456122 w 5602638"/>
              <a:gd name="connsiteY30" fmla="*/ 628162 h 1470236"/>
              <a:gd name="connsiteX31" fmla="*/ 3665350 w 5602638"/>
              <a:gd name="connsiteY31" fmla="*/ 883884 h 1470236"/>
              <a:gd name="connsiteX32" fmla="*/ 3758339 w 5602638"/>
              <a:gd name="connsiteY32" fmla="*/ 969124 h 1470236"/>
              <a:gd name="connsiteX33" fmla="*/ 4029560 w 5602638"/>
              <a:gd name="connsiteY33" fmla="*/ 1170602 h 1470236"/>
              <a:gd name="connsiteX34" fmla="*/ 4393770 w 5602638"/>
              <a:gd name="connsiteY34" fmla="*/ 1333335 h 1470236"/>
              <a:gd name="connsiteX35" fmla="*/ 4572000 w 5602638"/>
              <a:gd name="connsiteY35" fmla="*/ 1395328 h 1470236"/>
              <a:gd name="connsiteX36" fmla="*/ 4778357 w 5602638"/>
              <a:gd name="connsiteY36" fmla="*/ 1465070 h 1470236"/>
              <a:gd name="connsiteX37" fmla="*/ 4788977 w 5602638"/>
              <a:gd name="connsiteY37" fmla="*/ 1046616 h 1470236"/>
              <a:gd name="connsiteX38" fmla="*/ 4788977 w 5602638"/>
              <a:gd name="connsiteY38" fmla="*/ 682406 h 1470236"/>
              <a:gd name="connsiteX39" fmla="*/ 5129939 w 5602638"/>
              <a:gd name="connsiteY39" fmla="*/ 1054365 h 1470236"/>
              <a:gd name="connsiteX40" fmla="*/ 5602638 w 5602638"/>
              <a:gd name="connsiteY40" fmla="*/ 1372080 h 1470236"/>
              <a:gd name="connsiteX0" fmla="*/ 0 w 5602638"/>
              <a:gd name="connsiteY0" fmla="*/ 713402 h 1470236"/>
              <a:gd name="connsiteX1" fmla="*/ 193729 w 5602638"/>
              <a:gd name="connsiteY1" fmla="*/ 659158 h 1470236"/>
              <a:gd name="connsiteX2" fmla="*/ 433953 w 5602638"/>
              <a:gd name="connsiteY2" fmla="*/ 635911 h 1470236"/>
              <a:gd name="connsiteX3" fmla="*/ 534692 w 5602638"/>
              <a:gd name="connsiteY3" fmla="*/ 635911 h 1470236"/>
              <a:gd name="connsiteX4" fmla="*/ 565689 w 5602638"/>
              <a:gd name="connsiteY4" fmla="*/ 697904 h 1470236"/>
              <a:gd name="connsiteX5" fmla="*/ 612184 w 5602638"/>
              <a:gd name="connsiteY5" fmla="*/ 1023368 h 1470236"/>
              <a:gd name="connsiteX6" fmla="*/ 627682 w 5602638"/>
              <a:gd name="connsiteY6" fmla="*/ 1441823 h 1470236"/>
              <a:gd name="connsiteX7" fmla="*/ 650929 w 5602638"/>
              <a:gd name="connsiteY7" fmla="*/ 1372080 h 1470236"/>
              <a:gd name="connsiteX8" fmla="*/ 666428 w 5602638"/>
              <a:gd name="connsiteY8" fmla="*/ 883884 h 1470236"/>
              <a:gd name="connsiteX9" fmla="*/ 689675 w 5602638"/>
              <a:gd name="connsiteY9" fmla="*/ 659158 h 1470236"/>
              <a:gd name="connsiteX10" fmla="*/ 860156 w 5602638"/>
              <a:gd name="connsiteY10" fmla="*/ 635911 h 1470236"/>
              <a:gd name="connsiteX11" fmla="*/ 1007390 w 5602638"/>
              <a:gd name="connsiteY11" fmla="*/ 628162 h 1470236"/>
              <a:gd name="connsiteX12" fmla="*/ 1084882 w 5602638"/>
              <a:gd name="connsiteY12" fmla="*/ 775396 h 1470236"/>
              <a:gd name="connsiteX13" fmla="*/ 1084882 w 5602638"/>
              <a:gd name="connsiteY13" fmla="*/ 984623 h 1470236"/>
              <a:gd name="connsiteX14" fmla="*/ 1131377 w 5602638"/>
              <a:gd name="connsiteY14" fmla="*/ 907131 h 1470236"/>
              <a:gd name="connsiteX15" fmla="*/ 1131377 w 5602638"/>
              <a:gd name="connsiteY15" fmla="*/ 721151 h 1470236"/>
              <a:gd name="connsiteX16" fmla="*/ 1185621 w 5602638"/>
              <a:gd name="connsiteY16" fmla="*/ 643660 h 1470236"/>
              <a:gd name="connsiteX17" fmla="*/ 1325106 w 5602638"/>
              <a:gd name="connsiteY17" fmla="*/ 635911 h 1470236"/>
              <a:gd name="connsiteX18" fmla="*/ 1433594 w 5602638"/>
              <a:gd name="connsiteY18" fmla="*/ 443325 h 1470236"/>
              <a:gd name="connsiteX19" fmla="*/ 1534332 w 5602638"/>
              <a:gd name="connsiteY19" fmla="*/ 490676 h 1470236"/>
              <a:gd name="connsiteX20" fmla="*/ 1580828 w 5602638"/>
              <a:gd name="connsiteY20" fmla="*/ 393694 h 1470236"/>
              <a:gd name="connsiteX21" fmla="*/ 1813302 w 5602638"/>
              <a:gd name="connsiteY21" fmla="*/ 513924 h 1470236"/>
              <a:gd name="connsiteX22" fmla="*/ 1867546 w 5602638"/>
              <a:gd name="connsiteY22" fmla="*/ 356282 h 1470236"/>
              <a:gd name="connsiteX23" fmla="*/ 2208509 w 5602638"/>
              <a:gd name="connsiteY23" fmla="*/ 496426 h 1470236"/>
              <a:gd name="connsiteX24" fmla="*/ 2262753 w 5602638"/>
              <a:gd name="connsiteY24" fmla="*/ 434433 h 1470236"/>
              <a:gd name="connsiteX25" fmla="*/ 2278251 w 5602638"/>
              <a:gd name="connsiteY25" fmla="*/ 480 h 1470236"/>
              <a:gd name="connsiteX26" fmla="*/ 2510726 w 5602638"/>
              <a:gd name="connsiteY26" fmla="*/ 356941 h 1470236"/>
              <a:gd name="connsiteX27" fmla="*/ 2789695 w 5602638"/>
              <a:gd name="connsiteY27" fmla="*/ 713402 h 1470236"/>
              <a:gd name="connsiteX28" fmla="*/ 3053167 w 5602638"/>
              <a:gd name="connsiteY28" fmla="*/ 969124 h 1470236"/>
              <a:gd name="connsiteX29" fmla="*/ 3456122 w 5602638"/>
              <a:gd name="connsiteY29" fmla="*/ 1209348 h 1470236"/>
              <a:gd name="connsiteX30" fmla="*/ 3456122 w 5602638"/>
              <a:gd name="connsiteY30" fmla="*/ 628162 h 1470236"/>
              <a:gd name="connsiteX31" fmla="*/ 3665350 w 5602638"/>
              <a:gd name="connsiteY31" fmla="*/ 883884 h 1470236"/>
              <a:gd name="connsiteX32" fmla="*/ 3758339 w 5602638"/>
              <a:gd name="connsiteY32" fmla="*/ 969124 h 1470236"/>
              <a:gd name="connsiteX33" fmla="*/ 4029560 w 5602638"/>
              <a:gd name="connsiteY33" fmla="*/ 1170602 h 1470236"/>
              <a:gd name="connsiteX34" fmla="*/ 4393770 w 5602638"/>
              <a:gd name="connsiteY34" fmla="*/ 1333335 h 1470236"/>
              <a:gd name="connsiteX35" fmla="*/ 4572000 w 5602638"/>
              <a:gd name="connsiteY35" fmla="*/ 1395328 h 1470236"/>
              <a:gd name="connsiteX36" fmla="*/ 4778357 w 5602638"/>
              <a:gd name="connsiteY36" fmla="*/ 1465070 h 1470236"/>
              <a:gd name="connsiteX37" fmla="*/ 4788977 w 5602638"/>
              <a:gd name="connsiteY37" fmla="*/ 1046616 h 1470236"/>
              <a:gd name="connsiteX38" fmla="*/ 4788977 w 5602638"/>
              <a:gd name="connsiteY38" fmla="*/ 682406 h 1470236"/>
              <a:gd name="connsiteX39" fmla="*/ 5129939 w 5602638"/>
              <a:gd name="connsiteY39" fmla="*/ 1054365 h 1470236"/>
              <a:gd name="connsiteX40" fmla="*/ 5602638 w 5602638"/>
              <a:gd name="connsiteY40" fmla="*/ 1372080 h 1470236"/>
              <a:gd name="connsiteX0" fmla="*/ 0 w 5602638"/>
              <a:gd name="connsiteY0" fmla="*/ 713402 h 1470236"/>
              <a:gd name="connsiteX1" fmla="*/ 193729 w 5602638"/>
              <a:gd name="connsiteY1" fmla="*/ 659158 h 1470236"/>
              <a:gd name="connsiteX2" fmla="*/ 433953 w 5602638"/>
              <a:gd name="connsiteY2" fmla="*/ 635911 h 1470236"/>
              <a:gd name="connsiteX3" fmla="*/ 534692 w 5602638"/>
              <a:gd name="connsiteY3" fmla="*/ 635911 h 1470236"/>
              <a:gd name="connsiteX4" fmla="*/ 565689 w 5602638"/>
              <a:gd name="connsiteY4" fmla="*/ 697904 h 1470236"/>
              <a:gd name="connsiteX5" fmla="*/ 612184 w 5602638"/>
              <a:gd name="connsiteY5" fmla="*/ 1023368 h 1470236"/>
              <a:gd name="connsiteX6" fmla="*/ 627682 w 5602638"/>
              <a:gd name="connsiteY6" fmla="*/ 1441823 h 1470236"/>
              <a:gd name="connsiteX7" fmla="*/ 650929 w 5602638"/>
              <a:gd name="connsiteY7" fmla="*/ 1372080 h 1470236"/>
              <a:gd name="connsiteX8" fmla="*/ 666428 w 5602638"/>
              <a:gd name="connsiteY8" fmla="*/ 883884 h 1470236"/>
              <a:gd name="connsiteX9" fmla="*/ 689675 w 5602638"/>
              <a:gd name="connsiteY9" fmla="*/ 659158 h 1470236"/>
              <a:gd name="connsiteX10" fmla="*/ 860156 w 5602638"/>
              <a:gd name="connsiteY10" fmla="*/ 635911 h 1470236"/>
              <a:gd name="connsiteX11" fmla="*/ 1007390 w 5602638"/>
              <a:gd name="connsiteY11" fmla="*/ 628162 h 1470236"/>
              <a:gd name="connsiteX12" fmla="*/ 1084882 w 5602638"/>
              <a:gd name="connsiteY12" fmla="*/ 775396 h 1470236"/>
              <a:gd name="connsiteX13" fmla="*/ 1084882 w 5602638"/>
              <a:gd name="connsiteY13" fmla="*/ 984623 h 1470236"/>
              <a:gd name="connsiteX14" fmla="*/ 1131377 w 5602638"/>
              <a:gd name="connsiteY14" fmla="*/ 907131 h 1470236"/>
              <a:gd name="connsiteX15" fmla="*/ 1131377 w 5602638"/>
              <a:gd name="connsiteY15" fmla="*/ 721151 h 1470236"/>
              <a:gd name="connsiteX16" fmla="*/ 1185621 w 5602638"/>
              <a:gd name="connsiteY16" fmla="*/ 643660 h 1470236"/>
              <a:gd name="connsiteX17" fmla="*/ 1325106 w 5602638"/>
              <a:gd name="connsiteY17" fmla="*/ 635911 h 1470236"/>
              <a:gd name="connsiteX18" fmla="*/ 1433594 w 5602638"/>
              <a:gd name="connsiteY18" fmla="*/ 443325 h 1470236"/>
              <a:gd name="connsiteX19" fmla="*/ 1534332 w 5602638"/>
              <a:gd name="connsiteY19" fmla="*/ 490676 h 1470236"/>
              <a:gd name="connsiteX20" fmla="*/ 1580828 w 5602638"/>
              <a:gd name="connsiteY20" fmla="*/ 393694 h 1470236"/>
              <a:gd name="connsiteX21" fmla="*/ 1813302 w 5602638"/>
              <a:gd name="connsiteY21" fmla="*/ 513924 h 1470236"/>
              <a:gd name="connsiteX22" fmla="*/ 1867546 w 5602638"/>
              <a:gd name="connsiteY22" fmla="*/ 356282 h 1470236"/>
              <a:gd name="connsiteX23" fmla="*/ 2208509 w 5602638"/>
              <a:gd name="connsiteY23" fmla="*/ 496426 h 1470236"/>
              <a:gd name="connsiteX24" fmla="*/ 2262753 w 5602638"/>
              <a:gd name="connsiteY24" fmla="*/ 434433 h 1470236"/>
              <a:gd name="connsiteX25" fmla="*/ 2278251 w 5602638"/>
              <a:gd name="connsiteY25" fmla="*/ 480 h 1470236"/>
              <a:gd name="connsiteX26" fmla="*/ 2510726 w 5602638"/>
              <a:gd name="connsiteY26" fmla="*/ 356941 h 1470236"/>
              <a:gd name="connsiteX27" fmla="*/ 2789695 w 5602638"/>
              <a:gd name="connsiteY27" fmla="*/ 713402 h 1470236"/>
              <a:gd name="connsiteX28" fmla="*/ 3053167 w 5602638"/>
              <a:gd name="connsiteY28" fmla="*/ 969124 h 1470236"/>
              <a:gd name="connsiteX29" fmla="*/ 3456122 w 5602638"/>
              <a:gd name="connsiteY29" fmla="*/ 1209348 h 1470236"/>
              <a:gd name="connsiteX30" fmla="*/ 3456122 w 5602638"/>
              <a:gd name="connsiteY30" fmla="*/ 628162 h 1470236"/>
              <a:gd name="connsiteX31" fmla="*/ 3665350 w 5602638"/>
              <a:gd name="connsiteY31" fmla="*/ 883884 h 1470236"/>
              <a:gd name="connsiteX32" fmla="*/ 3758339 w 5602638"/>
              <a:gd name="connsiteY32" fmla="*/ 969124 h 1470236"/>
              <a:gd name="connsiteX33" fmla="*/ 4029560 w 5602638"/>
              <a:gd name="connsiteY33" fmla="*/ 1170602 h 1470236"/>
              <a:gd name="connsiteX34" fmla="*/ 4393770 w 5602638"/>
              <a:gd name="connsiteY34" fmla="*/ 1333335 h 1470236"/>
              <a:gd name="connsiteX35" fmla="*/ 4572000 w 5602638"/>
              <a:gd name="connsiteY35" fmla="*/ 1395328 h 1470236"/>
              <a:gd name="connsiteX36" fmla="*/ 4778357 w 5602638"/>
              <a:gd name="connsiteY36" fmla="*/ 1465070 h 1470236"/>
              <a:gd name="connsiteX37" fmla="*/ 4788977 w 5602638"/>
              <a:gd name="connsiteY37" fmla="*/ 1046616 h 1470236"/>
              <a:gd name="connsiteX38" fmla="*/ 4788977 w 5602638"/>
              <a:gd name="connsiteY38" fmla="*/ 682406 h 1470236"/>
              <a:gd name="connsiteX39" fmla="*/ 5129939 w 5602638"/>
              <a:gd name="connsiteY39" fmla="*/ 1054365 h 1470236"/>
              <a:gd name="connsiteX40" fmla="*/ 5602638 w 5602638"/>
              <a:gd name="connsiteY40" fmla="*/ 1372080 h 1470236"/>
              <a:gd name="connsiteX0" fmla="*/ 0 w 5602638"/>
              <a:gd name="connsiteY0" fmla="*/ 713402 h 1470236"/>
              <a:gd name="connsiteX1" fmla="*/ 193729 w 5602638"/>
              <a:gd name="connsiteY1" fmla="*/ 659158 h 1470236"/>
              <a:gd name="connsiteX2" fmla="*/ 433953 w 5602638"/>
              <a:gd name="connsiteY2" fmla="*/ 635911 h 1470236"/>
              <a:gd name="connsiteX3" fmla="*/ 534692 w 5602638"/>
              <a:gd name="connsiteY3" fmla="*/ 635911 h 1470236"/>
              <a:gd name="connsiteX4" fmla="*/ 565689 w 5602638"/>
              <a:gd name="connsiteY4" fmla="*/ 697904 h 1470236"/>
              <a:gd name="connsiteX5" fmla="*/ 612184 w 5602638"/>
              <a:gd name="connsiteY5" fmla="*/ 1023368 h 1470236"/>
              <a:gd name="connsiteX6" fmla="*/ 627682 w 5602638"/>
              <a:gd name="connsiteY6" fmla="*/ 1441823 h 1470236"/>
              <a:gd name="connsiteX7" fmla="*/ 650929 w 5602638"/>
              <a:gd name="connsiteY7" fmla="*/ 1372080 h 1470236"/>
              <a:gd name="connsiteX8" fmla="*/ 666428 w 5602638"/>
              <a:gd name="connsiteY8" fmla="*/ 883884 h 1470236"/>
              <a:gd name="connsiteX9" fmla="*/ 689675 w 5602638"/>
              <a:gd name="connsiteY9" fmla="*/ 659158 h 1470236"/>
              <a:gd name="connsiteX10" fmla="*/ 860156 w 5602638"/>
              <a:gd name="connsiteY10" fmla="*/ 635911 h 1470236"/>
              <a:gd name="connsiteX11" fmla="*/ 1007390 w 5602638"/>
              <a:gd name="connsiteY11" fmla="*/ 628162 h 1470236"/>
              <a:gd name="connsiteX12" fmla="*/ 1084882 w 5602638"/>
              <a:gd name="connsiteY12" fmla="*/ 775396 h 1470236"/>
              <a:gd name="connsiteX13" fmla="*/ 1084882 w 5602638"/>
              <a:gd name="connsiteY13" fmla="*/ 984623 h 1470236"/>
              <a:gd name="connsiteX14" fmla="*/ 1131377 w 5602638"/>
              <a:gd name="connsiteY14" fmla="*/ 907131 h 1470236"/>
              <a:gd name="connsiteX15" fmla="*/ 1131377 w 5602638"/>
              <a:gd name="connsiteY15" fmla="*/ 721151 h 1470236"/>
              <a:gd name="connsiteX16" fmla="*/ 1185621 w 5602638"/>
              <a:gd name="connsiteY16" fmla="*/ 643660 h 1470236"/>
              <a:gd name="connsiteX17" fmla="*/ 1325106 w 5602638"/>
              <a:gd name="connsiteY17" fmla="*/ 635911 h 1470236"/>
              <a:gd name="connsiteX18" fmla="*/ 1433594 w 5602638"/>
              <a:gd name="connsiteY18" fmla="*/ 443325 h 1470236"/>
              <a:gd name="connsiteX19" fmla="*/ 1534332 w 5602638"/>
              <a:gd name="connsiteY19" fmla="*/ 490676 h 1470236"/>
              <a:gd name="connsiteX20" fmla="*/ 1580828 w 5602638"/>
              <a:gd name="connsiteY20" fmla="*/ 393694 h 1470236"/>
              <a:gd name="connsiteX21" fmla="*/ 1813302 w 5602638"/>
              <a:gd name="connsiteY21" fmla="*/ 513924 h 1470236"/>
              <a:gd name="connsiteX22" fmla="*/ 1867546 w 5602638"/>
              <a:gd name="connsiteY22" fmla="*/ 356282 h 1470236"/>
              <a:gd name="connsiteX23" fmla="*/ 2208509 w 5602638"/>
              <a:gd name="connsiteY23" fmla="*/ 496426 h 1470236"/>
              <a:gd name="connsiteX24" fmla="*/ 2262753 w 5602638"/>
              <a:gd name="connsiteY24" fmla="*/ 434433 h 1470236"/>
              <a:gd name="connsiteX25" fmla="*/ 2278251 w 5602638"/>
              <a:gd name="connsiteY25" fmla="*/ 480 h 1470236"/>
              <a:gd name="connsiteX26" fmla="*/ 2510726 w 5602638"/>
              <a:gd name="connsiteY26" fmla="*/ 356941 h 1470236"/>
              <a:gd name="connsiteX27" fmla="*/ 2789695 w 5602638"/>
              <a:gd name="connsiteY27" fmla="*/ 713402 h 1470236"/>
              <a:gd name="connsiteX28" fmla="*/ 3053167 w 5602638"/>
              <a:gd name="connsiteY28" fmla="*/ 969124 h 1470236"/>
              <a:gd name="connsiteX29" fmla="*/ 3456122 w 5602638"/>
              <a:gd name="connsiteY29" fmla="*/ 1209348 h 1470236"/>
              <a:gd name="connsiteX30" fmla="*/ 3456122 w 5602638"/>
              <a:gd name="connsiteY30" fmla="*/ 628162 h 1470236"/>
              <a:gd name="connsiteX31" fmla="*/ 3665350 w 5602638"/>
              <a:gd name="connsiteY31" fmla="*/ 883884 h 1470236"/>
              <a:gd name="connsiteX32" fmla="*/ 4029560 w 5602638"/>
              <a:gd name="connsiteY32" fmla="*/ 1170602 h 1470236"/>
              <a:gd name="connsiteX33" fmla="*/ 4393770 w 5602638"/>
              <a:gd name="connsiteY33" fmla="*/ 1333335 h 1470236"/>
              <a:gd name="connsiteX34" fmla="*/ 4572000 w 5602638"/>
              <a:gd name="connsiteY34" fmla="*/ 1395328 h 1470236"/>
              <a:gd name="connsiteX35" fmla="*/ 4778357 w 5602638"/>
              <a:gd name="connsiteY35" fmla="*/ 1465070 h 1470236"/>
              <a:gd name="connsiteX36" fmla="*/ 4788977 w 5602638"/>
              <a:gd name="connsiteY36" fmla="*/ 1046616 h 1470236"/>
              <a:gd name="connsiteX37" fmla="*/ 4788977 w 5602638"/>
              <a:gd name="connsiteY37" fmla="*/ 682406 h 1470236"/>
              <a:gd name="connsiteX38" fmla="*/ 5129939 w 5602638"/>
              <a:gd name="connsiteY38" fmla="*/ 1054365 h 1470236"/>
              <a:gd name="connsiteX39" fmla="*/ 5602638 w 5602638"/>
              <a:gd name="connsiteY39" fmla="*/ 1372080 h 1470236"/>
              <a:gd name="connsiteX0" fmla="*/ 0 w 5602638"/>
              <a:gd name="connsiteY0" fmla="*/ 713402 h 1470236"/>
              <a:gd name="connsiteX1" fmla="*/ 193729 w 5602638"/>
              <a:gd name="connsiteY1" fmla="*/ 659158 h 1470236"/>
              <a:gd name="connsiteX2" fmla="*/ 433953 w 5602638"/>
              <a:gd name="connsiteY2" fmla="*/ 635911 h 1470236"/>
              <a:gd name="connsiteX3" fmla="*/ 534692 w 5602638"/>
              <a:gd name="connsiteY3" fmla="*/ 635911 h 1470236"/>
              <a:gd name="connsiteX4" fmla="*/ 565689 w 5602638"/>
              <a:gd name="connsiteY4" fmla="*/ 697904 h 1470236"/>
              <a:gd name="connsiteX5" fmla="*/ 612184 w 5602638"/>
              <a:gd name="connsiteY5" fmla="*/ 1023368 h 1470236"/>
              <a:gd name="connsiteX6" fmla="*/ 627682 w 5602638"/>
              <a:gd name="connsiteY6" fmla="*/ 1441823 h 1470236"/>
              <a:gd name="connsiteX7" fmla="*/ 650929 w 5602638"/>
              <a:gd name="connsiteY7" fmla="*/ 1372080 h 1470236"/>
              <a:gd name="connsiteX8" fmla="*/ 666428 w 5602638"/>
              <a:gd name="connsiteY8" fmla="*/ 883884 h 1470236"/>
              <a:gd name="connsiteX9" fmla="*/ 689675 w 5602638"/>
              <a:gd name="connsiteY9" fmla="*/ 659158 h 1470236"/>
              <a:gd name="connsiteX10" fmla="*/ 860156 w 5602638"/>
              <a:gd name="connsiteY10" fmla="*/ 635911 h 1470236"/>
              <a:gd name="connsiteX11" fmla="*/ 1007390 w 5602638"/>
              <a:gd name="connsiteY11" fmla="*/ 628162 h 1470236"/>
              <a:gd name="connsiteX12" fmla="*/ 1059482 w 5602638"/>
              <a:gd name="connsiteY12" fmla="*/ 770877 h 1470236"/>
              <a:gd name="connsiteX13" fmla="*/ 1084882 w 5602638"/>
              <a:gd name="connsiteY13" fmla="*/ 984623 h 1470236"/>
              <a:gd name="connsiteX14" fmla="*/ 1131377 w 5602638"/>
              <a:gd name="connsiteY14" fmla="*/ 907131 h 1470236"/>
              <a:gd name="connsiteX15" fmla="*/ 1131377 w 5602638"/>
              <a:gd name="connsiteY15" fmla="*/ 721151 h 1470236"/>
              <a:gd name="connsiteX16" fmla="*/ 1185621 w 5602638"/>
              <a:gd name="connsiteY16" fmla="*/ 643660 h 1470236"/>
              <a:gd name="connsiteX17" fmla="*/ 1325106 w 5602638"/>
              <a:gd name="connsiteY17" fmla="*/ 635911 h 1470236"/>
              <a:gd name="connsiteX18" fmla="*/ 1433594 w 5602638"/>
              <a:gd name="connsiteY18" fmla="*/ 443325 h 1470236"/>
              <a:gd name="connsiteX19" fmla="*/ 1534332 w 5602638"/>
              <a:gd name="connsiteY19" fmla="*/ 490676 h 1470236"/>
              <a:gd name="connsiteX20" fmla="*/ 1580828 w 5602638"/>
              <a:gd name="connsiteY20" fmla="*/ 393694 h 1470236"/>
              <a:gd name="connsiteX21" fmla="*/ 1813302 w 5602638"/>
              <a:gd name="connsiteY21" fmla="*/ 513924 h 1470236"/>
              <a:gd name="connsiteX22" fmla="*/ 1867546 w 5602638"/>
              <a:gd name="connsiteY22" fmla="*/ 356282 h 1470236"/>
              <a:gd name="connsiteX23" fmla="*/ 2208509 w 5602638"/>
              <a:gd name="connsiteY23" fmla="*/ 496426 h 1470236"/>
              <a:gd name="connsiteX24" fmla="*/ 2262753 w 5602638"/>
              <a:gd name="connsiteY24" fmla="*/ 434433 h 1470236"/>
              <a:gd name="connsiteX25" fmla="*/ 2278251 w 5602638"/>
              <a:gd name="connsiteY25" fmla="*/ 480 h 1470236"/>
              <a:gd name="connsiteX26" fmla="*/ 2510726 w 5602638"/>
              <a:gd name="connsiteY26" fmla="*/ 356941 h 1470236"/>
              <a:gd name="connsiteX27" fmla="*/ 2789695 w 5602638"/>
              <a:gd name="connsiteY27" fmla="*/ 713402 h 1470236"/>
              <a:gd name="connsiteX28" fmla="*/ 3053167 w 5602638"/>
              <a:gd name="connsiteY28" fmla="*/ 969124 h 1470236"/>
              <a:gd name="connsiteX29" fmla="*/ 3456122 w 5602638"/>
              <a:gd name="connsiteY29" fmla="*/ 1209348 h 1470236"/>
              <a:gd name="connsiteX30" fmla="*/ 3456122 w 5602638"/>
              <a:gd name="connsiteY30" fmla="*/ 628162 h 1470236"/>
              <a:gd name="connsiteX31" fmla="*/ 3665350 w 5602638"/>
              <a:gd name="connsiteY31" fmla="*/ 883884 h 1470236"/>
              <a:gd name="connsiteX32" fmla="*/ 4029560 w 5602638"/>
              <a:gd name="connsiteY32" fmla="*/ 1170602 h 1470236"/>
              <a:gd name="connsiteX33" fmla="*/ 4393770 w 5602638"/>
              <a:gd name="connsiteY33" fmla="*/ 1333335 h 1470236"/>
              <a:gd name="connsiteX34" fmla="*/ 4572000 w 5602638"/>
              <a:gd name="connsiteY34" fmla="*/ 1395328 h 1470236"/>
              <a:gd name="connsiteX35" fmla="*/ 4778357 w 5602638"/>
              <a:gd name="connsiteY35" fmla="*/ 1465070 h 1470236"/>
              <a:gd name="connsiteX36" fmla="*/ 4788977 w 5602638"/>
              <a:gd name="connsiteY36" fmla="*/ 1046616 h 1470236"/>
              <a:gd name="connsiteX37" fmla="*/ 4788977 w 5602638"/>
              <a:gd name="connsiteY37" fmla="*/ 682406 h 1470236"/>
              <a:gd name="connsiteX38" fmla="*/ 5129939 w 5602638"/>
              <a:gd name="connsiteY38" fmla="*/ 1054365 h 1470236"/>
              <a:gd name="connsiteX39" fmla="*/ 5602638 w 5602638"/>
              <a:gd name="connsiteY39" fmla="*/ 1372080 h 1470236"/>
              <a:gd name="connsiteX0" fmla="*/ 0 w 5602638"/>
              <a:gd name="connsiteY0" fmla="*/ 713402 h 1470236"/>
              <a:gd name="connsiteX1" fmla="*/ 193729 w 5602638"/>
              <a:gd name="connsiteY1" fmla="*/ 659158 h 1470236"/>
              <a:gd name="connsiteX2" fmla="*/ 433953 w 5602638"/>
              <a:gd name="connsiteY2" fmla="*/ 635911 h 1470236"/>
              <a:gd name="connsiteX3" fmla="*/ 534692 w 5602638"/>
              <a:gd name="connsiteY3" fmla="*/ 635911 h 1470236"/>
              <a:gd name="connsiteX4" fmla="*/ 565689 w 5602638"/>
              <a:gd name="connsiteY4" fmla="*/ 697904 h 1470236"/>
              <a:gd name="connsiteX5" fmla="*/ 612184 w 5602638"/>
              <a:gd name="connsiteY5" fmla="*/ 1023368 h 1470236"/>
              <a:gd name="connsiteX6" fmla="*/ 627682 w 5602638"/>
              <a:gd name="connsiteY6" fmla="*/ 1441823 h 1470236"/>
              <a:gd name="connsiteX7" fmla="*/ 650929 w 5602638"/>
              <a:gd name="connsiteY7" fmla="*/ 1372080 h 1470236"/>
              <a:gd name="connsiteX8" fmla="*/ 666428 w 5602638"/>
              <a:gd name="connsiteY8" fmla="*/ 883884 h 1470236"/>
              <a:gd name="connsiteX9" fmla="*/ 689675 w 5602638"/>
              <a:gd name="connsiteY9" fmla="*/ 659158 h 1470236"/>
              <a:gd name="connsiteX10" fmla="*/ 860156 w 5602638"/>
              <a:gd name="connsiteY10" fmla="*/ 635911 h 1470236"/>
              <a:gd name="connsiteX11" fmla="*/ 1007390 w 5602638"/>
              <a:gd name="connsiteY11" fmla="*/ 628162 h 1470236"/>
              <a:gd name="connsiteX12" fmla="*/ 1059482 w 5602638"/>
              <a:gd name="connsiteY12" fmla="*/ 770877 h 1470236"/>
              <a:gd name="connsiteX13" fmla="*/ 1084882 w 5602638"/>
              <a:gd name="connsiteY13" fmla="*/ 984623 h 1470236"/>
              <a:gd name="connsiteX14" fmla="*/ 1114444 w 5602638"/>
              <a:gd name="connsiteY14" fmla="*/ 852904 h 1470236"/>
              <a:gd name="connsiteX15" fmla="*/ 1131377 w 5602638"/>
              <a:gd name="connsiteY15" fmla="*/ 721151 h 1470236"/>
              <a:gd name="connsiteX16" fmla="*/ 1185621 w 5602638"/>
              <a:gd name="connsiteY16" fmla="*/ 643660 h 1470236"/>
              <a:gd name="connsiteX17" fmla="*/ 1325106 w 5602638"/>
              <a:gd name="connsiteY17" fmla="*/ 635911 h 1470236"/>
              <a:gd name="connsiteX18" fmla="*/ 1433594 w 5602638"/>
              <a:gd name="connsiteY18" fmla="*/ 443325 h 1470236"/>
              <a:gd name="connsiteX19" fmla="*/ 1534332 w 5602638"/>
              <a:gd name="connsiteY19" fmla="*/ 490676 h 1470236"/>
              <a:gd name="connsiteX20" fmla="*/ 1580828 w 5602638"/>
              <a:gd name="connsiteY20" fmla="*/ 393694 h 1470236"/>
              <a:gd name="connsiteX21" fmla="*/ 1813302 w 5602638"/>
              <a:gd name="connsiteY21" fmla="*/ 513924 h 1470236"/>
              <a:gd name="connsiteX22" fmla="*/ 1867546 w 5602638"/>
              <a:gd name="connsiteY22" fmla="*/ 356282 h 1470236"/>
              <a:gd name="connsiteX23" fmla="*/ 2208509 w 5602638"/>
              <a:gd name="connsiteY23" fmla="*/ 496426 h 1470236"/>
              <a:gd name="connsiteX24" fmla="*/ 2262753 w 5602638"/>
              <a:gd name="connsiteY24" fmla="*/ 434433 h 1470236"/>
              <a:gd name="connsiteX25" fmla="*/ 2278251 w 5602638"/>
              <a:gd name="connsiteY25" fmla="*/ 480 h 1470236"/>
              <a:gd name="connsiteX26" fmla="*/ 2510726 w 5602638"/>
              <a:gd name="connsiteY26" fmla="*/ 356941 h 1470236"/>
              <a:gd name="connsiteX27" fmla="*/ 2789695 w 5602638"/>
              <a:gd name="connsiteY27" fmla="*/ 713402 h 1470236"/>
              <a:gd name="connsiteX28" fmla="*/ 3053167 w 5602638"/>
              <a:gd name="connsiteY28" fmla="*/ 969124 h 1470236"/>
              <a:gd name="connsiteX29" fmla="*/ 3456122 w 5602638"/>
              <a:gd name="connsiteY29" fmla="*/ 1209348 h 1470236"/>
              <a:gd name="connsiteX30" fmla="*/ 3456122 w 5602638"/>
              <a:gd name="connsiteY30" fmla="*/ 628162 h 1470236"/>
              <a:gd name="connsiteX31" fmla="*/ 3665350 w 5602638"/>
              <a:gd name="connsiteY31" fmla="*/ 883884 h 1470236"/>
              <a:gd name="connsiteX32" fmla="*/ 4029560 w 5602638"/>
              <a:gd name="connsiteY32" fmla="*/ 1170602 h 1470236"/>
              <a:gd name="connsiteX33" fmla="*/ 4393770 w 5602638"/>
              <a:gd name="connsiteY33" fmla="*/ 1333335 h 1470236"/>
              <a:gd name="connsiteX34" fmla="*/ 4572000 w 5602638"/>
              <a:gd name="connsiteY34" fmla="*/ 1395328 h 1470236"/>
              <a:gd name="connsiteX35" fmla="*/ 4778357 w 5602638"/>
              <a:gd name="connsiteY35" fmla="*/ 1465070 h 1470236"/>
              <a:gd name="connsiteX36" fmla="*/ 4788977 w 5602638"/>
              <a:gd name="connsiteY36" fmla="*/ 1046616 h 1470236"/>
              <a:gd name="connsiteX37" fmla="*/ 4788977 w 5602638"/>
              <a:gd name="connsiteY37" fmla="*/ 682406 h 1470236"/>
              <a:gd name="connsiteX38" fmla="*/ 5129939 w 5602638"/>
              <a:gd name="connsiteY38" fmla="*/ 1054365 h 1470236"/>
              <a:gd name="connsiteX39" fmla="*/ 5602638 w 5602638"/>
              <a:gd name="connsiteY39" fmla="*/ 1372080 h 1470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5602638" h="1470236">
                <a:moveTo>
                  <a:pt x="0" y="713402"/>
                </a:moveTo>
                <a:cubicBezTo>
                  <a:pt x="60702" y="692737"/>
                  <a:pt x="121404" y="672073"/>
                  <a:pt x="193729" y="659158"/>
                </a:cubicBezTo>
                <a:cubicBezTo>
                  <a:pt x="266055" y="646243"/>
                  <a:pt x="377126" y="639785"/>
                  <a:pt x="433953" y="635911"/>
                </a:cubicBezTo>
                <a:cubicBezTo>
                  <a:pt x="490780" y="632036"/>
                  <a:pt x="512736" y="625579"/>
                  <a:pt x="534692" y="635911"/>
                </a:cubicBezTo>
                <a:cubicBezTo>
                  <a:pt x="556648" y="646243"/>
                  <a:pt x="552774" y="633328"/>
                  <a:pt x="565689" y="697904"/>
                </a:cubicBezTo>
                <a:cubicBezTo>
                  <a:pt x="578604" y="762480"/>
                  <a:pt x="601852" y="899382"/>
                  <a:pt x="612184" y="1023368"/>
                </a:cubicBezTo>
                <a:cubicBezTo>
                  <a:pt x="622516" y="1147354"/>
                  <a:pt x="621225" y="1383704"/>
                  <a:pt x="627682" y="1441823"/>
                </a:cubicBezTo>
                <a:cubicBezTo>
                  <a:pt x="634140" y="1499942"/>
                  <a:pt x="644471" y="1465070"/>
                  <a:pt x="650929" y="1372080"/>
                </a:cubicBezTo>
                <a:cubicBezTo>
                  <a:pt x="657387" y="1279090"/>
                  <a:pt x="659970" y="1002704"/>
                  <a:pt x="666428" y="883884"/>
                </a:cubicBezTo>
                <a:cubicBezTo>
                  <a:pt x="672886" y="765064"/>
                  <a:pt x="657387" y="700487"/>
                  <a:pt x="689675" y="659158"/>
                </a:cubicBezTo>
                <a:cubicBezTo>
                  <a:pt x="721963" y="617829"/>
                  <a:pt x="807204" y="641077"/>
                  <a:pt x="860156" y="635911"/>
                </a:cubicBezTo>
                <a:cubicBezTo>
                  <a:pt x="913109" y="630745"/>
                  <a:pt x="974169" y="605668"/>
                  <a:pt x="1007390" y="628162"/>
                </a:cubicBezTo>
                <a:cubicBezTo>
                  <a:pt x="1040611" y="650656"/>
                  <a:pt x="1046567" y="711467"/>
                  <a:pt x="1059482" y="770877"/>
                </a:cubicBezTo>
                <a:cubicBezTo>
                  <a:pt x="1072397" y="830287"/>
                  <a:pt x="1075722" y="970952"/>
                  <a:pt x="1084882" y="984623"/>
                </a:cubicBezTo>
                <a:cubicBezTo>
                  <a:pt x="1094042" y="998294"/>
                  <a:pt x="1106695" y="896816"/>
                  <a:pt x="1114444" y="852904"/>
                </a:cubicBezTo>
                <a:cubicBezTo>
                  <a:pt x="1122193" y="808992"/>
                  <a:pt x="1119514" y="756025"/>
                  <a:pt x="1131377" y="721151"/>
                </a:cubicBezTo>
                <a:cubicBezTo>
                  <a:pt x="1143240" y="686277"/>
                  <a:pt x="1153333" y="657867"/>
                  <a:pt x="1185621" y="643660"/>
                </a:cubicBezTo>
                <a:cubicBezTo>
                  <a:pt x="1217909" y="629453"/>
                  <a:pt x="1283777" y="669300"/>
                  <a:pt x="1325106" y="635911"/>
                </a:cubicBezTo>
                <a:cubicBezTo>
                  <a:pt x="1366435" y="602522"/>
                  <a:pt x="1398723" y="467531"/>
                  <a:pt x="1433594" y="443325"/>
                </a:cubicBezTo>
                <a:cubicBezTo>
                  <a:pt x="1468465" y="419119"/>
                  <a:pt x="1509793" y="498948"/>
                  <a:pt x="1534332" y="490676"/>
                </a:cubicBezTo>
                <a:cubicBezTo>
                  <a:pt x="1558871" y="482404"/>
                  <a:pt x="1555285" y="430566"/>
                  <a:pt x="1580828" y="393694"/>
                </a:cubicBezTo>
                <a:cubicBezTo>
                  <a:pt x="1640238" y="406530"/>
                  <a:pt x="1689316" y="474971"/>
                  <a:pt x="1813302" y="513924"/>
                </a:cubicBezTo>
                <a:cubicBezTo>
                  <a:pt x="1861088" y="507689"/>
                  <a:pt x="1840424" y="484655"/>
                  <a:pt x="1867546" y="356282"/>
                </a:cubicBezTo>
                <a:cubicBezTo>
                  <a:pt x="1990528" y="413720"/>
                  <a:pt x="2142641" y="483401"/>
                  <a:pt x="2208509" y="496426"/>
                </a:cubicBezTo>
                <a:cubicBezTo>
                  <a:pt x="2274377" y="509451"/>
                  <a:pt x="2259596" y="476421"/>
                  <a:pt x="2262753" y="434433"/>
                </a:cubicBezTo>
                <a:cubicBezTo>
                  <a:pt x="2265910" y="392445"/>
                  <a:pt x="2247254" y="44392"/>
                  <a:pt x="2278251" y="480"/>
                </a:cubicBezTo>
                <a:cubicBezTo>
                  <a:pt x="2319580" y="-12435"/>
                  <a:pt x="2425485" y="238121"/>
                  <a:pt x="2510726" y="356941"/>
                </a:cubicBezTo>
                <a:cubicBezTo>
                  <a:pt x="2595967" y="475761"/>
                  <a:pt x="2699288" y="611372"/>
                  <a:pt x="2789695" y="713402"/>
                </a:cubicBezTo>
                <a:cubicBezTo>
                  <a:pt x="2855563" y="787019"/>
                  <a:pt x="2942096" y="886466"/>
                  <a:pt x="3053167" y="969124"/>
                </a:cubicBezTo>
                <a:cubicBezTo>
                  <a:pt x="3139699" y="1031117"/>
                  <a:pt x="3388963" y="1266175"/>
                  <a:pt x="3456122" y="1209348"/>
                </a:cubicBezTo>
                <a:cubicBezTo>
                  <a:pt x="3475495" y="1125399"/>
                  <a:pt x="3421251" y="682406"/>
                  <a:pt x="3456122" y="628162"/>
                </a:cubicBezTo>
                <a:cubicBezTo>
                  <a:pt x="3599481" y="822073"/>
                  <a:pt x="3569777" y="793477"/>
                  <a:pt x="3665350" y="883884"/>
                </a:cubicBezTo>
                <a:cubicBezTo>
                  <a:pt x="3760923" y="974291"/>
                  <a:pt x="3908157" y="1095694"/>
                  <a:pt x="4029560" y="1170602"/>
                </a:cubicBezTo>
                <a:cubicBezTo>
                  <a:pt x="4150963" y="1245511"/>
                  <a:pt x="4303363" y="1295881"/>
                  <a:pt x="4393770" y="1333335"/>
                </a:cubicBezTo>
                <a:cubicBezTo>
                  <a:pt x="4484177" y="1370789"/>
                  <a:pt x="4507902" y="1373372"/>
                  <a:pt x="4572000" y="1395328"/>
                </a:cubicBezTo>
                <a:cubicBezTo>
                  <a:pt x="4636098" y="1417284"/>
                  <a:pt x="4708327" y="1437330"/>
                  <a:pt x="4778357" y="1465070"/>
                </a:cubicBezTo>
                <a:cubicBezTo>
                  <a:pt x="4807741" y="1362079"/>
                  <a:pt x="4787207" y="1177060"/>
                  <a:pt x="4788977" y="1046616"/>
                </a:cubicBezTo>
                <a:cubicBezTo>
                  <a:pt x="4790747" y="916172"/>
                  <a:pt x="4756689" y="708236"/>
                  <a:pt x="4788977" y="682406"/>
                </a:cubicBezTo>
                <a:cubicBezTo>
                  <a:pt x="4905070" y="796670"/>
                  <a:pt x="4994329" y="939419"/>
                  <a:pt x="5129939" y="1054365"/>
                </a:cubicBezTo>
                <a:cubicBezTo>
                  <a:pt x="5265549" y="1169311"/>
                  <a:pt x="5504159" y="1305890"/>
                  <a:pt x="5602638" y="1372080"/>
                </a:cubicBezTo>
              </a:path>
            </a:pathLst>
          </a:custGeom>
          <a:noFill/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TextBox 26"/>
          <p:cNvSpPr txBox="1"/>
          <p:nvPr/>
        </p:nvSpPr>
        <p:spPr>
          <a:xfrm>
            <a:off x="5313458" y="3032474"/>
            <a:ext cx="22427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i="1">
                <a:latin typeface="Candara" pitchFamily="34" charset="0"/>
              </a:rPr>
              <a:t>Bragg edges </a:t>
            </a:r>
            <a:r>
              <a:rPr lang="en-GB" i="1">
                <a:latin typeface="Candara" pitchFamily="34" charset="0"/>
              </a:rPr>
              <a:t>show crystal structure – how those atoms are arranged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207158" y="3032474"/>
            <a:ext cx="20882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i="1" dirty="0">
                <a:latin typeface="Candara" pitchFamily="34" charset="0"/>
              </a:rPr>
              <a:t>Resonance peaks</a:t>
            </a:r>
            <a:r>
              <a:rPr lang="en-GB" i="1" dirty="0">
                <a:latin typeface="Candara" pitchFamily="34" charset="0"/>
              </a:rPr>
              <a:t> show which atoms/isotopes present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8027775" y="6444044"/>
            <a:ext cx="196620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b="1">
                <a:latin typeface="Candara" pitchFamily="34" charset="0"/>
              </a:rPr>
              <a:t>Wavelength, TOF</a:t>
            </a:r>
          </a:p>
        </p:txBody>
      </p:sp>
      <p:sp>
        <p:nvSpPr>
          <p:cNvPr id="30" name="TextBox 29"/>
          <p:cNvSpPr txBox="1"/>
          <p:nvPr/>
        </p:nvSpPr>
        <p:spPr>
          <a:xfrm rot="16200000">
            <a:off x="349553" y="2488250"/>
            <a:ext cx="2808311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b="1">
                <a:latin typeface="Candara" pitchFamily="34" charset="0"/>
              </a:rPr>
              <a:t>intensity</a:t>
            </a:r>
          </a:p>
        </p:txBody>
      </p:sp>
      <p:cxnSp>
        <p:nvCxnSpPr>
          <p:cNvPr id="32" name="Straight Arrow Connector 31"/>
          <p:cNvCxnSpPr/>
          <p:nvPr/>
        </p:nvCxnSpPr>
        <p:spPr>
          <a:xfrm>
            <a:off x="6753617" y="4683950"/>
            <a:ext cx="0" cy="1361642"/>
          </a:xfrm>
          <a:prstGeom prst="straightConnector1">
            <a:avLst/>
          </a:prstGeom>
          <a:ln w="3175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6016051" y="4365104"/>
            <a:ext cx="22497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>
                <a:latin typeface="Candara" pitchFamily="34" charset="0"/>
              </a:rPr>
              <a:t>Height </a:t>
            </a:r>
            <a:r>
              <a:rPr lang="en-GB" b="1">
                <a:latin typeface="Candara" pitchFamily="34" charset="0"/>
                <a:cs typeface="Calibri"/>
              </a:rPr>
              <a:t>→ Texture</a:t>
            </a:r>
            <a:endParaRPr lang="en-GB" b="1">
              <a:latin typeface="Candara" pitchFamily="34" charset="0"/>
            </a:endParaRPr>
          </a:p>
        </p:txBody>
      </p:sp>
      <p:cxnSp>
        <p:nvCxnSpPr>
          <p:cNvPr id="34" name="Straight Arrow Connector 33"/>
          <p:cNvCxnSpPr/>
          <p:nvPr/>
        </p:nvCxnSpPr>
        <p:spPr>
          <a:xfrm>
            <a:off x="2865185" y="4632766"/>
            <a:ext cx="0" cy="1412826"/>
          </a:xfrm>
          <a:prstGeom prst="straightConnector1">
            <a:avLst/>
          </a:prstGeom>
          <a:ln w="3175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2876234" y="5303708"/>
            <a:ext cx="18001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>
                <a:latin typeface="Candara" pitchFamily="34" charset="0"/>
              </a:rPr>
              <a:t>Height </a:t>
            </a:r>
            <a:r>
              <a:rPr lang="en-GB" b="1">
                <a:latin typeface="Candara" pitchFamily="34" charset="0"/>
                <a:cs typeface="Calibri"/>
              </a:rPr>
              <a:t>→ Concentration</a:t>
            </a:r>
            <a:endParaRPr lang="en-GB" b="1">
              <a:latin typeface="Candara" pitchFamily="34" charset="0"/>
            </a:endParaRPr>
          </a:p>
        </p:txBody>
      </p:sp>
      <p:cxnSp>
        <p:nvCxnSpPr>
          <p:cNvPr id="36" name="Straight Arrow Connector 35"/>
          <p:cNvCxnSpPr/>
          <p:nvPr/>
        </p:nvCxnSpPr>
        <p:spPr>
          <a:xfrm flipH="1">
            <a:off x="2775175" y="6120891"/>
            <a:ext cx="324036" cy="0"/>
          </a:xfrm>
          <a:prstGeom prst="straightConnector1">
            <a:avLst/>
          </a:prstGeom>
          <a:ln w="31750">
            <a:solidFill>
              <a:srgbClr val="FF0000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>
            <a:off x="2350081" y="6109099"/>
            <a:ext cx="315652" cy="0"/>
          </a:xfrm>
          <a:prstGeom prst="straightConnector1">
            <a:avLst/>
          </a:prstGeom>
          <a:ln w="31750">
            <a:solidFill>
              <a:srgbClr val="FF0000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2207158" y="6161449"/>
            <a:ext cx="29945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>
                <a:latin typeface="Candara" pitchFamily="34" charset="0"/>
              </a:rPr>
              <a:t>Width </a:t>
            </a:r>
            <a:r>
              <a:rPr lang="en-GB" b="1">
                <a:latin typeface="Candara" pitchFamily="34" charset="0"/>
                <a:cs typeface="Calibri"/>
              </a:rPr>
              <a:t>→ Temperature</a:t>
            </a:r>
            <a:endParaRPr lang="en-GB" b="1">
              <a:latin typeface="Candara" pitchFamily="34" charset="0"/>
            </a:endParaRPr>
          </a:p>
        </p:txBody>
      </p:sp>
      <p:cxnSp>
        <p:nvCxnSpPr>
          <p:cNvPr id="42" name="Straight Arrow Connector 41"/>
          <p:cNvCxnSpPr/>
          <p:nvPr/>
        </p:nvCxnSpPr>
        <p:spPr>
          <a:xfrm>
            <a:off x="6537594" y="6127787"/>
            <a:ext cx="696985" cy="0"/>
          </a:xfrm>
          <a:prstGeom prst="straightConnector1">
            <a:avLst/>
          </a:prstGeom>
          <a:ln w="3175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5760922" y="6160634"/>
            <a:ext cx="20294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>
                <a:latin typeface="Candara" pitchFamily="34" charset="0"/>
              </a:rPr>
              <a:t>Position </a:t>
            </a:r>
            <a:r>
              <a:rPr lang="en-GB" b="1">
                <a:latin typeface="Candara" pitchFamily="34" charset="0"/>
                <a:cs typeface="Calibri"/>
              </a:rPr>
              <a:t>→ Strain</a:t>
            </a:r>
            <a:endParaRPr lang="en-GB" b="1">
              <a:latin typeface="Candara" pitchFamily="34" charset="0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65B6836D-2362-2EB2-5EF9-DFADC88B2A61}"/>
              </a:ext>
            </a:extLst>
          </p:cNvPr>
          <p:cNvGrpSpPr/>
          <p:nvPr/>
        </p:nvGrpSpPr>
        <p:grpSpPr>
          <a:xfrm>
            <a:off x="5246385" y="824880"/>
            <a:ext cx="1295400" cy="1295400"/>
            <a:chOff x="5380856" y="824880"/>
            <a:chExt cx="1295400" cy="1295400"/>
          </a:xfrm>
        </p:grpSpPr>
        <p:sp useBgFill="1">
          <p:nvSpPr>
            <p:cNvPr id="46" name="Rectangle 25"/>
            <p:cNvSpPr>
              <a:spLocks noChangeArrowheads="1"/>
            </p:cNvSpPr>
            <p:nvPr/>
          </p:nvSpPr>
          <p:spPr bwMode="auto">
            <a:xfrm>
              <a:off x="5380856" y="824880"/>
              <a:ext cx="1295400" cy="1295400"/>
            </a:xfrm>
            <a:prstGeom prst="rect">
              <a:avLst/>
            </a:pr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GB" altLang="en-US"/>
            </a:p>
          </p:txBody>
        </p:sp>
        <p:graphicFrame>
          <p:nvGraphicFramePr>
            <p:cNvPr id="47" name="Object 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125791949"/>
                </p:ext>
              </p:extLst>
            </p:nvPr>
          </p:nvGraphicFramePr>
          <p:xfrm>
            <a:off x="5498620" y="889650"/>
            <a:ext cx="1084407" cy="116990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orelDRAW" r:id="rId5" imgW="2814120" imgH="2759400" progId="CorelDraw.Graphic.7">
                    <p:embed/>
                  </p:oleObj>
                </mc:Choice>
                <mc:Fallback>
                  <p:oleObj name="CorelDRAW" r:id="rId5" imgW="2814120" imgH="2759400" progId="CorelDraw.Graphic.7">
                    <p:embed/>
                    <p:pic>
                      <p:nvPicPr>
                        <p:cNvPr id="47" name="Object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498620" y="889650"/>
                          <a:ext cx="1084407" cy="116990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CB4AA3F-5178-5DF0-957A-9D45A29CEFE9}"/>
              </a:ext>
            </a:extLst>
          </p:cNvPr>
          <p:cNvGrpSpPr/>
          <p:nvPr/>
        </p:nvGrpSpPr>
        <p:grpSpPr>
          <a:xfrm>
            <a:off x="5322585" y="824880"/>
            <a:ext cx="1143000" cy="1524000"/>
            <a:chOff x="5457056" y="824880"/>
            <a:chExt cx="1143000" cy="1524000"/>
          </a:xfrm>
        </p:grpSpPr>
        <p:sp useBgFill="1">
          <p:nvSpPr>
            <p:cNvPr id="54" name="Rectangle 180"/>
            <p:cNvSpPr>
              <a:spLocks noChangeArrowheads="1"/>
            </p:cNvSpPr>
            <p:nvPr/>
          </p:nvSpPr>
          <p:spPr bwMode="auto">
            <a:xfrm>
              <a:off x="5457056" y="824880"/>
              <a:ext cx="1143000" cy="1524000"/>
            </a:xfrm>
            <a:prstGeom prst="rect">
              <a:avLst/>
            </a:pr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GB" altLang="en-US"/>
            </a:p>
          </p:txBody>
        </p:sp>
        <p:graphicFrame>
          <p:nvGraphicFramePr>
            <p:cNvPr id="55" name="Object 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890839066"/>
                </p:ext>
              </p:extLst>
            </p:nvPr>
          </p:nvGraphicFramePr>
          <p:xfrm>
            <a:off x="5609456" y="1129680"/>
            <a:ext cx="811213" cy="9318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orelDRAW" r:id="rId7" imgW="811080" imgH="931680" progId="CorelDraw.Graphic.7">
                    <p:embed/>
                  </p:oleObj>
                </mc:Choice>
                <mc:Fallback>
                  <p:oleObj name="CorelDRAW" r:id="rId7" imgW="811080" imgH="931680" progId="CorelDraw.Graphic.7">
                    <p:embed/>
                    <p:pic>
                      <p:nvPicPr>
                        <p:cNvPr id="55" name="Object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609456" y="1129680"/>
                          <a:ext cx="811213" cy="93186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57" name="Rectangle 21"/>
          <p:cNvSpPr>
            <a:spLocks noChangeArrowheads="1"/>
          </p:cNvSpPr>
          <p:nvPr/>
        </p:nvSpPr>
        <p:spPr bwMode="auto">
          <a:xfrm>
            <a:off x="7297436" y="1040905"/>
            <a:ext cx="1809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altLang="en-US" sz="2600">
                <a:solidFill>
                  <a:srgbClr val="000000"/>
                </a:solidFill>
                <a:latin typeface="Symbol" pitchFamily="18" charset="2"/>
              </a:rPr>
              <a:t>l</a:t>
            </a:r>
            <a:endParaRPr lang="en-GB" altLang="en-US" sz="2400"/>
          </a:p>
        </p:txBody>
      </p:sp>
      <p:graphicFrame>
        <p:nvGraphicFramePr>
          <p:cNvPr id="58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35270091"/>
              </p:ext>
            </p:extLst>
          </p:nvPr>
        </p:nvGraphicFramePr>
        <p:xfrm>
          <a:off x="6851348" y="1449879"/>
          <a:ext cx="1284288" cy="419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9" imgW="1284120" imgH="419400" progId="CorelDraw.Graphic.7">
                  <p:embed/>
                </p:oleObj>
              </mc:Choice>
              <mc:Fallback>
                <p:oleObj name="CorelDRAW" r:id="rId9" imgW="1284120" imgH="419400" progId="CorelDraw.Graphic.7">
                  <p:embed/>
                  <p:pic>
                    <p:nvPicPr>
                      <p:cNvPr id="58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1348" y="1449879"/>
                        <a:ext cx="1284288" cy="419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9" name="Rectangle 23"/>
          <p:cNvSpPr>
            <a:spLocks noChangeArrowheads="1"/>
          </p:cNvSpPr>
          <p:nvPr/>
        </p:nvSpPr>
        <p:spPr bwMode="auto">
          <a:xfrm rot="16200000">
            <a:off x="8637285" y="1624504"/>
            <a:ext cx="381000" cy="152400"/>
          </a:xfrm>
          <a:prstGeom prst="rect">
            <a:avLst/>
          </a:prstGeom>
          <a:solidFill>
            <a:schemeClr val="accent2">
              <a:lumMod val="7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GB" altLang="en-US"/>
          </a:p>
        </p:txBody>
      </p:sp>
      <p:sp>
        <p:nvSpPr>
          <p:cNvPr id="60" name="Freeform 19"/>
          <p:cNvSpPr>
            <a:spLocks/>
          </p:cNvSpPr>
          <p:nvPr/>
        </p:nvSpPr>
        <p:spPr bwMode="auto">
          <a:xfrm>
            <a:off x="6465586" y="1667862"/>
            <a:ext cx="2085975" cy="20638"/>
          </a:xfrm>
          <a:custGeom>
            <a:avLst/>
            <a:gdLst>
              <a:gd name="T0" fmla="*/ 1314 w 1314"/>
              <a:gd name="T1" fmla="*/ 7 h 13"/>
              <a:gd name="T2" fmla="*/ 1314 w 1314"/>
              <a:gd name="T3" fmla="*/ 0 h 13"/>
              <a:gd name="T4" fmla="*/ 0 w 1314"/>
              <a:gd name="T5" fmla="*/ 0 h 13"/>
              <a:gd name="T6" fmla="*/ 0 w 1314"/>
              <a:gd name="T7" fmla="*/ 13 h 13"/>
              <a:gd name="T8" fmla="*/ 1314 w 1314"/>
              <a:gd name="T9" fmla="*/ 13 h 13"/>
              <a:gd name="T10" fmla="*/ 1314 w 1314"/>
              <a:gd name="T11" fmla="*/ 7 h 1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314"/>
              <a:gd name="T19" fmla="*/ 0 h 13"/>
              <a:gd name="T20" fmla="*/ 1314 w 1314"/>
              <a:gd name="T21" fmla="*/ 13 h 1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314" h="13">
                <a:moveTo>
                  <a:pt x="1314" y="7"/>
                </a:moveTo>
                <a:lnTo>
                  <a:pt x="1314" y="0"/>
                </a:lnTo>
                <a:lnTo>
                  <a:pt x="0" y="0"/>
                </a:lnTo>
                <a:lnTo>
                  <a:pt x="0" y="13"/>
                </a:lnTo>
                <a:lnTo>
                  <a:pt x="1314" y="13"/>
                </a:lnTo>
                <a:lnTo>
                  <a:pt x="1314" y="7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2" name="Freeform 29"/>
          <p:cNvSpPr>
            <a:spLocks/>
          </p:cNvSpPr>
          <p:nvPr/>
        </p:nvSpPr>
        <p:spPr bwMode="auto">
          <a:xfrm>
            <a:off x="8574009" y="1616493"/>
            <a:ext cx="123825" cy="123825"/>
          </a:xfrm>
          <a:custGeom>
            <a:avLst/>
            <a:gdLst>
              <a:gd name="T0" fmla="*/ 78 w 78"/>
              <a:gd name="T1" fmla="*/ 40 h 78"/>
              <a:gd name="T2" fmla="*/ 0 w 78"/>
              <a:gd name="T3" fmla="*/ 0 h 78"/>
              <a:gd name="T4" fmla="*/ 0 w 78"/>
              <a:gd name="T5" fmla="*/ 78 h 78"/>
              <a:gd name="T6" fmla="*/ 78 w 78"/>
              <a:gd name="T7" fmla="*/ 40 h 78"/>
              <a:gd name="T8" fmla="*/ 0 60000 65536"/>
              <a:gd name="T9" fmla="*/ 0 60000 65536"/>
              <a:gd name="T10" fmla="*/ 0 60000 65536"/>
              <a:gd name="T11" fmla="*/ 0 60000 65536"/>
              <a:gd name="T12" fmla="*/ 0 w 78"/>
              <a:gd name="T13" fmla="*/ 0 h 78"/>
              <a:gd name="T14" fmla="*/ 78 w 78"/>
              <a:gd name="T15" fmla="*/ 78 h 7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78" h="78">
                <a:moveTo>
                  <a:pt x="78" y="40"/>
                </a:moveTo>
                <a:lnTo>
                  <a:pt x="0" y="0"/>
                </a:lnTo>
                <a:lnTo>
                  <a:pt x="0" y="78"/>
                </a:lnTo>
                <a:lnTo>
                  <a:pt x="78" y="4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3" name="Freeform 29"/>
          <p:cNvSpPr>
            <a:spLocks/>
          </p:cNvSpPr>
          <p:nvPr/>
        </p:nvSpPr>
        <p:spPr bwMode="auto">
          <a:xfrm>
            <a:off x="5117625" y="1588833"/>
            <a:ext cx="123825" cy="120183"/>
          </a:xfrm>
          <a:custGeom>
            <a:avLst/>
            <a:gdLst>
              <a:gd name="T0" fmla="*/ 78 w 78"/>
              <a:gd name="T1" fmla="*/ 40 h 78"/>
              <a:gd name="T2" fmla="*/ 0 w 78"/>
              <a:gd name="T3" fmla="*/ 0 h 78"/>
              <a:gd name="T4" fmla="*/ 0 w 78"/>
              <a:gd name="T5" fmla="*/ 78 h 78"/>
              <a:gd name="T6" fmla="*/ 78 w 78"/>
              <a:gd name="T7" fmla="*/ 40 h 78"/>
              <a:gd name="T8" fmla="*/ 0 60000 65536"/>
              <a:gd name="T9" fmla="*/ 0 60000 65536"/>
              <a:gd name="T10" fmla="*/ 0 60000 65536"/>
              <a:gd name="T11" fmla="*/ 0 60000 65536"/>
              <a:gd name="T12" fmla="*/ 0 w 78"/>
              <a:gd name="T13" fmla="*/ 0 h 78"/>
              <a:gd name="T14" fmla="*/ 78 w 78"/>
              <a:gd name="T15" fmla="*/ 78 h 7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78" h="78">
                <a:moveTo>
                  <a:pt x="78" y="40"/>
                </a:moveTo>
                <a:lnTo>
                  <a:pt x="0" y="0"/>
                </a:lnTo>
                <a:lnTo>
                  <a:pt x="0" y="78"/>
                </a:lnTo>
                <a:lnTo>
                  <a:pt x="78" y="4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" name="Title 1"/>
          <p:cNvSpPr>
            <a:spLocks noGrp="1" noChangeAspect="1"/>
          </p:cNvSpPr>
          <p:nvPr>
            <p:ph type="title"/>
          </p:nvPr>
        </p:nvSpPr>
        <p:spPr>
          <a:xfrm rot="1174622">
            <a:off x="7821169" y="2545316"/>
            <a:ext cx="2919070" cy="777135"/>
          </a:xfrm>
        </p:spPr>
        <p:txBody>
          <a:bodyPr/>
          <a:lstStyle/>
          <a:p>
            <a:r>
              <a:rPr lang="en-GB" sz="2400">
                <a:solidFill>
                  <a:schemeClr val="bg2">
                    <a:lumMod val="75000"/>
                  </a:schemeClr>
                </a:solidFill>
              </a:rPr>
              <a:t>What’s in a pixel?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4" name="TextBox 63"/>
              <p:cNvSpPr txBox="1"/>
              <p:nvPr/>
            </p:nvSpPr>
            <p:spPr>
              <a:xfrm>
                <a:off x="2145105" y="2115748"/>
                <a:ext cx="4740980" cy="737189"/>
              </a:xfrm>
              <a:prstGeom prst="rect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GB" sz="2800" b="1">
                        <a:latin typeface="Cambria Math"/>
                      </a:rPr>
                      <m:t>−</m:t>
                    </m:r>
                    <m:r>
                      <a:rPr lang="en-GB" sz="2800" b="1">
                        <a:latin typeface="Cambria Math"/>
                      </a:rPr>
                      <m:t>𝐥𝐧</m:t>
                    </m:r>
                    <m:d>
                      <m:dPr>
                        <m:ctrlPr>
                          <a:rPr lang="en-GB" sz="2800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GB" sz="2800" b="1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GB" sz="2800" b="1">
                                <a:latin typeface="Cambria Math"/>
                              </a:rPr>
                              <m:t>𝐈</m:t>
                            </m:r>
                          </m:num>
                          <m:den>
                            <m:r>
                              <a:rPr lang="en-GB" sz="2800" b="1">
                                <a:latin typeface="Cambria Math"/>
                              </a:rPr>
                              <m:t>𝐈</m:t>
                            </m:r>
                            <m:r>
                              <a:rPr lang="en-GB" sz="2800" b="1" baseline="-25000">
                                <a:latin typeface="Cambria Math"/>
                              </a:rPr>
                              <m:t>𝐨</m:t>
                            </m:r>
                          </m:den>
                        </m:f>
                      </m:e>
                    </m:d>
                    <m:f>
                      <m:fPr>
                        <m:ctrlPr>
                          <a:rPr lang="en-GB" sz="28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2800" b="1" i="1">
                            <a:latin typeface="Cambria Math"/>
                          </a:rPr>
                          <m:t>𝟏</m:t>
                        </m:r>
                      </m:num>
                      <m:den>
                        <m:r>
                          <a:rPr lang="en-GB" sz="2800" b="1" i="1">
                            <a:latin typeface="Cambria Math"/>
                          </a:rPr>
                          <m:t>𝒕</m:t>
                        </m:r>
                      </m:den>
                    </m:f>
                    <m:r>
                      <a:rPr lang="en-GB" sz="2800" b="1" i="1">
                        <a:latin typeface="Cambria Math"/>
                      </a:rPr>
                      <m:t>=</m:t>
                    </m:r>
                  </m:oMath>
                </a14:m>
                <a:r>
                  <a:rPr lang="en-GB" sz="2800" b="1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sz="2400">
                        <a:latin typeface="Cambria Math"/>
                      </a:rPr>
                      <m:t>N</m:t>
                    </m:r>
                    <m:r>
                      <a:rPr lang="en-GB" sz="2400" b="1">
                        <a:latin typeface="Cambria Math"/>
                      </a:rPr>
                      <m:t>∗</m:t>
                    </m:r>
                    <m:r>
                      <a:rPr lang="el-GR" sz="2400" i="1">
                        <a:solidFill>
                          <a:srgbClr val="FF0000"/>
                        </a:solidFill>
                        <a:latin typeface="Cambria Math"/>
                      </a:rPr>
                      <m:t>𝜎</m:t>
                    </m:r>
                    <m:r>
                      <a:rPr lang="en-GB" sz="2800" i="1" baseline="-25000">
                        <a:solidFill>
                          <a:srgbClr val="FF0000"/>
                        </a:solidFill>
                        <a:latin typeface="Cambria Math"/>
                      </a:rPr>
                      <m:t>𝑇</m:t>
                    </m:r>
                    <m:r>
                      <a:rPr lang="en-GB" sz="2400" i="1">
                        <a:solidFill>
                          <a:srgbClr val="FF0000"/>
                        </a:solidFill>
                        <a:latin typeface="Cambria Math"/>
                      </a:rPr>
                      <m:t>(</m:t>
                    </m:r>
                  </m:oMath>
                </a14:m>
                <a:r>
                  <a:rPr lang="en-GB" altLang="en-US" sz="2800">
                    <a:solidFill>
                      <a:srgbClr val="FF0000"/>
                    </a:solidFill>
                    <a:sym typeface="Symbol"/>
                  </a:rPr>
                  <a:t></a:t>
                </a:r>
                <a:r>
                  <a:rPr lang="en-GB" altLang="en-US" sz="2800">
                    <a:solidFill>
                      <a:srgbClr val="FF0000"/>
                    </a:solidFill>
                  </a:rPr>
                  <a:t>) </a:t>
                </a:r>
                <a14:m>
                  <m:oMath xmlns:m="http://schemas.openxmlformats.org/officeDocument/2006/math">
                    <m:r>
                      <a:rPr lang="en-GB" sz="2800" b="1" i="1">
                        <a:latin typeface="Cambria Math"/>
                      </a:rPr>
                      <m:t>=</m:t>
                    </m:r>
                  </m:oMath>
                </a14:m>
                <a:r>
                  <a:rPr lang="en-GB" sz="2800" b="1">
                    <a:solidFill>
                      <a:schemeClr val="tx2"/>
                    </a:solidFill>
                  </a:rPr>
                  <a:t> </a:t>
                </a:r>
                <a:r>
                  <a:rPr lang="en-GB" sz="2800" b="1">
                    <a:solidFill>
                      <a:schemeClr val="tx2"/>
                    </a:solidFill>
                    <a:sym typeface="Symbol"/>
                  </a:rPr>
                  <a:t>()</a:t>
                </a:r>
                <a:r>
                  <a:rPr lang="en-GB" sz="2800">
                    <a:solidFill>
                      <a:schemeClr val="tx2"/>
                    </a:solidFill>
                    <a:sym typeface="Symbol"/>
                  </a:rPr>
                  <a:t>  </a:t>
                </a:r>
              </a:p>
            </p:txBody>
          </p:sp>
        </mc:Choice>
        <mc:Fallback xmlns="">
          <p:sp>
            <p:nvSpPr>
              <p:cNvPr id="64" name="TextBox 6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5105" y="2115748"/>
                <a:ext cx="4740980" cy="737189"/>
              </a:xfrm>
              <a:prstGeom prst="rect">
                <a:avLst/>
              </a:prstGeom>
              <a:blipFill>
                <a:blip r:embed="rId10"/>
                <a:stretch>
                  <a:fillRect b="-7317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Oval 2"/>
          <p:cNvSpPr/>
          <p:nvPr/>
        </p:nvSpPr>
        <p:spPr>
          <a:xfrm>
            <a:off x="4862222" y="4797152"/>
            <a:ext cx="255403" cy="27347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DED1E97-7BDC-F122-1807-D1D359D8E2F8}"/>
              </a:ext>
            </a:extLst>
          </p:cNvPr>
          <p:cNvGrpSpPr/>
          <p:nvPr/>
        </p:nvGrpSpPr>
        <p:grpSpPr>
          <a:xfrm>
            <a:off x="2999451" y="1037606"/>
            <a:ext cx="2386014" cy="815975"/>
            <a:chOff x="3133922" y="1037606"/>
            <a:chExt cx="2386014" cy="815975"/>
          </a:xfrm>
        </p:grpSpPr>
        <p:graphicFrame>
          <p:nvGraphicFramePr>
            <p:cNvPr id="66" name="Object 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484265407"/>
                </p:ext>
              </p:extLst>
            </p:nvPr>
          </p:nvGraphicFramePr>
          <p:xfrm>
            <a:off x="3702247" y="1434481"/>
            <a:ext cx="1284288" cy="4191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orelDRAW" r:id="rId3" imgW="1284120" imgH="419400" progId="CorelDraw.Graphic.7">
                    <p:embed/>
                  </p:oleObj>
                </mc:Choice>
                <mc:Fallback>
                  <p:oleObj name="CorelDRAW" r:id="rId3" imgW="1284120" imgH="419400" progId="CorelDraw.Graphic.7">
                    <p:embed/>
                    <p:pic>
                      <p:nvPicPr>
                        <p:cNvPr id="66" name="Object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702247" y="1434481"/>
                          <a:ext cx="1284288" cy="4191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7" name="Freeform 28"/>
            <p:cNvSpPr>
              <a:spLocks/>
            </p:cNvSpPr>
            <p:nvPr/>
          </p:nvSpPr>
          <p:spPr bwMode="auto">
            <a:xfrm>
              <a:off x="3133922" y="1636094"/>
              <a:ext cx="2085976" cy="20638"/>
            </a:xfrm>
            <a:custGeom>
              <a:avLst/>
              <a:gdLst>
                <a:gd name="T0" fmla="*/ 1314 w 1314"/>
                <a:gd name="T1" fmla="*/ 7 h 13"/>
                <a:gd name="T2" fmla="*/ 1314 w 1314"/>
                <a:gd name="T3" fmla="*/ 0 h 13"/>
                <a:gd name="T4" fmla="*/ 0 w 1314"/>
                <a:gd name="T5" fmla="*/ 0 h 13"/>
                <a:gd name="T6" fmla="*/ 0 w 1314"/>
                <a:gd name="T7" fmla="*/ 13 h 13"/>
                <a:gd name="T8" fmla="*/ 1314 w 1314"/>
                <a:gd name="T9" fmla="*/ 13 h 13"/>
                <a:gd name="T10" fmla="*/ 1314 w 1314"/>
                <a:gd name="T11" fmla="*/ 7 h 1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314"/>
                <a:gd name="T19" fmla="*/ 0 h 13"/>
                <a:gd name="T20" fmla="*/ 1314 w 1314"/>
                <a:gd name="T21" fmla="*/ 13 h 1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314" h="13">
                  <a:moveTo>
                    <a:pt x="1314" y="7"/>
                  </a:moveTo>
                  <a:lnTo>
                    <a:pt x="1314" y="0"/>
                  </a:lnTo>
                  <a:lnTo>
                    <a:pt x="0" y="0"/>
                  </a:lnTo>
                  <a:lnTo>
                    <a:pt x="0" y="13"/>
                  </a:lnTo>
                  <a:lnTo>
                    <a:pt x="1314" y="13"/>
                  </a:lnTo>
                  <a:lnTo>
                    <a:pt x="1314" y="7"/>
                  </a:lnTo>
                  <a:close/>
                </a:path>
              </a:pathLst>
            </a:custGeom>
            <a:solidFill>
              <a:srgbClr val="000000"/>
            </a:solidFill>
            <a:ln w="762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8" name="Freeform 29"/>
            <p:cNvSpPr>
              <a:spLocks/>
            </p:cNvSpPr>
            <p:nvPr/>
          </p:nvSpPr>
          <p:spPr bwMode="auto">
            <a:xfrm>
              <a:off x="5396111" y="1583706"/>
              <a:ext cx="123825" cy="123825"/>
            </a:xfrm>
            <a:custGeom>
              <a:avLst/>
              <a:gdLst>
                <a:gd name="T0" fmla="*/ 78 w 78"/>
                <a:gd name="T1" fmla="*/ 40 h 78"/>
                <a:gd name="T2" fmla="*/ 0 w 78"/>
                <a:gd name="T3" fmla="*/ 0 h 78"/>
                <a:gd name="T4" fmla="*/ 0 w 78"/>
                <a:gd name="T5" fmla="*/ 78 h 78"/>
                <a:gd name="T6" fmla="*/ 78 w 78"/>
                <a:gd name="T7" fmla="*/ 40 h 7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8"/>
                <a:gd name="T13" fmla="*/ 0 h 78"/>
                <a:gd name="T14" fmla="*/ 78 w 78"/>
                <a:gd name="T15" fmla="*/ 78 h 7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8" h="78">
                  <a:moveTo>
                    <a:pt x="78" y="40"/>
                  </a:moveTo>
                  <a:lnTo>
                    <a:pt x="0" y="0"/>
                  </a:lnTo>
                  <a:lnTo>
                    <a:pt x="0" y="78"/>
                  </a:lnTo>
                  <a:lnTo>
                    <a:pt x="78" y="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69" name="Rectangle 30"/>
            <p:cNvSpPr>
              <a:spLocks noChangeArrowheads="1"/>
            </p:cNvSpPr>
            <p:nvPr/>
          </p:nvSpPr>
          <p:spPr bwMode="auto">
            <a:xfrm>
              <a:off x="4148335" y="1037606"/>
              <a:ext cx="180975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GB" altLang="en-US" sz="2600">
                  <a:solidFill>
                    <a:srgbClr val="000000"/>
                  </a:solidFill>
                  <a:latin typeface="Symbol" pitchFamily="18" charset="2"/>
                </a:rPr>
                <a:t>l</a:t>
              </a:r>
              <a:endParaRPr lang="en-GB" altLang="en-US" sz="2400"/>
            </a:p>
          </p:txBody>
        </p:sp>
      </p:grpSp>
      <p:sp>
        <p:nvSpPr>
          <p:cNvPr id="70" name="Freeform 19"/>
          <p:cNvSpPr>
            <a:spLocks/>
          </p:cNvSpPr>
          <p:nvPr/>
        </p:nvSpPr>
        <p:spPr bwMode="auto">
          <a:xfrm>
            <a:off x="6465586" y="1667862"/>
            <a:ext cx="2085975" cy="20638"/>
          </a:xfrm>
          <a:custGeom>
            <a:avLst/>
            <a:gdLst>
              <a:gd name="T0" fmla="*/ 1314 w 1314"/>
              <a:gd name="T1" fmla="*/ 7 h 13"/>
              <a:gd name="T2" fmla="*/ 1314 w 1314"/>
              <a:gd name="T3" fmla="*/ 0 h 13"/>
              <a:gd name="T4" fmla="*/ 0 w 1314"/>
              <a:gd name="T5" fmla="*/ 0 h 13"/>
              <a:gd name="T6" fmla="*/ 0 w 1314"/>
              <a:gd name="T7" fmla="*/ 13 h 13"/>
              <a:gd name="T8" fmla="*/ 1314 w 1314"/>
              <a:gd name="T9" fmla="*/ 13 h 13"/>
              <a:gd name="T10" fmla="*/ 1314 w 1314"/>
              <a:gd name="T11" fmla="*/ 7 h 1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314"/>
              <a:gd name="T19" fmla="*/ 0 h 13"/>
              <a:gd name="T20" fmla="*/ 1314 w 1314"/>
              <a:gd name="T21" fmla="*/ 13 h 1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314" h="13">
                <a:moveTo>
                  <a:pt x="1314" y="7"/>
                </a:moveTo>
                <a:lnTo>
                  <a:pt x="1314" y="0"/>
                </a:lnTo>
                <a:lnTo>
                  <a:pt x="0" y="0"/>
                </a:lnTo>
                <a:lnTo>
                  <a:pt x="0" y="13"/>
                </a:lnTo>
                <a:lnTo>
                  <a:pt x="1314" y="13"/>
                </a:lnTo>
                <a:lnTo>
                  <a:pt x="1314" y="7"/>
                </a:lnTo>
                <a:close/>
              </a:path>
            </a:pathLst>
          </a:cu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71" name="Freeform 29"/>
          <p:cNvSpPr>
            <a:spLocks/>
          </p:cNvSpPr>
          <p:nvPr/>
        </p:nvSpPr>
        <p:spPr bwMode="auto">
          <a:xfrm>
            <a:off x="5117625" y="1533262"/>
            <a:ext cx="267841" cy="236435"/>
          </a:xfrm>
          <a:custGeom>
            <a:avLst/>
            <a:gdLst>
              <a:gd name="T0" fmla="*/ 78 w 78"/>
              <a:gd name="T1" fmla="*/ 40 h 78"/>
              <a:gd name="T2" fmla="*/ 0 w 78"/>
              <a:gd name="T3" fmla="*/ 0 h 78"/>
              <a:gd name="T4" fmla="*/ 0 w 78"/>
              <a:gd name="T5" fmla="*/ 78 h 78"/>
              <a:gd name="T6" fmla="*/ 78 w 78"/>
              <a:gd name="T7" fmla="*/ 40 h 78"/>
              <a:gd name="T8" fmla="*/ 0 60000 65536"/>
              <a:gd name="T9" fmla="*/ 0 60000 65536"/>
              <a:gd name="T10" fmla="*/ 0 60000 65536"/>
              <a:gd name="T11" fmla="*/ 0 60000 65536"/>
              <a:gd name="T12" fmla="*/ 0 w 78"/>
              <a:gd name="T13" fmla="*/ 0 h 78"/>
              <a:gd name="T14" fmla="*/ 78 w 78"/>
              <a:gd name="T15" fmla="*/ 78 h 7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78" h="78">
                <a:moveTo>
                  <a:pt x="78" y="40"/>
                </a:moveTo>
                <a:lnTo>
                  <a:pt x="0" y="0"/>
                </a:lnTo>
                <a:lnTo>
                  <a:pt x="0" y="78"/>
                </a:lnTo>
                <a:lnTo>
                  <a:pt x="78" y="4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74" name="TextBox 4"/>
          <p:cNvSpPr txBox="1">
            <a:spLocks noChangeArrowheads="1"/>
          </p:cNvSpPr>
          <p:nvPr/>
        </p:nvSpPr>
        <p:spPr bwMode="auto">
          <a:xfrm>
            <a:off x="1979638" y="17564"/>
            <a:ext cx="888206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2400" kern="0" dirty="0">
                <a:cs typeface="Calibri" pitchFamily="34" charset="0"/>
              </a:rPr>
              <a:t>Energy-dispersive (TOF) imaging /Bragg Edge Mapping</a:t>
            </a:r>
          </a:p>
        </p:txBody>
      </p:sp>
      <p:sp>
        <p:nvSpPr>
          <p:cNvPr id="75" name="AutoShape 2"/>
          <p:cNvSpPr>
            <a:spLocks noChangeArrowheads="1"/>
          </p:cNvSpPr>
          <p:nvPr/>
        </p:nvSpPr>
        <p:spPr bwMode="auto">
          <a:xfrm>
            <a:off x="2145105" y="1354818"/>
            <a:ext cx="773532" cy="647096"/>
          </a:xfrm>
          <a:prstGeom prst="irregularSeal2">
            <a:avLst/>
          </a:prstGeom>
          <a:gradFill rotWithShape="1">
            <a:gsLst>
              <a:gs pos="0">
                <a:srgbClr val="FAE308"/>
              </a:gs>
              <a:gs pos="100000">
                <a:srgbClr val="EE1802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>
              <a:latin typeface="Lucida Sans" panose="020B060203050402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DB4EF71-B39A-43E6-01B6-39D5D1D77236}"/>
              </a:ext>
            </a:extLst>
          </p:cNvPr>
          <p:cNvGrpSpPr/>
          <p:nvPr/>
        </p:nvGrpSpPr>
        <p:grpSpPr>
          <a:xfrm>
            <a:off x="2521712" y="632216"/>
            <a:ext cx="6287526" cy="994929"/>
            <a:chOff x="2656183" y="632216"/>
            <a:chExt cx="6287526" cy="994929"/>
          </a:xfrm>
        </p:grpSpPr>
        <p:cxnSp>
          <p:nvCxnSpPr>
            <p:cNvPr id="77" name="Straight Connector 76"/>
            <p:cNvCxnSpPr/>
            <p:nvPr/>
          </p:nvCxnSpPr>
          <p:spPr>
            <a:xfrm flipV="1">
              <a:off x="2656183" y="972983"/>
              <a:ext cx="0" cy="654162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>
              <a:off x="2656183" y="972983"/>
              <a:ext cx="6287526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>
              <a:off x="8943709" y="972983"/>
              <a:ext cx="0" cy="423741"/>
            </a:xfrm>
            <a:prstGeom prst="line">
              <a:avLst/>
            </a:prstGeom>
            <a:ln w="28575"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Elbow Connector 79"/>
            <p:cNvCxnSpPr/>
            <p:nvPr/>
          </p:nvCxnSpPr>
          <p:spPr>
            <a:xfrm flipV="1">
              <a:off x="4966380" y="707413"/>
              <a:ext cx="778129" cy="221634"/>
            </a:xfrm>
            <a:prstGeom prst="bentConnector3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1" name="TextBox 20"/>
            <p:cNvSpPr txBox="1">
              <a:spLocks noChangeArrowheads="1"/>
            </p:cNvSpPr>
            <p:nvPr/>
          </p:nvSpPr>
          <p:spPr bwMode="auto">
            <a:xfrm>
              <a:off x="5731477" y="632216"/>
              <a:ext cx="89101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GB" altLang="en-US"/>
                <a:t>Start</a:t>
              </a:r>
            </a:p>
          </p:txBody>
        </p:sp>
        <p:cxnSp>
          <p:nvCxnSpPr>
            <p:cNvPr id="82" name="Elbow Connector 81"/>
            <p:cNvCxnSpPr/>
            <p:nvPr/>
          </p:nvCxnSpPr>
          <p:spPr>
            <a:xfrm flipH="1" flipV="1">
              <a:off x="5353429" y="707413"/>
              <a:ext cx="778129" cy="221634"/>
            </a:xfrm>
            <a:prstGeom prst="bentConnector3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2" name="Rectangle 71"/>
          <p:cNvSpPr/>
          <p:nvPr/>
        </p:nvSpPr>
        <p:spPr>
          <a:xfrm>
            <a:off x="9057873" y="1196752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>
              <a:defRPr/>
            </a:pPr>
            <a:r>
              <a:rPr lang="en-GB">
                <a:solidFill>
                  <a:srgbClr val="FF0000"/>
                </a:solidFill>
              </a:rPr>
              <a:t>Max Field of </a:t>
            </a:r>
          </a:p>
          <a:p>
            <a:pPr lvl="0">
              <a:defRPr/>
            </a:pPr>
            <a:r>
              <a:rPr lang="en-GB">
                <a:solidFill>
                  <a:srgbClr val="FF0000"/>
                </a:solidFill>
              </a:rPr>
              <a:t>View</a:t>
            </a:r>
          </a:p>
          <a:p>
            <a:pPr lvl="0">
              <a:defRPr/>
            </a:pPr>
            <a:r>
              <a:rPr lang="en-GB"/>
              <a:t>3 x 3 cm</a:t>
            </a:r>
            <a:r>
              <a:rPr lang="en-GB" baseline="30000"/>
              <a:t>2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23752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435A25-01D0-BA5C-35DA-D0418649B82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1052736"/>
            <a:ext cx="2895801" cy="226699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CECD935-7A32-2E62-5804-453B3C209AC0}"/>
              </a:ext>
            </a:extLst>
          </p:cNvPr>
          <p:cNvSpPr/>
          <p:nvPr/>
        </p:nvSpPr>
        <p:spPr>
          <a:xfrm>
            <a:off x="8460432" y="1196752"/>
            <a:ext cx="144016" cy="125387"/>
          </a:xfrm>
          <a:prstGeom prst="rect">
            <a:avLst/>
          </a:prstGeom>
          <a:solidFill>
            <a:srgbClr val="92D050"/>
          </a:solidFill>
          <a:ln w="31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ucida Sans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22A9FD4-5C54-630F-50BA-BB36F91929DD}"/>
              </a:ext>
            </a:extLst>
          </p:cNvPr>
          <p:cNvSpPr/>
          <p:nvPr/>
        </p:nvSpPr>
        <p:spPr>
          <a:xfrm>
            <a:off x="8460432" y="2294743"/>
            <a:ext cx="144016" cy="125387"/>
          </a:xfrm>
          <a:prstGeom prst="rect">
            <a:avLst/>
          </a:prstGeom>
          <a:solidFill>
            <a:srgbClr val="92D050"/>
          </a:solidFill>
          <a:ln w="31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ucida Sans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8CAAA24-D2B8-1333-AF2F-5DD4A52E8BA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71" r="16511" b="12440"/>
          <a:stretch/>
        </p:blipFill>
        <p:spPr>
          <a:xfrm>
            <a:off x="827584" y="1412776"/>
            <a:ext cx="4938425" cy="3064932"/>
          </a:xfrm>
          <a:prstGeom prst="rect">
            <a:avLst/>
          </a:prstGeom>
        </p:spPr>
      </p:pic>
      <p:cxnSp>
        <p:nvCxnSpPr>
          <p:cNvPr id="7" name="Elbow Connector 157">
            <a:extLst>
              <a:ext uri="{FF2B5EF4-FFF2-40B4-BE49-F238E27FC236}">
                <a16:creationId xmlns:a16="http://schemas.microsoft.com/office/drawing/2014/main" id="{C35F546E-5393-089D-A171-0307C72A40FC}"/>
              </a:ext>
            </a:extLst>
          </p:cNvPr>
          <p:cNvCxnSpPr>
            <a:endCxn id="9" idx="1"/>
          </p:cNvCxnSpPr>
          <p:nvPr/>
        </p:nvCxnSpPr>
        <p:spPr>
          <a:xfrm flipV="1">
            <a:off x="3296796" y="1525434"/>
            <a:ext cx="3075404" cy="319390"/>
          </a:xfrm>
          <a:prstGeom prst="bentConnector3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Elbow Connector 158">
            <a:extLst>
              <a:ext uri="{FF2B5EF4-FFF2-40B4-BE49-F238E27FC236}">
                <a16:creationId xmlns:a16="http://schemas.microsoft.com/office/drawing/2014/main" id="{C97271DC-5B03-4CEA-CA12-2A899AE5471E}"/>
              </a:ext>
            </a:extLst>
          </p:cNvPr>
          <p:cNvCxnSpPr/>
          <p:nvPr/>
        </p:nvCxnSpPr>
        <p:spPr>
          <a:xfrm flipV="1">
            <a:off x="4736112" y="2564904"/>
            <a:ext cx="1538124" cy="307082"/>
          </a:xfrm>
          <a:prstGeom prst="bentConnector3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62238288-67E0-C923-ED5D-230E31FF5AFA}"/>
              </a:ext>
            </a:extLst>
          </p:cNvPr>
          <p:cNvSpPr txBox="1"/>
          <p:nvPr/>
        </p:nvSpPr>
        <p:spPr>
          <a:xfrm>
            <a:off x="6372200" y="1340768"/>
            <a:ext cx="16358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Lucida Sans"/>
                <a:ea typeface="+mn-ea"/>
                <a:cs typeface="+mn-cs"/>
              </a:rPr>
              <a:t>Bragg Peaks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9D7948E-414C-BDEC-F5C3-7126C2841CA1}"/>
              </a:ext>
            </a:extLst>
          </p:cNvPr>
          <p:cNvSpPr txBox="1"/>
          <p:nvPr/>
        </p:nvSpPr>
        <p:spPr>
          <a:xfrm>
            <a:off x="6372200" y="2411596"/>
            <a:ext cx="16358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Lucida Sans"/>
                <a:ea typeface="+mn-ea"/>
                <a:cs typeface="+mn-cs"/>
              </a:rPr>
              <a:t>Bragg Edges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310269D-0754-D845-07DA-ADB5FB55D35D}"/>
              </a:ext>
            </a:extLst>
          </p:cNvPr>
          <p:cNvSpPr/>
          <p:nvPr/>
        </p:nvSpPr>
        <p:spPr>
          <a:xfrm>
            <a:off x="7956376" y="1203506"/>
            <a:ext cx="144016" cy="125387"/>
          </a:xfrm>
          <a:prstGeom prst="rect">
            <a:avLst/>
          </a:prstGeom>
          <a:solidFill>
            <a:srgbClr val="FF00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ucida Sans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0B51B96-B4A8-41CC-1DA4-2363E831DD5D}"/>
              </a:ext>
            </a:extLst>
          </p:cNvPr>
          <p:cNvSpPr/>
          <p:nvPr/>
        </p:nvSpPr>
        <p:spPr>
          <a:xfrm>
            <a:off x="7956376" y="2295501"/>
            <a:ext cx="144016" cy="125387"/>
          </a:xfrm>
          <a:prstGeom prst="rect">
            <a:avLst/>
          </a:prstGeom>
          <a:solidFill>
            <a:srgbClr val="FF00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ucida Sans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BF5ECD0-73A4-FA22-D430-28422E2BA4D1}"/>
              </a:ext>
            </a:extLst>
          </p:cNvPr>
          <p:cNvSpPr/>
          <p:nvPr/>
        </p:nvSpPr>
        <p:spPr>
          <a:xfrm>
            <a:off x="7003020" y="1196752"/>
            <a:ext cx="144016" cy="125387"/>
          </a:xfrm>
          <a:prstGeom prst="rect">
            <a:avLst/>
          </a:prstGeom>
          <a:solidFill>
            <a:srgbClr val="00B0F0"/>
          </a:solidFill>
          <a:ln w="31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ucida Sans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EDDA4B8-DC00-30F1-F7F4-310758A2EE16}"/>
              </a:ext>
            </a:extLst>
          </p:cNvPr>
          <p:cNvSpPr/>
          <p:nvPr/>
        </p:nvSpPr>
        <p:spPr>
          <a:xfrm>
            <a:off x="7003020" y="2288747"/>
            <a:ext cx="144016" cy="125387"/>
          </a:xfrm>
          <a:prstGeom prst="rect">
            <a:avLst/>
          </a:prstGeom>
          <a:solidFill>
            <a:srgbClr val="00B0F0"/>
          </a:solidFill>
          <a:ln w="31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ucida Sans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6570A36-7DA7-3668-E7CD-CD462DF08576}"/>
              </a:ext>
            </a:extLst>
          </p:cNvPr>
          <p:cNvSpPr/>
          <p:nvPr/>
        </p:nvSpPr>
        <p:spPr>
          <a:xfrm>
            <a:off x="6660232" y="1197510"/>
            <a:ext cx="144016" cy="12538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3175">
            <a:solidFill>
              <a:schemeClr val="bg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ucida Sans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6BBED5F-6655-ADBC-52F4-E37C38F83F32}"/>
              </a:ext>
            </a:extLst>
          </p:cNvPr>
          <p:cNvSpPr/>
          <p:nvPr/>
        </p:nvSpPr>
        <p:spPr>
          <a:xfrm>
            <a:off x="6660232" y="2288747"/>
            <a:ext cx="144016" cy="12538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3175">
            <a:solidFill>
              <a:schemeClr val="bg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ucida Sans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0F8B91E-8796-64FA-2489-A0842E67AA42}"/>
              </a:ext>
            </a:extLst>
          </p:cNvPr>
          <p:cNvSpPr txBox="1"/>
          <p:nvPr/>
        </p:nvSpPr>
        <p:spPr>
          <a:xfrm>
            <a:off x="5637344" y="4239972"/>
            <a:ext cx="6094745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2200" dirty="0">
                <a:solidFill>
                  <a:srgbClr val="002060"/>
                </a:solidFill>
                <a:latin typeface="Calibri" panose="020F0502020204030204" pitchFamily="34" charset="0"/>
              </a:rPr>
              <a:t>Diffraction / transmission analysis: 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GB" sz="2200" dirty="0">
                <a:solidFill>
                  <a:srgbClr val="002060"/>
                </a:solidFill>
                <a:latin typeface="Calibri" panose="020F0502020204030204" pitchFamily="34" charset="0"/>
              </a:rPr>
              <a:t>positions	→   residual strains 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GB" sz="2200" dirty="0">
                <a:solidFill>
                  <a:srgbClr val="002060"/>
                </a:solidFill>
                <a:latin typeface="Calibri" panose="020F0502020204030204" pitchFamily="34" charset="0"/>
              </a:rPr>
              <a:t>heights     	→   phase composition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GB" sz="2200" dirty="0">
                <a:solidFill>
                  <a:srgbClr val="002060"/>
                </a:solidFill>
                <a:latin typeface="Calibri" panose="020F0502020204030204" pitchFamily="34" charset="0"/>
              </a:rPr>
              <a:t>rel. heights  	→   texture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GB" sz="2200" dirty="0">
                <a:solidFill>
                  <a:srgbClr val="002060"/>
                </a:solidFill>
                <a:latin typeface="Calibri" panose="020F0502020204030204" pitchFamily="34" charset="0"/>
              </a:rPr>
              <a:t>widths	→   </a:t>
            </a:r>
            <a:r>
              <a:rPr lang="en-GB" sz="2200" dirty="0" err="1">
                <a:solidFill>
                  <a:srgbClr val="002060"/>
                </a:solidFill>
                <a:latin typeface="Calibri" panose="020F0502020204030204" pitchFamily="34" charset="0"/>
              </a:rPr>
              <a:t>microstrain</a:t>
            </a:r>
            <a:r>
              <a:rPr lang="en-GB" sz="2200" dirty="0">
                <a:solidFill>
                  <a:srgbClr val="002060"/>
                </a:solidFill>
                <a:latin typeface="Calibri" panose="020F0502020204030204" pitchFamily="34" charset="0"/>
              </a:rPr>
              <a:t>/particle size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E50705A-04CC-1AA7-4336-EB3B43009DB6}"/>
              </a:ext>
            </a:extLst>
          </p:cNvPr>
          <p:cNvSpPr txBox="1"/>
          <p:nvPr/>
        </p:nvSpPr>
        <p:spPr>
          <a:xfrm>
            <a:off x="6876256" y="3212976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/>
                <a:ea typeface="+mn-ea"/>
                <a:cs typeface="+mn-cs"/>
              </a:rPr>
              <a:t>d-spacing</a:t>
            </a:r>
          </a:p>
        </p:txBody>
      </p:sp>
      <p:sp>
        <p:nvSpPr>
          <p:cNvPr id="19" name="AutoShape 2">
            <a:extLst>
              <a:ext uri="{FF2B5EF4-FFF2-40B4-BE49-F238E27FC236}">
                <a16:creationId xmlns:a16="http://schemas.microsoft.com/office/drawing/2014/main" id="{8F56532B-AF0F-1001-8C92-56D45DCED5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6512" y="2420888"/>
            <a:ext cx="914400" cy="914400"/>
          </a:xfrm>
          <a:prstGeom prst="irregularSeal2">
            <a:avLst/>
          </a:prstGeom>
          <a:gradFill rotWithShape="1">
            <a:gsLst>
              <a:gs pos="0">
                <a:srgbClr val="FAE308"/>
              </a:gs>
              <a:gs pos="100000">
                <a:srgbClr val="EE1802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itchFamily="34" charset="0"/>
              <a:ea typeface="+mn-ea"/>
              <a:cs typeface="+mn-cs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EEE6AE05-5747-DE63-A6BA-DA3D22F4B84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2400" y="2341551"/>
            <a:ext cx="2543999" cy="90000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DE7858D6-A4D6-59A9-30BF-492AA8CE45B3}"/>
              </a:ext>
            </a:extLst>
          </p:cNvPr>
          <p:cNvSpPr/>
          <p:nvPr/>
        </p:nvSpPr>
        <p:spPr>
          <a:xfrm>
            <a:off x="1212915" y="2293783"/>
            <a:ext cx="36000" cy="144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ucida Sans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D712B82-1B7F-B838-B623-F8A1CE3CB043}"/>
              </a:ext>
            </a:extLst>
          </p:cNvPr>
          <p:cNvSpPr/>
          <p:nvPr/>
        </p:nvSpPr>
        <p:spPr>
          <a:xfrm>
            <a:off x="1212915" y="3157879"/>
            <a:ext cx="36000" cy="16520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ucida Sans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FE62653-C4AD-8955-7A9B-78658BC99A0F}"/>
              </a:ext>
            </a:extLst>
          </p:cNvPr>
          <p:cNvSpPr/>
          <p:nvPr/>
        </p:nvSpPr>
        <p:spPr>
          <a:xfrm>
            <a:off x="1907704" y="3042438"/>
            <a:ext cx="36000" cy="16520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ucida Sans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583B648-55AA-D2CF-6AAF-9272CA739275}"/>
              </a:ext>
            </a:extLst>
          </p:cNvPr>
          <p:cNvSpPr/>
          <p:nvPr/>
        </p:nvSpPr>
        <p:spPr>
          <a:xfrm>
            <a:off x="1907704" y="2375316"/>
            <a:ext cx="36000" cy="16520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ucida Sans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C6FCD1F-D2E6-E38B-C9B3-C56A3FC2DF1C}"/>
              </a:ext>
            </a:extLst>
          </p:cNvPr>
          <p:cNvSpPr/>
          <p:nvPr/>
        </p:nvSpPr>
        <p:spPr>
          <a:xfrm>
            <a:off x="2699800" y="2891036"/>
            <a:ext cx="36000" cy="16520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ucida Sans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C996184-3D0E-68E1-69AF-B85654A9CD82}"/>
              </a:ext>
            </a:extLst>
          </p:cNvPr>
          <p:cNvSpPr/>
          <p:nvPr/>
        </p:nvSpPr>
        <p:spPr>
          <a:xfrm>
            <a:off x="2709317" y="2509807"/>
            <a:ext cx="36000" cy="16520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ucida Sans"/>
              <a:ea typeface="+mn-ea"/>
              <a:cs typeface="+mn-cs"/>
            </a:endParaRPr>
          </a:p>
        </p:txBody>
      </p:sp>
      <p:sp>
        <p:nvSpPr>
          <p:cNvPr id="27" name="TextBox 4">
            <a:extLst>
              <a:ext uri="{FF2B5EF4-FFF2-40B4-BE49-F238E27FC236}">
                <a16:creationId xmlns:a16="http://schemas.microsoft.com/office/drawing/2014/main" id="{C6B9F4C0-799F-6BAD-28B1-BC536F8A27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9638" y="17564"/>
            <a:ext cx="888206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2400" kern="0" dirty="0">
                <a:cs typeface="Calibri" pitchFamily="34" charset="0"/>
              </a:rPr>
              <a:t>Spatially resolved Diffraction/transmission analysis</a:t>
            </a:r>
          </a:p>
        </p:txBody>
      </p:sp>
    </p:spTree>
    <p:extLst>
      <p:ext uri="{BB962C8B-B14F-4D97-AF65-F5344CB8AC3E}">
        <p14:creationId xmlns:p14="http://schemas.microsoft.com/office/powerpoint/2010/main" val="851094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  <p:bldP spid="2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557A80-D54D-FB7E-10FC-E9491C9874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52AC4F8-7883-833E-14E4-F7AB1FFA2E4A}"/>
              </a:ext>
            </a:extLst>
          </p:cNvPr>
          <p:cNvSpPr txBox="1"/>
          <p:nvPr/>
        </p:nvSpPr>
        <p:spPr>
          <a:xfrm>
            <a:off x="2492188" y="2564384"/>
            <a:ext cx="6790642" cy="55399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C00000"/>
                </a:solidFill>
              </a:rPr>
              <a:t>    Clean Energy Applications of Neutron Imaging</a:t>
            </a:r>
          </a:p>
          <a:p>
            <a:endParaRPr lang="en-GB" sz="2400" dirty="0">
              <a:solidFill>
                <a:srgbClr val="C00000"/>
              </a:solidFill>
            </a:endParaRPr>
          </a:p>
          <a:p>
            <a:r>
              <a:rPr lang="en-GB" sz="2400" dirty="0">
                <a:solidFill>
                  <a:srgbClr val="C00000"/>
                </a:solidFill>
              </a:rPr>
              <a:t>    </a:t>
            </a:r>
          </a:p>
          <a:p>
            <a:endParaRPr lang="en-GB" sz="2400" dirty="0">
              <a:solidFill>
                <a:srgbClr val="C00000"/>
              </a:solidFill>
            </a:endParaRPr>
          </a:p>
          <a:p>
            <a:endParaRPr lang="en-GB" sz="2400" dirty="0">
              <a:solidFill>
                <a:srgbClr val="C00000"/>
              </a:solidFill>
            </a:endParaRPr>
          </a:p>
          <a:p>
            <a:r>
              <a:rPr lang="en-GB" sz="2400" dirty="0">
                <a:solidFill>
                  <a:srgbClr val="C00000"/>
                </a:solidFill>
              </a:rPr>
              <a:t>    </a:t>
            </a:r>
          </a:p>
          <a:p>
            <a:endParaRPr lang="en-GB" sz="2400" dirty="0">
              <a:solidFill>
                <a:srgbClr val="C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bg1"/>
                </a:solidFill>
              </a:rPr>
              <a:t>Energy storage </a:t>
            </a:r>
          </a:p>
          <a:p>
            <a:r>
              <a:rPr lang="en-GB" sz="2400" dirty="0">
                <a:solidFill>
                  <a:schemeClr val="bg1"/>
                </a:solidFill>
              </a:rPr>
              <a:t>    Fuel Cells and Batteries</a:t>
            </a:r>
          </a:p>
          <a:p>
            <a:endParaRPr lang="en-GB" sz="24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bg1"/>
                </a:solidFill>
              </a:rPr>
              <a:t>Cultural Heritage</a:t>
            </a:r>
          </a:p>
          <a:p>
            <a:endParaRPr lang="en-GB" sz="24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bg1"/>
                </a:solidFill>
              </a:rPr>
              <a:t> Neutron Imaging in Life Sciences</a:t>
            </a:r>
          </a:p>
          <a:p>
            <a:endParaRPr lang="en-GB" sz="2400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806824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83F31763-4390-5233-1A88-F465DBC5E66B}"/>
              </a:ext>
            </a:extLst>
          </p:cNvPr>
          <p:cNvSpPr txBox="1"/>
          <p:nvPr/>
        </p:nvSpPr>
        <p:spPr>
          <a:xfrm>
            <a:off x="1693939" y="5402768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https://www.iter.org/machine/</a:t>
            </a:r>
          </a:p>
        </p:txBody>
      </p:sp>
      <p:pic>
        <p:nvPicPr>
          <p:cNvPr id="8" name="Picture 7" descr="A white machine with blue lights&#10;&#10;AI-generated content may be incorrect.">
            <a:extLst>
              <a:ext uri="{FF2B5EF4-FFF2-40B4-BE49-F238E27FC236}">
                <a16:creationId xmlns:a16="http://schemas.microsoft.com/office/drawing/2014/main" id="{9168F68C-A5B1-A8D0-9684-19F3D13232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29" y="1481538"/>
            <a:ext cx="5689375" cy="377979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0BCB864-E990-6E12-A2C4-45E9E491C2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8631" y="1911465"/>
            <a:ext cx="5618187" cy="288066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5D2611F-E3B8-46C2-4E00-AA55CC767327}"/>
              </a:ext>
            </a:extLst>
          </p:cNvPr>
          <p:cNvSpPr txBox="1"/>
          <p:nvPr/>
        </p:nvSpPr>
        <p:spPr>
          <a:xfrm>
            <a:off x="196408" y="22438"/>
            <a:ext cx="119955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Assessing manufacturing quality of components: Fusion divertor tungsten </a:t>
            </a:r>
            <a:r>
              <a:rPr lang="en-GB" sz="2400" dirty="0" err="1"/>
              <a:t>monoblock</a:t>
            </a:r>
            <a:r>
              <a:rPr lang="en-GB" sz="2400" dirty="0"/>
              <a:t>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EAE3E10-E99E-3D85-14C1-6EE9370000E9}"/>
              </a:ext>
            </a:extLst>
          </p:cNvPr>
          <p:cNvSpPr txBox="1"/>
          <p:nvPr/>
        </p:nvSpPr>
        <p:spPr>
          <a:xfrm>
            <a:off x="7211880" y="6393372"/>
            <a:ext cx="48365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T. Minniti et al, </a:t>
            </a:r>
            <a:r>
              <a:rPr lang="en-GB" dirty="0" err="1"/>
              <a:t>Nucl</a:t>
            </a:r>
            <a:r>
              <a:rPr lang="en-GB" dirty="0"/>
              <a:t>. Fusion 65, 2025, 026041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A8D518F-7571-A52F-4544-9E0F209B8A11}"/>
              </a:ext>
            </a:extLst>
          </p:cNvPr>
          <p:cNvSpPr txBox="1"/>
          <p:nvPr/>
        </p:nvSpPr>
        <p:spPr>
          <a:xfrm>
            <a:off x="196408" y="515231"/>
            <a:ext cx="119186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C00000"/>
                </a:solidFill>
              </a:rPr>
              <a:t>Neutron imaging useful to non-destructively characterize defects and voids in dense plasma facing components</a:t>
            </a:r>
          </a:p>
          <a:p>
            <a:r>
              <a:rPr lang="en-GB" dirty="0">
                <a:solidFill>
                  <a:srgbClr val="C00000"/>
                </a:solidFill>
              </a:rPr>
              <a:t>in nuclear fusion reactors.</a:t>
            </a:r>
          </a:p>
        </p:txBody>
      </p:sp>
    </p:spTree>
    <p:extLst>
      <p:ext uri="{BB962C8B-B14F-4D97-AF65-F5344CB8AC3E}">
        <p14:creationId xmlns:p14="http://schemas.microsoft.com/office/powerpoint/2010/main" val="2278852759"/>
      </p:ext>
    </p:extLst>
  </p:cSld>
  <p:clrMapOvr>
    <a:masterClrMapping/>
  </p:clrMapOvr>
</p:sld>
</file>

<file path=ppt/theme/theme1.xml><?xml version="1.0" encoding="utf-8"?>
<a:theme xmlns:a="http://schemas.openxmlformats.org/drawingml/2006/main" name="Theme_ISIS_Talks">
  <a:themeElements>
    <a:clrScheme name="ISIS Small Bottom Banner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ISIS Small Bottom Bann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SIS Small Bottom Banne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SIS Small Bottom Banne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SIS Small Bottom Banne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SIS Small Bottom Banne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SIS Small Bottom Banne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SIS Small Bottom Banne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SIS Small Bottom Banne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SIS Small Bottom Banne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SIS Small Bottom Banne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SIS Small Bottom Banne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SIS Small Bottom Banne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Title slide">
  <a:themeElements>
    <a:clrScheme name="STFC Colour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E5DF8"/>
      </a:accent1>
      <a:accent2>
        <a:srgbClr val="FF9D1B"/>
      </a:accent2>
      <a:accent3>
        <a:srgbClr val="003088"/>
      </a:accent3>
      <a:accent4>
        <a:srgbClr val="D77900"/>
      </a:accent4>
      <a:accent5>
        <a:srgbClr val="008AAD"/>
      </a:accent5>
      <a:accent6>
        <a:srgbClr val="3E863E"/>
      </a:accent6>
      <a:hlink>
        <a:srgbClr val="1E5DF8"/>
      </a:hlink>
      <a:folHlink>
        <a:srgbClr val="923D96"/>
      </a:folHlink>
    </a:clrScheme>
    <a:fontScheme name="ISIS STFC">
      <a:majorFont>
        <a:latin typeface="Moderat Medium"/>
        <a:ea typeface=""/>
        <a:cs typeface=""/>
      </a:majorFont>
      <a:minorFont>
        <a:latin typeface="Robo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Blank Layouts">
  <a:themeElements>
    <a:clrScheme name="STFC Colour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E5DF8"/>
      </a:accent1>
      <a:accent2>
        <a:srgbClr val="FF9D1B"/>
      </a:accent2>
      <a:accent3>
        <a:srgbClr val="003088"/>
      </a:accent3>
      <a:accent4>
        <a:srgbClr val="D77900"/>
      </a:accent4>
      <a:accent5>
        <a:srgbClr val="008AAD"/>
      </a:accent5>
      <a:accent6>
        <a:srgbClr val="3E863E"/>
      </a:accent6>
      <a:hlink>
        <a:srgbClr val="1E5DF8"/>
      </a:hlink>
      <a:folHlink>
        <a:srgbClr val="923D96"/>
      </a:folHlink>
    </a:clrScheme>
    <a:fontScheme name="ISIS STFC">
      <a:majorFont>
        <a:latin typeface="Moderat Medium"/>
        <a:ea typeface=""/>
        <a:cs typeface=""/>
      </a:majorFont>
      <a:minorFont>
        <a:latin typeface="Robo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ISIS Small Bottom Banner">
  <a:themeElements>
    <a:clrScheme name="ISIS Small Bottom Banner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ISIS Small Bottom Banner">
      <a:majorFont>
        <a:latin typeface="Lucida Sans"/>
        <a:ea typeface=""/>
        <a:cs typeface=""/>
      </a:majorFont>
      <a:minorFont>
        <a:latin typeface="Lucida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ISIS Small Bottom Bann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SIS Small Bottom Banne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SIS Small Bottom Banne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SIS Small Bottom Banne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SIS Small Bottom Banne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SIS Small Bottom Banne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SIS Small Bottom Banne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SIS Small Bottom Banne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SIS Small Bottom Banne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SIS Small Bottom Banne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SIS Small Bottom Banne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SIS Small Bottom Banne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17058</TotalTime>
  <Words>969</Words>
  <Application>Microsoft Office PowerPoint</Application>
  <PresentationFormat>Widescreen</PresentationFormat>
  <Paragraphs>175</Paragraphs>
  <Slides>18</Slides>
  <Notes>7</Notes>
  <HiddenSlides>0</HiddenSlides>
  <MMClips>0</MMClips>
  <ScaleCrop>false</ScaleCrop>
  <HeadingPairs>
    <vt:vector size="8" baseType="variant">
      <vt:variant>
        <vt:lpstr>Fonts Used</vt:lpstr>
      </vt:variant>
      <vt:variant>
        <vt:i4>13</vt:i4>
      </vt:variant>
      <vt:variant>
        <vt:lpstr>Theme</vt:lpstr>
      </vt:variant>
      <vt:variant>
        <vt:i4>4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36" baseType="lpstr">
      <vt:lpstr>Aptos</vt:lpstr>
      <vt:lpstr>Arial</vt:lpstr>
      <vt:lpstr>Arial Narrow</vt:lpstr>
      <vt:lpstr>Calibri</vt:lpstr>
      <vt:lpstr>Cambria Math</vt:lpstr>
      <vt:lpstr>Candara</vt:lpstr>
      <vt:lpstr>Lucida Grande</vt:lpstr>
      <vt:lpstr>Lucida Sans</vt:lpstr>
      <vt:lpstr>Lucida Sans Unicode</vt:lpstr>
      <vt:lpstr>Moderat Medium</vt:lpstr>
      <vt:lpstr>Roboto</vt:lpstr>
      <vt:lpstr>Symbol</vt:lpstr>
      <vt:lpstr>Times New Roman</vt:lpstr>
      <vt:lpstr>Theme_ISIS_Talks</vt:lpstr>
      <vt:lpstr>1_Title slide</vt:lpstr>
      <vt:lpstr>4_Blank Layouts</vt:lpstr>
      <vt:lpstr>2_ISIS Small Bottom Banner</vt:lpstr>
      <vt:lpstr>CorelDRAW</vt:lpstr>
      <vt:lpstr>Neutron Imaging and Engineering Diffraction  </vt:lpstr>
      <vt:lpstr>PowerPoint Presentation</vt:lpstr>
      <vt:lpstr>PowerPoint Presentation</vt:lpstr>
      <vt:lpstr>PowerPoint Presentation</vt:lpstr>
      <vt:lpstr>PowerPoint Presentation</vt:lpstr>
      <vt:lpstr>What’s in a pixel?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Isotope Selectivity</vt:lpstr>
      <vt:lpstr>PowerPoint Presentation</vt:lpstr>
      <vt:lpstr>Neutron Imaging of Fuel Cells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Britto, Sylvia (STFC,RAL,ISIS)</dc:creator>
  <cp:lastModifiedBy>Britto, Sylvia (STFC,RAL,ISIS)</cp:lastModifiedBy>
  <cp:revision>6</cp:revision>
  <dcterms:created xsi:type="dcterms:W3CDTF">2024-10-08T21:11:08Z</dcterms:created>
  <dcterms:modified xsi:type="dcterms:W3CDTF">2026-02-12T11:06:49Z</dcterms:modified>
</cp:coreProperties>
</file>