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7" r:id="rId4"/>
    <p:sldMasterId id="2147483719" r:id="rId5"/>
    <p:sldMasterId id="2147483663" r:id="rId6"/>
    <p:sldMasterId id="2147483734" r:id="rId7"/>
  </p:sldMasterIdLst>
  <p:notesMasterIdLst>
    <p:notesMasterId r:id="rId18"/>
  </p:notesMasterIdLst>
  <p:handoutMasterIdLst>
    <p:handoutMasterId r:id="rId19"/>
  </p:handoutMasterIdLst>
  <p:sldIdLst>
    <p:sldId id="256" r:id="rId8"/>
    <p:sldId id="262" r:id="rId9"/>
    <p:sldId id="261" r:id="rId10"/>
    <p:sldId id="263" r:id="rId11"/>
    <p:sldId id="264" r:id="rId12"/>
    <p:sldId id="265" r:id="rId13"/>
    <p:sldId id="267" r:id="rId14"/>
    <p:sldId id="266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A7CD"/>
    <a:srgbClr val="FF9D1B"/>
    <a:srgbClr val="676767"/>
    <a:srgbClr val="003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9D215D-9440-49D5-B7D4-D1C1537CEE91}" v="82" dt="2026-02-12T13:25:56.4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07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" y="1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od, Thomas (STFC,RAL,ISIS)" userId="3d6c9a33-c090-4c0b-98c1-8293e2da7493" providerId="ADAL" clId="{8C3BF753-1D1F-445E-BABB-83E5AA425255}"/>
    <pc:docChg chg="undo custSel addSld delSld modSld sldOrd">
      <pc:chgData name="Wood, Thomas (STFC,RAL,ISIS)" userId="3d6c9a33-c090-4c0b-98c1-8293e2da7493" providerId="ADAL" clId="{8C3BF753-1D1F-445E-BABB-83E5AA425255}" dt="2026-02-12T13:58:55.356" v="2572" actId="20577"/>
      <pc:docMkLst>
        <pc:docMk/>
      </pc:docMkLst>
      <pc:sldChg chg="modSp mod">
        <pc:chgData name="Wood, Thomas (STFC,RAL,ISIS)" userId="3d6c9a33-c090-4c0b-98c1-8293e2da7493" providerId="ADAL" clId="{8C3BF753-1D1F-445E-BABB-83E5AA425255}" dt="2026-02-12T13:58:55.356" v="2572" actId="20577"/>
        <pc:sldMkLst>
          <pc:docMk/>
          <pc:sldMk cId="1481826788" sldId="256"/>
        </pc:sldMkLst>
        <pc:spChg chg="mod">
          <ac:chgData name="Wood, Thomas (STFC,RAL,ISIS)" userId="3d6c9a33-c090-4c0b-98c1-8293e2da7493" providerId="ADAL" clId="{8C3BF753-1D1F-445E-BABB-83E5AA425255}" dt="2026-02-10T10:38:24.589" v="32" actId="20577"/>
          <ac:spMkLst>
            <pc:docMk/>
            <pc:sldMk cId="1481826788" sldId="256"/>
            <ac:spMk id="2" creationId="{B39B5CD0-94BB-02A9-D0D6-755513A2911E}"/>
          </ac:spMkLst>
        </pc:spChg>
        <pc:spChg chg="mod">
          <ac:chgData name="Wood, Thomas (STFC,RAL,ISIS)" userId="3d6c9a33-c090-4c0b-98c1-8293e2da7493" providerId="ADAL" clId="{8C3BF753-1D1F-445E-BABB-83E5AA425255}" dt="2026-02-12T13:58:55.356" v="2572" actId="20577"/>
          <ac:spMkLst>
            <pc:docMk/>
            <pc:sldMk cId="1481826788" sldId="256"/>
            <ac:spMk id="3" creationId="{15A80B9D-A009-468E-DD38-1C459E82E2B8}"/>
          </ac:spMkLst>
        </pc:spChg>
        <pc:spChg chg="mod">
          <ac:chgData name="Wood, Thomas (STFC,RAL,ISIS)" userId="3d6c9a33-c090-4c0b-98c1-8293e2da7493" providerId="ADAL" clId="{8C3BF753-1D1F-445E-BABB-83E5AA425255}" dt="2026-02-10T10:39:07.369" v="153" actId="20577"/>
          <ac:spMkLst>
            <pc:docMk/>
            <pc:sldMk cId="1481826788" sldId="256"/>
            <ac:spMk id="4" creationId="{F317514D-CA92-5C28-8A6F-C434B7EF14DE}"/>
          </ac:spMkLst>
        </pc:spChg>
        <pc:spChg chg="mod">
          <ac:chgData name="Wood, Thomas (STFC,RAL,ISIS)" userId="3d6c9a33-c090-4c0b-98c1-8293e2da7493" providerId="ADAL" clId="{8C3BF753-1D1F-445E-BABB-83E5AA425255}" dt="2026-02-10T10:38:40.660" v="54" actId="20577"/>
          <ac:spMkLst>
            <pc:docMk/>
            <pc:sldMk cId="1481826788" sldId="256"/>
            <ac:spMk id="5" creationId="{F4CC80D5-0EB8-807C-B0E7-140CDCF28F4C}"/>
          </ac:spMkLst>
        </pc:spChg>
      </pc:sldChg>
      <pc:sldChg chg="addSp delSp modSp mod">
        <pc:chgData name="Wood, Thomas (STFC,RAL,ISIS)" userId="3d6c9a33-c090-4c0b-98c1-8293e2da7493" providerId="ADAL" clId="{8C3BF753-1D1F-445E-BABB-83E5AA425255}" dt="2026-02-10T17:48:10.314" v="1011" actId="1076"/>
        <pc:sldMkLst>
          <pc:docMk/>
          <pc:sldMk cId="3076757548" sldId="261"/>
        </pc:sldMkLst>
        <pc:spChg chg="mod">
          <ac:chgData name="Wood, Thomas (STFC,RAL,ISIS)" userId="3d6c9a33-c090-4c0b-98c1-8293e2da7493" providerId="ADAL" clId="{8C3BF753-1D1F-445E-BABB-83E5AA425255}" dt="2026-02-10T17:39:57.401" v="832" actId="20577"/>
          <ac:spMkLst>
            <pc:docMk/>
            <pc:sldMk cId="3076757548" sldId="261"/>
            <ac:spMk id="2" creationId="{00766238-8CC1-B683-75A6-73356DE4E9DF}"/>
          </ac:spMkLst>
        </pc:spChg>
        <pc:spChg chg="mod">
          <ac:chgData name="Wood, Thomas (STFC,RAL,ISIS)" userId="3d6c9a33-c090-4c0b-98c1-8293e2da7493" providerId="ADAL" clId="{8C3BF753-1D1F-445E-BABB-83E5AA425255}" dt="2026-02-10T17:47:16.520" v="1006" actId="58"/>
          <ac:spMkLst>
            <pc:docMk/>
            <pc:sldMk cId="3076757548" sldId="261"/>
            <ac:spMk id="8" creationId="{9A534199-FCCD-31EC-EC45-E19BB868C456}"/>
          </ac:spMkLst>
        </pc:spChg>
        <pc:spChg chg="add mod">
          <ac:chgData name="Wood, Thomas (STFC,RAL,ISIS)" userId="3d6c9a33-c090-4c0b-98c1-8293e2da7493" providerId="ADAL" clId="{8C3BF753-1D1F-445E-BABB-83E5AA425255}" dt="2026-02-10T17:46:42.659" v="985" actId="20577"/>
          <ac:spMkLst>
            <pc:docMk/>
            <pc:sldMk cId="3076757548" sldId="261"/>
            <ac:spMk id="14" creationId="{60CB53F0-7F2B-7150-BAFE-0E7D8C31CF1D}"/>
          </ac:spMkLst>
        </pc:spChg>
        <pc:picChg chg="add mod">
          <ac:chgData name="Wood, Thomas (STFC,RAL,ISIS)" userId="3d6c9a33-c090-4c0b-98c1-8293e2da7493" providerId="ADAL" clId="{8C3BF753-1D1F-445E-BABB-83E5AA425255}" dt="2026-02-10T17:43:54.621" v="973" actId="1076"/>
          <ac:picMkLst>
            <pc:docMk/>
            <pc:sldMk cId="3076757548" sldId="261"/>
            <ac:picMk id="25" creationId="{F09E2DB1-9EDD-5701-13EF-4A25CD4BBFD3}"/>
          </ac:picMkLst>
        </pc:picChg>
        <pc:picChg chg="add mod">
          <ac:chgData name="Wood, Thomas (STFC,RAL,ISIS)" userId="3d6c9a33-c090-4c0b-98c1-8293e2da7493" providerId="ADAL" clId="{8C3BF753-1D1F-445E-BABB-83E5AA425255}" dt="2026-02-10T17:43:11.687" v="971" actId="14100"/>
          <ac:picMkLst>
            <pc:docMk/>
            <pc:sldMk cId="3076757548" sldId="261"/>
            <ac:picMk id="28" creationId="{BA2DC5EF-6C86-3473-B163-F86EBDECE41B}"/>
          </ac:picMkLst>
        </pc:picChg>
        <pc:picChg chg="add mod modCrop">
          <ac:chgData name="Wood, Thomas (STFC,RAL,ISIS)" userId="3d6c9a33-c090-4c0b-98c1-8293e2da7493" providerId="ADAL" clId="{8C3BF753-1D1F-445E-BABB-83E5AA425255}" dt="2026-02-10T17:46:40.775" v="984" actId="1076"/>
          <ac:picMkLst>
            <pc:docMk/>
            <pc:sldMk cId="3076757548" sldId="261"/>
            <ac:picMk id="31" creationId="{51B67238-A393-8CFB-55FF-B2CEB4E78818}"/>
          </ac:picMkLst>
        </pc:picChg>
        <pc:cxnChg chg="add mod">
          <ac:chgData name="Wood, Thomas (STFC,RAL,ISIS)" userId="3d6c9a33-c090-4c0b-98c1-8293e2da7493" providerId="ADAL" clId="{8C3BF753-1D1F-445E-BABB-83E5AA425255}" dt="2026-02-10T17:48:10.314" v="1011" actId="1076"/>
          <ac:cxnSpMkLst>
            <pc:docMk/>
            <pc:sldMk cId="3076757548" sldId="261"/>
            <ac:cxnSpMk id="33" creationId="{8491D02E-039F-4EED-5B94-C7597357DBB9}"/>
          </ac:cxnSpMkLst>
        </pc:cxnChg>
      </pc:sldChg>
      <pc:sldChg chg="modSp add mod ord">
        <pc:chgData name="Wood, Thomas (STFC,RAL,ISIS)" userId="3d6c9a33-c090-4c0b-98c1-8293e2da7493" providerId="ADAL" clId="{8C3BF753-1D1F-445E-BABB-83E5AA425255}" dt="2026-02-10T11:32:16.142" v="748"/>
        <pc:sldMkLst>
          <pc:docMk/>
          <pc:sldMk cId="3246333969" sldId="262"/>
        </pc:sldMkLst>
        <pc:spChg chg="mod">
          <ac:chgData name="Wood, Thomas (STFC,RAL,ISIS)" userId="3d6c9a33-c090-4c0b-98c1-8293e2da7493" providerId="ADAL" clId="{8C3BF753-1D1F-445E-BABB-83E5AA425255}" dt="2026-02-10T11:31:55.950" v="746" actId="20577"/>
          <ac:spMkLst>
            <pc:docMk/>
            <pc:sldMk cId="3246333969" sldId="262"/>
            <ac:spMk id="15" creationId="{44E8FE0F-2814-C7F2-E516-A23E2D5CB780}"/>
          </ac:spMkLst>
        </pc:spChg>
      </pc:sldChg>
      <pc:sldChg chg="addSp delSp modSp add mod delAnim modAnim">
        <pc:chgData name="Wood, Thomas (STFC,RAL,ISIS)" userId="3d6c9a33-c090-4c0b-98c1-8293e2da7493" providerId="ADAL" clId="{8C3BF753-1D1F-445E-BABB-83E5AA425255}" dt="2026-02-11T14:10:41.042" v="1798" actId="20577"/>
        <pc:sldMkLst>
          <pc:docMk/>
          <pc:sldMk cId="1096326828" sldId="263"/>
        </pc:sldMkLst>
        <pc:spChg chg="mod">
          <ac:chgData name="Wood, Thomas (STFC,RAL,ISIS)" userId="3d6c9a33-c090-4c0b-98c1-8293e2da7493" providerId="ADAL" clId="{8C3BF753-1D1F-445E-BABB-83E5AA425255}" dt="2026-02-10T17:59:17.013" v="1293" actId="20577"/>
          <ac:spMkLst>
            <pc:docMk/>
            <pc:sldMk cId="1096326828" sldId="263"/>
            <ac:spMk id="2" creationId="{A368879A-AD82-C52F-1FA5-8A36105C935A}"/>
          </ac:spMkLst>
        </pc:spChg>
        <pc:spChg chg="mod">
          <ac:chgData name="Wood, Thomas (STFC,RAL,ISIS)" userId="3d6c9a33-c090-4c0b-98c1-8293e2da7493" providerId="ADAL" clId="{8C3BF753-1D1F-445E-BABB-83E5AA425255}" dt="2026-02-10T17:51:21.170" v="1213" actId="20577"/>
          <ac:spMkLst>
            <pc:docMk/>
            <pc:sldMk cId="1096326828" sldId="263"/>
            <ac:spMk id="8" creationId="{19699A35-2A76-4B9C-B1C6-12719DE545FF}"/>
          </ac:spMkLst>
        </pc:spChg>
        <pc:spChg chg="add mod">
          <ac:chgData name="Wood, Thomas (STFC,RAL,ISIS)" userId="3d6c9a33-c090-4c0b-98c1-8293e2da7493" providerId="ADAL" clId="{8C3BF753-1D1F-445E-BABB-83E5AA425255}" dt="2026-02-11T13:53:47.710" v="1497" actId="1076"/>
          <ac:spMkLst>
            <pc:docMk/>
            <pc:sldMk cId="1096326828" sldId="263"/>
            <ac:spMk id="12" creationId="{2CA15F85-3690-2E2B-BC17-55160628CA22}"/>
          </ac:spMkLst>
        </pc:spChg>
        <pc:spChg chg="add mod">
          <ac:chgData name="Wood, Thomas (STFC,RAL,ISIS)" userId="3d6c9a33-c090-4c0b-98c1-8293e2da7493" providerId="ADAL" clId="{8C3BF753-1D1F-445E-BABB-83E5AA425255}" dt="2026-02-11T14:10:41.042" v="1798" actId="20577"/>
          <ac:spMkLst>
            <pc:docMk/>
            <pc:sldMk cId="1096326828" sldId="263"/>
            <ac:spMk id="16" creationId="{7BE3A954-493D-91AD-1A0F-D317FA33A177}"/>
          </ac:spMkLst>
        </pc:spChg>
        <pc:picChg chg="add mod">
          <ac:chgData name="Wood, Thomas (STFC,RAL,ISIS)" userId="3d6c9a33-c090-4c0b-98c1-8293e2da7493" providerId="ADAL" clId="{8C3BF753-1D1F-445E-BABB-83E5AA425255}" dt="2026-02-11T13:49:25.637" v="1374" actId="1076"/>
          <ac:picMkLst>
            <pc:docMk/>
            <pc:sldMk cId="1096326828" sldId="263"/>
            <ac:picMk id="6" creationId="{C043DD86-584B-2FD8-F8E6-FA444B8E38FC}"/>
          </ac:picMkLst>
        </pc:picChg>
        <pc:picChg chg="add mod">
          <ac:chgData name="Wood, Thomas (STFC,RAL,ISIS)" userId="3d6c9a33-c090-4c0b-98c1-8293e2da7493" providerId="ADAL" clId="{8C3BF753-1D1F-445E-BABB-83E5AA425255}" dt="2026-02-11T13:46:51.174" v="1365" actId="1076"/>
          <ac:picMkLst>
            <pc:docMk/>
            <pc:sldMk cId="1096326828" sldId="263"/>
            <ac:picMk id="9" creationId="{7C628F0A-20DC-066D-0BE3-970E37211AD2}"/>
          </ac:picMkLst>
        </pc:picChg>
        <pc:picChg chg="add mod">
          <ac:chgData name="Wood, Thomas (STFC,RAL,ISIS)" userId="3d6c9a33-c090-4c0b-98c1-8293e2da7493" providerId="ADAL" clId="{8C3BF753-1D1F-445E-BABB-83E5AA425255}" dt="2026-02-11T13:52:37.518" v="1488" actId="1076"/>
          <ac:picMkLst>
            <pc:docMk/>
            <pc:sldMk cId="1096326828" sldId="263"/>
            <ac:picMk id="11" creationId="{859DE596-C966-80AF-0B19-A3F9DA11AC96}"/>
          </ac:picMkLst>
        </pc:picChg>
        <pc:picChg chg="add mod">
          <ac:chgData name="Wood, Thomas (STFC,RAL,ISIS)" userId="3d6c9a33-c090-4c0b-98c1-8293e2da7493" providerId="ADAL" clId="{8C3BF753-1D1F-445E-BABB-83E5AA425255}" dt="2026-02-11T13:53:49.475" v="1498" actId="1076"/>
          <ac:picMkLst>
            <pc:docMk/>
            <pc:sldMk cId="1096326828" sldId="263"/>
            <ac:picMk id="15" creationId="{C8E5EC4D-1F71-87F5-EED2-66E3B6DD025B}"/>
          </ac:picMkLst>
        </pc:picChg>
        <pc:picChg chg="add del mod">
          <ac:chgData name="Wood, Thomas (STFC,RAL,ISIS)" userId="3d6c9a33-c090-4c0b-98c1-8293e2da7493" providerId="ADAL" clId="{8C3BF753-1D1F-445E-BABB-83E5AA425255}" dt="2026-02-11T13:53:21.828" v="1493" actId="478"/>
          <ac:picMkLst>
            <pc:docMk/>
            <pc:sldMk cId="1096326828" sldId="263"/>
            <ac:picMk id="5122" creationId="{C47F4DB5-C52A-BF47-A5CF-68D331F8E941}"/>
          </ac:picMkLst>
        </pc:picChg>
      </pc:sldChg>
      <pc:sldChg chg="addSp delSp modSp add mod delAnim modAnim">
        <pc:chgData name="Wood, Thomas (STFC,RAL,ISIS)" userId="3d6c9a33-c090-4c0b-98c1-8293e2da7493" providerId="ADAL" clId="{8C3BF753-1D1F-445E-BABB-83E5AA425255}" dt="2026-02-10T18:02:14.928" v="1320"/>
        <pc:sldMkLst>
          <pc:docMk/>
          <pc:sldMk cId="91613745" sldId="264"/>
        </pc:sldMkLst>
        <pc:spChg chg="mod">
          <ac:chgData name="Wood, Thomas (STFC,RAL,ISIS)" userId="3d6c9a33-c090-4c0b-98c1-8293e2da7493" providerId="ADAL" clId="{8C3BF753-1D1F-445E-BABB-83E5AA425255}" dt="2026-02-10T17:59:23.095" v="1309" actId="20577"/>
          <ac:spMkLst>
            <pc:docMk/>
            <pc:sldMk cId="91613745" sldId="264"/>
            <ac:spMk id="2" creationId="{769F50F7-B370-B41B-EDC6-7A566809A704}"/>
          </ac:spMkLst>
        </pc:spChg>
        <pc:spChg chg="mod">
          <ac:chgData name="Wood, Thomas (STFC,RAL,ISIS)" userId="3d6c9a33-c090-4c0b-98c1-8293e2da7493" providerId="ADAL" clId="{8C3BF753-1D1F-445E-BABB-83E5AA425255}" dt="2026-02-10T17:56:44.637" v="1265" actId="1076"/>
          <ac:spMkLst>
            <pc:docMk/>
            <pc:sldMk cId="91613745" sldId="264"/>
            <ac:spMk id="8" creationId="{9BDF90DA-8BCC-3BDB-BD32-67BAC032BB8A}"/>
          </ac:spMkLst>
        </pc:spChg>
        <pc:picChg chg="mod">
          <ac:chgData name="Wood, Thomas (STFC,RAL,ISIS)" userId="3d6c9a33-c090-4c0b-98c1-8293e2da7493" providerId="ADAL" clId="{8C3BF753-1D1F-445E-BABB-83E5AA425255}" dt="2026-02-10T17:57:03.072" v="1273" actId="14100"/>
          <ac:picMkLst>
            <pc:docMk/>
            <pc:sldMk cId="91613745" sldId="264"/>
            <ac:picMk id="3" creationId="{C84774C5-7673-296F-382B-9E3802706112}"/>
          </ac:picMkLst>
        </pc:picChg>
        <pc:picChg chg="mod">
          <ac:chgData name="Wood, Thomas (STFC,RAL,ISIS)" userId="3d6c9a33-c090-4c0b-98c1-8293e2da7493" providerId="ADAL" clId="{8C3BF753-1D1F-445E-BABB-83E5AA425255}" dt="2026-02-10T17:57:00.768" v="1272" actId="1076"/>
          <ac:picMkLst>
            <pc:docMk/>
            <pc:sldMk cId="91613745" sldId="264"/>
            <ac:picMk id="4" creationId="{6E8B91C3-5EB2-AEEC-C310-A14393F4BA24}"/>
          </ac:picMkLst>
        </pc:picChg>
        <pc:picChg chg="mod">
          <ac:chgData name="Wood, Thomas (STFC,RAL,ISIS)" userId="3d6c9a33-c090-4c0b-98c1-8293e2da7493" providerId="ADAL" clId="{8C3BF753-1D1F-445E-BABB-83E5AA425255}" dt="2026-02-10T17:57:06.007" v="1274" actId="1076"/>
          <ac:picMkLst>
            <pc:docMk/>
            <pc:sldMk cId="91613745" sldId="264"/>
            <ac:picMk id="5" creationId="{85D4DE6E-0271-31F9-EA98-1C257F1FAA53}"/>
          </ac:picMkLst>
        </pc:picChg>
      </pc:sldChg>
      <pc:sldChg chg="addSp delSp modSp add mod delAnim modAnim">
        <pc:chgData name="Wood, Thomas (STFC,RAL,ISIS)" userId="3d6c9a33-c090-4c0b-98c1-8293e2da7493" providerId="ADAL" clId="{8C3BF753-1D1F-445E-BABB-83E5AA425255}" dt="2026-02-10T18:00:43.020" v="1316"/>
        <pc:sldMkLst>
          <pc:docMk/>
          <pc:sldMk cId="1245559503" sldId="265"/>
        </pc:sldMkLst>
        <pc:spChg chg="mod">
          <ac:chgData name="Wood, Thomas (STFC,RAL,ISIS)" userId="3d6c9a33-c090-4c0b-98c1-8293e2da7493" providerId="ADAL" clId="{8C3BF753-1D1F-445E-BABB-83E5AA425255}" dt="2026-02-10T17:58:42.572" v="1275"/>
          <ac:spMkLst>
            <pc:docMk/>
            <pc:sldMk cId="1245559503" sldId="265"/>
            <ac:spMk id="10" creationId="{DE624115-FF94-022D-0801-8E361D3A207F}"/>
          </ac:spMkLst>
        </pc:spChg>
        <pc:spChg chg="mod">
          <ac:chgData name="Wood, Thomas (STFC,RAL,ISIS)" userId="3d6c9a33-c090-4c0b-98c1-8293e2da7493" providerId="ADAL" clId="{8C3BF753-1D1F-445E-BABB-83E5AA425255}" dt="2026-02-10T17:58:42.572" v="1275"/>
          <ac:spMkLst>
            <pc:docMk/>
            <pc:sldMk cId="1245559503" sldId="265"/>
            <ac:spMk id="11" creationId="{78415B93-E7E7-CAFF-0BEC-CEF1AD5E32EB}"/>
          </ac:spMkLst>
        </pc:spChg>
        <pc:spChg chg="add mod">
          <ac:chgData name="Wood, Thomas (STFC,RAL,ISIS)" userId="3d6c9a33-c090-4c0b-98c1-8293e2da7493" providerId="ADAL" clId="{8C3BF753-1D1F-445E-BABB-83E5AA425255}" dt="2026-02-10T17:59:06.916" v="1281"/>
          <ac:spMkLst>
            <pc:docMk/>
            <pc:sldMk cId="1245559503" sldId="265"/>
            <ac:spMk id="12" creationId="{4FB44D6C-F1EC-3797-5EF4-0D6669C7FC62}"/>
          </ac:spMkLst>
        </pc:spChg>
        <pc:grpChg chg="add mod">
          <ac:chgData name="Wood, Thomas (STFC,RAL,ISIS)" userId="3d6c9a33-c090-4c0b-98c1-8293e2da7493" providerId="ADAL" clId="{8C3BF753-1D1F-445E-BABB-83E5AA425255}" dt="2026-02-10T18:00:40.589" v="1315" actId="1076"/>
          <ac:grpSpMkLst>
            <pc:docMk/>
            <pc:sldMk cId="1245559503" sldId="265"/>
            <ac:grpSpMk id="7" creationId="{7C8598BB-6AEE-7B68-C4D4-F29A77D5AEB6}"/>
          </ac:grpSpMkLst>
        </pc:grpChg>
        <pc:picChg chg="mod">
          <ac:chgData name="Wood, Thomas (STFC,RAL,ISIS)" userId="3d6c9a33-c090-4c0b-98c1-8293e2da7493" providerId="ADAL" clId="{8C3BF753-1D1F-445E-BABB-83E5AA425255}" dt="2026-02-10T17:56:35.367" v="1242" actId="1076"/>
          <ac:picMkLst>
            <pc:docMk/>
            <pc:sldMk cId="1245559503" sldId="265"/>
            <ac:picMk id="6" creationId="{EADE72C2-490F-B2B9-1FDE-C2F53D0C0A89}"/>
          </ac:picMkLst>
        </pc:picChg>
        <pc:picChg chg="mod">
          <ac:chgData name="Wood, Thomas (STFC,RAL,ISIS)" userId="3d6c9a33-c090-4c0b-98c1-8293e2da7493" providerId="ADAL" clId="{8C3BF753-1D1F-445E-BABB-83E5AA425255}" dt="2026-02-10T17:58:42.572" v="1275"/>
          <ac:picMkLst>
            <pc:docMk/>
            <pc:sldMk cId="1245559503" sldId="265"/>
            <ac:picMk id="9" creationId="{853248F7-6A96-A17C-81A3-84514950FCC4}"/>
          </ac:picMkLst>
        </pc:picChg>
      </pc:sldChg>
      <pc:sldChg chg="addSp delSp modSp add mod">
        <pc:chgData name="Wood, Thomas (STFC,RAL,ISIS)" userId="3d6c9a33-c090-4c0b-98c1-8293e2da7493" providerId="ADAL" clId="{8C3BF753-1D1F-445E-BABB-83E5AA425255}" dt="2026-02-12T13:52:58.586" v="2568" actId="1076"/>
        <pc:sldMkLst>
          <pc:docMk/>
          <pc:sldMk cId="2261971569" sldId="266"/>
        </pc:sldMkLst>
        <pc:spChg chg="mod">
          <ac:chgData name="Wood, Thomas (STFC,RAL,ISIS)" userId="3d6c9a33-c090-4c0b-98c1-8293e2da7493" providerId="ADAL" clId="{8C3BF753-1D1F-445E-BABB-83E5AA425255}" dt="2026-02-11T13:56:43.144" v="1565" actId="20577"/>
          <ac:spMkLst>
            <pc:docMk/>
            <pc:sldMk cId="2261971569" sldId="266"/>
            <ac:spMk id="2" creationId="{404629E0-D3D1-55AB-8064-AE2E2F2F5290}"/>
          </ac:spMkLst>
        </pc:spChg>
        <pc:spChg chg="mod">
          <ac:chgData name="Wood, Thomas (STFC,RAL,ISIS)" userId="3d6c9a33-c090-4c0b-98c1-8293e2da7493" providerId="ADAL" clId="{8C3BF753-1D1F-445E-BABB-83E5AA425255}" dt="2026-02-11T13:59:09.990" v="1748" actId="20577"/>
          <ac:spMkLst>
            <pc:docMk/>
            <pc:sldMk cId="2261971569" sldId="266"/>
            <ac:spMk id="8" creationId="{5185CF29-B32F-FC09-AB5F-D8A9B3129B6E}"/>
          </ac:spMkLst>
        </pc:spChg>
        <pc:spChg chg="add del mod">
          <ac:chgData name="Wood, Thomas (STFC,RAL,ISIS)" userId="3d6c9a33-c090-4c0b-98c1-8293e2da7493" providerId="ADAL" clId="{8C3BF753-1D1F-445E-BABB-83E5AA425255}" dt="2026-02-11T13:59:05.647" v="1745" actId="478"/>
          <ac:spMkLst>
            <pc:docMk/>
            <pc:sldMk cId="2261971569" sldId="266"/>
            <ac:spMk id="10" creationId="{093AA6D2-0DA2-A76B-BB33-53F4DD0D3DE4}"/>
          </ac:spMkLst>
        </pc:spChg>
        <pc:spChg chg="add mod">
          <ac:chgData name="Wood, Thomas (STFC,RAL,ISIS)" userId="3d6c9a33-c090-4c0b-98c1-8293e2da7493" providerId="ADAL" clId="{8C3BF753-1D1F-445E-BABB-83E5AA425255}" dt="2026-02-11T14:09:17.509" v="1784" actId="1076"/>
          <ac:spMkLst>
            <pc:docMk/>
            <pc:sldMk cId="2261971569" sldId="266"/>
            <ac:spMk id="14" creationId="{1B4FE8D3-5302-83DE-1EE5-C11AB77F6430}"/>
          </ac:spMkLst>
        </pc:spChg>
        <pc:spChg chg="add mod">
          <ac:chgData name="Wood, Thomas (STFC,RAL,ISIS)" userId="3d6c9a33-c090-4c0b-98c1-8293e2da7493" providerId="ADAL" clId="{8C3BF753-1D1F-445E-BABB-83E5AA425255}" dt="2026-02-12T13:52:58.586" v="2568" actId="1076"/>
          <ac:spMkLst>
            <pc:docMk/>
            <pc:sldMk cId="2261971569" sldId="266"/>
            <ac:spMk id="16" creationId="{B2E34DA1-318B-83C5-C87F-632A00D1D9F0}"/>
          </ac:spMkLst>
        </pc:spChg>
        <pc:picChg chg="add del mod">
          <ac:chgData name="Wood, Thomas (STFC,RAL,ISIS)" userId="3d6c9a33-c090-4c0b-98c1-8293e2da7493" providerId="ADAL" clId="{8C3BF753-1D1F-445E-BABB-83E5AA425255}" dt="2026-02-11T13:44:59.405" v="1359" actId="21"/>
          <ac:picMkLst>
            <pc:docMk/>
            <pc:sldMk cId="2261971569" sldId="266"/>
            <ac:picMk id="4" creationId="{C043DD86-584B-2FD8-F8E6-FA444B8E38FC}"/>
          </ac:picMkLst>
        </pc:picChg>
        <pc:picChg chg="add mod">
          <ac:chgData name="Wood, Thomas (STFC,RAL,ISIS)" userId="3d6c9a33-c090-4c0b-98c1-8293e2da7493" providerId="ADAL" clId="{8C3BF753-1D1F-445E-BABB-83E5AA425255}" dt="2026-02-11T13:59:13.155" v="1749" actId="1076"/>
          <ac:picMkLst>
            <pc:docMk/>
            <pc:sldMk cId="2261971569" sldId="266"/>
            <ac:picMk id="6" creationId="{5E250797-370A-B0C6-7302-64D81653D64E}"/>
          </ac:picMkLst>
        </pc:picChg>
        <pc:picChg chg="add mod">
          <ac:chgData name="Wood, Thomas (STFC,RAL,ISIS)" userId="3d6c9a33-c090-4c0b-98c1-8293e2da7493" providerId="ADAL" clId="{8C3BF753-1D1F-445E-BABB-83E5AA425255}" dt="2026-02-11T13:59:33.859" v="1755" actId="1076"/>
          <ac:picMkLst>
            <pc:docMk/>
            <pc:sldMk cId="2261971569" sldId="266"/>
            <ac:picMk id="9" creationId="{5B51412E-F257-5119-B22C-FF96A0B0364A}"/>
          </ac:picMkLst>
        </pc:picChg>
        <pc:picChg chg="add mod">
          <ac:chgData name="Wood, Thomas (STFC,RAL,ISIS)" userId="3d6c9a33-c090-4c0b-98c1-8293e2da7493" providerId="ADAL" clId="{8C3BF753-1D1F-445E-BABB-83E5AA425255}" dt="2026-02-11T13:59:28.763" v="1753" actId="1076"/>
          <ac:picMkLst>
            <pc:docMk/>
            <pc:sldMk cId="2261971569" sldId="266"/>
            <ac:picMk id="12" creationId="{B6CB0459-3596-EC63-E584-99F8A7FDD1D5}"/>
          </ac:picMkLst>
        </pc:picChg>
      </pc:sldChg>
      <pc:sldChg chg="addSp delSp modSp add mod modAnim">
        <pc:chgData name="Wood, Thomas (STFC,RAL,ISIS)" userId="3d6c9a33-c090-4c0b-98c1-8293e2da7493" providerId="ADAL" clId="{8C3BF753-1D1F-445E-BABB-83E5AA425255}" dt="2026-02-11T14:48:18.981" v="1877" actId="20577"/>
        <pc:sldMkLst>
          <pc:docMk/>
          <pc:sldMk cId="3770704095" sldId="267"/>
        </pc:sldMkLst>
        <pc:spChg chg="add mod">
          <ac:chgData name="Wood, Thomas (STFC,RAL,ISIS)" userId="3d6c9a33-c090-4c0b-98c1-8293e2da7493" providerId="ADAL" clId="{8C3BF753-1D1F-445E-BABB-83E5AA425255}" dt="2026-02-11T14:37:30.732" v="1863" actId="1076"/>
          <ac:spMkLst>
            <pc:docMk/>
            <pc:sldMk cId="3770704095" sldId="267"/>
            <ac:spMk id="3" creationId="{22D923EA-D467-6EDD-70A9-048D11164715}"/>
          </ac:spMkLst>
        </pc:spChg>
        <pc:spChg chg="add mod">
          <ac:chgData name="Wood, Thomas (STFC,RAL,ISIS)" userId="3d6c9a33-c090-4c0b-98c1-8293e2da7493" providerId="ADAL" clId="{8C3BF753-1D1F-445E-BABB-83E5AA425255}" dt="2026-02-11T14:37:30.732" v="1863" actId="1076"/>
          <ac:spMkLst>
            <pc:docMk/>
            <pc:sldMk cId="3770704095" sldId="267"/>
            <ac:spMk id="4" creationId="{4A0C6886-5B3B-3676-7205-5F0AFAE1A079}"/>
          </ac:spMkLst>
        </pc:spChg>
        <pc:spChg chg="add mod">
          <ac:chgData name="Wood, Thomas (STFC,RAL,ISIS)" userId="3d6c9a33-c090-4c0b-98c1-8293e2da7493" providerId="ADAL" clId="{8C3BF753-1D1F-445E-BABB-83E5AA425255}" dt="2026-02-11T14:37:30.732" v="1863" actId="1076"/>
          <ac:spMkLst>
            <pc:docMk/>
            <pc:sldMk cId="3770704095" sldId="267"/>
            <ac:spMk id="5" creationId="{AA2F42CA-B8B7-EA1D-BE95-9096F379DCB2}"/>
          </ac:spMkLst>
        </pc:spChg>
        <pc:spChg chg="add mod">
          <ac:chgData name="Wood, Thomas (STFC,RAL,ISIS)" userId="3d6c9a33-c090-4c0b-98c1-8293e2da7493" providerId="ADAL" clId="{8C3BF753-1D1F-445E-BABB-83E5AA425255}" dt="2026-02-11T14:37:30.732" v="1863" actId="1076"/>
          <ac:spMkLst>
            <pc:docMk/>
            <pc:sldMk cId="3770704095" sldId="267"/>
            <ac:spMk id="7" creationId="{0600A541-237B-53A2-CAFC-FEFDEAAC27D9}"/>
          </ac:spMkLst>
        </pc:spChg>
        <pc:spChg chg="mod">
          <ac:chgData name="Wood, Thomas (STFC,RAL,ISIS)" userId="3d6c9a33-c090-4c0b-98c1-8293e2da7493" providerId="ADAL" clId="{8C3BF753-1D1F-445E-BABB-83E5AA425255}" dt="2026-02-11T14:48:18.981" v="1877" actId="20577"/>
          <ac:spMkLst>
            <pc:docMk/>
            <pc:sldMk cId="3770704095" sldId="267"/>
            <ac:spMk id="8" creationId="{709DCB01-E72F-ADF0-964A-F0845DCD20C7}"/>
          </ac:spMkLst>
        </pc:spChg>
        <pc:spChg chg="add mod">
          <ac:chgData name="Wood, Thomas (STFC,RAL,ISIS)" userId="3d6c9a33-c090-4c0b-98c1-8293e2da7493" providerId="ADAL" clId="{8C3BF753-1D1F-445E-BABB-83E5AA425255}" dt="2026-02-11T14:37:30.732" v="1863" actId="1076"/>
          <ac:spMkLst>
            <pc:docMk/>
            <pc:sldMk cId="3770704095" sldId="267"/>
            <ac:spMk id="10" creationId="{36E9610B-09EA-2779-66D5-8591E06C8A22}"/>
          </ac:spMkLst>
        </pc:spChg>
        <pc:spChg chg="add mod">
          <ac:chgData name="Wood, Thomas (STFC,RAL,ISIS)" userId="3d6c9a33-c090-4c0b-98c1-8293e2da7493" providerId="ADAL" clId="{8C3BF753-1D1F-445E-BABB-83E5AA425255}" dt="2026-02-11T14:37:30.732" v="1863" actId="1076"/>
          <ac:spMkLst>
            <pc:docMk/>
            <pc:sldMk cId="3770704095" sldId="267"/>
            <ac:spMk id="11" creationId="{C05752BB-E33C-BAAE-0E99-5A8C1CBFDDAD}"/>
          </ac:spMkLst>
        </pc:spChg>
        <pc:spChg chg="add mod">
          <ac:chgData name="Wood, Thomas (STFC,RAL,ISIS)" userId="3d6c9a33-c090-4c0b-98c1-8293e2da7493" providerId="ADAL" clId="{8C3BF753-1D1F-445E-BABB-83E5AA425255}" dt="2026-02-11T14:37:30.732" v="1863" actId="1076"/>
          <ac:spMkLst>
            <pc:docMk/>
            <pc:sldMk cId="3770704095" sldId="267"/>
            <ac:spMk id="13" creationId="{A26C0A27-7282-D1E7-4337-5DF36ABBF7E4}"/>
          </ac:spMkLst>
        </pc:spChg>
        <pc:spChg chg="del">
          <ac:chgData name="Wood, Thomas (STFC,RAL,ISIS)" userId="3d6c9a33-c090-4c0b-98c1-8293e2da7493" providerId="ADAL" clId="{8C3BF753-1D1F-445E-BABB-83E5AA425255}" dt="2026-02-11T14:15:51.130" v="1800" actId="478"/>
          <ac:spMkLst>
            <pc:docMk/>
            <pc:sldMk cId="3770704095" sldId="267"/>
            <ac:spMk id="14" creationId="{6C354F9A-9820-9466-2D02-0C93737C6C4F}"/>
          </ac:spMkLst>
        </pc:spChg>
        <pc:spChg chg="add mod">
          <ac:chgData name="Wood, Thomas (STFC,RAL,ISIS)" userId="3d6c9a33-c090-4c0b-98c1-8293e2da7493" providerId="ADAL" clId="{8C3BF753-1D1F-445E-BABB-83E5AA425255}" dt="2026-02-11T14:37:30.732" v="1863" actId="1076"/>
          <ac:spMkLst>
            <pc:docMk/>
            <pc:sldMk cId="3770704095" sldId="267"/>
            <ac:spMk id="15" creationId="{7937F0E0-DBB7-687D-A4CF-9C84AB69409B}"/>
          </ac:spMkLst>
        </pc:spChg>
        <pc:spChg chg="add mod">
          <ac:chgData name="Wood, Thomas (STFC,RAL,ISIS)" userId="3d6c9a33-c090-4c0b-98c1-8293e2da7493" providerId="ADAL" clId="{8C3BF753-1D1F-445E-BABB-83E5AA425255}" dt="2026-02-11T14:37:30.732" v="1863" actId="1076"/>
          <ac:spMkLst>
            <pc:docMk/>
            <pc:sldMk cId="3770704095" sldId="267"/>
            <ac:spMk id="16" creationId="{B13746BB-846E-2C55-94F1-67138EEBB0A1}"/>
          </ac:spMkLst>
        </pc:spChg>
        <pc:picChg chg="del">
          <ac:chgData name="Wood, Thomas (STFC,RAL,ISIS)" userId="3d6c9a33-c090-4c0b-98c1-8293e2da7493" providerId="ADAL" clId="{8C3BF753-1D1F-445E-BABB-83E5AA425255}" dt="2026-02-11T14:15:51.130" v="1800" actId="478"/>
          <ac:picMkLst>
            <pc:docMk/>
            <pc:sldMk cId="3770704095" sldId="267"/>
            <ac:picMk id="6" creationId="{05825D35-7B7A-BBBD-C046-C07A77B3D0CA}"/>
          </ac:picMkLst>
        </pc:picChg>
        <pc:picChg chg="del">
          <ac:chgData name="Wood, Thomas (STFC,RAL,ISIS)" userId="3d6c9a33-c090-4c0b-98c1-8293e2da7493" providerId="ADAL" clId="{8C3BF753-1D1F-445E-BABB-83E5AA425255}" dt="2026-02-11T14:15:51.130" v="1800" actId="478"/>
          <ac:picMkLst>
            <pc:docMk/>
            <pc:sldMk cId="3770704095" sldId="267"/>
            <ac:picMk id="9" creationId="{D615C5CA-CCA3-0AB3-1BE0-AF615B8D24F9}"/>
          </ac:picMkLst>
        </pc:picChg>
        <pc:picChg chg="del">
          <ac:chgData name="Wood, Thomas (STFC,RAL,ISIS)" userId="3d6c9a33-c090-4c0b-98c1-8293e2da7493" providerId="ADAL" clId="{8C3BF753-1D1F-445E-BABB-83E5AA425255}" dt="2026-02-11T14:15:51.130" v="1800" actId="478"/>
          <ac:picMkLst>
            <pc:docMk/>
            <pc:sldMk cId="3770704095" sldId="267"/>
            <ac:picMk id="12" creationId="{1E481737-834C-9DD4-01B3-DF4ABA8E0671}"/>
          </ac:picMkLst>
        </pc:picChg>
      </pc:sldChg>
      <pc:sldChg chg="addSp delSp modSp add mod">
        <pc:chgData name="Wood, Thomas (STFC,RAL,ISIS)" userId="3d6c9a33-c090-4c0b-98c1-8293e2da7493" providerId="ADAL" clId="{8C3BF753-1D1F-445E-BABB-83E5AA425255}" dt="2026-02-11T15:37:25.074" v="2389" actId="1076"/>
        <pc:sldMkLst>
          <pc:docMk/>
          <pc:sldMk cId="94048403" sldId="268"/>
        </pc:sldMkLst>
        <pc:spChg chg="mod">
          <ac:chgData name="Wood, Thomas (STFC,RAL,ISIS)" userId="3d6c9a33-c090-4c0b-98c1-8293e2da7493" providerId="ADAL" clId="{8C3BF753-1D1F-445E-BABB-83E5AA425255}" dt="2026-02-11T15:11:55.924" v="1937" actId="20577"/>
          <ac:spMkLst>
            <pc:docMk/>
            <pc:sldMk cId="94048403" sldId="268"/>
            <ac:spMk id="2" creationId="{8CDBB95B-0AA5-62DF-E93A-38FFFD2B351E}"/>
          </ac:spMkLst>
        </pc:spChg>
        <pc:spChg chg="add mod">
          <ac:chgData name="Wood, Thomas (STFC,RAL,ISIS)" userId="3d6c9a33-c090-4c0b-98c1-8293e2da7493" providerId="ADAL" clId="{8C3BF753-1D1F-445E-BABB-83E5AA425255}" dt="2026-02-11T15:37:20.037" v="2387" actId="1076"/>
          <ac:spMkLst>
            <pc:docMk/>
            <pc:sldMk cId="94048403" sldId="268"/>
            <ac:spMk id="5" creationId="{C4493408-CC3C-B154-432C-056D892831D5}"/>
          </ac:spMkLst>
        </pc:spChg>
        <pc:spChg chg="del">
          <ac:chgData name="Wood, Thomas (STFC,RAL,ISIS)" userId="3d6c9a33-c090-4c0b-98c1-8293e2da7493" providerId="ADAL" clId="{8C3BF753-1D1F-445E-BABB-83E5AA425255}" dt="2026-02-11T15:37:11.045" v="2384" actId="478"/>
          <ac:spMkLst>
            <pc:docMk/>
            <pc:sldMk cId="94048403" sldId="268"/>
            <ac:spMk id="8" creationId="{356C982C-647B-6F81-6FAA-3F9E53EEB098}"/>
          </ac:spMkLst>
        </pc:spChg>
        <pc:spChg chg="add mod">
          <ac:chgData name="Wood, Thomas (STFC,RAL,ISIS)" userId="3d6c9a33-c090-4c0b-98c1-8293e2da7493" providerId="ADAL" clId="{8C3BF753-1D1F-445E-BABB-83E5AA425255}" dt="2026-02-11T15:37:20.037" v="2387" actId="1076"/>
          <ac:spMkLst>
            <pc:docMk/>
            <pc:sldMk cId="94048403" sldId="268"/>
            <ac:spMk id="11" creationId="{A9265A91-2AE6-8513-3E51-8C38D6D5104B}"/>
          </ac:spMkLst>
        </pc:spChg>
        <pc:spChg chg="del">
          <ac:chgData name="Wood, Thomas (STFC,RAL,ISIS)" userId="3d6c9a33-c090-4c0b-98c1-8293e2da7493" providerId="ADAL" clId="{8C3BF753-1D1F-445E-BABB-83E5AA425255}" dt="2026-02-11T15:12:05.067" v="1938" actId="478"/>
          <ac:spMkLst>
            <pc:docMk/>
            <pc:sldMk cId="94048403" sldId="268"/>
            <ac:spMk id="14" creationId="{69B37542-AFE6-775E-4BCD-0CCDBC3BCA2A}"/>
          </ac:spMkLst>
        </pc:spChg>
        <pc:spChg chg="add mod">
          <ac:chgData name="Wood, Thomas (STFC,RAL,ISIS)" userId="3d6c9a33-c090-4c0b-98c1-8293e2da7493" providerId="ADAL" clId="{8C3BF753-1D1F-445E-BABB-83E5AA425255}" dt="2026-02-11T15:25:57.843" v="2273" actId="1076"/>
          <ac:spMkLst>
            <pc:docMk/>
            <pc:sldMk cId="94048403" sldId="268"/>
            <ac:spMk id="16" creationId="{013CDBC8-4D83-FEC7-C2E0-5EF60FBEBAE8}"/>
          </ac:spMkLst>
        </pc:spChg>
        <pc:spChg chg="add mod">
          <ac:chgData name="Wood, Thomas (STFC,RAL,ISIS)" userId="3d6c9a33-c090-4c0b-98c1-8293e2da7493" providerId="ADAL" clId="{8C3BF753-1D1F-445E-BABB-83E5AA425255}" dt="2026-02-11T15:37:25.074" v="2389" actId="1076"/>
          <ac:spMkLst>
            <pc:docMk/>
            <pc:sldMk cId="94048403" sldId="268"/>
            <ac:spMk id="19" creationId="{1FA4EF28-6619-754E-1999-9A183ACB804D}"/>
          </ac:spMkLst>
        </pc:spChg>
        <pc:picChg chg="add mod">
          <ac:chgData name="Wood, Thomas (STFC,RAL,ISIS)" userId="3d6c9a33-c090-4c0b-98c1-8293e2da7493" providerId="ADAL" clId="{8C3BF753-1D1F-445E-BABB-83E5AA425255}" dt="2026-02-11T15:37:20.037" v="2387" actId="1076"/>
          <ac:picMkLst>
            <pc:docMk/>
            <pc:sldMk cId="94048403" sldId="268"/>
            <ac:picMk id="4" creationId="{5B7C59A8-325D-E9B3-F658-3D5DEA5CB55F}"/>
          </ac:picMkLst>
        </pc:picChg>
        <pc:picChg chg="del">
          <ac:chgData name="Wood, Thomas (STFC,RAL,ISIS)" userId="3d6c9a33-c090-4c0b-98c1-8293e2da7493" providerId="ADAL" clId="{8C3BF753-1D1F-445E-BABB-83E5AA425255}" dt="2026-02-11T15:12:05.067" v="1938" actId="478"/>
          <ac:picMkLst>
            <pc:docMk/>
            <pc:sldMk cId="94048403" sldId="268"/>
            <ac:picMk id="6" creationId="{E6988798-C447-20B9-CC80-09A523878F6F}"/>
          </ac:picMkLst>
        </pc:picChg>
        <pc:picChg chg="del">
          <ac:chgData name="Wood, Thomas (STFC,RAL,ISIS)" userId="3d6c9a33-c090-4c0b-98c1-8293e2da7493" providerId="ADAL" clId="{8C3BF753-1D1F-445E-BABB-83E5AA425255}" dt="2026-02-11T15:12:05.067" v="1938" actId="478"/>
          <ac:picMkLst>
            <pc:docMk/>
            <pc:sldMk cId="94048403" sldId="268"/>
            <ac:picMk id="9" creationId="{5B736721-C397-9BF7-59C8-E0D493BA8B62}"/>
          </ac:picMkLst>
        </pc:picChg>
        <pc:picChg chg="add mod">
          <ac:chgData name="Wood, Thomas (STFC,RAL,ISIS)" userId="3d6c9a33-c090-4c0b-98c1-8293e2da7493" providerId="ADAL" clId="{8C3BF753-1D1F-445E-BABB-83E5AA425255}" dt="2026-02-11T15:37:20.037" v="2387" actId="1076"/>
          <ac:picMkLst>
            <pc:docMk/>
            <pc:sldMk cId="94048403" sldId="268"/>
            <ac:picMk id="10" creationId="{DE6B85A5-4CA9-E28B-4FC6-9E81AFF330CF}"/>
          </ac:picMkLst>
        </pc:picChg>
        <pc:picChg chg="del">
          <ac:chgData name="Wood, Thomas (STFC,RAL,ISIS)" userId="3d6c9a33-c090-4c0b-98c1-8293e2da7493" providerId="ADAL" clId="{8C3BF753-1D1F-445E-BABB-83E5AA425255}" dt="2026-02-11T15:12:05.067" v="1938" actId="478"/>
          <ac:picMkLst>
            <pc:docMk/>
            <pc:sldMk cId="94048403" sldId="268"/>
            <ac:picMk id="12" creationId="{602CE110-7AA7-69B3-36CB-9B83CA34AE1C}"/>
          </ac:picMkLst>
        </pc:picChg>
        <pc:picChg chg="add mod">
          <ac:chgData name="Wood, Thomas (STFC,RAL,ISIS)" userId="3d6c9a33-c090-4c0b-98c1-8293e2da7493" providerId="ADAL" clId="{8C3BF753-1D1F-445E-BABB-83E5AA425255}" dt="2026-02-11T15:26:01.069" v="2274" actId="1076"/>
          <ac:picMkLst>
            <pc:docMk/>
            <pc:sldMk cId="94048403" sldId="268"/>
            <ac:picMk id="15" creationId="{694BE9E0-5A39-E83B-025D-3E35925AA455}"/>
          </ac:picMkLst>
        </pc:picChg>
        <pc:picChg chg="add mod">
          <ac:chgData name="Wood, Thomas (STFC,RAL,ISIS)" userId="3d6c9a33-c090-4c0b-98c1-8293e2da7493" providerId="ADAL" clId="{8C3BF753-1D1F-445E-BABB-83E5AA425255}" dt="2026-02-11T15:37:21.697" v="2388" actId="1076"/>
          <ac:picMkLst>
            <pc:docMk/>
            <pc:sldMk cId="94048403" sldId="268"/>
            <ac:picMk id="18" creationId="{408A3B32-DA38-D176-A8A5-F9CE0B79CF79}"/>
          </ac:picMkLst>
        </pc:picChg>
      </pc:sldChg>
      <pc:sldChg chg="addSp delSp modSp add mod">
        <pc:chgData name="Wood, Thomas (STFC,RAL,ISIS)" userId="3d6c9a33-c090-4c0b-98c1-8293e2da7493" providerId="ADAL" clId="{8C3BF753-1D1F-445E-BABB-83E5AA425255}" dt="2026-02-12T13:26:33.585" v="2563" actId="14100"/>
        <pc:sldMkLst>
          <pc:docMk/>
          <pc:sldMk cId="2984890926" sldId="269"/>
        </pc:sldMkLst>
        <pc:spChg chg="mod">
          <ac:chgData name="Wood, Thomas (STFC,RAL,ISIS)" userId="3d6c9a33-c090-4c0b-98c1-8293e2da7493" providerId="ADAL" clId="{8C3BF753-1D1F-445E-BABB-83E5AA425255}" dt="2026-02-11T15:41:16.311" v="2521" actId="14100"/>
          <ac:spMkLst>
            <pc:docMk/>
            <pc:sldMk cId="2984890926" sldId="269"/>
            <ac:spMk id="2" creationId="{DAB7F29A-B056-14EA-42FC-D6FD56A36E41}"/>
          </ac:spMkLst>
        </pc:spChg>
        <pc:spChg chg="del">
          <ac:chgData name="Wood, Thomas (STFC,RAL,ISIS)" userId="3d6c9a33-c090-4c0b-98c1-8293e2da7493" providerId="ADAL" clId="{8C3BF753-1D1F-445E-BABB-83E5AA425255}" dt="2026-02-11T15:37:01.195" v="2382" actId="478"/>
          <ac:spMkLst>
            <pc:docMk/>
            <pc:sldMk cId="2984890926" sldId="269"/>
            <ac:spMk id="5" creationId="{50108692-AAE6-0453-849B-188279A9A9B0}"/>
          </ac:spMkLst>
        </pc:spChg>
        <pc:spChg chg="add del mod">
          <ac:chgData name="Wood, Thomas (STFC,RAL,ISIS)" userId="3d6c9a33-c090-4c0b-98c1-8293e2da7493" providerId="ADAL" clId="{8C3BF753-1D1F-445E-BABB-83E5AA425255}" dt="2026-02-11T15:37:01.195" v="2382" actId="478"/>
          <ac:spMkLst>
            <pc:docMk/>
            <pc:sldMk cId="2984890926" sldId="269"/>
            <ac:spMk id="6" creationId="{23A142B7-9A7F-54BA-FA52-075522E5A558}"/>
          </ac:spMkLst>
        </pc:spChg>
        <pc:spChg chg="del">
          <ac:chgData name="Wood, Thomas (STFC,RAL,ISIS)" userId="3d6c9a33-c090-4c0b-98c1-8293e2da7493" providerId="ADAL" clId="{8C3BF753-1D1F-445E-BABB-83E5AA425255}" dt="2026-02-11T15:38:05.820" v="2390" actId="478"/>
          <ac:spMkLst>
            <pc:docMk/>
            <pc:sldMk cId="2984890926" sldId="269"/>
            <ac:spMk id="8" creationId="{B0A57178-96D3-1623-4294-AFE2A3D8B365}"/>
          </ac:spMkLst>
        </pc:spChg>
        <pc:spChg chg="mod">
          <ac:chgData name="Wood, Thomas (STFC,RAL,ISIS)" userId="3d6c9a33-c090-4c0b-98c1-8293e2da7493" providerId="ADAL" clId="{8C3BF753-1D1F-445E-BABB-83E5AA425255}" dt="2026-02-12T13:24:43.223" v="2524" actId="1076"/>
          <ac:spMkLst>
            <pc:docMk/>
            <pc:sldMk cId="2984890926" sldId="269"/>
            <ac:spMk id="11" creationId="{43E80A7F-6BA7-4C11-E8A4-4C33041D9ED1}"/>
          </ac:spMkLst>
        </pc:spChg>
        <pc:spChg chg="add mod">
          <ac:chgData name="Wood, Thomas (STFC,RAL,ISIS)" userId="3d6c9a33-c090-4c0b-98c1-8293e2da7493" providerId="ADAL" clId="{8C3BF753-1D1F-445E-BABB-83E5AA425255}" dt="2026-02-12T13:25:49.805" v="2530" actId="1076"/>
          <ac:spMkLst>
            <pc:docMk/>
            <pc:sldMk cId="2984890926" sldId="269"/>
            <ac:spMk id="12" creationId="{DCCB62C3-7BFC-A51C-9054-9BF2BB9B154D}"/>
          </ac:spMkLst>
        </pc:spChg>
        <pc:spChg chg="del">
          <ac:chgData name="Wood, Thomas (STFC,RAL,ISIS)" userId="3d6c9a33-c090-4c0b-98c1-8293e2da7493" providerId="ADAL" clId="{8C3BF753-1D1F-445E-BABB-83E5AA425255}" dt="2026-02-11T15:37:03.854" v="2383" actId="478"/>
          <ac:spMkLst>
            <pc:docMk/>
            <pc:sldMk cId="2984890926" sldId="269"/>
            <ac:spMk id="16" creationId="{C32282D0-BA8B-6986-880B-5B1EBA665BB3}"/>
          </ac:spMkLst>
        </pc:spChg>
        <pc:spChg chg="del">
          <ac:chgData name="Wood, Thomas (STFC,RAL,ISIS)" userId="3d6c9a33-c090-4c0b-98c1-8293e2da7493" providerId="ADAL" clId="{8C3BF753-1D1F-445E-BABB-83E5AA425255}" dt="2026-02-11T15:37:01.195" v="2382" actId="478"/>
          <ac:spMkLst>
            <pc:docMk/>
            <pc:sldMk cId="2984890926" sldId="269"/>
            <ac:spMk id="19" creationId="{C9217CEE-F967-A9C3-0839-6E9FB984D038}"/>
          </ac:spMkLst>
        </pc:spChg>
        <pc:spChg chg="add mod">
          <ac:chgData name="Wood, Thomas (STFC,RAL,ISIS)" userId="3d6c9a33-c090-4c0b-98c1-8293e2da7493" providerId="ADAL" clId="{8C3BF753-1D1F-445E-BABB-83E5AA425255}" dt="2026-02-12T13:26:33.585" v="2563" actId="14100"/>
          <ac:spMkLst>
            <pc:docMk/>
            <pc:sldMk cId="2984890926" sldId="269"/>
            <ac:spMk id="21" creationId="{B1638E97-9A1F-C8B4-0103-7E7A9AE834E5}"/>
          </ac:spMkLst>
        </pc:spChg>
        <pc:picChg chg="add del mod">
          <ac:chgData name="Wood, Thomas (STFC,RAL,ISIS)" userId="3d6c9a33-c090-4c0b-98c1-8293e2da7493" providerId="ADAL" clId="{8C3BF753-1D1F-445E-BABB-83E5AA425255}" dt="2026-02-11T15:37:01.195" v="2382" actId="478"/>
          <ac:picMkLst>
            <pc:docMk/>
            <pc:sldMk cId="2984890926" sldId="269"/>
            <ac:picMk id="3" creationId="{CE1A0FF2-D051-0449-4D93-D3D1DCB1813B}"/>
          </ac:picMkLst>
        </pc:picChg>
        <pc:picChg chg="del">
          <ac:chgData name="Wood, Thomas (STFC,RAL,ISIS)" userId="3d6c9a33-c090-4c0b-98c1-8293e2da7493" providerId="ADAL" clId="{8C3BF753-1D1F-445E-BABB-83E5AA425255}" dt="2026-02-11T15:37:01.195" v="2382" actId="478"/>
          <ac:picMkLst>
            <pc:docMk/>
            <pc:sldMk cId="2984890926" sldId="269"/>
            <ac:picMk id="4" creationId="{C121760C-22CD-B463-0AE1-2360EA51F2BF}"/>
          </ac:picMkLst>
        </pc:picChg>
        <pc:picChg chg="add del mod">
          <ac:chgData name="Wood, Thomas (STFC,RAL,ISIS)" userId="3d6c9a33-c090-4c0b-98c1-8293e2da7493" providerId="ADAL" clId="{8C3BF753-1D1F-445E-BABB-83E5AA425255}" dt="2026-02-11T15:37:01.195" v="2382" actId="478"/>
          <ac:picMkLst>
            <pc:docMk/>
            <pc:sldMk cId="2984890926" sldId="269"/>
            <ac:picMk id="7" creationId="{9B62CDFD-84C8-4CE7-8719-34667A23305C}"/>
          </ac:picMkLst>
        </pc:picChg>
        <pc:picChg chg="add mod">
          <ac:chgData name="Wood, Thomas (STFC,RAL,ISIS)" userId="3d6c9a33-c090-4c0b-98c1-8293e2da7493" providerId="ADAL" clId="{8C3BF753-1D1F-445E-BABB-83E5AA425255}" dt="2026-02-12T13:25:47.727" v="2529" actId="14100"/>
          <ac:picMkLst>
            <pc:docMk/>
            <pc:sldMk cId="2984890926" sldId="269"/>
            <ac:picMk id="9" creationId="{E6ADF3B7-DD42-CE74-F17E-6A3087EAE3DB}"/>
          </ac:picMkLst>
        </pc:picChg>
        <pc:picChg chg="del">
          <ac:chgData name="Wood, Thomas (STFC,RAL,ISIS)" userId="3d6c9a33-c090-4c0b-98c1-8293e2da7493" providerId="ADAL" clId="{8C3BF753-1D1F-445E-BABB-83E5AA425255}" dt="2026-02-11T15:37:01.195" v="2382" actId="478"/>
          <ac:picMkLst>
            <pc:docMk/>
            <pc:sldMk cId="2984890926" sldId="269"/>
            <ac:picMk id="10" creationId="{4D816A40-36D3-8EA9-2220-3E1F8CD5D57F}"/>
          </ac:picMkLst>
        </pc:picChg>
        <pc:picChg chg="add mod">
          <ac:chgData name="Wood, Thomas (STFC,RAL,ISIS)" userId="3d6c9a33-c090-4c0b-98c1-8293e2da7493" providerId="ADAL" clId="{8C3BF753-1D1F-445E-BABB-83E5AA425255}" dt="2026-02-12T13:24:39.270" v="2523" actId="1076"/>
          <ac:picMkLst>
            <pc:docMk/>
            <pc:sldMk cId="2984890926" sldId="269"/>
            <ac:picMk id="14" creationId="{A527079F-B43A-8AC2-34E2-C15EA62A12B2}"/>
          </ac:picMkLst>
        </pc:picChg>
        <pc:picChg chg="del">
          <ac:chgData name="Wood, Thomas (STFC,RAL,ISIS)" userId="3d6c9a33-c090-4c0b-98c1-8293e2da7493" providerId="ADAL" clId="{8C3BF753-1D1F-445E-BABB-83E5AA425255}" dt="2026-02-11T15:37:03.854" v="2383" actId="478"/>
          <ac:picMkLst>
            <pc:docMk/>
            <pc:sldMk cId="2984890926" sldId="269"/>
            <ac:picMk id="15" creationId="{41D64046-1CB5-532C-CA67-0D6B12FD5152}"/>
          </ac:picMkLst>
        </pc:picChg>
        <pc:picChg chg="del">
          <ac:chgData name="Wood, Thomas (STFC,RAL,ISIS)" userId="3d6c9a33-c090-4c0b-98c1-8293e2da7493" providerId="ADAL" clId="{8C3BF753-1D1F-445E-BABB-83E5AA425255}" dt="2026-02-11T15:37:03.854" v="2383" actId="478"/>
          <ac:picMkLst>
            <pc:docMk/>
            <pc:sldMk cId="2984890926" sldId="269"/>
            <ac:picMk id="18" creationId="{9658E142-12B8-8041-B602-71DCB2BD2519}"/>
          </ac:picMkLst>
        </pc:picChg>
        <pc:picChg chg="add mod">
          <ac:chgData name="Wood, Thomas (STFC,RAL,ISIS)" userId="3d6c9a33-c090-4c0b-98c1-8293e2da7493" providerId="ADAL" clId="{8C3BF753-1D1F-445E-BABB-83E5AA425255}" dt="2026-02-12T13:25:53.870" v="2533" actId="1076"/>
          <ac:picMkLst>
            <pc:docMk/>
            <pc:sldMk cId="2984890926" sldId="269"/>
            <ac:picMk id="20" creationId="{A5557259-9D44-6180-23D5-D2D25F23342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C82ED0-7452-4354-A24E-35FB24BF9A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6969E9-2182-2FF9-A02F-A1842CE2A4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66A77-BC89-4E24-A414-B6543411FF58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E84D48-5E89-47EA-5EE7-5780CF041D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69F5C8-55D8-4294-92FA-96C28702B9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A80C6-5E9B-493C-B5B8-6FAC8DE86E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783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9BBE3-D3AE-497B-9F19-F3807EDBC85E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DADC1-783B-4895-905A-969E657882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047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5DADC1-783B-4895-905A-969E6578821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275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830D5-5A7C-8D7F-6575-D9C7BC27F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E52783-1215-0FEC-D3BB-92D8D9A77C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E9B19A-2A67-A762-CD37-2662FCD134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5151A-05F3-92FE-3865-933EBE21D0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DADC1-783B-4895-905A-969E6578821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502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F96C4-711D-77CE-EA6A-D81B3787C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961DF9-5FCF-CB81-54FC-183876A875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56E354-3FF4-AD2A-1BC4-9036C7C245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0397B-C26E-83F7-4E16-6D73B8F51C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DADC1-783B-4895-905A-969E6578821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503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2E0A9-409A-7A08-3D06-ED67D9EC4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98469C-2DB0-0FE9-0E18-FF6A42FADA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36214F-96E0-9065-9570-D887D4765D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A5464-9250-8D9D-9984-3C4649AE44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DADC1-783B-4895-905A-969E6578821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784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4BE66-9CDB-08DF-AE5F-F65BD8912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BAE168-9E43-99D9-7E7C-41FFB2F0D5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0D5266-1E30-D049-001A-766B8DAAE9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725D2-8EEA-FE29-A8D0-11ACEBBED2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DADC1-783B-4895-905A-969E6578821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229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362CB-AA28-0A6A-7031-67A7D4819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6B1193-05E4-2E76-B2C1-DF7B0B45CE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12AE8C-E0ED-96A2-C328-731888755F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64C4A7-B205-C396-DA06-475C6ED7C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DADC1-783B-4895-905A-969E6578821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85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4240A-A0F0-9DB3-D010-0C0312A99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D6339F-04E8-F418-0895-1CC5B8FE9A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0F8106-8ADE-119E-8416-880577F735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E4F9A-1302-2D53-68DA-9EF91A267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DADC1-783B-4895-905A-969E6578821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12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A0652-2F15-007B-CDBE-D39943AA7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BC3ABF-848A-A6A7-3A05-403F89D097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DA7B63-1C1D-E57B-4FF5-CA0450F464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EF9C5-497C-3204-BC0F-F8446B06C0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DADC1-783B-4895-905A-969E6578821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624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39CAE-22DF-D09E-D33A-260691476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9148E8-262B-5F7B-376D-E3F1C07F45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4DAB94-3A69-70A8-6926-48D220F6BE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C648C-70D5-6FC7-D260-7806A69BC0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DADC1-783B-4895-905A-969E6578821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31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316CF-0212-1EFE-949D-29E80B074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74A1F-9D52-0878-F88E-5089C54B67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9B9567-DE50-69EE-011D-8EE062F49B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7FB7E-1D28-E4F2-2D1A-65E536BAFF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DADC1-783B-4895-905A-969E6578821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856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1361455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10/02/2026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89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10/02/2026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672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10/02/2026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841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10/02/2026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458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10/02/2026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549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967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953054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932876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92225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72777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780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670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900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134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79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6315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150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071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6199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627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28347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6759497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1554707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9163027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784310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473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504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0530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1619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6241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7109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77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6236092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48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74781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391002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10/02/2026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26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10/02/2026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12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10/02/2026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18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" y="0"/>
            <a:ext cx="12190811" cy="6857998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59" y="1304925"/>
            <a:ext cx="116546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  <p:pic>
        <p:nvPicPr>
          <p:cNvPr id="2" name="Picture 1" descr="A blue and white logo&#10;&#10;Description automatically generated">
            <a:extLst>
              <a:ext uri="{FF2B5EF4-FFF2-40B4-BE49-F238E27FC236}">
                <a16:creationId xmlns:a16="http://schemas.microsoft.com/office/drawing/2014/main" id="{76C6100B-5CD6-B4F1-AE36-982BA65DCD5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537123"/>
            <a:ext cx="1614952" cy="103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2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" y="0"/>
            <a:ext cx="12190813" cy="6857998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59" y="1304925"/>
            <a:ext cx="116546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E905BB-CB60-A561-F53A-965FBA016F82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52897" y="6102035"/>
            <a:ext cx="781920" cy="58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55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6" r:id="rId3"/>
    <p:sldLayoutId id="2147483724" r:id="rId4"/>
    <p:sldLayoutId id="2147483725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12189289" cy="685799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6E3D24-6BCE-48F4-B6DB-AB007E8B5F8E}" type="datetimeFigureOut">
              <a:rPr lang="en-GB" smtClean="0"/>
              <a:pPr/>
              <a:t>10/02/2026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D7EC289-71F1-5FED-5D43-6399C525B2BA}"/>
              </a:ext>
            </a:extLst>
          </p:cNvPr>
          <p:cNvGrpSpPr/>
          <p:nvPr userDrawn="1"/>
        </p:nvGrpSpPr>
        <p:grpSpPr>
          <a:xfrm>
            <a:off x="11144816" y="5482500"/>
            <a:ext cx="1047184" cy="1375499"/>
            <a:chOff x="11144816" y="5482500"/>
            <a:chExt cx="1047184" cy="137549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5AA5C20-ED4E-D770-29C5-A05C6700EF1E}"/>
                </a:ext>
              </a:extLst>
            </p:cNvPr>
            <p:cNvGrpSpPr/>
            <p:nvPr userDrawn="1"/>
          </p:nvGrpSpPr>
          <p:grpSpPr>
            <a:xfrm>
              <a:off x="11144816" y="5732261"/>
              <a:ext cx="1047184" cy="1125738"/>
              <a:chOff x="11144816" y="5732261"/>
              <a:chExt cx="1047184" cy="112573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1FEBCB5-2FBE-3F18-F23F-D20209E9F7E0}"/>
                  </a:ext>
                </a:extLst>
              </p:cNvPr>
              <p:cNvSpPr/>
              <p:nvPr userDrawn="1"/>
            </p:nvSpPr>
            <p:spPr>
              <a:xfrm>
                <a:off x="11144816" y="5732261"/>
                <a:ext cx="1047184" cy="11257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40206432-1157-C051-2030-8F74B7592F0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1252897" y="6102623"/>
                <a:ext cx="781920" cy="588411"/>
              </a:xfrm>
              <a:prstGeom prst="rect">
                <a:avLst/>
              </a:prstGeom>
            </p:spPr>
          </p:pic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83B5422-611A-5E31-88A2-1642663BBDCA}"/>
                </a:ext>
              </a:extLst>
            </p:cNvPr>
            <p:cNvCxnSpPr/>
            <p:nvPr userDrawn="1"/>
          </p:nvCxnSpPr>
          <p:spPr>
            <a:xfrm flipH="1">
              <a:off x="11613639" y="5482500"/>
              <a:ext cx="109537" cy="404813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737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12189289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46E3D24-6BCE-48F4-B6DB-AB007E8B5F8E}" type="datetimeFigureOut">
              <a:rPr lang="en-GB" smtClean="0"/>
              <a:pPr/>
              <a:t>10/02/2026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501F5A-56E3-E18E-769B-CB49512EFD2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52897" y="6102623"/>
            <a:ext cx="781920" cy="58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8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2" r:id="rId12"/>
    <p:sldLayoutId id="214748374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B5CD0-94BB-02A9-D0D6-755513A29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" y="2290760"/>
            <a:ext cx="6481064" cy="1138240"/>
          </a:xfrm>
        </p:spPr>
        <p:txBody>
          <a:bodyPr/>
          <a:lstStyle/>
          <a:p>
            <a:r>
              <a:rPr lang="en-GB" dirty="0"/>
              <a:t>Neutron diffraction applications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A80B9D-A009-468E-DD38-1C459E82E2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Tom Wood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17514D-CA92-5C28-8A6F-C434B7EF14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Webinar: Materials studies for clean energy: how neutron and muon techniques can help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CC80D5-0EB8-807C-B0E7-140CDCF28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12</a:t>
            </a:r>
            <a:r>
              <a:rPr lang="en-GB" baseline="30000" dirty="0"/>
              <a:t>th</a:t>
            </a:r>
            <a:r>
              <a:rPr lang="en-GB" dirty="0"/>
              <a:t> February 2026</a:t>
            </a:r>
          </a:p>
        </p:txBody>
      </p:sp>
    </p:spTree>
    <p:extLst>
      <p:ext uri="{BB962C8B-B14F-4D97-AF65-F5344CB8AC3E}">
        <p14:creationId xmlns:p14="http://schemas.microsoft.com/office/powerpoint/2010/main" val="148182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54A70-F805-7919-0BA8-9C44276DB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7F29A-B056-14EA-42FC-D6FD56A36E41}"/>
              </a:ext>
            </a:extLst>
          </p:cNvPr>
          <p:cNvSpPr txBox="1">
            <a:spLocks/>
          </p:cNvSpPr>
          <p:nvPr/>
        </p:nvSpPr>
        <p:spPr>
          <a:xfrm>
            <a:off x="120904" y="205928"/>
            <a:ext cx="9825736" cy="5164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Addendum: A quick mention of reflectometry (not diffraction)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E80A7F-6BA7-4C11-E8A4-4C33041D9ED1}"/>
              </a:ext>
            </a:extLst>
          </p:cNvPr>
          <p:cNvSpPr txBox="1"/>
          <p:nvPr/>
        </p:nvSpPr>
        <p:spPr>
          <a:xfrm>
            <a:off x="624682" y="4517695"/>
            <a:ext cx="308289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Organic electrode structures</a:t>
            </a:r>
          </a:p>
          <a:p>
            <a:r>
              <a:rPr lang="en-GB" sz="1100" dirty="0"/>
              <a:t>ACS Appl. Mater. Interfaces 2019, </a:t>
            </a:r>
            <a:r>
              <a:rPr lang="en-GB" sz="1100" b="1" dirty="0"/>
              <a:t>11</a:t>
            </a:r>
            <a:r>
              <a:rPr lang="en-GB" sz="1100" dirty="0"/>
              <a:t>, 13803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6ADF3B7-DD42-CE74-F17E-6A3087EAE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59" y="968970"/>
            <a:ext cx="3993952" cy="209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CB62C3-7BFC-A51C-9054-9BF2BB9B154D}"/>
              </a:ext>
            </a:extLst>
          </p:cNvPr>
          <p:cNvSpPr txBox="1"/>
          <p:nvPr/>
        </p:nvSpPr>
        <p:spPr>
          <a:xfrm>
            <a:off x="510847" y="3078228"/>
            <a:ext cx="21178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i="1" dirty="0"/>
              <a:t>Image from Physics </a:t>
            </a:r>
            <a:r>
              <a:rPr lang="en-GB" sz="1100" i="1" dirty="0" err="1"/>
              <a:t>LibreTexts</a:t>
            </a:r>
            <a:endParaRPr lang="en-GB" sz="1100" i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527079F-B43A-8AC2-34E2-C15EA62A1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3841" y="3690610"/>
            <a:ext cx="7427169" cy="26706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5557259-9D44-6180-23D5-D2D25F2334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5177" y="707657"/>
            <a:ext cx="4326809" cy="298295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1638E97-9A1F-C8B4-0103-7E7A9AE834E5}"/>
              </a:ext>
            </a:extLst>
          </p:cNvPr>
          <p:cNvSpPr txBox="1"/>
          <p:nvPr/>
        </p:nvSpPr>
        <p:spPr>
          <a:xfrm>
            <a:off x="4345764" y="1181114"/>
            <a:ext cx="2055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Hydrogen sensors</a:t>
            </a:r>
          </a:p>
          <a:p>
            <a:r>
              <a:rPr lang="en-GB" sz="1100" dirty="0"/>
              <a:t>ACS Appl. Mater. Interfaces 2023, </a:t>
            </a:r>
            <a:r>
              <a:rPr lang="en-GB" sz="1100" b="1" dirty="0"/>
              <a:t>15</a:t>
            </a:r>
            <a:r>
              <a:rPr lang="en-GB" sz="1100" dirty="0"/>
              <a:t>, 8033</a:t>
            </a:r>
          </a:p>
        </p:txBody>
      </p:sp>
    </p:spTree>
    <p:extLst>
      <p:ext uri="{BB962C8B-B14F-4D97-AF65-F5344CB8AC3E}">
        <p14:creationId xmlns:p14="http://schemas.microsoft.com/office/powerpoint/2010/main" val="298489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C9BC6-EEA7-E652-E293-D3F2FA9CB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C2E24-577D-1EFF-F8A0-59CB27C8923A}"/>
              </a:ext>
            </a:extLst>
          </p:cNvPr>
          <p:cNvSpPr txBox="1">
            <a:spLocks/>
          </p:cNvSpPr>
          <p:nvPr/>
        </p:nvSpPr>
        <p:spPr>
          <a:xfrm>
            <a:off x="120904" y="205928"/>
            <a:ext cx="8529320" cy="5164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What is neutron diffraction?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52C80D-CE91-D6D7-58AC-ABE885855F2A}"/>
              </a:ext>
            </a:extLst>
          </p:cNvPr>
          <p:cNvSpPr txBox="1"/>
          <p:nvPr/>
        </p:nvSpPr>
        <p:spPr>
          <a:xfrm>
            <a:off x="120904" y="722376"/>
            <a:ext cx="8191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principle is exactly the same as X-ray diffraction, but run slightly differently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320C4BC0-F2FF-32F4-451B-2F86000B6CC5}"/>
              </a:ext>
            </a:extLst>
          </p:cNvPr>
          <p:cNvSpPr/>
          <p:nvPr/>
        </p:nvSpPr>
        <p:spPr>
          <a:xfrm>
            <a:off x="757225" y="3169396"/>
            <a:ext cx="4108122" cy="369332"/>
          </a:xfrm>
          <a:prstGeom prst="rightArrow">
            <a:avLst>
              <a:gd name="adj1" fmla="val 30276"/>
              <a:gd name="adj2" fmla="val 11151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73F9AAC-5211-0A22-AB51-F0D2ACE8943D}"/>
              </a:ext>
            </a:extLst>
          </p:cNvPr>
          <p:cNvSpPr/>
          <p:nvPr/>
        </p:nvSpPr>
        <p:spPr>
          <a:xfrm>
            <a:off x="4865347" y="2814062"/>
            <a:ext cx="1080000" cy="108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>
                <a:solidFill>
                  <a:schemeClr val="accent1">
                    <a:lumMod val="50000"/>
                  </a:schemeClr>
                </a:solidFill>
              </a:rPr>
              <a:t>Sample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CD4BD78-D668-3889-06AA-640DD979CF3C}"/>
              </a:ext>
            </a:extLst>
          </p:cNvPr>
          <p:cNvSpPr/>
          <p:nvPr/>
        </p:nvSpPr>
        <p:spPr>
          <a:xfrm rot="18660869" flipV="1">
            <a:off x="5484440" y="2262141"/>
            <a:ext cx="1383515" cy="228044"/>
          </a:xfrm>
          <a:prstGeom prst="rightArrow">
            <a:avLst>
              <a:gd name="adj1" fmla="val 30276"/>
              <a:gd name="adj2" fmla="val 11151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9F77D60-E0C9-EFBA-3249-A37D9BF716E8}"/>
              </a:ext>
            </a:extLst>
          </p:cNvPr>
          <p:cNvSpPr/>
          <p:nvPr/>
        </p:nvSpPr>
        <p:spPr>
          <a:xfrm rot="20371349" flipV="1">
            <a:off x="5805271" y="2679530"/>
            <a:ext cx="1383515" cy="228044"/>
          </a:xfrm>
          <a:prstGeom prst="rightArrow">
            <a:avLst>
              <a:gd name="adj1" fmla="val 30276"/>
              <a:gd name="adj2" fmla="val 11151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465839-F8D9-159C-8579-E3770F37240B}"/>
              </a:ext>
            </a:extLst>
          </p:cNvPr>
          <p:cNvSpPr txBox="1"/>
          <p:nvPr/>
        </p:nvSpPr>
        <p:spPr>
          <a:xfrm>
            <a:off x="642718" y="2814062"/>
            <a:ext cx="3837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Radiation (n or h</a:t>
            </a:r>
            <a:r>
              <a:rPr lang="el-GR" dirty="0"/>
              <a:t>ν</a:t>
            </a:r>
            <a:r>
              <a:rPr lang="en-GB" dirty="0"/>
              <a:t>)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2BAECD4A-19F1-73CB-D28E-E3868E602B12}"/>
              </a:ext>
            </a:extLst>
          </p:cNvPr>
          <p:cNvSpPr/>
          <p:nvPr/>
        </p:nvSpPr>
        <p:spPr>
          <a:xfrm rot="13284012" flipV="1">
            <a:off x="3813675" y="2416293"/>
            <a:ext cx="1383515" cy="228044"/>
          </a:xfrm>
          <a:prstGeom prst="rightArrow">
            <a:avLst>
              <a:gd name="adj1" fmla="val 30276"/>
              <a:gd name="adj2" fmla="val 11151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DB170206-4B21-28FC-4734-A34D1647471B}"/>
              </a:ext>
            </a:extLst>
          </p:cNvPr>
          <p:cNvSpPr/>
          <p:nvPr/>
        </p:nvSpPr>
        <p:spPr>
          <a:xfrm rot="16200000">
            <a:off x="3335347" y="1284062"/>
            <a:ext cx="4140000" cy="4140000"/>
          </a:xfrm>
          <a:prstGeom prst="arc">
            <a:avLst>
              <a:gd name="adj1" fmla="val 17107799"/>
              <a:gd name="adj2" fmla="val 500942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4B01EDF-3A44-0122-0C4C-D67623F16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197" y="3654891"/>
            <a:ext cx="4646470" cy="243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80B0FB5-A4DB-8EAC-3FA6-B08B6C4B001A}"/>
              </a:ext>
            </a:extLst>
          </p:cNvPr>
          <p:cNvSpPr txBox="1"/>
          <p:nvPr/>
        </p:nvSpPr>
        <p:spPr>
          <a:xfrm>
            <a:off x="6497028" y="6089418"/>
            <a:ext cx="21178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i="1" dirty="0"/>
              <a:t>Image from Physics </a:t>
            </a:r>
            <a:r>
              <a:rPr lang="en-GB" sz="1100" i="1" dirty="0" err="1"/>
              <a:t>LibreTexts</a:t>
            </a:r>
            <a:endParaRPr lang="en-GB" sz="1100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E8FE0F-2814-C7F2-E516-A23E2D5CB780}"/>
              </a:ext>
            </a:extLst>
          </p:cNvPr>
          <p:cNvSpPr txBox="1"/>
          <p:nvPr/>
        </p:nvSpPr>
        <p:spPr>
          <a:xfrm>
            <a:off x="381708" y="4108002"/>
            <a:ext cx="47180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Differences are: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Neutrons scatter differently to X-rays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ISIS operates on time-of-flight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 err="1"/>
              <a:t>ToF</a:t>
            </a:r>
            <a:r>
              <a:rPr lang="en-GB" dirty="0"/>
              <a:t> directly proportional to d-spacing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dirty="0"/>
              <a:t>Not so constrained by angle</a:t>
            </a:r>
          </a:p>
        </p:txBody>
      </p:sp>
    </p:spTree>
    <p:extLst>
      <p:ext uri="{BB962C8B-B14F-4D97-AF65-F5344CB8AC3E}">
        <p14:creationId xmlns:p14="http://schemas.microsoft.com/office/powerpoint/2010/main" val="324633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68FC9-DBF8-570E-5F9B-A15C7AC56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66238-8CC1-B683-75A6-73356DE4E9DF}"/>
              </a:ext>
            </a:extLst>
          </p:cNvPr>
          <p:cNvSpPr txBox="1">
            <a:spLocks/>
          </p:cNvSpPr>
          <p:nvPr/>
        </p:nvSpPr>
        <p:spPr>
          <a:xfrm>
            <a:off x="120904" y="205928"/>
            <a:ext cx="8529320" cy="5164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Neutrons scatter differently to X-rays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534199-FCCD-31EC-EC45-E19BB868C456}"/>
              </a:ext>
            </a:extLst>
          </p:cNvPr>
          <p:cNvSpPr txBox="1"/>
          <p:nvPr/>
        </p:nvSpPr>
        <p:spPr>
          <a:xfrm>
            <a:off x="120904" y="722376"/>
            <a:ext cx="7019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An example from battery materials: a straightforward measurement</a:t>
            </a:r>
          </a:p>
          <a:p>
            <a:r>
              <a:rPr lang="en-GB" dirty="0"/>
              <a:t>Na</a:t>
            </a:r>
            <a:r>
              <a:rPr lang="en-GB" baseline="-25000" dirty="0"/>
              <a:t>2/3</a:t>
            </a:r>
            <a:r>
              <a:rPr lang="en-GB" dirty="0"/>
              <a:t>Mn</a:t>
            </a:r>
            <a:r>
              <a:rPr lang="en-GB" baseline="-25000" dirty="0"/>
              <a:t>2/3</a:t>
            </a:r>
            <a:r>
              <a:rPr lang="en-GB" dirty="0"/>
              <a:t>Ni</a:t>
            </a:r>
            <a:r>
              <a:rPr lang="en-GB" baseline="-25000" dirty="0"/>
              <a:t>1/3</a:t>
            </a:r>
            <a:r>
              <a:rPr lang="en-GB" dirty="0"/>
              <a:t>O</a:t>
            </a:r>
            <a:r>
              <a:rPr lang="en-GB" baseline="-25000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CB53F0-7F2B-7150-BAFE-0E7D8C31CF1D}"/>
              </a:ext>
            </a:extLst>
          </p:cNvPr>
          <p:cNvSpPr txBox="1"/>
          <p:nvPr/>
        </p:nvSpPr>
        <p:spPr>
          <a:xfrm>
            <a:off x="8312247" y="6190242"/>
            <a:ext cx="24144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i="1" dirty="0"/>
              <a:t>Images courtesy of Dr Andy Bridger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09E2DB1-9EDD-5701-13EF-4A25CD4BB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574" y="3218779"/>
            <a:ext cx="2737259" cy="297146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A2DC5EF-6C86-3473-B163-F86EBDECE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1" y="1334125"/>
            <a:ext cx="7886881" cy="450678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1B67238-A393-8CFB-55FF-B2CEB4E7881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5999"/>
          <a:stretch>
            <a:fillRect/>
          </a:stretch>
        </p:blipFill>
        <p:spPr>
          <a:xfrm>
            <a:off x="8373190" y="1747167"/>
            <a:ext cx="2222024" cy="1471612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491D02E-039F-4EED-5B94-C7597357DBB9}"/>
              </a:ext>
            </a:extLst>
          </p:cNvPr>
          <p:cNvCxnSpPr/>
          <p:nvPr/>
        </p:nvCxnSpPr>
        <p:spPr>
          <a:xfrm flipH="1">
            <a:off x="1596786" y="2315656"/>
            <a:ext cx="884420" cy="1289154"/>
          </a:xfrm>
          <a:prstGeom prst="straightConnector1">
            <a:avLst/>
          </a:prstGeom>
          <a:ln w="317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75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3118C-8A73-02ED-6F11-C87552CC9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8879A-AD82-C52F-1FA5-8A36105C935A}"/>
              </a:ext>
            </a:extLst>
          </p:cNvPr>
          <p:cNvSpPr txBox="1">
            <a:spLocks/>
          </p:cNvSpPr>
          <p:nvPr/>
        </p:nvSpPr>
        <p:spPr>
          <a:xfrm>
            <a:off x="120904" y="205928"/>
            <a:ext cx="8529320" cy="5164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Neutrons are penetrating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699A35-2A76-4B9C-B1C6-12719DE545FF}"/>
              </a:ext>
            </a:extLst>
          </p:cNvPr>
          <p:cNvSpPr txBox="1"/>
          <p:nvPr/>
        </p:nvSpPr>
        <p:spPr>
          <a:xfrm>
            <a:off x="120904" y="722376"/>
            <a:ext cx="5878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Which means we can use complex sample environment</a:t>
            </a:r>
          </a:p>
          <a:p>
            <a:r>
              <a:rPr lang="en-GB" dirty="0"/>
              <a:t>Ammonia decomposition catalysts in-situ</a:t>
            </a:r>
            <a:endParaRPr lang="en-GB" baseline="-25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43DD86-584B-2FD8-F8E6-FA444B8E3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572" y="2349038"/>
            <a:ext cx="1409897" cy="42773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628F0A-20DC-066D-0BE3-970E37211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9" y="1045541"/>
            <a:ext cx="5964427" cy="58007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9DE596-C966-80AF-0B19-A3F9DA11AC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1001" y="1238824"/>
            <a:ext cx="5068129" cy="9803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A15F85-3690-2E2B-BC17-55160628CA22}"/>
              </a:ext>
            </a:extLst>
          </p:cNvPr>
          <p:cNvSpPr txBox="1"/>
          <p:nvPr/>
        </p:nvSpPr>
        <p:spPr>
          <a:xfrm>
            <a:off x="7047805" y="374794"/>
            <a:ext cx="310373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i="1" dirty="0"/>
              <a:t>Images taken from: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100" i="1" dirty="0"/>
              <a:t>Phys. Chem. Chem. Phys. 2018, </a:t>
            </a:r>
            <a:r>
              <a:rPr lang="en-GB" sz="1100" b="1" i="1" dirty="0"/>
              <a:t>20</a:t>
            </a:r>
            <a:r>
              <a:rPr lang="en-GB" sz="1100" i="1" dirty="0"/>
              <a:t>, 22689.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100" i="1" dirty="0"/>
              <a:t>Faraday Discuss. 2016, </a:t>
            </a:r>
            <a:r>
              <a:rPr lang="en-GB" sz="1100" b="1" i="1" dirty="0"/>
              <a:t>188, </a:t>
            </a:r>
            <a:r>
              <a:rPr lang="en-GB" sz="1100" i="1" dirty="0"/>
              <a:t>525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8E5EC4D-1F71-87F5-EED2-66E3B6DD02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5065" y="2850356"/>
            <a:ext cx="3033459" cy="30649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BE3A954-493D-91AD-1A0F-D317FA33A177}"/>
              </a:ext>
            </a:extLst>
          </p:cNvPr>
          <p:cNvSpPr txBox="1"/>
          <p:nvPr/>
        </p:nvSpPr>
        <p:spPr>
          <a:xfrm>
            <a:off x="8207573" y="6113874"/>
            <a:ext cx="3055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ron.smith@stfc.ac.uk</a:t>
            </a:r>
          </a:p>
        </p:txBody>
      </p:sp>
    </p:spTree>
    <p:extLst>
      <p:ext uri="{BB962C8B-B14F-4D97-AF65-F5344CB8AC3E}">
        <p14:creationId xmlns:p14="http://schemas.microsoft.com/office/powerpoint/2010/main" val="109632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FDDD2-C878-B703-3047-7E47BAEC7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F50F7-B370-B41B-EDC6-7A566809A704}"/>
              </a:ext>
            </a:extLst>
          </p:cNvPr>
          <p:cNvSpPr txBox="1">
            <a:spLocks/>
          </p:cNvSpPr>
          <p:nvPr/>
        </p:nvSpPr>
        <p:spPr>
          <a:xfrm>
            <a:off x="120904" y="205928"/>
            <a:ext cx="8529320" cy="5164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Neutrons are penetrating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DF90DA-8BCC-3BDB-BD32-67BAC032BB8A}"/>
              </a:ext>
            </a:extLst>
          </p:cNvPr>
          <p:cNvSpPr txBox="1"/>
          <p:nvPr/>
        </p:nvSpPr>
        <p:spPr>
          <a:xfrm>
            <a:off x="162889" y="632152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Iron nitriding in situ</a:t>
            </a:r>
            <a:endParaRPr lang="en-GB" baseline="-25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4774C5-7673-296F-382B-9E38027061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93889"/>
            <a:ext cx="4228290" cy="37553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8B91C3-5EB2-AEEC-C310-A14393F4BA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610" y="89942"/>
            <a:ext cx="6562130" cy="65621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D4DE6E-0271-31F9-EA98-1C257F1FAA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82" y="739437"/>
            <a:ext cx="7315215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34920-A675-EF2D-A102-62DF2467B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0CEBE-4146-02E2-C6F2-12F456793510}"/>
              </a:ext>
            </a:extLst>
          </p:cNvPr>
          <p:cNvSpPr txBox="1">
            <a:spLocks/>
          </p:cNvSpPr>
          <p:nvPr/>
        </p:nvSpPr>
        <p:spPr>
          <a:xfrm>
            <a:off x="120904" y="205928"/>
            <a:ext cx="8529320" cy="5164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Neutrons are penetrating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DE72C2-490F-B2B9-1FDE-C2F53D0C0A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045" y="722376"/>
            <a:ext cx="7884368" cy="563169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C8598BB-6AEE-7B68-C4D4-F29A77D5AEB6}"/>
              </a:ext>
            </a:extLst>
          </p:cNvPr>
          <p:cNvGrpSpPr/>
          <p:nvPr/>
        </p:nvGrpSpPr>
        <p:grpSpPr>
          <a:xfrm>
            <a:off x="2697652" y="739184"/>
            <a:ext cx="7315215" cy="5486411"/>
            <a:chOff x="611560" y="1167949"/>
            <a:chExt cx="7315215" cy="548641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53248F7-6A96-A17C-81A3-84514950F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1167949"/>
              <a:ext cx="7315215" cy="5486411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E624115-FF94-022D-0801-8E361D3A207F}"/>
                </a:ext>
              </a:extLst>
            </p:cNvPr>
            <p:cNvSpPr/>
            <p:nvPr/>
          </p:nvSpPr>
          <p:spPr>
            <a:xfrm>
              <a:off x="2411760" y="1916832"/>
              <a:ext cx="79208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chemeClr val="accent2">
                      <a:lumMod val="75000"/>
                    </a:schemeClr>
                  </a:solidFill>
                </a:rPr>
                <a:t>Fe</a:t>
              </a:r>
              <a:r>
                <a:rPr lang="en-GB" baseline="-25000" dirty="0">
                  <a:solidFill>
                    <a:schemeClr val="accent2">
                      <a:lumMod val="75000"/>
                    </a:schemeClr>
                  </a:solidFill>
                </a:rPr>
                <a:t>4</a:t>
              </a:r>
              <a:r>
                <a:rPr lang="en-GB" dirty="0">
                  <a:solidFill>
                    <a:schemeClr val="accent2">
                      <a:lumMod val="75000"/>
                    </a:schemeClr>
                  </a:solidFill>
                </a:rPr>
                <a:t>N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8415B93-E7E7-CAFF-0BEC-CEF1AD5E32EB}"/>
                </a:ext>
              </a:extLst>
            </p:cNvPr>
            <p:cNvSpPr/>
            <p:nvPr/>
          </p:nvSpPr>
          <p:spPr>
            <a:xfrm>
              <a:off x="7092280" y="2996952"/>
              <a:ext cx="6480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chemeClr val="accent2">
                      <a:lumMod val="75000"/>
                    </a:schemeClr>
                  </a:solidFill>
                </a:rPr>
                <a:t>Fe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FB44D6C-F1EC-3797-5EF4-0D6669C7FC62}"/>
              </a:ext>
            </a:extLst>
          </p:cNvPr>
          <p:cNvSpPr txBox="1"/>
          <p:nvPr/>
        </p:nvSpPr>
        <p:spPr>
          <a:xfrm>
            <a:off x="162889" y="632152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Iron nitriding in situ</a:t>
            </a:r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124555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74E93-3658-1D61-B1E2-A69501F8A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C6502-035A-0C1E-9B84-5298878E531C}"/>
              </a:ext>
            </a:extLst>
          </p:cNvPr>
          <p:cNvSpPr txBox="1">
            <a:spLocks/>
          </p:cNvSpPr>
          <p:nvPr/>
        </p:nvSpPr>
        <p:spPr>
          <a:xfrm>
            <a:off x="120904" y="205928"/>
            <a:ext cx="8529320" cy="5164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SANS: looking at larger spacings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9DCB01-E72F-ADF0-964A-F0845DCD20C7}"/>
              </a:ext>
            </a:extLst>
          </p:cNvPr>
          <p:cNvSpPr txBox="1"/>
          <p:nvPr/>
        </p:nvSpPr>
        <p:spPr>
          <a:xfrm>
            <a:off x="120904" y="722376"/>
            <a:ext cx="537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Small angles equals larger distances (1 to 100 nm)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22D923EA-D467-6EDD-70A9-048D11164715}"/>
              </a:ext>
            </a:extLst>
          </p:cNvPr>
          <p:cNvSpPr/>
          <p:nvPr/>
        </p:nvSpPr>
        <p:spPr>
          <a:xfrm>
            <a:off x="1062025" y="4317476"/>
            <a:ext cx="4108122" cy="369332"/>
          </a:xfrm>
          <a:prstGeom prst="rightArrow">
            <a:avLst>
              <a:gd name="adj1" fmla="val 30276"/>
              <a:gd name="adj2" fmla="val 11151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A0C6886-5B3B-3676-7205-5F0AFAE1A079}"/>
              </a:ext>
            </a:extLst>
          </p:cNvPr>
          <p:cNvSpPr/>
          <p:nvPr/>
        </p:nvSpPr>
        <p:spPr>
          <a:xfrm>
            <a:off x="5170147" y="3962142"/>
            <a:ext cx="1080000" cy="108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>
                <a:solidFill>
                  <a:schemeClr val="accent1">
                    <a:lumMod val="50000"/>
                  </a:schemeClr>
                </a:solidFill>
              </a:rPr>
              <a:t>Sample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A2F42CA-B8B7-EA1D-BE95-9096F379DCB2}"/>
              </a:ext>
            </a:extLst>
          </p:cNvPr>
          <p:cNvSpPr/>
          <p:nvPr/>
        </p:nvSpPr>
        <p:spPr>
          <a:xfrm rot="18660869" flipV="1">
            <a:off x="5789240" y="3410221"/>
            <a:ext cx="1383515" cy="228044"/>
          </a:xfrm>
          <a:prstGeom prst="rightArrow">
            <a:avLst>
              <a:gd name="adj1" fmla="val 30276"/>
              <a:gd name="adj2" fmla="val 11151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600A541-237B-53A2-CAFC-FEFDEAAC27D9}"/>
              </a:ext>
            </a:extLst>
          </p:cNvPr>
          <p:cNvSpPr/>
          <p:nvPr/>
        </p:nvSpPr>
        <p:spPr>
          <a:xfrm rot="20371349" flipV="1">
            <a:off x="6110071" y="3827610"/>
            <a:ext cx="1383515" cy="228044"/>
          </a:xfrm>
          <a:prstGeom prst="rightArrow">
            <a:avLst>
              <a:gd name="adj1" fmla="val 30276"/>
              <a:gd name="adj2" fmla="val 11151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E9610B-09EA-2779-66D5-8591E06C8A22}"/>
              </a:ext>
            </a:extLst>
          </p:cNvPr>
          <p:cNvSpPr txBox="1"/>
          <p:nvPr/>
        </p:nvSpPr>
        <p:spPr>
          <a:xfrm>
            <a:off x="947518" y="3962142"/>
            <a:ext cx="3837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Radiation (n or h</a:t>
            </a:r>
            <a:r>
              <a:rPr lang="el-GR" dirty="0"/>
              <a:t>ν</a:t>
            </a:r>
            <a:r>
              <a:rPr lang="en-GB" dirty="0"/>
              <a:t>)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05752BB-E33C-BAAE-0E99-5A8C1CBFDDAD}"/>
              </a:ext>
            </a:extLst>
          </p:cNvPr>
          <p:cNvSpPr/>
          <p:nvPr/>
        </p:nvSpPr>
        <p:spPr>
          <a:xfrm rot="13284012" flipV="1">
            <a:off x="4118475" y="3564373"/>
            <a:ext cx="1383515" cy="228044"/>
          </a:xfrm>
          <a:prstGeom prst="rightArrow">
            <a:avLst>
              <a:gd name="adj1" fmla="val 30276"/>
              <a:gd name="adj2" fmla="val 11151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A26C0A27-7282-D1E7-4337-5DF36ABBF7E4}"/>
              </a:ext>
            </a:extLst>
          </p:cNvPr>
          <p:cNvSpPr/>
          <p:nvPr/>
        </p:nvSpPr>
        <p:spPr>
          <a:xfrm rot="16200000">
            <a:off x="3640147" y="2432142"/>
            <a:ext cx="4140000" cy="4140000"/>
          </a:xfrm>
          <a:prstGeom prst="arc">
            <a:avLst>
              <a:gd name="adj1" fmla="val 17107799"/>
              <a:gd name="adj2" fmla="val 500942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937F0E0-DBB7-687D-A4CF-9C84AB69409B}"/>
              </a:ext>
            </a:extLst>
          </p:cNvPr>
          <p:cNvSpPr/>
          <p:nvPr/>
        </p:nvSpPr>
        <p:spPr>
          <a:xfrm rot="21159590" flipV="1">
            <a:off x="6252410" y="4156430"/>
            <a:ext cx="2877883" cy="220031"/>
          </a:xfrm>
          <a:prstGeom prst="rightArrow">
            <a:avLst>
              <a:gd name="adj1" fmla="val 30276"/>
              <a:gd name="adj2" fmla="val 11151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B13746BB-846E-2C55-94F1-67138EEBB0A1}"/>
              </a:ext>
            </a:extLst>
          </p:cNvPr>
          <p:cNvSpPr/>
          <p:nvPr/>
        </p:nvSpPr>
        <p:spPr>
          <a:xfrm rot="16200000">
            <a:off x="2479266" y="620173"/>
            <a:ext cx="6461760" cy="7878452"/>
          </a:xfrm>
          <a:prstGeom prst="arc">
            <a:avLst>
              <a:gd name="adj1" fmla="val 4019506"/>
              <a:gd name="adj2" fmla="val 555108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70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3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A2D1C-CB72-9B65-3585-FA78AD3BE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629E0-D3D1-55AB-8064-AE2E2F2F5290}"/>
              </a:ext>
            </a:extLst>
          </p:cNvPr>
          <p:cNvSpPr txBox="1">
            <a:spLocks/>
          </p:cNvSpPr>
          <p:nvPr/>
        </p:nvSpPr>
        <p:spPr>
          <a:xfrm>
            <a:off x="120904" y="205928"/>
            <a:ext cx="8529320" cy="5164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SANS: looking at larger spacings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85CF29-B32F-FC09-AB5F-D8A9B3129B6E}"/>
              </a:ext>
            </a:extLst>
          </p:cNvPr>
          <p:cNvSpPr txBox="1"/>
          <p:nvPr/>
        </p:nvSpPr>
        <p:spPr>
          <a:xfrm>
            <a:off x="120904" y="722376"/>
            <a:ext cx="5365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Hard carbon anodes for sodium batteries</a:t>
            </a:r>
          </a:p>
          <a:p>
            <a:r>
              <a:rPr lang="en-GB" dirty="0"/>
              <a:t>Measurements on an in operando sodium half-cell.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250797-370A-B0C6-7302-64D81653D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68" y="1368707"/>
            <a:ext cx="5462125" cy="44026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51412E-F257-5119-B22C-FF96A0B03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0224" y="374714"/>
            <a:ext cx="1535166" cy="15612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CB0459-3596-EC63-E584-99F8A7FDD1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1893" y="1935955"/>
            <a:ext cx="4955236" cy="48434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B4FE8D3-5302-83DE-1EE5-C11AB77F6430}"/>
              </a:ext>
            </a:extLst>
          </p:cNvPr>
          <p:cNvSpPr txBox="1"/>
          <p:nvPr/>
        </p:nvSpPr>
        <p:spPr>
          <a:xfrm>
            <a:off x="5941893" y="521830"/>
            <a:ext cx="3055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gabriel.perez@stfc.ac.uk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E34DA1-318B-83C5-C87F-632A00D1D9F0}"/>
              </a:ext>
            </a:extLst>
          </p:cNvPr>
          <p:cNvSpPr txBox="1"/>
          <p:nvPr/>
        </p:nvSpPr>
        <p:spPr>
          <a:xfrm>
            <a:off x="5953475" y="1636364"/>
            <a:ext cx="39700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https://doi.org/10.1039/D3TA04739C</a:t>
            </a:r>
          </a:p>
        </p:txBody>
      </p:sp>
    </p:spTree>
    <p:extLst>
      <p:ext uri="{BB962C8B-B14F-4D97-AF65-F5344CB8AC3E}">
        <p14:creationId xmlns:p14="http://schemas.microsoft.com/office/powerpoint/2010/main" val="226197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EE13F-2FE6-DE2A-B10A-0AA659938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BB95B-0AA5-62DF-E93A-38FFFD2B351E}"/>
              </a:ext>
            </a:extLst>
          </p:cNvPr>
          <p:cNvSpPr txBox="1">
            <a:spLocks/>
          </p:cNvSpPr>
          <p:nvPr/>
        </p:nvSpPr>
        <p:spPr>
          <a:xfrm>
            <a:off x="120904" y="205928"/>
            <a:ext cx="8529320" cy="5164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3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Non-exhaustive list of other energy areas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7C59A8-325D-E9B3-F658-3D5DEA5CB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965" y="992722"/>
            <a:ext cx="2756967" cy="13366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493408-CC3C-B154-432C-056D892831D5}"/>
              </a:ext>
            </a:extLst>
          </p:cNvPr>
          <p:cNvSpPr txBox="1"/>
          <p:nvPr/>
        </p:nvSpPr>
        <p:spPr>
          <a:xfrm>
            <a:off x="710226" y="2467232"/>
            <a:ext cx="2414444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Solar cell materials</a:t>
            </a:r>
          </a:p>
          <a:p>
            <a:r>
              <a:rPr lang="en-GB" sz="1100" dirty="0"/>
              <a:t>J. Phys. Chem. C 2019, </a:t>
            </a:r>
            <a:r>
              <a:rPr lang="en-GB" sz="1100" b="1" dirty="0"/>
              <a:t>123</a:t>
            </a:r>
            <a:r>
              <a:rPr lang="en-GB" sz="1100" dirty="0"/>
              <a:t>, 14934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6B85A5-4CA9-E28B-4FC6-9E81AFF33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180" y="3073702"/>
            <a:ext cx="3248465" cy="16570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265A91-2AE6-8513-3E51-8C38D6D5104B}"/>
              </a:ext>
            </a:extLst>
          </p:cNvPr>
          <p:cNvSpPr txBox="1"/>
          <p:nvPr/>
        </p:nvSpPr>
        <p:spPr>
          <a:xfrm>
            <a:off x="760980" y="4892847"/>
            <a:ext cx="2274982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Solid oxide fuel cells</a:t>
            </a:r>
          </a:p>
          <a:p>
            <a:r>
              <a:rPr lang="en-GB" sz="1100" dirty="0"/>
              <a:t>Nat. Energy 2017, </a:t>
            </a:r>
            <a:r>
              <a:rPr lang="en-GB" sz="1100" b="1" dirty="0"/>
              <a:t>2</a:t>
            </a:r>
            <a:r>
              <a:rPr lang="en-GB" sz="1100" dirty="0"/>
              <a:t>, 16214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94BE9E0-5A39-E83B-025D-3E35925AA4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7212" y="1436567"/>
            <a:ext cx="2414443" cy="541750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13CDBC8-4D83-FEC7-C2E0-5EF60FBEBAE8}"/>
              </a:ext>
            </a:extLst>
          </p:cNvPr>
          <p:cNvSpPr txBox="1"/>
          <p:nvPr/>
        </p:nvSpPr>
        <p:spPr>
          <a:xfrm>
            <a:off x="7593359" y="322267"/>
            <a:ext cx="300882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operando pouch cells</a:t>
            </a:r>
          </a:p>
          <a:p>
            <a:r>
              <a:rPr lang="en-GB" sz="1100" dirty="0"/>
              <a:t>From: “Advancing Battery Diagnostics through Operando Neutron Diffraction of Unmodified Non-deuterated Li-ion Single-layer Pouch Cells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08A3B32-DA38-D176-A8A5-F9CE0B79CF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9577" y="1436567"/>
            <a:ext cx="3223959" cy="373824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FA4EF28-6619-754E-1999-9A183ACB804D}"/>
              </a:ext>
            </a:extLst>
          </p:cNvPr>
          <p:cNvSpPr txBox="1"/>
          <p:nvPr/>
        </p:nvSpPr>
        <p:spPr>
          <a:xfrm>
            <a:off x="4663263" y="5174812"/>
            <a:ext cx="227658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Electrolyte structure</a:t>
            </a:r>
          </a:p>
          <a:p>
            <a:r>
              <a:rPr lang="en-GB" sz="1100" dirty="0"/>
              <a:t>EES Batteries 2025, </a:t>
            </a:r>
            <a:r>
              <a:rPr lang="en-GB" sz="1100" b="1" dirty="0"/>
              <a:t>1</a:t>
            </a:r>
            <a:r>
              <a:rPr lang="en-GB" sz="1100" dirty="0"/>
              <a:t>, 1797</a:t>
            </a:r>
          </a:p>
        </p:txBody>
      </p:sp>
    </p:spTree>
    <p:extLst>
      <p:ext uri="{BB962C8B-B14F-4D97-AF65-F5344CB8AC3E}">
        <p14:creationId xmlns:p14="http://schemas.microsoft.com/office/powerpoint/2010/main" val="9404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Title slide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riangle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Pattern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Blank Layout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2453390EE4BA43A5D6133E94472E90" ma:contentTypeVersion="16" ma:contentTypeDescription="Create a new document." ma:contentTypeScope="" ma:versionID="3f32205e828f7673b0b9b0d9eebf48ef">
  <xsd:schema xmlns:xsd="http://www.w3.org/2001/XMLSchema" xmlns:xs="http://www.w3.org/2001/XMLSchema" xmlns:p="http://schemas.microsoft.com/office/2006/metadata/properties" xmlns:ns2="7a6c5452-7205-4e2c-a322-0d36e47a4095" xmlns:ns3="4367b676-3231-4229-b246-27e36f6a6ea0" targetNamespace="http://schemas.microsoft.com/office/2006/metadata/properties" ma:root="true" ma:fieldsID="eb6983e8a2aa9e49efed4522fdaf97eb" ns2:_="" ns3:_="">
    <xsd:import namespace="7a6c5452-7205-4e2c-a322-0d36e47a4095"/>
    <xsd:import namespace="4367b676-3231-4229-b246-27e36f6a6e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6c5452-7205-4e2c-a322-0d36e47a40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e07c91c-676c-4292-ab42-0332d43006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67b676-3231-4229-b246-27e36f6a6ea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5bb8876-a7eb-42f8-850b-785a27f532ba}" ma:internalName="TaxCatchAll" ma:showField="CatchAllData" ma:web="4367b676-3231-4229-b246-27e36f6a6e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a6c5452-7205-4e2c-a322-0d36e47a4095">
      <Terms xmlns="http://schemas.microsoft.com/office/infopath/2007/PartnerControls"/>
    </lcf76f155ced4ddcb4097134ff3c332f>
    <TaxCatchAll xmlns="4367b676-3231-4229-b246-27e36f6a6ea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B2BB2A-F1B8-47C6-A451-149E10DD5E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6c5452-7205-4e2c-a322-0d36e47a4095"/>
    <ds:schemaRef ds:uri="4367b676-3231-4229-b246-27e36f6a6e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C07CB7-51EF-466B-89DC-FA27AC50FA39}">
  <ds:schemaRefs>
    <ds:schemaRef ds:uri="http://schemas.openxmlformats.org/package/2006/metadata/core-properties"/>
    <ds:schemaRef ds:uri="7a6c5452-7205-4e2c-a322-0d36e47a4095"/>
    <ds:schemaRef ds:uri="http://schemas.microsoft.com/office/2006/documentManagement/types"/>
    <ds:schemaRef ds:uri="http://schemas.microsoft.com/office/2006/metadata/properties"/>
    <ds:schemaRef ds:uri="http://purl.org/dc/elements/1.1/"/>
    <ds:schemaRef ds:uri="4367b676-3231-4229-b246-27e36f6a6ea0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6435EA1-87F7-4138-8D7D-EAF9392208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7316</TotalTime>
  <Words>341</Words>
  <Application>Microsoft Office PowerPoint</Application>
  <PresentationFormat>Widescreen</PresentationFormat>
  <Paragraphs>65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Wingdings</vt:lpstr>
      <vt:lpstr>Calibri</vt:lpstr>
      <vt:lpstr>1_Title slide</vt:lpstr>
      <vt:lpstr>2_Triangles</vt:lpstr>
      <vt:lpstr>3_Pattern</vt:lpstr>
      <vt:lpstr>4_Blank Layouts</vt:lpstr>
      <vt:lpstr>Neutron diffraction applications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Science and Technology Facilities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Richardson, Stephanie (STFC,RAL,ISIS)</dc:creator>
  <cp:lastModifiedBy>Wood, Thomas (STFC,RAL,ISIS)</cp:lastModifiedBy>
  <cp:revision>44</cp:revision>
  <dcterms:created xsi:type="dcterms:W3CDTF">2023-01-10T12:41:06Z</dcterms:created>
  <dcterms:modified xsi:type="dcterms:W3CDTF">2026-02-12T13:58:57Z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0x010100FC2453390EE4BA43A5D6133E94472E90</vt:lpwstr>
  </property>
  <property fmtid="{D5CDD505-2E9C-101B-9397-08002B2CF9AE}" pid="3" name="MediaServiceImageTags">
    <vt:lpwstr/>
  </property>
</Properties>
</file>