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15" r:id="rId5"/>
    <p:sldMasterId id="2147483700" r:id="rId6"/>
  </p:sldMasterIdLst>
  <p:notesMasterIdLst>
    <p:notesMasterId r:id="rId45"/>
  </p:notesMasterIdLst>
  <p:handoutMasterIdLst>
    <p:handoutMasterId r:id="rId46"/>
  </p:handoutMasterIdLst>
  <p:sldIdLst>
    <p:sldId id="256" r:id="rId7"/>
    <p:sldId id="299" r:id="rId8"/>
    <p:sldId id="294" r:id="rId9"/>
    <p:sldId id="300" r:id="rId10"/>
    <p:sldId id="301" r:id="rId11"/>
    <p:sldId id="306" r:id="rId12"/>
    <p:sldId id="316" r:id="rId13"/>
    <p:sldId id="317" r:id="rId14"/>
    <p:sldId id="318" r:id="rId15"/>
    <p:sldId id="315" r:id="rId16"/>
    <p:sldId id="307" r:id="rId17"/>
    <p:sldId id="319" r:id="rId18"/>
    <p:sldId id="309" r:id="rId19"/>
    <p:sldId id="320" r:id="rId20"/>
    <p:sldId id="302" r:id="rId21"/>
    <p:sldId id="321" r:id="rId22"/>
    <p:sldId id="335" r:id="rId23"/>
    <p:sldId id="310" r:id="rId24"/>
    <p:sldId id="322" r:id="rId25"/>
    <p:sldId id="311" r:id="rId26"/>
    <p:sldId id="323" r:id="rId27"/>
    <p:sldId id="312" r:id="rId28"/>
    <p:sldId id="327" r:id="rId29"/>
    <p:sldId id="328" r:id="rId30"/>
    <p:sldId id="326" r:id="rId31"/>
    <p:sldId id="303" r:id="rId32"/>
    <p:sldId id="304" r:id="rId33"/>
    <p:sldId id="333" r:id="rId34"/>
    <p:sldId id="313" r:id="rId35"/>
    <p:sldId id="329" r:id="rId36"/>
    <p:sldId id="308" r:id="rId37"/>
    <p:sldId id="330" r:id="rId38"/>
    <p:sldId id="331" r:id="rId39"/>
    <p:sldId id="332" r:id="rId40"/>
    <p:sldId id="305" r:id="rId41"/>
    <p:sldId id="314" r:id="rId42"/>
    <p:sldId id="334" r:id="rId43"/>
    <p:sldId id="27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34"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663" userDrawn="1">
          <p15:clr>
            <a:srgbClr val="A4A3A4"/>
          </p15:clr>
        </p15:guide>
        <p15:guide id="7" orient="horz" pos="3634" userDrawn="1">
          <p15:clr>
            <a:srgbClr val="A4A3A4"/>
          </p15:clr>
        </p15:guide>
        <p15:guide id="8" pos="6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1FF5A-EB01-81CB-A4A9-2A8C1C728653}" name="Philip Millard" initials="PM" userId="S::philip@rathernicedesign.onmicrosoft.com::02e4e643-84c9-4f55-b388-32b0251670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D62"/>
    <a:srgbClr val="F1F2F3"/>
    <a:srgbClr val="505050"/>
    <a:srgbClr val="0563C1"/>
    <a:srgbClr val="1E5DF8"/>
    <a:srgbClr val="003088"/>
    <a:srgbClr val="F08900"/>
    <a:srgbClr val="FF6900"/>
    <a:srgbClr val="6262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6B6E1-7E17-4949-825F-A7F7D6FB109F}" v="7" dt="2026-03-26T10:19:16.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0"/>
    <p:restoredTop sz="88366" autoAdjust="0"/>
  </p:normalViewPr>
  <p:slideViewPr>
    <p:cSldViewPr snapToGrid="0" snapToObjects="1">
      <p:cViewPr>
        <p:scale>
          <a:sx n="75" d="100"/>
          <a:sy n="75" d="100"/>
        </p:scale>
        <p:origin x="2058" y="570"/>
      </p:cViewPr>
      <p:guideLst>
        <p:guide orient="horz" pos="232"/>
        <p:guide pos="234"/>
        <p:guide orient="horz" pos="3974"/>
        <p:guide pos="7355"/>
        <p:guide pos="3840"/>
        <p:guide orient="horz" pos="663"/>
        <p:guide orient="horz" pos="3634"/>
        <p:guide pos="688"/>
      </p:guideLst>
    </p:cSldViewPr>
  </p:slideViewPr>
  <p:notesTextViewPr>
    <p:cViewPr>
      <p:scale>
        <a:sx n="1" d="1"/>
        <a:sy n="1" d="1"/>
      </p:scale>
      <p:origin x="0" y="0"/>
    </p:cViewPr>
  </p:notesTextViewPr>
  <p:notesViewPr>
    <p:cSldViewPr snapToGrid="0" snapToObjects="1"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adeep, Sooraj (STFC,RAL,TECH)" userId="b5068fcb-403d-420c-a1bd-be9ffe7020ee" providerId="ADAL" clId="{5B218F3A-B85A-408F-A57E-4E71DB3B9383}"/>
    <pc:docChg chg="undo custSel addSld delSld modSld sldOrd modShowInfo">
      <pc:chgData name="Pradeep, Sooraj (STFC,RAL,TECH)" userId="b5068fcb-403d-420c-a1bd-be9ffe7020ee" providerId="ADAL" clId="{5B218F3A-B85A-408F-A57E-4E71DB3B9383}" dt="2026-03-26T10:19:58.210" v="1209" actId="1076"/>
      <pc:docMkLst>
        <pc:docMk/>
      </pc:docMkLst>
      <pc:sldChg chg="modSp mod">
        <pc:chgData name="Pradeep, Sooraj (STFC,RAL,TECH)" userId="b5068fcb-403d-420c-a1bd-be9ffe7020ee" providerId="ADAL" clId="{5B218F3A-B85A-408F-A57E-4E71DB3B9383}" dt="2026-03-25T10:48:52.679" v="1075" actId="20577"/>
        <pc:sldMkLst>
          <pc:docMk/>
          <pc:sldMk cId="2896466830" sldId="299"/>
        </pc:sldMkLst>
        <pc:spChg chg="mod">
          <ac:chgData name="Pradeep, Sooraj (STFC,RAL,TECH)" userId="b5068fcb-403d-420c-a1bd-be9ffe7020ee" providerId="ADAL" clId="{5B218F3A-B85A-408F-A57E-4E71DB3B9383}" dt="2026-03-25T10:48:52.679" v="1075" actId="20577"/>
          <ac:spMkLst>
            <pc:docMk/>
            <pc:sldMk cId="2896466830" sldId="299"/>
            <ac:spMk id="9" creationId="{F04A2AA1-DCA7-5158-F842-FD59CA2CC852}"/>
          </ac:spMkLst>
        </pc:spChg>
      </pc:sldChg>
      <pc:sldChg chg="delSp mod">
        <pc:chgData name="Pradeep, Sooraj (STFC,RAL,TECH)" userId="b5068fcb-403d-420c-a1bd-be9ffe7020ee" providerId="ADAL" clId="{5B218F3A-B85A-408F-A57E-4E71DB3B9383}" dt="2026-03-25T09:47:45.682" v="1041" actId="478"/>
        <pc:sldMkLst>
          <pc:docMk/>
          <pc:sldMk cId="618578596" sldId="302"/>
        </pc:sldMkLst>
        <pc:cxnChg chg="del">
          <ac:chgData name="Pradeep, Sooraj (STFC,RAL,TECH)" userId="b5068fcb-403d-420c-a1bd-be9ffe7020ee" providerId="ADAL" clId="{5B218F3A-B85A-408F-A57E-4E71DB3B9383}" dt="2026-03-25T09:47:45.682" v="1041" actId="478"/>
          <ac:cxnSpMkLst>
            <pc:docMk/>
            <pc:sldMk cId="618578596" sldId="302"/>
            <ac:cxnSpMk id="6" creationId="{5916DA59-0873-84C9-CDF3-33E3DE508719}"/>
          </ac:cxnSpMkLst>
        </pc:cxnChg>
      </pc:sldChg>
      <pc:sldChg chg="addSp delSp modSp add mod modTransition">
        <pc:chgData name="Pradeep, Sooraj (STFC,RAL,TECH)" userId="b5068fcb-403d-420c-a1bd-be9ffe7020ee" providerId="ADAL" clId="{5B218F3A-B85A-408F-A57E-4E71DB3B9383}" dt="2026-03-24T12:26:47.911" v="829"/>
        <pc:sldMkLst>
          <pc:docMk/>
          <pc:sldMk cId="2412902105" sldId="306"/>
        </pc:sldMkLst>
        <pc:picChg chg="add mod">
          <ac:chgData name="Pradeep, Sooraj (STFC,RAL,TECH)" userId="b5068fcb-403d-420c-a1bd-be9ffe7020ee" providerId="ADAL" clId="{5B218F3A-B85A-408F-A57E-4E71DB3B9383}" dt="2026-03-24T12:13:57.206" v="780" actId="1076"/>
          <ac:picMkLst>
            <pc:docMk/>
            <pc:sldMk cId="2412902105" sldId="306"/>
            <ac:picMk id="8" creationId="{DAC6C2DA-2B7D-2527-C7FE-D58EE2D1D0C8}"/>
          </ac:picMkLst>
        </pc:picChg>
      </pc:sldChg>
      <pc:sldChg chg="addSp delSp modSp add mod modTransition">
        <pc:chgData name="Pradeep, Sooraj (STFC,RAL,TECH)" userId="b5068fcb-403d-420c-a1bd-be9ffe7020ee" providerId="ADAL" clId="{5B218F3A-B85A-408F-A57E-4E71DB3B9383}" dt="2026-03-24T12:28:16.130" v="865" actId="20577"/>
        <pc:sldMkLst>
          <pc:docMk/>
          <pc:sldMk cId="2846182597" sldId="307"/>
        </pc:sldMkLst>
        <pc:spChg chg="add mod">
          <ac:chgData name="Pradeep, Sooraj (STFC,RAL,TECH)" userId="b5068fcb-403d-420c-a1bd-be9ffe7020ee" providerId="ADAL" clId="{5B218F3A-B85A-408F-A57E-4E71DB3B9383}" dt="2026-03-24T12:28:16.130" v="865" actId="20577"/>
          <ac:spMkLst>
            <pc:docMk/>
            <pc:sldMk cId="2846182597" sldId="307"/>
            <ac:spMk id="8" creationId="{1F8E5DC0-9C0D-18CC-4DE5-700A8F9658A3}"/>
          </ac:spMkLst>
        </pc:spChg>
        <pc:picChg chg="add mod">
          <ac:chgData name="Pradeep, Sooraj (STFC,RAL,TECH)" userId="b5068fcb-403d-420c-a1bd-be9ffe7020ee" providerId="ADAL" clId="{5B218F3A-B85A-408F-A57E-4E71DB3B9383}" dt="2026-03-24T12:25:35.872" v="826" actId="1076"/>
          <ac:picMkLst>
            <pc:docMk/>
            <pc:sldMk cId="2846182597" sldId="307"/>
            <ac:picMk id="6" creationId="{B4BA2B09-1CBA-2160-BE14-C1B8BA6B51AC}"/>
          </ac:picMkLst>
        </pc:picChg>
      </pc:sldChg>
      <pc:sldChg chg="addSp delSp modSp add mod modTransition">
        <pc:chgData name="Pradeep, Sooraj (STFC,RAL,TECH)" userId="b5068fcb-403d-420c-a1bd-be9ffe7020ee" providerId="ADAL" clId="{5B218F3A-B85A-408F-A57E-4E71DB3B9383}" dt="2026-03-25T09:49:31.581" v="1054"/>
        <pc:sldMkLst>
          <pc:docMk/>
          <pc:sldMk cId="2854096973" sldId="308"/>
        </pc:sldMkLst>
        <pc:spChg chg="add mod">
          <ac:chgData name="Pradeep, Sooraj (STFC,RAL,TECH)" userId="b5068fcb-403d-420c-a1bd-be9ffe7020ee" providerId="ADAL" clId="{5B218F3A-B85A-408F-A57E-4E71DB3B9383}" dt="2026-03-25T09:49:31.581" v="1054"/>
          <ac:spMkLst>
            <pc:docMk/>
            <pc:sldMk cId="2854096973" sldId="308"/>
            <ac:spMk id="2" creationId="{ED90E15A-0A42-FD02-23BA-9160EE95EC58}"/>
          </ac:spMkLst>
        </pc:spChg>
        <pc:spChg chg="del">
          <ac:chgData name="Pradeep, Sooraj (STFC,RAL,TECH)" userId="b5068fcb-403d-420c-a1bd-be9ffe7020ee" providerId="ADAL" clId="{5B218F3A-B85A-408F-A57E-4E71DB3B9383}" dt="2026-03-25T09:49:31.145" v="1053" actId="478"/>
          <ac:spMkLst>
            <pc:docMk/>
            <pc:sldMk cId="2854096973" sldId="308"/>
            <ac:spMk id="7" creationId="{E69739BF-56E2-81D2-333D-A7350B3E211E}"/>
          </ac:spMkLst>
        </pc:spChg>
        <pc:cxnChg chg="add mod">
          <ac:chgData name="Pradeep, Sooraj (STFC,RAL,TECH)" userId="b5068fcb-403d-420c-a1bd-be9ffe7020ee" providerId="ADAL" clId="{5B218F3A-B85A-408F-A57E-4E71DB3B9383}" dt="2026-03-25T09:49:31.581" v="1054"/>
          <ac:cxnSpMkLst>
            <pc:docMk/>
            <pc:sldMk cId="2854096973" sldId="308"/>
            <ac:cxnSpMk id="4" creationId="{C7C20D38-0D50-D7B6-024D-3452BEEE78C7}"/>
          </ac:cxnSpMkLst>
        </pc:cxnChg>
        <pc:cxnChg chg="add mod">
          <ac:chgData name="Pradeep, Sooraj (STFC,RAL,TECH)" userId="b5068fcb-403d-420c-a1bd-be9ffe7020ee" providerId="ADAL" clId="{5B218F3A-B85A-408F-A57E-4E71DB3B9383}" dt="2026-03-25T09:49:31.581" v="1054"/>
          <ac:cxnSpMkLst>
            <pc:docMk/>
            <pc:sldMk cId="2854096973" sldId="308"/>
            <ac:cxnSpMk id="5" creationId="{5DA5CB66-9228-6EA7-1831-84E179571673}"/>
          </ac:cxnSpMkLst>
        </pc:cxnChg>
      </pc:sldChg>
      <pc:sldChg chg="addSp delSp modSp add mod modTransition">
        <pc:chgData name="Pradeep, Sooraj (STFC,RAL,TECH)" userId="b5068fcb-403d-420c-a1bd-be9ffe7020ee" providerId="ADAL" clId="{5B218F3A-B85A-408F-A57E-4E71DB3B9383}" dt="2026-03-24T12:32:46.300" v="877" actId="3626"/>
        <pc:sldMkLst>
          <pc:docMk/>
          <pc:sldMk cId="69687442" sldId="309"/>
        </pc:sldMkLst>
        <pc:spChg chg="add mod">
          <ac:chgData name="Pradeep, Sooraj (STFC,RAL,TECH)" userId="b5068fcb-403d-420c-a1bd-be9ffe7020ee" providerId="ADAL" clId="{5B218F3A-B85A-408F-A57E-4E71DB3B9383}" dt="2026-03-24T12:32:46.300" v="877" actId="3626"/>
          <ac:spMkLst>
            <pc:docMk/>
            <pc:sldMk cId="69687442" sldId="309"/>
            <ac:spMk id="8" creationId="{1B0D6CE3-9C22-80F6-1F8D-7AD38565E8E8}"/>
          </ac:spMkLst>
        </pc:spChg>
        <pc:picChg chg="add mod">
          <ac:chgData name="Pradeep, Sooraj (STFC,RAL,TECH)" userId="b5068fcb-403d-420c-a1bd-be9ffe7020ee" providerId="ADAL" clId="{5B218F3A-B85A-408F-A57E-4E71DB3B9383}" dt="2026-03-24T12:32:24.908" v="875" actId="1076"/>
          <ac:picMkLst>
            <pc:docMk/>
            <pc:sldMk cId="69687442" sldId="309"/>
            <ac:picMk id="6" creationId="{7F4028BB-8118-5FCF-4B63-169195697D96}"/>
          </ac:picMkLst>
        </pc:picChg>
      </pc:sldChg>
      <pc:sldChg chg="addSp delSp modSp add mod ord modTransition">
        <pc:chgData name="Pradeep, Sooraj (STFC,RAL,TECH)" userId="b5068fcb-403d-420c-a1bd-be9ffe7020ee" providerId="ADAL" clId="{5B218F3A-B85A-408F-A57E-4E71DB3B9383}" dt="2026-03-25T09:47:49.039" v="1042" actId="478"/>
        <pc:sldMkLst>
          <pc:docMk/>
          <pc:sldMk cId="3143923145" sldId="310"/>
        </pc:sldMkLst>
        <pc:picChg chg="add mod">
          <ac:chgData name="Pradeep, Sooraj (STFC,RAL,TECH)" userId="b5068fcb-403d-420c-a1bd-be9ffe7020ee" providerId="ADAL" clId="{5B218F3A-B85A-408F-A57E-4E71DB3B9383}" dt="2026-03-24T14:13:22.328" v="916" actId="1076"/>
          <ac:picMkLst>
            <pc:docMk/>
            <pc:sldMk cId="3143923145" sldId="310"/>
            <ac:picMk id="9" creationId="{EB318990-49F7-2491-05F0-E2D0DEC7A6AC}"/>
          </ac:picMkLst>
        </pc:picChg>
        <pc:cxnChg chg="del">
          <ac:chgData name="Pradeep, Sooraj (STFC,RAL,TECH)" userId="b5068fcb-403d-420c-a1bd-be9ffe7020ee" providerId="ADAL" clId="{5B218F3A-B85A-408F-A57E-4E71DB3B9383}" dt="2026-03-25T09:47:49.039" v="1042" actId="478"/>
          <ac:cxnSpMkLst>
            <pc:docMk/>
            <pc:sldMk cId="3143923145" sldId="310"/>
            <ac:cxnSpMk id="6" creationId="{726C225D-754E-E92B-1B22-F3895D895191}"/>
          </ac:cxnSpMkLst>
        </pc:cxnChg>
      </pc:sldChg>
      <pc:sldChg chg="addSp delSp modSp add mod modTransition">
        <pc:chgData name="Pradeep, Sooraj (STFC,RAL,TECH)" userId="b5068fcb-403d-420c-a1bd-be9ffe7020ee" providerId="ADAL" clId="{5B218F3A-B85A-408F-A57E-4E71DB3B9383}" dt="2026-03-26T10:15:04.252" v="1146" actId="20577"/>
        <pc:sldMkLst>
          <pc:docMk/>
          <pc:sldMk cId="886534728" sldId="311"/>
        </pc:sldMkLst>
        <pc:spChg chg="add mod">
          <ac:chgData name="Pradeep, Sooraj (STFC,RAL,TECH)" userId="b5068fcb-403d-420c-a1bd-be9ffe7020ee" providerId="ADAL" clId="{5B218F3A-B85A-408F-A57E-4E71DB3B9383}" dt="2026-03-26T10:15:04.252" v="1146" actId="20577"/>
          <ac:spMkLst>
            <pc:docMk/>
            <pc:sldMk cId="886534728" sldId="311"/>
            <ac:spMk id="12" creationId="{89F16A5D-E9FA-80F7-8DC8-3DB7FA795D80}"/>
          </ac:spMkLst>
        </pc:spChg>
        <pc:picChg chg="add mod">
          <ac:chgData name="Pradeep, Sooraj (STFC,RAL,TECH)" userId="b5068fcb-403d-420c-a1bd-be9ffe7020ee" providerId="ADAL" clId="{5B218F3A-B85A-408F-A57E-4E71DB3B9383}" dt="2026-03-24T14:14:41.229" v="923"/>
          <ac:picMkLst>
            <pc:docMk/>
            <pc:sldMk cId="886534728" sldId="311"/>
            <ac:picMk id="9" creationId="{80C38402-3DD2-F94B-B51F-B45B5221144B}"/>
          </ac:picMkLst>
        </pc:picChg>
        <pc:cxnChg chg="del">
          <ac:chgData name="Pradeep, Sooraj (STFC,RAL,TECH)" userId="b5068fcb-403d-420c-a1bd-be9ffe7020ee" providerId="ADAL" clId="{5B218F3A-B85A-408F-A57E-4E71DB3B9383}" dt="2026-03-25T09:48:00.722" v="1045" actId="478"/>
          <ac:cxnSpMkLst>
            <pc:docMk/>
            <pc:sldMk cId="886534728" sldId="311"/>
            <ac:cxnSpMk id="6" creationId="{26151460-02EC-B80A-DA5F-33882FC1C2F8}"/>
          </ac:cxnSpMkLst>
        </pc:cxnChg>
      </pc:sldChg>
      <pc:sldChg chg="addSp delSp modSp add mod modTransition">
        <pc:chgData name="Pradeep, Sooraj (STFC,RAL,TECH)" userId="b5068fcb-403d-420c-a1bd-be9ffe7020ee" providerId="ADAL" clId="{5B218F3A-B85A-408F-A57E-4E71DB3B9383}" dt="2026-03-25T09:48:05.403" v="1046" actId="478"/>
        <pc:sldMkLst>
          <pc:docMk/>
          <pc:sldMk cId="3386799925" sldId="312"/>
        </pc:sldMkLst>
        <pc:picChg chg="add mod">
          <ac:chgData name="Pradeep, Sooraj (STFC,RAL,TECH)" userId="b5068fcb-403d-420c-a1bd-be9ffe7020ee" providerId="ADAL" clId="{5B218F3A-B85A-408F-A57E-4E71DB3B9383}" dt="2026-03-24T14:30:09.845" v="995" actId="1076"/>
          <ac:picMkLst>
            <pc:docMk/>
            <pc:sldMk cId="3386799925" sldId="312"/>
            <ac:picMk id="13" creationId="{4D6D37B8-8AAD-22B9-D374-B34BF076F633}"/>
          </ac:picMkLst>
        </pc:picChg>
        <pc:cxnChg chg="del">
          <ac:chgData name="Pradeep, Sooraj (STFC,RAL,TECH)" userId="b5068fcb-403d-420c-a1bd-be9ffe7020ee" providerId="ADAL" clId="{5B218F3A-B85A-408F-A57E-4E71DB3B9383}" dt="2026-03-25T09:48:05.403" v="1046" actId="478"/>
          <ac:cxnSpMkLst>
            <pc:docMk/>
            <pc:sldMk cId="3386799925" sldId="312"/>
            <ac:cxnSpMk id="6" creationId="{E701799A-45C1-D4A4-EDB6-CD72EBAA4805}"/>
          </ac:cxnSpMkLst>
        </pc:cxnChg>
      </pc:sldChg>
      <pc:sldChg chg="addSp delSp modSp add mod ord">
        <pc:chgData name="Pradeep, Sooraj (STFC,RAL,TECH)" userId="b5068fcb-403d-420c-a1bd-be9ffe7020ee" providerId="ADAL" clId="{5B218F3A-B85A-408F-A57E-4E71DB3B9383}" dt="2026-03-24T14:44:35.688" v="1035" actId="1076"/>
        <pc:sldMkLst>
          <pc:docMk/>
          <pc:sldMk cId="1402353314" sldId="313"/>
        </pc:sldMkLst>
        <pc:spChg chg="mod">
          <ac:chgData name="Pradeep, Sooraj (STFC,RAL,TECH)" userId="b5068fcb-403d-420c-a1bd-be9ffe7020ee" providerId="ADAL" clId="{5B218F3A-B85A-408F-A57E-4E71DB3B9383}" dt="2026-03-24T14:42:12.289" v="1020" actId="20577"/>
          <ac:spMkLst>
            <pc:docMk/>
            <pc:sldMk cId="1402353314" sldId="313"/>
            <ac:spMk id="3" creationId="{FB9F4FA2-C04C-8A1F-3D53-5447DFAD7499}"/>
          </ac:spMkLst>
        </pc:spChg>
        <pc:spChg chg="add mod">
          <ac:chgData name="Pradeep, Sooraj (STFC,RAL,TECH)" userId="b5068fcb-403d-420c-a1bd-be9ffe7020ee" providerId="ADAL" clId="{5B218F3A-B85A-408F-A57E-4E71DB3B9383}" dt="2026-03-24T14:44:35.688" v="1035" actId="1076"/>
          <ac:spMkLst>
            <pc:docMk/>
            <pc:sldMk cId="1402353314" sldId="313"/>
            <ac:spMk id="10" creationId="{6A12EB14-71EC-76C4-6E67-5AA8FDF2F23D}"/>
          </ac:spMkLst>
        </pc:spChg>
        <pc:picChg chg="add mod">
          <ac:chgData name="Pradeep, Sooraj (STFC,RAL,TECH)" userId="b5068fcb-403d-420c-a1bd-be9ffe7020ee" providerId="ADAL" clId="{5B218F3A-B85A-408F-A57E-4E71DB3B9383}" dt="2026-03-24T14:43:24.567" v="1024" actId="1076"/>
          <ac:picMkLst>
            <pc:docMk/>
            <pc:sldMk cId="1402353314" sldId="313"/>
            <ac:picMk id="9" creationId="{0807CA8B-0FBD-280E-F859-427D891FEF8D}"/>
          </ac:picMkLst>
        </pc:picChg>
        <pc:cxnChg chg="mod">
          <ac:chgData name="Pradeep, Sooraj (STFC,RAL,TECH)" userId="b5068fcb-403d-420c-a1bd-be9ffe7020ee" providerId="ADAL" clId="{5B218F3A-B85A-408F-A57E-4E71DB3B9383}" dt="2026-03-24T14:42:17.845" v="1021" actId="14100"/>
          <ac:cxnSpMkLst>
            <pc:docMk/>
            <pc:sldMk cId="1402353314" sldId="313"/>
            <ac:cxnSpMk id="2" creationId="{C67C8980-FC17-4A5A-7E20-984FAAB25FAF}"/>
          </ac:cxnSpMkLst>
        </pc:cxnChg>
      </pc:sldChg>
      <pc:sldChg chg="addSp delSp modSp add mod modTransition">
        <pc:chgData name="Pradeep, Sooraj (STFC,RAL,TECH)" userId="b5068fcb-403d-420c-a1bd-be9ffe7020ee" providerId="ADAL" clId="{5B218F3A-B85A-408F-A57E-4E71DB3B9383}" dt="2026-03-26T10:01:12.854" v="1122"/>
        <pc:sldMkLst>
          <pc:docMk/>
          <pc:sldMk cId="3436493785" sldId="314"/>
        </pc:sldMkLst>
        <pc:spChg chg="add del mod">
          <ac:chgData name="Pradeep, Sooraj (STFC,RAL,TECH)" userId="b5068fcb-403d-420c-a1bd-be9ffe7020ee" providerId="ADAL" clId="{5B218F3A-B85A-408F-A57E-4E71DB3B9383}" dt="2026-03-26T09:57:45.917" v="1099" actId="478"/>
          <ac:spMkLst>
            <pc:docMk/>
            <pc:sldMk cId="3436493785" sldId="314"/>
            <ac:spMk id="2" creationId="{76835DE6-4592-3420-379F-0E8E400B67F7}"/>
          </ac:spMkLst>
        </pc:spChg>
        <pc:picChg chg="add del mod">
          <ac:chgData name="Pradeep, Sooraj (STFC,RAL,TECH)" userId="b5068fcb-403d-420c-a1bd-be9ffe7020ee" providerId="ADAL" clId="{5B218F3A-B85A-408F-A57E-4E71DB3B9383}" dt="2026-03-26T10:01:03.691" v="1121" actId="478"/>
          <ac:picMkLst>
            <pc:docMk/>
            <pc:sldMk cId="3436493785" sldId="314"/>
            <ac:picMk id="7" creationId="{A4CBEC5B-AFBC-E51D-539E-A24F40C8E77B}"/>
          </ac:picMkLst>
        </pc:picChg>
        <pc:picChg chg="add del mod">
          <ac:chgData name="Pradeep, Sooraj (STFC,RAL,TECH)" userId="b5068fcb-403d-420c-a1bd-be9ffe7020ee" providerId="ADAL" clId="{5B218F3A-B85A-408F-A57E-4E71DB3B9383}" dt="2026-03-26T09:59:53.535" v="1112" actId="478"/>
          <ac:picMkLst>
            <pc:docMk/>
            <pc:sldMk cId="3436493785" sldId="314"/>
            <ac:picMk id="9" creationId="{E3AC48D2-B47D-EEC4-20E0-35244E70069D}"/>
          </ac:picMkLst>
        </pc:picChg>
        <pc:picChg chg="add del mod">
          <ac:chgData name="Pradeep, Sooraj (STFC,RAL,TECH)" userId="b5068fcb-403d-420c-a1bd-be9ffe7020ee" providerId="ADAL" clId="{5B218F3A-B85A-408F-A57E-4E71DB3B9383}" dt="2026-03-26T10:01:03.171" v="1120" actId="478"/>
          <ac:picMkLst>
            <pc:docMk/>
            <pc:sldMk cId="3436493785" sldId="314"/>
            <ac:picMk id="10" creationId="{95B22A66-DF62-A130-23F8-DC65580C46B1}"/>
          </ac:picMkLst>
        </pc:picChg>
        <pc:picChg chg="add mod">
          <ac:chgData name="Pradeep, Sooraj (STFC,RAL,TECH)" userId="b5068fcb-403d-420c-a1bd-be9ffe7020ee" providerId="ADAL" clId="{5B218F3A-B85A-408F-A57E-4E71DB3B9383}" dt="2026-03-26T10:01:12.854" v="1122"/>
          <ac:picMkLst>
            <pc:docMk/>
            <pc:sldMk cId="3436493785" sldId="314"/>
            <ac:picMk id="11" creationId="{61E30ACB-3210-BBCB-527E-F2C3B84E141C}"/>
          </ac:picMkLst>
        </pc:picChg>
      </pc:sldChg>
      <pc:sldChg chg="addSp delSp modSp add mod ord modTransition">
        <pc:chgData name="Pradeep, Sooraj (STFC,RAL,TECH)" userId="b5068fcb-403d-420c-a1bd-be9ffe7020ee" providerId="ADAL" clId="{5B218F3A-B85A-408F-A57E-4E71DB3B9383}" dt="2026-03-24T12:26:54.392" v="833"/>
        <pc:sldMkLst>
          <pc:docMk/>
          <pc:sldMk cId="1757529903" sldId="315"/>
        </pc:sldMkLst>
        <pc:picChg chg="add mod modCrop">
          <ac:chgData name="Pradeep, Sooraj (STFC,RAL,TECH)" userId="b5068fcb-403d-420c-a1bd-be9ffe7020ee" providerId="ADAL" clId="{5B218F3A-B85A-408F-A57E-4E71DB3B9383}" dt="2026-03-24T12:21:05.668" v="816" actId="1076"/>
          <ac:picMkLst>
            <pc:docMk/>
            <pc:sldMk cId="1757529903" sldId="315"/>
            <ac:picMk id="6" creationId="{A14C0644-4497-8093-9028-03D4D6687E06}"/>
          </ac:picMkLst>
        </pc:picChg>
      </pc:sldChg>
      <pc:sldChg chg="addSp delSp modSp add mod modTransition">
        <pc:chgData name="Pradeep, Sooraj (STFC,RAL,TECH)" userId="b5068fcb-403d-420c-a1bd-be9ffe7020ee" providerId="ADAL" clId="{5B218F3A-B85A-408F-A57E-4E71DB3B9383}" dt="2026-03-24T12:26:49.442" v="830"/>
        <pc:sldMkLst>
          <pc:docMk/>
          <pc:sldMk cId="2376524043" sldId="316"/>
        </pc:sldMkLst>
        <pc:picChg chg="mod">
          <ac:chgData name="Pradeep, Sooraj (STFC,RAL,TECH)" userId="b5068fcb-403d-420c-a1bd-be9ffe7020ee" providerId="ADAL" clId="{5B218F3A-B85A-408F-A57E-4E71DB3B9383}" dt="2026-03-24T12:16:15.814" v="788" actId="14826"/>
          <ac:picMkLst>
            <pc:docMk/>
            <pc:sldMk cId="2376524043" sldId="316"/>
            <ac:picMk id="8" creationId="{833AE4EB-790D-B723-23FA-2AF7A430F9C9}"/>
          </ac:picMkLst>
        </pc:picChg>
      </pc:sldChg>
      <pc:sldChg chg="addSp delSp modSp add mod modTransition">
        <pc:chgData name="Pradeep, Sooraj (STFC,RAL,TECH)" userId="b5068fcb-403d-420c-a1bd-be9ffe7020ee" providerId="ADAL" clId="{5B218F3A-B85A-408F-A57E-4E71DB3B9383}" dt="2026-03-24T12:26:51.331" v="831"/>
        <pc:sldMkLst>
          <pc:docMk/>
          <pc:sldMk cId="179145807" sldId="317"/>
        </pc:sldMkLst>
        <pc:picChg chg="mod">
          <ac:chgData name="Pradeep, Sooraj (STFC,RAL,TECH)" userId="b5068fcb-403d-420c-a1bd-be9ffe7020ee" providerId="ADAL" clId="{5B218F3A-B85A-408F-A57E-4E71DB3B9383}" dt="2026-03-24T12:17:38.380" v="797" actId="14826"/>
          <ac:picMkLst>
            <pc:docMk/>
            <pc:sldMk cId="179145807" sldId="317"/>
            <ac:picMk id="8" creationId="{8D398E4A-68A2-B7CF-5B90-565E8904CDAD}"/>
          </ac:picMkLst>
        </pc:picChg>
      </pc:sldChg>
      <pc:sldChg chg="addSp delSp modSp add mod modTransition">
        <pc:chgData name="Pradeep, Sooraj (STFC,RAL,TECH)" userId="b5068fcb-403d-420c-a1bd-be9ffe7020ee" providerId="ADAL" clId="{5B218F3A-B85A-408F-A57E-4E71DB3B9383}" dt="2026-03-24T12:26:52.891" v="832"/>
        <pc:sldMkLst>
          <pc:docMk/>
          <pc:sldMk cId="2818422727" sldId="318"/>
        </pc:sldMkLst>
        <pc:picChg chg="mod">
          <ac:chgData name="Pradeep, Sooraj (STFC,RAL,TECH)" userId="b5068fcb-403d-420c-a1bd-be9ffe7020ee" providerId="ADAL" clId="{5B218F3A-B85A-408F-A57E-4E71DB3B9383}" dt="2026-03-24T12:18:57.179" v="806" actId="1076"/>
          <ac:picMkLst>
            <pc:docMk/>
            <pc:sldMk cId="2818422727" sldId="318"/>
            <ac:picMk id="8" creationId="{1F2553D1-0C39-821D-7C6C-D3ECE63124D1}"/>
          </ac:picMkLst>
        </pc:picChg>
      </pc:sldChg>
      <pc:sldChg chg="modSp add mod">
        <pc:chgData name="Pradeep, Sooraj (STFC,RAL,TECH)" userId="b5068fcb-403d-420c-a1bd-be9ffe7020ee" providerId="ADAL" clId="{5B218F3A-B85A-408F-A57E-4E71DB3B9383}" dt="2026-03-24T12:29:15.784" v="872" actId="1076"/>
        <pc:sldMkLst>
          <pc:docMk/>
          <pc:sldMk cId="572953657" sldId="319"/>
        </pc:sldMkLst>
        <pc:picChg chg="mod">
          <ac:chgData name="Pradeep, Sooraj (STFC,RAL,TECH)" userId="b5068fcb-403d-420c-a1bd-be9ffe7020ee" providerId="ADAL" clId="{5B218F3A-B85A-408F-A57E-4E71DB3B9383}" dt="2026-03-24T12:29:15.784" v="872" actId="1076"/>
          <ac:picMkLst>
            <pc:docMk/>
            <pc:sldMk cId="572953657" sldId="319"/>
            <ac:picMk id="6" creationId="{EA8BCE3C-0528-1028-0EDA-DEDD0A4C0C71}"/>
          </ac:picMkLst>
        </pc:picChg>
      </pc:sldChg>
      <pc:sldChg chg="addSp delSp modSp add mod">
        <pc:chgData name="Pradeep, Sooraj (STFC,RAL,TECH)" userId="b5068fcb-403d-420c-a1bd-be9ffe7020ee" providerId="ADAL" clId="{5B218F3A-B85A-408F-A57E-4E71DB3B9383}" dt="2026-03-24T12:33:40.674" v="883" actId="478"/>
        <pc:sldMkLst>
          <pc:docMk/>
          <pc:sldMk cId="2831937591" sldId="320"/>
        </pc:sldMkLst>
        <pc:picChg chg="add mod">
          <ac:chgData name="Pradeep, Sooraj (STFC,RAL,TECH)" userId="b5068fcb-403d-420c-a1bd-be9ffe7020ee" providerId="ADAL" clId="{5B218F3A-B85A-408F-A57E-4E71DB3B9383}" dt="2026-03-24T12:33:33.666" v="882"/>
          <ac:picMkLst>
            <pc:docMk/>
            <pc:sldMk cId="2831937591" sldId="320"/>
            <ac:picMk id="4" creationId="{19787DD2-7265-CF4F-EB53-24271E52730D}"/>
          </ac:picMkLst>
        </pc:picChg>
      </pc:sldChg>
      <pc:sldChg chg="addSp delSp modSp add mod modTransition">
        <pc:chgData name="Pradeep, Sooraj (STFC,RAL,TECH)" userId="b5068fcb-403d-420c-a1bd-be9ffe7020ee" providerId="ADAL" clId="{5B218F3A-B85A-408F-A57E-4E71DB3B9383}" dt="2026-03-26T10:19:16.801" v="1192"/>
        <pc:sldMkLst>
          <pc:docMk/>
          <pc:sldMk cId="1910571045" sldId="321"/>
        </pc:sldMkLst>
        <pc:picChg chg="add mod">
          <ac:chgData name="Pradeep, Sooraj (STFC,RAL,TECH)" userId="b5068fcb-403d-420c-a1bd-be9ffe7020ee" providerId="ADAL" clId="{5B218F3A-B85A-408F-A57E-4E71DB3B9383}" dt="2026-03-24T12:57:09.995" v="909" actId="1076"/>
          <ac:picMkLst>
            <pc:docMk/>
            <pc:sldMk cId="1910571045" sldId="321"/>
            <ac:picMk id="4" creationId="{A3084325-ECD1-406D-E20D-9332196740B8}"/>
          </ac:picMkLst>
        </pc:picChg>
        <pc:picChg chg="add mod">
          <ac:chgData name="Pradeep, Sooraj (STFC,RAL,TECH)" userId="b5068fcb-403d-420c-a1bd-be9ffe7020ee" providerId="ADAL" clId="{5B218F3A-B85A-408F-A57E-4E71DB3B9383}" dt="2026-03-24T12:57:09.995" v="909" actId="1076"/>
          <ac:picMkLst>
            <pc:docMk/>
            <pc:sldMk cId="1910571045" sldId="321"/>
            <ac:picMk id="9" creationId="{30B0B5B2-2319-6A64-0D1F-C81CC561E052}"/>
          </ac:picMkLst>
        </pc:picChg>
        <pc:picChg chg="add mod">
          <ac:chgData name="Pradeep, Sooraj (STFC,RAL,TECH)" userId="b5068fcb-403d-420c-a1bd-be9ffe7020ee" providerId="ADAL" clId="{5B218F3A-B85A-408F-A57E-4E71DB3B9383}" dt="2026-03-24T12:57:09.995" v="909" actId="1076"/>
          <ac:picMkLst>
            <pc:docMk/>
            <pc:sldMk cId="1910571045" sldId="321"/>
            <ac:picMk id="12" creationId="{63BC7F35-B2EB-DD41-AE3D-284BBEA72A0E}"/>
          </ac:picMkLst>
        </pc:picChg>
        <pc:cxnChg chg="del">
          <ac:chgData name="Pradeep, Sooraj (STFC,RAL,TECH)" userId="b5068fcb-403d-420c-a1bd-be9ffe7020ee" providerId="ADAL" clId="{5B218F3A-B85A-408F-A57E-4E71DB3B9383}" dt="2026-03-25T09:48:40.418" v="1050" actId="478"/>
          <ac:cxnSpMkLst>
            <pc:docMk/>
            <pc:sldMk cId="1910571045" sldId="321"/>
            <ac:cxnSpMk id="6" creationId="{162B479D-193C-7965-D0FF-72EC780FBDDD}"/>
          </ac:cxnSpMkLst>
        </pc:cxnChg>
      </pc:sldChg>
      <pc:sldChg chg="addSp delSp modSp add mod ord modTransition">
        <pc:chgData name="Pradeep, Sooraj (STFC,RAL,TECH)" userId="b5068fcb-403d-420c-a1bd-be9ffe7020ee" providerId="ADAL" clId="{5B218F3A-B85A-408F-A57E-4E71DB3B9383}" dt="2026-03-26T10:15:30.559" v="1191" actId="20577"/>
        <pc:sldMkLst>
          <pc:docMk/>
          <pc:sldMk cId="123298983" sldId="322"/>
        </pc:sldMkLst>
        <pc:spChg chg="add mod">
          <ac:chgData name="Pradeep, Sooraj (STFC,RAL,TECH)" userId="b5068fcb-403d-420c-a1bd-be9ffe7020ee" providerId="ADAL" clId="{5B218F3A-B85A-408F-A57E-4E71DB3B9383}" dt="2026-03-26T10:15:30.559" v="1191" actId="20577"/>
          <ac:spMkLst>
            <pc:docMk/>
            <pc:sldMk cId="123298983" sldId="322"/>
            <ac:spMk id="8" creationId="{5C003BD5-5351-61DD-2220-4169B05F5D0F}"/>
          </ac:spMkLst>
        </pc:spChg>
        <pc:picChg chg="add mod">
          <ac:chgData name="Pradeep, Sooraj (STFC,RAL,TECH)" userId="b5068fcb-403d-420c-a1bd-be9ffe7020ee" providerId="ADAL" clId="{5B218F3A-B85A-408F-A57E-4E71DB3B9383}" dt="2026-03-24T14:18:42.227" v="937" actId="1076"/>
          <ac:picMkLst>
            <pc:docMk/>
            <pc:sldMk cId="123298983" sldId="322"/>
            <ac:picMk id="2" creationId="{0E38DA84-9F58-3DEC-95D7-6C6CFC608A60}"/>
          </ac:picMkLst>
        </pc:picChg>
        <pc:cxnChg chg="del">
          <ac:chgData name="Pradeep, Sooraj (STFC,RAL,TECH)" userId="b5068fcb-403d-420c-a1bd-be9ffe7020ee" providerId="ADAL" clId="{5B218F3A-B85A-408F-A57E-4E71DB3B9383}" dt="2026-03-25T09:47:53.351" v="1043" actId="478"/>
          <ac:cxnSpMkLst>
            <pc:docMk/>
            <pc:sldMk cId="123298983" sldId="322"/>
            <ac:cxnSpMk id="6" creationId="{0D5FA05D-7025-AB2C-C3F8-2C4E4F710376}"/>
          </ac:cxnSpMkLst>
        </pc:cxnChg>
      </pc:sldChg>
      <pc:sldChg chg="addSp delSp modSp add mod modTransition">
        <pc:chgData name="Pradeep, Sooraj (STFC,RAL,TECH)" userId="b5068fcb-403d-420c-a1bd-be9ffe7020ee" providerId="ADAL" clId="{5B218F3A-B85A-408F-A57E-4E71DB3B9383}" dt="2026-03-26T10:15:22.489" v="1184" actId="20577"/>
        <pc:sldMkLst>
          <pc:docMk/>
          <pc:sldMk cId="4022980320" sldId="323"/>
        </pc:sldMkLst>
        <pc:spChg chg="add mod">
          <ac:chgData name="Pradeep, Sooraj (STFC,RAL,TECH)" userId="b5068fcb-403d-420c-a1bd-be9ffe7020ee" providerId="ADAL" clId="{5B218F3A-B85A-408F-A57E-4E71DB3B9383}" dt="2026-03-26T10:15:22.489" v="1184" actId="20577"/>
          <ac:spMkLst>
            <pc:docMk/>
            <pc:sldMk cId="4022980320" sldId="323"/>
            <ac:spMk id="2" creationId="{FC237719-57A4-4343-05DD-3031FFF29364}"/>
          </ac:spMkLst>
        </pc:spChg>
        <pc:picChg chg="add mod">
          <ac:chgData name="Pradeep, Sooraj (STFC,RAL,TECH)" userId="b5068fcb-403d-420c-a1bd-be9ffe7020ee" providerId="ADAL" clId="{5B218F3A-B85A-408F-A57E-4E71DB3B9383}" dt="2026-03-24T14:15:09.757" v="935" actId="1076"/>
          <ac:picMkLst>
            <pc:docMk/>
            <pc:sldMk cId="4022980320" sldId="323"/>
            <ac:picMk id="7" creationId="{C111D385-A41C-D51F-C56E-0D1846E2B911}"/>
          </ac:picMkLst>
        </pc:picChg>
        <pc:cxnChg chg="del">
          <ac:chgData name="Pradeep, Sooraj (STFC,RAL,TECH)" userId="b5068fcb-403d-420c-a1bd-be9ffe7020ee" providerId="ADAL" clId="{5B218F3A-B85A-408F-A57E-4E71DB3B9383}" dt="2026-03-25T09:47:55.947" v="1044" actId="478"/>
          <ac:cxnSpMkLst>
            <pc:docMk/>
            <pc:sldMk cId="4022980320" sldId="323"/>
            <ac:cxnSpMk id="6" creationId="{E33F47C2-711F-E833-1A69-9D087A385B85}"/>
          </ac:cxnSpMkLst>
        </pc:cxnChg>
      </pc:sldChg>
      <pc:sldChg chg="addSp delSp modSp add mod modTransition">
        <pc:chgData name="Pradeep, Sooraj (STFC,RAL,TECH)" userId="b5068fcb-403d-420c-a1bd-be9ffe7020ee" providerId="ADAL" clId="{5B218F3A-B85A-408F-A57E-4E71DB3B9383}" dt="2026-03-25T09:48:14.864" v="1049" actId="478"/>
        <pc:sldMkLst>
          <pc:docMk/>
          <pc:sldMk cId="2398998653" sldId="326"/>
        </pc:sldMkLst>
        <pc:picChg chg="add mod">
          <ac:chgData name="Pradeep, Sooraj (STFC,RAL,TECH)" userId="b5068fcb-403d-420c-a1bd-be9ffe7020ee" providerId="ADAL" clId="{5B218F3A-B85A-408F-A57E-4E71DB3B9383}" dt="2026-03-24T14:27:24.303" v="981" actId="1076"/>
          <ac:picMkLst>
            <pc:docMk/>
            <pc:sldMk cId="2398998653" sldId="326"/>
            <ac:picMk id="7" creationId="{9745EA21-540B-0220-FBDA-C720A8F55211}"/>
          </ac:picMkLst>
        </pc:picChg>
        <pc:cxnChg chg="del">
          <ac:chgData name="Pradeep, Sooraj (STFC,RAL,TECH)" userId="b5068fcb-403d-420c-a1bd-be9ffe7020ee" providerId="ADAL" clId="{5B218F3A-B85A-408F-A57E-4E71DB3B9383}" dt="2026-03-25T09:48:14.864" v="1049" actId="478"/>
          <ac:cxnSpMkLst>
            <pc:docMk/>
            <pc:sldMk cId="2398998653" sldId="326"/>
            <ac:cxnSpMk id="6" creationId="{C8C7768A-CF03-E4E2-4B8D-188696206E6A}"/>
          </ac:cxnSpMkLst>
        </pc:cxnChg>
      </pc:sldChg>
      <pc:sldChg chg="delSp modSp add mod modTransition">
        <pc:chgData name="Pradeep, Sooraj (STFC,RAL,TECH)" userId="b5068fcb-403d-420c-a1bd-be9ffe7020ee" providerId="ADAL" clId="{5B218F3A-B85A-408F-A57E-4E71DB3B9383}" dt="2026-03-25T09:48:08.231" v="1047" actId="478"/>
        <pc:sldMkLst>
          <pc:docMk/>
          <pc:sldMk cId="3761242311" sldId="327"/>
        </pc:sldMkLst>
        <pc:picChg chg="mod modCrop">
          <ac:chgData name="Pradeep, Sooraj (STFC,RAL,TECH)" userId="b5068fcb-403d-420c-a1bd-be9ffe7020ee" providerId="ADAL" clId="{5B218F3A-B85A-408F-A57E-4E71DB3B9383}" dt="2026-03-24T14:30:38.615" v="1002" actId="1076"/>
          <ac:picMkLst>
            <pc:docMk/>
            <pc:sldMk cId="3761242311" sldId="327"/>
            <ac:picMk id="13" creationId="{52B787B9-CC9D-6D80-A904-8190D4C66093}"/>
          </ac:picMkLst>
        </pc:picChg>
        <pc:cxnChg chg="del">
          <ac:chgData name="Pradeep, Sooraj (STFC,RAL,TECH)" userId="b5068fcb-403d-420c-a1bd-be9ffe7020ee" providerId="ADAL" clId="{5B218F3A-B85A-408F-A57E-4E71DB3B9383}" dt="2026-03-25T09:48:08.231" v="1047" actId="478"/>
          <ac:cxnSpMkLst>
            <pc:docMk/>
            <pc:sldMk cId="3761242311" sldId="327"/>
            <ac:cxnSpMk id="6" creationId="{8A26FDDD-3DD5-A6FF-7DAF-A044A7D44084}"/>
          </ac:cxnSpMkLst>
        </pc:cxnChg>
      </pc:sldChg>
      <pc:sldChg chg="delSp modSp add mod modTransition">
        <pc:chgData name="Pradeep, Sooraj (STFC,RAL,TECH)" userId="b5068fcb-403d-420c-a1bd-be9ffe7020ee" providerId="ADAL" clId="{5B218F3A-B85A-408F-A57E-4E71DB3B9383}" dt="2026-03-25T09:48:11.061" v="1048" actId="478"/>
        <pc:sldMkLst>
          <pc:docMk/>
          <pc:sldMk cId="4059166818" sldId="328"/>
        </pc:sldMkLst>
        <pc:picChg chg="mod modCrop">
          <ac:chgData name="Pradeep, Sooraj (STFC,RAL,TECH)" userId="b5068fcb-403d-420c-a1bd-be9ffe7020ee" providerId="ADAL" clId="{5B218F3A-B85A-408F-A57E-4E71DB3B9383}" dt="2026-03-24T14:38:15.658" v="1006" actId="1076"/>
          <ac:picMkLst>
            <pc:docMk/>
            <pc:sldMk cId="4059166818" sldId="328"/>
            <ac:picMk id="13" creationId="{BB1C76EB-3562-939D-7EC8-644FAB30F790}"/>
          </ac:picMkLst>
        </pc:picChg>
        <pc:cxnChg chg="del">
          <ac:chgData name="Pradeep, Sooraj (STFC,RAL,TECH)" userId="b5068fcb-403d-420c-a1bd-be9ffe7020ee" providerId="ADAL" clId="{5B218F3A-B85A-408F-A57E-4E71DB3B9383}" dt="2026-03-25T09:48:11.061" v="1048" actId="478"/>
          <ac:cxnSpMkLst>
            <pc:docMk/>
            <pc:sldMk cId="4059166818" sldId="328"/>
            <ac:cxnSpMk id="6" creationId="{9550A1D4-195C-D84D-B9C3-FCB393AD47DA}"/>
          </ac:cxnSpMkLst>
        </pc:cxnChg>
      </pc:sldChg>
      <pc:sldChg chg="addSp delSp modSp add mod modTransition">
        <pc:chgData name="Pradeep, Sooraj (STFC,RAL,TECH)" userId="b5068fcb-403d-420c-a1bd-be9ffe7020ee" providerId="ADAL" clId="{5B218F3A-B85A-408F-A57E-4E71DB3B9383}" dt="2026-03-25T09:49:26.423" v="1052"/>
        <pc:sldMkLst>
          <pc:docMk/>
          <pc:sldMk cId="4096853135" sldId="329"/>
        </pc:sldMkLst>
        <pc:spChg chg="add mod">
          <ac:chgData name="Pradeep, Sooraj (STFC,RAL,TECH)" userId="b5068fcb-403d-420c-a1bd-be9ffe7020ee" providerId="ADAL" clId="{5B218F3A-B85A-408F-A57E-4E71DB3B9383}" dt="2026-03-25T09:49:26.423" v="1052"/>
          <ac:spMkLst>
            <pc:docMk/>
            <pc:sldMk cId="4096853135" sldId="329"/>
            <ac:spMk id="2" creationId="{212784C8-EDE4-0024-330A-5657293845A5}"/>
          </ac:spMkLst>
        </pc:spChg>
        <pc:spChg chg="del">
          <ac:chgData name="Pradeep, Sooraj (STFC,RAL,TECH)" userId="b5068fcb-403d-420c-a1bd-be9ffe7020ee" providerId="ADAL" clId="{5B218F3A-B85A-408F-A57E-4E71DB3B9383}" dt="2026-03-25T09:49:25.751" v="1051" actId="478"/>
          <ac:spMkLst>
            <pc:docMk/>
            <pc:sldMk cId="4096853135" sldId="329"/>
            <ac:spMk id="7" creationId="{FD2363DA-6B97-AC53-0460-1A0716B3D55F}"/>
          </ac:spMkLst>
        </pc:spChg>
        <pc:cxnChg chg="add mod">
          <ac:chgData name="Pradeep, Sooraj (STFC,RAL,TECH)" userId="b5068fcb-403d-420c-a1bd-be9ffe7020ee" providerId="ADAL" clId="{5B218F3A-B85A-408F-A57E-4E71DB3B9383}" dt="2026-03-25T09:49:26.423" v="1052"/>
          <ac:cxnSpMkLst>
            <pc:docMk/>
            <pc:sldMk cId="4096853135" sldId="329"/>
            <ac:cxnSpMk id="4" creationId="{F1C484A1-EF48-6690-F565-56B29D881B4F}"/>
          </ac:cxnSpMkLst>
        </pc:cxnChg>
        <pc:cxnChg chg="add mod">
          <ac:chgData name="Pradeep, Sooraj (STFC,RAL,TECH)" userId="b5068fcb-403d-420c-a1bd-be9ffe7020ee" providerId="ADAL" clId="{5B218F3A-B85A-408F-A57E-4E71DB3B9383}" dt="2026-03-25T09:49:26.423" v="1052"/>
          <ac:cxnSpMkLst>
            <pc:docMk/>
            <pc:sldMk cId="4096853135" sldId="329"/>
            <ac:cxnSpMk id="5" creationId="{75797697-96C6-62AE-3C01-A1DFAE9060EB}"/>
          </ac:cxnSpMkLst>
        </pc:cxnChg>
      </pc:sldChg>
      <pc:sldChg chg="addSp delSp modSp add mod modTransition">
        <pc:chgData name="Pradeep, Sooraj (STFC,RAL,TECH)" userId="b5068fcb-403d-420c-a1bd-be9ffe7020ee" providerId="ADAL" clId="{5B218F3A-B85A-408F-A57E-4E71DB3B9383}" dt="2026-03-25T09:49:36.981" v="1056"/>
        <pc:sldMkLst>
          <pc:docMk/>
          <pc:sldMk cId="2216437981" sldId="330"/>
        </pc:sldMkLst>
        <pc:spChg chg="add mod">
          <ac:chgData name="Pradeep, Sooraj (STFC,RAL,TECH)" userId="b5068fcb-403d-420c-a1bd-be9ffe7020ee" providerId="ADAL" clId="{5B218F3A-B85A-408F-A57E-4E71DB3B9383}" dt="2026-03-25T09:49:36.981" v="1056"/>
          <ac:spMkLst>
            <pc:docMk/>
            <pc:sldMk cId="2216437981" sldId="330"/>
            <ac:spMk id="2" creationId="{93A8F971-72A9-7B73-2C31-BD70021CBA24}"/>
          </ac:spMkLst>
        </pc:spChg>
        <pc:spChg chg="del">
          <ac:chgData name="Pradeep, Sooraj (STFC,RAL,TECH)" userId="b5068fcb-403d-420c-a1bd-be9ffe7020ee" providerId="ADAL" clId="{5B218F3A-B85A-408F-A57E-4E71DB3B9383}" dt="2026-03-25T09:49:36.545" v="1055" actId="478"/>
          <ac:spMkLst>
            <pc:docMk/>
            <pc:sldMk cId="2216437981" sldId="330"/>
            <ac:spMk id="7" creationId="{DFB19763-9326-5931-BBA2-0DE8DD93ED54}"/>
          </ac:spMkLst>
        </pc:spChg>
        <pc:cxnChg chg="add mod">
          <ac:chgData name="Pradeep, Sooraj (STFC,RAL,TECH)" userId="b5068fcb-403d-420c-a1bd-be9ffe7020ee" providerId="ADAL" clId="{5B218F3A-B85A-408F-A57E-4E71DB3B9383}" dt="2026-03-25T09:49:36.981" v="1056"/>
          <ac:cxnSpMkLst>
            <pc:docMk/>
            <pc:sldMk cId="2216437981" sldId="330"/>
            <ac:cxnSpMk id="4" creationId="{E1136621-155D-648C-7C88-99DEEE75FA9F}"/>
          </ac:cxnSpMkLst>
        </pc:cxnChg>
        <pc:cxnChg chg="add mod">
          <ac:chgData name="Pradeep, Sooraj (STFC,RAL,TECH)" userId="b5068fcb-403d-420c-a1bd-be9ffe7020ee" providerId="ADAL" clId="{5B218F3A-B85A-408F-A57E-4E71DB3B9383}" dt="2026-03-25T09:49:36.981" v="1056"/>
          <ac:cxnSpMkLst>
            <pc:docMk/>
            <pc:sldMk cId="2216437981" sldId="330"/>
            <ac:cxnSpMk id="5" creationId="{16A6F20D-8D93-3DDF-521A-326DE9327378}"/>
          </ac:cxnSpMkLst>
        </pc:cxnChg>
      </pc:sldChg>
      <pc:sldChg chg="addSp delSp modSp add mod ord modTransition">
        <pc:chgData name="Pradeep, Sooraj (STFC,RAL,TECH)" userId="b5068fcb-403d-420c-a1bd-be9ffe7020ee" providerId="ADAL" clId="{5B218F3A-B85A-408F-A57E-4E71DB3B9383}" dt="2026-03-25T10:56:05.092" v="1098" actId="1036"/>
        <pc:sldMkLst>
          <pc:docMk/>
          <pc:sldMk cId="2365188981" sldId="331"/>
        </pc:sldMkLst>
        <pc:spChg chg="add mod">
          <ac:chgData name="Pradeep, Sooraj (STFC,RAL,TECH)" userId="b5068fcb-403d-420c-a1bd-be9ffe7020ee" providerId="ADAL" clId="{5B218F3A-B85A-408F-A57E-4E71DB3B9383}" dt="2026-03-25T09:49:44.130" v="1058"/>
          <ac:spMkLst>
            <pc:docMk/>
            <pc:sldMk cId="2365188981" sldId="331"/>
            <ac:spMk id="2" creationId="{F898520D-CA13-6C54-1A94-F4B8CEC09E1F}"/>
          </ac:spMkLst>
        </pc:spChg>
        <pc:spChg chg="del">
          <ac:chgData name="Pradeep, Sooraj (STFC,RAL,TECH)" userId="b5068fcb-403d-420c-a1bd-be9ffe7020ee" providerId="ADAL" clId="{5B218F3A-B85A-408F-A57E-4E71DB3B9383}" dt="2026-03-25T09:49:43.771" v="1057" actId="478"/>
          <ac:spMkLst>
            <pc:docMk/>
            <pc:sldMk cId="2365188981" sldId="331"/>
            <ac:spMk id="7" creationId="{F203EDDB-99CB-81B1-3331-EA003C2514A5}"/>
          </ac:spMkLst>
        </pc:spChg>
        <pc:picChg chg="ord">
          <ac:chgData name="Pradeep, Sooraj (STFC,RAL,TECH)" userId="b5068fcb-403d-420c-a1bd-be9ffe7020ee" providerId="ADAL" clId="{5B218F3A-B85A-408F-A57E-4E71DB3B9383}" dt="2026-03-25T09:49:54.317" v="1059" actId="166"/>
          <ac:picMkLst>
            <pc:docMk/>
            <pc:sldMk cId="2365188981" sldId="331"/>
            <ac:picMk id="4" creationId="{AB994EC4-9F3C-4BEB-CA39-D53AF2C5C025}"/>
          </ac:picMkLst>
        </pc:picChg>
        <pc:picChg chg="mod ord">
          <ac:chgData name="Pradeep, Sooraj (STFC,RAL,TECH)" userId="b5068fcb-403d-420c-a1bd-be9ffe7020ee" providerId="ADAL" clId="{5B218F3A-B85A-408F-A57E-4E71DB3B9383}" dt="2026-03-25T10:56:05.092" v="1098" actId="1036"/>
          <ac:picMkLst>
            <pc:docMk/>
            <pc:sldMk cId="2365188981" sldId="331"/>
            <ac:picMk id="6" creationId="{D76B44B2-81B8-76B6-D2C5-C3A647FA1B81}"/>
          </ac:picMkLst>
        </pc:picChg>
        <pc:cxnChg chg="add mod">
          <ac:chgData name="Pradeep, Sooraj (STFC,RAL,TECH)" userId="b5068fcb-403d-420c-a1bd-be9ffe7020ee" providerId="ADAL" clId="{5B218F3A-B85A-408F-A57E-4E71DB3B9383}" dt="2026-03-25T09:49:44.130" v="1058"/>
          <ac:cxnSpMkLst>
            <pc:docMk/>
            <pc:sldMk cId="2365188981" sldId="331"/>
            <ac:cxnSpMk id="3" creationId="{CD7C4784-D892-7191-BD83-6052740CA15A}"/>
          </ac:cxnSpMkLst>
        </pc:cxnChg>
        <pc:cxnChg chg="add mod">
          <ac:chgData name="Pradeep, Sooraj (STFC,RAL,TECH)" userId="b5068fcb-403d-420c-a1bd-be9ffe7020ee" providerId="ADAL" clId="{5B218F3A-B85A-408F-A57E-4E71DB3B9383}" dt="2026-03-25T09:49:44.130" v="1058"/>
          <ac:cxnSpMkLst>
            <pc:docMk/>
            <pc:sldMk cId="2365188981" sldId="331"/>
            <ac:cxnSpMk id="5" creationId="{AB503876-5820-45EB-0667-1E5B9D9535D5}"/>
          </ac:cxnSpMkLst>
        </pc:cxnChg>
      </pc:sldChg>
      <pc:sldChg chg="addSp delSp modSp add mod modTransition">
        <pc:chgData name="Pradeep, Sooraj (STFC,RAL,TECH)" userId="b5068fcb-403d-420c-a1bd-be9ffe7020ee" providerId="ADAL" clId="{5B218F3A-B85A-408F-A57E-4E71DB3B9383}" dt="2026-03-25T09:50:08.045" v="1062"/>
        <pc:sldMkLst>
          <pc:docMk/>
          <pc:sldMk cId="2049707958" sldId="332"/>
        </pc:sldMkLst>
        <pc:spChg chg="add mod">
          <ac:chgData name="Pradeep, Sooraj (STFC,RAL,TECH)" userId="b5068fcb-403d-420c-a1bd-be9ffe7020ee" providerId="ADAL" clId="{5B218F3A-B85A-408F-A57E-4E71DB3B9383}" dt="2026-03-25T09:50:08.045" v="1062"/>
          <ac:spMkLst>
            <pc:docMk/>
            <pc:sldMk cId="2049707958" sldId="332"/>
            <ac:spMk id="2" creationId="{138EE3BA-A2C9-95BE-3411-A339AB2A21A3}"/>
          </ac:spMkLst>
        </pc:spChg>
        <pc:spChg chg="del">
          <ac:chgData name="Pradeep, Sooraj (STFC,RAL,TECH)" userId="b5068fcb-403d-420c-a1bd-be9ffe7020ee" providerId="ADAL" clId="{5B218F3A-B85A-408F-A57E-4E71DB3B9383}" dt="2026-03-25T09:50:07.530" v="1061" actId="478"/>
          <ac:spMkLst>
            <pc:docMk/>
            <pc:sldMk cId="2049707958" sldId="332"/>
            <ac:spMk id="7" creationId="{DAA0ED04-B469-EB75-7E10-B8DBFE948028}"/>
          </ac:spMkLst>
        </pc:spChg>
        <pc:cxnChg chg="add mod">
          <ac:chgData name="Pradeep, Sooraj (STFC,RAL,TECH)" userId="b5068fcb-403d-420c-a1bd-be9ffe7020ee" providerId="ADAL" clId="{5B218F3A-B85A-408F-A57E-4E71DB3B9383}" dt="2026-03-25T09:50:08.045" v="1062"/>
          <ac:cxnSpMkLst>
            <pc:docMk/>
            <pc:sldMk cId="2049707958" sldId="332"/>
            <ac:cxnSpMk id="3" creationId="{9095EB6C-4B80-8677-8127-98CF93165C8B}"/>
          </ac:cxnSpMkLst>
        </pc:cxnChg>
        <pc:cxnChg chg="add mod">
          <ac:chgData name="Pradeep, Sooraj (STFC,RAL,TECH)" userId="b5068fcb-403d-420c-a1bd-be9ffe7020ee" providerId="ADAL" clId="{5B218F3A-B85A-408F-A57E-4E71DB3B9383}" dt="2026-03-25T09:50:08.045" v="1062"/>
          <ac:cxnSpMkLst>
            <pc:docMk/>
            <pc:sldMk cId="2049707958" sldId="332"/>
            <ac:cxnSpMk id="5" creationId="{61F555F5-94EC-3562-F22D-450BF1AC4374}"/>
          </ac:cxnSpMkLst>
        </pc:cxnChg>
      </pc:sldChg>
      <pc:sldChg chg="addSp delSp modSp add mod">
        <pc:chgData name="Pradeep, Sooraj (STFC,RAL,TECH)" userId="b5068fcb-403d-420c-a1bd-be9ffe7020ee" providerId="ADAL" clId="{5B218F3A-B85A-408F-A57E-4E71DB3B9383}" dt="2026-03-25T10:53:58.688" v="1082" actId="1076"/>
        <pc:sldMkLst>
          <pc:docMk/>
          <pc:sldMk cId="1168048235" sldId="333"/>
        </pc:sldMkLst>
        <pc:picChg chg="del">
          <ac:chgData name="Pradeep, Sooraj (STFC,RAL,TECH)" userId="b5068fcb-403d-420c-a1bd-be9ffe7020ee" providerId="ADAL" clId="{5B218F3A-B85A-408F-A57E-4E71DB3B9383}" dt="2026-03-25T10:53:44.129" v="1077" actId="478"/>
          <ac:picMkLst>
            <pc:docMk/>
            <pc:sldMk cId="1168048235" sldId="333"/>
            <ac:picMk id="4" creationId="{939AA2D3-FCFA-F22B-DBDB-872D631BA613}"/>
          </ac:picMkLst>
        </pc:picChg>
        <pc:picChg chg="add mod">
          <ac:chgData name="Pradeep, Sooraj (STFC,RAL,TECH)" userId="b5068fcb-403d-420c-a1bd-be9ffe7020ee" providerId="ADAL" clId="{5B218F3A-B85A-408F-A57E-4E71DB3B9383}" dt="2026-03-25T10:53:58.688" v="1082" actId="1076"/>
          <ac:picMkLst>
            <pc:docMk/>
            <pc:sldMk cId="1168048235" sldId="333"/>
            <ac:picMk id="7" creationId="{2E342BDB-1D71-B7B4-6E83-9C5B55910097}"/>
          </ac:picMkLst>
        </pc:picChg>
      </pc:sldChg>
      <pc:sldChg chg="add">
        <pc:chgData name="Pradeep, Sooraj (STFC,RAL,TECH)" userId="b5068fcb-403d-420c-a1bd-be9ffe7020ee" providerId="ADAL" clId="{5B218F3A-B85A-408F-A57E-4E71DB3B9383}" dt="2026-03-26T10:00:58.181" v="1118" actId="2890"/>
        <pc:sldMkLst>
          <pc:docMk/>
          <pc:sldMk cId="655321523" sldId="334"/>
        </pc:sldMkLst>
      </pc:sldChg>
      <pc:sldChg chg="addSp delSp modSp add mod">
        <pc:chgData name="Pradeep, Sooraj (STFC,RAL,TECH)" userId="b5068fcb-403d-420c-a1bd-be9ffe7020ee" providerId="ADAL" clId="{5B218F3A-B85A-408F-A57E-4E71DB3B9383}" dt="2026-03-26T10:19:58.210" v="1209" actId="1076"/>
        <pc:sldMkLst>
          <pc:docMk/>
          <pc:sldMk cId="3429522084" sldId="335"/>
        </pc:sldMkLst>
        <pc:picChg chg="del">
          <ac:chgData name="Pradeep, Sooraj (STFC,RAL,TECH)" userId="b5068fcb-403d-420c-a1bd-be9ffe7020ee" providerId="ADAL" clId="{5B218F3A-B85A-408F-A57E-4E71DB3B9383}" dt="2026-03-26T10:19:19.960" v="1194" actId="478"/>
          <ac:picMkLst>
            <pc:docMk/>
            <pc:sldMk cId="3429522084" sldId="335"/>
            <ac:picMk id="4" creationId="{D1EF3EFF-E5EA-670C-EA30-9FC4407FA3F9}"/>
          </ac:picMkLst>
        </pc:picChg>
        <pc:picChg chg="add mod modCrop">
          <ac:chgData name="Pradeep, Sooraj (STFC,RAL,TECH)" userId="b5068fcb-403d-420c-a1bd-be9ffe7020ee" providerId="ADAL" clId="{5B218F3A-B85A-408F-A57E-4E71DB3B9383}" dt="2026-03-26T10:19:58.210" v="1209" actId="1076"/>
          <ac:picMkLst>
            <pc:docMk/>
            <pc:sldMk cId="3429522084" sldId="335"/>
            <ac:picMk id="6" creationId="{CE61C70E-AA4A-9F79-8F2F-5A4DCE53A03B}"/>
          </ac:picMkLst>
        </pc:picChg>
        <pc:picChg chg="del">
          <ac:chgData name="Pradeep, Sooraj (STFC,RAL,TECH)" userId="b5068fcb-403d-420c-a1bd-be9ffe7020ee" providerId="ADAL" clId="{5B218F3A-B85A-408F-A57E-4E71DB3B9383}" dt="2026-03-26T10:19:20.451" v="1195" actId="478"/>
          <ac:picMkLst>
            <pc:docMk/>
            <pc:sldMk cId="3429522084" sldId="335"/>
            <ac:picMk id="9" creationId="{DC040900-D793-9C3F-E446-50EEFFDE9132}"/>
          </ac:picMkLst>
        </pc:picChg>
        <pc:picChg chg="del">
          <ac:chgData name="Pradeep, Sooraj (STFC,RAL,TECH)" userId="b5068fcb-403d-420c-a1bd-be9ffe7020ee" providerId="ADAL" clId="{5B218F3A-B85A-408F-A57E-4E71DB3B9383}" dt="2026-03-26T10:19:20.874" v="1196" actId="478"/>
          <ac:picMkLst>
            <pc:docMk/>
            <pc:sldMk cId="3429522084" sldId="335"/>
            <ac:picMk id="12" creationId="{F03D4841-ADD1-B8CD-270E-74CB063DC7E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848E1B-9CCA-44A9-8DC4-09938D8D6CC1}" type="doc">
      <dgm:prSet loTypeId="urn:microsoft.com/office/officeart/2011/layout/CircleProcess" loCatId="process" qsTypeId="urn:microsoft.com/office/officeart/2005/8/quickstyle/simple5" qsCatId="simple" csTypeId="urn:microsoft.com/office/officeart/2005/8/colors/accent1_2" csCatId="accent1" phldr="1"/>
      <dgm:spPr/>
      <dgm:t>
        <a:bodyPr/>
        <a:lstStyle/>
        <a:p>
          <a:endParaRPr lang="en-GB"/>
        </a:p>
      </dgm:t>
    </dgm:pt>
    <dgm:pt modelId="{0EA80C6A-F517-497D-B8BC-3A16B3B614E6}">
      <dgm:prSet phldrT="[Text]" phldr="0"/>
      <dgm:spPr/>
      <dgm:t>
        <a:bodyPr/>
        <a:lstStyle/>
        <a:p>
          <a:r>
            <a:rPr lang="en-GB" dirty="0"/>
            <a:t>Hexitec 2x6</a:t>
          </a:r>
        </a:p>
      </dgm:t>
    </dgm:pt>
    <dgm:pt modelId="{E32F0CA5-520C-40A2-986F-D09F7C5E33CD}" type="parTrans" cxnId="{8D574545-C63B-4D13-A88B-6D1A14033B75}">
      <dgm:prSet/>
      <dgm:spPr/>
      <dgm:t>
        <a:bodyPr/>
        <a:lstStyle/>
        <a:p>
          <a:endParaRPr lang="en-GB"/>
        </a:p>
      </dgm:t>
    </dgm:pt>
    <dgm:pt modelId="{B8C46A7C-5F9E-480E-B5D6-14C9A946B28E}" type="sibTrans" cxnId="{8D574545-C63B-4D13-A88B-6D1A14033B75}">
      <dgm:prSet/>
      <dgm:spPr/>
      <dgm:t>
        <a:bodyPr/>
        <a:lstStyle/>
        <a:p>
          <a:endParaRPr lang="en-GB"/>
        </a:p>
      </dgm:t>
    </dgm:pt>
    <dgm:pt modelId="{917266BD-4F2D-4B6D-8340-A16A8867D496}">
      <dgm:prSet phldrT="[Text]" phldr="0"/>
      <dgm:spPr/>
      <dgm:t>
        <a:bodyPr/>
        <a:lstStyle/>
        <a:p>
          <a:r>
            <a:rPr lang="en-GB" dirty="0"/>
            <a:t>Hexitec</a:t>
          </a:r>
        </a:p>
        <a:p>
          <a:r>
            <a:rPr lang="en-GB" dirty="0" err="1"/>
            <a:t>Mhz</a:t>
          </a:r>
          <a:endParaRPr lang="en-GB" dirty="0"/>
        </a:p>
      </dgm:t>
    </dgm:pt>
    <dgm:pt modelId="{1EA3D9A6-C539-4856-9629-0ECA4B391E4C}" type="parTrans" cxnId="{3E72D51E-49CA-4F27-B2FC-0A3F18912697}">
      <dgm:prSet/>
      <dgm:spPr/>
      <dgm:t>
        <a:bodyPr/>
        <a:lstStyle/>
        <a:p>
          <a:endParaRPr lang="en-GB"/>
        </a:p>
      </dgm:t>
    </dgm:pt>
    <dgm:pt modelId="{CE22337E-B193-4A52-BD02-ED84213FEEF7}" type="sibTrans" cxnId="{3E72D51E-49CA-4F27-B2FC-0A3F18912697}">
      <dgm:prSet/>
      <dgm:spPr/>
      <dgm:t>
        <a:bodyPr/>
        <a:lstStyle/>
        <a:p>
          <a:endParaRPr lang="en-GB"/>
        </a:p>
      </dgm:t>
    </dgm:pt>
    <dgm:pt modelId="{6287F7AD-7DD3-4851-B97B-E7DF1EF042DE}">
      <dgm:prSet phldrT="[Text]" phldr="0"/>
      <dgm:spPr/>
      <dgm:t>
        <a:bodyPr/>
        <a:lstStyle/>
        <a:p>
          <a:r>
            <a:rPr lang="en-GB" dirty="0" err="1"/>
            <a:t>BabyD</a:t>
          </a:r>
          <a:endParaRPr lang="en-GB" dirty="0"/>
        </a:p>
      </dgm:t>
    </dgm:pt>
    <dgm:pt modelId="{7781A0CB-791C-4867-AB07-8BE9C27853C9}" type="parTrans" cxnId="{86762978-7BD8-4E76-9D55-448F0243C12F}">
      <dgm:prSet/>
      <dgm:spPr/>
      <dgm:t>
        <a:bodyPr/>
        <a:lstStyle/>
        <a:p>
          <a:endParaRPr lang="en-GB"/>
        </a:p>
      </dgm:t>
    </dgm:pt>
    <dgm:pt modelId="{B22AF53A-8D38-4E02-96DB-A0C84E64E4C1}" type="sibTrans" cxnId="{86762978-7BD8-4E76-9D55-448F0243C12F}">
      <dgm:prSet/>
      <dgm:spPr/>
      <dgm:t>
        <a:bodyPr/>
        <a:lstStyle/>
        <a:p>
          <a:endParaRPr lang="en-GB"/>
        </a:p>
      </dgm:t>
    </dgm:pt>
    <dgm:pt modelId="{C4D959FE-9547-4AB4-8196-7577D634B600}">
      <dgm:prSet/>
      <dgm:spPr/>
      <dgm:t>
        <a:bodyPr/>
        <a:lstStyle/>
        <a:p>
          <a:r>
            <a:rPr lang="en-GB" dirty="0" err="1"/>
            <a:t>XiDyn</a:t>
          </a:r>
          <a:endParaRPr lang="en-GB" dirty="0"/>
        </a:p>
      </dgm:t>
    </dgm:pt>
    <dgm:pt modelId="{1D07DE34-FA58-48F6-8312-20329614A1E5}" type="parTrans" cxnId="{86267720-A885-46E9-8E05-00588ADC127C}">
      <dgm:prSet/>
      <dgm:spPr/>
      <dgm:t>
        <a:bodyPr/>
        <a:lstStyle/>
        <a:p>
          <a:endParaRPr lang="en-GB"/>
        </a:p>
      </dgm:t>
    </dgm:pt>
    <dgm:pt modelId="{7CCE6F3C-7194-4F54-93B5-87F83B649E94}" type="sibTrans" cxnId="{86267720-A885-46E9-8E05-00588ADC127C}">
      <dgm:prSet/>
      <dgm:spPr/>
      <dgm:t>
        <a:bodyPr/>
        <a:lstStyle/>
        <a:p>
          <a:endParaRPr lang="en-GB"/>
        </a:p>
      </dgm:t>
    </dgm:pt>
    <dgm:pt modelId="{14659E35-E318-46EF-BE7D-59B92B81E7E8}">
      <dgm:prSet/>
      <dgm:spPr/>
      <dgm:t>
        <a:bodyPr/>
        <a:lstStyle/>
        <a:p>
          <a:r>
            <a:rPr lang="en-GB" dirty="0"/>
            <a:t>RDP</a:t>
          </a:r>
        </a:p>
      </dgm:t>
    </dgm:pt>
    <dgm:pt modelId="{9AC67FF1-3439-4DA8-8B81-88235084FFF9}" type="parTrans" cxnId="{C779732F-43FA-44B4-9F35-4470F7854A39}">
      <dgm:prSet/>
      <dgm:spPr/>
      <dgm:t>
        <a:bodyPr/>
        <a:lstStyle/>
        <a:p>
          <a:endParaRPr lang="en-GB"/>
        </a:p>
      </dgm:t>
    </dgm:pt>
    <dgm:pt modelId="{EE315058-F2A0-4102-8718-08329C68728E}" type="sibTrans" cxnId="{C779732F-43FA-44B4-9F35-4470F7854A39}">
      <dgm:prSet/>
      <dgm:spPr/>
      <dgm:t>
        <a:bodyPr/>
        <a:lstStyle/>
        <a:p>
          <a:endParaRPr lang="en-GB"/>
        </a:p>
      </dgm:t>
    </dgm:pt>
    <dgm:pt modelId="{75CCA3A3-7A7B-4F15-9DAF-2239C58F5CEF}" type="pres">
      <dgm:prSet presAssocID="{3A848E1B-9CCA-44A9-8DC4-09938D8D6CC1}" presName="Name0" presStyleCnt="0">
        <dgm:presLayoutVars>
          <dgm:chMax val="11"/>
          <dgm:chPref val="11"/>
          <dgm:dir/>
          <dgm:resizeHandles/>
        </dgm:presLayoutVars>
      </dgm:prSet>
      <dgm:spPr/>
    </dgm:pt>
    <dgm:pt modelId="{18BB97B1-D118-4C52-9275-237AC41E0186}" type="pres">
      <dgm:prSet presAssocID="{C4D959FE-9547-4AB4-8196-7577D634B600}" presName="Accent5" presStyleCnt="0"/>
      <dgm:spPr/>
    </dgm:pt>
    <dgm:pt modelId="{72AA8DA7-1570-4CBD-BB85-11848EEE7D72}" type="pres">
      <dgm:prSet presAssocID="{C4D959FE-9547-4AB4-8196-7577D634B600}" presName="Accent" presStyleLbl="node1" presStyleIdx="0" presStyleCnt="5"/>
      <dgm:spPr/>
    </dgm:pt>
    <dgm:pt modelId="{1008335F-3341-4BF4-9B5B-91E45474169F}" type="pres">
      <dgm:prSet presAssocID="{C4D959FE-9547-4AB4-8196-7577D634B600}" presName="ParentBackground5" presStyleCnt="0"/>
      <dgm:spPr/>
    </dgm:pt>
    <dgm:pt modelId="{6443179D-2CB6-4E88-BF94-A1BE9339BFF5}" type="pres">
      <dgm:prSet presAssocID="{C4D959FE-9547-4AB4-8196-7577D634B600}" presName="ParentBackground" presStyleLbl="fgAcc1" presStyleIdx="0" presStyleCnt="5"/>
      <dgm:spPr/>
    </dgm:pt>
    <dgm:pt modelId="{0D3AB2A8-9B79-45F4-A6BF-6D934E012EA2}" type="pres">
      <dgm:prSet presAssocID="{C4D959FE-9547-4AB4-8196-7577D634B600}" presName="Parent5" presStyleLbl="revTx" presStyleIdx="0" presStyleCnt="0">
        <dgm:presLayoutVars>
          <dgm:chMax val="1"/>
          <dgm:chPref val="1"/>
          <dgm:bulletEnabled val="1"/>
        </dgm:presLayoutVars>
      </dgm:prSet>
      <dgm:spPr/>
    </dgm:pt>
    <dgm:pt modelId="{76E803EC-939E-4DAF-937A-D17123793D26}" type="pres">
      <dgm:prSet presAssocID="{6287F7AD-7DD3-4851-B97B-E7DF1EF042DE}" presName="Accent4" presStyleCnt="0"/>
      <dgm:spPr/>
    </dgm:pt>
    <dgm:pt modelId="{B73D3313-3B2A-4C89-AC05-05E8CE79992E}" type="pres">
      <dgm:prSet presAssocID="{6287F7AD-7DD3-4851-B97B-E7DF1EF042DE}" presName="Accent" presStyleLbl="node1" presStyleIdx="1" presStyleCnt="5"/>
      <dgm:spPr/>
    </dgm:pt>
    <dgm:pt modelId="{BCC55E61-50F5-46D9-A3F2-E5CE83043477}" type="pres">
      <dgm:prSet presAssocID="{6287F7AD-7DD3-4851-B97B-E7DF1EF042DE}" presName="ParentBackground4" presStyleCnt="0"/>
      <dgm:spPr/>
    </dgm:pt>
    <dgm:pt modelId="{5623AD1E-29DC-4DA9-9C7C-A407550E9D22}" type="pres">
      <dgm:prSet presAssocID="{6287F7AD-7DD3-4851-B97B-E7DF1EF042DE}" presName="ParentBackground" presStyleLbl="fgAcc1" presStyleIdx="1" presStyleCnt="5"/>
      <dgm:spPr/>
    </dgm:pt>
    <dgm:pt modelId="{51CD77B6-0201-49BA-88C9-977EBA19F68C}" type="pres">
      <dgm:prSet presAssocID="{6287F7AD-7DD3-4851-B97B-E7DF1EF042DE}" presName="Parent4" presStyleLbl="revTx" presStyleIdx="0" presStyleCnt="0">
        <dgm:presLayoutVars>
          <dgm:chMax val="1"/>
          <dgm:chPref val="1"/>
          <dgm:bulletEnabled val="1"/>
        </dgm:presLayoutVars>
      </dgm:prSet>
      <dgm:spPr/>
    </dgm:pt>
    <dgm:pt modelId="{9E6C33F2-6FCC-4BB7-92DF-AED1C32E5304}" type="pres">
      <dgm:prSet presAssocID="{14659E35-E318-46EF-BE7D-59B92B81E7E8}" presName="Accent3" presStyleCnt="0"/>
      <dgm:spPr/>
    </dgm:pt>
    <dgm:pt modelId="{6111B210-5A97-4295-B50B-5FC115E64F3D}" type="pres">
      <dgm:prSet presAssocID="{14659E35-E318-46EF-BE7D-59B92B81E7E8}" presName="Accent" presStyleLbl="node1" presStyleIdx="2" presStyleCnt="5"/>
      <dgm:spPr/>
    </dgm:pt>
    <dgm:pt modelId="{93D636DB-F015-4CEE-8B31-493BAB385139}" type="pres">
      <dgm:prSet presAssocID="{14659E35-E318-46EF-BE7D-59B92B81E7E8}" presName="ParentBackground3" presStyleCnt="0"/>
      <dgm:spPr/>
    </dgm:pt>
    <dgm:pt modelId="{966E7599-90EC-42C1-9001-1B739C613CC8}" type="pres">
      <dgm:prSet presAssocID="{14659E35-E318-46EF-BE7D-59B92B81E7E8}" presName="ParentBackground" presStyleLbl="fgAcc1" presStyleIdx="2" presStyleCnt="5"/>
      <dgm:spPr/>
    </dgm:pt>
    <dgm:pt modelId="{04AC55EA-FE90-4416-BA8F-90F8D454789C}" type="pres">
      <dgm:prSet presAssocID="{14659E35-E318-46EF-BE7D-59B92B81E7E8}" presName="Parent3" presStyleLbl="revTx" presStyleIdx="0" presStyleCnt="0">
        <dgm:presLayoutVars>
          <dgm:chMax val="1"/>
          <dgm:chPref val="1"/>
          <dgm:bulletEnabled val="1"/>
        </dgm:presLayoutVars>
      </dgm:prSet>
      <dgm:spPr/>
    </dgm:pt>
    <dgm:pt modelId="{EA8B4A59-3A81-44B2-AFD8-65283425F136}" type="pres">
      <dgm:prSet presAssocID="{917266BD-4F2D-4B6D-8340-A16A8867D496}" presName="Accent2" presStyleCnt="0"/>
      <dgm:spPr/>
    </dgm:pt>
    <dgm:pt modelId="{C0997E0E-5726-43E6-8434-A412F996E6FC}" type="pres">
      <dgm:prSet presAssocID="{917266BD-4F2D-4B6D-8340-A16A8867D496}" presName="Accent" presStyleLbl="node1" presStyleIdx="3" presStyleCnt="5"/>
      <dgm:spPr/>
    </dgm:pt>
    <dgm:pt modelId="{14C91808-3EE8-4BFA-9E32-F140EF0C04B3}" type="pres">
      <dgm:prSet presAssocID="{917266BD-4F2D-4B6D-8340-A16A8867D496}" presName="ParentBackground2" presStyleCnt="0"/>
      <dgm:spPr/>
    </dgm:pt>
    <dgm:pt modelId="{11D3D64C-4947-4516-A5AD-9A459C09AE5B}" type="pres">
      <dgm:prSet presAssocID="{917266BD-4F2D-4B6D-8340-A16A8867D496}" presName="ParentBackground" presStyleLbl="fgAcc1" presStyleIdx="3" presStyleCnt="5"/>
      <dgm:spPr/>
    </dgm:pt>
    <dgm:pt modelId="{F2A38857-C578-49D8-9148-C29FA799ABA2}" type="pres">
      <dgm:prSet presAssocID="{917266BD-4F2D-4B6D-8340-A16A8867D496}" presName="Parent2" presStyleLbl="revTx" presStyleIdx="0" presStyleCnt="0">
        <dgm:presLayoutVars>
          <dgm:chMax val="1"/>
          <dgm:chPref val="1"/>
          <dgm:bulletEnabled val="1"/>
        </dgm:presLayoutVars>
      </dgm:prSet>
      <dgm:spPr/>
    </dgm:pt>
    <dgm:pt modelId="{9002B5D4-A62D-4768-BF08-BBE333CE68EB}" type="pres">
      <dgm:prSet presAssocID="{0EA80C6A-F517-497D-B8BC-3A16B3B614E6}" presName="Accent1" presStyleCnt="0"/>
      <dgm:spPr/>
    </dgm:pt>
    <dgm:pt modelId="{41F81A0E-C077-4819-A479-268541ED91C1}" type="pres">
      <dgm:prSet presAssocID="{0EA80C6A-F517-497D-B8BC-3A16B3B614E6}" presName="Accent" presStyleLbl="node1" presStyleIdx="4" presStyleCnt="5"/>
      <dgm:spPr/>
    </dgm:pt>
    <dgm:pt modelId="{B6105993-60D7-40AC-BD67-6D8DD428B9E2}" type="pres">
      <dgm:prSet presAssocID="{0EA80C6A-F517-497D-B8BC-3A16B3B614E6}" presName="ParentBackground1" presStyleCnt="0"/>
      <dgm:spPr/>
    </dgm:pt>
    <dgm:pt modelId="{5CF89FFE-2714-46E9-ADD5-884A18197815}" type="pres">
      <dgm:prSet presAssocID="{0EA80C6A-F517-497D-B8BC-3A16B3B614E6}" presName="ParentBackground" presStyleLbl="fgAcc1" presStyleIdx="4" presStyleCnt="5"/>
      <dgm:spPr/>
    </dgm:pt>
    <dgm:pt modelId="{049539BB-DC6C-4C65-9838-FF02BEF851B2}" type="pres">
      <dgm:prSet presAssocID="{0EA80C6A-F517-497D-B8BC-3A16B3B614E6}" presName="Parent1" presStyleLbl="revTx" presStyleIdx="0" presStyleCnt="0">
        <dgm:presLayoutVars>
          <dgm:chMax val="1"/>
          <dgm:chPref val="1"/>
          <dgm:bulletEnabled val="1"/>
        </dgm:presLayoutVars>
      </dgm:prSet>
      <dgm:spPr/>
    </dgm:pt>
  </dgm:ptLst>
  <dgm:cxnLst>
    <dgm:cxn modelId="{4A987E10-7F0C-460D-B688-57AFB3EEEB10}" type="presOf" srcId="{C4D959FE-9547-4AB4-8196-7577D634B600}" destId="{0D3AB2A8-9B79-45F4-A6BF-6D934E012EA2}" srcOrd="1" destOrd="0" presId="urn:microsoft.com/office/officeart/2011/layout/CircleProcess"/>
    <dgm:cxn modelId="{EAAD3C13-A471-4AEA-8DCD-A428217899D9}" type="presOf" srcId="{14659E35-E318-46EF-BE7D-59B92B81E7E8}" destId="{966E7599-90EC-42C1-9001-1B739C613CC8}" srcOrd="0" destOrd="0" presId="urn:microsoft.com/office/officeart/2011/layout/CircleProcess"/>
    <dgm:cxn modelId="{3E72D51E-49CA-4F27-B2FC-0A3F18912697}" srcId="{3A848E1B-9CCA-44A9-8DC4-09938D8D6CC1}" destId="{917266BD-4F2D-4B6D-8340-A16A8867D496}" srcOrd="1" destOrd="0" parTransId="{1EA3D9A6-C539-4856-9629-0ECA4B391E4C}" sibTransId="{CE22337E-B193-4A52-BD02-ED84213FEEF7}"/>
    <dgm:cxn modelId="{86267720-A885-46E9-8E05-00588ADC127C}" srcId="{3A848E1B-9CCA-44A9-8DC4-09938D8D6CC1}" destId="{C4D959FE-9547-4AB4-8196-7577D634B600}" srcOrd="4" destOrd="0" parTransId="{1D07DE34-FA58-48F6-8312-20329614A1E5}" sibTransId="{7CCE6F3C-7194-4F54-93B5-87F83B649E94}"/>
    <dgm:cxn modelId="{6FEDE52B-64F2-4ED3-9060-1FEB20EC1A3D}" type="presOf" srcId="{917266BD-4F2D-4B6D-8340-A16A8867D496}" destId="{11D3D64C-4947-4516-A5AD-9A459C09AE5B}" srcOrd="0" destOrd="0" presId="urn:microsoft.com/office/officeart/2011/layout/CircleProcess"/>
    <dgm:cxn modelId="{C779732F-43FA-44B4-9F35-4470F7854A39}" srcId="{3A848E1B-9CCA-44A9-8DC4-09938D8D6CC1}" destId="{14659E35-E318-46EF-BE7D-59B92B81E7E8}" srcOrd="2" destOrd="0" parTransId="{9AC67FF1-3439-4DA8-8B81-88235084FFF9}" sibTransId="{EE315058-F2A0-4102-8718-08329C68728E}"/>
    <dgm:cxn modelId="{57311862-1FDB-439E-A0EA-7D236D6B75A5}" type="presOf" srcId="{0EA80C6A-F517-497D-B8BC-3A16B3B614E6}" destId="{049539BB-DC6C-4C65-9838-FF02BEF851B2}" srcOrd="1" destOrd="0" presId="urn:microsoft.com/office/officeart/2011/layout/CircleProcess"/>
    <dgm:cxn modelId="{8D574545-C63B-4D13-A88B-6D1A14033B75}" srcId="{3A848E1B-9CCA-44A9-8DC4-09938D8D6CC1}" destId="{0EA80C6A-F517-497D-B8BC-3A16B3B614E6}" srcOrd="0" destOrd="0" parTransId="{E32F0CA5-520C-40A2-986F-D09F7C5E33CD}" sibTransId="{B8C46A7C-5F9E-480E-B5D6-14C9A946B28E}"/>
    <dgm:cxn modelId="{5AFFF254-DE41-4973-B476-86B1CC4EE445}" type="presOf" srcId="{0EA80C6A-F517-497D-B8BC-3A16B3B614E6}" destId="{5CF89FFE-2714-46E9-ADD5-884A18197815}" srcOrd="0" destOrd="0" presId="urn:microsoft.com/office/officeart/2011/layout/CircleProcess"/>
    <dgm:cxn modelId="{86762978-7BD8-4E76-9D55-448F0243C12F}" srcId="{3A848E1B-9CCA-44A9-8DC4-09938D8D6CC1}" destId="{6287F7AD-7DD3-4851-B97B-E7DF1EF042DE}" srcOrd="3" destOrd="0" parTransId="{7781A0CB-791C-4867-AB07-8BE9C27853C9}" sibTransId="{B22AF53A-8D38-4E02-96DB-A0C84E64E4C1}"/>
    <dgm:cxn modelId="{51F9ED96-C211-4FDF-A193-C354DFA1E36F}" type="presOf" srcId="{C4D959FE-9547-4AB4-8196-7577D634B600}" destId="{6443179D-2CB6-4E88-BF94-A1BE9339BFF5}" srcOrd="0" destOrd="0" presId="urn:microsoft.com/office/officeart/2011/layout/CircleProcess"/>
    <dgm:cxn modelId="{98D880AC-9B31-4514-938B-C829288064E5}" type="presOf" srcId="{3A848E1B-9CCA-44A9-8DC4-09938D8D6CC1}" destId="{75CCA3A3-7A7B-4F15-9DAF-2239C58F5CEF}" srcOrd="0" destOrd="0" presId="urn:microsoft.com/office/officeart/2011/layout/CircleProcess"/>
    <dgm:cxn modelId="{E01B2ED1-30B9-4454-AC61-60E0BA5ECF45}" type="presOf" srcId="{917266BD-4F2D-4B6D-8340-A16A8867D496}" destId="{F2A38857-C578-49D8-9148-C29FA799ABA2}" srcOrd="1" destOrd="0" presId="urn:microsoft.com/office/officeart/2011/layout/CircleProcess"/>
    <dgm:cxn modelId="{7DEBD7D5-5AFF-4178-9459-29ABA81D4F3B}" type="presOf" srcId="{14659E35-E318-46EF-BE7D-59B92B81E7E8}" destId="{04AC55EA-FE90-4416-BA8F-90F8D454789C}" srcOrd="1" destOrd="0" presId="urn:microsoft.com/office/officeart/2011/layout/CircleProcess"/>
    <dgm:cxn modelId="{A3F38CE1-AFAA-4435-BC29-1E7672AD7DD1}" type="presOf" srcId="{6287F7AD-7DD3-4851-B97B-E7DF1EF042DE}" destId="{51CD77B6-0201-49BA-88C9-977EBA19F68C}" srcOrd="1" destOrd="0" presId="urn:microsoft.com/office/officeart/2011/layout/CircleProcess"/>
    <dgm:cxn modelId="{11F39EE8-CBF0-4519-96BC-D5B55BA1620D}" type="presOf" srcId="{6287F7AD-7DD3-4851-B97B-E7DF1EF042DE}" destId="{5623AD1E-29DC-4DA9-9C7C-A407550E9D22}" srcOrd="0" destOrd="0" presId="urn:microsoft.com/office/officeart/2011/layout/CircleProcess"/>
    <dgm:cxn modelId="{4820DC6D-3381-4F30-8BFF-9127FACB45BF}" type="presParOf" srcId="{75CCA3A3-7A7B-4F15-9DAF-2239C58F5CEF}" destId="{18BB97B1-D118-4C52-9275-237AC41E0186}" srcOrd="0" destOrd="0" presId="urn:microsoft.com/office/officeart/2011/layout/CircleProcess"/>
    <dgm:cxn modelId="{E653DC8E-B6FD-4D17-B479-0048F1D62739}" type="presParOf" srcId="{18BB97B1-D118-4C52-9275-237AC41E0186}" destId="{72AA8DA7-1570-4CBD-BB85-11848EEE7D72}" srcOrd="0" destOrd="0" presId="urn:microsoft.com/office/officeart/2011/layout/CircleProcess"/>
    <dgm:cxn modelId="{E8EEE282-C370-4E07-B7E7-305E6FE6D5F1}" type="presParOf" srcId="{75CCA3A3-7A7B-4F15-9DAF-2239C58F5CEF}" destId="{1008335F-3341-4BF4-9B5B-91E45474169F}" srcOrd="1" destOrd="0" presId="urn:microsoft.com/office/officeart/2011/layout/CircleProcess"/>
    <dgm:cxn modelId="{F2247AC4-81C0-4EF5-8269-BBD08827DCAB}" type="presParOf" srcId="{1008335F-3341-4BF4-9B5B-91E45474169F}" destId="{6443179D-2CB6-4E88-BF94-A1BE9339BFF5}" srcOrd="0" destOrd="0" presId="urn:microsoft.com/office/officeart/2011/layout/CircleProcess"/>
    <dgm:cxn modelId="{FEDA0F40-F343-4BF9-B32F-7289EB8C85F1}" type="presParOf" srcId="{75CCA3A3-7A7B-4F15-9DAF-2239C58F5CEF}" destId="{0D3AB2A8-9B79-45F4-A6BF-6D934E012EA2}" srcOrd="2" destOrd="0" presId="urn:microsoft.com/office/officeart/2011/layout/CircleProcess"/>
    <dgm:cxn modelId="{D8AC8F07-7F54-4170-8050-0B3AFB61F69A}" type="presParOf" srcId="{75CCA3A3-7A7B-4F15-9DAF-2239C58F5CEF}" destId="{76E803EC-939E-4DAF-937A-D17123793D26}" srcOrd="3" destOrd="0" presId="urn:microsoft.com/office/officeart/2011/layout/CircleProcess"/>
    <dgm:cxn modelId="{4D8E1372-EB0E-4CA0-A684-A222906F29D2}" type="presParOf" srcId="{76E803EC-939E-4DAF-937A-D17123793D26}" destId="{B73D3313-3B2A-4C89-AC05-05E8CE79992E}" srcOrd="0" destOrd="0" presId="urn:microsoft.com/office/officeart/2011/layout/CircleProcess"/>
    <dgm:cxn modelId="{19BDF6F5-CF69-4DCE-B295-22C2AC913EEE}" type="presParOf" srcId="{75CCA3A3-7A7B-4F15-9DAF-2239C58F5CEF}" destId="{BCC55E61-50F5-46D9-A3F2-E5CE83043477}" srcOrd="4" destOrd="0" presId="urn:microsoft.com/office/officeart/2011/layout/CircleProcess"/>
    <dgm:cxn modelId="{D0D33DF2-F748-47E4-B9B4-F80CE3372173}" type="presParOf" srcId="{BCC55E61-50F5-46D9-A3F2-E5CE83043477}" destId="{5623AD1E-29DC-4DA9-9C7C-A407550E9D22}" srcOrd="0" destOrd="0" presId="urn:microsoft.com/office/officeart/2011/layout/CircleProcess"/>
    <dgm:cxn modelId="{78C99B42-983C-4B72-895A-3AC1A0D9BB3F}" type="presParOf" srcId="{75CCA3A3-7A7B-4F15-9DAF-2239C58F5CEF}" destId="{51CD77B6-0201-49BA-88C9-977EBA19F68C}" srcOrd="5" destOrd="0" presId="urn:microsoft.com/office/officeart/2011/layout/CircleProcess"/>
    <dgm:cxn modelId="{1DB94896-CABD-4B80-B3F8-B5EBE33AAE2C}" type="presParOf" srcId="{75CCA3A3-7A7B-4F15-9DAF-2239C58F5CEF}" destId="{9E6C33F2-6FCC-4BB7-92DF-AED1C32E5304}" srcOrd="6" destOrd="0" presId="urn:microsoft.com/office/officeart/2011/layout/CircleProcess"/>
    <dgm:cxn modelId="{A772C442-F13B-48AD-AA50-98D804C610A9}" type="presParOf" srcId="{9E6C33F2-6FCC-4BB7-92DF-AED1C32E5304}" destId="{6111B210-5A97-4295-B50B-5FC115E64F3D}" srcOrd="0" destOrd="0" presId="urn:microsoft.com/office/officeart/2011/layout/CircleProcess"/>
    <dgm:cxn modelId="{4D777E9A-E4D2-4225-9CF0-346D5F39F845}" type="presParOf" srcId="{75CCA3A3-7A7B-4F15-9DAF-2239C58F5CEF}" destId="{93D636DB-F015-4CEE-8B31-493BAB385139}" srcOrd="7" destOrd="0" presId="urn:microsoft.com/office/officeart/2011/layout/CircleProcess"/>
    <dgm:cxn modelId="{83C97238-21C9-46E4-9B25-AE7C0AD96BB1}" type="presParOf" srcId="{93D636DB-F015-4CEE-8B31-493BAB385139}" destId="{966E7599-90EC-42C1-9001-1B739C613CC8}" srcOrd="0" destOrd="0" presId="urn:microsoft.com/office/officeart/2011/layout/CircleProcess"/>
    <dgm:cxn modelId="{E9741C24-E17B-4C8F-8443-6C20F3441AAA}" type="presParOf" srcId="{75CCA3A3-7A7B-4F15-9DAF-2239C58F5CEF}" destId="{04AC55EA-FE90-4416-BA8F-90F8D454789C}" srcOrd="8" destOrd="0" presId="urn:microsoft.com/office/officeart/2011/layout/CircleProcess"/>
    <dgm:cxn modelId="{CA58F2CF-9689-4B09-9DD1-C335C85110EA}" type="presParOf" srcId="{75CCA3A3-7A7B-4F15-9DAF-2239C58F5CEF}" destId="{EA8B4A59-3A81-44B2-AFD8-65283425F136}" srcOrd="9" destOrd="0" presId="urn:microsoft.com/office/officeart/2011/layout/CircleProcess"/>
    <dgm:cxn modelId="{6CDB8499-4C6A-4468-BB57-65EE6CE58B20}" type="presParOf" srcId="{EA8B4A59-3A81-44B2-AFD8-65283425F136}" destId="{C0997E0E-5726-43E6-8434-A412F996E6FC}" srcOrd="0" destOrd="0" presId="urn:microsoft.com/office/officeart/2011/layout/CircleProcess"/>
    <dgm:cxn modelId="{E3B74253-7DBB-4223-8626-0FD96FB31A7F}" type="presParOf" srcId="{75CCA3A3-7A7B-4F15-9DAF-2239C58F5CEF}" destId="{14C91808-3EE8-4BFA-9E32-F140EF0C04B3}" srcOrd="10" destOrd="0" presId="urn:microsoft.com/office/officeart/2011/layout/CircleProcess"/>
    <dgm:cxn modelId="{50685A31-1AF4-4403-8482-AAA9A95BE41F}" type="presParOf" srcId="{14C91808-3EE8-4BFA-9E32-F140EF0C04B3}" destId="{11D3D64C-4947-4516-A5AD-9A459C09AE5B}" srcOrd="0" destOrd="0" presId="urn:microsoft.com/office/officeart/2011/layout/CircleProcess"/>
    <dgm:cxn modelId="{A187783C-B5DD-4FE5-914A-8CE963720B5B}" type="presParOf" srcId="{75CCA3A3-7A7B-4F15-9DAF-2239C58F5CEF}" destId="{F2A38857-C578-49D8-9148-C29FA799ABA2}" srcOrd="11" destOrd="0" presId="urn:microsoft.com/office/officeart/2011/layout/CircleProcess"/>
    <dgm:cxn modelId="{20698F27-FD13-4BD8-8971-F4060192CA6F}" type="presParOf" srcId="{75CCA3A3-7A7B-4F15-9DAF-2239C58F5CEF}" destId="{9002B5D4-A62D-4768-BF08-BBE333CE68EB}" srcOrd="12" destOrd="0" presId="urn:microsoft.com/office/officeart/2011/layout/CircleProcess"/>
    <dgm:cxn modelId="{64B8584D-2820-4147-91F1-704C0A9D3B0E}" type="presParOf" srcId="{9002B5D4-A62D-4768-BF08-BBE333CE68EB}" destId="{41F81A0E-C077-4819-A479-268541ED91C1}" srcOrd="0" destOrd="0" presId="urn:microsoft.com/office/officeart/2011/layout/CircleProcess"/>
    <dgm:cxn modelId="{02BE5D4E-6845-40E7-9667-FF9F37CFF054}" type="presParOf" srcId="{75CCA3A3-7A7B-4F15-9DAF-2239C58F5CEF}" destId="{B6105993-60D7-40AC-BD67-6D8DD428B9E2}" srcOrd="13" destOrd="0" presId="urn:microsoft.com/office/officeart/2011/layout/CircleProcess"/>
    <dgm:cxn modelId="{1C268898-1238-4DDD-A913-EB16AF85FB45}" type="presParOf" srcId="{B6105993-60D7-40AC-BD67-6D8DD428B9E2}" destId="{5CF89FFE-2714-46E9-ADD5-884A18197815}" srcOrd="0" destOrd="0" presId="urn:microsoft.com/office/officeart/2011/layout/CircleProcess"/>
    <dgm:cxn modelId="{269211B1-52B6-4A04-9B44-C89462804986}" type="presParOf" srcId="{75CCA3A3-7A7B-4F15-9DAF-2239C58F5CEF}" destId="{049539BB-DC6C-4C65-9838-FF02BEF851B2}"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A8DA7-1570-4CBD-BB85-11848EEE7D72}">
      <dsp:nvSpPr>
        <dsp:cNvPr id="0" name=""/>
        <dsp:cNvSpPr/>
      </dsp:nvSpPr>
      <dsp:spPr>
        <a:xfrm>
          <a:off x="8080581" y="2413792"/>
          <a:ext cx="1842503" cy="184280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443179D-2CB6-4E88-BF94-A1BE9339BFF5}">
      <dsp:nvSpPr>
        <dsp:cNvPr id="0" name=""/>
        <dsp:cNvSpPr/>
      </dsp:nvSpPr>
      <dsp:spPr>
        <a:xfrm>
          <a:off x="8141377" y="2475230"/>
          <a:ext cx="1719931" cy="171993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err="1"/>
            <a:t>XiDyn</a:t>
          </a:r>
          <a:endParaRPr lang="en-GB" sz="2700" kern="1200" dirty="0"/>
        </a:p>
      </dsp:txBody>
      <dsp:txXfrm>
        <a:off x="8387502" y="2720981"/>
        <a:ext cx="1228662" cy="1228429"/>
      </dsp:txXfrm>
    </dsp:sp>
    <dsp:sp modelId="{B73D3313-3B2A-4C89-AC05-05E8CE79992E}">
      <dsp:nvSpPr>
        <dsp:cNvPr id="0" name=""/>
        <dsp:cNvSpPr/>
      </dsp:nvSpPr>
      <dsp:spPr>
        <a:xfrm rot="2700000">
          <a:off x="6175427" y="2413888"/>
          <a:ext cx="1842290" cy="1842290"/>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23AD1E-29DC-4DA9-9C7C-A407550E9D22}">
      <dsp:nvSpPr>
        <dsp:cNvPr id="0" name=""/>
        <dsp:cNvSpPr/>
      </dsp:nvSpPr>
      <dsp:spPr>
        <a:xfrm>
          <a:off x="6238077" y="2475230"/>
          <a:ext cx="1719931" cy="171993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err="1"/>
            <a:t>BabyD</a:t>
          </a:r>
          <a:endParaRPr lang="en-GB" sz="2700" kern="1200" dirty="0"/>
        </a:p>
      </dsp:txBody>
      <dsp:txXfrm>
        <a:off x="6483221" y="2720981"/>
        <a:ext cx="1228662" cy="1228429"/>
      </dsp:txXfrm>
    </dsp:sp>
    <dsp:sp modelId="{6111B210-5A97-4295-B50B-5FC115E64F3D}">
      <dsp:nvSpPr>
        <dsp:cNvPr id="0" name=""/>
        <dsp:cNvSpPr/>
      </dsp:nvSpPr>
      <dsp:spPr>
        <a:xfrm rot="2700000">
          <a:off x="4272127" y="2413888"/>
          <a:ext cx="1842290" cy="1842290"/>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66E7599-90EC-42C1-9001-1B739C613CC8}">
      <dsp:nvSpPr>
        <dsp:cNvPr id="0" name=""/>
        <dsp:cNvSpPr/>
      </dsp:nvSpPr>
      <dsp:spPr>
        <a:xfrm>
          <a:off x="4333797" y="2475230"/>
          <a:ext cx="1719931" cy="171993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RDP</a:t>
          </a:r>
        </a:p>
      </dsp:txBody>
      <dsp:txXfrm>
        <a:off x="4578941" y="2720981"/>
        <a:ext cx="1228662" cy="1228429"/>
      </dsp:txXfrm>
    </dsp:sp>
    <dsp:sp modelId="{C0997E0E-5726-43E6-8434-A412F996E6FC}">
      <dsp:nvSpPr>
        <dsp:cNvPr id="0" name=""/>
        <dsp:cNvSpPr/>
      </dsp:nvSpPr>
      <dsp:spPr>
        <a:xfrm rot="2700000">
          <a:off x="2367847" y="2413888"/>
          <a:ext cx="1842290" cy="1842290"/>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D3D64C-4947-4516-A5AD-9A459C09AE5B}">
      <dsp:nvSpPr>
        <dsp:cNvPr id="0" name=""/>
        <dsp:cNvSpPr/>
      </dsp:nvSpPr>
      <dsp:spPr>
        <a:xfrm>
          <a:off x="2429517" y="2475230"/>
          <a:ext cx="1719931" cy="171993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Hexitec</a:t>
          </a:r>
        </a:p>
        <a:p>
          <a:pPr marL="0" lvl="0" indent="0" algn="ctr" defTabSz="1200150">
            <a:lnSpc>
              <a:spcPct val="90000"/>
            </a:lnSpc>
            <a:spcBef>
              <a:spcPct val="0"/>
            </a:spcBef>
            <a:spcAft>
              <a:spcPct val="35000"/>
            </a:spcAft>
            <a:buNone/>
          </a:pPr>
          <a:r>
            <a:rPr lang="en-GB" sz="2700" kern="1200" dirty="0" err="1"/>
            <a:t>Mhz</a:t>
          </a:r>
          <a:endParaRPr lang="en-GB" sz="2700" kern="1200" dirty="0"/>
        </a:p>
      </dsp:txBody>
      <dsp:txXfrm>
        <a:off x="2675642" y="2720981"/>
        <a:ext cx="1228662" cy="1228429"/>
      </dsp:txXfrm>
    </dsp:sp>
    <dsp:sp modelId="{41F81A0E-C077-4819-A479-268541ED91C1}">
      <dsp:nvSpPr>
        <dsp:cNvPr id="0" name=""/>
        <dsp:cNvSpPr/>
      </dsp:nvSpPr>
      <dsp:spPr>
        <a:xfrm rot="2700000">
          <a:off x="463567" y="2413888"/>
          <a:ext cx="1842290" cy="1842290"/>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CF89FFE-2714-46E9-ADD5-884A18197815}">
      <dsp:nvSpPr>
        <dsp:cNvPr id="0" name=""/>
        <dsp:cNvSpPr/>
      </dsp:nvSpPr>
      <dsp:spPr>
        <a:xfrm>
          <a:off x="525237" y="2475230"/>
          <a:ext cx="1719931" cy="171993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Hexitec 2x6</a:t>
          </a:r>
        </a:p>
      </dsp:txBody>
      <dsp:txXfrm>
        <a:off x="771362" y="2720981"/>
        <a:ext cx="1228662" cy="122842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0891A3-B3BF-EE4A-B72F-9DC5677D83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CA953-6AA9-784D-AA53-0836BF688D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219C7E-7B24-274E-8CB7-52C4522250E3}" type="datetimeFigureOut">
              <a:rPr lang="en-US" smtClean="0"/>
              <a:t>3/24/2026</a:t>
            </a:fld>
            <a:endParaRPr lang="en-US"/>
          </a:p>
        </p:txBody>
      </p:sp>
      <p:sp>
        <p:nvSpPr>
          <p:cNvPr id="4" name="Footer Placeholder 3">
            <a:extLst>
              <a:ext uri="{FF2B5EF4-FFF2-40B4-BE49-F238E27FC236}">
                <a16:creationId xmlns:a16="http://schemas.microsoft.com/office/drawing/2014/main" id="{C1F7EFAB-CFCF-A74D-B725-295B520F7A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AB5E6-26B5-1D41-A451-AE363F4C6B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741029-40F4-D847-893E-D265EE59D33B}" type="slidenum">
              <a:rPr lang="en-US" smtClean="0"/>
              <a:t>‹#›</a:t>
            </a:fld>
            <a:endParaRPr lang="en-US"/>
          </a:p>
        </p:txBody>
      </p:sp>
    </p:spTree>
    <p:extLst>
      <p:ext uri="{BB962C8B-B14F-4D97-AF65-F5344CB8AC3E}">
        <p14:creationId xmlns:p14="http://schemas.microsoft.com/office/powerpoint/2010/main" val="839145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a:t>
            </a:r>
            <a:r>
              <a:rPr lang="en-GB" sz="1200" b="0" i="0" kern="1200" dirty="0">
                <a:solidFill>
                  <a:schemeClr val="tx1"/>
                </a:solidFill>
                <a:effectLst/>
                <a:latin typeface="Arial Regular"/>
                <a:ea typeface="+mn-ea"/>
                <a:cs typeface="+mn-cs"/>
              </a:rPr>
              <a:t>Please remove or amend the image credit if you are using a different image to the one provided.</a:t>
            </a: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293767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F7E13-BB46-08DF-D606-A13CB3610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D5C76-485A-80B7-FB12-87865DD60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504C1-05E3-CD7E-931B-D1081D30E8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a:extLst>
              <a:ext uri="{FF2B5EF4-FFF2-40B4-BE49-F238E27FC236}">
                <a16:creationId xmlns:a16="http://schemas.microsoft.com/office/drawing/2014/main" id="{2B78E8FA-E28E-EC8A-5407-A4FD8EEA77D8}"/>
              </a:ext>
            </a:extLst>
          </p:cNvPr>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423035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182376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356583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4C984-9BB7-3479-AB23-85ACDB475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9E9A0-4D45-5458-8AF5-58C0192D4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40216-4D9F-6FB2-D871-2F47E1AAE19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8E83A6-7D01-8A00-E447-D872F2D1E4EB}"/>
              </a:ext>
            </a:extLst>
          </p:cNvPr>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402756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38</a:t>
            </a:fld>
            <a:endParaRPr lang="en-US"/>
          </a:p>
        </p:txBody>
      </p:sp>
    </p:spTree>
    <p:extLst>
      <p:ext uri="{BB962C8B-B14F-4D97-AF65-F5344CB8AC3E}">
        <p14:creationId xmlns:p14="http://schemas.microsoft.com/office/powerpoint/2010/main" val="337591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27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1F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1A27-3A46-6548-A658-AF078FEDCD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53235BA-4644-F742-B68A-58857ABFA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3258F6-501F-DF4D-BC61-AD3F27C1AF26}"/>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5" name="Footer Placeholder 4">
            <a:extLst>
              <a:ext uri="{FF2B5EF4-FFF2-40B4-BE49-F238E27FC236}">
                <a16:creationId xmlns:a16="http://schemas.microsoft.com/office/drawing/2014/main" id="{B851A04B-89FD-BB4A-BE38-11423AD0E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82FEF-A672-D74A-818C-FD7E25F8DB7A}"/>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070397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BE78-2DAE-784C-8BDD-1ACFE93250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5A6CBD-752B-C54A-9472-476012303DC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EEB16F-2AF7-AF4F-BAC0-66A9F203FCDF}"/>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5" name="Footer Placeholder 4">
            <a:extLst>
              <a:ext uri="{FF2B5EF4-FFF2-40B4-BE49-F238E27FC236}">
                <a16:creationId xmlns:a16="http://schemas.microsoft.com/office/drawing/2014/main" id="{23C97A28-8E57-8849-B304-4BD747CD2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34E1A-BF2D-3F43-B5E9-97AA6F77E6FA}"/>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209333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472D-C6B8-F544-BCBA-6D34B6B81A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0E73B32-686A-E649-86AB-3479FB66E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F5A8D1-9377-1742-BBD6-21C94A27ED6A}"/>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5" name="Footer Placeholder 4">
            <a:extLst>
              <a:ext uri="{FF2B5EF4-FFF2-40B4-BE49-F238E27FC236}">
                <a16:creationId xmlns:a16="http://schemas.microsoft.com/office/drawing/2014/main" id="{B2D9E8E3-692C-EB47-AE32-1D59637AE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299E9-66F9-CC49-AF60-86ECA79F2AA8}"/>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699761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006E-3602-3240-801F-364000B45F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5A57B7-EF2C-3044-B58B-175EDDFEAF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D875FEF-E26D-7D4C-9207-D0510ACF4D4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30407D9-439C-464B-B83C-AD392B6C6CF6}"/>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6" name="Footer Placeholder 5">
            <a:extLst>
              <a:ext uri="{FF2B5EF4-FFF2-40B4-BE49-F238E27FC236}">
                <a16:creationId xmlns:a16="http://schemas.microsoft.com/office/drawing/2014/main" id="{2AFBC8E8-C96E-A644-AFCF-9A484B2E3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4BDBDA-2F87-E140-8669-57B9B7121EFC}"/>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1156297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6AA6-F7E1-E941-BB92-88330D63E91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413033-E229-2848-A214-6BD8D631DB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B6FF0D-44BC-1845-ADBF-A1BDA30F40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43DBC9-6028-9A46-8CF4-7F90F03B2D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30AFFD-F8E0-FA48-8C05-C1EA3B81749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A2EF13E-80AE-2F4B-99DD-2E1E85DF1FD7}"/>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8" name="Footer Placeholder 7">
            <a:extLst>
              <a:ext uri="{FF2B5EF4-FFF2-40B4-BE49-F238E27FC236}">
                <a16:creationId xmlns:a16="http://schemas.microsoft.com/office/drawing/2014/main" id="{265D6405-91B4-B742-BE0F-74FC84097E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47248F-EB72-3A40-8C00-44A631D3466B}"/>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71448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9E50-BA89-B14D-B9B0-2C2D41422DF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B63D20A-A613-5C4C-A2D9-3F3716F248FE}"/>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4" name="Footer Placeholder 3">
            <a:extLst>
              <a:ext uri="{FF2B5EF4-FFF2-40B4-BE49-F238E27FC236}">
                <a16:creationId xmlns:a16="http://schemas.microsoft.com/office/drawing/2014/main" id="{2B434657-A7D5-C94F-8190-795F9A70A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F68932-BF18-6D41-AAA1-AA62712FCFF6}"/>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427666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4FA24-B38B-8E42-AD9A-46A8FE7451A1}"/>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3" name="Footer Placeholder 2">
            <a:extLst>
              <a:ext uri="{FF2B5EF4-FFF2-40B4-BE49-F238E27FC236}">
                <a16:creationId xmlns:a16="http://schemas.microsoft.com/office/drawing/2014/main" id="{845B9E2C-DF1C-3348-A7D0-868403EF10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0C3B7E-3AE4-3248-816B-42AEABE3282A}"/>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016297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6E7B-2B21-4349-A5E8-F51BDA4FDD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4800EC2-20B6-564C-B497-8BC94D18A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A3D7AB7-03F9-CB44-8B65-1FA651581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543C11-7DE1-A040-A366-66CFE0770690}"/>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6" name="Footer Placeholder 5">
            <a:extLst>
              <a:ext uri="{FF2B5EF4-FFF2-40B4-BE49-F238E27FC236}">
                <a16:creationId xmlns:a16="http://schemas.microsoft.com/office/drawing/2014/main" id="{F6F8A39E-CEDC-5D45-B7A7-427E12ADCB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3EE87-F227-0641-991C-BC2504CBAFD1}"/>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455850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36682-8C5D-5446-8420-6965F374F3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A959B58-CA83-2541-BFBB-72A596B18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69452C-75B1-A440-9A3E-16096BEAA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3ABED3-0D2E-C24F-AB08-D6551BC9B18D}"/>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6" name="Footer Placeholder 5">
            <a:extLst>
              <a:ext uri="{FF2B5EF4-FFF2-40B4-BE49-F238E27FC236}">
                <a16:creationId xmlns:a16="http://schemas.microsoft.com/office/drawing/2014/main" id="{9EDB2E6C-CD2C-CD47-A952-D2C835A6B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FB704-2EF3-024E-A7B5-B19083B6B48F}"/>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400449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4499-2F4D-F54B-B034-112AA6F6780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82BD32-AEFC-9C43-9EC4-4770BA5A5B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9B193B-4C5C-8349-A401-B84C817E4DEA}"/>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5" name="Footer Placeholder 4">
            <a:extLst>
              <a:ext uri="{FF2B5EF4-FFF2-40B4-BE49-F238E27FC236}">
                <a16:creationId xmlns:a16="http://schemas.microsoft.com/office/drawing/2014/main" id="{90025579-668C-6E4A-9506-5AD2E00C5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93645-915D-A945-A086-86CD13508646}"/>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420199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6932E-B973-1440-8C8A-A20FC31CE2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C55602-66E9-6A44-8E3B-7944447C11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D233EE-C4AC-3944-8F41-167DE075E4B3}"/>
              </a:ext>
            </a:extLst>
          </p:cNvPr>
          <p:cNvSpPr>
            <a:spLocks noGrp="1"/>
          </p:cNvSpPr>
          <p:nvPr>
            <p:ph type="dt" sz="half" idx="10"/>
          </p:nvPr>
        </p:nvSpPr>
        <p:spPr/>
        <p:txBody>
          <a:bodyPr/>
          <a:lstStyle/>
          <a:p>
            <a:fld id="{388F4130-B4A6-894D-B490-953E3F85E7B4}" type="datetimeFigureOut">
              <a:rPr lang="en-US" smtClean="0"/>
              <a:t>3/23/2026</a:t>
            </a:fld>
            <a:endParaRPr lang="en-US"/>
          </a:p>
        </p:txBody>
      </p:sp>
      <p:sp>
        <p:nvSpPr>
          <p:cNvPr id="5" name="Footer Placeholder 4">
            <a:extLst>
              <a:ext uri="{FF2B5EF4-FFF2-40B4-BE49-F238E27FC236}">
                <a16:creationId xmlns:a16="http://schemas.microsoft.com/office/drawing/2014/main" id="{3FFDC9E0-7443-FC45-B98E-6EEECFAD3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199EE-E38E-C842-82B0-22CAA11BEA07}"/>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097707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1F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3/23/2026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1F2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8" name="Picture 7">
            <a:extLst>
              <a:ext uri="{FF2B5EF4-FFF2-40B4-BE49-F238E27FC236}">
                <a16:creationId xmlns:a16="http://schemas.microsoft.com/office/drawing/2014/main" id="{F77BCA0C-E5AA-3243-B2EA-E5EC8B2E2C11}"/>
              </a:ext>
            </a:extLst>
          </p:cNvPr>
          <p:cNvPicPr>
            <a:picLocks noChangeAspect="1"/>
          </p:cNvPicPr>
          <p:nvPr userDrawn="1"/>
        </p:nvPicPr>
        <p:blipFill>
          <a:blip r:embed="rId15"/>
          <a:stretch>
            <a:fillRect/>
          </a:stretch>
        </p:blipFill>
        <p:spPr>
          <a:xfrm>
            <a:off x="97200" y="5760000"/>
            <a:ext cx="2352675" cy="1010412"/>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8" r:id="rId12"/>
    <p:sldLayoutId id="2147483699" r:id="rId1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5050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5050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5050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700E1-8806-684B-92DD-38F427D72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064E7C5-4BAD-EE4F-97FA-4ABC35C18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C4F891B-020E-3848-8F43-83411742E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F4130-B4A6-894D-B490-953E3F85E7B4}" type="datetimeFigureOut">
              <a:rPr lang="en-US" smtClean="0"/>
              <a:t>3/23/2026</a:t>
            </a:fld>
            <a:endParaRPr lang="en-US"/>
          </a:p>
        </p:txBody>
      </p:sp>
      <p:sp>
        <p:nvSpPr>
          <p:cNvPr id="5" name="Footer Placeholder 4">
            <a:extLst>
              <a:ext uri="{FF2B5EF4-FFF2-40B4-BE49-F238E27FC236}">
                <a16:creationId xmlns:a16="http://schemas.microsoft.com/office/drawing/2014/main" id="{55EB35C3-6F52-0E4C-9B18-32A0FD1E7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F25824-A379-764C-93C6-08FD5AE0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36594-A73E-E649-A4D8-85AD0E0F546E}" type="slidenum">
              <a:rPr lang="en-US" smtClean="0"/>
              <a:t>‹#›</a:t>
            </a:fld>
            <a:endParaRPr lang="en-US"/>
          </a:p>
        </p:txBody>
      </p:sp>
      <p:pic>
        <p:nvPicPr>
          <p:cNvPr id="8" name="Picture 7">
            <a:extLst>
              <a:ext uri="{FF2B5EF4-FFF2-40B4-BE49-F238E27FC236}">
                <a16:creationId xmlns:a16="http://schemas.microsoft.com/office/drawing/2014/main" id="{784BD82D-B190-444B-A1A7-01C985CCD029}"/>
              </a:ext>
            </a:extLst>
          </p:cNvPr>
          <p:cNvPicPr>
            <a:picLocks noChangeAspect="1"/>
          </p:cNvPicPr>
          <p:nvPr userDrawn="1"/>
        </p:nvPicPr>
        <p:blipFill>
          <a:blip r:embed="rId14"/>
          <a:stretch>
            <a:fillRect/>
          </a:stretch>
        </p:blipFill>
        <p:spPr>
          <a:xfrm>
            <a:off x="97200" y="5760000"/>
            <a:ext cx="2352675" cy="1010412"/>
          </a:xfrm>
          <a:prstGeom prst="rect">
            <a:avLst/>
          </a:prstGeom>
        </p:spPr>
      </p:pic>
    </p:spTree>
    <p:extLst>
      <p:ext uri="{BB962C8B-B14F-4D97-AF65-F5344CB8AC3E}">
        <p14:creationId xmlns:p14="http://schemas.microsoft.com/office/powerpoint/2010/main" val="42932830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50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5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50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1F2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3/23/2026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5050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5050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5050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www-local.technology.stfc.ac.uk/ESDG/documentation/common-libraries/hexitec_2x6/latest/udp_configuration.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www-local.technology.stfc.ac.uk/ESDG/documentation/common-libraries/hexitec_2x6/latest/udp_configuration.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local.technology.stfc.ac.uk/ESDG/documentation/common-libraries/udp_core/latest/advanced_usage/farm_mode.html"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stfc365.sharepoint.com/:v:/r/sites/TECH-ESDGContinuousImprovement690/Shared%20Documents/Meetings/260205_esdg_continuous_improvement_meeting_recording.mp4?csf=1&amp;web=1&amp;e=0loL7L"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6B235-72F8-C744-9DF8-2D00DEE30257}"/>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18E61CF-6A1E-7240-AEAA-F64CABE831F2}"/>
              </a:ext>
            </a:extLst>
          </p:cNvPr>
          <p:cNvPicPr>
            <a:picLocks noChangeAspect="1"/>
          </p:cNvPicPr>
          <p:nvPr/>
        </p:nvPicPr>
        <p:blipFill>
          <a:blip r:embed="rId5"/>
          <a:stretch>
            <a:fillRect/>
          </a:stretch>
        </p:blipFill>
        <p:spPr>
          <a:xfrm>
            <a:off x="1108498" y="2736000"/>
            <a:ext cx="6489700" cy="977900"/>
          </a:xfrm>
          <a:prstGeom prst="rect">
            <a:avLst/>
          </a:prstGeom>
        </p:spPr>
      </p:pic>
      <p:pic>
        <p:nvPicPr>
          <p:cNvPr id="6" name="Picture 5">
            <a:extLst>
              <a:ext uri="{FF2B5EF4-FFF2-40B4-BE49-F238E27FC236}">
                <a16:creationId xmlns:a16="http://schemas.microsoft.com/office/drawing/2014/main" id="{057C834B-33DA-6B47-A9C9-6D22BEE97253}"/>
              </a:ext>
            </a:extLst>
          </p:cNvPr>
          <p:cNvPicPr>
            <a:picLocks noChangeAspect="1"/>
          </p:cNvPicPr>
          <p:nvPr/>
        </p:nvPicPr>
        <p:blipFill>
          <a:blip r:embed="rId6"/>
          <a:stretch>
            <a:fillRect/>
          </a:stretch>
        </p:blipFill>
        <p:spPr>
          <a:xfrm>
            <a:off x="151200" y="140400"/>
            <a:ext cx="3619500" cy="1554480"/>
          </a:xfrm>
          <a:prstGeom prst="rect">
            <a:avLst/>
          </a:prstGeom>
        </p:spPr>
      </p:pic>
    </p:spTree>
    <p:extLst>
      <p:ext uri="{BB962C8B-B14F-4D97-AF65-F5344CB8AC3E}">
        <p14:creationId xmlns:p14="http://schemas.microsoft.com/office/powerpoint/2010/main" val="332548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961C9D-929C-318D-EA39-FBEE2A8463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81D916-E363-5792-835B-7B3C9137DD74}"/>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53CAC3F4-1EC5-8384-7FD8-7662CD77B833}"/>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7AB2A0B-4EDF-078C-EA0C-235BF6600AAF}"/>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14C0644-4497-8093-9028-03D4D6687E06}"/>
              </a:ext>
            </a:extLst>
          </p:cNvPr>
          <p:cNvPicPr>
            <a:picLocks noChangeAspect="1"/>
          </p:cNvPicPr>
          <p:nvPr/>
        </p:nvPicPr>
        <p:blipFill>
          <a:blip r:embed="rId2"/>
          <a:srcRect r="13747"/>
          <a:stretch>
            <a:fillRect/>
          </a:stretch>
        </p:blipFill>
        <p:spPr>
          <a:xfrm>
            <a:off x="459446" y="1076425"/>
            <a:ext cx="11273108" cy="4758871"/>
          </a:xfrm>
          <a:prstGeom prst="rect">
            <a:avLst/>
          </a:prstGeom>
        </p:spPr>
      </p:pic>
    </p:spTree>
    <p:extLst>
      <p:ext uri="{BB962C8B-B14F-4D97-AF65-F5344CB8AC3E}">
        <p14:creationId xmlns:p14="http://schemas.microsoft.com/office/powerpoint/2010/main" val="175752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007560-1A97-8322-0603-08CBE3BF1D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4BA2B09-1CBA-2160-BE14-C1B8BA6B51AC}"/>
              </a:ext>
            </a:extLst>
          </p:cNvPr>
          <p:cNvPicPr>
            <a:picLocks noChangeAspect="1"/>
          </p:cNvPicPr>
          <p:nvPr/>
        </p:nvPicPr>
        <p:blipFill>
          <a:blip r:embed="rId3"/>
          <a:stretch>
            <a:fillRect/>
          </a:stretch>
        </p:blipFill>
        <p:spPr>
          <a:xfrm>
            <a:off x="1797745" y="283323"/>
            <a:ext cx="8316592" cy="5718453"/>
          </a:xfrm>
          <a:prstGeom prst="rect">
            <a:avLst/>
          </a:prstGeom>
        </p:spPr>
      </p:pic>
      <p:sp>
        <p:nvSpPr>
          <p:cNvPr id="8" name="TextBox 7">
            <a:extLst>
              <a:ext uri="{FF2B5EF4-FFF2-40B4-BE49-F238E27FC236}">
                <a16:creationId xmlns:a16="http://schemas.microsoft.com/office/drawing/2014/main" id="{1F8E5DC0-9C0D-18CC-4DE5-700A8F9658A3}"/>
              </a:ext>
            </a:extLst>
          </p:cNvPr>
          <p:cNvSpPr txBox="1"/>
          <p:nvPr/>
        </p:nvSpPr>
        <p:spPr>
          <a:xfrm>
            <a:off x="149289" y="6337432"/>
            <a:ext cx="1595309" cy="369332"/>
          </a:xfrm>
          <a:prstGeom prst="rect">
            <a:avLst/>
          </a:prstGeom>
          <a:noFill/>
        </p:spPr>
        <p:txBody>
          <a:bodyPr wrap="none" rtlCol="0">
            <a:spAutoFit/>
          </a:bodyPr>
          <a:lstStyle/>
          <a:p>
            <a:r>
              <a:rPr lang="en-GB" dirty="0"/>
              <a:t>Doc URL: </a:t>
            </a:r>
            <a:r>
              <a:rPr lang="en-GB" dirty="0">
                <a:hlinkClick r:id="rId4"/>
              </a:rPr>
              <a:t>link</a:t>
            </a:r>
            <a:endParaRPr lang="en-GB" dirty="0"/>
          </a:p>
        </p:txBody>
      </p:sp>
    </p:spTree>
    <p:extLst>
      <p:ext uri="{BB962C8B-B14F-4D97-AF65-F5344CB8AC3E}">
        <p14:creationId xmlns:p14="http://schemas.microsoft.com/office/powerpoint/2010/main" val="2846182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B0A9FD-5C54-4D41-A2DA-BBB8DFE1B32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A8BCE3C-0528-1028-0EDA-DEDD0A4C0C71}"/>
              </a:ext>
            </a:extLst>
          </p:cNvPr>
          <p:cNvPicPr>
            <a:picLocks noChangeAspect="1"/>
          </p:cNvPicPr>
          <p:nvPr/>
        </p:nvPicPr>
        <p:blipFill>
          <a:blip r:embed="rId3"/>
          <a:srcRect/>
          <a:stretch/>
        </p:blipFill>
        <p:spPr>
          <a:xfrm>
            <a:off x="515150" y="637033"/>
            <a:ext cx="11161699" cy="5222592"/>
          </a:xfrm>
          <a:prstGeom prst="rect">
            <a:avLst/>
          </a:prstGeom>
        </p:spPr>
      </p:pic>
      <p:sp>
        <p:nvSpPr>
          <p:cNvPr id="8" name="TextBox 7">
            <a:extLst>
              <a:ext uri="{FF2B5EF4-FFF2-40B4-BE49-F238E27FC236}">
                <a16:creationId xmlns:a16="http://schemas.microsoft.com/office/drawing/2014/main" id="{E7808A0E-A1C1-F91A-F5B6-07E490C48AC3}"/>
              </a:ext>
            </a:extLst>
          </p:cNvPr>
          <p:cNvSpPr txBox="1"/>
          <p:nvPr/>
        </p:nvSpPr>
        <p:spPr>
          <a:xfrm>
            <a:off x="149289" y="6337432"/>
            <a:ext cx="1595309" cy="369332"/>
          </a:xfrm>
          <a:prstGeom prst="rect">
            <a:avLst/>
          </a:prstGeom>
          <a:noFill/>
        </p:spPr>
        <p:txBody>
          <a:bodyPr wrap="none" rtlCol="0">
            <a:spAutoFit/>
          </a:bodyPr>
          <a:lstStyle/>
          <a:p>
            <a:r>
              <a:rPr lang="en-GB" dirty="0"/>
              <a:t>Doc URL: </a:t>
            </a:r>
            <a:r>
              <a:rPr lang="en-GB" dirty="0">
                <a:hlinkClick r:id="rId4"/>
              </a:rPr>
              <a:t>link</a:t>
            </a:r>
            <a:endParaRPr lang="en-GB" dirty="0"/>
          </a:p>
        </p:txBody>
      </p:sp>
    </p:spTree>
    <p:extLst>
      <p:ext uri="{BB962C8B-B14F-4D97-AF65-F5344CB8AC3E}">
        <p14:creationId xmlns:p14="http://schemas.microsoft.com/office/powerpoint/2010/main" val="57295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80EE170-F3D8-5084-CC5B-922E624995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60577C8-E97A-E6A3-BF66-DFC72DD58425}"/>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C7A7D1E-AD55-BAC5-2034-7F29AF9C0623}"/>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48C343A-9478-7923-EC1C-2120A5D091FA}"/>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F4028BB-8118-5FCF-4B63-169195697D96}"/>
              </a:ext>
            </a:extLst>
          </p:cNvPr>
          <p:cNvPicPr>
            <a:picLocks noChangeAspect="1"/>
          </p:cNvPicPr>
          <p:nvPr/>
        </p:nvPicPr>
        <p:blipFill>
          <a:blip r:embed="rId2"/>
          <a:stretch>
            <a:fillRect/>
          </a:stretch>
        </p:blipFill>
        <p:spPr>
          <a:xfrm>
            <a:off x="628176" y="1280997"/>
            <a:ext cx="10935648" cy="4016088"/>
          </a:xfrm>
          <a:prstGeom prst="rect">
            <a:avLst/>
          </a:prstGeom>
        </p:spPr>
      </p:pic>
      <p:sp>
        <p:nvSpPr>
          <p:cNvPr id="8" name="TextBox 7">
            <a:extLst>
              <a:ext uri="{FF2B5EF4-FFF2-40B4-BE49-F238E27FC236}">
                <a16:creationId xmlns:a16="http://schemas.microsoft.com/office/drawing/2014/main" id="{1B0D6CE3-9C22-80F6-1F8D-7AD38565E8E8}"/>
              </a:ext>
            </a:extLst>
          </p:cNvPr>
          <p:cNvSpPr txBox="1"/>
          <p:nvPr/>
        </p:nvSpPr>
        <p:spPr>
          <a:xfrm>
            <a:off x="149289" y="6337432"/>
            <a:ext cx="1595309" cy="369332"/>
          </a:xfrm>
          <a:prstGeom prst="rect">
            <a:avLst/>
          </a:prstGeom>
          <a:noFill/>
        </p:spPr>
        <p:txBody>
          <a:bodyPr wrap="none" rtlCol="0">
            <a:spAutoFit/>
          </a:bodyPr>
          <a:lstStyle/>
          <a:p>
            <a:r>
              <a:rPr lang="en-GB" dirty="0"/>
              <a:t>Doc URL: </a:t>
            </a:r>
            <a:r>
              <a:rPr lang="en-GB" dirty="0">
                <a:hlinkClick r:id="rId3"/>
              </a:rPr>
              <a:t>link</a:t>
            </a:r>
            <a:endParaRPr lang="en-GB" dirty="0"/>
          </a:p>
        </p:txBody>
      </p:sp>
    </p:spTree>
    <p:extLst>
      <p:ext uri="{BB962C8B-B14F-4D97-AF65-F5344CB8AC3E}">
        <p14:creationId xmlns:p14="http://schemas.microsoft.com/office/powerpoint/2010/main" val="6968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C92E63-DAE8-8874-0F50-C4676AC56A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AB2383-8B26-6AD5-9BE8-57A3B90E6887}"/>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1980A71D-D0B7-B85D-059F-58C12394E556}"/>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9787DD2-7265-CF4F-EB53-24271E5273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193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ABD153-0EF3-2B69-FB2B-9D71F0C654AE}"/>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6FDEFC6E-5817-19F7-8E00-A54B74CDFE5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88397" y="1147900"/>
            <a:ext cx="9215205" cy="5358906"/>
          </a:xfrm>
          <a:prstGeom prst="rect">
            <a:avLst/>
          </a:prstGeom>
        </p:spPr>
      </p:pic>
      <p:sp>
        <p:nvSpPr>
          <p:cNvPr id="3" name="TextBox 2">
            <a:extLst>
              <a:ext uri="{FF2B5EF4-FFF2-40B4-BE49-F238E27FC236}">
                <a16:creationId xmlns:a16="http://schemas.microsoft.com/office/drawing/2014/main" id="{63EADC20-4452-2E28-F163-59B68A978DAA}"/>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944E1F9-6CDE-C964-2B63-9E83B234A73B}"/>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57859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DB919F-32A2-BB20-E080-AE49E770EA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AE83E2-5541-AACB-7409-3185395F95B6}"/>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E11884E7-23B9-5BC6-15F4-D7D1A0BBD229}"/>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3084325-ECD1-406D-E20D-9332196740B8}"/>
              </a:ext>
            </a:extLst>
          </p:cNvPr>
          <p:cNvPicPr>
            <a:picLocks noChangeAspect="1"/>
          </p:cNvPicPr>
          <p:nvPr/>
        </p:nvPicPr>
        <p:blipFill>
          <a:blip r:embed="rId2"/>
          <a:stretch>
            <a:fillRect/>
          </a:stretch>
        </p:blipFill>
        <p:spPr>
          <a:xfrm>
            <a:off x="2030170" y="1163993"/>
            <a:ext cx="1348553" cy="5142259"/>
          </a:xfrm>
          <a:prstGeom prst="rect">
            <a:avLst/>
          </a:prstGeom>
        </p:spPr>
      </p:pic>
      <p:pic>
        <p:nvPicPr>
          <p:cNvPr id="9" name="Picture 8">
            <a:extLst>
              <a:ext uri="{FF2B5EF4-FFF2-40B4-BE49-F238E27FC236}">
                <a16:creationId xmlns:a16="http://schemas.microsoft.com/office/drawing/2014/main" id="{30B0B5B2-2319-6A64-0D1F-C81CC561E052}"/>
              </a:ext>
            </a:extLst>
          </p:cNvPr>
          <p:cNvPicPr>
            <a:picLocks noChangeAspect="1"/>
          </p:cNvPicPr>
          <p:nvPr/>
        </p:nvPicPr>
        <p:blipFill>
          <a:blip r:embed="rId3"/>
          <a:stretch>
            <a:fillRect/>
          </a:stretch>
        </p:blipFill>
        <p:spPr>
          <a:xfrm>
            <a:off x="5859610" y="3315986"/>
            <a:ext cx="655377" cy="838273"/>
          </a:xfrm>
          <a:prstGeom prst="rect">
            <a:avLst/>
          </a:prstGeom>
        </p:spPr>
      </p:pic>
      <p:pic>
        <p:nvPicPr>
          <p:cNvPr id="12" name="Picture 11">
            <a:extLst>
              <a:ext uri="{FF2B5EF4-FFF2-40B4-BE49-F238E27FC236}">
                <a16:creationId xmlns:a16="http://schemas.microsoft.com/office/drawing/2014/main" id="{63BC7F35-B2EB-DD41-AE3D-284BBEA72A0E}"/>
              </a:ext>
            </a:extLst>
          </p:cNvPr>
          <p:cNvPicPr>
            <a:picLocks noChangeAspect="1"/>
          </p:cNvPicPr>
          <p:nvPr/>
        </p:nvPicPr>
        <p:blipFill>
          <a:blip r:embed="rId4"/>
          <a:srcRect/>
          <a:stretch/>
        </p:blipFill>
        <p:spPr>
          <a:xfrm>
            <a:off x="8995874" y="1163993"/>
            <a:ext cx="1028452" cy="5142259"/>
          </a:xfrm>
          <a:prstGeom prst="rect">
            <a:avLst/>
          </a:prstGeom>
        </p:spPr>
      </p:pic>
    </p:spTree>
    <p:extLst>
      <p:ext uri="{BB962C8B-B14F-4D97-AF65-F5344CB8AC3E}">
        <p14:creationId xmlns:p14="http://schemas.microsoft.com/office/powerpoint/2010/main" val="19105710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1F03A8-B761-515C-0D38-B3CB61B359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5E961E-6123-836B-0A27-E5ADEEA78F40}"/>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823623FF-EF28-5A06-B51A-358CD3D67053}"/>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E61C70E-AA4A-9F79-8F2F-5A4DCE53A03B}"/>
              </a:ext>
            </a:extLst>
          </p:cNvPr>
          <p:cNvPicPr>
            <a:picLocks noChangeAspect="1"/>
          </p:cNvPicPr>
          <p:nvPr/>
        </p:nvPicPr>
        <p:blipFill>
          <a:blip r:embed="rId2"/>
          <a:srcRect l="17407" r="19054" b="5350"/>
          <a:stretch>
            <a:fillRect/>
          </a:stretch>
        </p:blipFill>
        <p:spPr>
          <a:xfrm rot="5400000">
            <a:off x="3889021" y="-1858174"/>
            <a:ext cx="4165602" cy="11031551"/>
          </a:xfrm>
          <a:prstGeom prst="rect">
            <a:avLst/>
          </a:prstGeom>
        </p:spPr>
      </p:pic>
    </p:spTree>
    <p:extLst>
      <p:ext uri="{BB962C8B-B14F-4D97-AF65-F5344CB8AC3E}">
        <p14:creationId xmlns:p14="http://schemas.microsoft.com/office/powerpoint/2010/main" val="34295220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49D551-E464-DAC8-589D-B5AD4D716C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883C8B-0B22-EC9D-37BE-A2F7327F9813}"/>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8B8C4F91-287F-9F88-6964-F99D57CA611B}"/>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318990-49F7-2491-05F0-E2D0DEC7A6AC}"/>
              </a:ext>
            </a:extLst>
          </p:cNvPr>
          <p:cNvPicPr>
            <a:picLocks noChangeAspect="1"/>
          </p:cNvPicPr>
          <p:nvPr/>
        </p:nvPicPr>
        <p:blipFill>
          <a:blip r:embed="rId2"/>
          <a:stretch>
            <a:fillRect/>
          </a:stretch>
        </p:blipFill>
        <p:spPr>
          <a:xfrm>
            <a:off x="1032579" y="1347107"/>
            <a:ext cx="10126842" cy="4568500"/>
          </a:xfrm>
          <a:prstGeom prst="rect">
            <a:avLst/>
          </a:prstGeom>
        </p:spPr>
      </p:pic>
    </p:spTree>
    <p:extLst>
      <p:ext uri="{BB962C8B-B14F-4D97-AF65-F5344CB8AC3E}">
        <p14:creationId xmlns:p14="http://schemas.microsoft.com/office/powerpoint/2010/main" val="314392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B2FAAAB-68E4-59C6-AA8C-6DA775B1E3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6AF034-4532-8F13-6F37-18299FC048F9}"/>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90D92C23-12E9-39B3-3BAB-EF7797DAEE27}"/>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38DA84-9F58-3DEC-95D7-6C6CFC608A60}"/>
              </a:ext>
            </a:extLst>
          </p:cNvPr>
          <p:cNvPicPr>
            <a:picLocks noChangeAspect="1"/>
          </p:cNvPicPr>
          <p:nvPr/>
        </p:nvPicPr>
        <p:blipFill>
          <a:blip r:embed="rId2"/>
          <a:stretch>
            <a:fillRect/>
          </a:stretch>
        </p:blipFill>
        <p:spPr>
          <a:xfrm>
            <a:off x="1209322" y="1463175"/>
            <a:ext cx="9525000" cy="4286250"/>
          </a:xfrm>
          <a:prstGeom prst="rect">
            <a:avLst/>
          </a:prstGeom>
        </p:spPr>
      </p:pic>
      <p:sp>
        <p:nvSpPr>
          <p:cNvPr id="8" name="TextBox 7">
            <a:extLst>
              <a:ext uri="{FF2B5EF4-FFF2-40B4-BE49-F238E27FC236}">
                <a16:creationId xmlns:a16="http://schemas.microsoft.com/office/drawing/2014/main" id="{5C003BD5-5351-61DD-2220-4169B05F5D0F}"/>
              </a:ext>
            </a:extLst>
          </p:cNvPr>
          <p:cNvSpPr txBox="1"/>
          <p:nvPr/>
        </p:nvSpPr>
        <p:spPr>
          <a:xfrm>
            <a:off x="1209322" y="5974834"/>
            <a:ext cx="1890261" cy="369332"/>
          </a:xfrm>
          <a:prstGeom prst="rect">
            <a:avLst/>
          </a:prstGeom>
          <a:noFill/>
        </p:spPr>
        <p:txBody>
          <a:bodyPr wrap="none" rtlCol="0">
            <a:spAutoFit/>
          </a:bodyPr>
          <a:lstStyle/>
          <a:p>
            <a:r>
              <a:rPr lang="en-GB" dirty="0"/>
              <a:t>Step Scan Mode</a:t>
            </a:r>
          </a:p>
        </p:txBody>
      </p:sp>
    </p:spTree>
    <p:extLst>
      <p:ext uri="{BB962C8B-B14F-4D97-AF65-F5344CB8AC3E}">
        <p14:creationId xmlns:p14="http://schemas.microsoft.com/office/powerpoint/2010/main" val="123298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6DFD0A-256D-EFD9-4ED5-E5EFB3C896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8F3420-1F42-FAEC-24CC-42EE214567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583" r="5272" b="21301"/>
          <a:stretch/>
        </p:blipFill>
        <p:spPr>
          <a:xfrm>
            <a:off x="4075838" y="4533898"/>
            <a:ext cx="8116162" cy="2356170"/>
          </a:xfrm>
          <a:prstGeom prst="rect">
            <a:avLst/>
          </a:prstGeom>
        </p:spPr>
      </p:pic>
      <p:sp>
        <p:nvSpPr>
          <p:cNvPr id="8" name="TextBox 7">
            <a:extLst>
              <a:ext uri="{FF2B5EF4-FFF2-40B4-BE49-F238E27FC236}">
                <a16:creationId xmlns:a16="http://schemas.microsoft.com/office/drawing/2014/main" id="{D65C0BC9-0166-4161-7475-5D39B71D8892}"/>
              </a:ext>
            </a:extLst>
          </p:cNvPr>
          <p:cNvSpPr txBox="1"/>
          <p:nvPr/>
        </p:nvSpPr>
        <p:spPr>
          <a:xfrm>
            <a:off x="987040" y="3189600"/>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Detector Hub</a:t>
            </a:r>
            <a:endParaRPr lang="en-US" sz="4800" b="1" spc="-150"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04A2AA1-DCA7-5158-F842-FD59CA2CC852}"/>
              </a:ext>
            </a:extLst>
          </p:cNvPr>
          <p:cNvSpPr/>
          <p:nvPr/>
        </p:nvSpPr>
        <p:spPr>
          <a:xfrm>
            <a:off x="987040" y="4118400"/>
            <a:ext cx="5745669" cy="1200329"/>
          </a:xfrm>
          <a:prstGeom prst="rect">
            <a:avLst/>
          </a:prstGeom>
        </p:spPr>
        <p:txBody>
          <a:bodyPr wrap="square">
            <a:spAutoFit/>
          </a:bodyPr>
          <a:lstStyle/>
          <a:p>
            <a:r>
              <a:rPr lang="en-GB" sz="2400" dirty="0">
                <a:solidFill>
                  <a:srgbClr val="505050"/>
                </a:solidFill>
                <a:latin typeface="Arial" panose="020B0604020202020204" pitchFamily="34" charset="0"/>
                <a:cs typeface="Arial" panose="020B0604020202020204" pitchFamily="34" charset="0"/>
              </a:rPr>
              <a:t>Matt Roberts</a:t>
            </a:r>
          </a:p>
          <a:p>
            <a:r>
              <a:rPr lang="en-GB" sz="2400" dirty="0">
                <a:solidFill>
                  <a:srgbClr val="505050"/>
                </a:solidFill>
                <a:latin typeface="Arial" panose="020B0604020202020204" pitchFamily="34" charset="0"/>
                <a:cs typeface="Arial" panose="020B0604020202020204" pitchFamily="34" charset="0"/>
              </a:rPr>
              <a:t>Sooraj Pradeep</a:t>
            </a:r>
          </a:p>
          <a:p>
            <a:r>
              <a:rPr lang="en-GB" sz="2400" dirty="0">
                <a:solidFill>
                  <a:srgbClr val="505050"/>
                </a:solidFill>
                <a:latin typeface="Arial" panose="020B0604020202020204" pitchFamily="34" charset="0"/>
                <a:cs typeface="Arial" panose="020B0604020202020204" pitchFamily="34" charset="0"/>
              </a:rPr>
              <a:t>ESDG</a:t>
            </a:r>
          </a:p>
        </p:txBody>
      </p:sp>
      <p:pic>
        <p:nvPicPr>
          <p:cNvPr id="6" name="Picture 5">
            <a:extLst>
              <a:ext uri="{FF2B5EF4-FFF2-40B4-BE49-F238E27FC236}">
                <a16:creationId xmlns:a16="http://schemas.microsoft.com/office/drawing/2014/main" id="{20AA7E15-9400-971D-A94E-23AC5EF6546B}"/>
              </a:ext>
            </a:extLst>
          </p:cNvPr>
          <p:cNvPicPr>
            <a:picLocks noChangeAspect="1"/>
          </p:cNvPicPr>
          <p:nvPr/>
        </p:nvPicPr>
        <p:blipFill>
          <a:blip r:embed="rId5"/>
          <a:stretch>
            <a:fillRect/>
          </a:stretch>
        </p:blipFill>
        <p:spPr>
          <a:xfrm>
            <a:off x="151200" y="140400"/>
            <a:ext cx="3619500" cy="1554480"/>
          </a:xfrm>
          <a:prstGeom prst="rect">
            <a:avLst/>
          </a:prstGeom>
        </p:spPr>
      </p:pic>
    </p:spTree>
    <p:extLst>
      <p:ext uri="{BB962C8B-B14F-4D97-AF65-F5344CB8AC3E}">
        <p14:creationId xmlns:p14="http://schemas.microsoft.com/office/powerpoint/2010/main" val="2896466830"/>
      </p:ext>
    </p:extLst>
  </p:cSld>
  <p:clrMapOvr>
    <a:masterClrMapping/>
  </p:clrMapOvr>
  <mc:AlternateContent xmlns:mc="http://schemas.openxmlformats.org/markup-compatibility/2006" xmlns:p14="http://schemas.microsoft.com/office/powerpoint/2010/main">
    <mc:Choice Requires="p14">
      <p:transition p14:dur="0" advTm="350"/>
    </mc:Choice>
    <mc:Fallback xmlns="">
      <p:transition advTm="35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9534EA-11D6-2CE8-551A-D72AE1688E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2D0237-7D16-737A-6F32-453B79B269F6}"/>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740DA730-959D-21D9-6824-85E1372FCA11}"/>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0C38402-3DD2-F94B-B51F-B45B5221144B}"/>
              </a:ext>
            </a:extLst>
          </p:cNvPr>
          <p:cNvPicPr>
            <a:picLocks noChangeAspect="1"/>
          </p:cNvPicPr>
          <p:nvPr/>
        </p:nvPicPr>
        <p:blipFill>
          <a:blip r:embed="rId2"/>
          <a:stretch>
            <a:fillRect/>
          </a:stretch>
        </p:blipFill>
        <p:spPr>
          <a:xfrm>
            <a:off x="0" y="2316892"/>
            <a:ext cx="12192000" cy="2224216"/>
          </a:xfrm>
          <a:prstGeom prst="rect">
            <a:avLst/>
          </a:prstGeom>
        </p:spPr>
      </p:pic>
      <p:sp>
        <p:nvSpPr>
          <p:cNvPr id="12" name="TextBox 11">
            <a:extLst>
              <a:ext uri="{FF2B5EF4-FFF2-40B4-BE49-F238E27FC236}">
                <a16:creationId xmlns:a16="http://schemas.microsoft.com/office/drawing/2014/main" id="{89F16A5D-E9FA-80F7-8DC8-3DB7FA795D80}"/>
              </a:ext>
            </a:extLst>
          </p:cNvPr>
          <p:cNvSpPr txBox="1"/>
          <p:nvPr/>
        </p:nvSpPr>
        <p:spPr>
          <a:xfrm>
            <a:off x="1209322" y="5974834"/>
            <a:ext cx="1364476" cy="369332"/>
          </a:xfrm>
          <a:prstGeom prst="rect">
            <a:avLst/>
          </a:prstGeom>
          <a:noFill/>
        </p:spPr>
        <p:txBody>
          <a:bodyPr wrap="none" rtlCol="0">
            <a:spAutoFit/>
          </a:bodyPr>
          <a:lstStyle/>
          <a:p>
            <a:r>
              <a:rPr lang="en-GB" dirty="0"/>
              <a:t>Burst Mode</a:t>
            </a:r>
          </a:p>
        </p:txBody>
      </p:sp>
    </p:spTree>
    <p:extLst>
      <p:ext uri="{BB962C8B-B14F-4D97-AF65-F5344CB8AC3E}">
        <p14:creationId xmlns:p14="http://schemas.microsoft.com/office/powerpoint/2010/main" val="886534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93CFAB-A673-3EB4-8693-8CE1A3F481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63AB27-F7B5-7AD2-9460-F88E44965EE6}"/>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08D43024-DFB6-4CD8-6A32-F3A7D2138B07}"/>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111D385-A41C-D51F-C56E-0D1846E2B911}"/>
              </a:ext>
            </a:extLst>
          </p:cNvPr>
          <p:cNvPicPr>
            <a:picLocks noChangeAspect="1"/>
          </p:cNvPicPr>
          <p:nvPr/>
        </p:nvPicPr>
        <p:blipFill>
          <a:blip r:embed="rId2"/>
          <a:stretch>
            <a:fillRect/>
          </a:stretch>
        </p:blipFill>
        <p:spPr>
          <a:xfrm>
            <a:off x="952500" y="2113384"/>
            <a:ext cx="10287000" cy="3143250"/>
          </a:xfrm>
          <a:prstGeom prst="rect">
            <a:avLst/>
          </a:prstGeom>
        </p:spPr>
      </p:pic>
      <p:sp>
        <p:nvSpPr>
          <p:cNvPr id="2" name="TextBox 1">
            <a:extLst>
              <a:ext uri="{FF2B5EF4-FFF2-40B4-BE49-F238E27FC236}">
                <a16:creationId xmlns:a16="http://schemas.microsoft.com/office/drawing/2014/main" id="{FC237719-57A4-4343-05DD-3031FFF29364}"/>
              </a:ext>
            </a:extLst>
          </p:cNvPr>
          <p:cNvSpPr txBox="1"/>
          <p:nvPr/>
        </p:nvSpPr>
        <p:spPr>
          <a:xfrm>
            <a:off x="1209322" y="5974834"/>
            <a:ext cx="1992853" cy="369332"/>
          </a:xfrm>
          <a:prstGeom prst="rect">
            <a:avLst/>
          </a:prstGeom>
          <a:noFill/>
        </p:spPr>
        <p:txBody>
          <a:bodyPr wrap="none" rtlCol="0">
            <a:spAutoFit/>
          </a:bodyPr>
          <a:lstStyle/>
          <a:p>
            <a:r>
              <a:rPr lang="en-GB" dirty="0"/>
              <a:t>Continuous Mode</a:t>
            </a:r>
          </a:p>
        </p:txBody>
      </p:sp>
    </p:spTree>
    <p:extLst>
      <p:ext uri="{BB962C8B-B14F-4D97-AF65-F5344CB8AC3E}">
        <p14:creationId xmlns:p14="http://schemas.microsoft.com/office/powerpoint/2010/main" val="402298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3DC2C4-5216-2F7E-1E02-59EB4EB3C8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8A9554-7840-D488-AB6D-F2E848A23B77}"/>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0EF4390D-9248-52A4-CFC3-E248F7B6DE83}"/>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D6D37B8-8AAD-22B9-D374-B34BF076F633}"/>
              </a:ext>
            </a:extLst>
          </p:cNvPr>
          <p:cNvPicPr>
            <a:picLocks noChangeAspect="1"/>
          </p:cNvPicPr>
          <p:nvPr/>
        </p:nvPicPr>
        <p:blipFill>
          <a:blip r:embed="rId2"/>
          <a:stretch>
            <a:fillRect/>
          </a:stretch>
        </p:blipFill>
        <p:spPr>
          <a:xfrm>
            <a:off x="1864773" y="1218674"/>
            <a:ext cx="8462453" cy="5319797"/>
          </a:xfrm>
          <a:prstGeom prst="rect">
            <a:avLst/>
          </a:prstGeom>
        </p:spPr>
      </p:pic>
    </p:spTree>
    <p:extLst>
      <p:ext uri="{BB962C8B-B14F-4D97-AF65-F5344CB8AC3E}">
        <p14:creationId xmlns:p14="http://schemas.microsoft.com/office/powerpoint/2010/main" val="3386799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326D12-5D9D-9EF7-4C24-F10C2254A5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B31E296-75E7-1E37-64D3-C7FD0C47838E}"/>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7A57F5C6-EDF1-114F-8B7C-1D550D8D584C}"/>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2B787B9-CC9D-6D80-A904-8190D4C66093}"/>
              </a:ext>
            </a:extLst>
          </p:cNvPr>
          <p:cNvPicPr>
            <a:picLocks noChangeAspect="1"/>
          </p:cNvPicPr>
          <p:nvPr/>
        </p:nvPicPr>
        <p:blipFill>
          <a:blip r:embed="rId2"/>
          <a:srcRect r="57755" b="67308"/>
          <a:stretch>
            <a:fillRect/>
          </a:stretch>
        </p:blipFill>
        <p:spPr>
          <a:xfrm>
            <a:off x="2285014" y="1834494"/>
            <a:ext cx="7621972" cy="3707887"/>
          </a:xfrm>
          <a:prstGeom prst="rect">
            <a:avLst/>
          </a:prstGeom>
        </p:spPr>
      </p:pic>
    </p:spTree>
    <p:extLst>
      <p:ext uri="{BB962C8B-B14F-4D97-AF65-F5344CB8AC3E}">
        <p14:creationId xmlns:p14="http://schemas.microsoft.com/office/powerpoint/2010/main" val="3761242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77F79B-3D90-0B0C-877D-5EE5C58FFC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D13D5A-9BEC-A049-573A-2034C71D3644}"/>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6F3E42E0-C25C-C9BE-F832-8D0E92EE0262}"/>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B1C76EB-3562-939D-7EC8-644FAB30F790}"/>
              </a:ext>
            </a:extLst>
          </p:cNvPr>
          <p:cNvPicPr>
            <a:picLocks noChangeAspect="1"/>
          </p:cNvPicPr>
          <p:nvPr/>
        </p:nvPicPr>
        <p:blipFill>
          <a:blip r:embed="rId2"/>
          <a:srcRect t="59702" r="68451"/>
          <a:stretch>
            <a:fillRect/>
          </a:stretch>
        </p:blipFill>
        <p:spPr>
          <a:xfrm>
            <a:off x="3263485" y="1569955"/>
            <a:ext cx="5665030" cy="4548637"/>
          </a:xfrm>
          <a:prstGeom prst="rect">
            <a:avLst/>
          </a:prstGeom>
        </p:spPr>
      </p:pic>
    </p:spTree>
    <p:extLst>
      <p:ext uri="{BB962C8B-B14F-4D97-AF65-F5344CB8AC3E}">
        <p14:creationId xmlns:p14="http://schemas.microsoft.com/office/powerpoint/2010/main" val="4059166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872439-1B7C-F66D-C73D-A7929382CB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A30B5-3A38-C3C0-0E08-2C3076CAC0C5}"/>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a:t>
            </a:r>
            <a:r>
              <a:rPr lang="en-US" sz="4800" b="1" spc="-160" dirty="0" err="1">
                <a:solidFill>
                  <a:srgbClr val="2E2D62"/>
                </a:solidFill>
                <a:latin typeface="Arial" panose="020B0604020202020204" pitchFamily="34" charset="0"/>
                <a:cs typeface="Arial" panose="020B0604020202020204" pitchFamily="34" charset="0"/>
              </a:rPr>
              <a:t>MegaHertz</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EA6B7115-50F6-53D2-18AB-C1DF44DB67B9}"/>
              </a:ext>
            </a:extLst>
          </p:cNvPr>
          <p:cNvCxnSpPr>
            <a:cxnSpLocks/>
          </p:cNvCxnSpPr>
          <p:nvPr/>
        </p:nvCxnSpPr>
        <p:spPr>
          <a:xfrm>
            <a:off x="5971822" y="632178"/>
            <a:ext cx="64911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745EA21-540B-0220-FBDA-C720A8F552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7704" y="1288181"/>
            <a:ext cx="8316591" cy="4810054"/>
          </a:xfrm>
          <a:prstGeom prst="rect">
            <a:avLst/>
          </a:prstGeom>
        </p:spPr>
      </p:pic>
    </p:spTree>
    <p:extLst>
      <p:ext uri="{BB962C8B-B14F-4D97-AF65-F5344CB8AC3E}">
        <p14:creationId xmlns:p14="http://schemas.microsoft.com/office/powerpoint/2010/main" val="2398998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79A922-8375-196F-AEEA-69D7892ED0C4}"/>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7FF8F024-1BBD-1E59-2647-D9EAEFD710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88397" y="1147900"/>
            <a:ext cx="9215205" cy="5358905"/>
          </a:xfrm>
          <a:prstGeom prst="rect">
            <a:avLst/>
          </a:prstGeom>
        </p:spPr>
      </p:pic>
      <p:sp>
        <p:nvSpPr>
          <p:cNvPr id="3" name="TextBox 2">
            <a:extLst>
              <a:ext uri="{FF2B5EF4-FFF2-40B4-BE49-F238E27FC236}">
                <a16:creationId xmlns:a16="http://schemas.microsoft.com/office/drawing/2014/main" id="{8AA80755-8847-0C26-7A32-7BE032BE47B8}"/>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Raw Data Processor</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110D717-5D2F-6A0A-E1E1-725A596ECCF7}"/>
              </a:ext>
            </a:extLst>
          </p:cNvPr>
          <p:cNvCxnSpPr>
            <a:cxnSpLocks/>
          </p:cNvCxnSpPr>
          <p:nvPr/>
        </p:nvCxnSpPr>
        <p:spPr>
          <a:xfrm>
            <a:off x="6423378" y="632178"/>
            <a:ext cx="6039555"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FD1A4A-C067-5DF2-5F11-61A2E1AA64A7}"/>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089520"/>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5EFB08-B08A-A75F-3129-FD6229541C93}"/>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046399AA-4F44-BF88-F6BA-FAABE9AE0EC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88398" y="1147900"/>
            <a:ext cx="9215203" cy="5358905"/>
          </a:xfrm>
          <a:prstGeom prst="rect">
            <a:avLst/>
          </a:prstGeom>
        </p:spPr>
      </p:pic>
      <p:sp>
        <p:nvSpPr>
          <p:cNvPr id="3" name="TextBox 2">
            <a:extLst>
              <a:ext uri="{FF2B5EF4-FFF2-40B4-BE49-F238E27FC236}">
                <a16:creationId xmlns:a16="http://schemas.microsoft.com/office/drawing/2014/main" id="{DEB00481-23A1-8BCD-B6B3-79296840CE2D}"/>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err="1">
                <a:solidFill>
                  <a:srgbClr val="002060"/>
                </a:solidFill>
                <a:latin typeface="Arial" panose="020B0604020202020204" pitchFamily="34" charset="0"/>
                <a:cs typeface="Arial" panose="020B0604020202020204" pitchFamily="34" charset="0"/>
              </a:rPr>
              <a:t>BabyD</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E56174E2-861C-82DD-0A80-8F82A858B8B0}"/>
              </a:ext>
            </a:extLst>
          </p:cNvPr>
          <p:cNvCxnSpPr>
            <a:cxnSpLocks/>
          </p:cNvCxnSpPr>
          <p:nvPr/>
        </p:nvCxnSpPr>
        <p:spPr>
          <a:xfrm>
            <a:off x="2720622" y="632178"/>
            <a:ext cx="97423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5E06C0B-9C1A-1B9A-2E71-5DB5955C46EB}"/>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37644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3A6D5D-0777-F833-ECA5-BBF842BD63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BCFDC6-ACD5-92EB-BF74-8996CBB937B4}"/>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err="1">
                <a:solidFill>
                  <a:srgbClr val="002060"/>
                </a:solidFill>
                <a:latin typeface="Arial" panose="020B0604020202020204" pitchFamily="34" charset="0"/>
                <a:cs typeface="Arial" panose="020B0604020202020204" pitchFamily="34" charset="0"/>
              </a:rPr>
              <a:t>BabyD</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6D493B15-165F-89D0-1B9B-2C70F2CC0511}"/>
              </a:ext>
            </a:extLst>
          </p:cNvPr>
          <p:cNvCxnSpPr>
            <a:cxnSpLocks/>
          </p:cNvCxnSpPr>
          <p:nvPr/>
        </p:nvCxnSpPr>
        <p:spPr>
          <a:xfrm>
            <a:off x="2720622" y="632178"/>
            <a:ext cx="9742311"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5F6A93B-5E70-341E-5535-E2D693C01A4F}"/>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342BDB-1D71-B7B4-6E83-9C5B55910097}"/>
              </a:ext>
            </a:extLst>
          </p:cNvPr>
          <p:cNvPicPr>
            <a:picLocks noChangeAspect="1"/>
          </p:cNvPicPr>
          <p:nvPr/>
        </p:nvPicPr>
        <p:blipFill>
          <a:blip r:embed="rId2"/>
          <a:stretch>
            <a:fillRect/>
          </a:stretch>
        </p:blipFill>
        <p:spPr>
          <a:xfrm rot="16200000">
            <a:off x="3837146" y="-256699"/>
            <a:ext cx="4517708" cy="8031480"/>
          </a:xfrm>
          <a:prstGeom prst="rect">
            <a:avLst/>
          </a:prstGeom>
        </p:spPr>
      </p:pic>
    </p:spTree>
    <p:extLst>
      <p:ext uri="{BB962C8B-B14F-4D97-AF65-F5344CB8AC3E}">
        <p14:creationId xmlns:p14="http://schemas.microsoft.com/office/powerpoint/2010/main" val="1168048235"/>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4AB879-62DD-052E-B51F-A5E9ABFBC8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9F4FA2-C04C-8A1F-3D53-5447DFAD7499}"/>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DRP Lib</a:t>
            </a:r>
          </a:p>
        </p:txBody>
      </p:sp>
      <p:cxnSp>
        <p:nvCxnSpPr>
          <p:cNvPr id="2" name="Straight Connector 1">
            <a:extLst>
              <a:ext uri="{FF2B5EF4-FFF2-40B4-BE49-F238E27FC236}">
                <a16:creationId xmlns:a16="http://schemas.microsoft.com/office/drawing/2014/main" id="{C67C8980-FC17-4A5A-7E20-984FAAB25FAF}"/>
              </a:ext>
            </a:extLst>
          </p:cNvPr>
          <p:cNvCxnSpPr>
            <a:cxnSpLocks/>
          </p:cNvCxnSpPr>
          <p:nvPr/>
        </p:nvCxnSpPr>
        <p:spPr>
          <a:xfrm>
            <a:off x="3107094" y="632178"/>
            <a:ext cx="9355839"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3AA1491-A640-AF88-413A-C23390E15C68}"/>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807CA8B-0FBD-280E-F859-427D891FEF8D}"/>
              </a:ext>
            </a:extLst>
          </p:cNvPr>
          <p:cNvPicPr>
            <a:picLocks noChangeAspect="1"/>
          </p:cNvPicPr>
          <p:nvPr/>
        </p:nvPicPr>
        <p:blipFill>
          <a:blip r:embed="rId2"/>
          <a:stretch>
            <a:fillRect/>
          </a:stretch>
        </p:blipFill>
        <p:spPr>
          <a:xfrm>
            <a:off x="1792040" y="1018929"/>
            <a:ext cx="8607920" cy="4376796"/>
          </a:xfrm>
          <a:prstGeom prst="rect">
            <a:avLst/>
          </a:prstGeom>
        </p:spPr>
      </p:pic>
      <p:sp>
        <p:nvSpPr>
          <p:cNvPr id="10" name="TextBox 9">
            <a:extLst>
              <a:ext uri="{FF2B5EF4-FFF2-40B4-BE49-F238E27FC236}">
                <a16:creationId xmlns:a16="http://schemas.microsoft.com/office/drawing/2014/main" id="{6A12EB14-71EC-76C4-6E67-5AA8FDF2F23D}"/>
              </a:ext>
            </a:extLst>
          </p:cNvPr>
          <p:cNvSpPr txBox="1"/>
          <p:nvPr/>
        </p:nvSpPr>
        <p:spPr>
          <a:xfrm>
            <a:off x="426720" y="6041156"/>
            <a:ext cx="1236236" cy="369332"/>
          </a:xfrm>
          <a:prstGeom prst="rect">
            <a:avLst/>
          </a:prstGeom>
          <a:noFill/>
        </p:spPr>
        <p:txBody>
          <a:bodyPr wrap="none" rtlCol="0">
            <a:spAutoFit/>
          </a:bodyPr>
          <a:lstStyle/>
          <a:p>
            <a:r>
              <a:rPr lang="en-GB" dirty="0">
                <a:hlinkClick r:id="rId3"/>
              </a:rPr>
              <a:t>Recording</a:t>
            </a:r>
            <a:endParaRPr lang="en-GB" dirty="0"/>
          </a:p>
        </p:txBody>
      </p:sp>
    </p:spTree>
    <p:extLst>
      <p:ext uri="{BB962C8B-B14F-4D97-AF65-F5344CB8AC3E}">
        <p14:creationId xmlns:p14="http://schemas.microsoft.com/office/powerpoint/2010/main" val="140235331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565FD-F664-59C3-512C-E6AEF47D8D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97D83C-176E-FF97-AD94-857BA1E3139C}"/>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Detector Hub</a:t>
            </a:r>
            <a:endParaRPr lang="en-US" sz="4800" b="1" spc="-150" dirty="0">
              <a:solidFill>
                <a:srgbClr val="002060"/>
              </a:solidFill>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C9E7F4A2-5791-05A4-7209-5F7683F423A2}"/>
              </a:ext>
            </a:extLst>
          </p:cNvPr>
          <p:cNvGraphicFramePr/>
          <p:nvPr>
            <p:extLst>
              <p:ext uri="{D42A27DB-BD31-4B8C-83A1-F6EECF244321}">
                <p14:modId xmlns:p14="http://schemas.microsoft.com/office/powerpoint/2010/main" val="3770508789"/>
              </p:ext>
            </p:extLst>
          </p:nvPr>
        </p:nvGraphicFramePr>
        <p:xfrm>
          <a:off x="1093449" y="0"/>
          <a:ext cx="10005102" cy="6670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563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
        <p159:morph option="byObject"/>
      </p:transition>
    </mc:Choice>
    <mc:Fallback xmlns="">
      <p:transition spd="slow" advTm="8">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AC73C-2A5E-11CE-C101-522584078D64}"/>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9C75A6D2-9EC0-DE37-D9CF-330A4DC9C911}"/>
              </a:ext>
            </a:extLst>
          </p:cNvPr>
          <p:cNvPicPr>
            <a:picLocks noChangeAspect="1"/>
          </p:cNvPicPr>
          <p:nvPr/>
        </p:nvPicPr>
        <p:blipFill>
          <a:blip r:embed="rId2">
            <a:extLst>
              <a:ext uri="{96DAC541-7B7A-43D3-8B79-37D633B846F1}">
                <asvg:svgBlip xmlns:asvg="http://schemas.microsoft.com/office/drawing/2016/SVG/main" r:embed="rId3"/>
              </a:ext>
            </a:extLst>
          </a:blip>
          <a:srcRect b="50000"/>
          <a:stretch>
            <a:fillRect/>
          </a:stretch>
        </p:blipFill>
        <p:spPr>
          <a:xfrm>
            <a:off x="1823638" y="1714500"/>
            <a:ext cx="8544723" cy="3966210"/>
          </a:xfrm>
          <a:prstGeom prst="rect">
            <a:avLst/>
          </a:prstGeom>
        </p:spPr>
      </p:pic>
      <p:sp>
        <p:nvSpPr>
          <p:cNvPr id="2" name="TextBox 1">
            <a:extLst>
              <a:ext uri="{FF2B5EF4-FFF2-40B4-BE49-F238E27FC236}">
                <a16:creationId xmlns:a16="http://schemas.microsoft.com/office/drawing/2014/main" id="{212784C8-EDE4-0024-330A-5657293845A5}"/>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DRP Lib</a:t>
            </a:r>
          </a:p>
        </p:txBody>
      </p:sp>
      <p:cxnSp>
        <p:nvCxnSpPr>
          <p:cNvPr id="4" name="Straight Connector 3">
            <a:extLst>
              <a:ext uri="{FF2B5EF4-FFF2-40B4-BE49-F238E27FC236}">
                <a16:creationId xmlns:a16="http://schemas.microsoft.com/office/drawing/2014/main" id="{F1C484A1-EF48-6690-F565-56B29D881B4F}"/>
              </a:ext>
            </a:extLst>
          </p:cNvPr>
          <p:cNvCxnSpPr>
            <a:cxnSpLocks/>
          </p:cNvCxnSpPr>
          <p:nvPr/>
        </p:nvCxnSpPr>
        <p:spPr>
          <a:xfrm>
            <a:off x="3107094" y="632178"/>
            <a:ext cx="9355839"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5797697-96C6-62AE-3C01-A1DFAE9060EB}"/>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853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4426D-6DFD-9B3A-C843-7F7C19EA92A6}"/>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55FF49CA-DD6A-20A5-B4D4-B300A7D98F9F}"/>
              </a:ext>
            </a:extLst>
          </p:cNvPr>
          <p:cNvPicPr>
            <a:picLocks noChangeAspect="1"/>
          </p:cNvPicPr>
          <p:nvPr/>
        </p:nvPicPr>
        <p:blipFill>
          <a:blip r:embed="rId2">
            <a:extLst>
              <a:ext uri="{96DAC541-7B7A-43D3-8B79-37D633B846F1}">
                <asvg:svgBlip xmlns:asvg="http://schemas.microsoft.com/office/drawing/2016/SVG/main" r:embed="rId3"/>
              </a:ext>
            </a:extLst>
          </a:blip>
          <a:srcRect b="50000"/>
          <a:stretch>
            <a:fillRect/>
          </a:stretch>
        </p:blipFill>
        <p:spPr>
          <a:xfrm>
            <a:off x="1823638" y="1714500"/>
            <a:ext cx="8544723" cy="3966210"/>
          </a:xfrm>
          <a:prstGeom prst="rect">
            <a:avLst/>
          </a:prstGeom>
        </p:spPr>
      </p:pic>
      <p:pic>
        <p:nvPicPr>
          <p:cNvPr id="6" name="Graphic 5">
            <a:extLst>
              <a:ext uri="{FF2B5EF4-FFF2-40B4-BE49-F238E27FC236}">
                <a16:creationId xmlns:a16="http://schemas.microsoft.com/office/drawing/2014/main" id="{00E00D45-F490-1190-79F8-CCF49B7F927A}"/>
              </a:ext>
            </a:extLst>
          </p:cNvPr>
          <p:cNvPicPr>
            <a:picLocks noChangeAspect="1"/>
          </p:cNvPicPr>
          <p:nvPr/>
        </p:nvPicPr>
        <p:blipFill>
          <a:blip r:embed="rId4">
            <a:extLst>
              <a:ext uri="{96DAC541-7B7A-43D3-8B79-37D633B846F1}">
                <asvg:svgBlip xmlns:asvg="http://schemas.microsoft.com/office/drawing/2016/SVG/main" r:embed="rId5"/>
              </a:ext>
            </a:extLst>
          </a:blip>
          <a:srcRect l="9968" t="14192" r="69259" b="14191"/>
          <a:stretch>
            <a:fillRect/>
          </a:stretch>
        </p:blipFill>
        <p:spPr>
          <a:xfrm>
            <a:off x="2678327" y="2263140"/>
            <a:ext cx="1791890" cy="2800350"/>
          </a:xfrm>
          <a:prstGeom prst="rect">
            <a:avLst/>
          </a:prstGeom>
        </p:spPr>
      </p:pic>
      <p:sp>
        <p:nvSpPr>
          <p:cNvPr id="2" name="TextBox 1">
            <a:extLst>
              <a:ext uri="{FF2B5EF4-FFF2-40B4-BE49-F238E27FC236}">
                <a16:creationId xmlns:a16="http://schemas.microsoft.com/office/drawing/2014/main" id="{ED90E15A-0A42-FD02-23BA-9160EE95EC58}"/>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DRP Lib</a:t>
            </a:r>
          </a:p>
        </p:txBody>
      </p:sp>
      <p:cxnSp>
        <p:nvCxnSpPr>
          <p:cNvPr id="4" name="Straight Connector 3">
            <a:extLst>
              <a:ext uri="{FF2B5EF4-FFF2-40B4-BE49-F238E27FC236}">
                <a16:creationId xmlns:a16="http://schemas.microsoft.com/office/drawing/2014/main" id="{C7C20D38-0D50-D7B6-024D-3452BEEE78C7}"/>
              </a:ext>
            </a:extLst>
          </p:cNvPr>
          <p:cNvCxnSpPr>
            <a:cxnSpLocks/>
          </p:cNvCxnSpPr>
          <p:nvPr/>
        </p:nvCxnSpPr>
        <p:spPr>
          <a:xfrm>
            <a:off x="3107094" y="632178"/>
            <a:ext cx="9355839"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A5CB66-9228-6EA7-1831-84E179571673}"/>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096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5174-C9F7-A8FB-7C0C-F2C71D6784C0}"/>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795E848D-E572-F338-7F70-7733DB9464C1}"/>
              </a:ext>
            </a:extLst>
          </p:cNvPr>
          <p:cNvPicPr>
            <a:picLocks noChangeAspect="1"/>
          </p:cNvPicPr>
          <p:nvPr/>
        </p:nvPicPr>
        <p:blipFill>
          <a:blip r:embed="rId2">
            <a:extLst>
              <a:ext uri="{96DAC541-7B7A-43D3-8B79-37D633B846F1}">
                <asvg:svgBlip xmlns:asvg="http://schemas.microsoft.com/office/drawing/2016/SVG/main" r:embed="rId3"/>
              </a:ext>
            </a:extLst>
          </a:blip>
          <a:srcRect l="1171" r="1171"/>
          <a:stretch/>
        </p:blipFill>
        <p:spPr>
          <a:xfrm>
            <a:off x="1823638" y="1714500"/>
            <a:ext cx="8544723" cy="3966210"/>
          </a:xfrm>
          <a:prstGeom prst="rect">
            <a:avLst/>
          </a:prstGeom>
        </p:spPr>
      </p:pic>
      <p:sp>
        <p:nvSpPr>
          <p:cNvPr id="2" name="TextBox 1">
            <a:extLst>
              <a:ext uri="{FF2B5EF4-FFF2-40B4-BE49-F238E27FC236}">
                <a16:creationId xmlns:a16="http://schemas.microsoft.com/office/drawing/2014/main" id="{93A8F971-72A9-7B73-2C31-BD70021CBA24}"/>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DRP Lib</a:t>
            </a:r>
          </a:p>
        </p:txBody>
      </p:sp>
      <p:cxnSp>
        <p:nvCxnSpPr>
          <p:cNvPr id="4" name="Straight Connector 3">
            <a:extLst>
              <a:ext uri="{FF2B5EF4-FFF2-40B4-BE49-F238E27FC236}">
                <a16:creationId xmlns:a16="http://schemas.microsoft.com/office/drawing/2014/main" id="{E1136621-155D-648C-7C88-99DEEE75FA9F}"/>
              </a:ext>
            </a:extLst>
          </p:cNvPr>
          <p:cNvCxnSpPr>
            <a:cxnSpLocks/>
          </p:cNvCxnSpPr>
          <p:nvPr/>
        </p:nvCxnSpPr>
        <p:spPr>
          <a:xfrm>
            <a:off x="3107094" y="632178"/>
            <a:ext cx="9355839"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6A6F20D-8D93-3DDF-521A-326DE9327378}"/>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43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E2CBC-CC3E-1FA8-5A9F-579B4224723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9BA64F1-CD50-E71A-0697-B44F7BB5ED5E}"/>
              </a:ext>
            </a:extLst>
          </p:cNvPr>
          <p:cNvPicPr>
            <a:picLocks noChangeAspect="1"/>
          </p:cNvPicPr>
          <p:nvPr/>
        </p:nvPicPr>
        <p:blipFill>
          <a:blip r:embed="rId2"/>
          <a:stretch>
            <a:fillRect/>
          </a:stretch>
        </p:blipFill>
        <p:spPr>
          <a:xfrm>
            <a:off x="576451" y="4476418"/>
            <a:ext cx="4858428" cy="2381582"/>
          </a:xfrm>
          <a:prstGeom prst="rect">
            <a:avLst/>
          </a:prstGeom>
        </p:spPr>
      </p:pic>
      <p:pic>
        <p:nvPicPr>
          <p:cNvPr id="11" name="Picture 10">
            <a:extLst>
              <a:ext uri="{FF2B5EF4-FFF2-40B4-BE49-F238E27FC236}">
                <a16:creationId xmlns:a16="http://schemas.microsoft.com/office/drawing/2014/main" id="{C7412D70-4D6A-B5DF-81B7-A531DF1232E2}"/>
              </a:ext>
            </a:extLst>
          </p:cNvPr>
          <p:cNvPicPr>
            <a:picLocks noChangeAspect="1"/>
          </p:cNvPicPr>
          <p:nvPr/>
        </p:nvPicPr>
        <p:blipFill>
          <a:blip r:embed="rId3"/>
          <a:stretch>
            <a:fillRect/>
          </a:stretch>
        </p:blipFill>
        <p:spPr>
          <a:xfrm>
            <a:off x="6909996" y="2617469"/>
            <a:ext cx="4694714" cy="4145166"/>
          </a:xfrm>
          <a:prstGeom prst="rect">
            <a:avLst/>
          </a:prstGeom>
        </p:spPr>
      </p:pic>
      <p:sp>
        <p:nvSpPr>
          <p:cNvPr id="2" name="TextBox 1">
            <a:extLst>
              <a:ext uri="{FF2B5EF4-FFF2-40B4-BE49-F238E27FC236}">
                <a16:creationId xmlns:a16="http://schemas.microsoft.com/office/drawing/2014/main" id="{F898520D-CA13-6C54-1A94-F4B8CEC09E1F}"/>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DRP Lib</a:t>
            </a:r>
          </a:p>
        </p:txBody>
      </p:sp>
      <p:cxnSp>
        <p:nvCxnSpPr>
          <p:cNvPr id="3" name="Straight Connector 2">
            <a:extLst>
              <a:ext uri="{FF2B5EF4-FFF2-40B4-BE49-F238E27FC236}">
                <a16:creationId xmlns:a16="http://schemas.microsoft.com/office/drawing/2014/main" id="{CD7C4784-D892-7191-BD83-6052740CA15A}"/>
              </a:ext>
            </a:extLst>
          </p:cNvPr>
          <p:cNvCxnSpPr>
            <a:cxnSpLocks/>
          </p:cNvCxnSpPr>
          <p:nvPr/>
        </p:nvCxnSpPr>
        <p:spPr>
          <a:xfrm>
            <a:off x="3107094" y="632178"/>
            <a:ext cx="9355839"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B503876-5820-45EB-0667-1E5B9D9535D5}"/>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B994EC4-9F3C-4BEB-CA39-D53AF2C5C025}"/>
              </a:ext>
            </a:extLst>
          </p:cNvPr>
          <p:cNvPicPr>
            <a:picLocks noChangeAspect="1"/>
          </p:cNvPicPr>
          <p:nvPr/>
        </p:nvPicPr>
        <p:blipFill>
          <a:blip r:embed="rId4"/>
          <a:stretch>
            <a:fillRect/>
          </a:stretch>
        </p:blipFill>
        <p:spPr>
          <a:xfrm>
            <a:off x="6909996" y="216987"/>
            <a:ext cx="4387380" cy="2217796"/>
          </a:xfrm>
          <a:prstGeom prst="rect">
            <a:avLst/>
          </a:prstGeom>
        </p:spPr>
      </p:pic>
      <p:pic>
        <p:nvPicPr>
          <p:cNvPr id="6" name="Picture 5">
            <a:extLst>
              <a:ext uri="{FF2B5EF4-FFF2-40B4-BE49-F238E27FC236}">
                <a16:creationId xmlns:a16="http://schemas.microsoft.com/office/drawing/2014/main" id="{D76B44B2-81B8-76B6-D2C5-C3A647FA1B81}"/>
              </a:ext>
            </a:extLst>
          </p:cNvPr>
          <p:cNvPicPr>
            <a:picLocks noChangeAspect="1"/>
          </p:cNvPicPr>
          <p:nvPr/>
        </p:nvPicPr>
        <p:blipFill>
          <a:blip r:embed="rId5"/>
          <a:stretch>
            <a:fillRect/>
          </a:stretch>
        </p:blipFill>
        <p:spPr>
          <a:xfrm>
            <a:off x="247792" y="932001"/>
            <a:ext cx="5515745" cy="3486637"/>
          </a:xfrm>
          <a:prstGeom prst="rect">
            <a:avLst/>
          </a:prstGeom>
        </p:spPr>
      </p:pic>
    </p:spTree>
    <p:extLst>
      <p:ext uri="{BB962C8B-B14F-4D97-AF65-F5344CB8AC3E}">
        <p14:creationId xmlns:p14="http://schemas.microsoft.com/office/powerpoint/2010/main" val="2365188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3062-40A2-96A7-AE86-353C3C1983CE}"/>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97751AC0-1070-A119-9AF5-7EB64BBF1B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286" y="1325880"/>
            <a:ext cx="10837427" cy="4912618"/>
          </a:xfrm>
          <a:prstGeom prst="rect">
            <a:avLst/>
          </a:prstGeom>
        </p:spPr>
      </p:pic>
      <p:sp>
        <p:nvSpPr>
          <p:cNvPr id="2" name="TextBox 1">
            <a:extLst>
              <a:ext uri="{FF2B5EF4-FFF2-40B4-BE49-F238E27FC236}">
                <a16:creationId xmlns:a16="http://schemas.microsoft.com/office/drawing/2014/main" id="{138EE3BA-A2C9-95BE-3411-A339AB2A21A3}"/>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DRP Lib</a:t>
            </a:r>
          </a:p>
        </p:txBody>
      </p:sp>
      <p:cxnSp>
        <p:nvCxnSpPr>
          <p:cNvPr id="3" name="Straight Connector 2">
            <a:extLst>
              <a:ext uri="{FF2B5EF4-FFF2-40B4-BE49-F238E27FC236}">
                <a16:creationId xmlns:a16="http://schemas.microsoft.com/office/drawing/2014/main" id="{9095EB6C-4B80-8677-8127-98CF93165C8B}"/>
              </a:ext>
            </a:extLst>
          </p:cNvPr>
          <p:cNvCxnSpPr>
            <a:cxnSpLocks/>
          </p:cNvCxnSpPr>
          <p:nvPr/>
        </p:nvCxnSpPr>
        <p:spPr>
          <a:xfrm>
            <a:off x="3107094" y="632178"/>
            <a:ext cx="9355839"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1F555F5-94EC-3562-F22D-450BF1AC4374}"/>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707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712B82-D2D2-FBE3-33E5-CFBDA1B39CEC}"/>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8D830614-C4FD-838B-DBAB-D163F9F7436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88398" y="1147900"/>
            <a:ext cx="9215203" cy="5358904"/>
          </a:xfrm>
          <a:prstGeom prst="rect">
            <a:avLst/>
          </a:prstGeom>
        </p:spPr>
      </p:pic>
      <p:sp>
        <p:nvSpPr>
          <p:cNvPr id="3" name="TextBox 2">
            <a:extLst>
              <a:ext uri="{FF2B5EF4-FFF2-40B4-BE49-F238E27FC236}">
                <a16:creationId xmlns:a16="http://schemas.microsoft.com/office/drawing/2014/main" id="{0FB63CD8-4A8E-F6BC-C717-28983F0E8E41}"/>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err="1">
                <a:solidFill>
                  <a:srgbClr val="002060"/>
                </a:solidFill>
                <a:latin typeface="Arial" panose="020B0604020202020204" pitchFamily="34" charset="0"/>
                <a:cs typeface="Arial" panose="020B0604020202020204" pitchFamily="34" charset="0"/>
              </a:rPr>
              <a:t>XiDyn</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903F954-9BC5-4F38-873B-4BA72FC960D0}"/>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121258"/>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20825FA-3A2E-9571-11B8-BBE184FCAF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2586D9-496F-1459-A164-6CAF4CE7E4D3}"/>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err="1">
                <a:solidFill>
                  <a:srgbClr val="002060"/>
                </a:solidFill>
                <a:latin typeface="Arial" panose="020B0604020202020204" pitchFamily="34" charset="0"/>
                <a:cs typeface="Arial" panose="020B0604020202020204" pitchFamily="34" charset="0"/>
              </a:rPr>
              <a:t>XiDyn</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E69764D-6C20-FE05-F497-ACB38051C90F}"/>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E30ACB-3210-BBCB-527E-F2C3B84E141C}"/>
              </a:ext>
            </a:extLst>
          </p:cNvPr>
          <p:cNvPicPr>
            <a:picLocks noChangeAspect="1"/>
          </p:cNvPicPr>
          <p:nvPr/>
        </p:nvPicPr>
        <p:blipFill>
          <a:blip r:embed="rId2"/>
          <a:stretch>
            <a:fillRect/>
          </a:stretch>
        </p:blipFill>
        <p:spPr>
          <a:xfrm>
            <a:off x="1032579" y="1347107"/>
            <a:ext cx="10126842" cy="4568500"/>
          </a:xfrm>
          <a:prstGeom prst="rect">
            <a:avLst/>
          </a:prstGeom>
        </p:spPr>
      </p:pic>
    </p:spTree>
    <p:extLst>
      <p:ext uri="{BB962C8B-B14F-4D97-AF65-F5344CB8AC3E}">
        <p14:creationId xmlns:p14="http://schemas.microsoft.com/office/powerpoint/2010/main" val="34364937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5EB244-33C9-7FC5-2D2A-E723A2AC2A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5A9E36-F326-A388-9155-3B33BAB0DD46}"/>
              </a:ext>
            </a:extLst>
          </p:cNvPr>
          <p:cNvSpPr txBox="1"/>
          <p:nvPr/>
        </p:nvSpPr>
        <p:spPr>
          <a:xfrm>
            <a:off x="567315" y="187932"/>
            <a:ext cx="8316591" cy="830997"/>
          </a:xfrm>
          <a:prstGeom prst="rect">
            <a:avLst/>
          </a:prstGeom>
          <a:noFill/>
        </p:spPr>
        <p:txBody>
          <a:bodyPr wrap="square" rtlCol="0" anchor="t">
            <a:spAutoFit/>
          </a:bodyPr>
          <a:lstStyle/>
          <a:p>
            <a:r>
              <a:rPr lang="en-US" sz="4800" b="1" spc="-150" dirty="0" err="1">
                <a:solidFill>
                  <a:srgbClr val="002060"/>
                </a:solidFill>
                <a:latin typeface="Arial" panose="020B0604020202020204" pitchFamily="34" charset="0"/>
                <a:cs typeface="Arial" panose="020B0604020202020204" pitchFamily="34" charset="0"/>
              </a:rPr>
              <a:t>XiDyn</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D961D09B-9051-678C-8ECE-DCC9121772EE}"/>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DAF067B-B3D4-5D1A-8CEC-16F71793D212}"/>
              </a:ext>
            </a:extLst>
          </p:cNvPr>
          <p:cNvPicPr>
            <a:picLocks noChangeAspect="1"/>
          </p:cNvPicPr>
          <p:nvPr/>
        </p:nvPicPr>
        <p:blipFill>
          <a:blip r:embed="rId2"/>
          <a:stretch>
            <a:fillRect/>
          </a:stretch>
        </p:blipFill>
        <p:spPr>
          <a:xfrm>
            <a:off x="170306" y="1442720"/>
            <a:ext cx="11851387" cy="2183436"/>
          </a:xfrm>
          <a:prstGeom prst="rect">
            <a:avLst/>
          </a:prstGeom>
        </p:spPr>
      </p:pic>
      <p:pic>
        <p:nvPicPr>
          <p:cNvPr id="10" name="Picture 9">
            <a:extLst>
              <a:ext uri="{FF2B5EF4-FFF2-40B4-BE49-F238E27FC236}">
                <a16:creationId xmlns:a16="http://schemas.microsoft.com/office/drawing/2014/main" id="{49A68485-7BC3-2121-1D05-CC2D8EEFF98E}"/>
              </a:ext>
            </a:extLst>
          </p:cNvPr>
          <p:cNvPicPr>
            <a:picLocks noChangeAspect="1"/>
          </p:cNvPicPr>
          <p:nvPr/>
        </p:nvPicPr>
        <p:blipFill>
          <a:blip r:embed="rId3"/>
          <a:srcRect/>
          <a:stretch/>
        </p:blipFill>
        <p:spPr>
          <a:xfrm>
            <a:off x="221764" y="4049947"/>
            <a:ext cx="11748470" cy="2380369"/>
          </a:xfrm>
          <a:prstGeom prst="rect">
            <a:avLst/>
          </a:prstGeom>
        </p:spPr>
      </p:pic>
    </p:spTree>
    <p:extLst>
      <p:ext uri="{BB962C8B-B14F-4D97-AF65-F5344CB8AC3E}">
        <p14:creationId xmlns:p14="http://schemas.microsoft.com/office/powerpoint/2010/main" val="655321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E133348-B8DB-E749-97F6-0A2C4338B7A8}"/>
              </a:ext>
            </a:extLst>
          </p:cNvPr>
          <p:cNvSpPr/>
          <p:nvPr/>
        </p:nvSpPr>
        <p:spPr>
          <a:xfrm>
            <a:off x="272643" y="5904254"/>
            <a:ext cx="2312408" cy="338554"/>
          </a:xfrm>
          <a:prstGeom prst="rect">
            <a:avLst/>
          </a:prstGeom>
        </p:spPr>
        <p:txBody>
          <a:bodyPr wrap="square">
            <a:spAutoFit/>
          </a:bodyPr>
          <a:lstStyle/>
          <a:p>
            <a:r>
              <a:rPr lang="en-GB" sz="1600" dirty="0" err="1">
                <a:solidFill>
                  <a:srgbClr val="2E2D62"/>
                </a:solidFill>
                <a:latin typeface="Arial" panose="020B0604020202020204" pitchFamily="34" charset="0"/>
                <a:cs typeface="Arial" panose="020B0604020202020204" pitchFamily="34" charset="0"/>
              </a:rPr>
              <a:t>technologysi.stfc.ac.uk</a:t>
            </a:r>
            <a:endParaRPr lang="en-GB" sz="1600" dirty="0">
              <a:solidFill>
                <a:srgbClr val="2E2D62"/>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9FDF245-5C78-294A-8C87-C34063E7EF1D}"/>
              </a:ext>
            </a:extLst>
          </p:cNvPr>
          <p:cNvPicPr>
            <a:picLocks noChangeAspect="1"/>
          </p:cNvPicPr>
          <p:nvPr/>
        </p:nvPicPr>
        <p:blipFill>
          <a:blip r:embed="rId4"/>
          <a:stretch>
            <a:fillRect/>
          </a:stretch>
        </p:blipFill>
        <p:spPr>
          <a:xfrm>
            <a:off x="151200" y="140400"/>
            <a:ext cx="3619500" cy="1554480"/>
          </a:xfrm>
          <a:prstGeom prst="rect">
            <a:avLst/>
          </a:prstGeom>
        </p:spPr>
      </p:pic>
      <p:sp>
        <p:nvSpPr>
          <p:cNvPr id="2" name="Rectangle 1">
            <a:extLst>
              <a:ext uri="{FF2B5EF4-FFF2-40B4-BE49-F238E27FC236}">
                <a16:creationId xmlns:a16="http://schemas.microsoft.com/office/drawing/2014/main" id="{B087EE4A-3A12-E204-8471-BAD543EE668B}"/>
              </a:ext>
            </a:extLst>
          </p:cNvPr>
          <p:cNvSpPr/>
          <p:nvPr/>
        </p:nvSpPr>
        <p:spPr>
          <a:xfrm>
            <a:off x="3183313" y="5904254"/>
            <a:ext cx="185050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STFC_Matters</a:t>
            </a:r>
            <a:endParaRPr lang="en-GB" sz="1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27356FB-D11F-9AC7-E9E3-86AF93E7B05A}"/>
              </a:ext>
            </a:extLst>
          </p:cNvPr>
          <p:cNvSpPr/>
          <p:nvPr/>
        </p:nvSpPr>
        <p:spPr>
          <a:xfrm>
            <a:off x="5705718" y="5904254"/>
            <a:ext cx="2387724" cy="830997"/>
          </a:xfrm>
          <a:prstGeom prst="rect">
            <a:avLst/>
          </a:prstGeom>
        </p:spPr>
        <p:txBody>
          <a:bodyPr wrap="square">
            <a:spAutoFit/>
          </a:bodyPr>
          <a:lstStyle/>
          <a:p>
            <a:r>
              <a:rPr lang="en-GB" sz="1600" dirty="0"/>
              <a:t>Science and Technology Facilities Council</a:t>
            </a: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92C4C0E-6E00-4C86-5641-A01D88DC81B3}"/>
              </a:ext>
            </a:extLst>
          </p:cNvPr>
          <p:cNvSpPr/>
          <p:nvPr/>
        </p:nvSpPr>
        <p:spPr>
          <a:xfrm>
            <a:off x="8950745" y="5912978"/>
            <a:ext cx="2735600" cy="584775"/>
          </a:xfrm>
          <a:prstGeom prst="rect">
            <a:avLst/>
          </a:prstGeom>
        </p:spPr>
        <p:txBody>
          <a:bodyPr wrap="square">
            <a:spAutoFit/>
          </a:bodyPr>
          <a:lstStyle/>
          <a:p>
            <a:r>
              <a:rPr lang="en-GB" sz="1600" dirty="0"/>
              <a:t>Science and Technology Facilities Council</a:t>
            </a:r>
            <a:endParaRPr lang="en-GB" sz="1600" dirty="0">
              <a:latin typeface="Arial" panose="020B0604020202020204" pitchFamily="34" charset="0"/>
              <a:cs typeface="Arial" panose="020B0604020202020204" pitchFamily="34" charset="0"/>
            </a:endParaRPr>
          </a:p>
        </p:txBody>
      </p:sp>
      <p:pic>
        <p:nvPicPr>
          <p:cNvPr id="6" name="Picture 5" descr="A blue circle with a letter f in it&#10;&#10;Description automatically generated">
            <a:extLst>
              <a:ext uri="{FF2B5EF4-FFF2-40B4-BE49-F238E27FC236}">
                <a16:creationId xmlns:a16="http://schemas.microsoft.com/office/drawing/2014/main" id="{8E52B5C4-64E4-9409-6971-2DB9A0D7087A}"/>
              </a:ext>
            </a:extLst>
          </p:cNvPr>
          <p:cNvPicPr>
            <a:picLocks noChangeAspect="1"/>
          </p:cNvPicPr>
          <p:nvPr/>
        </p:nvPicPr>
        <p:blipFill>
          <a:blip r:embed="rId5"/>
          <a:stretch>
            <a:fillRect/>
          </a:stretch>
        </p:blipFill>
        <p:spPr>
          <a:xfrm>
            <a:off x="5218337" y="5904254"/>
            <a:ext cx="371343" cy="371343"/>
          </a:xfrm>
          <a:prstGeom prst="rect">
            <a:avLst/>
          </a:prstGeom>
        </p:spPr>
      </p:pic>
      <p:pic>
        <p:nvPicPr>
          <p:cNvPr id="8" name="Picture 7" descr="A black bird in a blue circle&#10;&#10;Description automatically generated">
            <a:extLst>
              <a:ext uri="{FF2B5EF4-FFF2-40B4-BE49-F238E27FC236}">
                <a16:creationId xmlns:a16="http://schemas.microsoft.com/office/drawing/2014/main" id="{02481BB0-9BA5-F0F4-C9CA-BBB45218B8B8}"/>
              </a:ext>
            </a:extLst>
          </p:cNvPr>
          <p:cNvPicPr>
            <a:picLocks noChangeAspect="1"/>
          </p:cNvPicPr>
          <p:nvPr/>
        </p:nvPicPr>
        <p:blipFill>
          <a:blip r:embed="rId6"/>
          <a:stretch>
            <a:fillRect/>
          </a:stretch>
        </p:blipFill>
        <p:spPr>
          <a:xfrm>
            <a:off x="2813124" y="5889740"/>
            <a:ext cx="370189" cy="370189"/>
          </a:xfrm>
          <a:prstGeom prst="rect">
            <a:avLst/>
          </a:prstGeom>
        </p:spPr>
      </p:pic>
      <p:pic>
        <p:nvPicPr>
          <p:cNvPr id="9" name="Picture 8" descr="A blue play button in a circle&#10;&#10;Description automatically generated">
            <a:extLst>
              <a:ext uri="{FF2B5EF4-FFF2-40B4-BE49-F238E27FC236}">
                <a16:creationId xmlns:a16="http://schemas.microsoft.com/office/drawing/2014/main" id="{7165817D-05CE-755F-37BB-5AEDCFC53271}"/>
              </a:ext>
            </a:extLst>
          </p:cNvPr>
          <p:cNvPicPr>
            <a:picLocks noChangeAspect="1"/>
          </p:cNvPicPr>
          <p:nvPr/>
        </p:nvPicPr>
        <p:blipFill>
          <a:blip r:embed="rId7"/>
          <a:stretch>
            <a:fillRect/>
          </a:stretch>
        </p:blipFill>
        <p:spPr>
          <a:xfrm>
            <a:off x="8533639" y="5920743"/>
            <a:ext cx="341357" cy="341357"/>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1DB4E81-E915-02CE-5A42-C73803A1CBE3}"/>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940508F5-363E-0C3F-99AA-5752B97856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0406" y="1121860"/>
            <a:ext cx="9231187" cy="5410986"/>
          </a:xfrm>
          <a:prstGeom prst="rect">
            <a:avLst/>
          </a:prstGeom>
        </p:spPr>
      </p:pic>
      <p:sp>
        <p:nvSpPr>
          <p:cNvPr id="5" name="TextBox 4">
            <a:extLst>
              <a:ext uri="{FF2B5EF4-FFF2-40B4-BE49-F238E27FC236}">
                <a16:creationId xmlns:a16="http://schemas.microsoft.com/office/drawing/2014/main" id="{7105C74C-5B0B-E9F9-4465-3D88C18AFF4A}"/>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Detector Hub</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A8DEB92E-EB1D-9840-69A0-50D465106D67}"/>
              </a:ext>
            </a:extLst>
          </p:cNvPr>
          <p:cNvCxnSpPr/>
          <p:nvPr/>
        </p:nvCxnSpPr>
        <p:spPr>
          <a:xfrm>
            <a:off x="4436533" y="632178"/>
            <a:ext cx="8026400"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584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138">
        <p159:morph option="byObject"/>
      </p:transition>
    </mc:Choice>
    <mc:Fallback xmlns="">
      <p:transition spd="slow" advTm="213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226BA2-21B4-EE37-1DE5-EEEC648B1162}"/>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D82E28E7-0271-7E41-C3BC-9FAE04AFDC0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80406" y="1146193"/>
            <a:ext cx="9231187" cy="5362320"/>
          </a:xfrm>
          <a:prstGeom prst="rect">
            <a:avLst/>
          </a:prstGeom>
        </p:spPr>
      </p:pic>
      <p:sp>
        <p:nvSpPr>
          <p:cNvPr id="3" name="TextBox 2">
            <a:extLst>
              <a:ext uri="{FF2B5EF4-FFF2-40B4-BE49-F238E27FC236}">
                <a16:creationId xmlns:a16="http://schemas.microsoft.com/office/drawing/2014/main" id="{A23E2C90-6910-0754-45F1-0A2198551CB0}"/>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EE74EF4-38A0-4584-B7B2-6B612CA730BD}"/>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47D2A8-DE38-019F-9F9C-8D012A663886}"/>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20805"/>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561880A-9A0D-93FA-08F0-E4B59A4C78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1AFDF3-1068-775D-5AAC-72AAF3737077}"/>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F1DECB19-FD7B-008E-EE90-4F29A44264E3}"/>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999CF5-076B-6DB3-55A7-B9B2EE4E35E5}"/>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AC6C2DA-2B7D-2527-C7FE-D58EE2D1D0C8}"/>
              </a:ext>
            </a:extLst>
          </p:cNvPr>
          <p:cNvPicPr>
            <a:picLocks noChangeAspect="1"/>
          </p:cNvPicPr>
          <p:nvPr/>
        </p:nvPicPr>
        <p:blipFill>
          <a:blip r:embed="rId2"/>
          <a:stretch>
            <a:fillRect/>
          </a:stretch>
        </p:blipFill>
        <p:spPr>
          <a:xfrm>
            <a:off x="1993900" y="1076425"/>
            <a:ext cx="8204200" cy="5469467"/>
          </a:xfrm>
          <a:prstGeom prst="rect">
            <a:avLst/>
          </a:prstGeom>
        </p:spPr>
      </p:pic>
    </p:spTree>
    <p:extLst>
      <p:ext uri="{BB962C8B-B14F-4D97-AF65-F5344CB8AC3E}">
        <p14:creationId xmlns:p14="http://schemas.microsoft.com/office/powerpoint/2010/main" val="241290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86D201-481F-38AE-9BC9-1A7803976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9E1CD4-72D7-8E1E-1DDA-5784B48279AC}"/>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7582DC9E-E4B0-ACAA-60C9-1065EABAE601}"/>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9AECE9A-9D4A-1930-82A9-7CE824CCC3F8}"/>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33AE4EB-790D-B723-23FA-2AF7A430F9C9}"/>
              </a:ext>
            </a:extLst>
          </p:cNvPr>
          <p:cNvPicPr>
            <a:picLocks noChangeAspect="1"/>
          </p:cNvPicPr>
          <p:nvPr/>
        </p:nvPicPr>
        <p:blipFill>
          <a:blip r:embed="rId2"/>
          <a:srcRect/>
          <a:stretch/>
        </p:blipFill>
        <p:spPr>
          <a:xfrm>
            <a:off x="2352454" y="1076425"/>
            <a:ext cx="7487092" cy="5469467"/>
          </a:xfrm>
          <a:prstGeom prst="rect">
            <a:avLst/>
          </a:prstGeom>
        </p:spPr>
      </p:pic>
    </p:spTree>
    <p:extLst>
      <p:ext uri="{BB962C8B-B14F-4D97-AF65-F5344CB8AC3E}">
        <p14:creationId xmlns:p14="http://schemas.microsoft.com/office/powerpoint/2010/main" val="237652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567473-7DB2-26DB-B381-F0543069D8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D32DEF-8A04-A7D4-1F61-756B8A218188}"/>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7BEA78F-BFB5-987B-C521-2508A9C3C599}"/>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B6CEF58-DCB1-E08B-D5D8-B9FDAB901419}"/>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D398E4A-68A2-B7CF-5B90-565E8904CDAD}"/>
              </a:ext>
            </a:extLst>
          </p:cNvPr>
          <p:cNvPicPr>
            <a:picLocks noChangeAspect="1"/>
          </p:cNvPicPr>
          <p:nvPr/>
        </p:nvPicPr>
        <p:blipFill>
          <a:blip r:embed="rId2"/>
          <a:srcRect/>
          <a:stretch/>
        </p:blipFill>
        <p:spPr>
          <a:xfrm>
            <a:off x="2449689" y="1076425"/>
            <a:ext cx="7292622" cy="5469467"/>
          </a:xfrm>
          <a:prstGeom prst="rect">
            <a:avLst/>
          </a:prstGeom>
        </p:spPr>
      </p:pic>
    </p:spTree>
    <p:extLst>
      <p:ext uri="{BB962C8B-B14F-4D97-AF65-F5344CB8AC3E}">
        <p14:creationId xmlns:p14="http://schemas.microsoft.com/office/powerpoint/2010/main" val="179145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EDE4E9-BDA5-A586-7B06-1879D541A7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FE3590-19DD-7185-75E4-E3FAAB3BC278}"/>
              </a:ext>
            </a:extLst>
          </p:cNvPr>
          <p:cNvSpPr txBox="1"/>
          <p:nvPr/>
        </p:nvSpPr>
        <p:spPr>
          <a:xfrm>
            <a:off x="567315" y="187932"/>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Hexitec 2x6</a:t>
            </a:r>
            <a:endParaRPr lang="en-US" sz="4800" b="1" spc="-150" dirty="0">
              <a:solidFill>
                <a:srgbClr val="00206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91511A7D-E2AE-4BF3-72C2-543CF7AE7133}"/>
              </a:ext>
            </a:extLst>
          </p:cNvPr>
          <p:cNvCxnSpPr>
            <a:cxnSpLocks/>
          </p:cNvCxnSpPr>
          <p:nvPr/>
        </p:nvCxnSpPr>
        <p:spPr>
          <a:xfrm>
            <a:off x="3951111" y="632178"/>
            <a:ext cx="8511822"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35B2B89-03CA-4710-C3BF-8DCF3D9E4410}"/>
              </a:ext>
            </a:extLst>
          </p:cNvPr>
          <p:cNvCxnSpPr>
            <a:cxnSpLocks/>
          </p:cNvCxnSpPr>
          <p:nvPr/>
        </p:nvCxnSpPr>
        <p:spPr>
          <a:xfrm>
            <a:off x="-925689" y="632178"/>
            <a:ext cx="1444977" cy="0"/>
          </a:xfrm>
          <a:prstGeom prst="line">
            <a:avLst/>
          </a:prstGeom>
          <a:ln w="57150">
            <a:solidFill>
              <a:srgbClr val="2E2D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F2553D1-0C39-821D-7C6C-D3ECE63124D1}"/>
              </a:ext>
            </a:extLst>
          </p:cNvPr>
          <p:cNvPicPr>
            <a:picLocks noChangeAspect="1"/>
          </p:cNvPicPr>
          <p:nvPr/>
        </p:nvPicPr>
        <p:blipFill>
          <a:blip r:embed="rId2"/>
          <a:srcRect/>
          <a:stretch/>
        </p:blipFill>
        <p:spPr>
          <a:xfrm>
            <a:off x="1727604" y="1414078"/>
            <a:ext cx="8736791" cy="4029844"/>
          </a:xfrm>
          <a:prstGeom prst="rect">
            <a:avLst/>
          </a:prstGeom>
        </p:spPr>
      </p:pic>
    </p:spTree>
    <p:extLst>
      <p:ext uri="{BB962C8B-B14F-4D97-AF65-F5344CB8AC3E}">
        <p14:creationId xmlns:p14="http://schemas.microsoft.com/office/powerpoint/2010/main" val="2818422727"/>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646d20-2591-4897-979a-12ac5f348ea0">
      <Terms xmlns="http://schemas.microsoft.com/office/infopath/2007/PartnerControls"/>
    </lcf76f155ced4ddcb4097134ff3c332f>
    <TaxCatchAll xmlns="2e24dfb7-a69e-40eb-b94f-44b9ca9c25e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50D9C1E5C8444EA140DC9D90F911A4" ma:contentTypeVersion="16" ma:contentTypeDescription="Create a new document." ma:contentTypeScope="" ma:versionID="00135f1a7e0e4298e695b52ac88e2097">
  <xsd:schema xmlns:xsd="http://www.w3.org/2001/XMLSchema" xmlns:xs="http://www.w3.org/2001/XMLSchema" xmlns:p="http://schemas.microsoft.com/office/2006/metadata/properties" xmlns:ns2="aa646d20-2591-4897-979a-12ac5f348ea0" xmlns:ns3="834c96a2-eb0c-4033-b35f-0261faddef2d" xmlns:ns4="2e24dfb7-a69e-40eb-b94f-44b9ca9c25ed" targetNamespace="http://schemas.microsoft.com/office/2006/metadata/properties" ma:root="true" ma:fieldsID="f0c37f257b7adf18731bc60a2790bc51" ns2:_="" ns3:_="" ns4:_="">
    <xsd:import namespace="aa646d20-2591-4897-979a-12ac5f348ea0"/>
    <xsd:import namespace="834c96a2-eb0c-4033-b35f-0261faddef2d"/>
    <xsd:import namespace="2e24dfb7-a69e-40eb-b94f-44b9ca9c25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46d20-2591-4897-979a-12ac5f348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c96a2-eb0c-4033-b35f-0261faddef2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9ed5b63-0131-4ace-bf46-6cdcdbaff1d9}" ma:internalName="TaxCatchAll" ma:showField="CatchAllData" ma:web="834c96a2-eb0c-4033-b35f-0261fadde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F1C4F4-B514-46B5-BA53-F3136A038A55}">
  <ds:schemaRefs>
    <ds:schemaRef ds:uri="2e24dfb7-a69e-40eb-b94f-44b9ca9c25ed"/>
    <ds:schemaRef ds:uri="http://purl.org/dc/dcmitype/"/>
    <ds:schemaRef ds:uri="aa646d20-2591-4897-979a-12ac5f348ea0"/>
    <ds:schemaRef ds:uri="http://www.w3.org/XML/1998/namespace"/>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834c96a2-eb0c-4033-b35f-0261faddef2d"/>
  </ds:schemaRefs>
</ds:datastoreItem>
</file>

<file path=customXml/itemProps2.xml><?xml version="1.0" encoding="utf-8"?>
<ds:datastoreItem xmlns:ds="http://schemas.openxmlformats.org/officeDocument/2006/customXml" ds:itemID="{ADE3038E-AC5F-4ABA-A7CF-C3649779DF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46d20-2591-4897-979a-12ac5f348ea0"/>
    <ds:schemaRef ds:uri="834c96a2-eb0c-4033-b35f-0261faddef2d"/>
    <ds:schemaRef ds:uri="2e24dfb7-a69e-40eb-b94f-44b9ca9c2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D5D5B8-BF10-44EC-A741-7A15D8CEAE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18017</TotalTime>
  <Words>260</Words>
  <Application>Microsoft Office PowerPoint</Application>
  <PresentationFormat>Widescreen</PresentationFormat>
  <Paragraphs>63</Paragraphs>
  <Slides>38</Slides>
  <Notes>6</Notes>
  <HiddenSlides>1</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38</vt:i4>
      </vt:variant>
    </vt:vector>
  </HeadingPairs>
  <TitlesOfParts>
    <vt:vector size="45" baseType="lpstr">
      <vt:lpstr>Arial</vt:lpstr>
      <vt:lpstr>Arial Regular</vt:lpstr>
      <vt:lpstr>Calibri</vt:lpstr>
      <vt:lpstr>Wingdings</vt:lpstr>
      <vt:lpstr>Font and logo master</vt:lpstr>
      <vt:lpstr>Custom Design</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Pradeep, Sooraj (STFC,RAL,TECH)</cp:lastModifiedBy>
  <cp:revision>267</cp:revision>
  <cp:lastPrinted>2019-10-02T08:27:37Z</cp:lastPrinted>
  <dcterms:created xsi:type="dcterms:W3CDTF">2019-09-17T08:04:08Z</dcterms:created>
  <dcterms:modified xsi:type="dcterms:W3CDTF">2026-03-26T10:20:01Z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0x0101009450D9C1E5C8444EA140DC9D90F911A4</vt:lpwstr>
  </property>
  <property fmtid="{D5CDD505-2E9C-101B-9397-08002B2CF9AE}" pid="3" name="_dlc_DocIdItemGuid">
    <vt:lpwstr>7d6dd9f8-2757-4d2f-b6c5-c8fdb553a0d1</vt:lpwstr>
  </property>
</Properties>
</file>