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664" r:id="rId7"/>
    <p:sldMasterId id="2147483877" r:id="rId8"/>
    <p:sldMasterId id="2147483660" r:id="rId9"/>
    <p:sldMasterId id="2147483891" r:id="rId10"/>
  </p:sldMasterIdLst>
  <p:notesMasterIdLst>
    <p:notesMasterId r:id="rId24"/>
  </p:notesMasterIdLst>
  <p:handoutMasterIdLst>
    <p:handoutMasterId r:id="rId25"/>
  </p:handoutMasterIdLst>
  <p:sldIdLst>
    <p:sldId id="256" r:id="rId11"/>
    <p:sldId id="316" r:id="rId12"/>
    <p:sldId id="334" r:id="rId13"/>
    <p:sldId id="293" r:id="rId14"/>
    <p:sldId id="338" r:id="rId15"/>
    <p:sldId id="292" r:id="rId16"/>
    <p:sldId id="340" r:id="rId17"/>
    <p:sldId id="323" r:id="rId18"/>
    <p:sldId id="342" r:id="rId19"/>
    <p:sldId id="297" r:id="rId20"/>
    <p:sldId id="273" r:id="rId21"/>
    <p:sldId id="259" r:id="rId22"/>
    <p:sldId id="3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000000"/>
    <a:srgbClr val="FFCCCC"/>
    <a:srgbClr val="003366"/>
    <a:srgbClr val="CC99FF"/>
    <a:srgbClr val="505050"/>
    <a:srgbClr val="F1F2F3"/>
    <a:srgbClr val="0563C1"/>
    <a:srgbClr val="003088"/>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55"/>
    <p:restoredTop sz="79452" autoAdjust="0"/>
  </p:normalViewPr>
  <p:slideViewPr>
    <p:cSldViewPr snapToGrid="0" snapToObjects="1">
      <p:cViewPr varScale="1">
        <p:scale>
          <a:sx n="74" d="100"/>
          <a:sy n="74" d="100"/>
        </p:scale>
        <p:origin x="1630" y="71"/>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wn, Ian (STFC,RAL,TECH)" userId="4221b34a-229c-44dd-ab4f-cc4cca39e684" providerId="ADAL" clId="{88E7C8FD-6ACB-4555-9DE1-098830161EEE}"/>
    <pc:docChg chg="delSld modSld sldOrd">
      <pc:chgData name="Brawn, Ian (STFC,RAL,TECH)" userId="4221b34a-229c-44dd-ab4f-cc4cca39e684" providerId="ADAL" clId="{88E7C8FD-6ACB-4555-9DE1-098830161EEE}" dt="2026-03-26T11:57:10.731" v="2"/>
      <pc:docMkLst>
        <pc:docMk/>
      </pc:docMkLst>
      <pc:sldChg chg="ord">
        <pc:chgData name="Brawn, Ian (STFC,RAL,TECH)" userId="4221b34a-229c-44dd-ab4f-cc4cca39e684" providerId="ADAL" clId="{88E7C8FD-6ACB-4555-9DE1-098830161EEE}" dt="2026-03-26T11:57:10.731" v="2"/>
        <pc:sldMkLst>
          <pc:docMk/>
          <pc:sldMk cId="959073591" sldId="334"/>
        </pc:sldMkLst>
      </pc:sldChg>
      <pc:sldChg chg="del">
        <pc:chgData name="Brawn, Ian (STFC,RAL,TECH)" userId="4221b34a-229c-44dd-ab4f-cc4cca39e684" providerId="ADAL" clId="{88E7C8FD-6ACB-4555-9DE1-098830161EEE}" dt="2026-03-26T11:56:53.113" v="0" actId="2696"/>
        <pc:sldMkLst>
          <pc:docMk/>
          <pc:sldMk cId="2033683183" sldId="34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te9homes.te.rl.ac.uk\ipb28\ESDG_business\EffortProfiles\2026-27\EffortProfile_Projection_2026-27_d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571146911416545E-2"/>
          <c:y val="0.11607119917077209"/>
          <c:w val="0.8214096400406864"/>
          <c:h val="0.77272774335657068"/>
        </c:manualLayout>
      </c:layout>
      <c:pie3DChart>
        <c:varyColors val="1"/>
        <c:ser>
          <c:idx val="0"/>
          <c:order val="0"/>
          <c:tx>
            <c:strRef>
              <c:f>'Project Allocations'!$E$39</c:f>
              <c:strCache>
                <c:ptCount val="1"/>
                <c:pt idx="0">
                  <c:v>People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DFC-4CFF-A8ED-5DD6FAF8E9B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DFC-4CFF-A8ED-5DD6FAF8E9B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DFC-4CFF-A8ED-5DD6FAF8E9B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DFC-4CFF-A8ED-5DD6FAF8E9B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DFC-4CFF-A8ED-5DD6FAF8E9B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DFC-4CFF-A8ED-5DD6FAF8E9B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DFC-4CFF-A8ED-5DD6FAF8E9B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DFC-4CFF-A8ED-5DD6FAF8E9B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7DFC-4CFF-A8ED-5DD6FAF8E9B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7DFC-4CFF-A8ED-5DD6FAF8E9B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7DFC-4CFF-A8ED-5DD6FAF8E9BA}"/>
              </c:ext>
            </c:extLst>
          </c:dPt>
          <c:dLbls>
            <c:dLbl>
              <c:idx val="0"/>
              <c:layout>
                <c:manualLayout>
                  <c:x val="9.6618567834263078E-2"/>
                  <c:y val="-2.32248237641440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FC-4CFF-A8ED-5DD6FAF8E9BA}"/>
                </c:ext>
              </c:extLst>
            </c:dLbl>
            <c:dLbl>
              <c:idx val="1"/>
              <c:layout>
                <c:manualLayout>
                  <c:x val="-4.8769381929593195E-2"/>
                  <c:y val="-6.999122224067166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FC-4CFF-A8ED-5DD6FAF8E9BA}"/>
                </c:ext>
              </c:extLst>
            </c:dLbl>
            <c:dLbl>
              <c:idx val="2"/>
              <c:layout>
                <c:manualLayout>
                  <c:x val="3.0314529127941772E-2"/>
                  <c:y val="-0.13079952588735333"/>
                </c:manualLayout>
              </c:layout>
              <c:tx>
                <c:rich>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fld id="{2F1D3129-1994-4382-A02C-6A58D16A01A6}" type="CATEGORYNAME">
                      <a:rPr lang="en-US"/>
                      <a:pPr>
                        <a:defRPr/>
                      </a:pPr>
                      <a:t>[CATEGORY NAME]</a:t>
                    </a:fld>
                    <a:r>
                      <a:rPr lang="en-US" baseline="0" dirty="0"/>
                      <a:t>, </a:t>
                    </a:r>
                    <a:br>
                      <a:rPr lang="en-US" baseline="0" dirty="0"/>
                    </a:br>
                    <a:fld id="{8E219CAE-B39B-4FCC-A9B5-21D8D98628F2}" type="VALUE">
                      <a:rPr lang="en-US" baseline="0" smtClean="0"/>
                      <a:pPr>
                        <a:defRPr/>
                      </a:pPr>
                      <a:t>[VALUE]</a:t>
                    </a:fld>
                    <a:endParaRPr lang="en-US" baseline="0" dirty="0"/>
                  </a:p>
                </c:rich>
              </c:tx>
              <c:spPr>
                <a:no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0902995708103283"/>
                      <c:h val="0.12655093688508379"/>
                    </c:manualLayout>
                  </c15:layout>
                  <c15:dlblFieldTable/>
                  <c15:showDataLabelsRange val="0"/>
                </c:ext>
                <c:ext xmlns:c16="http://schemas.microsoft.com/office/drawing/2014/chart" uri="{C3380CC4-5D6E-409C-BE32-E72D297353CC}">
                  <c16:uniqueId val="{00000005-7DFC-4CFF-A8ED-5DD6FAF8E9BA}"/>
                </c:ext>
              </c:extLst>
            </c:dLbl>
            <c:dLbl>
              <c:idx val="3"/>
              <c:layout>
                <c:manualLayout>
                  <c:x val="7.762845750700193E-3"/>
                  <c:y val="4.99247045415413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FC-4CFF-A8ED-5DD6FAF8E9BA}"/>
                </c:ext>
              </c:extLst>
            </c:dLbl>
            <c:dLbl>
              <c:idx val="4"/>
              <c:layout>
                <c:manualLayout>
                  <c:x val="-2.8172691655102038E-2"/>
                  <c:y val="3.49558940800236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FC-4CFF-A8ED-5DD6FAF8E9BA}"/>
                </c:ext>
              </c:extLst>
            </c:dLbl>
            <c:dLbl>
              <c:idx val="5"/>
              <c:layout>
                <c:manualLayout>
                  <c:x val="-4.4876602990077438E-2"/>
                  <c:y val="2.7120936707052755E-2"/>
                </c:manualLayout>
              </c:layout>
              <c:showLegendKey val="0"/>
              <c:showVal val="1"/>
              <c:showCatName val="1"/>
              <c:showSerName val="0"/>
              <c:showPercent val="0"/>
              <c:showBubbleSize val="0"/>
              <c:extLst>
                <c:ext xmlns:c15="http://schemas.microsoft.com/office/drawing/2012/chart" uri="{CE6537A1-D6FC-4f65-9D91-7224C49458BB}">
                  <c15:layout>
                    <c:manualLayout>
                      <c:w val="0.12499623721398681"/>
                      <c:h val="8.3270506798564514E-2"/>
                    </c:manualLayout>
                  </c15:layout>
                </c:ext>
                <c:ext xmlns:c16="http://schemas.microsoft.com/office/drawing/2014/chart" uri="{C3380CC4-5D6E-409C-BE32-E72D297353CC}">
                  <c16:uniqueId val="{0000000B-7DFC-4CFF-A8ED-5DD6FAF8E9BA}"/>
                </c:ext>
              </c:extLst>
            </c:dLbl>
            <c:dLbl>
              <c:idx val="6"/>
              <c:layout>
                <c:manualLayout>
                  <c:x val="-0.14388668278752492"/>
                  <c:y val="2.6668352787394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FC-4CFF-A8ED-5DD6FAF8E9BA}"/>
                </c:ext>
              </c:extLst>
            </c:dLbl>
            <c:dLbl>
              <c:idx val="7"/>
              <c:layout>
                <c:manualLayout>
                  <c:x val="-0.15095594656114511"/>
                  <c:y val="3.4232200102231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FC-4CFF-A8ED-5DD6FAF8E9BA}"/>
                </c:ext>
              </c:extLst>
            </c:dLbl>
            <c:dLbl>
              <c:idx val="8"/>
              <c:layout>
                <c:manualLayout>
                  <c:x val="-0.12568885505880886"/>
                  <c:y val="-3.19806002622030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FC-4CFF-A8ED-5DD6FAF8E9BA}"/>
                </c:ext>
              </c:extLst>
            </c:dLbl>
            <c:dLbl>
              <c:idx val="9"/>
              <c:layout>
                <c:manualLayout>
                  <c:x val="5.0190459961636159E-2"/>
                  <c:y val="-3.58807619266846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FC-4CFF-A8ED-5DD6FAF8E9B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'Project Allocations'!$D$40:$D$50</c:f>
              <c:strCache>
                <c:ptCount val="10"/>
                <c:pt idx="0">
                  <c:v>DUNE</c:v>
                </c:pt>
                <c:pt idx="1">
                  <c:v>SKA</c:v>
                </c:pt>
                <c:pt idx="2">
                  <c:v>Chlbtn</c:v>
                </c:pt>
                <c:pt idx="3">
                  <c:v>ATLAS</c:v>
                </c:pt>
                <c:pt idx="4">
                  <c:v>ISIS</c:v>
                </c:pt>
                <c:pt idx="5">
                  <c:v>ESS</c:v>
                </c:pt>
                <c:pt idx="6">
                  <c:v>CfI</c:v>
                </c:pt>
                <c:pt idx="7">
                  <c:v>Detector Hub</c:v>
                </c:pt>
                <c:pt idx="8">
                  <c:v>PPD Other</c:v>
                </c:pt>
                <c:pt idx="9">
                  <c:v>Unfunded</c:v>
                </c:pt>
              </c:strCache>
            </c:strRef>
          </c:cat>
          <c:val>
            <c:numRef>
              <c:f>'Project Allocations'!$E$40:$E$50</c:f>
              <c:numCache>
                <c:formatCode>0.0</c:formatCode>
                <c:ptCount val="11"/>
                <c:pt idx="0">
                  <c:v>1</c:v>
                </c:pt>
                <c:pt idx="1">
                  <c:v>6.166666666666667</c:v>
                </c:pt>
                <c:pt idx="2">
                  <c:v>0.5</c:v>
                </c:pt>
                <c:pt idx="3">
                  <c:v>2.1999999999999997</c:v>
                </c:pt>
                <c:pt idx="4">
                  <c:v>9.8000000000000007</c:v>
                </c:pt>
                <c:pt idx="5">
                  <c:v>1</c:v>
                </c:pt>
                <c:pt idx="6">
                  <c:v>1.9166666666666667</c:v>
                </c:pt>
                <c:pt idx="7">
                  <c:v>1.5</c:v>
                </c:pt>
                <c:pt idx="8">
                  <c:v>0.19999999999999998</c:v>
                </c:pt>
                <c:pt idx="9">
                  <c:v>0.5</c:v>
                </c:pt>
              </c:numCache>
            </c:numRef>
          </c:val>
          <c:extLst>
            <c:ext xmlns:c16="http://schemas.microsoft.com/office/drawing/2014/chart" uri="{C3380CC4-5D6E-409C-BE32-E72D297353CC}">
              <c16:uniqueId val="{00000016-7DFC-4CFF-A8ED-5DD6FAF8E9BA}"/>
            </c:ext>
          </c:extLst>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19896-71CC-4FEB-B891-BF204170E9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56339B5-9F66-402D-93CE-398348F517B5}">
      <dgm:prSet phldrT="[Text]"/>
      <dgm:spPr>
        <a:solidFill>
          <a:srgbClr val="156082"/>
        </a:solidFill>
      </dgm:spPr>
      <dgm:t>
        <a:bodyPr/>
        <a:lstStyle/>
        <a:p>
          <a:r>
            <a:rPr lang="en-US" dirty="0"/>
            <a:t>Ian Brawn</a:t>
          </a:r>
          <a:endParaRPr lang="en-GB" dirty="0"/>
        </a:p>
      </dgm:t>
    </dgm:pt>
    <dgm:pt modelId="{E60D50B8-2D77-4917-8CCA-678DD738DD78}" type="parTrans" cxnId="{67063F35-6960-4A32-BD89-13DF5137E132}">
      <dgm:prSet/>
      <dgm:spPr/>
      <dgm:t>
        <a:bodyPr/>
        <a:lstStyle/>
        <a:p>
          <a:endParaRPr lang="en-GB"/>
        </a:p>
      </dgm:t>
    </dgm:pt>
    <dgm:pt modelId="{472C376D-ABE0-4A5E-9BAE-98B0BD2C1AF8}" type="sibTrans" cxnId="{67063F35-6960-4A32-BD89-13DF5137E132}">
      <dgm:prSet/>
      <dgm:spPr/>
      <dgm:t>
        <a:bodyPr/>
        <a:lstStyle/>
        <a:p>
          <a:endParaRPr lang="en-GB"/>
        </a:p>
      </dgm:t>
    </dgm:pt>
    <dgm:pt modelId="{60EE8519-8D89-449D-AF47-720B5D028DFE}">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gm:t>
    </dgm:pt>
    <dgm:pt modelId="{255D8709-B029-4D87-910D-CD204E774BED}" type="parTrans" cxnId="{B757822F-96AE-4178-8E81-E85CA194FB39}">
      <dgm:prSet/>
      <dgm:spPr/>
      <dgm:t>
        <a:bodyPr/>
        <a:lstStyle/>
        <a:p>
          <a:endParaRPr lang="en-GB"/>
        </a:p>
      </dgm:t>
    </dgm:pt>
    <dgm:pt modelId="{2636AB46-CD0A-4E71-9596-E2CEA3055418}" type="sibTrans" cxnId="{B757822F-96AE-4178-8E81-E85CA194FB39}">
      <dgm:prSet/>
      <dgm:spPr/>
      <dgm:t>
        <a:bodyPr/>
        <a:lstStyle/>
        <a:p>
          <a:endParaRPr lang="en-GB"/>
        </a:p>
      </dgm:t>
    </dgm:pt>
    <dgm:pt modelId="{3B7E1936-4F46-4E5E-9C52-93B8D0F5B96B}">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gm:t>
    </dgm:pt>
    <dgm:pt modelId="{39A23A3C-72BD-4410-86CC-8D90009FB8A0}" type="parTrans" cxnId="{97D26542-FB56-4115-8BC6-D31199B146F0}">
      <dgm:prSet/>
      <dgm:spPr/>
      <dgm:t>
        <a:bodyPr/>
        <a:lstStyle/>
        <a:p>
          <a:endParaRPr lang="en-GB"/>
        </a:p>
      </dgm:t>
    </dgm:pt>
    <dgm:pt modelId="{807D3E2B-E89B-489F-80BD-E1EF32E19542}" type="sibTrans" cxnId="{97D26542-FB56-4115-8BC6-D31199B146F0}">
      <dgm:prSet/>
      <dgm:spPr/>
      <dgm:t>
        <a:bodyPr/>
        <a:lstStyle/>
        <a:p>
          <a:endParaRPr lang="en-GB"/>
        </a:p>
      </dgm:t>
    </dgm:pt>
    <dgm:pt modelId="{1D5BD2D3-ABA6-4107-BBE8-5FFA7EE16B21}">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Weiming Qian</a:t>
          </a:r>
          <a:endParaRPr lang="en-GB" dirty="0"/>
        </a:p>
      </dgm:t>
    </dgm:pt>
    <dgm:pt modelId="{8079980A-4726-4932-83E7-4393620118E2}" type="parTrans" cxnId="{F609ED8D-E204-4E72-B0F7-9B4ACD182C33}">
      <dgm:prSet/>
      <dgm:spPr/>
      <dgm:t>
        <a:bodyPr/>
        <a:lstStyle/>
        <a:p>
          <a:endParaRPr lang="en-GB"/>
        </a:p>
      </dgm:t>
    </dgm:pt>
    <dgm:pt modelId="{E4AEC568-0421-467B-947C-B18409AC55C4}" type="sibTrans" cxnId="{F609ED8D-E204-4E72-B0F7-9B4ACD182C33}">
      <dgm:prSet/>
      <dgm:spPr/>
      <dgm:t>
        <a:bodyPr/>
        <a:lstStyle/>
        <a:p>
          <a:endParaRPr lang="en-GB"/>
        </a:p>
      </dgm:t>
    </dgm:pt>
    <dgm:pt modelId="{C8BA8D7E-C8EB-4F05-BB83-06E6906FAAAD}">
      <dgm:prSet phldrT="[Text]"/>
      <dgm:spPr>
        <a:solidFill>
          <a:srgbClr val="156082"/>
        </a:solidFill>
      </dgm:spPr>
      <dgm:t>
        <a:bodyPr/>
        <a:lstStyle/>
        <a:p>
          <a:r>
            <a:rPr lang="en-US" dirty="0"/>
            <a:t>Kelvin Gascoyne</a:t>
          </a:r>
          <a:endParaRPr lang="en-GB" dirty="0"/>
        </a:p>
      </dgm:t>
    </dgm:pt>
    <dgm:pt modelId="{2EA6623D-C1B3-44FD-93ED-C80E8BE9516F}" type="parTrans" cxnId="{DB5CB4F4-2953-4ABC-917D-5C196004229B}">
      <dgm:prSet/>
      <dgm:spPr/>
      <dgm:t>
        <a:bodyPr/>
        <a:lstStyle/>
        <a:p>
          <a:endParaRPr lang="en-GB"/>
        </a:p>
      </dgm:t>
    </dgm:pt>
    <dgm:pt modelId="{BEF567B6-537D-483F-B9C1-C7F96991E893}" type="sibTrans" cxnId="{DB5CB4F4-2953-4ABC-917D-5C196004229B}">
      <dgm:prSet/>
      <dgm:spPr/>
      <dgm:t>
        <a:bodyPr/>
        <a:lstStyle/>
        <a:p>
          <a:endParaRPr lang="en-GB"/>
        </a:p>
      </dgm:t>
    </dgm:pt>
    <dgm:pt modelId="{A0964DD6-A660-4F49-B80C-2AC44E609EA1}">
      <dgm:prSet phldrT="[Text]"/>
      <dgm:spPr>
        <a:solidFill>
          <a:srgbClr val="156082"/>
        </a:solidFill>
      </dgm:spPr>
      <dgm:t>
        <a:bodyPr/>
        <a:lstStyle/>
        <a:p>
          <a:r>
            <a:rPr lang="en-US" dirty="0"/>
            <a:t>John Holden</a:t>
          </a:r>
          <a:endParaRPr lang="en-GB" dirty="0"/>
        </a:p>
      </dgm:t>
    </dgm:pt>
    <dgm:pt modelId="{BADB9051-DF4C-4F29-95D0-F20569E9A21A}" type="parTrans" cxnId="{97445D3D-1A40-4412-8D13-0C73BDCD3F3B}">
      <dgm:prSet/>
      <dgm:spPr/>
      <dgm:t>
        <a:bodyPr/>
        <a:lstStyle/>
        <a:p>
          <a:endParaRPr lang="en-GB"/>
        </a:p>
      </dgm:t>
    </dgm:pt>
    <dgm:pt modelId="{EA9E356A-E482-4C6E-9656-006EA37BBE5E}" type="sibTrans" cxnId="{97445D3D-1A40-4412-8D13-0C73BDCD3F3B}">
      <dgm:prSet/>
      <dgm:spPr/>
      <dgm:t>
        <a:bodyPr/>
        <a:lstStyle/>
        <a:p>
          <a:endParaRPr lang="en-GB"/>
        </a:p>
      </dgm:t>
    </dgm:pt>
    <dgm:pt modelId="{E2B12514-2058-48B3-834B-394D9DA0A5EC}">
      <dgm:prSet phldrT="[Text]"/>
      <dgm:spPr>
        <a:solidFill>
          <a:srgbClr val="156082"/>
        </a:solidFill>
      </dgm:spPr>
      <dgm:t>
        <a:bodyPr/>
        <a:lstStyle/>
        <a:p>
          <a:r>
            <a:rPr lang="en-US" dirty="0"/>
            <a:t>Simon Moorby</a:t>
          </a:r>
          <a:endParaRPr lang="en-GB" dirty="0"/>
        </a:p>
      </dgm:t>
    </dgm:pt>
    <dgm:pt modelId="{06D9A17F-B12D-4363-BA16-8FE24553EB57}" type="parTrans" cxnId="{3F15C087-5FE9-42F7-A752-0AE4701DCE9D}">
      <dgm:prSet/>
      <dgm:spPr/>
      <dgm:t>
        <a:bodyPr/>
        <a:lstStyle/>
        <a:p>
          <a:endParaRPr lang="en-GB"/>
        </a:p>
      </dgm:t>
    </dgm:pt>
    <dgm:pt modelId="{EDFA8BF8-0331-4860-A831-97BC15AC0034}" type="sibTrans" cxnId="{3F15C087-5FE9-42F7-A752-0AE4701DCE9D}">
      <dgm:prSet/>
      <dgm:spPr/>
      <dgm:t>
        <a:bodyPr/>
        <a:lstStyle/>
        <a:p>
          <a:endParaRPr lang="en-GB"/>
        </a:p>
      </dgm:t>
    </dgm:pt>
    <dgm:pt modelId="{D92AEF9D-16BD-4FF1-860D-6EB5CB6D7645}">
      <dgm:prSet phldrT="[Text]"/>
      <dgm:spPr>
        <a:solidFill>
          <a:srgbClr val="156082"/>
        </a:solidFill>
      </dgm:spPr>
      <dgm:t>
        <a:bodyPr/>
        <a:lstStyle/>
        <a:p>
          <a:r>
            <a:rPr lang="en-US" dirty="0"/>
            <a:t>Zhen Ha Ng</a:t>
          </a:r>
          <a:endParaRPr lang="en-GB" dirty="0"/>
        </a:p>
      </dgm:t>
    </dgm:pt>
    <dgm:pt modelId="{0F3A9DE9-D264-471A-8B4F-9CB914A0B2CF}" type="parTrans" cxnId="{B729DCF5-1442-4F25-889D-2210D4BFEF5F}">
      <dgm:prSet/>
      <dgm:spPr/>
      <dgm:t>
        <a:bodyPr/>
        <a:lstStyle/>
        <a:p>
          <a:endParaRPr lang="en-GB"/>
        </a:p>
      </dgm:t>
    </dgm:pt>
    <dgm:pt modelId="{2685D7C4-5C9E-4892-8156-ABA85DFF8089}" type="sibTrans" cxnId="{B729DCF5-1442-4F25-889D-2210D4BFEF5F}">
      <dgm:prSet/>
      <dgm:spPr/>
      <dgm:t>
        <a:bodyPr/>
        <a:lstStyle/>
        <a:p>
          <a:endParaRPr lang="en-GB"/>
        </a:p>
      </dgm:t>
    </dgm:pt>
    <dgm:pt modelId="{A849063E-6B5C-47C6-98CE-EF92D9710220}">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gm:t>
    </dgm:pt>
    <dgm:pt modelId="{FBB59C69-0C69-4204-A383-07C20722A50C}" type="parTrans" cxnId="{B2E4BBC8-E410-413A-8FC5-36D4F39AB3F2}">
      <dgm:prSet/>
      <dgm:spPr/>
      <dgm:t>
        <a:bodyPr/>
        <a:lstStyle/>
        <a:p>
          <a:endParaRPr lang="en-GB"/>
        </a:p>
      </dgm:t>
    </dgm:pt>
    <dgm:pt modelId="{83B88A62-A20E-41BC-8C55-D7F53B561929}" type="sibTrans" cxnId="{B2E4BBC8-E410-413A-8FC5-36D4F39AB3F2}">
      <dgm:prSet/>
      <dgm:spPr/>
      <dgm:t>
        <a:bodyPr/>
        <a:lstStyle/>
        <a:p>
          <a:endParaRPr lang="en-GB"/>
        </a:p>
      </dgm:t>
    </dgm:pt>
    <dgm:pt modelId="{07DD7732-C0E1-48C7-8391-46634054809A}">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Matt Roberts</a:t>
          </a:r>
          <a:endParaRPr lang="en-GB" dirty="0"/>
        </a:p>
      </dgm:t>
    </dgm:pt>
    <dgm:pt modelId="{3D01BB55-9E45-47F1-90F5-9E56681F33A4}" type="parTrans" cxnId="{3D5D7640-E76C-4133-A035-C121AEEC1E35}">
      <dgm:prSet/>
      <dgm:spPr/>
      <dgm:t>
        <a:bodyPr/>
        <a:lstStyle/>
        <a:p>
          <a:endParaRPr lang="en-GB"/>
        </a:p>
      </dgm:t>
    </dgm:pt>
    <dgm:pt modelId="{4EC9B238-06F2-4EB8-920A-C89EAD13A96B}" type="sibTrans" cxnId="{3D5D7640-E76C-4133-A035-C121AEEC1E35}">
      <dgm:prSet/>
      <dgm:spPr/>
      <dgm:t>
        <a:bodyPr/>
        <a:lstStyle/>
        <a:p>
          <a:endParaRPr lang="en-GB"/>
        </a:p>
      </dgm:t>
    </dgm:pt>
    <dgm:pt modelId="{835BE445-C57C-4FB4-9663-A89885BD883A}">
      <dgm:prSet phldrT="[Text]"/>
      <dgm:spPr>
        <a:solidFill>
          <a:srgbClr val="156082"/>
        </a:solidFill>
      </dgm:spPr>
      <dgm:t>
        <a:bodyPr/>
        <a:lstStyle/>
        <a:p>
          <a:r>
            <a:rPr lang="en-US" dirty="0"/>
            <a:t>Chad Silk</a:t>
          </a:r>
          <a:endParaRPr lang="en-GB" dirty="0"/>
        </a:p>
      </dgm:t>
    </dgm:pt>
    <dgm:pt modelId="{4BA17E0B-1734-4760-943A-518612C399C4}" type="parTrans" cxnId="{67AC7B05-D969-4D34-872D-DFB3E3021CCB}">
      <dgm:prSet/>
      <dgm:spPr/>
      <dgm:t>
        <a:bodyPr/>
        <a:lstStyle/>
        <a:p>
          <a:endParaRPr lang="en-GB"/>
        </a:p>
      </dgm:t>
    </dgm:pt>
    <dgm:pt modelId="{8123D6B9-A23D-41E9-A37B-32538134DCC5}" type="sibTrans" cxnId="{67AC7B05-D969-4D34-872D-DFB3E3021CCB}">
      <dgm:prSet/>
      <dgm:spPr/>
      <dgm:t>
        <a:bodyPr/>
        <a:lstStyle/>
        <a:p>
          <a:endParaRPr lang="en-GB"/>
        </a:p>
      </dgm:t>
    </dgm:pt>
    <dgm:pt modelId="{29DB5BD9-D7DF-46A8-81E8-203DEA0E2142}">
      <dgm:prSet phldrT="[Text]"/>
      <dgm:spPr>
        <a:solidFill>
          <a:srgbClr val="156082"/>
        </a:solidFill>
      </dgm:spPr>
      <dgm:t>
        <a:bodyPr/>
        <a:lstStyle/>
        <a:p>
          <a:r>
            <a:rPr lang="en-US" dirty="0"/>
            <a:t>Joshua Davies</a:t>
          </a:r>
          <a:endParaRPr lang="en-GB" dirty="0"/>
        </a:p>
      </dgm:t>
    </dgm:pt>
    <dgm:pt modelId="{E09E021E-565F-4EF7-B7ED-53D1EE2FDB86}" type="parTrans" cxnId="{AF67D7DB-F1FA-4335-B946-60E0D040FC37}">
      <dgm:prSet/>
      <dgm:spPr/>
      <dgm:t>
        <a:bodyPr/>
        <a:lstStyle/>
        <a:p>
          <a:endParaRPr lang="en-GB"/>
        </a:p>
      </dgm:t>
    </dgm:pt>
    <dgm:pt modelId="{84D281CE-C4C9-429E-A598-E083B5BD23FD}" type="sibTrans" cxnId="{AF67D7DB-F1FA-4335-B946-60E0D040FC37}">
      <dgm:prSet/>
      <dgm:spPr/>
      <dgm:t>
        <a:bodyPr/>
        <a:lstStyle/>
        <a:p>
          <a:endParaRPr lang="en-GB"/>
        </a:p>
      </dgm:t>
    </dgm:pt>
    <dgm:pt modelId="{6225B7FA-0BC4-46C9-92A9-FA3B98CDDC6D}">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Mohamed Siyad</a:t>
          </a:r>
          <a:endParaRPr lang="en-GB" dirty="0"/>
        </a:p>
      </dgm:t>
    </dgm:pt>
    <dgm:pt modelId="{ECF1AFC8-84D2-4D4D-8E8B-892037D1B25E}" type="parTrans" cxnId="{615CDA34-C1AD-445B-ACA0-13C5FCE4472D}">
      <dgm:prSet/>
      <dgm:spPr/>
      <dgm:t>
        <a:bodyPr/>
        <a:lstStyle/>
        <a:p>
          <a:endParaRPr lang="en-GB"/>
        </a:p>
      </dgm:t>
    </dgm:pt>
    <dgm:pt modelId="{39A83C16-BA8E-4FC7-9FC0-A4C9AA83DF6D}" type="sibTrans" cxnId="{615CDA34-C1AD-445B-ACA0-13C5FCE4472D}">
      <dgm:prSet/>
      <dgm:spPr/>
      <dgm:t>
        <a:bodyPr/>
        <a:lstStyle/>
        <a:p>
          <a:endParaRPr lang="en-GB"/>
        </a:p>
      </dgm:t>
    </dgm:pt>
    <dgm:pt modelId="{51AE13BD-A1F2-4294-9136-FAE3C978CCE2}">
      <dgm:prSet phldrT="[Text]"/>
      <dgm:spPr>
        <a:solidFill>
          <a:srgbClr val="156082"/>
        </a:solidFill>
      </dgm:spPr>
      <dgm:t>
        <a:bodyPr/>
        <a:lstStyle/>
        <a:p>
          <a:r>
            <a:rPr lang="en-US" dirty="0"/>
            <a:t>Dave Templeman</a:t>
          </a:r>
          <a:endParaRPr lang="en-GB" dirty="0"/>
        </a:p>
      </dgm:t>
    </dgm:pt>
    <dgm:pt modelId="{0DA2EEE3-2659-44B9-B2E5-C3D988108A78}" type="parTrans" cxnId="{BFB8020C-E40F-4F09-B541-B1D33522D658}">
      <dgm:prSet/>
      <dgm:spPr/>
      <dgm:t>
        <a:bodyPr/>
        <a:lstStyle/>
        <a:p>
          <a:endParaRPr lang="en-GB"/>
        </a:p>
      </dgm:t>
    </dgm:pt>
    <dgm:pt modelId="{134FF4DF-CA6F-49D8-A348-EAE79A8F808A}" type="sibTrans" cxnId="{BFB8020C-E40F-4F09-B541-B1D33522D658}">
      <dgm:prSet/>
      <dgm:spPr/>
      <dgm:t>
        <a:bodyPr/>
        <a:lstStyle/>
        <a:p>
          <a:endParaRPr lang="en-GB"/>
        </a:p>
      </dgm:t>
    </dgm:pt>
    <dgm:pt modelId="{2D48AD23-A715-490B-A389-E10A5E3CB823}">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gm:t>
    </dgm:pt>
    <dgm:pt modelId="{69A28B40-CC3A-4F0B-9490-43B20E76F845}" type="parTrans" cxnId="{442557DF-CBC8-4020-BD49-487AC93ECEF1}">
      <dgm:prSet/>
      <dgm:spPr/>
      <dgm:t>
        <a:bodyPr/>
        <a:lstStyle/>
        <a:p>
          <a:endParaRPr lang="en-GB"/>
        </a:p>
      </dgm:t>
    </dgm:pt>
    <dgm:pt modelId="{5DFACA4D-5949-47FA-96C3-20DB6136EA84}" type="sibTrans" cxnId="{442557DF-CBC8-4020-BD49-487AC93ECEF1}">
      <dgm:prSet/>
      <dgm:spPr/>
      <dgm:t>
        <a:bodyPr/>
        <a:lstStyle/>
        <a:p>
          <a:endParaRPr lang="en-GB"/>
        </a:p>
      </dgm:t>
    </dgm:pt>
    <dgm:pt modelId="{2DA1EC04-83B5-437C-94B6-37897A9DEBCF}">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gm:t>
    </dgm:pt>
    <dgm:pt modelId="{811ACA02-33E4-4C5F-8E24-4E7AB6AE48A6}" type="parTrans" cxnId="{9B0A659B-2E4B-45CD-BF07-82B2E263FB44}">
      <dgm:prSet/>
      <dgm:spPr/>
      <dgm:t>
        <a:bodyPr/>
        <a:lstStyle/>
        <a:p>
          <a:endParaRPr lang="en-GB"/>
        </a:p>
      </dgm:t>
    </dgm:pt>
    <dgm:pt modelId="{002D03DE-B73A-4D03-B65C-4F83BF033E62}" type="sibTrans" cxnId="{9B0A659B-2E4B-45CD-BF07-82B2E263FB44}">
      <dgm:prSet/>
      <dgm:spPr/>
      <dgm:t>
        <a:bodyPr/>
        <a:lstStyle/>
        <a:p>
          <a:endParaRPr lang="en-GB"/>
        </a:p>
      </dgm:t>
    </dgm:pt>
    <dgm:pt modelId="{EF9A1C31-8041-43C1-B045-AE05E294AC24}">
      <dgm:prSet phldrT="[Text]"/>
      <dgm:spPr>
        <a:solidFill>
          <a:srgbClr val="156082"/>
        </a:solidFill>
      </dgm:spPr>
      <dgm:t>
        <a:bodyPr/>
        <a:lstStyle/>
        <a:p>
          <a:r>
            <a:rPr lang="en-US" dirty="0"/>
            <a:t>Martin Torbet</a:t>
          </a:r>
          <a:endParaRPr lang="en-GB" dirty="0"/>
        </a:p>
      </dgm:t>
    </dgm:pt>
    <dgm:pt modelId="{EEB22D36-DEAA-4F83-B8F5-3CB0DE20FE84}" type="parTrans" cxnId="{78DE957D-B7F7-4046-8A05-3B5C043D0A11}">
      <dgm:prSet/>
      <dgm:spPr/>
      <dgm:t>
        <a:bodyPr/>
        <a:lstStyle/>
        <a:p>
          <a:endParaRPr lang="en-GB"/>
        </a:p>
      </dgm:t>
    </dgm:pt>
    <dgm:pt modelId="{727C7954-D99A-424D-85FD-9B9CFC91D66C}" type="sibTrans" cxnId="{78DE957D-B7F7-4046-8A05-3B5C043D0A11}">
      <dgm:prSet/>
      <dgm:spPr/>
      <dgm:t>
        <a:bodyPr/>
        <a:lstStyle/>
        <a:p>
          <a:endParaRPr lang="en-GB"/>
        </a:p>
      </dgm:t>
    </dgm:pt>
    <dgm:pt modelId="{85FF079D-B400-4077-9763-51D0B5E0C538}">
      <dgm:prSet phldrT="[Text]" custT="1"/>
      <dgm:spPr>
        <a:solidFill>
          <a:schemeClr val="bg2">
            <a:lumMod val="90000"/>
          </a:scheme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gm:t>
    </dgm:pt>
    <dgm:pt modelId="{9B23DF68-003C-4650-AFBA-A5A3A0FB1D7F}" type="parTrans" cxnId="{BB3146D0-07D3-4DA8-BD70-499030200127}">
      <dgm:prSet/>
      <dgm:spPr/>
      <dgm:t>
        <a:bodyPr/>
        <a:lstStyle/>
        <a:p>
          <a:endParaRPr lang="en-GB"/>
        </a:p>
      </dgm:t>
    </dgm:pt>
    <dgm:pt modelId="{7D8A6368-E3D6-40B0-8F37-D52279AA4837}" type="sibTrans" cxnId="{BB3146D0-07D3-4DA8-BD70-499030200127}">
      <dgm:prSet/>
      <dgm:spPr/>
      <dgm:t>
        <a:bodyPr/>
        <a:lstStyle/>
        <a:p>
          <a:endParaRPr lang="en-GB"/>
        </a:p>
      </dgm:t>
    </dgm:pt>
    <dgm:pt modelId="{3F98DF0B-80BD-4A14-9466-C32B876E040F}">
      <dgm:prSet phldrT="[Text]"/>
      <dgm:spPr>
        <a:solidFill>
          <a:srgbClr val="156082"/>
        </a:solidFill>
      </dgm:spPr>
      <dgm:t>
        <a:bodyPr/>
        <a:lstStyle/>
        <a:p>
          <a:r>
            <a:rPr lang="en-US" dirty="0"/>
            <a:t>Adam Barcock</a:t>
          </a:r>
          <a:endParaRPr lang="en-GB" dirty="0"/>
        </a:p>
      </dgm:t>
    </dgm:pt>
    <dgm:pt modelId="{2738FD60-3665-4E3E-B8A7-9A9FECC9E777}" type="parTrans" cxnId="{FFDE3836-A2C2-4425-B599-895497710418}">
      <dgm:prSet/>
      <dgm:spPr/>
      <dgm:t>
        <a:bodyPr/>
        <a:lstStyle/>
        <a:p>
          <a:endParaRPr lang="en-GB"/>
        </a:p>
      </dgm:t>
    </dgm:pt>
    <dgm:pt modelId="{7C4BA866-3B7D-4604-BD9C-16FEA35A56F0}" type="sibTrans" cxnId="{FFDE3836-A2C2-4425-B599-895497710418}">
      <dgm:prSet/>
      <dgm:spPr/>
      <dgm:t>
        <a:bodyPr/>
        <a:lstStyle/>
        <a:p>
          <a:endParaRPr lang="en-GB"/>
        </a:p>
      </dgm:t>
    </dgm:pt>
    <dgm:pt modelId="{564996E4-48E1-42E4-8206-54BF265A6D4F}">
      <dgm:prSet phldrT="[Text]"/>
      <dgm:spPr>
        <a:solidFill>
          <a:srgbClr val="156082"/>
        </a:solidFill>
      </dgm:spPr>
      <dgm:t>
        <a:bodyPr/>
        <a:lstStyle/>
        <a:p>
          <a:r>
            <a:rPr lang="en-US" dirty="0"/>
            <a:t>Sooraj Pradeep</a:t>
          </a:r>
          <a:endParaRPr lang="en-GB" dirty="0"/>
        </a:p>
      </dgm:t>
    </dgm:pt>
    <dgm:pt modelId="{A614BC59-BDF9-4901-BB2B-71717DB3AC8E}" type="parTrans" cxnId="{0727C00F-9D1C-495B-BECC-968395F27FC9}">
      <dgm:prSet/>
      <dgm:spPr/>
      <dgm:t>
        <a:bodyPr/>
        <a:lstStyle/>
        <a:p>
          <a:endParaRPr lang="en-GB"/>
        </a:p>
      </dgm:t>
    </dgm:pt>
    <dgm:pt modelId="{46B99429-F38A-488D-8B74-736D3F396241}" type="sibTrans" cxnId="{0727C00F-9D1C-495B-BECC-968395F27FC9}">
      <dgm:prSet/>
      <dgm:spPr/>
      <dgm:t>
        <a:bodyPr/>
        <a:lstStyle/>
        <a:p>
          <a:endParaRPr lang="en-GB"/>
        </a:p>
      </dgm:t>
    </dgm:pt>
    <dgm:pt modelId="{2BEE29BE-FFDF-415B-87AD-074DF9FD65EC}">
      <dgm:prSet phldrT="[Text]"/>
      <dgm:spPr>
        <a:solidFill>
          <a:srgbClr val="156082"/>
        </a:solidFill>
      </dgm:spPr>
      <dgm:t>
        <a:bodyPr/>
        <a:lstStyle/>
        <a:p>
          <a:r>
            <a:rPr lang="en-US" dirty="0"/>
            <a:t>Hajira </a:t>
          </a:r>
          <a:r>
            <a:rPr lang="en-US" dirty="0" err="1"/>
            <a:t>Bazaz</a:t>
          </a:r>
          <a:endParaRPr lang="en-GB" dirty="0"/>
        </a:p>
      </dgm:t>
    </dgm:pt>
    <dgm:pt modelId="{19CADE8B-1C5C-40EC-8939-0A5A09CBD9E3}" type="parTrans" cxnId="{177D5EDC-8C07-48D2-B63F-29B753763522}">
      <dgm:prSet/>
      <dgm:spPr/>
      <dgm:t>
        <a:bodyPr/>
        <a:lstStyle/>
        <a:p>
          <a:endParaRPr lang="en-GB"/>
        </a:p>
      </dgm:t>
    </dgm:pt>
    <dgm:pt modelId="{004FC1D0-AF35-4555-A881-2E1C98248221}" type="sibTrans" cxnId="{177D5EDC-8C07-48D2-B63F-29B753763522}">
      <dgm:prSet/>
      <dgm:spPr/>
      <dgm:t>
        <a:bodyPr/>
        <a:lstStyle/>
        <a:p>
          <a:endParaRPr lang="en-GB"/>
        </a:p>
      </dgm:t>
    </dgm:pt>
    <dgm:pt modelId="{86B30F71-B9FE-4951-85F5-7767183AFF9C}">
      <dgm:prSet phldrT="[Text]"/>
      <dgm:spPr>
        <a:solidFill>
          <a:srgbClr val="156082"/>
        </a:solidFill>
      </dgm:spPr>
      <dgm:t>
        <a:bodyPr/>
        <a:lstStyle/>
        <a:p>
          <a:r>
            <a:rPr lang="en-US" dirty="0"/>
            <a:t>Berk Bilgin</a:t>
          </a:r>
          <a:endParaRPr lang="en-GB" dirty="0"/>
        </a:p>
      </dgm:t>
    </dgm:pt>
    <dgm:pt modelId="{701CEB6D-81F9-454E-9018-0496D9D882D7}" type="parTrans" cxnId="{911675BD-2E35-45E4-9EA8-FE6B8B18827F}">
      <dgm:prSet/>
      <dgm:spPr/>
      <dgm:t>
        <a:bodyPr/>
        <a:lstStyle/>
        <a:p>
          <a:endParaRPr lang="en-GB"/>
        </a:p>
      </dgm:t>
    </dgm:pt>
    <dgm:pt modelId="{22DACEC3-25CD-4DAB-8ABC-ED9B19772DEB}" type="sibTrans" cxnId="{911675BD-2E35-45E4-9EA8-FE6B8B18827F}">
      <dgm:prSet/>
      <dgm:spPr/>
      <dgm:t>
        <a:bodyPr/>
        <a:lstStyle/>
        <a:p>
          <a:endParaRPr lang="en-GB"/>
        </a:p>
      </dgm:t>
    </dgm:pt>
    <dgm:pt modelId="{DFCFDD7E-C1A6-44FD-A534-3049DAC08A8C}">
      <dgm:prSet phldrT="[Text]"/>
      <dgm:spPr>
        <a:solidFill>
          <a:srgbClr val="156082"/>
        </a:solidFill>
      </dgm:spPr>
      <dgm:t>
        <a:bodyPr/>
        <a:lstStyle/>
        <a:p>
          <a:r>
            <a:rPr lang="en-US" dirty="0"/>
            <a:t>Peter Furey-Duffin</a:t>
          </a:r>
          <a:endParaRPr lang="en-GB" dirty="0"/>
        </a:p>
      </dgm:t>
    </dgm:pt>
    <dgm:pt modelId="{8F91E183-BE2A-4E2F-8CEA-9F9B6A4DADD9}" type="sibTrans" cxnId="{9101D3ED-AEC5-4F0E-9BB9-6F0E382E1D5C}">
      <dgm:prSet/>
      <dgm:spPr/>
      <dgm:t>
        <a:bodyPr/>
        <a:lstStyle/>
        <a:p>
          <a:endParaRPr lang="en-GB"/>
        </a:p>
      </dgm:t>
    </dgm:pt>
    <dgm:pt modelId="{A3859D33-3A39-46AC-956C-DBC0329079A2}" type="parTrans" cxnId="{9101D3ED-AEC5-4F0E-9BB9-6F0E382E1D5C}">
      <dgm:prSet/>
      <dgm:spPr/>
      <dgm:t>
        <a:bodyPr/>
        <a:lstStyle/>
        <a:p>
          <a:endParaRPr lang="en-GB"/>
        </a:p>
      </dgm:t>
    </dgm:pt>
    <dgm:pt modelId="{4E82F3CB-FDA9-4746-8E11-6B531E373388}">
      <dgm:prSet phldrT="[Text]"/>
      <dgm:spPr>
        <a:solidFill>
          <a:srgbClr val="156082"/>
        </a:solidFill>
      </dgm:spPr>
      <dgm:t>
        <a:bodyPr/>
        <a:lstStyle/>
        <a:p>
          <a:r>
            <a:rPr lang="en-GB" dirty="0"/>
            <a:t>Lucie Sharpe</a:t>
          </a:r>
        </a:p>
      </dgm:t>
    </dgm:pt>
    <dgm:pt modelId="{F69B1F1B-8130-4D04-873D-D120F48A273B}" type="parTrans" cxnId="{F30AF7C1-CA5F-416F-AA0C-13C610084D0A}">
      <dgm:prSet/>
      <dgm:spPr/>
      <dgm:t>
        <a:bodyPr/>
        <a:lstStyle/>
        <a:p>
          <a:endParaRPr lang="en-GB"/>
        </a:p>
      </dgm:t>
    </dgm:pt>
    <dgm:pt modelId="{72E0CD4C-0A9A-4DFF-828A-F1CC9D333EFF}" type="sibTrans" cxnId="{F30AF7C1-CA5F-416F-AA0C-13C610084D0A}">
      <dgm:prSet/>
      <dgm:spPr/>
      <dgm:t>
        <a:bodyPr/>
        <a:lstStyle/>
        <a:p>
          <a:endParaRPr lang="en-GB"/>
        </a:p>
      </dgm:t>
    </dgm:pt>
    <dgm:pt modelId="{DE5632F3-7DB0-4BC1-84A9-E1868F4331E0}">
      <dgm:prSet phldrT="[Text]" custT="1"/>
      <dgm:spPr>
        <a:solidFill>
          <a:srgbClr val="156082"/>
        </a:solidFill>
      </dgm:spPr>
      <dgm:t>
        <a:bodyPr/>
        <a:lstStyle/>
        <a:p>
          <a:pPr marL="0" lvl="0" indent="0" algn="ctr" defTabSz="577850">
            <a:lnSpc>
              <a:spcPct val="90000"/>
            </a:lnSpc>
            <a:spcBef>
              <a:spcPct val="0"/>
            </a:spcBef>
            <a:spcAft>
              <a:spcPct val="35000"/>
            </a:spcAft>
          </a:pPr>
          <a:r>
            <a:rPr lang="en-US" sz="1300" kern="1200" dirty="0"/>
            <a:t>William John</a:t>
          </a:r>
          <a:endParaRPr lang="en-GB" sz="1300" kern="1200" dirty="0">
            <a:solidFill>
              <a:prstClr val="white"/>
            </a:solidFill>
            <a:latin typeface="Aptos" panose="02110004020202020204"/>
            <a:ea typeface="+mn-ea"/>
            <a:cs typeface="+mn-cs"/>
          </a:endParaRPr>
        </a:p>
      </dgm:t>
    </dgm:pt>
    <dgm:pt modelId="{AC954A4E-7989-4256-B066-8EB5484F4FEC}" type="parTrans" cxnId="{F06F7279-59BD-4607-A2A9-4358823F2041}">
      <dgm:prSet/>
      <dgm:spPr/>
      <dgm:t>
        <a:bodyPr/>
        <a:lstStyle/>
        <a:p>
          <a:endParaRPr lang="en-GB"/>
        </a:p>
      </dgm:t>
    </dgm:pt>
    <dgm:pt modelId="{80A91026-3AE1-4906-8564-2B04FD7AD2E9}" type="sibTrans" cxnId="{F06F7279-59BD-4607-A2A9-4358823F2041}">
      <dgm:prSet/>
      <dgm:spPr/>
      <dgm:t>
        <a:bodyPr/>
        <a:lstStyle/>
        <a:p>
          <a:endParaRPr lang="en-GB"/>
        </a:p>
      </dgm:t>
    </dgm:pt>
    <dgm:pt modelId="{B3FA39C1-3069-46B3-9E8C-7ED909F73C58}">
      <dgm:prSet phldrT="[Text]" custT="1"/>
      <dgm:spPr>
        <a:solidFill>
          <a:schemeClr val="bg2">
            <a:lumMod val="90000"/>
          </a:scheme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pPr>
          <a:r>
            <a:rPr lang="en-US" sz="1300" kern="1200"/>
            <a:t>Saeed </a:t>
          </a:r>
          <a:r>
            <a:rPr lang="en-US" sz="1300" kern="120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gm:t>
    </dgm:pt>
    <dgm:pt modelId="{BFEFD73B-6E72-40B7-9171-4BCA8C90D881}" type="parTrans" cxnId="{B42A0A3C-77FF-48D4-957D-C48B5D2D3153}">
      <dgm:prSet/>
      <dgm:spPr/>
      <dgm:t>
        <a:bodyPr/>
        <a:lstStyle/>
        <a:p>
          <a:endParaRPr lang="en-GB"/>
        </a:p>
      </dgm:t>
    </dgm:pt>
    <dgm:pt modelId="{D4D63BE0-F101-4F0A-8640-327D9EAF07EA}" type="sibTrans" cxnId="{B42A0A3C-77FF-48D4-957D-C48B5D2D3153}">
      <dgm:prSet/>
      <dgm:spPr/>
      <dgm:t>
        <a:bodyPr/>
        <a:lstStyle/>
        <a:p>
          <a:endParaRPr lang="en-GB"/>
        </a:p>
      </dgm:t>
    </dgm:pt>
    <dgm:pt modelId="{C4FA15D5-DFBB-4062-AC11-A43281B968CA}" type="pres">
      <dgm:prSet presAssocID="{5FD19896-71CC-4FEB-B891-BF204170E9D7}" presName="hierChild1" presStyleCnt="0">
        <dgm:presLayoutVars>
          <dgm:orgChart val="1"/>
          <dgm:chPref val="1"/>
          <dgm:dir/>
          <dgm:animOne val="branch"/>
          <dgm:animLvl val="lvl"/>
          <dgm:resizeHandles/>
        </dgm:presLayoutVars>
      </dgm:prSet>
      <dgm:spPr/>
    </dgm:pt>
    <dgm:pt modelId="{5C23531B-E791-4862-8C96-DA3E785ECD47}" type="pres">
      <dgm:prSet presAssocID="{A56339B5-9F66-402D-93CE-398348F517B5}" presName="hierRoot1" presStyleCnt="0">
        <dgm:presLayoutVars>
          <dgm:hierBranch val="init"/>
        </dgm:presLayoutVars>
      </dgm:prSet>
      <dgm:spPr/>
    </dgm:pt>
    <dgm:pt modelId="{4A74CA3A-ED94-4434-8B0D-4B4E197DCE16}" type="pres">
      <dgm:prSet presAssocID="{A56339B5-9F66-402D-93CE-398348F517B5}" presName="rootComposite1" presStyleCnt="0"/>
      <dgm:spPr/>
    </dgm:pt>
    <dgm:pt modelId="{C322B160-697D-4FFD-AA08-6ED43C72E867}" type="pres">
      <dgm:prSet presAssocID="{A56339B5-9F66-402D-93CE-398348F517B5}" presName="rootText1" presStyleLbl="node0" presStyleIdx="0" presStyleCnt="1">
        <dgm:presLayoutVars>
          <dgm:chPref val="3"/>
        </dgm:presLayoutVars>
      </dgm:prSet>
      <dgm:spPr/>
    </dgm:pt>
    <dgm:pt modelId="{E25E2153-8212-4F3E-8189-DD9C3057B868}" type="pres">
      <dgm:prSet presAssocID="{A56339B5-9F66-402D-93CE-398348F517B5}" presName="rootConnector1" presStyleLbl="node1" presStyleIdx="0" presStyleCnt="0"/>
      <dgm:spPr/>
    </dgm:pt>
    <dgm:pt modelId="{DFFA9881-DB76-424C-B9FD-EA0DEF5F3C56}" type="pres">
      <dgm:prSet presAssocID="{A56339B5-9F66-402D-93CE-398348F517B5}" presName="hierChild2" presStyleCnt="0"/>
      <dgm:spPr/>
    </dgm:pt>
    <dgm:pt modelId="{B507667E-E629-4BBB-8A5D-64CCB1F9AACF}" type="pres">
      <dgm:prSet presAssocID="{255D8709-B029-4D87-910D-CD204E774BED}" presName="Name37" presStyleLbl="parChTrans1D2" presStyleIdx="0" presStyleCnt="6"/>
      <dgm:spPr/>
    </dgm:pt>
    <dgm:pt modelId="{89C30135-EC84-470B-A0A9-578D7D6D030C}" type="pres">
      <dgm:prSet presAssocID="{60EE8519-8D89-449D-AF47-720B5D028DFE}" presName="hierRoot2" presStyleCnt="0">
        <dgm:presLayoutVars>
          <dgm:hierBranch val="init"/>
        </dgm:presLayoutVars>
      </dgm:prSet>
      <dgm:spPr/>
    </dgm:pt>
    <dgm:pt modelId="{B948BB1A-8EFF-4A40-9EFC-A73D6038ADC8}" type="pres">
      <dgm:prSet presAssocID="{60EE8519-8D89-449D-AF47-720B5D028DFE}" presName="rootComposite" presStyleCnt="0"/>
      <dgm:spPr/>
    </dgm:pt>
    <dgm:pt modelId="{735AC7A6-3D8C-4F95-8833-5F4C5D8A0D3A}" type="pres">
      <dgm:prSet presAssocID="{60EE8519-8D89-449D-AF47-720B5D028DFE}" presName="rootText" presStyleLbl="node2" presStyleIdx="0" presStyleCnt="6">
        <dgm:presLayoutVars>
          <dgm:chPref val="3"/>
        </dgm:presLayoutVars>
      </dgm:prSet>
      <dgm:spPr>
        <a:xfrm>
          <a:off x="2764309" y="651401"/>
          <a:ext cx="912734" cy="456367"/>
        </a:xfrm>
        <a:prstGeom prst="rect">
          <a:avLst/>
        </a:prstGeom>
      </dgm:spPr>
    </dgm:pt>
    <dgm:pt modelId="{808B6AB1-790F-41B1-8E46-6CCE1F8CCA3E}" type="pres">
      <dgm:prSet presAssocID="{60EE8519-8D89-449D-AF47-720B5D028DFE}" presName="rootConnector" presStyleLbl="node2" presStyleIdx="0" presStyleCnt="6"/>
      <dgm:spPr/>
    </dgm:pt>
    <dgm:pt modelId="{47E4B3DA-6D7B-4378-A5E5-82ED9371194E}" type="pres">
      <dgm:prSet presAssocID="{60EE8519-8D89-449D-AF47-720B5D028DFE}" presName="hierChild4" presStyleCnt="0"/>
      <dgm:spPr/>
    </dgm:pt>
    <dgm:pt modelId="{719F36BE-D9B1-44B1-A124-B63652397EB1}" type="pres">
      <dgm:prSet presAssocID="{2EA6623D-C1B3-44FD-93ED-C80E8BE9516F}" presName="Name37" presStyleLbl="parChTrans1D3" presStyleIdx="0" presStyleCnt="14"/>
      <dgm:spPr/>
    </dgm:pt>
    <dgm:pt modelId="{455CBF56-A1D1-40B1-B3B8-F8BC6FD73661}" type="pres">
      <dgm:prSet presAssocID="{C8BA8D7E-C8EB-4F05-BB83-06E6906FAAAD}" presName="hierRoot2" presStyleCnt="0">
        <dgm:presLayoutVars>
          <dgm:hierBranch val="init"/>
        </dgm:presLayoutVars>
      </dgm:prSet>
      <dgm:spPr/>
    </dgm:pt>
    <dgm:pt modelId="{3A9E10F4-F4F1-49A8-93C9-DE73EF3021C0}" type="pres">
      <dgm:prSet presAssocID="{C8BA8D7E-C8EB-4F05-BB83-06E6906FAAAD}" presName="rootComposite" presStyleCnt="0"/>
      <dgm:spPr/>
    </dgm:pt>
    <dgm:pt modelId="{7B048FDA-9E2E-4EEA-BD42-A9641E376A46}" type="pres">
      <dgm:prSet presAssocID="{C8BA8D7E-C8EB-4F05-BB83-06E6906FAAAD}" presName="rootText" presStyleLbl="node3" presStyleIdx="0" presStyleCnt="14">
        <dgm:presLayoutVars>
          <dgm:chPref val="3"/>
        </dgm:presLayoutVars>
      </dgm:prSet>
      <dgm:spPr/>
    </dgm:pt>
    <dgm:pt modelId="{52AED6CB-E4A0-45EC-9FDE-39BEC6E3C561}" type="pres">
      <dgm:prSet presAssocID="{C8BA8D7E-C8EB-4F05-BB83-06E6906FAAAD}" presName="rootConnector" presStyleLbl="node3" presStyleIdx="0" presStyleCnt="14"/>
      <dgm:spPr/>
    </dgm:pt>
    <dgm:pt modelId="{B1C5509F-5E93-47FE-9D3D-610FCB21A0B2}" type="pres">
      <dgm:prSet presAssocID="{C8BA8D7E-C8EB-4F05-BB83-06E6906FAAAD}" presName="hierChild4" presStyleCnt="0"/>
      <dgm:spPr/>
    </dgm:pt>
    <dgm:pt modelId="{BC0FE793-B691-4B56-A45F-A906A18E6A89}" type="pres">
      <dgm:prSet presAssocID="{C8BA8D7E-C8EB-4F05-BB83-06E6906FAAAD}" presName="hierChild5" presStyleCnt="0"/>
      <dgm:spPr/>
    </dgm:pt>
    <dgm:pt modelId="{CA7EC9B6-C36E-4311-9150-25C8DCAFF3E2}" type="pres">
      <dgm:prSet presAssocID="{06D9A17F-B12D-4363-BA16-8FE24553EB57}" presName="Name37" presStyleLbl="parChTrans1D3" presStyleIdx="1" presStyleCnt="14"/>
      <dgm:spPr/>
    </dgm:pt>
    <dgm:pt modelId="{D0B2069B-C3FC-4062-8422-A757D5F764B2}" type="pres">
      <dgm:prSet presAssocID="{E2B12514-2058-48B3-834B-394D9DA0A5EC}" presName="hierRoot2" presStyleCnt="0">
        <dgm:presLayoutVars>
          <dgm:hierBranch val="init"/>
        </dgm:presLayoutVars>
      </dgm:prSet>
      <dgm:spPr/>
    </dgm:pt>
    <dgm:pt modelId="{E4CDAE71-DCA0-42A5-B0EE-BB73B4123A93}" type="pres">
      <dgm:prSet presAssocID="{E2B12514-2058-48B3-834B-394D9DA0A5EC}" presName="rootComposite" presStyleCnt="0"/>
      <dgm:spPr/>
    </dgm:pt>
    <dgm:pt modelId="{0D3F66CD-9760-4767-883C-1A1069006A08}" type="pres">
      <dgm:prSet presAssocID="{E2B12514-2058-48B3-834B-394D9DA0A5EC}" presName="rootText" presStyleLbl="node3" presStyleIdx="1" presStyleCnt="14">
        <dgm:presLayoutVars>
          <dgm:chPref val="3"/>
        </dgm:presLayoutVars>
      </dgm:prSet>
      <dgm:spPr/>
    </dgm:pt>
    <dgm:pt modelId="{17B23663-1966-4FE4-854B-1EB73CE69D8F}" type="pres">
      <dgm:prSet presAssocID="{E2B12514-2058-48B3-834B-394D9DA0A5EC}" presName="rootConnector" presStyleLbl="node3" presStyleIdx="1" presStyleCnt="14"/>
      <dgm:spPr/>
    </dgm:pt>
    <dgm:pt modelId="{BF79A497-C9D2-48A5-B7AC-69AE55DF1DF5}" type="pres">
      <dgm:prSet presAssocID="{E2B12514-2058-48B3-834B-394D9DA0A5EC}" presName="hierChild4" presStyleCnt="0"/>
      <dgm:spPr/>
    </dgm:pt>
    <dgm:pt modelId="{68C4A486-6CA5-444E-938B-5EA9F03E722F}" type="pres">
      <dgm:prSet presAssocID="{E2B12514-2058-48B3-834B-394D9DA0A5EC}" presName="hierChild5" presStyleCnt="0"/>
      <dgm:spPr/>
    </dgm:pt>
    <dgm:pt modelId="{DC6B9A35-5890-47B3-B364-21BFE9005A9F}" type="pres">
      <dgm:prSet presAssocID="{4BA17E0B-1734-4760-943A-518612C399C4}" presName="Name37" presStyleLbl="parChTrans1D3" presStyleIdx="2" presStyleCnt="14"/>
      <dgm:spPr/>
    </dgm:pt>
    <dgm:pt modelId="{AE05A302-2154-45EF-B384-A63EEF62B5BB}" type="pres">
      <dgm:prSet presAssocID="{835BE445-C57C-4FB4-9663-A89885BD883A}" presName="hierRoot2" presStyleCnt="0">
        <dgm:presLayoutVars>
          <dgm:hierBranch val="init"/>
        </dgm:presLayoutVars>
      </dgm:prSet>
      <dgm:spPr/>
    </dgm:pt>
    <dgm:pt modelId="{BF5E5447-BBFD-4EDB-8DCF-6E98374E05CC}" type="pres">
      <dgm:prSet presAssocID="{835BE445-C57C-4FB4-9663-A89885BD883A}" presName="rootComposite" presStyleCnt="0"/>
      <dgm:spPr/>
    </dgm:pt>
    <dgm:pt modelId="{9B5680D5-FD2D-4C3A-8D73-8D268E0570D5}" type="pres">
      <dgm:prSet presAssocID="{835BE445-C57C-4FB4-9663-A89885BD883A}" presName="rootText" presStyleLbl="node3" presStyleIdx="2" presStyleCnt="14">
        <dgm:presLayoutVars>
          <dgm:chPref val="3"/>
        </dgm:presLayoutVars>
      </dgm:prSet>
      <dgm:spPr/>
    </dgm:pt>
    <dgm:pt modelId="{546C4557-1A89-4FEF-8758-BF105D50BDBE}" type="pres">
      <dgm:prSet presAssocID="{835BE445-C57C-4FB4-9663-A89885BD883A}" presName="rootConnector" presStyleLbl="node3" presStyleIdx="2" presStyleCnt="14"/>
      <dgm:spPr/>
    </dgm:pt>
    <dgm:pt modelId="{6C8D1ACB-105A-4C31-A18A-48329DA54124}" type="pres">
      <dgm:prSet presAssocID="{835BE445-C57C-4FB4-9663-A89885BD883A}" presName="hierChild4" presStyleCnt="0"/>
      <dgm:spPr/>
    </dgm:pt>
    <dgm:pt modelId="{5BEB2D9A-2FA9-470F-A69E-138407232046}" type="pres">
      <dgm:prSet presAssocID="{E09E021E-565F-4EF7-B7ED-53D1EE2FDB86}" presName="Name37" presStyleLbl="parChTrans1D4" presStyleIdx="0" presStyleCnt="5"/>
      <dgm:spPr/>
    </dgm:pt>
    <dgm:pt modelId="{6B00BBCB-AC56-4851-9EFF-81FECAA4B753}" type="pres">
      <dgm:prSet presAssocID="{29DB5BD9-D7DF-46A8-81E8-203DEA0E2142}" presName="hierRoot2" presStyleCnt="0">
        <dgm:presLayoutVars>
          <dgm:hierBranch val="init"/>
        </dgm:presLayoutVars>
      </dgm:prSet>
      <dgm:spPr/>
    </dgm:pt>
    <dgm:pt modelId="{B638B284-3984-41A3-BDC2-0D41A5706A2C}" type="pres">
      <dgm:prSet presAssocID="{29DB5BD9-D7DF-46A8-81E8-203DEA0E2142}" presName="rootComposite" presStyleCnt="0"/>
      <dgm:spPr/>
    </dgm:pt>
    <dgm:pt modelId="{30E90FE4-51EE-4250-8636-869F92F3D11A}" type="pres">
      <dgm:prSet presAssocID="{29DB5BD9-D7DF-46A8-81E8-203DEA0E2142}" presName="rootText" presStyleLbl="node4" presStyleIdx="0" presStyleCnt="5">
        <dgm:presLayoutVars>
          <dgm:chPref val="3"/>
        </dgm:presLayoutVars>
      </dgm:prSet>
      <dgm:spPr/>
    </dgm:pt>
    <dgm:pt modelId="{7AA4422D-CCD4-4B1A-9B50-8C25C866DE9B}" type="pres">
      <dgm:prSet presAssocID="{29DB5BD9-D7DF-46A8-81E8-203DEA0E2142}" presName="rootConnector" presStyleLbl="node4" presStyleIdx="0" presStyleCnt="5"/>
      <dgm:spPr/>
    </dgm:pt>
    <dgm:pt modelId="{1732777E-F615-41CA-995F-504DFEE8ABC7}" type="pres">
      <dgm:prSet presAssocID="{29DB5BD9-D7DF-46A8-81E8-203DEA0E2142}" presName="hierChild4" presStyleCnt="0"/>
      <dgm:spPr/>
    </dgm:pt>
    <dgm:pt modelId="{8A660EDE-94D7-41FD-858B-46AC778CF988}" type="pres">
      <dgm:prSet presAssocID="{29DB5BD9-D7DF-46A8-81E8-203DEA0E2142}" presName="hierChild5" presStyleCnt="0"/>
      <dgm:spPr/>
    </dgm:pt>
    <dgm:pt modelId="{3D09ABFA-AD08-4401-A462-7519BABF1AAF}" type="pres">
      <dgm:prSet presAssocID="{835BE445-C57C-4FB4-9663-A89885BD883A}" presName="hierChild5" presStyleCnt="0"/>
      <dgm:spPr/>
    </dgm:pt>
    <dgm:pt modelId="{971C8C2F-845A-4BC8-B0C4-6843D651B992}" type="pres">
      <dgm:prSet presAssocID="{0DA2EEE3-2659-44B9-B2E5-C3D988108A78}" presName="Name37" presStyleLbl="parChTrans1D3" presStyleIdx="3" presStyleCnt="14"/>
      <dgm:spPr/>
    </dgm:pt>
    <dgm:pt modelId="{E736214B-B6C7-4AB6-8FCF-8CB6829558AF}" type="pres">
      <dgm:prSet presAssocID="{51AE13BD-A1F2-4294-9136-FAE3C978CCE2}" presName="hierRoot2" presStyleCnt="0">
        <dgm:presLayoutVars>
          <dgm:hierBranch val="init"/>
        </dgm:presLayoutVars>
      </dgm:prSet>
      <dgm:spPr/>
    </dgm:pt>
    <dgm:pt modelId="{A7FA7C99-6876-4C95-B44A-733C9E453F34}" type="pres">
      <dgm:prSet presAssocID="{51AE13BD-A1F2-4294-9136-FAE3C978CCE2}" presName="rootComposite" presStyleCnt="0"/>
      <dgm:spPr/>
    </dgm:pt>
    <dgm:pt modelId="{A23B6C11-0FEF-45B7-AA22-1EAE6887F468}" type="pres">
      <dgm:prSet presAssocID="{51AE13BD-A1F2-4294-9136-FAE3C978CCE2}" presName="rootText" presStyleLbl="node3" presStyleIdx="3" presStyleCnt="14">
        <dgm:presLayoutVars>
          <dgm:chPref val="3"/>
        </dgm:presLayoutVars>
      </dgm:prSet>
      <dgm:spPr/>
    </dgm:pt>
    <dgm:pt modelId="{354EBA03-76AE-4F17-B585-BD75F3C9D268}" type="pres">
      <dgm:prSet presAssocID="{51AE13BD-A1F2-4294-9136-FAE3C978CCE2}" presName="rootConnector" presStyleLbl="node3" presStyleIdx="3" presStyleCnt="14"/>
      <dgm:spPr/>
    </dgm:pt>
    <dgm:pt modelId="{69A06C28-DD15-4B20-9B1E-3D9BAF7DEB52}" type="pres">
      <dgm:prSet presAssocID="{51AE13BD-A1F2-4294-9136-FAE3C978CCE2}" presName="hierChild4" presStyleCnt="0"/>
      <dgm:spPr/>
    </dgm:pt>
    <dgm:pt modelId="{2DAC94F2-5B61-43E1-9BB9-61F587E8A960}" type="pres">
      <dgm:prSet presAssocID="{69A28B40-CC3A-4F0B-9490-43B20E76F845}" presName="Name37" presStyleLbl="parChTrans1D4" presStyleIdx="1" presStyleCnt="5"/>
      <dgm:spPr/>
    </dgm:pt>
    <dgm:pt modelId="{3226C685-E338-43DE-8191-DF401E22E7F7}" type="pres">
      <dgm:prSet presAssocID="{2D48AD23-A715-490B-A389-E10A5E3CB823}" presName="hierRoot2" presStyleCnt="0">
        <dgm:presLayoutVars>
          <dgm:hierBranch val="init"/>
        </dgm:presLayoutVars>
      </dgm:prSet>
      <dgm:spPr/>
    </dgm:pt>
    <dgm:pt modelId="{FAACAA54-20B2-43DE-9053-183E3543D0DA}" type="pres">
      <dgm:prSet presAssocID="{2D48AD23-A715-490B-A389-E10A5E3CB823}" presName="rootComposite" presStyleCnt="0"/>
      <dgm:spPr/>
    </dgm:pt>
    <dgm:pt modelId="{75847DA5-9302-4DF9-84BF-948851070C98}" type="pres">
      <dgm:prSet presAssocID="{2D48AD23-A715-490B-A389-E10A5E3CB823}" presName="rootText" presStyleLbl="node4" presStyleIdx="1" presStyleCnt="5">
        <dgm:presLayoutVars>
          <dgm:chPref val="3"/>
        </dgm:presLayoutVars>
      </dgm:prSet>
      <dgm:spPr>
        <a:xfrm>
          <a:off x="4649106" y="1947485"/>
          <a:ext cx="912734" cy="456367"/>
        </a:xfrm>
        <a:prstGeom prst="rect">
          <a:avLst/>
        </a:prstGeom>
      </dgm:spPr>
    </dgm:pt>
    <dgm:pt modelId="{AA8EC7EE-1545-4C1A-861C-CDA8431627DD}" type="pres">
      <dgm:prSet presAssocID="{2D48AD23-A715-490B-A389-E10A5E3CB823}" presName="rootConnector" presStyleLbl="node4" presStyleIdx="1" presStyleCnt="5"/>
      <dgm:spPr/>
    </dgm:pt>
    <dgm:pt modelId="{8827EB15-8AD0-40CE-BE9D-AC75C8D0C861}" type="pres">
      <dgm:prSet presAssocID="{2D48AD23-A715-490B-A389-E10A5E3CB823}" presName="hierChild4" presStyleCnt="0"/>
      <dgm:spPr/>
    </dgm:pt>
    <dgm:pt modelId="{807F2650-E45B-46C3-945D-9DE17A401324}" type="pres">
      <dgm:prSet presAssocID="{2D48AD23-A715-490B-A389-E10A5E3CB823}" presName="hierChild5" presStyleCnt="0"/>
      <dgm:spPr/>
    </dgm:pt>
    <dgm:pt modelId="{88D89AD0-82BC-4C99-94DA-746398AC9B0E}" type="pres">
      <dgm:prSet presAssocID="{811ACA02-33E4-4C5F-8E24-4E7AB6AE48A6}" presName="Name37" presStyleLbl="parChTrans1D4" presStyleIdx="2" presStyleCnt="5"/>
      <dgm:spPr/>
    </dgm:pt>
    <dgm:pt modelId="{4D5B6044-9BBA-4B06-87E0-397D5CA90CE7}" type="pres">
      <dgm:prSet presAssocID="{2DA1EC04-83B5-437C-94B6-37897A9DEBCF}" presName="hierRoot2" presStyleCnt="0">
        <dgm:presLayoutVars>
          <dgm:hierBranch val="init"/>
        </dgm:presLayoutVars>
      </dgm:prSet>
      <dgm:spPr/>
    </dgm:pt>
    <dgm:pt modelId="{9E0F61D5-5D2F-4981-8ECC-8EAEB6B7676B}" type="pres">
      <dgm:prSet presAssocID="{2DA1EC04-83B5-437C-94B6-37897A9DEBCF}" presName="rootComposite" presStyleCnt="0"/>
      <dgm:spPr/>
    </dgm:pt>
    <dgm:pt modelId="{1FC6CD2A-A824-4114-BA2E-C86832223EFA}" type="pres">
      <dgm:prSet presAssocID="{2DA1EC04-83B5-437C-94B6-37897A9DEBCF}" presName="rootText" presStyleLbl="node4" presStyleIdx="2" presStyleCnt="5">
        <dgm:presLayoutVars>
          <dgm:chPref val="3"/>
        </dgm:presLayoutVars>
      </dgm:prSet>
      <dgm:spPr>
        <a:xfrm>
          <a:off x="4649106" y="2595527"/>
          <a:ext cx="912734" cy="456367"/>
        </a:xfrm>
        <a:prstGeom prst="rect">
          <a:avLst/>
        </a:prstGeom>
      </dgm:spPr>
    </dgm:pt>
    <dgm:pt modelId="{1D684469-F70D-4A54-8171-9CD9D9B65F3B}" type="pres">
      <dgm:prSet presAssocID="{2DA1EC04-83B5-437C-94B6-37897A9DEBCF}" presName="rootConnector" presStyleLbl="node4" presStyleIdx="2" presStyleCnt="5"/>
      <dgm:spPr/>
    </dgm:pt>
    <dgm:pt modelId="{34AE0332-6F92-4C89-888C-DD27C731F5BD}" type="pres">
      <dgm:prSet presAssocID="{2DA1EC04-83B5-437C-94B6-37897A9DEBCF}" presName="hierChild4" presStyleCnt="0"/>
      <dgm:spPr/>
    </dgm:pt>
    <dgm:pt modelId="{B75E4355-2C7E-4EC4-9A1F-8B6848F96DB6}" type="pres">
      <dgm:prSet presAssocID="{2DA1EC04-83B5-437C-94B6-37897A9DEBCF}" presName="hierChild5" presStyleCnt="0"/>
      <dgm:spPr/>
    </dgm:pt>
    <dgm:pt modelId="{50DF4868-A69B-4C59-BB08-297A82E288FF}" type="pres">
      <dgm:prSet presAssocID="{AC954A4E-7989-4256-B066-8EB5484F4FEC}" presName="Name37" presStyleLbl="parChTrans1D4" presStyleIdx="3" presStyleCnt="5"/>
      <dgm:spPr/>
    </dgm:pt>
    <dgm:pt modelId="{412A3BBD-F975-44BC-9B53-81C28DB36845}" type="pres">
      <dgm:prSet presAssocID="{DE5632F3-7DB0-4BC1-84A9-E1868F4331E0}" presName="hierRoot2" presStyleCnt="0">
        <dgm:presLayoutVars>
          <dgm:hierBranch val="init"/>
        </dgm:presLayoutVars>
      </dgm:prSet>
      <dgm:spPr/>
    </dgm:pt>
    <dgm:pt modelId="{514189F8-7767-4BF9-8614-5D2ACF493B37}" type="pres">
      <dgm:prSet presAssocID="{DE5632F3-7DB0-4BC1-84A9-E1868F4331E0}" presName="rootComposite" presStyleCnt="0"/>
      <dgm:spPr/>
    </dgm:pt>
    <dgm:pt modelId="{1D0C7AAA-440C-47BA-8B75-BCB88CDEDA79}" type="pres">
      <dgm:prSet presAssocID="{DE5632F3-7DB0-4BC1-84A9-E1868F4331E0}" presName="rootText" presStyleLbl="node4" presStyleIdx="3" presStyleCnt="5">
        <dgm:presLayoutVars>
          <dgm:chPref val="3"/>
        </dgm:presLayoutVars>
      </dgm:prSet>
      <dgm:spPr/>
    </dgm:pt>
    <dgm:pt modelId="{8095765E-7A25-4DD8-99F9-68BA782A3CE4}" type="pres">
      <dgm:prSet presAssocID="{DE5632F3-7DB0-4BC1-84A9-E1868F4331E0}" presName="rootConnector" presStyleLbl="node4" presStyleIdx="3" presStyleCnt="5"/>
      <dgm:spPr/>
    </dgm:pt>
    <dgm:pt modelId="{843C2FB0-1AE0-493A-9A7B-76762E5EFA37}" type="pres">
      <dgm:prSet presAssocID="{DE5632F3-7DB0-4BC1-84A9-E1868F4331E0}" presName="hierChild4" presStyleCnt="0"/>
      <dgm:spPr/>
    </dgm:pt>
    <dgm:pt modelId="{14D030A7-22C4-45A8-89CD-D7E595FD808C}" type="pres">
      <dgm:prSet presAssocID="{DE5632F3-7DB0-4BC1-84A9-E1868F4331E0}" presName="hierChild5" presStyleCnt="0"/>
      <dgm:spPr/>
    </dgm:pt>
    <dgm:pt modelId="{0DA9420B-8426-429C-ABE8-8270D3230E94}" type="pres">
      <dgm:prSet presAssocID="{51AE13BD-A1F2-4294-9136-FAE3C978CCE2}" presName="hierChild5" presStyleCnt="0"/>
      <dgm:spPr/>
    </dgm:pt>
    <dgm:pt modelId="{FA22755A-F2EB-42F7-A36B-E650FF98EEED}" type="pres">
      <dgm:prSet presAssocID="{EEB22D36-DEAA-4F83-B8F5-3CB0DE20FE84}" presName="Name37" presStyleLbl="parChTrans1D3" presStyleIdx="4" presStyleCnt="14"/>
      <dgm:spPr/>
    </dgm:pt>
    <dgm:pt modelId="{83C353B4-0349-4A0F-9025-35CEEF5BFC53}" type="pres">
      <dgm:prSet presAssocID="{EF9A1C31-8041-43C1-B045-AE05E294AC24}" presName="hierRoot2" presStyleCnt="0">
        <dgm:presLayoutVars>
          <dgm:hierBranch val="init"/>
        </dgm:presLayoutVars>
      </dgm:prSet>
      <dgm:spPr/>
    </dgm:pt>
    <dgm:pt modelId="{F2FEA2EA-4A40-4818-A117-2BB43F514859}" type="pres">
      <dgm:prSet presAssocID="{EF9A1C31-8041-43C1-B045-AE05E294AC24}" presName="rootComposite" presStyleCnt="0"/>
      <dgm:spPr/>
    </dgm:pt>
    <dgm:pt modelId="{5DE38158-C635-40D7-BA5E-244A7EE1BA40}" type="pres">
      <dgm:prSet presAssocID="{EF9A1C31-8041-43C1-B045-AE05E294AC24}" presName="rootText" presStyleLbl="node3" presStyleIdx="4" presStyleCnt="14">
        <dgm:presLayoutVars>
          <dgm:chPref val="3"/>
        </dgm:presLayoutVars>
      </dgm:prSet>
      <dgm:spPr/>
    </dgm:pt>
    <dgm:pt modelId="{804B7B1F-390B-4726-B854-EF715706C619}" type="pres">
      <dgm:prSet presAssocID="{EF9A1C31-8041-43C1-B045-AE05E294AC24}" presName="rootConnector" presStyleLbl="node3" presStyleIdx="4" presStyleCnt="14"/>
      <dgm:spPr/>
    </dgm:pt>
    <dgm:pt modelId="{14C58DD6-0653-49F2-9437-18DEE1792B88}" type="pres">
      <dgm:prSet presAssocID="{EF9A1C31-8041-43C1-B045-AE05E294AC24}" presName="hierChild4" presStyleCnt="0"/>
      <dgm:spPr/>
    </dgm:pt>
    <dgm:pt modelId="{61860183-A81F-4001-A625-0DCEE384A34F}" type="pres">
      <dgm:prSet presAssocID="{EF9A1C31-8041-43C1-B045-AE05E294AC24}" presName="hierChild5" presStyleCnt="0"/>
      <dgm:spPr/>
    </dgm:pt>
    <dgm:pt modelId="{D8841624-B25E-44D6-822A-BB0D1F8096EA}" type="pres">
      <dgm:prSet presAssocID="{60EE8519-8D89-449D-AF47-720B5D028DFE}" presName="hierChild5" presStyleCnt="0"/>
      <dgm:spPr/>
    </dgm:pt>
    <dgm:pt modelId="{20A0A279-61BF-4B0F-B30E-BC4B552BAE87}" type="pres">
      <dgm:prSet presAssocID="{39A23A3C-72BD-4410-86CC-8D90009FB8A0}" presName="Name37" presStyleLbl="parChTrans1D2" presStyleIdx="1" presStyleCnt="6"/>
      <dgm:spPr/>
    </dgm:pt>
    <dgm:pt modelId="{DB38E6AD-D264-4BE2-9664-2C2D3465BE6B}" type="pres">
      <dgm:prSet presAssocID="{3B7E1936-4F46-4E5E-9C52-93B8D0F5B96B}" presName="hierRoot2" presStyleCnt="0">
        <dgm:presLayoutVars>
          <dgm:hierBranch val="init"/>
        </dgm:presLayoutVars>
      </dgm:prSet>
      <dgm:spPr/>
    </dgm:pt>
    <dgm:pt modelId="{E39ABF47-96E9-410C-B09F-5AFED36B430D}" type="pres">
      <dgm:prSet presAssocID="{3B7E1936-4F46-4E5E-9C52-93B8D0F5B96B}" presName="rootComposite" presStyleCnt="0"/>
      <dgm:spPr/>
    </dgm:pt>
    <dgm:pt modelId="{9231ED16-3E3F-4DD6-B665-E93F75B60723}" type="pres">
      <dgm:prSet presAssocID="{3B7E1936-4F46-4E5E-9C52-93B8D0F5B96B}" presName="rootText" presStyleLbl="node2" presStyleIdx="1" presStyleCnt="6" custScaleX="110523">
        <dgm:presLayoutVars>
          <dgm:chPref val="3"/>
        </dgm:presLayoutVars>
      </dgm:prSet>
      <dgm:spPr>
        <a:xfrm>
          <a:off x="6401558" y="651401"/>
          <a:ext cx="912734" cy="456367"/>
        </a:xfrm>
        <a:prstGeom prst="rect">
          <a:avLst/>
        </a:prstGeom>
      </dgm:spPr>
    </dgm:pt>
    <dgm:pt modelId="{16B474FD-CF8B-4E98-BC8A-4BFF56D708E7}" type="pres">
      <dgm:prSet presAssocID="{3B7E1936-4F46-4E5E-9C52-93B8D0F5B96B}" presName="rootConnector" presStyleLbl="node2" presStyleIdx="1" presStyleCnt="6"/>
      <dgm:spPr/>
    </dgm:pt>
    <dgm:pt modelId="{B7C0B3A6-A109-49EE-999F-229E50C1825A}" type="pres">
      <dgm:prSet presAssocID="{3B7E1936-4F46-4E5E-9C52-93B8D0F5B96B}" presName="hierChild4" presStyleCnt="0"/>
      <dgm:spPr/>
    </dgm:pt>
    <dgm:pt modelId="{031B1069-2795-4E0B-AFC7-7111FAE86125}" type="pres">
      <dgm:prSet presAssocID="{19CADE8B-1C5C-40EC-8939-0A5A09CBD9E3}" presName="Name37" presStyleLbl="parChTrans1D3" presStyleIdx="5" presStyleCnt="14"/>
      <dgm:spPr/>
    </dgm:pt>
    <dgm:pt modelId="{4F38A640-D834-460F-B9CC-633991691A98}" type="pres">
      <dgm:prSet presAssocID="{2BEE29BE-FFDF-415B-87AD-074DF9FD65EC}" presName="hierRoot2" presStyleCnt="0">
        <dgm:presLayoutVars>
          <dgm:hierBranch val="init"/>
        </dgm:presLayoutVars>
      </dgm:prSet>
      <dgm:spPr/>
    </dgm:pt>
    <dgm:pt modelId="{5658C3CD-8CF2-4E87-913F-FD418AA760DA}" type="pres">
      <dgm:prSet presAssocID="{2BEE29BE-FFDF-415B-87AD-074DF9FD65EC}" presName="rootComposite" presStyleCnt="0"/>
      <dgm:spPr/>
    </dgm:pt>
    <dgm:pt modelId="{D13C4237-15D3-4290-A88A-75E33A8B2E3F}" type="pres">
      <dgm:prSet presAssocID="{2BEE29BE-FFDF-415B-87AD-074DF9FD65EC}" presName="rootText" presStyleLbl="node3" presStyleIdx="5" presStyleCnt="14">
        <dgm:presLayoutVars>
          <dgm:chPref val="3"/>
        </dgm:presLayoutVars>
      </dgm:prSet>
      <dgm:spPr/>
    </dgm:pt>
    <dgm:pt modelId="{DDF600FC-617F-46A3-B877-F85E4BBFDBD0}" type="pres">
      <dgm:prSet presAssocID="{2BEE29BE-FFDF-415B-87AD-074DF9FD65EC}" presName="rootConnector" presStyleLbl="node3" presStyleIdx="5" presStyleCnt="14"/>
      <dgm:spPr/>
    </dgm:pt>
    <dgm:pt modelId="{1B4808E2-E1B7-4915-AC20-F943BB268C5E}" type="pres">
      <dgm:prSet presAssocID="{2BEE29BE-FFDF-415B-87AD-074DF9FD65EC}" presName="hierChild4" presStyleCnt="0"/>
      <dgm:spPr/>
    </dgm:pt>
    <dgm:pt modelId="{12375126-7F50-4C5E-A429-F0E70B92F351}" type="pres">
      <dgm:prSet presAssocID="{2BEE29BE-FFDF-415B-87AD-074DF9FD65EC}" presName="hierChild5" presStyleCnt="0"/>
      <dgm:spPr/>
    </dgm:pt>
    <dgm:pt modelId="{6525E053-8EC0-4E95-A240-8DC456F02AC9}" type="pres">
      <dgm:prSet presAssocID="{701CEB6D-81F9-454E-9018-0496D9D882D7}" presName="Name37" presStyleLbl="parChTrans1D3" presStyleIdx="6" presStyleCnt="14"/>
      <dgm:spPr/>
    </dgm:pt>
    <dgm:pt modelId="{31255E79-19DD-4AC1-BCFD-8FF7F0AFE948}" type="pres">
      <dgm:prSet presAssocID="{86B30F71-B9FE-4951-85F5-7767183AFF9C}" presName="hierRoot2" presStyleCnt="0">
        <dgm:presLayoutVars>
          <dgm:hierBranch val="init"/>
        </dgm:presLayoutVars>
      </dgm:prSet>
      <dgm:spPr/>
    </dgm:pt>
    <dgm:pt modelId="{34029096-A228-400C-8754-754D7E0382A7}" type="pres">
      <dgm:prSet presAssocID="{86B30F71-B9FE-4951-85F5-7767183AFF9C}" presName="rootComposite" presStyleCnt="0"/>
      <dgm:spPr/>
    </dgm:pt>
    <dgm:pt modelId="{73AA6B3C-6DAB-436F-BD5C-40F49246ECED}" type="pres">
      <dgm:prSet presAssocID="{86B30F71-B9FE-4951-85F5-7767183AFF9C}" presName="rootText" presStyleLbl="node3" presStyleIdx="6" presStyleCnt="14">
        <dgm:presLayoutVars>
          <dgm:chPref val="3"/>
        </dgm:presLayoutVars>
      </dgm:prSet>
      <dgm:spPr/>
    </dgm:pt>
    <dgm:pt modelId="{D8D97724-1B9C-45E2-A4F1-BB13D8AB96E4}" type="pres">
      <dgm:prSet presAssocID="{86B30F71-B9FE-4951-85F5-7767183AFF9C}" presName="rootConnector" presStyleLbl="node3" presStyleIdx="6" presStyleCnt="14"/>
      <dgm:spPr/>
    </dgm:pt>
    <dgm:pt modelId="{91233912-12A5-43E1-8C8C-37202E497E8A}" type="pres">
      <dgm:prSet presAssocID="{86B30F71-B9FE-4951-85F5-7767183AFF9C}" presName="hierChild4" presStyleCnt="0"/>
      <dgm:spPr/>
    </dgm:pt>
    <dgm:pt modelId="{DED1E6CD-4D50-484F-86D8-9688B635AED0}" type="pres">
      <dgm:prSet presAssocID="{86B30F71-B9FE-4951-85F5-7767183AFF9C}" presName="hierChild5" presStyleCnt="0"/>
      <dgm:spPr/>
    </dgm:pt>
    <dgm:pt modelId="{468A20F3-0E59-4EB0-B4C2-A4813223ED0A}" type="pres">
      <dgm:prSet presAssocID="{BADB9051-DF4C-4F29-95D0-F20569E9A21A}" presName="Name37" presStyleLbl="parChTrans1D3" presStyleIdx="7" presStyleCnt="14"/>
      <dgm:spPr/>
    </dgm:pt>
    <dgm:pt modelId="{E18D9B63-4909-48A5-AC65-E4F361285740}" type="pres">
      <dgm:prSet presAssocID="{A0964DD6-A660-4F49-B80C-2AC44E609EA1}" presName="hierRoot2" presStyleCnt="0">
        <dgm:presLayoutVars>
          <dgm:hierBranch val="init"/>
        </dgm:presLayoutVars>
      </dgm:prSet>
      <dgm:spPr/>
    </dgm:pt>
    <dgm:pt modelId="{C4716EA7-4173-4ED7-88EC-54C9ACAAB776}" type="pres">
      <dgm:prSet presAssocID="{A0964DD6-A660-4F49-B80C-2AC44E609EA1}" presName="rootComposite" presStyleCnt="0"/>
      <dgm:spPr/>
    </dgm:pt>
    <dgm:pt modelId="{0CA51C09-ED5B-4617-ABF4-925A144A4EB4}" type="pres">
      <dgm:prSet presAssocID="{A0964DD6-A660-4F49-B80C-2AC44E609EA1}" presName="rootText" presStyleLbl="node3" presStyleIdx="7" presStyleCnt="14">
        <dgm:presLayoutVars>
          <dgm:chPref val="3"/>
        </dgm:presLayoutVars>
      </dgm:prSet>
      <dgm:spPr/>
    </dgm:pt>
    <dgm:pt modelId="{BE7D171E-DC85-4FC4-B7EE-1AE0444A764E}" type="pres">
      <dgm:prSet presAssocID="{A0964DD6-A660-4F49-B80C-2AC44E609EA1}" presName="rootConnector" presStyleLbl="node3" presStyleIdx="7" presStyleCnt="14"/>
      <dgm:spPr/>
    </dgm:pt>
    <dgm:pt modelId="{84D51BED-7EF6-4750-914B-E9FBD28C3F78}" type="pres">
      <dgm:prSet presAssocID="{A0964DD6-A660-4F49-B80C-2AC44E609EA1}" presName="hierChild4" presStyleCnt="0"/>
      <dgm:spPr/>
    </dgm:pt>
    <dgm:pt modelId="{6ABD7D5E-0D9C-4D36-8078-75722653A4BA}" type="pres">
      <dgm:prSet presAssocID="{A0964DD6-A660-4F49-B80C-2AC44E609EA1}" presName="hierChild5" presStyleCnt="0"/>
      <dgm:spPr/>
    </dgm:pt>
    <dgm:pt modelId="{68AB8241-F1A1-49E0-94A4-AEA2D7057668}" type="pres">
      <dgm:prSet presAssocID="{0F3A9DE9-D264-471A-8B4F-9CB914A0B2CF}" presName="Name37" presStyleLbl="parChTrans1D3" presStyleIdx="8" presStyleCnt="14"/>
      <dgm:spPr/>
    </dgm:pt>
    <dgm:pt modelId="{20C1C2A4-21C8-4BA5-AB50-FBE8BE246BA4}" type="pres">
      <dgm:prSet presAssocID="{D92AEF9D-16BD-4FF1-860D-6EB5CB6D7645}" presName="hierRoot2" presStyleCnt="0">
        <dgm:presLayoutVars>
          <dgm:hierBranch val="init"/>
        </dgm:presLayoutVars>
      </dgm:prSet>
      <dgm:spPr/>
    </dgm:pt>
    <dgm:pt modelId="{0F9DA26E-D8B3-448F-9D0E-23B25ED03469}" type="pres">
      <dgm:prSet presAssocID="{D92AEF9D-16BD-4FF1-860D-6EB5CB6D7645}" presName="rootComposite" presStyleCnt="0"/>
      <dgm:spPr/>
    </dgm:pt>
    <dgm:pt modelId="{370A9F0B-506C-4542-9066-E54F3ACC1D1E}" type="pres">
      <dgm:prSet presAssocID="{D92AEF9D-16BD-4FF1-860D-6EB5CB6D7645}" presName="rootText" presStyleLbl="node3" presStyleIdx="8" presStyleCnt="14">
        <dgm:presLayoutVars>
          <dgm:chPref val="3"/>
        </dgm:presLayoutVars>
      </dgm:prSet>
      <dgm:spPr/>
    </dgm:pt>
    <dgm:pt modelId="{1785E144-045D-494D-B160-2AA839F10184}" type="pres">
      <dgm:prSet presAssocID="{D92AEF9D-16BD-4FF1-860D-6EB5CB6D7645}" presName="rootConnector" presStyleLbl="node3" presStyleIdx="8" presStyleCnt="14"/>
      <dgm:spPr/>
    </dgm:pt>
    <dgm:pt modelId="{247E3C46-0399-476D-AAF1-D9B070C31DA9}" type="pres">
      <dgm:prSet presAssocID="{D92AEF9D-16BD-4FF1-860D-6EB5CB6D7645}" presName="hierChild4" presStyleCnt="0"/>
      <dgm:spPr/>
    </dgm:pt>
    <dgm:pt modelId="{509B68A7-10F4-4CA4-8845-142DB07BB8E3}" type="pres">
      <dgm:prSet presAssocID="{D92AEF9D-16BD-4FF1-860D-6EB5CB6D7645}" presName="hierChild5" presStyleCnt="0"/>
      <dgm:spPr/>
    </dgm:pt>
    <dgm:pt modelId="{94ABF274-468B-4A85-BD83-C373E5F1EC1A}" type="pres">
      <dgm:prSet presAssocID="{3B7E1936-4F46-4E5E-9C52-93B8D0F5B96B}" presName="hierChild5" presStyleCnt="0"/>
      <dgm:spPr/>
    </dgm:pt>
    <dgm:pt modelId="{58DEF53C-205D-4CB5-A383-FA377CBD06FA}" type="pres">
      <dgm:prSet presAssocID="{8079980A-4726-4932-83E7-4393620118E2}" presName="Name37" presStyleLbl="parChTrans1D2" presStyleIdx="2" presStyleCnt="6"/>
      <dgm:spPr/>
    </dgm:pt>
    <dgm:pt modelId="{2A0C9861-A9C5-4A6A-ADD8-195B974387A7}" type="pres">
      <dgm:prSet presAssocID="{1D5BD2D3-ABA6-4107-BBE8-5FFA7EE16B21}" presName="hierRoot2" presStyleCnt="0">
        <dgm:presLayoutVars>
          <dgm:hierBranch val="init"/>
        </dgm:presLayoutVars>
      </dgm:prSet>
      <dgm:spPr/>
    </dgm:pt>
    <dgm:pt modelId="{07ED1A26-7134-4D11-87B0-48E9AB6C53DB}" type="pres">
      <dgm:prSet presAssocID="{1D5BD2D3-ABA6-4107-BBE8-5FFA7EE16B21}" presName="rootComposite" presStyleCnt="0"/>
      <dgm:spPr/>
    </dgm:pt>
    <dgm:pt modelId="{A2E4F4DF-7152-4A5E-A634-E422B327FEED}" type="pres">
      <dgm:prSet presAssocID="{1D5BD2D3-ABA6-4107-BBE8-5FFA7EE16B21}" presName="rootText" presStyleLbl="node2" presStyleIdx="2" presStyleCnt="6">
        <dgm:presLayoutVars>
          <dgm:chPref val="3"/>
        </dgm:presLayoutVars>
      </dgm:prSet>
      <dgm:spPr>
        <a:xfrm>
          <a:off x="7505967" y="651401"/>
          <a:ext cx="912734" cy="456367"/>
        </a:xfrm>
        <a:prstGeom prst="rect">
          <a:avLst/>
        </a:prstGeom>
      </dgm:spPr>
    </dgm:pt>
    <dgm:pt modelId="{86148880-A2DD-4630-B109-24B18C092A19}" type="pres">
      <dgm:prSet presAssocID="{1D5BD2D3-ABA6-4107-BBE8-5FFA7EE16B21}" presName="rootConnector" presStyleLbl="node2" presStyleIdx="2" presStyleCnt="6"/>
      <dgm:spPr/>
    </dgm:pt>
    <dgm:pt modelId="{0DC917E1-2E06-4C3E-9393-E53BC9EB7313}" type="pres">
      <dgm:prSet presAssocID="{1D5BD2D3-ABA6-4107-BBE8-5FFA7EE16B21}" presName="hierChild4" presStyleCnt="0"/>
      <dgm:spPr/>
    </dgm:pt>
    <dgm:pt modelId="{FBCAF9ED-12FB-42DA-B971-3550F1C96E5D}" type="pres">
      <dgm:prSet presAssocID="{FBB59C69-0C69-4204-A383-07C20722A50C}" presName="Name37" presStyleLbl="parChTrans1D3" presStyleIdx="9" presStyleCnt="14"/>
      <dgm:spPr/>
    </dgm:pt>
    <dgm:pt modelId="{F1467F81-104E-4865-A0C6-362A1615FA99}" type="pres">
      <dgm:prSet presAssocID="{A849063E-6B5C-47C6-98CE-EF92D9710220}" presName="hierRoot2" presStyleCnt="0">
        <dgm:presLayoutVars>
          <dgm:hierBranch val="init"/>
        </dgm:presLayoutVars>
      </dgm:prSet>
      <dgm:spPr/>
    </dgm:pt>
    <dgm:pt modelId="{A93B3CCE-854D-4768-9395-B9641D2C2F55}" type="pres">
      <dgm:prSet presAssocID="{A849063E-6B5C-47C6-98CE-EF92D9710220}" presName="rootComposite" presStyleCnt="0"/>
      <dgm:spPr/>
    </dgm:pt>
    <dgm:pt modelId="{6B70BDED-04A5-4DBA-A281-8314A23AC60C}" type="pres">
      <dgm:prSet presAssocID="{A849063E-6B5C-47C6-98CE-EF92D9710220}" presName="rootText" presStyleLbl="node3" presStyleIdx="9" presStyleCnt="14">
        <dgm:presLayoutVars>
          <dgm:chPref val="3"/>
        </dgm:presLayoutVars>
      </dgm:prSet>
      <dgm:spPr>
        <a:xfrm>
          <a:off x="7734151" y="1299443"/>
          <a:ext cx="912734" cy="456367"/>
        </a:xfrm>
        <a:prstGeom prst="rect">
          <a:avLst/>
        </a:prstGeom>
      </dgm:spPr>
    </dgm:pt>
    <dgm:pt modelId="{15551441-E5F1-4A79-8CE7-AF36E5DD4498}" type="pres">
      <dgm:prSet presAssocID="{A849063E-6B5C-47C6-98CE-EF92D9710220}" presName="rootConnector" presStyleLbl="node3" presStyleIdx="9" presStyleCnt="14"/>
      <dgm:spPr/>
    </dgm:pt>
    <dgm:pt modelId="{F847A041-7476-4774-8CB2-41F43EF5779D}" type="pres">
      <dgm:prSet presAssocID="{A849063E-6B5C-47C6-98CE-EF92D9710220}" presName="hierChild4" presStyleCnt="0"/>
      <dgm:spPr/>
    </dgm:pt>
    <dgm:pt modelId="{76A06F1A-6505-4EF7-B99D-5E7D222EF0D9}" type="pres">
      <dgm:prSet presAssocID="{A849063E-6B5C-47C6-98CE-EF92D9710220}" presName="hierChild5" presStyleCnt="0"/>
      <dgm:spPr/>
    </dgm:pt>
    <dgm:pt modelId="{86F6514C-EDA1-43A4-8ECA-52258334142D}" type="pres">
      <dgm:prSet presAssocID="{ECF1AFC8-84D2-4D4D-8E8B-892037D1B25E}" presName="Name37" presStyleLbl="parChTrans1D3" presStyleIdx="10" presStyleCnt="14"/>
      <dgm:spPr/>
    </dgm:pt>
    <dgm:pt modelId="{D4BF7B75-3D5E-4E87-AC7A-594B491765E9}" type="pres">
      <dgm:prSet presAssocID="{6225B7FA-0BC4-46C9-92A9-FA3B98CDDC6D}" presName="hierRoot2" presStyleCnt="0">
        <dgm:presLayoutVars>
          <dgm:hierBranch val="init"/>
        </dgm:presLayoutVars>
      </dgm:prSet>
      <dgm:spPr/>
    </dgm:pt>
    <dgm:pt modelId="{2F2072B2-9092-4E43-A506-A063D3264558}" type="pres">
      <dgm:prSet presAssocID="{6225B7FA-0BC4-46C9-92A9-FA3B98CDDC6D}" presName="rootComposite" presStyleCnt="0"/>
      <dgm:spPr/>
    </dgm:pt>
    <dgm:pt modelId="{83AE5F1A-96A1-4B3E-B2BE-8C2B2136763A}" type="pres">
      <dgm:prSet presAssocID="{6225B7FA-0BC4-46C9-92A9-FA3B98CDDC6D}" presName="rootText" presStyleLbl="node3" presStyleIdx="10" presStyleCnt="14">
        <dgm:presLayoutVars>
          <dgm:chPref val="3"/>
        </dgm:presLayoutVars>
      </dgm:prSet>
      <dgm:spPr>
        <a:xfrm>
          <a:off x="7734151" y="1947485"/>
          <a:ext cx="912734" cy="456367"/>
        </a:xfrm>
        <a:prstGeom prst="rect">
          <a:avLst/>
        </a:prstGeom>
      </dgm:spPr>
    </dgm:pt>
    <dgm:pt modelId="{A7419318-5087-4970-B448-E3DD1203B989}" type="pres">
      <dgm:prSet presAssocID="{6225B7FA-0BC4-46C9-92A9-FA3B98CDDC6D}" presName="rootConnector" presStyleLbl="node3" presStyleIdx="10" presStyleCnt="14"/>
      <dgm:spPr/>
    </dgm:pt>
    <dgm:pt modelId="{6293582D-958F-49AE-98D0-43672349F1C7}" type="pres">
      <dgm:prSet presAssocID="{6225B7FA-0BC4-46C9-92A9-FA3B98CDDC6D}" presName="hierChild4" presStyleCnt="0"/>
      <dgm:spPr/>
    </dgm:pt>
    <dgm:pt modelId="{E25BEC56-2D5E-4825-80DD-C146CF79B3DF}" type="pres">
      <dgm:prSet presAssocID="{6225B7FA-0BC4-46C9-92A9-FA3B98CDDC6D}" presName="hierChild5" presStyleCnt="0"/>
      <dgm:spPr/>
    </dgm:pt>
    <dgm:pt modelId="{75B4F564-05B0-42B2-A01F-B0426EFABD0B}" type="pres">
      <dgm:prSet presAssocID="{1D5BD2D3-ABA6-4107-BBE8-5FFA7EE16B21}" presName="hierChild5" presStyleCnt="0"/>
      <dgm:spPr/>
    </dgm:pt>
    <dgm:pt modelId="{DB64FC4A-3C9A-4944-A449-7D80ECBCFF18}" type="pres">
      <dgm:prSet presAssocID="{3D01BB55-9E45-47F1-90F5-9E56681F33A4}" presName="Name37" presStyleLbl="parChTrans1D2" presStyleIdx="3" presStyleCnt="6"/>
      <dgm:spPr/>
    </dgm:pt>
    <dgm:pt modelId="{CACD9921-1A90-463C-8671-CC36968AD295}" type="pres">
      <dgm:prSet presAssocID="{07DD7732-C0E1-48C7-8391-46634054809A}" presName="hierRoot2" presStyleCnt="0">
        <dgm:presLayoutVars>
          <dgm:hierBranch val="init"/>
        </dgm:presLayoutVars>
      </dgm:prSet>
      <dgm:spPr/>
    </dgm:pt>
    <dgm:pt modelId="{BDDF7581-8A5D-4697-B153-0752E20C12A7}" type="pres">
      <dgm:prSet presAssocID="{07DD7732-C0E1-48C7-8391-46634054809A}" presName="rootComposite" presStyleCnt="0"/>
      <dgm:spPr/>
    </dgm:pt>
    <dgm:pt modelId="{3DC8D121-8126-4995-AA74-49682EE4A0C7}" type="pres">
      <dgm:prSet presAssocID="{07DD7732-C0E1-48C7-8391-46634054809A}" presName="rootText" presStyleLbl="node2" presStyleIdx="3" presStyleCnt="6">
        <dgm:presLayoutVars>
          <dgm:chPref val="3"/>
        </dgm:presLayoutVars>
      </dgm:prSet>
      <dgm:spPr>
        <a:xfrm>
          <a:off x="9942969" y="651401"/>
          <a:ext cx="912734" cy="456367"/>
        </a:xfrm>
        <a:prstGeom prst="rect">
          <a:avLst/>
        </a:prstGeom>
      </dgm:spPr>
    </dgm:pt>
    <dgm:pt modelId="{58090FE3-7F1E-4057-8CF9-40BF828DF550}" type="pres">
      <dgm:prSet presAssocID="{07DD7732-C0E1-48C7-8391-46634054809A}" presName="rootConnector" presStyleLbl="node2" presStyleIdx="3" presStyleCnt="6"/>
      <dgm:spPr/>
    </dgm:pt>
    <dgm:pt modelId="{4B204574-C473-41D2-8C49-C0512EFDABCC}" type="pres">
      <dgm:prSet presAssocID="{07DD7732-C0E1-48C7-8391-46634054809A}" presName="hierChild4" presStyleCnt="0"/>
      <dgm:spPr/>
    </dgm:pt>
    <dgm:pt modelId="{CC69D78E-8AF0-43E1-B9C5-5230B02628C3}" type="pres">
      <dgm:prSet presAssocID="{2738FD60-3665-4E3E-B8A7-9A9FECC9E777}" presName="Name37" presStyleLbl="parChTrans1D3" presStyleIdx="11" presStyleCnt="14"/>
      <dgm:spPr/>
    </dgm:pt>
    <dgm:pt modelId="{A4D269A5-F87A-47FC-8B20-6C6BD59B7EC2}" type="pres">
      <dgm:prSet presAssocID="{3F98DF0B-80BD-4A14-9466-C32B876E040F}" presName="hierRoot2" presStyleCnt="0">
        <dgm:presLayoutVars>
          <dgm:hierBranch val="init"/>
        </dgm:presLayoutVars>
      </dgm:prSet>
      <dgm:spPr/>
    </dgm:pt>
    <dgm:pt modelId="{9C7462AA-6F22-4B24-A926-82E769BE07C5}" type="pres">
      <dgm:prSet presAssocID="{3F98DF0B-80BD-4A14-9466-C32B876E040F}" presName="rootComposite" presStyleCnt="0"/>
      <dgm:spPr/>
    </dgm:pt>
    <dgm:pt modelId="{A14E2D3F-07EB-4F29-A22A-897C2FBE3081}" type="pres">
      <dgm:prSet presAssocID="{3F98DF0B-80BD-4A14-9466-C32B876E040F}" presName="rootText" presStyleLbl="node3" presStyleIdx="11" presStyleCnt="14">
        <dgm:presLayoutVars>
          <dgm:chPref val="3"/>
        </dgm:presLayoutVars>
      </dgm:prSet>
      <dgm:spPr/>
    </dgm:pt>
    <dgm:pt modelId="{25F1DB6F-CDFC-47EF-B10C-3EA5644C5F3C}" type="pres">
      <dgm:prSet presAssocID="{3F98DF0B-80BD-4A14-9466-C32B876E040F}" presName="rootConnector" presStyleLbl="node3" presStyleIdx="11" presStyleCnt="14"/>
      <dgm:spPr/>
    </dgm:pt>
    <dgm:pt modelId="{C388FDEA-4525-44A5-AC4E-C5C0D5250ED7}" type="pres">
      <dgm:prSet presAssocID="{3F98DF0B-80BD-4A14-9466-C32B876E040F}" presName="hierChild4" presStyleCnt="0"/>
      <dgm:spPr/>
    </dgm:pt>
    <dgm:pt modelId="{B4DB2035-A62D-4230-B21E-99C7DCE37139}" type="pres">
      <dgm:prSet presAssocID="{A614BC59-BDF9-4901-BB2B-71717DB3AC8E}" presName="Name37" presStyleLbl="parChTrans1D4" presStyleIdx="4" presStyleCnt="5"/>
      <dgm:spPr/>
    </dgm:pt>
    <dgm:pt modelId="{0CC7F419-9DC6-49B6-B7C2-628005645ED0}" type="pres">
      <dgm:prSet presAssocID="{564996E4-48E1-42E4-8206-54BF265A6D4F}" presName="hierRoot2" presStyleCnt="0">
        <dgm:presLayoutVars>
          <dgm:hierBranch val="init"/>
        </dgm:presLayoutVars>
      </dgm:prSet>
      <dgm:spPr/>
    </dgm:pt>
    <dgm:pt modelId="{4B11E547-899D-4594-B233-A88C5466ACE4}" type="pres">
      <dgm:prSet presAssocID="{564996E4-48E1-42E4-8206-54BF265A6D4F}" presName="rootComposite" presStyleCnt="0"/>
      <dgm:spPr/>
    </dgm:pt>
    <dgm:pt modelId="{79A46E0D-8B4C-4F58-BBD7-6C49210B5C50}" type="pres">
      <dgm:prSet presAssocID="{564996E4-48E1-42E4-8206-54BF265A6D4F}" presName="rootText" presStyleLbl="node4" presStyleIdx="4" presStyleCnt="5">
        <dgm:presLayoutVars>
          <dgm:chPref val="3"/>
        </dgm:presLayoutVars>
      </dgm:prSet>
      <dgm:spPr/>
    </dgm:pt>
    <dgm:pt modelId="{EC7CCA01-F8B5-41C1-A221-47E4926BCA6C}" type="pres">
      <dgm:prSet presAssocID="{564996E4-48E1-42E4-8206-54BF265A6D4F}" presName="rootConnector" presStyleLbl="node4" presStyleIdx="4" presStyleCnt="5"/>
      <dgm:spPr/>
    </dgm:pt>
    <dgm:pt modelId="{8EF1D268-8A76-4433-9151-292A4B834812}" type="pres">
      <dgm:prSet presAssocID="{564996E4-48E1-42E4-8206-54BF265A6D4F}" presName="hierChild4" presStyleCnt="0"/>
      <dgm:spPr/>
    </dgm:pt>
    <dgm:pt modelId="{10F91E6A-C092-4284-AE85-9D84A0FCE260}" type="pres">
      <dgm:prSet presAssocID="{564996E4-48E1-42E4-8206-54BF265A6D4F}" presName="hierChild5" presStyleCnt="0"/>
      <dgm:spPr/>
    </dgm:pt>
    <dgm:pt modelId="{2AC0CA3A-7AC0-4F97-98E8-54110FC35AB9}" type="pres">
      <dgm:prSet presAssocID="{3F98DF0B-80BD-4A14-9466-C32B876E040F}" presName="hierChild5" presStyleCnt="0"/>
      <dgm:spPr/>
    </dgm:pt>
    <dgm:pt modelId="{1F900C3A-1F80-41AF-8501-1CCC7B4641E8}" type="pres">
      <dgm:prSet presAssocID="{A3859D33-3A39-46AC-956C-DBC0329079A2}" presName="Name37" presStyleLbl="parChTrans1D3" presStyleIdx="12" presStyleCnt="14"/>
      <dgm:spPr/>
    </dgm:pt>
    <dgm:pt modelId="{3E0F91F8-62D8-4C2D-91CC-E6C3B0445172}" type="pres">
      <dgm:prSet presAssocID="{DFCFDD7E-C1A6-44FD-A534-3049DAC08A8C}" presName="hierRoot2" presStyleCnt="0">
        <dgm:presLayoutVars>
          <dgm:hierBranch val="init"/>
        </dgm:presLayoutVars>
      </dgm:prSet>
      <dgm:spPr/>
    </dgm:pt>
    <dgm:pt modelId="{821F96DF-6FE1-4A2F-9CC6-21831A610EFA}" type="pres">
      <dgm:prSet presAssocID="{DFCFDD7E-C1A6-44FD-A534-3049DAC08A8C}" presName="rootComposite" presStyleCnt="0"/>
      <dgm:spPr/>
    </dgm:pt>
    <dgm:pt modelId="{F14FB71E-6068-4A36-B141-364392898228}" type="pres">
      <dgm:prSet presAssocID="{DFCFDD7E-C1A6-44FD-A534-3049DAC08A8C}" presName="rootText" presStyleLbl="node3" presStyleIdx="12" presStyleCnt="14">
        <dgm:presLayoutVars>
          <dgm:chPref val="3"/>
        </dgm:presLayoutVars>
      </dgm:prSet>
      <dgm:spPr/>
    </dgm:pt>
    <dgm:pt modelId="{9E1D9120-9795-48F5-8395-25FA066A987C}" type="pres">
      <dgm:prSet presAssocID="{DFCFDD7E-C1A6-44FD-A534-3049DAC08A8C}" presName="rootConnector" presStyleLbl="node3" presStyleIdx="12" presStyleCnt="14"/>
      <dgm:spPr/>
    </dgm:pt>
    <dgm:pt modelId="{484F8006-2290-451F-91D2-80BA20C0C664}" type="pres">
      <dgm:prSet presAssocID="{DFCFDD7E-C1A6-44FD-A534-3049DAC08A8C}" presName="hierChild4" presStyleCnt="0"/>
      <dgm:spPr/>
    </dgm:pt>
    <dgm:pt modelId="{72EAC984-5424-4A66-B692-92EAE526BF0B}" type="pres">
      <dgm:prSet presAssocID="{DFCFDD7E-C1A6-44FD-A534-3049DAC08A8C}" presName="hierChild5" presStyleCnt="0"/>
      <dgm:spPr/>
    </dgm:pt>
    <dgm:pt modelId="{74AE30D4-FF81-4ECE-B471-AB1474A5F4BC}" type="pres">
      <dgm:prSet presAssocID="{F69B1F1B-8130-4D04-873D-D120F48A273B}" presName="Name37" presStyleLbl="parChTrans1D3" presStyleIdx="13" presStyleCnt="14"/>
      <dgm:spPr/>
    </dgm:pt>
    <dgm:pt modelId="{85A0964C-0B1F-4703-B02A-D318E1735CAF}" type="pres">
      <dgm:prSet presAssocID="{4E82F3CB-FDA9-4746-8E11-6B531E373388}" presName="hierRoot2" presStyleCnt="0">
        <dgm:presLayoutVars>
          <dgm:hierBranch val="init"/>
        </dgm:presLayoutVars>
      </dgm:prSet>
      <dgm:spPr/>
    </dgm:pt>
    <dgm:pt modelId="{C261A8B2-C398-4937-BBB2-301923D7B8BC}" type="pres">
      <dgm:prSet presAssocID="{4E82F3CB-FDA9-4746-8E11-6B531E373388}" presName="rootComposite" presStyleCnt="0"/>
      <dgm:spPr/>
    </dgm:pt>
    <dgm:pt modelId="{A3734F32-5CB3-4E00-9EE1-43D676A3335F}" type="pres">
      <dgm:prSet presAssocID="{4E82F3CB-FDA9-4746-8E11-6B531E373388}" presName="rootText" presStyleLbl="node3" presStyleIdx="13" presStyleCnt="14">
        <dgm:presLayoutVars>
          <dgm:chPref val="3"/>
        </dgm:presLayoutVars>
      </dgm:prSet>
      <dgm:spPr/>
    </dgm:pt>
    <dgm:pt modelId="{95D950F6-7330-4F2A-8B56-BEB5208F2404}" type="pres">
      <dgm:prSet presAssocID="{4E82F3CB-FDA9-4746-8E11-6B531E373388}" presName="rootConnector" presStyleLbl="node3" presStyleIdx="13" presStyleCnt="14"/>
      <dgm:spPr/>
    </dgm:pt>
    <dgm:pt modelId="{1491197A-3141-4190-9180-238ED1D34D93}" type="pres">
      <dgm:prSet presAssocID="{4E82F3CB-FDA9-4746-8E11-6B531E373388}" presName="hierChild4" presStyleCnt="0"/>
      <dgm:spPr/>
    </dgm:pt>
    <dgm:pt modelId="{9ED66E05-F263-41A9-8F9D-9DE1E8818976}" type="pres">
      <dgm:prSet presAssocID="{4E82F3CB-FDA9-4746-8E11-6B531E373388}" presName="hierChild5" presStyleCnt="0"/>
      <dgm:spPr/>
    </dgm:pt>
    <dgm:pt modelId="{BAC38A82-F4F0-47A2-8AFE-B936A762846F}" type="pres">
      <dgm:prSet presAssocID="{07DD7732-C0E1-48C7-8391-46634054809A}" presName="hierChild5" presStyleCnt="0"/>
      <dgm:spPr/>
    </dgm:pt>
    <dgm:pt modelId="{3181829D-5E7A-4F7C-BBAA-76D14D109E67}" type="pres">
      <dgm:prSet presAssocID="{9B23DF68-003C-4650-AFBA-A5A3A0FB1D7F}" presName="Name37" presStyleLbl="parChTrans1D2" presStyleIdx="4" presStyleCnt="6"/>
      <dgm:spPr/>
    </dgm:pt>
    <dgm:pt modelId="{3DA7E209-4C4F-4A2E-B394-E091D9E63E60}" type="pres">
      <dgm:prSet presAssocID="{85FF079D-B400-4077-9763-51D0B5E0C538}" presName="hierRoot2" presStyleCnt="0">
        <dgm:presLayoutVars>
          <dgm:hierBranch val="init"/>
        </dgm:presLayoutVars>
      </dgm:prSet>
      <dgm:spPr/>
    </dgm:pt>
    <dgm:pt modelId="{523D4315-A5DD-469B-9B89-C5D8EAFC1F3F}" type="pres">
      <dgm:prSet presAssocID="{85FF079D-B400-4077-9763-51D0B5E0C538}" presName="rootComposite" presStyleCnt="0"/>
      <dgm:spPr/>
    </dgm:pt>
    <dgm:pt modelId="{67A2C25C-3C0E-47D7-A89E-7DA05049FDCE}" type="pres">
      <dgm:prSet presAssocID="{85FF079D-B400-4077-9763-51D0B5E0C538}" presName="rootText" presStyleLbl="node2" presStyleIdx="4" presStyleCnt="6">
        <dgm:presLayoutVars>
          <dgm:chPref val="3"/>
        </dgm:presLayoutVars>
      </dgm:prSet>
      <dgm:spPr/>
    </dgm:pt>
    <dgm:pt modelId="{6BAE0C38-7C69-4CD9-838D-AE0D2D8E5653}" type="pres">
      <dgm:prSet presAssocID="{85FF079D-B400-4077-9763-51D0B5E0C538}" presName="rootConnector" presStyleLbl="node2" presStyleIdx="4" presStyleCnt="6"/>
      <dgm:spPr/>
    </dgm:pt>
    <dgm:pt modelId="{70A9BD0C-6914-48D5-A3B1-3760FD106A13}" type="pres">
      <dgm:prSet presAssocID="{85FF079D-B400-4077-9763-51D0B5E0C538}" presName="hierChild4" presStyleCnt="0"/>
      <dgm:spPr/>
    </dgm:pt>
    <dgm:pt modelId="{A7D87859-0428-44CE-BAF0-9BA8831DD025}" type="pres">
      <dgm:prSet presAssocID="{85FF079D-B400-4077-9763-51D0B5E0C538}" presName="hierChild5" presStyleCnt="0"/>
      <dgm:spPr/>
    </dgm:pt>
    <dgm:pt modelId="{82E02FA8-F13F-4C77-A236-1721E7ED4415}" type="pres">
      <dgm:prSet presAssocID="{BFEFD73B-6E72-40B7-9171-4BCA8C90D881}" presName="Name37" presStyleLbl="parChTrans1D2" presStyleIdx="5" presStyleCnt="6"/>
      <dgm:spPr/>
    </dgm:pt>
    <dgm:pt modelId="{44947FB6-E8E0-486C-B436-D2F82744B3D1}" type="pres">
      <dgm:prSet presAssocID="{B3FA39C1-3069-46B3-9E8C-7ED909F73C58}" presName="hierRoot2" presStyleCnt="0">
        <dgm:presLayoutVars>
          <dgm:hierBranch val="init"/>
        </dgm:presLayoutVars>
      </dgm:prSet>
      <dgm:spPr/>
    </dgm:pt>
    <dgm:pt modelId="{59BA6221-3730-4D44-9DED-EDC4E86E608A}" type="pres">
      <dgm:prSet presAssocID="{B3FA39C1-3069-46B3-9E8C-7ED909F73C58}" presName="rootComposite" presStyleCnt="0"/>
      <dgm:spPr/>
    </dgm:pt>
    <dgm:pt modelId="{21B9827D-F12D-4522-A399-53E9E9C99CB8}" type="pres">
      <dgm:prSet presAssocID="{B3FA39C1-3069-46B3-9E8C-7ED909F73C58}" presName="rootText" presStyleLbl="node2" presStyleIdx="5" presStyleCnt="6">
        <dgm:presLayoutVars>
          <dgm:chPref val="3"/>
        </dgm:presLayoutVars>
      </dgm:prSet>
      <dgm:spPr>
        <a:prstGeom prst="rect">
          <a:avLst/>
        </a:prstGeom>
      </dgm:spPr>
    </dgm:pt>
    <dgm:pt modelId="{E9750351-CC29-459D-86B1-A8CC96D917E3}" type="pres">
      <dgm:prSet presAssocID="{B3FA39C1-3069-46B3-9E8C-7ED909F73C58}" presName="rootConnector" presStyleLbl="node2" presStyleIdx="5" presStyleCnt="6"/>
      <dgm:spPr/>
    </dgm:pt>
    <dgm:pt modelId="{79EEFEE8-7069-493E-961D-97E6C8E76DD2}" type="pres">
      <dgm:prSet presAssocID="{B3FA39C1-3069-46B3-9E8C-7ED909F73C58}" presName="hierChild4" presStyleCnt="0"/>
      <dgm:spPr/>
    </dgm:pt>
    <dgm:pt modelId="{D4961195-CAC5-4790-B569-BBF02D90AF2A}" type="pres">
      <dgm:prSet presAssocID="{B3FA39C1-3069-46B3-9E8C-7ED909F73C58}" presName="hierChild5" presStyleCnt="0"/>
      <dgm:spPr/>
    </dgm:pt>
    <dgm:pt modelId="{D2EE0CF3-2148-46CB-B658-5670D4077DAA}" type="pres">
      <dgm:prSet presAssocID="{A56339B5-9F66-402D-93CE-398348F517B5}" presName="hierChild3" presStyleCnt="0"/>
      <dgm:spPr/>
    </dgm:pt>
  </dgm:ptLst>
  <dgm:cxnLst>
    <dgm:cxn modelId="{EAC49102-7120-4A58-8784-F4E150D45AD1}" type="presOf" srcId="{2D48AD23-A715-490B-A389-E10A5E3CB823}" destId="{75847DA5-9302-4DF9-84BF-948851070C98}" srcOrd="0" destOrd="0" presId="urn:microsoft.com/office/officeart/2005/8/layout/orgChart1"/>
    <dgm:cxn modelId="{67AC7B05-D969-4D34-872D-DFB3E3021CCB}" srcId="{60EE8519-8D89-449D-AF47-720B5D028DFE}" destId="{835BE445-C57C-4FB4-9663-A89885BD883A}" srcOrd="2" destOrd="0" parTransId="{4BA17E0B-1734-4760-943A-518612C399C4}" sibTransId="{8123D6B9-A23D-41E9-A37B-32538134DCC5}"/>
    <dgm:cxn modelId="{F6417508-4761-4E49-A0DA-447501429BDD}" type="presOf" srcId="{BFEFD73B-6E72-40B7-9171-4BCA8C90D881}" destId="{82E02FA8-F13F-4C77-A236-1721E7ED4415}" srcOrd="0" destOrd="0" presId="urn:microsoft.com/office/officeart/2005/8/layout/orgChart1"/>
    <dgm:cxn modelId="{BFB8020C-E40F-4F09-B541-B1D33522D658}" srcId="{60EE8519-8D89-449D-AF47-720B5D028DFE}" destId="{51AE13BD-A1F2-4294-9136-FAE3C978CCE2}" srcOrd="3" destOrd="0" parTransId="{0DA2EEE3-2659-44B9-B2E5-C3D988108A78}" sibTransId="{134FF4DF-CA6F-49D8-A348-EAE79A8F808A}"/>
    <dgm:cxn modelId="{CD47430D-4DE4-4037-A9FA-3C84315E1CB5}" type="presOf" srcId="{2DA1EC04-83B5-437C-94B6-37897A9DEBCF}" destId="{1FC6CD2A-A824-4114-BA2E-C86832223EFA}" srcOrd="0" destOrd="0" presId="urn:microsoft.com/office/officeart/2005/8/layout/orgChart1"/>
    <dgm:cxn modelId="{9CAA940F-1DF4-4B74-AA2C-5020663C0D87}" type="presOf" srcId="{1D5BD2D3-ABA6-4107-BBE8-5FFA7EE16B21}" destId="{86148880-A2DD-4630-B109-24B18C092A19}" srcOrd="1" destOrd="0" presId="urn:microsoft.com/office/officeart/2005/8/layout/orgChart1"/>
    <dgm:cxn modelId="{0727C00F-9D1C-495B-BECC-968395F27FC9}" srcId="{3F98DF0B-80BD-4A14-9466-C32B876E040F}" destId="{564996E4-48E1-42E4-8206-54BF265A6D4F}" srcOrd="0" destOrd="0" parTransId="{A614BC59-BDF9-4901-BB2B-71717DB3AC8E}" sibTransId="{46B99429-F38A-488D-8B74-736D3F396241}"/>
    <dgm:cxn modelId="{0155BC10-0673-42FC-BAA7-B20B7CFC6860}" type="presOf" srcId="{51AE13BD-A1F2-4294-9136-FAE3C978CCE2}" destId="{354EBA03-76AE-4F17-B585-BD75F3C9D268}" srcOrd="1" destOrd="0" presId="urn:microsoft.com/office/officeart/2005/8/layout/orgChart1"/>
    <dgm:cxn modelId="{7DEA5812-EF51-4892-8CF6-E2109138FD54}" type="presOf" srcId="{835BE445-C57C-4FB4-9663-A89885BD883A}" destId="{546C4557-1A89-4FEF-8758-BF105D50BDBE}" srcOrd="1" destOrd="0" presId="urn:microsoft.com/office/officeart/2005/8/layout/orgChart1"/>
    <dgm:cxn modelId="{33283D13-4EBD-4650-ACCB-FBDBDF4E7603}" type="presOf" srcId="{4BA17E0B-1734-4760-943A-518612C399C4}" destId="{DC6B9A35-5890-47B3-B364-21BFE9005A9F}" srcOrd="0" destOrd="0" presId="urn:microsoft.com/office/officeart/2005/8/layout/orgChart1"/>
    <dgm:cxn modelId="{FE222415-D5A7-41AB-9E1F-2D00E9049DDF}" type="presOf" srcId="{60EE8519-8D89-449D-AF47-720B5D028DFE}" destId="{735AC7A6-3D8C-4F95-8833-5F4C5D8A0D3A}" srcOrd="0" destOrd="0" presId="urn:microsoft.com/office/officeart/2005/8/layout/orgChart1"/>
    <dgm:cxn modelId="{ECB33117-4FF9-4939-8DD8-8A1E8FCED6BD}" type="presOf" srcId="{564996E4-48E1-42E4-8206-54BF265A6D4F}" destId="{79A46E0D-8B4C-4F58-BBD7-6C49210B5C50}" srcOrd="0" destOrd="0" presId="urn:microsoft.com/office/officeart/2005/8/layout/orgChart1"/>
    <dgm:cxn modelId="{F24C4F21-DB5F-41B1-8CEF-CC837D4E673C}" type="presOf" srcId="{A56339B5-9F66-402D-93CE-398348F517B5}" destId="{E25E2153-8212-4F3E-8189-DD9C3057B868}" srcOrd="1" destOrd="0" presId="urn:microsoft.com/office/officeart/2005/8/layout/orgChart1"/>
    <dgm:cxn modelId="{C7CC3722-F3B7-4652-97F1-C0D56E461DE6}" type="presOf" srcId="{AC954A4E-7989-4256-B066-8EB5484F4FEC}" destId="{50DF4868-A69B-4C59-BB08-297A82E288FF}" srcOrd="0" destOrd="0" presId="urn:microsoft.com/office/officeart/2005/8/layout/orgChart1"/>
    <dgm:cxn modelId="{A909252B-24A8-49E9-8665-2603D92626A3}" type="presOf" srcId="{A56339B5-9F66-402D-93CE-398348F517B5}" destId="{C322B160-697D-4FFD-AA08-6ED43C72E867}" srcOrd="0" destOrd="0" presId="urn:microsoft.com/office/officeart/2005/8/layout/orgChart1"/>
    <dgm:cxn modelId="{FE6E762C-1EEC-498D-9F46-92E731639148}" type="presOf" srcId="{2738FD60-3665-4E3E-B8A7-9A9FECC9E777}" destId="{CC69D78E-8AF0-43E1-B9C5-5230B02628C3}" srcOrd="0" destOrd="0" presId="urn:microsoft.com/office/officeart/2005/8/layout/orgChart1"/>
    <dgm:cxn modelId="{26B6162D-FA2F-4C97-A250-B41D4FE76D4E}" type="presOf" srcId="{E2B12514-2058-48B3-834B-394D9DA0A5EC}" destId="{0D3F66CD-9760-4767-883C-1A1069006A08}" srcOrd="0" destOrd="0" presId="urn:microsoft.com/office/officeart/2005/8/layout/orgChart1"/>
    <dgm:cxn modelId="{B757822F-96AE-4178-8E81-E85CA194FB39}" srcId="{A56339B5-9F66-402D-93CE-398348F517B5}" destId="{60EE8519-8D89-449D-AF47-720B5D028DFE}" srcOrd="0" destOrd="0" parTransId="{255D8709-B029-4D87-910D-CD204E774BED}" sibTransId="{2636AB46-CD0A-4E71-9596-E2CEA3055418}"/>
    <dgm:cxn modelId="{FD8D8C30-A7B6-46D4-B75C-0C3889D9236A}" type="presOf" srcId="{51AE13BD-A1F2-4294-9136-FAE3C978CCE2}" destId="{A23B6C11-0FEF-45B7-AA22-1EAE6887F468}" srcOrd="0" destOrd="0" presId="urn:microsoft.com/office/officeart/2005/8/layout/orgChart1"/>
    <dgm:cxn modelId="{615CDA34-C1AD-445B-ACA0-13C5FCE4472D}" srcId="{1D5BD2D3-ABA6-4107-BBE8-5FFA7EE16B21}" destId="{6225B7FA-0BC4-46C9-92A9-FA3B98CDDC6D}" srcOrd="1" destOrd="0" parTransId="{ECF1AFC8-84D2-4D4D-8E8B-892037D1B25E}" sibTransId="{39A83C16-BA8E-4FC7-9FC0-A4C9AA83DF6D}"/>
    <dgm:cxn modelId="{67063F35-6960-4A32-BD89-13DF5137E132}" srcId="{5FD19896-71CC-4FEB-B891-BF204170E9D7}" destId="{A56339B5-9F66-402D-93CE-398348F517B5}" srcOrd="0" destOrd="0" parTransId="{E60D50B8-2D77-4917-8CCA-678DD738DD78}" sibTransId="{472C376D-ABE0-4A5E-9BAE-98B0BD2C1AF8}"/>
    <dgm:cxn modelId="{FBA95435-19F2-4FAF-B986-9A7D66642211}" type="presOf" srcId="{A849063E-6B5C-47C6-98CE-EF92D9710220}" destId="{15551441-E5F1-4A79-8CE7-AF36E5DD4498}" srcOrd="1" destOrd="0" presId="urn:microsoft.com/office/officeart/2005/8/layout/orgChart1"/>
    <dgm:cxn modelId="{FFDE3836-A2C2-4425-B599-895497710418}" srcId="{07DD7732-C0E1-48C7-8391-46634054809A}" destId="{3F98DF0B-80BD-4A14-9466-C32B876E040F}" srcOrd="0" destOrd="0" parTransId="{2738FD60-3665-4E3E-B8A7-9A9FECC9E777}" sibTransId="{7C4BA866-3B7D-4604-BD9C-16FEA35A56F0}"/>
    <dgm:cxn modelId="{483F2E39-2A4B-4951-A5B0-AA5929F8AE5B}" type="presOf" srcId="{835BE445-C57C-4FB4-9663-A89885BD883A}" destId="{9B5680D5-FD2D-4C3A-8D73-8D268E0570D5}" srcOrd="0" destOrd="0" presId="urn:microsoft.com/office/officeart/2005/8/layout/orgChart1"/>
    <dgm:cxn modelId="{B42A0A3C-77FF-48D4-957D-C48B5D2D3153}" srcId="{A56339B5-9F66-402D-93CE-398348F517B5}" destId="{B3FA39C1-3069-46B3-9E8C-7ED909F73C58}" srcOrd="5" destOrd="0" parTransId="{BFEFD73B-6E72-40B7-9171-4BCA8C90D881}" sibTransId="{D4D63BE0-F101-4F0A-8640-327D9EAF07EA}"/>
    <dgm:cxn modelId="{2F60153D-EFF7-49BC-B483-C40F787AEF90}" type="presOf" srcId="{07DD7732-C0E1-48C7-8391-46634054809A}" destId="{58090FE3-7F1E-4057-8CF9-40BF828DF550}" srcOrd="1" destOrd="0" presId="urn:microsoft.com/office/officeart/2005/8/layout/orgChart1"/>
    <dgm:cxn modelId="{C5041F3D-061C-44FC-8B34-4ACE936EB838}" type="presOf" srcId="{DFCFDD7E-C1A6-44FD-A534-3049DAC08A8C}" destId="{F14FB71E-6068-4A36-B141-364392898228}" srcOrd="0" destOrd="0" presId="urn:microsoft.com/office/officeart/2005/8/layout/orgChart1"/>
    <dgm:cxn modelId="{97445D3D-1A40-4412-8D13-0C73BDCD3F3B}" srcId="{3B7E1936-4F46-4E5E-9C52-93B8D0F5B96B}" destId="{A0964DD6-A660-4F49-B80C-2AC44E609EA1}" srcOrd="2" destOrd="0" parTransId="{BADB9051-DF4C-4F29-95D0-F20569E9A21A}" sibTransId="{EA9E356A-E482-4C6E-9656-006EA37BBE5E}"/>
    <dgm:cxn modelId="{3D5D7640-E76C-4133-A035-C121AEEC1E35}" srcId="{A56339B5-9F66-402D-93CE-398348F517B5}" destId="{07DD7732-C0E1-48C7-8391-46634054809A}" srcOrd="3" destOrd="0" parTransId="{3D01BB55-9E45-47F1-90F5-9E56681F33A4}" sibTransId="{4EC9B238-06F2-4EB8-920A-C89EAD13A96B}"/>
    <dgm:cxn modelId="{C6C3025B-4876-4B77-8273-848C25D4C82F}" type="presOf" srcId="{85FF079D-B400-4077-9763-51D0B5E0C538}" destId="{67A2C25C-3C0E-47D7-A89E-7DA05049FDCE}" srcOrd="0" destOrd="0" presId="urn:microsoft.com/office/officeart/2005/8/layout/orgChart1"/>
    <dgm:cxn modelId="{8781125B-A598-43B0-A742-71A06C1A1922}" type="presOf" srcId="{4E82F3CB-FDA9-4746-8E11-6B531E373388}" destId="{95D950F6-7330-4F2A-8B56-BEB5208F2404}" srcOrd="1" destOrd="0" presId="urn:microsoft.com/office/officeart/2005/8/layout/orgChart1"/>
    <dgm:cxn modelId="{053E755B-59F6-492F-8353-ED329B590F31}" type="presOf" srcId="{85FF079D-B400-4077-9763-51D0B5E0C538}" destId="{6BAE0C38-7C69-4CD9-838D-AE0D2D8E5653}" srcOrd="1" destOrd="0" presId="urn:microsoft.com/office/officeart/2005/8/layout/orgChart1"/>
    <dgm:cxn modelId="{FC47465D-E11B-4665-B84E-2553DBD10AFA}" type="presOf" srcId="{3F98DF0B-80BD-4A14-9466-C32B876E040F}" destId="{A14E2D3F-07EB-4F29-A22A-897C2FBE3081}" srcOrd="0" destOrd="0" presId="urn:microsoft.com/office/officeart/2005/8/layout/orgChart1"/>
    <dgm:cxn modelId="{8580DA5D-9102-4E3F-9548-8EDB17F11E4F}" type="presOf" srcId="{C8BA8D7E-C8EB-4F05-BB83-06E6906FAAAD}" destId="{52AED6CB-E4A0-45EC-9FDE-39BEC6E3C561}" srcOrd="1" destOrd="0" presId="urn:microsoft.com/office/officeart/2005/8/layout/orgChart1"/>
    <dgm:cxn modelId="{256CE260-C89B-490E-8256-D4B501ABECAF}" type="presOf" srcId="{A3859D33-3A39-46AC-956C-DBC0329079A2}" destId="{1F900C3A-1F80-41AF-8501-1CCC7B4641E8}" srcOrd="0" destOrd="0" presId="urn:microsoft.com/office/officeart/2005/8/layout/orgChart1"/>
    <dgm:cxn modelId="{D6343742-A2E6-4CC6-9007-B0571E0434EC}" type="presOf" srcId="{EF9A1C31-8041-43C1-B045-AE05E294AC24}" destId="{5DE38158-C635-40D7-BA5E-244A7EE1BA40}" srcOrd="0" destOrd="0" presId="urn:microsoft.com/office/officeart/2005/8/layout/orgChart1"/>
    <dgm:cxn modelId="{97D26542-FB56-4115-8BC6-D31199B146F0}" srcId="{A56339B5-9F66-402D-93CE-398348F517B5}" destId="{3B7E1936-4F46-4E5E-9C52-93B8D0F5B96B}" srcOrd="1" destOrd="0" parTransId="{39A23A3C-72BD-4410-86CC-8D90009FB8A0}" sibTransId="{807D3E2B-E89B-489F-80BD-E1EF32E19542}"/>
    <dgm:cxn modelId="{A096BD43-7001-4FBA-AFEC-E46248624E88}" type="presOf" srcId="{8079980A-4726-4932-83E7-4393620118E2}" destId="{58DEF53C-205D-4CB5-A383-FA377CBD06FA}" srcOrd="0" destOrd="0" presId="urn:microsoft.com/office/officeart/2005/8/layout/orgChart1"/>
    <dgm:cxn modelId="{FC44FC43-3F95-4BBD-9B0D-CBA9F7FC3A69}" type="presOf" srcId="{69A28B40-CC3A-4F0B-9490-43B20E76F845}" destId="{2DAC94F2-5B61-43E1-9BB9-61F587E8A960}" srcOrd="0" destOrd="0" presId="urn:microsoft.com/office/officeart/2005/8/layout/orgChart1"/>
    <dgm:cxn modelId="{321FF245-0E53-4081-ABFC-998907794846}" type="presOf" srcId="{D92AEF9D-16BD-4FF1-860D-6EB5CB6D7645}" destId="{370A9F0B-506C-4542-9066-E54F3ACC1D1E}" srcOrd="0" destOrd="0" presId="urn:microsoft.com/office/officeart/2005/8/layout/orgChart1"/>
    <dgm:cxn modelId="{07350049-4819-47A4-8655-D512427E347B}" type="presOf" srcId="{0F3A9DE9-D264-471A-8B4F-9CB914A0B2CF}" destId="{68AB8241-F1A1-49E0-94A4-AEA2D7057668}" srcOrd="0" destOrd="0" presId="urn:microsoft.com/office/officeart/2005/8/layout/orgChart1"/>
    <dgm:cxn modelId="{9CD72349-830E-4A23-BE48-0864F5759E32}" type="presOf" srcId="{EF9A1C31-8041-43C1-B045-AE05E294AC24}" destId="{804B7B1F-390B-4726-B854-EF715706C619}" srcOrd="1" destOrd="0" presId="urn:microsoft.com/office/officeart/2005/8/layout/orgChart1"/>
    <dgm:cxn modelId="{B3A0EF6A-C9FD-4A7B-903D-3FEEF1D9AD04}" type="presOf" srcId="{5FD19896-71CC-4FEB-B891-BF204170E9D7}" destId="{C4FA15D5-DFBB-4062-AC11-A43281B968CA}" srcOrd="0" destOrd="0" presId="urn:microsoft.com/office/officeart/2005/8/layout/orgChart1"/>
    <dgm:cxn modelId="{69EC3C6C-FAA1-4BDD-A62E-6A34A6933DE1}" type="presOf" srcId="{A614BC59-BDF9-4901-BB2B-71717DB3AC8E}" destId="{B4DB2035-A62D-4230-B21E-99C7DCE37139}" srcOrd="0" destOrd="0" presId="urn:microsoft.com/office/officeart/2005/8/layout/orgChart1"/>
    <dgm:cxn modelId="{84CA296F-B28E-4F14-A36F-DD2E2EA79C91}" type="presOf" srcId="{2D48AD23-A715-490B-A389-E10A5E3CB823}" destId="{AA8EC7EE-1545-4C1A-861C-CDA8431627DD}" srcOrd="1" destOrd="0" presId="urn:microsoft.com/office/officeart/2005/8/layout/orgChart1"/>
    <dgm:cxn modelId="{5545426F-E706-436F-A56A-EEAE4ED6B131}" type="presOf" srcId="{DE5632F3-7DB0-4BC1-84A9-E1868F4331E0}" destId="{1D0C7AAA-440C-47BA-8B75-BCB88CDEDA79}" srcOrd="0" destOrd="0" presId="urn:microsoft.com/office/officeart/2005/8/layout/orgChart1"/>
    <dgm:cxn modelId="{287C7871-94D3-4A34-A24B-6D9D899A6066}" type="presOf" srcId="{255D8709-B029-4D87-910D-CD204E774BED}" destId="{B507667E-E629-4BBB-8A5D-64CCB1F9AACF}" srcOrd="0" destOrd="0" presId="urn:microsoft.com/office/officeart/2005/8/layout/orgChart1"/>
    <dgm:cxn modelId="{4E1BE951-359A-455C-BB06-B942717EC5FD}" type="presOf" srcId="{FBB59C69-0C69-4204-A383-07C20722A50C}" destId="{FBCAF9ED-12FB-42DA-B971-3550F1C96E5D}" srcOrd="0" destOrd="0" presId="urn:microsoft.com/office/officeart/2005/8/layout/orgChart1"/>
    <dgm:cxn modelId="{C1890C73-0047-47A5-81E9-992C0B49793C}" type="presOf" srcId="{2BEE29BE-FFDF-415B-87AD-074DF9FD65EC}" destId="{D13C4237-15D3-4290-A88A-75E33A8B2E3F}" srcOrd="0" destOrd="0" presId="urn:microsoft.com/office/officeart/2005/8/layout/orgChart1"/>
    <dgm:cxn modelId="{B3839053-7FC7-4B26-9078-CACCB9CCC52A}" type="presOf" srcId="{39A23A3C-72BD-4410-86CC-8D90009FB8A0}" destId="{20A0A279-61BF-4B0F-B30E-BC4B552BAE87}" srcOrd="0" destOrd="0" presId="urn:microsoft.com/office/officeart/2005/8/layout/orgChart1"/>
    <dgm:cxn modelId="{A2DB5275-2713-4940-98AF-F224EF7E2BCC}" type="presOf" srcId="{B3FA39C1-3069-46B3-9E8C-7ED909F73C58}" destId="{E9750351-CC29-459D-86B1-A8CC96D917E3}" srcOrd="1" destOrd="0" presId="urn:microsoft.com/office/officeart/2005/8/layout/orgChart1"/>
    <dgm:cxn modelId="{4A0C2278-6A7B-4EDB-9416-DE6A3E5F88BD}" type="presOf" srcId="{3B7E1936-4F46-4E5E-9C52-93B8D0F5B96B}" destId="{9231ED16-3E3F-4DD6-B665-E93F75B60723}" srcOrd="0" destOrd="0" presId="urn:microsoft.com/office/officeart/2005/8/layout/orgChart1"/>
    <dgm:cxn modelId="{303EAA58-93D1-4638-AF43-4487156C09C7}" type="presOf" srcId="{6225B7FA-0BC4-46C9-92A9-FA3B98CDDC6D}" destId="{83AE5F1A-96A1-4B3E-B2BE-8C2B2136763A}" srcOrd="0" destOrd="0" presId="urn:microsoft.com/office/officeart/2005/8/layout/orgChart1"/>
    <dgm:cxn modelId="{F06F7279-59BD-4607-A2A9-4358823F2041}" srcId="{51AE13BD-A1F2-4294-9136-FAE3C978CCE2}" destId="{DE5632F3-7DB0-4BC1-84A9-E1868F4331E0}" srcOrd="2" destOrd="0" parTransId="{AC954A4E-7989-4256-B066-8EB5484F4FEC}" sibTransId="{80A91026-3AE1-4906-8564-2B04FD7AD2E9}"/>
    <dgm:cxn modelId="{8613BF7B-B45F-4CD8-B5AC-8185F6519F30}" type="presOf" srcId="{B3FA39C1-3069-46B3-9E8C-7ED909F73C58}" destId="{21B9827D-F12D-4522-A399-53E9E9C99CB8}" srcOrd="0" destOrd="0" presId="urn:microsoft.com/office/officeart/2005/8/layout/orgChart1"/>
    <dgm:cxn modelId="{78DE957D-B7F7-4046-8A05-3B5C043D0A11}" srcId="{60EE8519-8D89-449D-AF47-720B5D028DFE}" destId="{EF9A1C31-8041-43C1-B045-AE05E294AC24}" srcOrd="4" destOrd="0" parTransId="{EEB22D36-DEAA-4F83-B8F5-3CB0DE20FE84}" sibTransId="{727C7954-D99A-424D-85FD-9B9CFC91D66C}"/>
    <dgm:cxn modelId="{F443EF7E-C19C-4AEB-81D8-5EF6BAE37C76}" type="presOf" srcId="{701CEB6D-81F9-454E-9018-0496D9D882D7}" destId="{6525E053-8EC0-4E95-A240-8DC456F02AC9}" srcOrd="0" destOrd="0" presId="urn:microsoft.com/office/officeart/2005/8/layout/orgChart1"/>
    <dgm:cxn modelId="{95E5D380-555A-43C4-BD62-AC6C51BFF705}" type="presOf" srcId="{DE5632F3-7DB0-4BC1-84A9-E1868F4331E0}" destId="{8095765E-7A25-4DD8-99F9-68BA782A3CE4}" srcOrd="1" destOrd="0" presId="urn:microsoft.com/office/officeart/2005/8/layout/orgChart1"/>
    <dgm:cxn modelId="{0A561181-5C0E-4D3F-A9E8-F92ED950FD4A}" type="presOf" srcId="{564996E4-48E1-42E4-8206-54BF265A6D4F}" destId="{EC7CCA01-F8B5-41C1-A221-47E4926BCA6C}" srcOrd="1" destOrd="0" presId="urn:microsoft.com/office/officeart/2005/8/layout/orgChart1"/>
    <dgm:cxn modelId="{432C7881-E4E6-49F4-A7B6-2A4E9E3F58CB}" type="presOf" srcId="{3B7E1936-4F46-4E5E-9C52-93B8D0F5B96B}" destId="{16B474FD-CF8B-4E98-BC8A-4BFF56D708E7}" srcOrd="1" destOrd="0" presId="urn:microsoft.com/office/officeart/2005/8/layout/orgChart1"/>
    <dgm:cxn modelId="{067AD681-459B-4A71-89D2-D95F043EB580}" type="presOf" srcId="{07DD7732-C0E1-48C7-8391-46634054809A}" destId="{3DC8D121-8126-4995-AA74-49682EE4A0C7}" srcOrd="0" destOrd="0" presId="urn:microsoft.com/office/officeart/2005/8/layout/orgChart1"/>
    <dgm:cxn modelId="{F0C08583-C0BD-4172-B416-BD96392D6782}" type="presOf" srcId="{06D9A17F-B12D-4363-BA16-8FE24553EB57}" destId="{CA7EC9B6-C36E-4311-9150-25C8DCAFF3E2}" srcOrd="0" destOrd="0" presId="urn:microsoft.com/office/officeart/2005/8/layout/orgChart1"/>
    <dgm:cxn modelId="{9D9F1A87-4256-4799-A985-66E7ECBCFC1E}" type="presOf" srcId="{E2B12514-2058-48B3-834B-394D9DA0A5EC}" destId="{17B23663-1966-4FE4-854B-1EB73CE69D8F}" srcOrd="1" destOrd="0" presId="urn:microsoft.com/office/officeart/2005/8/layout/orgChart1"/>
    <dgm:cxn modelId="{3F15C087-5FE9-42F7-A752-0AE4701DCE9D}" srcId="{60EE8519-8D89-449D-AF47-720B5D028DFE}" destId="{E2B12514-2058-48B3-834B-394D9DA0A5EC}" srcOrd="1" destOrd="0" parTransId="{06D9A17F-B12D-4363-BA16-8FE24553EB57}" sibTransId="{EDFA8BF8-0331-4860-A831-97BC15AC0034}"/>
    <dgm:cxn modelId="{F609ED8D-E204-4E72-B0F7-9B4ACD182C33}" srcId="{A56339B5-9F66-402D-93CE-398348F517B5}" destId="{1D5BD2D3-ABA6-4107-BBE8-5FFA7EE16B21}" srcOrd="2" destOrd="0" parTransId="{8079980A-4726-4932-83E7-4393620118E2}" sibTransId="{E4AEC568-0421-467B-947C-B18409AC55C4}"/>
    <dgm:cxn modelId="{45768492-53A5-4201-973C-F0F8534FCE81}" type="presOf" srcId="{29DB5BD9-D7DF-46A8-81E8-203DEA0E2142}" destId="{7AA4422D-CCD4-4B1A-9B50-8C25C866DE9B}" srcOrd="1" destOrd="0" presId="urn:microsoft.com/office/officeart/2005/8/layout/orgChart1"/>
    <dgm:cxn modelId="{F591A792-26FF-4D2B-926D-17667057B888}" type="presOf" srcId="{4E82F3CB-FDA9-4746-8E11-6B531E373388}" destId="{A3734F32-5CB3-4E00-9EE1-43D676A3335F}" srcOrd="0" destOrd="0" presId="urn:microsoft.com/office/officeart/2005/8/layout/orgChart1"/>
    <dgm:cxn modelId="{57335693-0251-473A-AB67-0AA4DC68957E}" type="presOf" srcId="{19CADE8B-1C5C-40EC-8939-0A5A09CBD9E3}" destId="{031B1069-2795-4E0B-AFC7-7111FAE86125}" srcOrd="0" destOrd="0" presId="urn:microsoft.com/office/officeart/2005/8/layout/orgChart1"/>
    <dgm:cxn modelId="{0D016394-CABF-4EEA-B3E3-44174DF09FD9}" type="presOf" srcId="{E09E021E-565F-4EF7-B7ED-53D1EE2FDB86}" destId="{5BEB2D9A-2FA9-470F-A69E-138407232046}" srcOrd="0" destOrd="0" presId="urn:microsoft.com/office/officeart/2005/8/layout/orgChart1"/>
    <dgm:cxn modelId="{A2053D95-286F-4D50-ABC3-3BC3E8407000}" type="presOf" srcId="{2DA1EC04-83B5-437C-94B6-37897A9DEBCF}" destId="{1D684469-F70D-4A54-8171-9CD9D9B65F3B}" srcOrd="1" destOrd="0" presId="urn:microsoft.com/office/officeart/2005/8/layout/orgChart1"/>
    <dgm:cxn modelId="{C9DD4E95-BEFA-4896-B360-36D499843BCE}" type="presOf" srcId="{3F98DF0B-80BD-4A14-9466-C32B876E040F}" destId="{25F1DB6F-CDFC-47EF-B10C-3EA5644C5F3C}" srcOrd="1" destOrd="0" presId="urn:microsoft.com/office/officeart/2005/8/layout/orgChart1"/>
    <dgm:cxn modelId="{9B0A659B-2E4B-45CD-BF07-82B2E263FB44}" srcId="{51AE13BD-A1F2-4294-9136-FAE3C978CCE2}" destId="{2DA1EC04-83B5-437C-94B6-37897A9DEBCF}" srcOrd="1" destOrd="0" parTransId="{811ACA02-33E4-4C5F-8E24-4E7AB6AE48A6}" sibTransId="{002D03DE-B73A-4D03-B65C-4F83BF033E62}"/>
    <dgm:cxn modelId="{679B719D-748D-4CA3-B879-6DCAA33A1A50}" type="presOf" srcId="{ECF1AFC8-84D2-4D4D-8E8B-892037D1B25E}" destId="{86F6514C-EDA1-43A4-8ECA-52258334142D}" srcOrd="0" destOrd="0" presId="urn:microsoft.com/office/officeart/2005/8/layout/orgChart1"/>
    <dgm:cxn modelId="{13A0129E-2069-4866-BABE-301EC3043E89}" type="presOf" srcId="{86B30F71-B9FE-4951-85F5-7767183AFF9C}" destId="{73AA6B3C-6DAB-436F-BD5C-40F49246ECED}" srcOrd="0" destOrd="0" presId="urn:microsoft.com/office/officeart/2005/8/layout/orgChart1"/>
    <dgm:cxn modelId="{1FCD769F-D95F-4C69-BC3E-91E9E1496F73}" type="presOf" srcId="{EEB22D36-DEAA-4F83-B8F5-3CB0DE20FE84}" destId="{FA22755A-F2EB-42F7-A36B-E650FF98EEED}" srcOrd="0" destOrd="0" presId="urn:microsoft.com/office/officeart/2005/8/layout/orgChart1"/>
    <dgm:cxn modelId="{13A5E6A5-02D2-465C-9923-EDBC5ECA1942}" type="presOf" srcId="{BADB9051-DF4C-4F29-95D0-F20569E9A21A}" destId="{468A20F3-0E59-4EB0-B4C2-A4813223ED0A}" srcOrd="0" destOrd="0" presId="urn:microsoft.com/office/officeart/2005/8/layout/orgChart1"/>
    <dgm:cxn modelId="{43BD85B9-0616-4C1C-9EAD-408443854AA8}" type="presOf" srcId="{A0964DD6-A660-4F49-B80C-2AC44E609EA1}" destId="{BE7D171E-DC85-4FC4-B7EE-1AE0444A764E}" srcOrd="1" destOrd="0" presId="urn:microsoft.com/office/officeart/2005/8/layout/orgChart1"/>
    <dgm:cxn modelId="{911675BD-2E35-45E4-9EA8-FE6B8B18827F}" srcId="{3B7E1936-4F46-4E5E-9C52-93B8D0F5B96B}" destId="{86B30F71-B9FE-4951-85F5-7767183AFF9C}" srcOrd="1" destOrd="0" parTransId="{701CEB6D-81F9-454E-9018-0496D9D882D7}" sibTransId="{22DACEC3-25CD-4DAB-8ABC-ED9B19772DEB}"/>
    <dgm:cxn modelId="{89C972BF-2ABF-490E-988F-F235F1BEC984}" type="presOf" srcId="{D92AEF9D-16BD-4FF1-860D-6EB5CB6D7645}" destId="{1785E144-045D-494D-B160-2AA839F10184}" srcOrd="1" destOrd="0" presId="urn:microsoft.com/office/officeart/2005/8/layout/orgChart1"/>
    <dgm:cxn modelId="{A8CFB2C1-AE2A-40CE-BF37-75BCD0829521}" type="presOf" srcId="{811ACA02-33E4-4C5F-8E24-4E7AB6AE48A6}" destId="{88D89AD0-82BC-4C99-94DA-746398AC9B0E}" srcOrd="0" destOrd="0" presId="urn:microsoft.com/office/officeart/2005/8/layout/orgChart1"/>
    <dgm:cxn modelId="{F30AF7C1-CA5F-416F-AA0C-13C610084D0A}" srcId="{07DD7732-C0E1-48C7-8391-46634054809A}" destId="{4E82F3CB-FDA9-4746-8E11-6B531E373388}" srcOrd="2" destOrd="0" parTransId="{F69B1F1B-8130-4D04-873D-D120F48A273B}" sibTransId="{72E0CD4C-0A9A-4DFF-828A-F1CC9D333EFF}"/>
    <dgm:cxn modelId="{B95D0FC7-FEC5-423A-A1C4-7D1A5C638A41}" type="presOf" srcId="{C8BA8D7E-C8EB-4F05-BB83-06E6906FAAAD}" destId="{7B048FDA-9E2E-4EEA-BD42-A9641E376A46}" srcOrd="0" destOrd="0" presId="urn:microsoft.com/office/officeart/2005/8/layout/orgChart1"/>
    <dgm:cxn modelId="{B2E4BBC8-E410-413A-8FC5-36D4F39AB3F2}" srcId="{1D5BD2D3-ABA6-4107-BBE8-5FFA7EE16B21}" destId="{A849063E-6B5C-47C6-98CE-EF92D9710220}" srcOrd="0" destOrd="0" parTransId="{FBB59C69-0C69-4204-A383-07C20722A50C}" sibTransId="{83B88A62-A20E-41BC-8C55-D7F53B561929}"/>
    <dgm:cxn modelId="{D9C1EAC8-76D3-4286-90ED-DEAE0E20AF38}" type="presOf" srcId="{60EE8519-8D89-449D-AF47-720B5D028DFE}" destId="{808B6AB1-790F-41B1-8E46-6CCE1F8CCA3E}" srcOrd="1" destOrd="0" presId="urn:microsoft.com/office/officeart/2005/8/layout/orgChart1"/>
    <dgm:cxn modelId="{E566ADCA-217C-4F0F-8400-788BF8AEE581}" type="presOf" srcId="{1D5BD2D3-ABA6-4107-BBE8-5FFA7EE16B21}" destId="{A2E4F4DF-7152-4A5E-A634-E422B327FEED}" srcOrd="0" destOrd="0" presId="urn:microsoft.com/office/officeart/2005/8/layout/orgChart1"/>
    <dgm:cxn modelId="{740A7ACE-69E0-484E-A82F-395767D696AF}" type="presOf" srcId="{F69B1F1B-8130-4D04-873D-D120F48A273B}" destId="{74AE30D4-FF81-4ECE-B471-AB1474A5F4BC}" srcOrd="0" destOrd="0" presId="urn:microsoft.com/office/officeart/2005/8/layout/orgChart1"/>
    <dgm:cxn modelId="{4C125ACF-4811-4EB3-92B1-9BC999F66A63}" type="presOf" srcId="{29DB5BD9-D7DF-46A8-81E8-203DEA0E2142}" destId="{30E90FE4-51EE-4250-8636-869F92F3D11A}" srcOrd="0" destOrd="0" presId="urn:microsoft.com/office/officeart/2005/8/layout/orgChart1"/>
    <dgm:cxn modelId="{BB3146D0-07D3-4DA8-BD70-499030200127}" srcId="{A56339B5-9F66-402D-93CE-398348F517B5}" destId="{85FF079D-B400-4077-9763-51D0B5E0C538}" srcOrd="4" destOrd="0" parTransId="{9B23DF68-003C-4650-AFBA-A5A3A0FB1D7F}" sibTransId="{7D8A6368-E3D6-40B0-8F37-D52279AA4837}"/>
    <dgm:cxn modelId="{7955BFD2-F818-4D0B-8118-0E8E150A062D}" type="presOf" srcId="{DFCFDD7E-C1A6-44FD-A534-3049DAC08A8C}" destId="{9E1D9120-9795-48F5-8395-25FA066A987C}" srcOrd="1" destOrd="0" presId="urn:microsoft.com/office/officeart/2005/8/layout/orgChart1"/>
    <dgm:cxn modelId="{8D19D3D3-9124-48B7-BF3B-907D106A802F}" type="presOf" srcId="{A0964DD6-A660-4F49-B80C-2AC44E609EA1}" destId="{0CA51C09-ED5B-4617-ABF4-925A144A4EB4}" srcOrd="0" destOrd="0" presId="urn:microsoft.com/office/officeart/2005/8/layout/orgChart1"/>
    <dgm:cxn modelId="{D12538D4-0698-4809-9A4A-606425DD4859}" type="presOf" srcId="{0DA2EEE3-2659-44B9-B2E5-C3D988108A78}" destId="{971C8C2F-845A-4BC8-B0C4-6843D651B992}" srcOrd="0" destOrd="0" presId="urn:microsoft.com/office/officeart/2005/8/layout/orgChart1"/>
    <dgm:cxn modelId="{721102D8-F1F9-45B8-BD93-3A5CD7A9E01A}" type="presOf" srcId="{6225B7FA-0BC4-46C9-92A9-FA3B98CDDC6D}" destId="{A7419318-5087-4970-B448-E3DD1203B989}" srcOrd="1" destOrd="0" presId="urn:microsoft.com/office/officeart/2005/8/layout/orgChart1"/>
    <dgm:cxn modelId="{114D45DA-C809-46A5-98A0-6BE600A56BF0}" type="presOf" srcId="{9B23DF68-003C-4650-AFBA-A5A3A0FB1D7F}" destId="{3181829D-5E7A-4F7C-BBAA-76D14D109E67}" srcOrd="0" destOrd="0" presId="urn:microsoft.com/office/officeart/2005/8/layout/orgChart1"/>
    <dgm:cxn modelId="{AF67D7DB-F1FA-4335-B946-60E0D040FC37}" srcId="{835BE445-C57C-4FB4-9663-A89885BD883A}" destId="{29DB5BD9-D7DF-46A8-81E8-203DEA0E2142}" srcOrd="0" destOrd="0" parTransId="{E09E021E-565F-4EF7-B7ED-53D1EE2FDB86}" sibTransId="{84D281CE-C4C9-429E-A598-E083B5BD23FD}"/>
    <dgm:cxn modelId="{177D5EDC-8C07-48D2-B63F-29B753763522}" srcId="{3B7E1936-4F46-4E5E-9C52-93B8D0F5B96B}" destId="{2BEE29BE-FFDF-415B-87AD-074DF9FD65EC}" srcOrd="0" destOrd="0" parTransId="{19CADE8B-1C5C-40EC-8939-0A5A09CBD9E3}" sibTransId="{004FC1D0-AF35-4555-A881-2E1C98248221}"/>
    <dgm:cxn modelId="{442557DF-CBC8-4020-BD49-487AC93ECEF1}" srcId="{51AE13BD-A1F2-4294-9136-FAE3C978CCE2}" destId="{2D48AD23-A715-490B-A389-E10A5E3CB823}" srcOrd="0" destOrd="0" parTransId="{69A28B40-CC3A-4F0B-9490-43B20E76F845}" sibTransId="{5DFACA4D-5949-47FA-96C3-20DB6136EA84}"/>
    <dgm:cxn modelId="{F37127E3-C5E6-4B2F-8959-9E77A27031C0}" type="presOf" srcId="{86B30F71-B9FE-4951-85F5-7767183AFF9C}" destId="{D8D97724-1B9C-45E2-A4F1-BB13D8AB96E4}" srcOrd="1" destOrd="0" presId="urn:microsoft.com/office/officeart/2005/8/layout/orgChart1"/>
    <dgm:cxn modelId="{9101D3ED-AEC5-4F0E-9BB9-6F0E382E1D5C}" srcId="{07DD7732-C0E1-48C7-8391-46634054809A}" destId="{DFCFDD7E-C1A6-44FD-A534-3049DAC08A8C}" srcOrd="1" destOrd="0" parTransId="{A3859D33-3A39-46AC-956C-DBC0329079A2}" sibTransId="{8F91E183-BE2A-4E2F-8CEA-9F9B6A4DADD9}"/>
    <dgm:cxn modelId="{342EA0F2-5F84-4431-8F5D-D83F2E56D6AC}" type="presOf" srcId="{2EA6623D-C1B3-44FD-93ED-C80E8BE9516F}" destId="{719F36BE-D9B1-44B1-A124-B63652397EB1}" srcOrd="0" destOrd="0" presId="urn:microsoft.com/office/officeart/2005/8/layout/orgChart1"/>
    <dgm:cxn modelId="{DB5CB4F4-2953-4ABC-917D-5C196004229B}" srcId="{60EE8519-8D89-449D-AF47-720B5D028DFE}" destId="{C8BA8D7E-C8EB-4F05-BB83-06E6906FAAAD}" srcOrd="0" destOrd="0" parTransId="{2EA6623D-C1B3-44FD-93ED-C80E8BE9516F}" sibTransId="{BEF567B6-537D-483F-B9C1-C7F96991E893}"/>
    <dgm:cxn modelId="{B729DCF5-1442-4F25-889D-2210D4BFEF5F}" srcId="{3B7E1936-4F46-4E5E-9C52-93B8D0F5B96B}" destId="{D92AEF9D-16BD-4FF1-860D-6EB5CB6D7645}" srcOrd="3" destOrd="0" parTransId="{0F3A9DE9-D264-471A-8B4F-9CB914A0B2CF}" sibTransId="{2685D7C4-5C9E-4892-8156-ABA85DFF8089}"/>
    <dgm:cxn modelId="{7FD665FB-3471-4AEA-8627-DB4B13C26F23}" type="presOf" srcId="{A849063E-6B5C-47C6-98CE-EF92D9710220}" destId="{6B70BDED-04A5-4DBA-A281-8314A23AC60C}" srcOrd="0" destOrd="0" presId="urn:microsoft.com/office/officeart/2005/8/layout/orgChart1"/>
    <dgm:cxn modelId="{166E16FE-DCCF-4A84-A939-81B764664571}" type="presOf" srcId="{3D01BB55-9E45-47F1-90F5-9E56681F33A4}" destId="{DB64FC4A-3C9A-4944-A449-7D80ECBCFF18}" srcOrd="0" destOrd="0" presId="urn:microsoft.com/office/officeart/2005/8/layout/orgChart1"/>
    <dgm:cxn modelId="{0A2012FF-F5DC-4A38-9DAE-22EB8F1426EB}" type="presOf" srcId="{2BEE29BE-FFDF-415B-87AD-074DF9FD65EC}" destId="{DDF600FC-617F-46A3-B877-F85E4BBFDBD0}" srcOrd="1" destOrd="0" presId="urn:microsoft.com/office/officeart/2005/8/layout/orgChart1"/>
    <dgm:cxn modelId="{3555A839-3435-4754-BA93-1AC3B2EE8D2F}" type="presParOf" srcId="{C4FA15D5-DFBB-4062-AC11-A43281B968CA}" destId="{5C23531B-E791-4862-8C96-DA3E785ECD47}" srcOrd="0" destOrd="0" presId="urn:microsoft.com/office/officeart/2005/8/layout/orgChart1"/>
    <dgm:cxn modelId="{F8B2FA52-F04A-4A51-8C14-9072A4AA9004}" type="presParOf" srcId="{5C23531B-E791-4862-8C96-DA3E785ECD47}" destId="{4A74CA3A-ED94-4434-8B0D-4B4E197DCE16}" srcOrd="0" destOrd="0" presId="urn:microsoft.com/office/officeart/2005/8/layout/orgChart1"/>
    <dgm:cxn modelId="{8951158A-29B9-4A90-96DC-BC2522C9363C}" type="presParOf" srcId="{4A74CA3A-ED94-4434-8B0D-4B4E197DCE16}" destId="{C322B160-697D-4FFD-AA08-6ED43C72E867}" srcOrd="0" destOrd="0" presId="urn:microsoft.com/office/officeart/2005/8/layout/orgChart1"/>
    <dgm:cxn modelId="{80F764CB-FA86-446B-95A4-192246FABF61}" type="presParOf" srcId="{4A74CA3A-ED94-4434-8B0D-4B4E197DCE16}" destId="{E25E2153-8212-4F3E-8189-DD9C3057B868}" srcOrd="1" destOrd="0" presId="urn:microsoft.com/office/officeart/2005/8/layout/orgChart1"/>
    <dgm:cxn modelId="{D59BDDC8-52E1-45BC-9127-9CE7F451D5C4}" type="presParOf" srcId="{5C23531B-E791-4862-8C96-DA3E785ECD47}" destId="{DFFA9881-DB76-424C-B9FD-EA0DEF5F3C56}" srcOrd="1" destOrd="0" presId="urn:microsoft.com/office/officeart/2005/8/layout/orgChart1"/>
    <dgm:cxn modelId="{62FE5316-FF27-4043-AA52-384FB628B7B7}" type="presParOf" srcId="{DFFA9881-DB76-424C-B9FD-EA0DEF5F3C56}" destId="{B507667E-E629-4BBB-8A5D-64CCB1F9AACF}" srcOrd="0" destOrd="0" presId="urn:microsoft.com/office/officeart/2005/8/layout/orgChart1"/>
    <dgm:cxn modelId="{78B37A1E-0726-473E-8DAF-68A1F9068246}" type="presParOf" srcId="{DFFA9881-DB76-424C-B9FD-EA0DEF5F3C56}" destId="{89C30135-EC84-470B-A0A9-578D7D6D030C}" srcOrd="1" destOrd="0" presId="urn:microsoft.com/office/officeart/2005/8/layout/orgChart1"/>
    <dgm:cxn modelId="{91735F7C-B271-4C68-AA37-0DB0D6C56976}" type="presParOf" srcId="{89C30135-EC84-470B-A0A9-578D7D6D030C}" destId="{B948BB1A-8EFF-4A40-9EFC-A73D6038ADC8}" srcOrd="0" destOrd="0" presId="urn:microsoft.com/office/officeart/2005/8/layout/orgChart1"/>
    <dgm:cxn modelId="{9CF5AC66-36BD-4A63-8218-B10804ABD258}" type="presParOf" srcId="{B948BB1A-8EFF-4A40-9EFC-A73D6038ADC8}" destId="{735AC7A6-3D8C-4F95-8833-5F4C5D8A0D3A}" srcOrd="0" destOrd="0" presId="urn:microsoft.com/office/officeart/2005/8/layout/orgChart1"/>
    <dgm:cxn modelId="{C669974A-BF3D-4AE0-A603-992DB22DF29E}" type="presParOf" srcId="{B948BB1A-8EFF-4A40-9EFC-A73D6038ADC8}" destId="{808B6AB1-790F-41B1-8E46-6CCE1F8CCA3E}" srcOrd="1" destOrd="0" presId="urn:microsoft.com/office/officeart/2005/8/layout/orgChart1"/>
    <dgm:cxn modelId="{F7512124-C63D-423A-BBE1-5AAF8DBC8F60}" type="presParOf" srcId="{89C30135-EC84-470B-A0A9-578D7D6D030C}" destId="{47E4B3DA-6D7B-4378-A5E5-82ED9371194E}" srcOrd="1" destOrd="0" presId="urn:microsoft.com/office/officeart/2005/8/layout/orgChart1"/>
    <dgm:cxn modelId="{464FC430-5399-4ECE-A0BD-EC88EE2A4D59}" type="presParOf" srcId="{47E4B3DA-6D7B-4378-A5E5-82ED9371194E}" destId="{719F36BE-D9B1-44B1-A124-B63652397EB1}" srcOrd="0" destOrd="0" presId="urn:microsoft.com/office/officeart/2005/8/layout/orgChart1"/>
    <dgm:cxn modelId="{41A9BA2E-0F47-41C9-92FE-2CD37F2F81E3}" type="presParOf" srcId="{47E4B3DA-6D7B-4378-A5E5-82ED9371194E}" destId="{455CBF56-A1D1-40B1-B3B8-F8BC6FD73661}" srcOrd="1" destOrd="0" presId="urn:microsoft.com/office/officeart/2005/8/layout/orgChart1"/>
    <dgm:cxn modelId="{CE727F0C-ABB3-4FBE-BEA2-F6C688120B4D}" type="presParOf" srcId="{455CBF56-A1D1-40B1-B3B8-F8BC6FD73661}" destId="{3A9E10F4-F4F1-49A8-93C9-DE73EF3021C0}" srcOrd="0" destOrd="0" presId="urn:microsoft.com/office/officeart/2005/8/layout/orgChart1"/>
    <dgm:cxn modelId="{E77559F0-9DB0-4D4D-B6D2-6672421342C5}" type="presParOf" srcId="{3A9E10F4-F4F1-49A8-93C9-DE73EF3021C0}" destId="{7B048FDA-9E2E-4EEA-BD42-A9641E376A46}" srcOrd="0" destOrd="0" presId="urn:microsoft.com/office/officeart/2005/8/layout/orgChart1"/>
    <dgm:cxn modelId="{76C036A9-FEFD-4B6C-AFA6-C5784193C9C2}" type="presParOf" srcId="{3A9E10F4-F4F1-49A8-93C9-DE73EF3021C0}" destId="{52AED6CB-E4A0-45EC-9FDE-39BEC6E3C561}" srcOrd="1" destOrd="0" presId="urn:microsoft.com/office/officeart/2005/8/layout/orgChart1"/>
    <dgm:cxn modelId="{A24F7350-7252-4DE2-BFE2-43A674278358}" type="presParOf" srcId="{455CBF56-A1D1-40B1-B3B8-F8BC6FD73661}" destId="{B1C5509F-5E93-47FE-9D3D-610FCB21A0B2}" srcOrd="1" destOrd="0" presId="urn:microsoft.com/office/officeart/2005/8/layout/orgChart1"/>
    <dgm:cxn modelId="{AED1D6A1-E38C-4F25-8366-EB37B8896771}" type="presParOf" srcId="{455CBF56-A1D1-40B1-B3B8-F8BC6FD73661}" destId="{BC0FE793-B691-4B56-A45F-A906A18E6A89}" srcOrd="2" destOrd="0" presId="urn:microsoft.com/office/officeart/2005/8/layout/orgChart1"/>
    <dgm:cxn modelId="{1DC53B88-EEFF-4E69-B7AF-350C6E22153E}" type="presParOf" srcId="{47E4B3DA-6D7B-4378-A5E5-82ED9371194E}" destId="{CA7EC9B6-C36E-4311-9150-25C8DCAFF3E2}" srcOrd="2" destOrd="0" presId="urn:microsoft.com/office/officeart/2005/8/layout/orgChart1"/>
    <dgm:cxn modelId="{F11A3F50-3E37-4874-9B36-11139FB2FAEF}" type="presParOf" srcId="{47E4B3DA-6D7B-4378-A5E5-82ED9371194E}" destId="{D0B2069B-C3FC-4062-8422-A757D5F764B2}" srcOrd="3" destOrd="0" presId="urn:microsoft.com/office/officeart/2005/8/layout/orgChart1"/>
    <dgm:cxn modelId="{45F8D312-44FE-4A59-9CFE-9FF2A91291EB}" type="presParOf" srcId="{D0B2069B-C3FC-4062-8422-A757D5F764B2}" destId="{E4CDAE71-DCA0-42A5-B0EE-BB73B4123A93}" srcOrd="0" destOrd="0" presId="urn:microsoft.com/office/officeart/2005/8/layout/orgChart1"/>
    <dgm:cxn modelId="{08241DA6-D00F-4629-9309-462F47A6A9DC}" type="presParOf" srcId="{E4CDAE71-DCA0-42A5-B0EE-BB73B4123A93}" destId="{0D3F66CD-9760-4767-883C-1A1069006A08}" srcOrd="0" destOrd="0" presId="urn:microsoft.com/office/officeart/2005/8/layout/orgChart1"/>
    <dgm:cxn modelId="{41D2B51C-7580-4D49-B957-E384DA8D8999}" type="presParOf" srcId="{E4CDAE71-DCA0-42A5-B0EE-BB73B4123A93}" destId="{17B23663-1966-4FE4-854B-1EB73CE69D8F}" srcOrd="1" destOrd="0" presId="urn:microsoft.com/office/officeart/2005/8/layout/orgChart1"/>
    <dgm:cxn modelId="{E1B6E213-05FC-4898-BF52-FFC441A3C025}" type="presParOf" srcId="{D0B2069B-C3FC-4062-8422-A757D5F764B2}" destId="{BF79A497-C9D2-48A5-B7AC-69AE55DF1DF5}" srcOrd="1" destOrd="0" presId="urn:microsoft.com/office/officeart/2005/8/layout/orgChart1"/>
    <dgm:cxn modelId="{0B017DF4-5F72-4E2E-AFF4-3D26FB70EF3E}" type="presParOf" srcId="{D0B2069B-C3FC-4062-8422-A757D5F764B2}" destId="{68C4A486-6CA5-444E-938B-5EA9F03E722F}" srcOrd="2" destOrd="0" presId="urn:microsoft.com/office/officeart/2005/8/layout/orgChart1"/>
    <dgm:cxn modelId="{937270B3-274B-4DA5-99AD-32EF58AFCF56}" type="presParOf" srcId="{47E4B3DA-6D7B-4378-A5E5-82ED9371194E}" destId="{DC6B9A35-5890-47B3-B364-21BFE9005A9F}" srcOrd="4" destOrd="0" presId="urn:microsoft.com/office/officeart/2005/8/layout/orgChart1"/>
    <dgm:cxn modelId="{FF1AF85C-FD0C-4177-99C6-70632AAB9A95}" type="presParOf" srcId="{47E4B3DA-6D7B-4378-A5E5-82ED9371194E}" destId="{AE05A302-2154-45EF-B384-A63EEF62B5BB}" srcOrd="5" destOrd="0" presId="urn:microsoft.com/office/officeart/2005/8/layout/orgChart1"/>
    <dgm:cxn modelId="{50919D7F-6399-4865-8CEF-5EE32E49D3C0}" type="presParOf" srcId="{AE05A302-2154-45EF-B384-A63EEF62B5BB}" destId="{BF5E5447-BBFD-4EDB-8DCF-6E98374E05CC}" srcOrd="0" destOrd="0" presId="urn:microsoft.com/office/officeart/2005/8/layout/orgChart1"/>
    <dgm:cxn modelId="{5A76D894-7D06-4320-A56F-3972CA091F89}" type="presParOf" srcId="{BF5E5447-BBFD-4EDB-8DCF-6E98374E05CC}" destId="{9B5680D5-FD2D-4C3A-8D73-8D268E0570D5}" srcOrd="0" destOrd="0" presId="urn:microsoft.com/office/officeart/2005/8/layout/orgChart1"/>
    <dgm:cxn modelId="{A5A3811C-9149-4A89-8CB6-E7DC3651F58D}" type="presParOf" srcId="{BF5E5447-BBFD-4EDB-8DCF-6E98374E05CC}" destId="{546C4557-1A89-4FEF-8758-BF105D50BDBE}" srcOrd="1" destOrd="0" presId="urn:microsoft.com/office/officeart/2005/8/layout/orgChart1"/>
    <dgm:cxn modelId="{B69A5DBC-79DB-4205-A822-01D5ED2E801B}" type="presParOf" srcId="{AE05A302-2154-45EF-B384-A63EEF62B5BB}" destId="{6C8D1ACB-105A-4C31-A18A-48329DA54124}" srcOrd="1" destOrd="0" presId="urn:microsoft.com/office/officeart/2005/8/layout/orgChart1"/>
    <dgm:cxn modelId="{300E9FD8-7962-46B5-A5E2-D39A650D962A}" type="presParOf" srcId="{6C8D1ACB-105A-4C31-A18A-48329DA54124}" destId="{5BEB2D9A-2FA9-470F-A69E-138407232046}" srcOrd="0" destOrd="0" presId="urn:microsoft.com/office/officeart/2005/8/layout/orgChart1"/>
    <dgm:cxn modelId="{8F960FA1-1AA2-4119-8034-9405B0FD0A0F}" type="presParOf" srcId="{6C8D1ACB-105A-4C31-A18A-48329DA54124}" destId="{6B00BBCB-AC56-4851-9EFF-81FECAA4B753}" srcOrd="1" destOrd="0" presId="urn:microsoft.com/office/officeart/2005/8/layout/orgChart1"/>
    <dgm:cxn modelId="{B6E261EB-950D-4FA7-8D2C-9BAAE82117DC}" type="presParOf" srcId="{6B00BBCB-AC56-4851-9EFF-81FECAA4B753}" destId="{B638B284-3984-41A3-BDC2-0D41A5706A2C}" srcOrd="0" destOrd="0" presId="urn:microsoft.com/office/officeart/2005/8/layout/orgChart1"/>
    <dgm:cxn modelId="{96EE09CD-729F-40E6-B69A-39FE497DF714}" type="presParOf" srcId="{B638B284-3984-41A3-BDC2-0D41A5706A2C}" destId="{30E90FE4-51EE-4250-8636-869F92F3D11A}" srcOrd="0" destOrd="0" presId="urn:microsoft.com/office/officeart/2005/8/layout/orgChart1"/>
    <dgm:cxn modelId="{9A9EFA06-4382-4F2C-931C-664D233C1F52}" type="presParOf" srcId="{B638B284-3984-41A3-BDC2-0D41A5706A2C}" destId="{7AA4422D-CCD4-4B1A-9B50-8C25C866DE9B}" srcOrd="1" destOrd="0" presId="urn:microsoft.com/office/officeart/2005/8/layout/orgChart1"/>
    <dgm:cxn modelId="{84899B42-C92F-4A04-B58C-186BCECF0C24}" type="presParOf" srcId="{6B00BBCB-AC56-4851-9EFF-81FECAA4B753}" destId="{1732777E-F615-41CA-995F-504DFEE8ABC7}" srcOrd="1" destOrd="0" presId="urn:microsoft.com/office/officeart/2005/8/layout/orgChart1"/>
    <dgm:cxn modelId="{3DC0AE46-DF75-49EB-AAF7-67FF69F86174}" type="presParOf" srcId="{6B00BBCB-AC56-4851-9EFF-81FECAA4B753}" destId="{8A660EDE-94D7-41FD-858B-46AC778CF988}" srcOrd="2" destOrd="0" presId="urn:microsoft.com/office/officeart/2005/8/layout/orgChart1"/>
    <dgm:cxn modelId="{E418D10C-72F6-4DB3-9AD9-43E1BAD286D4}" type="presParOf" srcId="{AE05A302-2154-45EF-B384-A63EEF62B5BB}" destId="{3D09ABFA-AD08-4401-A462-7519BABF1AAF}" srcOrd="2" destOrd="0" presId="urn:microsoft.com/office/officeart/2005/8/layout/orgChart1"/>
    <dgm:cxn modelId="{BA1A93E1-332E-4280-9C68-41FC3672989E}" type="presParOf" srcId="{47E4B3DA-6D7B-4378-A5E5-82ED9371194E}" destId="{971C8C2F-845A-4BC8-B0C4-6843D651B992}" srcOrd="6" destOrd="0" presId="urn:microsoft.com/office/officeart/2005/8/layout/orgChart1"/>
    <dgm:cxn modelId="{3EC53113-592C-40D1-AA37-E121142F498C}" type="presParOf" srcId="{47E4B3DA-6D7B-4378-A5E5-82ED9371194E}" destId="{E736214B-B6C7-4AB6-8FCF-8CB6829558AF}" srcOrd="7" destOrd="0" presId="urn:microsoft.com/office/officeart/2005/8/layout/orgChart1"/>
    <dgm:cxn modelId="{582EEF9B-3666-4110-B1B3-00BAF6474E3F}" type="presParOf" srcId="{E736214B-B6C7-4AB6-8FCF-8CB6829558AF}" destId="{A7FA7C99-6876-4C95-B44A-733C9E453F34}" srcOrd="0" destOrd="0" presId="urn:microsoft.com/office/officeart/2005/8/layout/orgChart1"/>
    <dgm:cxn modelId="{2D78DBE4-6AF6-4899-80ED-3AC9D9B051D7}" type="presParOf" srcId="{A7FA7C99-6876-4C95-B44A-733C9E453F34}" destId="{A23B6C11-0FEF-45B7-AA22-1EAE6887F468}" srcOrd="0" destOrd="0" presId="urn:microsoft.com/office/officeart/2005/8/layout/orgChart1"/>
    <dgm:cxn modelId="{B34735E2-8EA3-41A5-9D84-3C3BA8E434E1}" type="presParOf" srcId="{A7FA7C99-6876-4C95-B44A-733C9E453F34}" destId="{354EBA03-76AE-4F17-B585-BD75F3C9D268}" srcOrd="1" destOrd="0" presId="urn:microsoft.com/office/officeart/2005/8/layout/orgChart1"/>
    <dgm:cxn modelId="{A9F6C486-4A51-4AB3-9F81-B978E4CA8392}" type="presParOf" srcId="{E736214B-B6C7-4AB6-8FCF-8CB6829558AF}" destId="{69A06C28-DD15-4B20-9B1E-3D9BAF7DEB52}" srcOrd="1" destOrd="0" presId="urn:microsoft.com/office/officeart/2005/8/layout/orgChart1"/>
    <dgm:cxn modelId="{BA4B7E86-BA2B-4606-A53E-B335ABF5B0B3}" type="presParOf" srcId="{69A06C28-DD15-4B20-9B1E-3D9BAF7DEB52}" destId="{2DAC94F2-5B61-43E1-9BB9-61F587E8A960}" srcOrd="0" destOrd="0" presId="urn:microsoft.com/office/officeart/2005/8/layout/orgChart1"/>
    <dgm:cxn modelId="{831C3A5E-7BA3-4ED1-8ECE-D67D093E7700}" type="presParOf" srcId="{69A06C28-DD15-4B20-9B1E-3D9BAF7DEB52}" destId="{3226C685-E338-43DE-8191-DF401E22E7F7}" srcOrd="1" destOrd="0" presId="urn:microsoft.com/office/officeart/2005/8/layout/orgChart1"/>
    <dgm:cxn modelId="{617CAE33-8E45-411D-9587-C39619D8DFE1}" type="presParOf" srcId="{3226C685-E338-43DE-8191-DF401E22E7F7}" destId="{FAACAA54-20B2-43DE-9053-183E3543D0DA}" srcOrd="0" destOrd="0" presId="urn:microsoft.com/office/officeart/2005/8/layout/orgChart1"/>
    <dgm:cxn modelId="{3BCA87C8-8A2E-45B4-A2D4-D8854BCEF7AF}" type="presParOf" srcId="{FAACAA54-20B2-43DE-9053-183E3543D0DA}" destId="{75847DA5-9302-4DF9-84BF-948851070C98}" srcOrd="0" destOrd="0" presId="urn:microsoft.com/office/officeart/2005/8/layout/orgChart1"/>
    <dgm:cxn modelId="{935D3324-6F9B-4B6F-89DF-1680BDA65308}" type="presParOf" srcId="{FAACAA54-20B2-43DE-9053-183E3543D0DA}" destId="{AA8EC7EE-1545-4C1A-861C-CDA8431627DD}" srcOrd="1" destOrd="0" presId="urn:microsoft.com/office/officeart/2005/8/layout/orgChart1"/>
    <dgm:cxn modelId="{E5DDED11-F436-4CEC-8656-583BA87AADB6}" type="presParOf" srcId="{3226C685-E338-43DE-8191-DF401E22E7F7}" destId="{8827EB15-8AD0-40CE-BE9D-AC75C8D0C861}" srcOrd="1" destOrd="0" presId="urn:microsoft.com/office/officeart/2005/8/layout/orgChart1"/>
    <dgm:cxn modelId="{3A9533DD-7B70-4238-8152-DC771987C26B}" type="presParOf" srcId="{3226C685-E338-43DE-8191-DF401E22E7F7}" destId="{807F2650-E45B-46C3-945D-9DE17A401324}" srcOrd="2" destOrd="0" presId="urn:microsoft.com/office/officeart/2005/8/layout/orgChart1"/>
    <dgm:cxn modelId="{F3F092ED-8528-46CF-BEA0-06398BF2217B}" type="presParOf" srcId="{69A06C28-DD15-4B20-9B1E-3D9BAF7DEB52}" destId="{88D89AD0-82BC-4C99-94DA-746398AC9B0E}" srcOrd="2" destOrd="0" presId="urn:microsoft.com/office/officeart/2005/8/layout/orgChart1"/>
    <dgm:cxn modelId="{D40A9668-2A9B-47CD-B388-2E03A1F16012}" type="presParOf" srcId="{69A06C28-DD15-4B20-9B1E-3D9BAF7DEB52}" destId="{4D5B6044-9BBA-4B06-87E0-397D5CA90CE7}" srcOrd="3" destOrd="0" presId="urn:microsoft.com/office/officeart/2005/8/layout/orgChart1"/>
    <dgm:cxn modelId="{13D67262-45AA-4851-8E36-97DF920CEE32}" type="presParOf" srcId="{4D5B6044-9BBA-4B06-87E0-397D5CA90CE7}" destId="{9E0F61D5-5D2F-4981-8ECC-8EAEB6B7676B}" srcOrd="0" destOrd="0" presId="urn:microsoft.com/office/officeart/2005/8/layout/orgChart1"/>
    <dgm:cxn modelId="{9B1862BB-63D6-41FE-9B78-AEF28068609B}" type="presParOf" srcId="{9E0F61D5-5D2F-4981-8ECC-8EAEB6B7676B}" destId="{1FC6CD2A-A824-4114-BA2E-C86832223EFA}" srcOrd="0" destOrd="0" presId="urn:microsoft.com/office/officeart/2005/8/layout/orgChart1"/>
    <dgm:cxn modelId="{8F895C3D-E95E-4A58-80D5-4E89F1E6BBC2}" type="presParOf" srcId="{9E0F61D5-5D2F-4981-8ECC-8EAEB6B7676B}" destId="{1D684469-F70D-4A54-8171-9CD9D9B65F3B}" srcOrd="1" destOrd="0" presId="urn:microsoft.com/office/officeart/2005/8/layout/orgChart1"/>
    <dgm:cxn modelId="{9A523CF7-B8A2-436B-BADF-CF3B13FF265F}" type="presParOf" srcId="{4D5B6044-9BBA-4B06-87E0-397D5CA90CE7}" destId="{34AE0332-6F92-4C89-888C-DD27C731F5BD}" srcOrd="1" destOrd="0" presId="urn:microsoft.com/office/officeart/2005/8/layout/orgChart1"/>
    <dgm:cxn modelId="{0827B5D4-7F65-4DF2-A761-B042ED36F3DD}" type="presParOf" srcId="{4D5B6044-9BBA-4B06-87E0-397D5CA90CE7}" destId="{B75E4355-2C7E-4EC4-9A1F-8B6848F96DB6}" srcOrd="2" destOrd="0" presId="urn:microsoft.com/office/officeart/2005/8/layout/orgChart1"/>
    <dgm:cxn modelId="{29F12EFE-E73C-4C33-9D45-BFCD3A14B139}" type="presParOf" srcId="{69A06C28-DD15-4B20-9B1E-3D9BAF7DEB52}" destId="{50DF4868-A69B-4C59-BB08-297A82E288FF}" srcOrd="4" destOrd="0" presId="urn:microsoft.com/office/officeart/2005/8/layout/orgChart1"/>
    <dgm:cxn modelId="{9CF12833-9C6A-4975-A23C-EE0759F2B57C}" type="presParOf" srcId="{69A06C28-DD15-4B20-9B1E-3D9BAF7DEB52}" destId="{412A3BBD-F975-44BC-9B53-81C28DB36845}" srcOrd="5" destOrd="0" presId="urn:microsoft.com/office/officeart/2005/8/layout/orgChart1"/>
    <dgm:cxn modelId="{4C01E835-1795-4B48-AF34-89F3D3B02A06}" type="presParOf" srcId="{412A3BBD-F975-44BC-9B53-81C28DB36845}" destId="{514189F8-7767-4BF9-8614-5D2ACF493B37}" srcOrd="0" destOrd="0" presId="urn:microsoft.com/office/officeart/2005/8/layout/orgChart1"/>
    <dgm:cxn modelId="{DD41251D-5C51-4D0A-BF6F-F4D462BF5EB2}" type="presParOf" srcId="{514189F8-7767-4BF9-8614-5D2ACF493B37}" destId="{1D0C7AAA-440C-47BA-8B75-BCB88CDEDA79}" srcOrd="0" destOrd="0" presId="urn:microsoft.com/office/officeart/2005/8/layout/orgChart1"/>
    <dgm:cxn modelId="{3B20BEA6-E743-4A1B-9620-531F07650756}" type="presParOf" srcId="{514189F8-7767-4BF9-8614-5D2ACF493B37}" destId="{8095765E-7A25-4DD8-99F9-68BA782A3CE4}" srcOrd="1" destOrd="0" presId="urn:microsoft.com/office/officeart/2005/8/layout/orgChart1"/>
    <dgm:cxn modelId="{54AF0EDB-684B-49B7-9027-E265406ED274}" type="presParOf" srcId="{412A3BBD-F975-44BC-9B53-81C28DB36845}" destId="{843C2FB0-1AE0-493A-9A7B-76762E5EFA37}" srcOrd="1" destOrd="0" presId="urn:microsoft.com/office/officeart/2005/8/layout/orgChart1"/>
    <dgm:cxn modelId="{63803B69-F8E5-4370-A6A0-671AA7E7351E}" type="presParOf" srcId="{412A3BBD-F975-44BC-9B53-81C28DB36845}" destId="{14D030A7-22C4-45A8-89CD-D7E595FD808C}" srcOrd="2" destOrd="0" presId="urn:microsoft.com/office/officeart/2005/8/layout/orgChart1"/>
    <dgm:cxn modelId="{F2AD8C41-9627-4763-ABF7-77AB88128B94}" type="presParOf" srcId="{E736214B-B6C7-4AB6-8FCF-8CB6829558AF}" destId="{0DA9420B-8426-429C-ABE8-8270D3230E94}" srcOrd="2" destOrd="0" presId="urn:microsoft.com/office/officeart/2005/8/layout/orgChart1"/>
    <dgm:cxn modelId="{E20785A5-6085-4F23-A004-AE4503217C07}" type="presParOf" srcId="{47E4B3DA-6D7B-4378-A5E5-82ED9371194E}" destId="{FA22755A-F2EB-42F7-A36B-E650FF98EEED}" srcOrd="8" destOrd="0" presId="urn:microsoft.com/office/officeart/2005/8/layout/orgChart1"/>
    <dgm:cxn modelId="{6F02797F-9138-44EB-B91B-0891AD2AB263}" type="presParOf" srcId="{47E4B3DA-6D7B-4378-A5E5-82ED9371194E}" destId="{83C353B4-0349-4A0F-9025-35CEEF5BFC53}" srcOrd="9" destOrd="0" presId="urn:microsoft.com/office/officeart/2005/8/layout/orgChart1"/>
    <dgm:cxn modelId="{255F92F9-B67E-44BB-BEED-15196543E529}" type="presParOf" srcId="{83C353B4-0349-4A0F-9025-35CEEF5BFC53}" destId="{F2FEA2EA-4A40-4818-A117-2BB43F514859}" srcOrd="0" destOrd="0" presId="urn:microsoft.com/office/officeart/2005/8/layout/orgChart1"/>
    <dgm:cxn modelId="{31E7CC6A-AA86-405A-90C3-5F60A02D7B58}" type="presParOf" srcId="{F2FEA2EA-4A40-4818-A117-2BB43F514859}" destId="{5DE38158-C635-40D7-BA5E-244A7EE1BA40}" srcOrd="0" destOrd="0" presId="urn:microsoft.com/office/officeart/2005/8/layout/orgChart1"/>
    <dgm:cxn modelId="{270D9D23-A569-43B2-87C9-305860CF36C4}" type="presParOf" srcId="{F2FEA2EA-4A40-4818-A117-2BB43F514859}" destId="{804B7B1F-390B-4726-B854-EF715706C619}" srcOrd="1" destOrd="0" presId="urn:microsoft.com/office/officeart/2005/8/layout/orgChart1"/>
    <dgm:cxn modelId="{175A0B12-0B60-491B-A881-2B0C311B2DD0}" type="presParOf" srcId="{83C353B4-0349-4A0F-9025-35CEEF5BFC53}" destId="{14C58DD6-0653-49F2-9437-18DEE1792B88}" srcOrd="1" destOrd="0" presId="urn:microsoft.com/office/officeart/2005/8/layout/orgChart1"/>
    <dgm:cxn modelId="{4746F1C1-9223-4316-9D25-E5C81BC8759A}" type="presParOf" srcId="{83C353B4-0349-4A0F-9025-35CEEF5BFC53}" destId="{61860183-A81F-4001-A625-0DCEE384A34F}" srcOrd="2" destOrd="0" presId="urn:microsoft.com/office/officeart/2005/8/layout/orgChart1"/>
    <dgm:cxn modelId="{B31189F1-1060-46BD-B4E2-04A1B326DDA1}" type="presParOf" srcId="{89C30135-EC84-470B-A0A9-578D7D6D030C}" destId="{D8841624-B25E-44D6-822A-BB0D1F8096EA}" srcOrd="2" destOrd="0" presId="urn:microsoft.com/office/officeart/2005/8/layout/orgChart1"/>
    <dgm:cxn modelId="{05EE959F-3574-49CE-B858-DAE021E6DF4B}" type="presParOf" srcId="{DFFA9881-DB76-424C-B9FD-EA0DEF5F3C56}" destId="{20A0A279-61BF-4B0F-B30E-BC4B552BAE87}" srcOrd="2" destOrd="0" presId="urn:microsoft.com/office/officeart/2005/8/layout/orgChart1"/>
    <dgm:cxn modelId="{FF28575A-0BA1-4DA8-9B2E-F5A982B5B908}" type="presParOf" srcId="{DFFA9881-DB76-424C-B9FD-EA0DEF5F3C56}" destId="{DB38E6AD-D264-4BE2-9664-2C2D3465BE6B}" srcOrd="3" destOrd="0" presId="urn:microsoft.com/office/officeart/2005/8/layout/orgChart1"/>
    <dgm:cxn modelId="{D714980B-5D10-4555-B9F0-B6272724C437}" type="presParOf" srcId="{DB38E6AD-D264-4BE2-9664-2C2D3465BE6B}" destId="{E39ABF47-96E9-410C-B09F-5AFED36B430D}" srcOrd="0" destOrd="0" presId="urn:microsoft.com/office/officeart/2005/8/layout/orgChart1"/>
    <dgm:cxn modelId="{D232732E-2A83-49B3-B32B-0D19A8E74C79}" type="presParOf" srcId="{E39ABF47-96E9-410C-B09F-5AFED36B430D}" destId="{9231ED16-3E3F-4DD6-B665-E93F75B60723}" srcOrd="0" destOrd="0" presId="urn:microsoft.com/office/officeart/2005/8/layout/orgChart1"/>
    <dgm:cxn modelId="{6D11F56B-E9FE-44A1-9266-C0F3A89D7077}" type="presParOf" srcId="{E39ABF47-96E9-410C-B09F-5AFED36B430D}" destId="{16B474FD-CF8B-4E98-BC8A-4BFF56D708E7}" srcOrd="1" destOrd="0" presId="urn:microsoft.com/office/officeart/2005/8/layout/orgChart1"/>
    <dgm:cxn modelId="{420FDD02-B5C9-4B5E-822E-CAA495668EA3}" type="presParOf" srcId="{DB38E6AD-D264-4BE2-9664-2C2D3465BE6B}" destId="{B7C0B3A6-A109-49EE-999F-229E50C1825A}" srcOrd="1" destOrd="0" presId="urn:microsoft.com/office/officeart/2005/8/layout/orgChart1"/>
    <dgm:cxn modelId="{00E025CE-4BB1-4712-BBBC-A159D6672A4C}" type="presParOf" srcId="{B7C0B3A6-A109-49EE-999F-229E50C1825A}" destId="{031B1069-2795-4E0B-AFC7-7111FAE86125}" srcOrd="0" destOrd="0" presId="urn:microsoft.com/office/officeart/2005/8/layout/orgChart1"/>
    <dgm:cxn modelId="{DE0AECF3-05AB-4B97-865F-14A8395F0F88}" type="presParOf" srcId="{B7C0B3A6-A109-49EE-999F-229E50C1825A}" destId="{4F38A640-D834-460F-B9CC-633991691A98}" srcOrd="1" destOrd="0" presId="urn:microsoft.com/office/officeart/2005/8/layout/orgChart1"/>
    <dgm:cxn modelId="{456B001D-AFF8-40E5-A56A-D1119EF02922}" type="presParOf" srcId="{4F38A640-D834-460F-B9CC-633991691A98}" destId="{5658C3CD-8CF2-4E87-913F-FD418AA760DA}" srcOrd="0" destOrd="0" presId="urn:microsoft.com/office/officeart/2005/8/layout/orgChart1"/>
    <dgm:cxn modelId="{4233C5A2-D590-425A-BE26-005BD94579FE}" type="presParOf" srcId="{5658C3CD-8CF2-4E87-913F-FD418AA760DA}" destId="{D13C4237-15D3-4290-A88A-75E33A8B2E3F}" srcOrd="0" destOrd="0" presId="urn:microsoft.com/office/officeart/2005/8/layout/orgChart1"/>
    <dgm:cxn modelId="{E3FB663F-5022-4128-822D-AA642704748F}" type="presParOf" srcId="{5658C3CD-8CF2-4E87-913F-FD418AA760DA}" destId="{DDF600FC-617F-46A3-B877-F85E4BBFDBD0}" srcOrd="1" destOrd="0" presId="urn:microsoft.com/office/officeart/2005/8/layout/orgChart1"/>
    <dgm:cxn modelId="{AC7ABB44-3502-40BC-90A5-D7C803E414CD}" type="presParOf" srcId="{4F38A640-D834-460F-B9CC-633991691A98}" destId="{1B4808E2-E1B7-4915-AC20-F943BB268C5E}" srcOrd="1" destOrd="0" presId="urn:microsoft.com/office/officeart/2005/8/layout/orgChart1"/>
    <dgm:cxn modelId="{79945785-BB56-4AC3-A821-A63EB3250BFF}" type="presParOf" srcId="{4F38A640-D834-460F-B9CC-633991691A98}" destId="{12375126-7F50-4C5E-A429-F0E70B92F351}" srcOrd="2" destOrd="0" presId="urn:microsoft.com/office/officeart/2005/8/layout/orgChart1"/>
    <dgm:cxn modelId="{1D8696C3-5BF0-4DB2-AC85-9F7C2A13F79D}" type="presParOf" srcId="{B7C0B3A6-A109-49EE-999F-229E50C1825A}" destId="{6525E053-8EC0-4E95-A240-8DC456F02AC9}" srcOrd="2" destOrd="0" presId="urn:microsoft.com/office/officeart/2005/8/layout/orgChart1"/>
    <dgm:cxn modelId="{9EF9F9D5-8598-48BA-9B47-ABCFEF8B2BD8}" type="presParOf" srcId="{B7C0B3A6-A109-49EE-999F-229E50C1825A}" destId="{31255E79-19DD-4AC1-BCFD-8FF7F0AFE948}" srcOrd="3" destOrd="0" presId="urn:microsoft.com/office/officeart/2005/8/layout/orgChart1"/>
    <dgm:cxn modelId="{ED3F2549-1E6A-473A-BB69-DCCD5FF78D24}" type="presParOf" srcId="{31255E79-19DD-4AC1-BCFD-8FF7F0AFE948}" destId="{34029096-A228-400C-8754-754D7E0382A7}" srcOrd="0" destOrd="0" presId="urn:microsoft.com/office/officeart/2005/8/layout/orgChart1"/>
    <dgm:cxn modelId="{7C603B4C-B120-4475-9331-562DD4F9617C}" type="presParOf" srcId="{34029096-A228-400C-8754-754D7E0382A7}" destId="{73AA6B3C-6DAB-436F-BD5C-40F49246ECED}" srcOrd="0" destOrd="0" presId="urn:microsoft.com/office/officeart/2005/8/layout/orgChart1"/>
    <dgm:cxn modelId="{ECB4F85B-A404-49A8-8D00-A7DDC1ADCC9F}" type="presParOf" srcId="{34029096-A228-400C-8754-754D7E0382A7}" destId="{D8D97724-1B9C-45E2-A4F1-BB13D8AB96E4}" srcOrd="1" destOrd="0" presId="urn:microsoft.com/office/officeart/2005/8/layout/orgChart1"/>
    <dgm:cxn modelId="{1127A4B4-42C7-461D-AD59-5F7ED98BFEDE}" type="presParOf" srcId="{31255E79-19DD-4AC1-BCFD-8FF7F0AFE948}" destId="{91233912-12A5-43E1-8C8C-37202E497E8A}" srcOrd="1" destOrd="0" presId="urn:microsoft.com/office/officeart/2005/8/layout/orgChart1"/>
    <dgm:cxn modelId="{8152B5B8-C162-46F2-AC7D-65FF7463C905}" type="presParOf" srcId="{31255E79-19DD-4AC1-BCFD-8FF7F0AFE948}" destId="{DED1E6CD-4D50-484F-86D8-9688B635AED0}" srcOrd="2" destOrd="0" presId="urn:microsoft.com/office/officeart/2005/8/layout/orgChart1"/>
    <dgm:cxn modelId="{157A7C05-E6AE-4CB9-9A43-999522EF46F0}" type="presParOf" srcId="{B7C0B3A6-A109-49EE-999F-229E50C1825A}" destId="{468A20F3-0E59-4EB0-B4C2-A4813223ED0A}" srcOrd="4" destOrd="0" presId="urn:microsoft.com/office/officeart/2005/8/layout/orgChart1"/>
    <dgm:cxn modelId="{15BD0D78-3FD0-4426-B4DE-5A60473676C2}" type="presParOf" srcId="{B7C0B3A6-A109-49EE-999F-229E50C1825A}" destId="{E18D9B63-4909-48A5-AC65-E4F361285740}" srcOrd="5" destOrd="0" presId="urn:microsoft.com/office/officeart/2005/8/layout/orgChart1"/>
    <dgm:cxn modelId="{94FC8658-E097-4255-93A0-7E5620F12F9E}" type="presParOf" srcId="{E18D9B63-4909-48A5-AC65-E4F361285740}" destId="{C4716EA7-4173-4ED7-88EC-54C9ACAAB776}" srcOrd="0" destOrd="0" presId="urn:microsoft.com/office/officeart/2005/8/layout/orgChart1"/>
    <dgm:cxn modelId="{C1FE26F1-882E-4B64-8645-44BB36FC2095}" type="presParOf" srcId="{C4716EA7-4173-4ED7-88EC-54C9ACAAB776}" destId="{0CA51C09-ED5B-4617-ABF4-925A144A4EB4}" srcOrd="0" destOrd="0" presId="urn:microsoft.com/office/officeart/2005/8/layout/orgChart1"/>
    <dgm:cxn modelId="{B3B62B8A-F260-4075-BF9F-26AAFD26F8D1}" type="presParOf" srcId="{C4716EA7-4173-4ED7-88EC-54C9ACAAB776}" destId="{BE7D171E-DC85-4FC4-B7EE-1AE0444A764E}" srcOrd="1" destOrd="0" presId="urn:microsoft.com/office/officeart/2005/8/layout/orgChart1"/>
    <dgm:cxn modelId="{53B41AF2-31D8-4DA1-AC8C-48D10E18846F}" type="presParOf" srcId="{E18D9B63-4909-48A5-AC65-E4F361285740}" destId="{84D51BED-7EF6-4750-914B-E9FBD28C3F78}" srcOrd="1" destOrd="0" presId="urn:microsoft.com/office/officeart/2005/8/layout/orgChart1"/>
    <dgm:cxn modelId="{A64FA4F5-4B8E-4181-B693-476E3BE155B6}" type="presParOf" srcId="{E18D9B63-4909-48A5-AC65-E4F361285740}" destId="{6ABD7D5E-0D9C-4D36-8078-75722653A4BA}" srcOrd="2" destOrd="0" presId="urn:microsoft.com/office/officeart/2005/8/layout/orgChart1"/>
    <dgm:cxn modelId="{DFD2C208-06A4-4505-AE5B-75B9CE732822}" type="presParOf" srcId="{B7C0B3A6-A109-49EE-999F-229E50C1825A}" destId="{68AB8241-F1A1-49E0-94A4-AEA2D7057668}" srcOrd="6" destOrd="0" presId="urn:microsoft.com/office/officeart/2005/8/layout/orgChart1"/>
    <dgm:cxn modelId="{D2F0ABD4-FCCB-481B-B258-3B778856E7CF}" type="presParOf" srcId="{B7C0B3A6-A109-49EE-999F-229E50C1825A}" destId="{20C1C2A4-21C8-4BA5-AB50-FBE8BE246BA4}" srcOrd="7" destOrd="0" presId="urn:microsoft.com/office/officeart/2005/8/layout/orgChart1"/>
    <dgm:cxn modelId="{6C3E0F55-42CD-48F9-B64C-0F08F249918B}" type="presParOf" srcId="{20C1C2A4-21C8-4BA5-AB50-FBE8BE246BA4}" destId="{0F9DA26E-D8B3-448F-9D0E-23B25ED03469}" srcOrd="0" destOrd="0" presId="urn:microsoft.com/office/officeart/2005/8/layout/orgChart1"/>
    <dgm:cxn modelId="{D18BFADD-9036-470A-BD76-9198E2DEAF15}" type="presParOf" srcId="{0F9DA26E-D8B3-448F-9D0E-23B25ED03469}" destId="{370A9F0B-506C-4542-9066-E54F3ACC1D1E}" srcOrd="0" destOrd="0" presId="urn:microsoft.com/office/officeart/2005/8/layout/orgChart1"/>
    <dgm:cxn modelId="{29B2449A-C2FD-49FE-9BF6-327B7F2FBED7}" type="presParOf" srcId="{0F9DA26E-D8B3-448F-9D0E-23B25ED03469}" destId="{1785E144-045D-494D-B160-2AA839F10184}" srcOrd="1" destOrd="0" presId="urn:microsoft.com/office/officeart/2005/8/layout/orgChart1"/>
    <dgm:cxn modelId="{13BF882D-314F-44C2-A560-7DC0C5F7739E}" type="presParOf" srcId="{20C1C2A4-21C8-4BA5-AB50-FBE8BE246BA4}" destId="{247E3C46-0399-476D-AAF1-D9B070C31DA9}" srcOrd="1" destOrd="0" presId="urn:microsoft.com/office/officeart/2005/8/layout/orgChart1"/>
    <dgm:cxn modelId="{B73183DE-E556-4D8C-B379-51525D501A95}" type="presParOf" srcId="{20C1C2A4-21C8-4BA5-AB50-FBE8BE246BA4}" destId="{509B68A7-10F4-4CA4-8845-142DB07BB8E3}" srcOrd="2" destOrd="0" presId="urn:microsoft.com/office/officeart/2005/8/layout/orgChart1"/>
    <dgm:cxn modelId="{41B10568-3572-4567-BE17-A7C40950E793}" type="presParOf" srcId="{DB38E6AD-D264-4BE2-9664-2C2D3465BE6B}" destId="{94ABF274-468B-4A85-BD83-C373E5F1EC1A}" srcOrd="2" destOrd="0" presId="urn:microsoft.com/office/officeart/2005/8/layout/orgChart1"/>
    <dgm:cxn modelId="{09848274-A7CA-47AB-AE16-2844826C87DE}" type="presParOf" srcId="{DFFA9881-DB76-424C-B9FD-EA0DEF5F3C56}" destId="{58DEF53C-205D-4CB5-A383-FA377CBD06FA}" srcOrd="4" destOrd="0" presId="urn:microsoft.com/office/officeart/2005/8/layout/orgChart1"/>
    <dgm:cxn modelId="{A78CE35C-1C15-412F-BB46-1489893CD0FC}" type="presParOf" srcId="{DFFA9881-DB76-424C-B9FD-EA0DEF5F3C56}" destId="{2A0C9861-A9C5-4A6A-ADD8-195B974387A7}" srcOrd="5" destOrd="0" presId="urn:microsoft.com/office/officeart/2005/8/layout/orgChart1"/>
    <dgm:cxn modelId="{2F00CBB6-0B10-4656-AD60-86FA976CDD6F}" type="presParOf" srcId="{2A0C9861-A9C5-4A6A-ADD8-195B974387A7}" destId="{07ED1A26-7134-4D11-87B0-48E9AB6C53DB}" srcOrd="0" destOrd="0" presId="urn:microsoft.com/office/officeart/2005/8/layout/orgChart1"/>
    <dgm:cxn modelId="{24C61CDA-8A33-4D18-B18F-E7E85383A978}" type="presParOf" srcId="{07ED1A26-7134-4D11-87B0-48E9AB6C53DB}" destId="{A2E4F4DF-7152-4A5E-A634-E422B327FEED}" srcOrd="0" destOrd="0" presId="urn:microsoft.com/office/officeart/2005/8/layout/orgChart1"/>
    <dgm:cxn modelId="{AA3F43F5-C5E9-4B5F-8A39-5182A093CC47}" type="presParOf" srcId="{07ED1A26-7134-4D11-87B0-48E9AB6C53DB}" destId="{86148880-A2DD-4630-B109-24B18C092A19}" srcOrd="1" destOrd="0" presId="urn:microsoft.com/office/officeart/2005/8/layout/orgChart1"/>
    <dgm:cxn modelId="{430C5E85-1F77-4191-9BB6-A0873C2C16DC}" type="presParOf" srcId="{2A0C9861-A9C5-4A6A-ADD8-195B974387A7}" destId="{0DC917E1-2E06-4C3E-9393-E53BC9EB7313}" srcOrd="1" destOrd="0" presId="urn:microsoft.com/office/officeart/2005/8/layout/orgChart1"/>
    <dgm:cxn modelId="{82D06C38-120F-4EDB-B7D3-C021CE2DDBDD}" type="presParOf" srcId="{0DC917E1-2E06-4C3E-9393-E53BC9EB7313}" destId="{FBCAF9ED-12FB-42DA-B971-3550F1C96E5D}" srcOrd="0" destOrd="0" presId="urn:microsoft.com/office/officeart/2005/8/layout/orgChart1"/>
    <dgm:cxn modelId="{F3182353-4B44-4EB0-A018-3AD7D9294394}" type="presParOf" srcId="{0DC917E1-2E06-4C3E-9393-E53BC9EB7313}" destId="{F1467F81-104E-4865-A0C6-362A1615FA99}" srcOrd="1" destOrd="0" presId="urn:microsoft.com/office/officeart/2005/8/layout/orgChart1"/>
    <dgm:cxn modelId="{D4230369-7760-479A-94AC-0C449AC99396}" type="presParOf" srcId="{F1467F81-104E-4865-A0C6-362A1615FA99}" destId="{A93B3CCE-854D-4768-9395-B9641D2C2F55}" srcOrd="0" destOrd="0" presId="urn:microsoft.com/office/officeart/2005/8/layout/orgChart1"/>
    <dgm:cxn modelId="{80DEAAEF-3891-41B0-B275-B27268472CE9}" type="presParOf" srcId="{A93B3CCE-854D-4768-9395-B9641D2C2F55}" destId="{6B70BDED-04A5-4DBA-A281-8314A23AC60C}" srcOrd="0" destOrd="0" presId="urn:microsoft.com/office/officeart/2005/8/layout/orgChart1"/>
    <dgm:cxn modelId="{4F4DDF63-EB1C-46E5-A90F-E0EC63292A74}" type="presParOf" srcId="{A93B3CCE-854D-4768-9395-B9641D2C2F55}" destId="{15551441-E5F1-4A79-8CE7-AF36E5DD4498}" srcOrd="1" destOrd="0" presId="urn:microsoft.com/office/officeart/2005/8/layout/orgChart1"/>
    <dgm:cxn modelId="{CC3DF9D0-D37A-419E-BD08-335FF45745A9}" type="presParOf" srcId="{F1467F81-104E-4865-A0C6-362A1615FA99}" destId="{F847A041-7476-4774-8CB2-41F43EF5779D}" srcOrd="1" destOrd="0" presId="urn:microsoft.com/office/officeart/2005/8/layout/orgChart1"/>
    <dgm:cxn modelId="{D32500CF-5C6E-4D5F-95D3-9CFEC3761E00}" type="presParOf" srcId="{F1467F81-104E-4865-A0C6-362A1615FA99}" destId="{76A06F1A-6505-4EF7-B99D-5E7D222EF0D9}" srcOrd="2" destOrd="0" presId="urn:microsoft.com/office/officeart/2005/8/layout/orgChart1"/>
    <dgm:cxn modelId="{CF2BDD55-DE87-4149-803C-A3FAE902351E}" type="presParOf" srcId="{0DC917E1-2E06-4C3E-9393-E53BC9EB7313}" destId="{86F6514C-EDA1-43A4-8ECA-52258334142D}" srcOrd="2" destOrd="0" presId="urn:microsoft.com/office/officeart/2005/8/layout/orgChart1"/>
    <dgm:cxn modelId="{BFF94D8B-0388-4B90-9658-2F7BABC7BF76}" type="presParOf" srcId="{0DC917E1-2E06-4C3E-9393-E53BC9EB7313}" destId="{D4BF7B75-3D5E-4E87-AC7A-594B491765E9}" srcOrd="3" destOrd="0" presId="urn:microsoft.com/office/officeart/2005/8/layout/orgChart1"/>
    <dgm:cxn modelId="{043CF783-3A6F-498C-AB7E-C469B06746C4}" type="presParOf" srcId="{D4BF7B75-3D5E-4E87-AC7A-594B491765E9}" destId="{2F2072B2-9092-4E43-A506-A063D3264558}" srcOrd="0" destOrd="0" presId="urn:microsoft.com/office/officeart/2005/8/layout/orgChart1"/>
    <dgm:cxn modelId="{7165B1B4-6509-4B6A-B326-A9FC0C8A42EB}" type="presParOf" srcId="{2F2072B2-9092-4E43-A506-A063D3264558}" destId="{83AE5F1A-96A1-4B3E-B2BE-8C2B2136763A}" srcOrd="0" destOrd="0" presId="urn:microsoft.com/office/officeart/2005/8/layout/orgChart1"/>
    <dgm:cxn modelId="{188786FC-54D5-4109-8C15-B3488791F3C1}" type="presParOf" srcId="{2F2072B2-9092-4E43-A506-A063D3264558}" destId="{A7419318-5087-4970-B448-E3DD1203B989}" srcOrd="1" destOrd="0" presId="urn:microsoft.com/office/officeart/2005/8/layout/orgChart1"/>
    <dgm:cxn modelId="{4447A0BA-1AD1-4019-AFDC-07966780A9C0}" type="presParOf" srcId="{D4BF7B75-3D5E-4E87-AC7A-594B491765E9}" destId="{6293582D-958F-49AE-98D0-43672349F1C7}" srcOrd="1" destOrd="0" presId="urn:microsoft.com/office/officeart/2005/8/layout/orgChart1"/>
    <dgm:cxn modelId="{705FD293-5611-412F-AB88-76B2EC618D5E}" type="presParOf" srcId="{D4BF7B75-3D5E-4E87-AC7A-594B491765E9}" destId="{E25BEC56-2D5E-4825-80DD-C146CF79B3DF}" srcOrd="2" destOrd="0" presId="urn:microsoft.com/office/officeart/2005/8/layout/orgChart1"/>
    <dgm:cxn modelId="{412B0C3F-31E3-48E9-BD46-D6D1C05A4190}" type="presParOf" srcId="{2A0C9861-A9C5-4A6A-ADD8-195B974387A7}" destId="{75B4F564-05B0-42B2-A01F-B0426EFABD0B}" srcOrd="2" destOrd="0" presId="urn:microsoft.com/office/officeart/2005/8/layout/orgChart1"/>
    <dgm:cxn modelId="{4167D66B-DF99-4616-8ED9-CB8330A2874A}" type="presParOf" srcId="{DFFA9881-DB76-424C-B9FD-EA0DEF5F3C56}" destId="{DB64FC4A-3C9A-4944-A449-7D80ECBCFF18}" srcOrd="6" destOrd="0" presId="urn:microsoft.com/office/officeart/2005/8/layout/orgChart1"/>
    <dgm:cxn modelId="{04AA662A-3A9F-41F4-B9C0-16C8CDBB89BF}" type="presParOf" srcId="{DFFA9881-DB76-424C-B9FD-EA0DEF5F3C56}" destId="{CACD9921-1A90-463C-8671-CC36968AD295}" srcOrd="7" destOrd="0" presId="urn:microsoft.com/office/officeart/2005/8/layout/orgChart1"/>
    <dgm:cxn modelId="{E9CC12E7-3073-421E-BC12-DB0BE20EC475}" type="presParOf" srcId="{CACD9921-1A90-463C-8671-CC36968AD295}" destId="{BDDF7581-8A5D-4697-B153-0752E20C12A7}" srcOrd="0" destOrd="0" presId="urn:microsoft.com/office/officeart/2005/8/layout/orgChart1"/>
    <dgm:cxn modelId="{A0FD017A-F722-4753-8BF0-35BA4E580F4E}" type="presParOf" srcId="{BDDF7581-8A5D-4697-B153-0752E20C12A7}" destId="{3DC8D121-8126-4995-AA74-49682EE4A0C7}" srcOrd="0" destOrd="0" presId="urn:microsoft.com/office/officeart/2005/8/layout/orgChart1"/>
    <dgm:cxn modelId="{8A243926-570E-4D5D-A2E9-18C40E905A2A}" type="presParOf" srcId="{BDDF7581-8A5D-4697-B153-0752E20C12A7}" destId="{58090FE3-7F1E-4057-8CF9-40BF828DF550}" srcOrd="1" destOrd="0" presId="urn:microsoft.com/office/officeart/2005/8/layout/orgChart1"/>
    <dgm:cxn modelId="{AE77D1DF-C7C7-4AB6-88B5-804F12E58175}" type="presParOf" srcId="{CACD9921-1A90-463C-8671-CC36968AD295}" destId="{4B204574-C473-41D2-8C49-C0512EFDABCC}" srcOrd="1" destOrd="0" presId="urn:microsoft.com/office/officeart/2005/8/layout/orgChart1"/>
    <dgm:cxn modelId="{9E25EA91-074F-41A8-B138-D466759A27BF}" type="presParOf" srcId="{4B204574-C473-41D2-8C49-C0512EFDABCC}" destId="{CC69D78E-8AF0-43E1-B9C5-5230B02628C3}" srcOrd="0" destOrd="0" presId="urn:microsoft.com/office/officeart/2005/8/layout/orgChart1"/>
    <dgm:cxn modelId="{5006FACF-82FD-4E34-BA58-F3E43D0F15B8}" type="presParOf" srcId="{4B204574-C473-41D2-8C49-C0512EFDABCC}" destId="{A4D269A5-F87A-47FC-8B20-6C6BD59B7EC2}" srcOrd="1" destOrd="0" presId="urn:microsoft.com/office/officeart/2005/8/layout/orgChart1"/>
    <dgm:cxn modelId="{AFE8CD96-E073-4AF1-9CD8-65F33C529FCA}" type="presParOf" srcId="{A4D269A5-F87A-47FC-8B20-6C6BD59B7EC2}" destId="{9C7462AA-6F22-4B24-A926-82E769BE07C5}" srcOrd="0" destOrd="0" presId="urn:microsoft.com/office/officeart/2005/8/layout/orgChart1"/>
    <dgm:cxn modelId="{394772F2-487C-4CB7-AFA6-465DBF25D948}" type="presParOf" srcId="{9C7462AA-6F22-4B24-A926-82E769BE07C5}" destId="{A14E2D3F-07EB-4F29-A22A-897C2FBE3081}" srcOrd="0" destOrd="0" presId="urn:microsoft.com/office/officeart/2005/8/layout/orgChart1"/>
    <dgm:cxn modelId="{FBEF7108-47C8-4C35-84D5-45416E6ACD57}" type="presParOf" srcId="{9C7462AA-6F22-4B24-A926-82E769BE07C5}" destId="{25F1DB6F-CDFC-47EF-B10C-3EA5644C5F3C}" srcOrd="1" destOrd="0" presId="urn:microsoft.com/office/officeart/2005/8/layout/orgChart1"/>
    <dgm:cxn modelId="{C3756DB7-89D6-4ADD-8E70-E3BB7694A6A1}" type="presParOf" srcId="{A4D269A5-F87A-47FC-8B20-6C6BD59B7EC2}" destId="{C388FDEA-4525-44A5-AC4E-C5C0D5250ED7}" srcOrd="1" destOrd="0" presId="urn:microsoft.com/office/officeart/2005/8/layout/orgChart1"/>
    <dgm:cxn modelId="{2A68A162-056F-4DAF-824F-503F1BEC65B9}" type="presParOf" srcId="{C388FDEA-4525-44A5-AC4E-C5C0D5250ED7}" destId="{B4DB2035-A62D-4230-B21E-99C7DCE37139}" srcOrd="0" destOrd="0" presId="urn:microsoft.com/office/officeart/2005/8/layout/orgChart1"/>
    <dgm:cxn modelId="{0B822DC3-E835-43AE-B37A-FB0083B0EF59}" type="presParOf" srcId="{C388FDEA-4525-44A5-AC4E-C5C0D5250ED7}" destId="{0CC7F419-9DC6-49B6-B7C2-628005645ED0}" srcOrd="1" destOrd="0" presId="urn:microsoft.com/office/officeart/2005/8/layout/orgChart1"/>
    <dgm:cxn modelId="{AE5B77A3-2EEB-4508-8F3B-EE0529B63617}" type="presParOf" srcId="{0CC7F419-9DC6-49B6-B7C2-628005645ED0}" destId="{4B11E547-899D-4594-B233-A88C5466ACE4}" srcOrd="0" destOrd="0" presId="urn:microsoft.com/office/officeart/2005/8/layout/orgChart1"/>
    <dgm:cxn modelId="{7183A4D9-4EDA-498D-950E-4E3AE5363121}" type="presParOf" srcId="{4B11E547-899D-4594-B233-A88C5466ACE4}" destId="{79A46E0D-8B4C-4F58-BBD7-6C49210B5C50}" srcOrd="0" destOrd="0" presId="urn:microsoft.com/office/officeart/2005/8/layout/orgChart1"/>
    <dgm:cxn modelId="{5486F96B-D111-4993-8544-2095AF0AA539}" type="presParOf" srcId="{4B11E547-899D-4594-B233-A88C5466ACE4}" destId="{EC7CCA01-F8B5-41C1-A221-47E4926BCA6C}" srcOrd="1" destOrd="0" presId="urn:microsoft.com/office/officeart/2005/8/layout/orgChart1"/>
    <dgm:cxn modelId="{11E1E508-8D1A-4E3F-93F8-25AAF6F1F28B}" type="presParOf" srcId="{0CC7F419-9DC6-49B6-B7C2-628005645ED0}" destId="{8EF1D268-8A76-4433-9151-292A4B834812}" srcOrd="1" destOrd="0" presId="urn:microsoft.com/office/officeart/2005/8/layout/orgChart1"/>
    <dgm:cxn modelId="{4EB83B53-8009-4276-A08B-22906EBB6966}" type="presParOf" srcId="{0CC7F419-9DC6-49B6-B7C2-628005645ED0}" destId="{10F91E6A-C092-4284-AE85-9D84A0FCE260}" srcOrd="2" destOrd="0" presId="urn:microsoft.com/office/officeart/2005/8/layout/orgChart1"/>
    <dgm:cxn modelId="{F751FEA0-9C56-4E6F-90F1-BD1F32A75D81}" type="presParOf" srcId="{A4D269A5-F87A-47FC-8B20-6C6BD59B7EC2}" destId="{2AC0CA3A-7AC0-4F97-98E8-54110FC35AB9}" srcOrd="2" destOrd="0" presId="urn:microsoft.com/office/officeart/2005/8/layout/orgChart1"/>
    <dgm:cxn modelId="{B82BF7BF-624A-454D-9174-C44B10610559}" type="presParOf" srcId="{4B204574-C473-41D2-8C49-C0512EFDABCC}" destId="{1F900C3A-1F80-41AF-8501-1CCC7B4641E8}" srcOrd="2" destOrd="0" presId="urn:microsoft.com/office/officeart/2005/8/layout/orgChart1"/>
    <dgm:cxn modelId="{EB6D901E-C197-4125-B665-D2C42013DFF4}" type="presParOf" srcId="{4B204574-C473-41D2-8C49-C0512EFDABCC}" destId="{3E0F91F8-62D8-4C2D-91CC-E6C3B0445172}" srcOrd="3" destOrd="0" presId="urn:microsoft.com/office/officeart/2005/8/layout/orgChart1"/>
    <dgm:cxn modelId="{A84904A4-C97B-49D6-84E3-3433E1887E99}" type="presParOf" srcId="{3E0F91F8-62D8-4C2D-91CC-E6C3B0445172}" destId="{821F96DF-6FE1-4A2F-9CC6-21831A610EFA}" srcOrd="0" destOrd="0" presId="urn:microsoft.com/office/officeart/2005/8/layout/orgChart1"/>
    <dgm:cxn modelId="{72A3B56B-EF13-45C3-A9DA-5229CD213E9F}" type="presParOf" srcId="{821F96DF-6FE1-4A2F-9CC6-21831A610EFA}" destId="{F14FB71E-6068-4A36-B141-364392898228}" srcOrd="0" destOrd="0" presId="urn:microsoft.com/office/officeart/2005/8/layout/orgChart1"/>
    <dgm:cxn modelId="{C06E9197-859A-4E9F-9E9F-5E68AC4FF3AB}" type="presParOf" srcId="{821F96DF-6FE1-4A2F-9CC6-21831A610EFA}" destId="{9E1D9120-9795-48F5-8395-25FA066A987C}" srcOrd="1" destOrd="0" presId="urn:microsoft.com/office/officeart/2005/8/layout/orgChart1"/>
    <dgm:cxn modelId="{B0410BB8-C3B8-4FB3-8F7E-A24AAAB8E334}" type="presParOf" srcId="{3E0F91F8-62D8-4C2D-91CC-E6C3B0445172}" destId="{484F8006-2290-451F-91D2-80BA20C0C664}" srcOrd="1" destOrd="0" presId="urn:microsoft.com/office/officeart/2005/8/layout/orgChart1"/>
    <dgm:cxn modelId="{9ACA0441-4367-446D-8CD2-EE3AF0A0D8F8}" type="presParOf" srcId="{3E0F91F8-62D8-4C2D-91CC-E6C3B0445172}" destId="{72EAC984-5424-4A66-B692-92EAE526BF0B}" srcOrd="2" destOrd="0" presId="urn:microsoft.com/office/officeart/2005/8/layout/orgChart1"/>
    <dgm:cxn modelId="{426785F7-CFCA-475D-98C1-2DE2277B278C}" type="presParOf" srcId="{4B204574-C473-41D2-8C49-C0512EFDABCC}" destId="{74AE30D4-FF81-4ECE-B471-AB1474A5F4BC}" srcOrd="4" destOrd="0" presId="urn:microsoft.com/office/officeart/2005/8/layout/orgChart1"/>
    <dgm:cxn modelId="{D6E3FF14-F56A-4C95-8472-57391A5CB4F7}" type="presParOf" srcId="{4B204574-C473-41D2-8C49-C0512EFDABCC}" destId="{85A0964C-0B1F-4703-B02A-D318E1735CAF}" srcOrd="5" destOrd="0" presId="urn:microsoft.com/office/officeart/2005/8/layout/orgChart1"/>
    <dgm:cxn modelId="{E5323676-8DDA-41B5-BA28-CABE22E0F3E9}" type="presParOf" srcId="{85A0964C-0B1F-4703-B02A-D318E1735CAF}" destId="{C261A8B2-C398-4937-BBB2-301923D7B8BC}" srcOrd="0" destOrd="0" presId="urn:microsoft.com/office/officeart/2005/8/layout/orgChart1"/>
    <dgm:cxn modelId="{5AE459AB-97AA-4F36-8339-60A6A29B9A41}" type="presParOf" srcId="{C261A8B2-C398-4937-BBB2-301923D7B8BC}" destId="{A3734F32-5CB3-4E00-9EE1-43D676A3335F}" srcOrd="0" destOrd="0" presId="urn:microsoft.com/office/officeart/2005/8/layout/orgChart1"/>
    <dgm:cxn modelId="{7FD28194-317E-4F29-9448-89190F6C2519}" type="presParOf" srcId="{C261A8B2-C398-4937-BBB2-301923D7B8BC}" destId="{95D950F6-7330-4F2A-8B56-BEB5208F2404}" srcOrd="1" destOrd="0" presId="urn:microsoft.com/office/officeart/2005/8/layout/orgChart1"/>
    <dgm:cxn modelId="{40CEBDF5-C9B7-42FD-8655-2F5D8EB87477}" type="presParOf" srcId="{85A0964C-0B1F-4703-B02A-D318E1735CAF}" destId="{1491197A-3141-4190-9180-238ED1D34D93}" srcOrd="1" destOrd="0" presId="urn:microsoft.com/office/officeart/2005/8/layout/orgChart1"/>
    <dgm:cxn modelId="{1631D82F-10C8-41C3-AA92-B7B105334259}" type="presParOf" srcId="{85A0964C-0B1F-4703-B02A-D318E1735CAF}" destId="{9ED66E05-F263-41A9-8F9D-9DE1E8818976}" srcOrd="2" destOrd="0" presId="urn:microsoft.com/office/officeart/2005/8/layout/orgChart1"/>
    <dgm:cxn modelId="{241805D0-968A-4B07-B8A1-9192541971AE}" type="presParOf" srcId="{CACD9921-1A90-463C-8671-CC36968AD295}" destId="{BAC38A82-F4F0-47A2-8AFE-B936A762846F}" srcOrd="2" destOrd="0" presId="urn:microsoft.com/office/officeart/2005/8/layout/orgChart1"/>
    <dgm:cxn modelId="{84193F83-5910-4ECC-AA82-D29BCFE07BC4}" type="presParOf" srcId="{DFFA9881-DB76-424C-B9FD-EA0DEF5F3C56}" destId="{3181829D-5E7A-4F7C-BBAA-76D14D109E67}" srcOrd="8" destOrd="0" presId="urn:microsoft.com/office/officeart/2005/8/layout/orgChart1"/>
    <dgm:cxn modelId="{BF7F5246-65DE-49E3-8B77-379C3F5A346D}" type="presParOf" srcId="{DFFA9881-DB76-424C-B9FD-EA0DEF5F3C56}" destId="{3DA7E209-4C4F-4A2E-B394-E091D9E63E60}" srcOrd="9" destOrd="0" presId="urn:microsoft.com/office/officeart/2005/8/layout/orgChart1"/>
    <dgm:cxn modelId="{DC5FE2E2-C29D-4B66-8480-7C1621CAB257}" type="presParOf" srcId="{3DA7E209-4C4F-4A2E-B394-E091D9E63E60}" destId="{523D4315-A5DD-469B-9B89-C5D8EAFC1F3F}" srcOrd="0" destOrd="0" presId="urn:microsoft.com/office/officeart/2005/8/layout/orgChart1"/>
    <dgm:cxn modelId="{AE53EED3-22B3-498F-A705-BD3BAF1F45F4}" type="presParOf" srcId="{523D4315-A5DD-469B-9B89-C5D8EAFC1F3F}" destId="{67A2C25C-3C0E-47D7-A89E-7DA05049FDCE}" srcOrd="0" destOrd="0" presId="urn:microsoft.com/office/officeart/2005/8/layout/orgChart1"/>
    <dgm:cxn modelId="{A23D948C-F999-45BB-B481-0806F7C06F1E}" type="presParOf" srcId="{523D4315-A5DD-469B-9B89-C5D8EAFC1F3F}" destId="{6BAE0C38-7C69-4CD9-838D-AE0D2D8E5653}" srcOrd="1" destOrd="0" presId="urn:microsoft.com/office/officeart/2005/8/layout/orgChart1"/>
    <dgm:cxn modelId="{0505117E-1F5F-4B0E-990A-CF24668CD723}" type="presParOf" srcId="{3DA7E209-4C4F-4A2E-B394-E091D9E63E60}" destId="{70A9BD0C-6914-48D5-A3B1-3760FD106A13}" srcOrd="1" destOrd="0" presId="urn:microsoft.com/office/officeart/2005/8/layout/orgChart1"/>
    <dgm:cxn modelId="{9F441C8B-FD54-4B32-AD41-FAAFB41770C1}" type="presParOf" srcId="{3DA7E209-4C4F-4A2E-B394-E091D9E63E60}" destId="{A7D87859-0428-44CE-BAF0-9BA8831DD025}" srcOrd="2" destOrd="0" presId="urn:microsoft.com/office/officeart/2005/8/layout/orgChart1"/>
    <dgm:cxn modelId="{5EE9A6F9-455F-4151-89E6-184628931945}" type="presParOf" srcId="{DFFA9881-DB76-424C-B9FD-EA0DEF5F3C56}" destId="{82E02FA8-F13F-4C77-A236-1721E7ED4415}" srcOrd="10" destOrd="0" presId="urn:microsoft.com/office/officeart/2005/8/layout/orgChart1"/>
    <dgm:cxn modelId="{D3FA2BA1-0181-4070-85F4-3E8F64808D49}" type="presParOf" srcId="{DFFA9881-DB76-424C-B9FD-EA0DEF5F3C56}" destId="{44947FB6-E8E0-486C-B436-D2F82744B3D1}" srcOrd="11" destOrd="0" presId="urn:microsoft.com/office/officeart/2005/8/layout/orgChart1"/>
    <dgm:cxn modelId="{714D05D0-32C3-472D-9083-2F561B465C96}" type="presParOf" srcId="{44947FB6-E8E0-486C-B436-D2F82744B3D1}" destId="{59BA6221-3730-4D44-9DED-EDC4E86E608A}" srcOrd="0" destOrd="0" presId="urn:microsoft.com/office/officeart/2005/8/layout/orgChart1"/>
    <dgm:cxn modelId="{63B06F22-D8F0-4B34-8E9C-752AC8F1E724}" type="presParOf" srcId="{59BA6221-3730-4D44-9DED-EDC4E86E608A}" destId="{21B9827D-F12D-4522-A399-53E9E9C99CB8}" srcOrd="0" destOrd="0" presId="urn:microsoft.com/office/officeart/2005/8/layout/orgChart1"/>
    <dgm:cxn modelId="{B538D827-BF1F-4FCA-93FB-B390DE85EA69}" type="presParOf" srcId="{59BA6221-3730-4D44-9DED-EDC4E86E608A}" destId="{E9750351-CC29-459D-86B1-A8CC96D917E3}" srcOrd="1" destOrd="0" presId="urn:microsoft.com/office/officeart/2005/8/layout/orgChart1"/>
    <dgm:cxn modelId="{70375CA7-6B7F-4574-A379-925F5893AAB4}" type="presParOf" srcId="{44947FB6-E8E0-486C-B436-D2F82744B3D1}" destId="{79EEFEE8-7069-493E-961D-97E6C8E76DD2}" srcOrd="1" destOrd="0" presId="urn:microsoft.com/office/officeart/2005/8/layout/orgChart1"/>
    <dgm:cxn modelId="{D719C17D-2766-4E24-82C7-DEDC1819A247}" type="presParOf" srcId="{44947FB6-E8E0-486C-B436-D2F82744B3D1}" destId="{D4961195-CAC5-4790-B569-BBF02D90AF2A}" srcOrd="2" destOrd="0" presId="urn:microsoft.com/office/officeart/2005/8/layout/orgChart1"/>
    <dgm:cxn modelId="{7D95763D-C27E-41CB-A45C-63016B2CB090}" type="presParOf" srcId="{5C23531B-E791-4862-8C96-DA3E785ECD47}" destId="{D2EE0CF3-2148-46CB-B658-5670D4077D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2FA8-F13F-4C77-A236-1721E7ED4415}">
      <dsp:nvSpPr>
        <dsp:cNvPr id="0" name=""/>
        <dsp:cNvSpPr/>
      </dsp:nvSpPr>
      <dsp:spPr>
        <a:xfrm>
          <a:off x="6222730" y="959537"/>
          <a:ext cx="3891189" cy="167467"/>
        </a:xfrm>
        <a:custGeom>
          <a:avLst/>
          <a:gdLst/>
          <a:ahLst/>
          <a:cxnLst/>
          <a:rect l="0" t="0" r="0" b="0"/>
          <a:pathLst>
            <a:path>
              <a:moveTo>
                <a:pt x="0" y="0"/>
              </a:moveTo>
              <a:lnTo>
                <a:pt x="0" y="83733"/>
              </a:lnTo>
              <a:lnTo>
                <a:pt x="3891189" y="83733"/>
              </a:lnTo>
              <a:lnTo>
                <a:pt x="389118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1829D-5E7A-4F7C-BBAA-76D14D109E67}">
      <dsp:nvSpPr>
        <dsp:cNvPr id="0" name=""/>
        <dsp:cNvSpPr/>
      </dsp:nvSpPr>
      <dsp:spPr>
        <a:xfrm>
          <a:off x="6222730" y="959537"/>
          <a:ext cx="2926259" cy="167467"/>
        </a:xfrm>
        <a:custGeom>
          <a:avLst/>
          <a:gdLst/>
          <a:ahLst/>
          <a:cxnLst/>
          <a:rect l="0" t="0" r="0" b="0"/>
          <a:pathLst>
            <a:path>
              <a:moveTo>
                <a:pt x="0" y="0"/>
              </a:moveTo>
              <a:lnTo>
                <a:pt x="0" y="83733"/>
              </a:lnTo>
              <a:lnTo>
                <a:pt x="2926259" y="83733"/>
              </a:lnTo>
              <a:lnTo>
                <a:pt x="292625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30D4-FF81-4ECE-B471-AB1474A5F4BC}">
      <dsp:nvSpPr>
        <dsp:cNvPr id="0" name=""/>
        <dsp:cNvSpPr/>
      </dsp:nvSpPr>
      <dsp:spPr>
        <a:xfrm>
          <a:off x="8184059"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00C3A-1F80-41AF-8501-1CCC7B4641E8}">
      <dsp:nvSpPr>
        <dsp:cNvPr id="0" name=""/>
        <dsp:cNvSpPr/>
      </dsp:nvSpPr>
      <dsp:spPr>
        <a:xfrm>
          <a:off x="8138339"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B2035-A62D-4230-B21E-99C7DCE37139}">
      <dsp:nvSpPr>
        <dsp:cNvPr id="0" name=""/>
        <dsp:cNvSpPr/>
      </dsp:nvSpPr>
      <dsp:spPr>
        <a:xfrm>
          <a:off x="6900144"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9D78E-8AF0-43E1-B9C5-5230B02628C3}">
      <dsp:nvSpPr>
        <dsp:cNvPr id="0" name=""/>
        <dsp:cNvSpPr/>
      </dsp:nvSpPr>
      <dsp:spPr>
        <a:xfrm>
          <a:off x="7219129"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4FC4A-3C9A-4944-A449-7D80ECBCFF18}">
      <dsp:nvSpPr>
        <dsp:cNvPr id="0" name=""/>
        <dsp:cNvSpPr/>
      </dsp:nvSpPr>
      <dsp:spPr>
        <a:xfrm>
          <a:off x="6222730" y="959537"/>
          <a:ext cx="1961329" cy="167467"/>
        </a:xfrm>
        <a:custGeom>
          <a:avLst/>
          <a:gdLst/>
          <a:ahLst/>
          <a:cxnLst/>
          <a:rect l="0" t="0" r="0" b="0"/>
          <a:pathLst>
            <a:path>
              <a:moveTo>
                <a:pt x="0" y="0"/>
              </a:moveTo>
              <a:lnTo>
                <a:pt x="0" y="83733"/>
              </a:lnTo>
              <a:lnTo>
                <a:pt x="1961329" y="83733"/>
              </a:lnTo>
              <a:lnTo>
                <a:pt x="1961329"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514C-EDA1-43A4-8ECA-52258334142D}">
      <dsp:nvSpPr>
        <dsp:cNvPr id="0" name=""/>
        <dsp:cNvSpPr/>
      </dsp:nvSpPr>
      <dsp:spPr>
        <a:xfrm>
          <a:off x="5735848" y="1525736"/>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AF9ED-12FB-42DA-B971-3550F1C96E5D}">
      <dsp:nvSpPr>
        <dsp:cNvPr id="0" name=""/>
        <dsp:cNvSpPr/>
      </dsp:nvSpPr>
      <dsp:spPr>
        <a:xfrm>
          <a:off x="5735848" y="15257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EF53C-205D-4CB5-A383-FA377CBD06FA}">
      <dsp:nvSpPr>
        <dsp:cNvPr id="0" name=""/>
        <dsp:cNvSpPr/>
      </dsp:nvSpPr>
      <dsp:spPr>
        <a:xfrm>
          <a:off x="6054833" y="959537"/>
          <a:ext cx="167896" cy="167467"/>
        </a:xfrm>
        <a:custGeom>
          <a:avLst/>
          <a:gdLst/>
          <a:ahLst/>
          <a:cxnLst/>
          <a:rect l="0" t="0" r="0" b="0"/>
          <a:pathLst>
            <a:path>
              <a:moveTo>
                <a:pt x="167896" y="0"/>
              </a:moveTo>
              <a:lnTo>
                <a:pt x="167896"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B8241-F1A1-49E0-94A4-AEA2D7057668}">
      <dsp:nvSpPr>
        <dsp:cNvPr id="0" name=""/>
        <dsp:cNvSpPr/>
      </dsp:nvSpPr>
      <dsp:spPr>
        <a:xfrm>
          <a:off x="4695392" y="1525736"/>
          <a:ext cx="132206" cy="2065429"/>
        </a:xfrm>
        <a:custGeom>
          <a:avLst/>
          <a:gdLst/>
          <a:ahLst/>
          <a:cxnLst/>
          <a:rect l="0" t="0" r="0" b="0"/>
          <a:pathLst>
            <a:path>
              <a:moveTo>
                <a:pt x="0" y="0"/>
              </a:moveTo>
              <a:lnTo>
                <a:pt x="0" y="2065429"/>
              </a:lnTo>
              <a:lnTo>
                <a:pt x="132206" y="2065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A20F3-0E59-4EB0-B4C2-A4813223ED0A}">
      <dsp:nvSpPr>
        <dsp:cNvPr id="0" name=""/>
        <dsp:cNvSpPr/>
      </dsp:nvSpPr>
      <dsp:spPr>
        <a:xfrm>
          <a:off x="4695392" y="1525736"/>
          <a:ext cx="132206" cy="1499230"/>
        </a:xfrm>
        <a:custGeom>
          <a:avLst/>
          <a:gdLst/>
          <a:ahLst/>
          <a:cxnLst/>
          <a:rect l="0" t="0" r="0" b="0"/>
          <a:pathLst>
            <a:path>
              <a:moveTo>
                <a:pt x="0" y="0"/>
              </a:moveTo>
              <a:lnTo>
                <a:pt x="0" y="1499230"/>
              </a:lnTo>
              <a:lnTo>
                <a:pt x="132206"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5E053-8EC0-4E95-A240-8DC456F02AC9}">
      <dsp:nvSpPr>
        <dsp:cNvPr id="0" name=""/>
        <dsp:cNvSpPr/>
      </dsp:nvSpPr>
      <dsp:spPr>
        <a:xfrm>
          <a:off x="4695392" y="1525736"/>
          <a:ext cx="132206" cy="933031"/>
        </a:xfrm>
        <a:custGeom>
          <a:avLst/>
          <a:gdLst/>
          <a:ahLst/>
          <a:cxnLst/>
          <a:rect l="0" t="0" r="0" b="0"/>
          <a:pathLst>
            <a:path>
              <a:moveTo>
                <a:pt x="0" y="0"/>
              </a:moveTo>
              <a:lnTo>
                <a:pt x="0" y="933031"/>
              </a:lnTo>
              <a:lnTo>
                <a:pt x="132206"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B1069-2795-4E0B-AFC7-7111FAE86125}">
      <dsp:nvSpPr>
        <dsp:cNvPr id="0" name=""/>
        <dsp:cNvSpPr/>
      </dsp:nvSpPr>
      <dsp:spPr>
        <a:xfrm>
          <a:off x="4695392" y="1525736"/>
          <a:ext cx="132206" cy="366832"/>
        </a:xfrm>
        <a:custGeom>
          <a:avLst/>
          <a:gdLst/>
          <a:ahLst/>
          <a:cxnLst/>
          <a:rect l="0" t="0" r="0" b="0"/>
          <a:pathLst>
            <a:path>
              <a:moveTo>
                <a:pt x="0" y="0"/>
              </a:moveTo>
              <a:lnTo>
                <a:pt x="0" y="366832"/>
              </a:lnTo>
              <a:lnTo>
                <a:pt x="132206"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0A279-61BF-4B0F-B30E-BC4B552BAE87}">
      <dsp:nvSpPr>
        <dsp:cNvPr id="0" name=""/>
        <dsp:cNvSpPr/>
      </dsp:nvSpPr>
      <dsp:spPr>
        <a:xfrm>
          <a:off x="5047944" y="959537"/>
          <a:ext cx="1174785" cy="167467"/>
        </a:xfrm>
        <a:custGeom>
          <a:avLst/>
          <a:gdLst/>
          <a:ahLst/>
          <a:cxnLst/>
          <a:rect l="0" t="0" r="0" b="0"/>
          <a:pathLst>
            <a:path>
              <a:moveTo>
                <a:pt x="1174785" y="0"/>
              </a:moveTo>
              <a:lnTo>
                <a:pt x="1174785"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2755A-F2EB-42F7-A36B-E650FF98EEED}">
      <dsp:nvSpPr>
        <dsp:cNvPr id="0" name=""/>
        <dsp:cNvSpPr/>
      </dsp:nvSpPr>
      <dsp:spPr>
        <a:xfrm>
          <a:off x="2331540" y="1525736"/>
          <a:ext cx="1929860" cy="167467"/>
        </a:xfrm>
        <a:custGeom>
          <a:avLst/>
          <a:gdLst/>
          <a:ahLst/>
          <a:cxnLst/>
          <a:rect l="0" t="0" r="0" b="0"/>
          <a:pathLst>
            <a:path>
              <a:moveTo>
                <a:pt x="0" y="0"/>
              </a:moveTo>
              <a:lnTo>
                <a:pt x="0" y="83733"/>
              </a:lnTo>
              <a:lnTo>
                <a:pt x="1929860" y="83733"/>
              </a:lnTo>
              <a:lnTo>
                <a:pt x="192986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F4868-A69B-4C59-BB08-297A82E288FF}">
      <dsp:nvSpPr>
        <dsp:cNvPr id="0" name=""/>
        <dsp:cNvSpPr/>
      </dsp:nvSpPr>
      <dsp:spPr>
        <a:xfrm>
          <a:off x="2977485" y="2091935"/>
          <a:ext cx="119619" cy="1499230"/>
        </a:xfrm>
        <a:custGeom>
          <a:avLst/>
          <a:gdLst/>
          <a:ahLst/>
          <a:cxnLst/>
          <a:rect l="0" t="0" r="0" b="0"/>
          <a:pathLst>
            <a:path>
              <a:moveTo>
                <a:pt x="0" y="0"/>
              </a:moveTo>
              <a:lnTo>
                <a:pt x="0" y="1499230"/>
              </a:lnTo>
              <a:lnTo>
                <a:pt x="119619"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89AD0-82BC-4C99-94DA-746398AC9B0E}">
      <dsp:nvSpPr>
        <dsp:cNvPr id="0" name=""/>
        <dsp:cNvSpPr/>
      </dsp:nvSpPr>
      <dsp:spPr>
        <a:xfrm>
          <a:off x="2977485" y="2091935"/>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C94F2-5B61-43E1-9BB9-61F587E8A960}">
      <dsp:nvSpPr>
        <dsp:cNvPr id="0" name=""/>
        <dsp:cNvSpPr/>
      </dsp:nvSpPr>
      <dsp:spPr>
        <a:xfrm>
          <a:off x="297748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C8C2F-845A-4BC8-B0C4-6843D651B992}">
      <dsp:nvSpPr>
        <dsp:cNvPr id="0" name=""/>
        <dsp:cNvSpPr/>
      </dsp:nvSpPr>
      <dsp:spPr>
        <a:xfrm>
          <a:off x="2331540"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B2D9A-2FA9-470F-A69E-138407232046}">
      <dsp:nvSpPr>
        <dsp:cNvPr id="0" name=""/>
        <dsp:cNvSpPr/>
      </dsp:nvSpPr>
      <dsp:spPr>
        <a:xfrm>
          <a:off x="201255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B9A35-5890-47B3-B364-21BFE9005A9F}">
      <dsp:nvSpPr>
        <dsp:cNvPr id="0" name=""/>
        <dsp:cNvSpPr/>
      </dsp:nvSpPr>
      <dsp:spPr>
        <a:xfrm>
          <a:off x="2285820"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EC9B6-C36E-4311-9150-25C8DCAFF3E2}">
      <dsp:nvSpPr>
        <dsp:cNvPr id="0" name=""/>
        <dsp:cNvSpPr/>
      </dsp:nvSpPr>
      <dsp:spPr>
        <a:xfrm>
          <a:off x="1366610"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F36BE-D9B1-44B1-A124-B63652397EB1}">
      <dsp:nvSpPr>
        <dsp:cNvPr id="0" name=""/>
        <dsp:cNvSpPr/>
      </dsp:nvSpPr>
      <dsp:spPr>
        <a:xfrm>
          <a:off x="401680" y="1525736"/>
          <a:ext cx="1929860" cy="167467"/>
        </a:xfrm>
        <a:custGeom>
          <a:avLst/>
          <a:gdLst/>
          <a:ahLst/>
          <a:cxnLst/>
          <a:rect l="0" t="0" r="0" b="0"/>
          <a:pathLst>
            <a:path>
              <a:moveTo>
                <a:pt x="1929860" y="0"/>
              </a:moveTo>
              <a:lnTo>
                <a:pt x="192986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7667E-E629-4BBB-8A5D-64CCB1F9AACF}">
      <dsp:nvSpPr>
        <dsp:cNvPr id="0" name=""/>
        <dsp:cNvSpPr/>
      </dsp:nvSpPr>
      <dsp:spPr>
        <a:xfrm>
          <a:off x="2331540" y="959537"/>
          <a:ext cx="3891189" cy="167467"/>
        </a:xfrm>
        <a:custGeom>
          <a:avLst/>
          <a:gdLst/>
          <a:ahLst/>
          <a:cxnLst/>
          <a:rect l="0" t="0" r="0" b="0"/>
          <a:pathLst>
            <a:path>
              <a:moveTo>
                <a:pt x="3891189" y="0"/>
              </a:moveTo>
              <a:lnTo>
                <a:pt x="3891189"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2B160-697D-4FFD-AA08-6ED43C72E867}">
      <dsp:nvSpPr>
        <dsp:cNvPr id="0" name=""/>
        <dsp:cNvSpPr/>
      </dsp:nvSpPr>
      <dsp:spPr>
        <a:xfrm>
          <a:off x="5823998" y="560806"/>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Ian Brawn</a:t>
          </a:r>
          <a:endParaRPr lang="en-GB" sz="1200" kern="1200" dirty="0"/>
        </a:p>
      </dsp:txBody>
      <dsp:txXfrm>
        <a:off x="5823998" y="560806"/>
        <a:ext cx="797462" cy="398731"/>
      </dsp:txXfrm>
    </dsp:sp>
    <dsp:sp modelId="{735AC7A6-3D8C-4F95-8833-5F4C5D8A0D3A}">
      <dsp:nvSpPr>
        <dsp:cNvPr id="0" name=""/>
        <dsp:cNvSpPr/>
      </dsp:nvSpPr>
      <dsp:spPr>
        <a:xfrm>
          <a:off x="1932809"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sp:txBody>
      <dsp:txXfrm>
        <a:off x="1932809" y="1127005"/>
        <a:ext cx="797462" cy="398731"/>
      </dsp:txXfrm>
    </dsp:sp>
    <dsp:sp modelId="{7B048FDA-9E2E-4EEA-BD42-A9641E376A46}">
      <dsp:nvSpPr>
        <dsp:cNvPr id="0" name=""/>
        <dsp:cNvSpPr/>
      </dsp:nvSpPr>
      <dsp:spPr>
        <a:xfrm>
          <a:off x="294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Kelvin Gascoyne</a:t>
          </a:r>
          <a:endParaRPr lang="en-GB" sz="1200" kern="1200" dirty="0"/>
        </a:p>
      </dsp:txBody>
      <dsp:txXfrm>
        <a:off x="2948" y="1693203"/>
        <a:ext cx="797462" cy="398731"/>
      </dsp:txXfrm>
    </dsp:sp>
    <dsp:sp modelId="{0D3F66CD-9760-4767-883C-1A1069006A08}">
      <dsp:nvSpPr>
        <dsp:cNvPr id="0" name=""/>
        <dsp:cNvSpPr/>
      </dsp:nvSpPr>
      <dsp:spPr>
        <a:xfrm>
          <a:off x="96787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Simon Moorby</a:t>
          </a:r>
          <a:endParaRPr lang="en-GB" sz="1200" kern="1200" dirty="0"/>
        </a:p>
      </dsp:txBody>
      <dsp:txXfrm>
        <a:off x="967878" y="1693203"/>
        <a:ext cx="797462" cy="398731"/>
      </dsp:txXfrm>
    </dsp:sp>
    <dsp:sp modelId="{9B5680D5-FD2D-4C3A-8D73-8D268E0570D5}">
      <dsp:nvSpPr>
        <dsp:cNvPr id="0" name=""/>
        <dsp:cNvSpPr/>
      </dsp:nvSpPr>
      <dsp:spPr>
        <a:xfrm>
          <a:off x="193280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Chad Silk</a:t>
          </a:r>
          <a:endParaRPr lang="en-GB" sz="1200" kern="1200" dirty="0"/>
        </a:p>
      </dsp:txBody>
      <dsp:txXfrm>
        <a:off x="1932809" y="1693203"/>
        <a:ext cx="797462" cy="398731"/>
      </dsp:txXfrm>
    </dsp:sp>
    <dsp:sp modelId="{30E90FE4-51EE-4250-8636-869F92F3D11A}">
      <dsp:nvSpPr>
        <dsp:cNvPr id="0" name=""/>
        <dsp:cNvSpPr/>
      </dsp:nvSpPr>
      <dsp:spPr>
        <a:xfrm>
          <a:off x="2132174"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Joshua Davies</a:t>
          </a:r>
          <a:endParaRPr lang="en-GB" sz="1200" kern="1200" dirty="0"/>
        </a:p>
      </dsp:txBody>
      <dsp:txXfrm>
        <a:off x="2132174" y="2259402"/>
        <a:ext cx="797462" cy="398731"/>
      </dsp:txXfrm>
    </dsp:sp>
    <dsp:sp modelId="{A23B6C11-0FEF-45B7-AA22-1EAE6887F468}">
      <dsp:nvSpPr>
        <dsp:cNvPr id="0" name=""/>
        <dsp:cNvSpPr/>
      </dsp:nvSpPr>
      <dsp:spPr>
        <a:xfrm>
          <a:off x="289773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Dave Templeman</a:t>
          </a:r>
          <a:endParaRPr lang="en-GB" sz="1200" kern="1200" dirty="0"/>
        </a:p>
      </dsp:txBody>
      <dsp:txXfrm>
        <a:off x="2897739" y="1693203"/>
        <a:ext cx="797462" cy="398731"/>
      </dsp:txXfrm>
    </dsp:sp>
    <dsp:sp modelId="{75847DA5-9302-4DF9-84BF-948851070C98}">
      <dsp:nvSpPr>
        <dsp:cNvPr id="0" name=""/>
        <dsp:cNvSpPr/>
      </dsp:nvSpPr>
      <dsp:spPr>
        <a:xfrm>
          <a:off x="3097105" y="2259402"/>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sp:txBody>
      <dsp:txXfrm>
        <a:off x="3097105" y="2259402"/>
        <a:ext cx="797462" cy="398731"/>
      </dsp:txXfrm>
    </dsp:sp>
    <dsp:sp modelId="{1FC6CD2A-A824-4114-BA2E-C86832223EFA}">
      <dsp:nvSpPr>
        <dsp:cNvPr id="0" name=""/>
        <dsp:cNvSpPr/>
      </dsp:nvSpPr>
      <dsp:spPr>
        <a:xfrm>
          <a:off x="3097105" y="2825601"/>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sp:txBody>
      <dsp:txXfrm>
        <a:off x="3097105" y="2825601"/>
        <a:ext cx="797462" cy="398731"/>
      </dsp:txXfrm>
    </dsp:sp>
    <dsp:sp modelId="{1D0C7AAA-440C-47BA-8B75-BCB88CDEDA79}">
      <dsp:nvSpPr>
        <dsp:cNvPr id="0" name=""/>
        <dsp:cNvSpPr/>
      </dsp:nvSpPr>
      <dsp:spPr>
        <a:xfrm>
          <a:off x="3097105"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William John</a:t>
          </a:r>
          <a:endParaRPr lang="en-GB" sz="1300" kern="1200" dirty="0">
            <a:solidFill>
              <a:prstClr val="white"/>
            </a:solidFill>
            <a:latin typeface="Aptos" panose="02110004020202020204"/>
            <a:ea typeface="+mn-ea"/>
            <a:cs typeface="+mn-cs"/>
          </a:endParaRPr>
        </a:p>
      </dsp:txBody>
      <dsp:txXfrm>
        <a:off x="3097105" y="3391800"/>
        <a:ext cx="797462" cy="398731"/>
      </dsp:txXfrm>
    </dsp:sp>
    <dsp:sp modelId="{5DE38158-C635-40D7-BA5E-244A7EE1BA40}">
      <dsp:nvSpPr>
        <dsp:cNvPr id="0" name=""/>
        <dsp:cNvSpPr/>
      </dsp:nvSpPr>
      <dsp:spPr>
        <a:xfrm>
          <a:off x="386266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Martin Torbet</a:t>
          </a:r>
          <a:endParaRPr lang="en-GB" sz="1200" kern="1200" dirty="0"/>
        </a:p>
      </dsp:txBody>
      <dsp:txXfrm>
        <a:off x="3862669" y="1693203"/>
        <a:ext cx="797462" cy="398731"/>
      </dsp:txXfrm>
    </dsp:sp>
    <dsp:sp modelId="{9231ED16-3E3F-4DD6-B665-E93F75B60723}">
      <dsp:nvSpPr>
        <dsp:cNvPr id="0" name=""/>
        <dsp:cNvSpPr/>
      </dsp:nvSpPr>
      <dsp:spPr>
        <a:xfrm>
          <a:off x="4607254" y="1127005"/>
          <a:ext cx="881379"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sp:txBody>
      <dsp:txXfrm>
        <a:off x="4607254" y="1127005"/>
        <a:ext cx="881379" cy="398731"/>
      </dsp:txXfrm>
    </dsp:sp>
    <dsp:sp modelId="{D13C4237-15D3-4290-A88A-75E33A8B2E3F}">
      <dsp:nvSpPr>
        <dsp:cNvPr id="0" name=""/>
        <dsp:cNvSpPr/>
      </dsp:nvSpPr>
      <dsp:spPr>
        <a:xfrm>
          <a:off x="482759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Hajira </a:t>
          </a:r>
          <a:r>
            <a:rPr lang="en-US" sz="1200" kern="1200" dirty="0" err="1"/>
            <a:t>Bazaz</a:t>
          </a:r>
          <a:endParaRPr lang="en-GB" sz="1200" kern="1200" dirty="0"/>
        </a:p>
      </dsp:txBody>
      <dsp:txXfrm>
        <a:off x="4827599" y="1693203"/>
        <a:ext cx="797462" cy="398731"/>
      </dsp:txXfrm>
    </dsp:sp>
    <dsp:sp modelId="{73AA6B3C-6DAB-436F-BD5C-40F49246ECED}">
      <dsp:nvSpPr>
        <dsp:cNvPr id="0" name=""/>
        <dsp:cNvSpPr/>
      </dsp:nvSpPr>
      <dsp:spPr>
        <a:xfrm>
          <a:off x="4827599"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Berk Bilgin</a:t>
          </a:r>
          <a:endParaRPr lang="en-GB" sz="1200" kern="1200" dirty="0"/>
        </a:p>
      </dsp:txBody>
      <dsp:txXfrm>
        <a:off x="4827599" y="2259402"/>
        <a:ext cx="797462" cy="398731"/>
      </dsp:txXfrm>
    </dsp:sp>
    <dsp:sp modelId="{0CA51C09-ED5B-4617-ABF4-925A144A4EB4}">
      <dsp:nvSpPr>
        <dsp:cNvPr id="0" name=""/>
        <dsp:cNvSpPr/>
      </dsp:nvSpPr>
      <dsp:spPr>
        <a:xfrm>
          <a:off x="4827599" y="2825601"/>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John Holden</a:t>
          </a:r>
          <a:endParaRPr lang="en-GB" sz="1200" kern="1200" dirty="0"/>
        </a:p>
      </dsp:txBody>
      <dsp:txXfrm>
        <a:off x="4827599" y="2825601"/>
        <a:ext cx="797462" cy="398731"/>
      </dsp:txXfrm>
    </dsp:sp>
    <dsp:sp modelId="{370A9F0B-506C-4542-9066-E54F3ACC1D1E}">
      <dsp:nvSpPr>
        <dsp:cNvPr id="0" name=""/>
        <dsp:cNvSpPr/>
      </dsp:nvSpPr>
      <dsp:spPr>
        <a:xfrm>
          <a:off x="4827599"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Zhen Ha Ng</a:t>
          </a:r>
          <a:endParaRPr lang="en-GB" sz="1200" kern="1200" dirty="0"/>
        </a:p>
      </dsp:txBody>
      <dsp:txXfrm>
        <a:off x="4827599" y="3391800"/>
        <a:ext cx="797462" cy="398731"/>
      </dsp:txXfrm>
    </dsp:sp>
    <dsp:sp modelId="{A2E4F4DF-7152-4A5E-A634-E422B327FEED}">
      <dsp:nvSpPr>
        <dsp:cNvPr id="0" name=""/>
        <dsp:cNvSpPr/>
      </dsp:nvSpPr>
      <dsp:spPr>
        <a:xfrm>
          <a:off x="5656101"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Weiming Qian</a:t>
          </a:r>
          <a:endParaRPr lang="en-GB" sz="1200" kern="1200" dirty="0"/>
        </a:p>
      </dsp:txBody>
      <dsp:txXfrm>
        <a:off x="5656101" y="1127005"/>
        <a:ext cx="797462" cy="398731"/>
      </dsp:txXfrm>
    </dsp:sp>
    <dsp:sp modelId="{6B70BDED-04A5-4DBA-A281-8314A23AC60C}">
      <dsp:nvSpPr>
        <dsp:cNvPr id="0" name=""/>
        <dsp:cNvSpPr/>
      </dsp:nvSpPr>
      <dsp:spPr>
        <a:xfrm>
          <a:off x="5855467" y="1693203"/>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sp:txBody>
      <dsp:txXfrm>
        <a:off x="5855467" y="1693203"/>
        <a:ext cx="797462" cy="398731"/>
      </dsp:txXfrm>
    </dsp:sp>
    <dsp:sp modelId="{83AE5F1A-96A1-4B3E-B2BE-8C2B2136763A}">
      <dsp:nvSpPr>
        <dsp:cNvPr id="0" name=""/>
        <dsp:cNvSpPr/>
      </dsp:nvSpPr>
      <dsp:spPr>
        <a:xfrm>
          <a:off x="5855467" y="2259402"/>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Mohamed Siyad</a:t>
          </a:r>
          <a:endParaRPr lang="en-GB" sz="1200" kern="1200" dirty="0"/>
        </a:p>
      </dsp:txBody>
      <dsp:txXfrm>
        <a:off x="5855467" y="2259402"/>
        <a:ext cx="797462" cy="398731"/>
      </dsp:txXfrm>
    </dsp:sp>
    <dsp:sp modelId="{3DC8D121-8126-4995-AA74-49682EE4A0C7}">
      <dsp:nvSpPr>
        <dsp:cNvPr id="0" name=""/>
        <dsp:cNvSpPr/>
      </dsp:nvSpPr>
      <dsp:spPr>
        <a:xfrm>
          <a:off x="7785327"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Matt Roberts</a:t>
          </a:r>
          <a:endParaRPr lang="en-GB" sz="1200" kern="1200" dirty="0"/>
        </a:p>
      </dsp:txBody>
      <dsp:txXfrm>
        <a:off x="7785327" y="1127005"/>
        <a:ext cx="797462" cy="398731"/>
      </dsp:txXfrm>
    </dsp:sp>
    <dsp:sp modelId="{A14E2D3F-07EB-4F29-A22A-897C2FBE3081}">
      <dsp:nvSpPr>
        <dsp:cNvPr id="0" name=""/>
        <dsp:cNvSpPr/>
      </dsp:nvSpPr>
      <dsp:spPr>
        <a:xfrm>
          <a:off x="682039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Adam Barcock</a:t>
          </a:r>
          <a:endParaRPr lang="en-GB" sz="1200" kern="1200" dirty="0"/>
        </a:p>
      </dsp:txBody>
      <dsp:txXfrm>
        <a:off x="6820397" y="1693203"/>
        <a:ext cx="797462" cy="398731"/>
      </dsp:txXfrm>
    </dsp:sp>
    <dsp:sp modelId="{79A46E0D-8B4C-4F58-BBD7-6C49210B5C50}">
      <dsp:nvSpPr>
        <dsp:cNvPr id="0" name=""/>
        <dsp:cNvSpPr/>
      </dsp:nvSpPr>
      <dsp:spPr>
        <a:xfrm>
          <a:off x="7019763"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Sooraj Pradeep</a:t>
          </a:r>
          <a:endParaRPr lang="en-GB" sz="1200" kern="1200" dirty="0"/>
        </a:p>
      </dsp:txBody>
      <dsp:txXfrm>
        <a:off x="7019763" y="2259402"/>
        <a:ext cx="797462" cy="398731"/>
      </dsp:txXfrm>
    </dsp:sp>
    <dsp:sp modelId="{F14FB71E-6068-4A36-B141-364392898228}">
      <dsp:nvSpPr>
        <dsp:cNvPr id="0" name=""/>
        <dsp:cNvSpPr/>
      </dsp:nvSpPr>
      <dsp:spPr>
        <a:xfrm>
          <a:off x="778532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Peter Furey-Duffin</a:t>
          </a:r>
          <a:endParaRPr lang="en-GB" sz="1200" kern="1200" dirty="0"/>
        </a:p>
      </dsp:txBody>
      <dsp:txXfrm>
        <a:off x="7785327" y="1693203"/>
        <a:ext cx="797462" cy="398731"/>
      </dsp:txXfrm>
    </dsp:sp>
    <dsp:sp modelId="{A3734F32-5CB3-4E00-9EE1-43D676A3335F}">
      <dsp:nvSpPr>
        <dsp:cNvPr id="0" name=""/>
        <dsp:cNvSpPr/>
      </dsp:nvSpPr>
      <dsp:spPr>
        <a:xfrm>
          <a:off x="875025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Lucie Sharpe</a:t>
          </a:r>
        </a:p>
      </dsp:txBody>
      <dsp:txXfrm>
        <a:off x="8750258" y="1693203"/>
        <a:ext cx="797462" cy="398731"/>
      </dsp:txXfrm>
    </dsp:sp>
    <dsp:sp modelId="{67A2C25C-3C0E-47D7-A89E-7DA05049FDCE}">
      <dsp:nvSpPr>
        <dsp:cNvPr id="0" name=""/>
        <dsp:cNvSpPr/>
      </dsp:nvSpPr>
      <dsp:spPr>
        <a:xfrm>
          <a:off x="8750258" y="1127005"/>
          <a:ext cx="797462" cy="398731"/>
        </a:xfrm>
        <a:prstGeom prst="rect">
          <a:avLst/>
        </a:prstGeom>
        <a:solidFill>
          <a:schemeClr val="bg2">
            <a:lumMod val="90000"/>
          </a:scheme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sp:txBody>
      <dsp:txXfrm>
        <a:off x="8750258" y="1127005"/>
        <a:ext cx="797462" cy="398731"/>
      </dsp:txXfrm>
    </dsp:sp>
    <dsp:sp modelId="{21B9827D-F12D-4522-A399-53E9E9C99CB8}">
      <dsp:nvSpPr>
        <dsp:cNvPr id="0" name=""/>
        <dsp:cNvSpPr/>
      </dsp:nvSpPr>
      <dsp:spPr>
        <a:xfrm>
          <a:off x="9715188" y="1127005"/>
          <a:ext cx="797462" cy="398731"/>
        </a:xfrm>
        <a:prstGeom prst="rect">
          <a:avLst/>
        </a:prstGeom>
        <a:solidFill>
          <a:schemeClr val="bg2">
            <a:lumMod val="90000"/>
          </a:scheme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Saeed </a:t>
          </a:r>
          <a:r>
            <a:rPr lang="en-US" sz="1300" kern="120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sp:txBody>
      <dsp:txXfrm>
        <a:off x="9715188" y="1127005"/>
        <a:ext cx="797462" cy="3987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3/26/2026</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3/26/2026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from </a:t>
            </a:r>
          </a:p>
          <a:p>
            <a:r>
              <a:rPr lang="en-GB" dirty="0"/>
              <a:t>H:\ESDG_business\EffortProfiles\2026-27\EffortProfile_Projection_2026-27_d1</a:t>
            </a:r>
          </a:p>
          <a:p>
            <a:r>
              <a:rPr lang="en-GB" dirty="0"/>
              <a:t>Which </a:t>
            </a:r>
            <a:r>
              <a:rPr lang="en-GB"/>
              <a:t>is embedded</a:t>
            </a:r>
            <a:endParaRPr lang="en-GB" dirty="0"/>
          </a:p>
        </p:txBody>
      </p:sp>
    </p:spTree>
    <p:extLst>
      <p:ext uri="{BB962C8B-B14F-4D97-AF65-F5344CB8AC3E}">
        <p14:creationId xmlns:p14="http://schemas.microsoft.com/office/powerpoint/2010/main" val="392433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04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9</a:t>
            </a:fld>
            <a:endParaRPr lang="en-US" dirty="0"/>
          </a:p>
        </p:txBody>
      </p:sp>
    </p:spTree>
    <p:extLst>
      <p:ext uri="{BB962C8B-B14F-4D97-AF65-F5344CB8AC3E}">
        <p14:creationId xmlns:p14="http://schemas.microsoft.com/office/powerpoint/2010/main" val="195209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77863"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58881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337591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1EAFE4-91E6-4536-80E4-F85578E0E886}" type="slidenum">
              <a:rPr lang="en-GB" altLang="en-US" smtClean="0"/>
              <a:pPr/>
              <a:t>12</a:t>
            </a:fld>
            <a:endParaRPr lang="en-GB" altLang="en-US"/>
          </a:p>
        </p:txBody>
      </p:sp>
    </p:spTree>
    <p:extLst>
      <p:ext uri="{BB962C8B-B14F-4D97-AF65-F5344CB8AC3E}">
        <p14:creationId xmlns:p14="http://schemas.microsoft.com/office/powerpoint/2010/main" val="80882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48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D4260065-20F9-40E7-B9D0-1E1E6CF05F4B}" type="datetime1">
              <a:rPr lang="en-US" smtClean="0"/>
              <a:t>3/26/2026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A52536EF-C7D7-4A6F-A09C-103906FD779C}" type="datetime1">
              <a:rPr lang="en-US" smtClean="0"/>
              <a:t>3/26/2026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B6598733-A736-4814-8588-60A39B2857F3}" type="datetime1">
              <a:rPr lang="en-US" smtClean="0"/>
              <a:t>3/26/2026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fld id="{E962C97B-D33D-4A13-9873-1872D72A4A0A}" type="datetime1">
              <a:rPr lang="en-US" smtClean="0"/>
              <a:t>3/26/2026</a:t>
            </a:fld>
            <a:endParaRPr lang="en-US"/>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fld id="{CE5ED3AA-E386-4EC3-9FDA-B7906CACEFCF}" type="datetime1">
              <a:rPr lang="en-US" smtClean="0"/>
              <a:t>3/26/2026</a:t>
            </a:fld>
            <a:endParaRPr lang="en-US"/>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fld id="{ED74297E-0550-44EF-AE4E-81B7D96F77BF}" type="datetime1">
              <a:rPr lang="en-US" smtClean="0"/>
              <a:t>3/26/2026</a:t>
            </a:fld>
            <a:endParaRPr lang="en-US"/>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fld id="{E5551B14-47B8-47CB-B136-4A5AFECD73B5}" type="datetime1">
              <a:rPr lang="en-US" smtClean="0"/>
              <a:t>3/26/2026</a:t>
            </a:fld>
            <a:endParaRPr lang="en-US"/>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fld id="{D845869D-8163-44D0-ABE3-F7C19F715067}" type="datetime1">
              <a:rPr lang="en-US" smtClean="0"/>
              <a:t>3/26/2026</a:t>
            </a:fld>
            <a:endParaRPr lang="en-US"/>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fld id="{C7754038-62EA-4821-BC8F-A8B55E71B2D9}" type="datetime1">
              <a:rPr lang="en-US" smtClean="0"/>
              <a:t>3/26/2026</a:t>
            </a:fld>
            <a:endParaRPr lang="en-US"/>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fld id="{589212DC-E2A0-4C03-B0D5-31EBFAEFBD19}" type="datetime1">
              <a:rPr lang="en-US" smtClean="0"/>
              <a:t>3/26/2026</a:t>
            </a:fld>
            <a:endParaRPr lang="en-US"/>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6E1D15C-DCD6-46B8-89DE-AEB6B7979F98}" type="datetime1">
              <a:rPr lang="en-US" smtClean="0"/>
              <a:t>3/26/2026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fld id="{8F207390-B929-4D49-8582-6D0493E8C722}" type="datetime1">
              <a:rPr lang="en-US" smtClean="0"/>
              <a:t>3/26/2026</a:t>
            </a:fld>
            <a:endParaRPr lang="en-US"/>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fld id="{7DE938F0-ECC6-4CB8-A337-343D9AFAE6B6}" type="datetime1">
              <a:rPr lang="en-US" smtClean="0"/>
              <a:t>3/26/2026</a:t>
            </a:fld>
            <a:endParaRPr lang="en-US"/>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fld id="{E2729AEA-E49F-465F-A1F5-D48C8C74B716}" type="datetime1">
              <a:rPr lang="en-US" smtClean="0"/>
              <a:t>3/26/2026</a:t>
            </a:fld>
            <a:endParaRPr lang="en-US"/>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fld id="{919E8A76-58D8-4FC2-8DD9-A9FDD15CB34E}" type="datetime1">
              <a:rPr lang="en-US" smtClean="0"/>
              <a:t>3/26/2026</a:t>
            </a:fld>
            <a:endParaRPr lang="en-US"/>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C91BAF57-7F8C-48C1-BD27-4E2180E0AB7B}" type="datetime1">
              <a:rPr lang="en-US" smtClean="0"/>
              <a:t>3/26/2026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F1946604-8C5F-48C8-97D1-4575F39049DB}" type="datetime1">
              <a:rPr lang="en-US" smtClean="0"/>
              <a:t>3/26/2026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3A886E63-FCA5-4B89-B320-7F047F417B87}" type="datetime1">
              <a:rPr lang="en-US" smtClean="0"/>
              <a:t>3/26/2026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2182C4DB-84DB-4B80-91F6-C3B1537A7AB1}" type="datetime1">
              <a:rPr lang="en-US" smtClean="0"/>
              <a:t>3/26/2026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C341D09E-87A7-4896-AB1B-E337EEDE409C}" type="datetime1">
              <a:rPr lang="en-US" smtClean="0"/>
              <a:t>3/26/2026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2955FD0B-24C8-456A-87F4-384256D15672}" type="datetime1">
              <a:rPr lang="en-US" smtClean="0"/>
              <a:t>3/26/2026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4B50EF8B-7167-4815-B9E4-B617B7EE50C4}" type="datetime1">
              <a:rPr lang="en-US" smtClean="0"/>
              <a:t>3/26/2026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7074B4CB-6E0F-4A3B-A2D1-E831B42FA016}" type="datetime1">
              <a:rPr lang="en-US" smtClean="0"/>
              <a:t>3/26/2026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67CB9AE9-714E-439F-AD05-8687343C7021}" type="datetime1">
              <a:rPr lang="en-US" smtClean="0"/>
              <a:t>3/26/2026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D5022F40-5304-4D37-B5FA-57A95C12A3E9}" type="datetime1">
              <a:rPr lang="en-US" smtClean="0"/>
              <a:t>3/26/2026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B9A6471E-51D4-4FDF-BB38-764184DB9E85}" type="datetime1">
              <a:rPr lang="en-US" smtClean="0"/>
              <a:t>3/26/2026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EB758292-F5DC-4403-A769-3BD104351629}" type="datetime1">
              <a:rPr lang="en-US" smtClean="0"/>
              <a:t>3/26/2026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12192000" cy="1143000"/>
          </a:xfrm>
        </p:spPr>
        <p:txBody>
          <a:bodyPr/>
          <a:lstStyle>
            <a:lvl1pPr>
              <a:defRPr sz="4400"/>
            </a:lvl1pPr>
          </a:lstStyle>
          <a:p>
            <a:r>
              <a:rPr lang="en-US" dirty="0"/>
              <a:t>Click to edit Master title style</a:t>
            </a:r>
            <a:endParaRPr lang="en-GB" dirty="0"/>
          </a:p>
        </p:txBody>
      </p:sp>
      <p:sp>
        <p:nvSpPr>
          <p:cNvPr id="3" name="Content Placeholder 2"/>
          <p:cNvSpPr>
            <a:spLocks noGrp="1"/>
          </p:cNvSpPr>
          <p:nvPr>
            <p:ph idx="1" hasCustomPrompt="1"/>
          </p:nvPr>
        </p:nvSpPr>
        <p:spPr>
          <a:xfrm>
            <a:off x="914400" y="2276872"/>
            <a:ext cx="10363200" cy="3456384"/>
          </a:xfrm>
        </p:spPr>
        <p:txBody>
          <a:bodyPr>
            <a:normAutofit/>
          </a:bodyPr>
          <a:lstStyle>
            <a:lvl1pPr marL="457200" indent="-457200">
              <a:buFont typeface="Arial" panose="020B0604020202020204" pitchFamily="34" charset="0"/>
              <a:buChar char="•"/>
              <a:defRPr sz="2800"/>
            </a:lvl1pPr>
            <a:lvl2pPr marL="1181085" indent="-571500">
              <a:buFont typeface="Arial" panose="020B0604020202020204" pitchFamily="34" charset="0"/>
              <a:buChar char="•"/>
              <a:defRPr sz="2400"/>
            </a:lvl2pPr>
            <a:lvl3pPr marL="1790670" indent="-571500">
              <a:buFont typeface="Arial" panose="020B0604020202020204" pitchFamily="34" charset="0"/>
              <a:buChar char="•"/>
              <a:defRPr sz="2400"/>
            </a:lvl3pPr>
            <a:lvl4pPr marL="2400255" indent="-571500">
              <a:buFont typeface="Arial" panose="020B0604020202020204" pitchFamily="34" charset="0"/>
              <a:buChar char="•"/>
              <a:defRPr sz="2400"/>
            </a:lvl4pPr>
            <a:lvl5pPr marL="3009839" indent="-571500">
              <a:buFont typeface="Arial" panose="020B0604020202020204" pitchFamily="34" charset="0"/>
              <a:buChar char="•"/>
              <a:defRPr sz="2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0BE5DF7F-B9E7-4595-ABCF-5E469249D050}" type="datetime1">
              <a:rPr lang="en-US" smtClean="0"/>
              <a:t>3/26/2026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Ian Brawn</a:t>
            </a:r>
          </a:p>
        </p:txBody>
      </p:sp>
      <p:sp>
        <p:nvSpPr>
          <p:cNvPr id="6" name="Rectangle 6"/>
          <p:cNvSpPr>
            <a:spLocks noGrp="1" noChangeArrowheads="1"/>
          </p:cNvSpPr>
          <p:nvPr>
            <p:ph type="sldNum" sz="quarter" idx="12"/>
          </p:nvPr>
        </p:nvSpPr>
        <p:spPr>
          <a:ln/>
        </p:spPr>
        <p:txBody>
          <a:bodyPr/>
          <a:lstStyle>
            <a:lvl1pPr>
              <a:defRPr/>
            </a:lvl1pPr>
          </a:lstStyle>
          <a:p>
            <a:pPr>
              <a:defRPr/>
            </a:pPr>
            <a:fld id="{117349DF-5A2E-46F9-AE60-E07D48295245}" type="slidenum">
              <a:rPr lang="en-US"/>
              <a:pPr>
                <a:defRPr/>
              </a:pPr>
              <a:t>‹#›</a:t>
            </a:fld>
            <a:endParaRPr lang="en-US"/>
          </a:p>
        </p:txBody>
      </p:sp>
    </p:spTree>
    <p:extLst>
      <p:ext uri="{BB962C8B-B14F-4D97-AF65-F5344CB8AC3E}">
        <p14:creationId xmlns:p14="http://schemas.microsoft.com/office/powerpoint/2010/main" val="312151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F593E-C1A3-48F1-9835-A6B35BC70E09}" type="datetime1">
              <a:rPr lang="en-US" smtClean="0"/>
              <a:t>3/26/2026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940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60E8714F-A534-4F70-A4BA-44CA0BF8460A}" type="datetime1">
              <a:rPr lang="en-US" smtClean="0"/>
              <a:t>3/26/2026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374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435609"/>
            <a:ext cx="10515600" cy="4443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140CF-F17A-4D9F-8079-F0ABE955B479}" type="datetime1">
              <a:rPr lang="en-US" smtClean="0"/>
              <a:t>3/26/2026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246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EBA44-6515-48C8-9F74-DB1C04C9294B}" type="datetime1">
              <a:rPr lang="en-US" smtClean="0"/>
              <a:t>3/26/2026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4359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7815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7815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70EA1-2071-4259-915A-5387C472AE26}" type="datetime1">
              <a:rPr lang="en-US" smtClean="0"/>
              <a:t>3/26/2026</a:t>
            </a:fld>
            <a:endParaRPr lang="en-US"/>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4834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701E4-5DE1-421D-814E-2418A8740EBE}" type="datetime1">
              <a:rPr lang="en-US" smtClean="0"/>
              <a:t>3/26/2026</a:t>
            </a:fld>
            <a:endParaRPr lang="en-US"/>
          </a:p>
        </p:txBody>
      </p:sp>
      <p:sp>
        <p:nvSpPr>
          <p:cNvPr id="8" name="Footer Placeholder 7"/>
          <p:cNvSpPr>
            <a:spLocks noGrp="1"/>
          </p:cNvSpPr>
          <p:nvPr>
            <p:ph type="ftr" sz="quarter" idx="11"/>
          </p:nvPr>
        </p:nvSpPr>
        <p:spPr/>
        <p:txBody>
          <a:bodyPr/>
          <a:lstStyle/>
          <a:p>
            <a:r>
              <a:rPr lang="en-US"/>
              <a:t>Ian Brawn</a:t>
            </a:r>
          </a:p>
        </p:txBody>
      </p:sp>
      <p:sp>
        <p:nvSpPr>
          <p:cNvPr id="9" name="Slide Number Placeholder 8"/>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11558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4DCA0-46AD-41B0-BC53-C78456852D13}" type="datetime1">
              <a:rPr lang="en-US" smtClean="0"/>
              <a:t>3/26/2026</a:t>
            </a:fld>
            <a:endParaRPr lang="en-US"/>
          </a:p>
        </p:txBody>
      </p:sp>
      <p:sp>
        <p:nvSpPr>
          <p:cNvPr id="4" name="Footer Placeholder 3"/>
          <p:cNvSpPr>
            <a:spLocks noGrp="1"/>
          </p:cNvSpPr>
          <p:nvPr>
            <p:ph type="ftr" sz="quarter" idx="11"/>
          </p:nvPr>
        </p:nvSpPr>
        <p:spPr/>
        <p:txBody>
          <a:bodyPr/>
          <a:lstStyle/>
          <a:p>
            <a:r>
              <a:rPr lang="en-US"/>
              <a:t>Ian Brawn</a:t>
            </a:r>
          </a:p>
        </p:txBody>
      </p:sp>
      <p:sp>
        <p:nvSpPr>
          <p:cNvPr id="5" name="Slide Number Placeholder 4"/>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6553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6BB97-23A0-4808-A402-EA01D8FE0438}" type="datetime1">
              <a:rPr lang="en-US" smtClean="0"/>
              <a:t>3/26/2026</a:t>
            </a:fld>
            <a:endParaRPr lang="en-US"/>
          </a:p>
        </p:txBody>
      </p:sp>
      <p:sp>
        <p:nvSpPr>
          <p:cNvPr id="3" name="Footer Placeholder 2"/>
          <p:cNvSpPr>
            <a:spLocks noGrp="1"/>
          </p:cNvSpPr>
          <p:nvPr>
            <p:ph type="ftr" sz="quarter" idx="11"/>
          </p:nvPr>
        </p:nvSpPr>
        <p:spPr/>
        <p:txBody>
          <a:bodyPr/>
          <a:lstStyle/>
          <a:p>
            <a:r>
              <a:rPr lang="en-US"/>
              <a:t>Ian Brawn</a:t>
            </a:r>
          </a:p>
        </p:txBody>
      </p:sp>
      <p:sp>
        <p:nvSpPr>
          <p:cNvPr id="4" name="Slide Number Placeholder 3"/>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4441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DC8ED8-6B43-43C7-BE6C-19CF7AF5C5E7}" type="datetime1">
              <a:rPr lang="en-US" smtClean="0"/>
              <a:t>3/26/2026</a:t>
            </a:fld>
            <a:endParaRPr lang="en-US"/>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572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1CC66E-1D35-4936-9F07-2E6AB1342412}" type="datetime1">
              <a:rPr lang="en-US" smtClean="0"/>
              <a:t>3/26/2026</a:t>
            </a:fld>
            <a:endParaRPr lang="en-US"/>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4442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3F6A1-6C5C-4507-86B9-D63660AF84D0}" type="datetime1">
              <a:rPr lang="en-US" smtClean="0"/>
              <a:t>3/26/2026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1623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94E8B-3E01-4BBD-AE78-721335BAAFB1}" type="datetime1">
              <a:rPr lang="en-US" smtClean="0"/>
              <a:t>3/26/2026</a:t>
            </a:fld>
            <a:endParaRPr lang="en-US"/>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40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BA6AB367-1E34-42F2-AF6C-84D0E47295E3}" type="datetime1">
              <a:rPr lang="en-US" smtClean="0"/>
              <a:t>3/26/2026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p:nvPr userDrawn="1"/>
        </p:nvSpPr>
        <p:spPr>
          <a:xfrm>
            <a:off x="863600" y="0"/>
            <a:ext cx="11328400" cy="636588"/>
          </a:xfrm>
          <a:prstGeom prst="rect">
            <a:avLst/>
          </a:prstGeom>
          <a:solidFill>
            <a:srgbClr val="EA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3" name="Content Placeholder 2"/>
          <p:cNvSpPr>
            <a:spLocks noGrp="1"/>
          </p:cNvSpPr>
          <p:nvPr>
            <p:ph idx="1"/>
          </p:nvPr>
        </p:nvSpPr>
        <p:spPr>
          <a:xfrm>
            <a:off x="1319565" y="1268760"/>
            <a:ext cx="103632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b="1"/>
            </a:lvl1pPr>
          </a:lstStyle>
          <a:p>
            <a:r>
              <a:rPr lang="en-US" dirty="0"/>
              <a:t>Click to edit Master title style</a:t>
            </a:r>
            <a:endParaRPr lang="en-GB" dirty="0"/>
          </a:p>
        </p:txBody>
      </p:sp>
      <p:sp>
        <p:nvSpPr>
          <p:cNvPr id="16" name="Text Placeholder 15"/>
          <p:cNvSpPr>
            <a:spLocks noGrp="1"/>
          </p:cNvSpPr>
          <p:nvPr>
            <p:ph type="body" sz="quarter" idx="10"/>
          </p:nvPr>
        </p:nvSpPr>
        <p:spPr>
          <a:xfrm rot="16200000">
            <a:off x="-2997448" y="2996952"/>
            <a:ext cx="6858000" cy="864096"/>
          </a:xfrm>
        </p:spPr>
        <p:txBody>
          <a:bodyPr/>
          <a:lstStyle>
            <a:lvl1pPr marL="0" indent="0" algn="ctr">
              <a:buNone/>
              <a:defRPr sz="3200">
                <a:solidFill>
                  <a:schemeClr val="bg1"/>
                </a:solidFill>
                <a:latin typeface="Arial Black" panose="020B0A04020102020204" pitchFamily="34" charset="0"/>
              </a:defRPr>
            </a:lvl1pPr>
          </a:lstStyle>
          <a:p>
            <a:pPr lvl="0"/>
            <a:r>
              <a:rPr lang="en-US" dirty="0"/>
              <a:t>Edit Master text styles</a:t>
            </a:r>
          </a:p>
        </p:txBody>
      </p:sp>
    </p:spTree>
    <p:extLst>
      <p:ext uri="{BB962C8B-B14F-4D97-AF65-F5344CB8AC3E}">
        <p14:creationId xmlns:p14="http://schemas.microsoft.com/office/powerpoint/2010/main" val="2972935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F4879CDD-AA16-416C-A714-9BDE2A95AD99}" type="datetime1">
              <a:rPr lang="en-US" smtClean="0"/>
              <a:t>3/26/2026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9438C459-5E4F-480E-BF5B-F184F8FB7CB7}" type="datetime1">
              <a:rPr lang="en-US" smtClean="0"/>
              <a:t>3/26/2026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ED23C23A-95BF-4684-896C-2D766F88E5DC}" type="datetime1">
              <a:rPr lang="en-US" smtClean="0"/>
              <a:t>3/26/2026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EF1837B7-EC4A-4C37-8661-8BC34E04BB87}" type="datetime1">
              <a:rPr lang="en-US" smtClean="0"/>
              <a:t>3/26/2026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4B988EB6-4AE8-4B23-B9CE-9EE014DBD96B}" type="datetime1">
              <a:rPr lang="en-US" smtClean="0"/>
              <a:t>3/26/2026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13CE-507B-4E47-A0B7-FE55C369AA3F}" type="datetime1">
              <a:rPr lang="en-US" smtClean="0"/>
              <a:t>3/26/2026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CBA4C-BB2A-4FFB-B1AB-38C99DAA82B7}" type="datetime1">
              <a:rPr lang="en-US" smtClean="0"/>
              <a:t>3/26/2026</a:t>
            </a:fld>
            <a:endParaRPr lang="en-US"/>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890"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41F9B-B19B-452C-AF27-2613C2879895}" type="datetime1">
              <a:rPr lang="en-US" smtClean="0"/>
              <a:t>3/26/2026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a:extLst>
              <a:ext uri="{FF2B5EF4-FFF2-40B4-BE49-F238E27FC236}">
                <a16:creationId xmlns:a16="http://schemas.microsoft.com/office/drawing/2014/main" id="{F6CCC0FC-24FB-C230-8B24-279BD50C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3433CDF-6A4B-B4BE-1C26-4F53DA51A6A5}"/>
              </a:ext>
            </a:extLst>
          </p:cNvPr>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522A8D87-CFDA-B8EE-5A6A-30A7E1E1C3F7}"/>
              </a:ext>
            </a:extLst>
          </p:cNvPr>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a:extLst>
              <a:ext uri="{FF2B5EF4-FFF2-40B4-BE49-F238E27FC236}">
                <a16:creationId xmlns:a16="http://schemas.microsoft.com/office/drawing/2014/main" id="{5B892889-D3BD-BCF0-2635-9E9904F3492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67" dirty="0">
                <a:latin typeface="Arial" pitchFamily="34" charset="0"/>
                <a:ea typeface="Arial" pitchFamily="34" charset="0"/>
                <a:cs typeface="Arial" pitchFamily="34" charset="0"/>
              </a:defRPr>
            </a:lvl1pPr>
          </a:lstStyle>
          <a:p>
            <a:pPr>
              <a:defRPr/>
            </a:pPr>
            <a:fld id="{F61A3180-C027-4A82-A6FC-70F580E73027}" type="datetime1">
              <a:rPr lang="en-US" smtClean="0"/>
              <a:t>3/26/2026</a:t>
            </a:fld>
            <a:endParaRPr lang="en-US" dirty="0"/>
          </a:p>
        </p:txBody>
      </p:sp>
      <p:sp>
        <p:nvSpPr>
          <p:cNvPr id="1029" name="Rectangle 5">
            <a:extLst>
              <a:ext uri="{FF2B5EF4-FFF2-40B4-BE49-F238E27FC236}">
                <a16:creationId xmlns:a16="http://schemas.microsoft.com/office/drawing/2014/main" id="{2885DF4E-A4CB-FFAC-EA1B-8957FA76BD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67">
                <a:latin typeface="Arial" pitchFamily="34" charset="0"/>
                <a:ea typeface="Arial" pitchFamily="34" charset="0"/>
                <a:cs typeface="Arial" pitchFamily="34" charset="0"/>
              </a:defRPr>
            </a:lvl1pPr>
          </a:lstStyle>
          <a:p>
            <a:pPr>
              <a:defRPr/>
            </a:pPr>
            <a:r>
              <a:rPr lang="en-US"/>
              <a:t>Ian Brawn</a:t>
            </a:r>
          </a:p>
        </p:txBody>
      </p:sp>
      <p:sp>
        <p:nvSpPr>
          <p:cNvPr id="1030" name="Rectangle 6">
            <a:extLst>
              <a:ext uri="{FF2B5EF4-FFF2-40B4-BE49-F238E27FC236}">
                <a16:creationId xmlns:a16="http://schemas.microsoft.com/office/drawing/2014/main" id="{07A5491B-950F-48B9-FA60-79DB8EFE073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67" smtClean="0">
                <a:latin typeface="Arial" panose="020B0604020202020204" pitchFamily="34" charset="0"/>
                <a:cs typeface="Arial" panose="020B0604020202020204" pitchFamily="34" charset="0"/>
              </a:defRPr>
            </a:lvl1pPr>
          </a:lstStyle>
          <a:p>
            <a:pPr>
              <a:defRPr/>
            </a:pPr>
            <a:fld id="{6A9A212E-0DCA-4FCE-8B2E-1FC70CE5EEEE}" type="slidenum">
              <a:rPr lang="en-US" smtClean="0"/>
              <a:pPr>
                <a:defRPr/>
              </a:pPr>
              <a:t>‹#›</a:t>
            </a:fld>
            <a:endParaRPr lang="en-US" dirty="0"/>
          </a:p>
        </p:txBody>
      </p:sp>
    </p:spTree>
    <p:extLst>
      <p:ext uri="{BB962C8B-B14F-4D97-AF65-F5344CB8AC3E}">
        <p14:creationId xmlns:p14="http://schemas.microsoft.com/office/powerpoint/2010/main" val="118481835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defRPr>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2387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3040" y="6356350"/>
            <a:ext cx="2118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2AC5F-0F58-49F7-87B8-0F91ED7E8ECD}" type="datetime1">
              <a:rPr lang="en-US" smtClean="0"/>
              <a:t>3/26/2026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90B66737-AF92-A8D1-27F3-3053F40EAA63}"/>
              </a:ext>
            </a:extLst>
          </p:cNvPr>
          <p:cNvPicPr>
            <a:picLocks noChangeAspect="1"/>
          </p:cNvPicPr>
          <p:nvPr userDrawn="1"/>
        </p:nvPicPr>
        <p:blipFill>
          <a:blip r:embed="rId15"/>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156682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3" r:id="rId1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1B126-3692-4E4C-A7F8-7EB4E25B670D}" type="datetime1">
              <a:rPr lang="en-US" smtClean="0"/>
              <a:t>3/26/2026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696956507"/>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7DAD5-A9E5-4482-B96A-2FD8081F81BC}" type="datetime1">
              <a:rPr lang="en-US" smtClean="0"/>
              <a:t>3/26/2026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892" r:id="rId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hyperlink" Target="https://ukri.sharepoint.com/sites/thesource/SitePages/Goal-setting-for-the-performance-year-2026-27.aspx" TargetMode="Externa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https://www.hitechglobal.com/Boards/VirtexUltraScale+_VU19P_Board.htm" TargetMode="External"/><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hyperlink" Target="https://ukri.sharepoint.com/sites/thesource-stfc/SitePages/STFC-Transformation-Workstreams.aspx?web=1&amp;startedResponseCatch=true" TargetMode="Externa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5"/>
          <a:stretch>
            <a:fillRect/>
          </a:stretch>
        </p:blipFill>
        <p:spPr>
          <a:xfrm>
            <a:off x="151200" y="140400"/>
            <a:ext cx="3619500" cy="1554480"/>
          </a:xfrm>
          <a:prstGeom prst="rect">
            <a:avLst/>
          </a:prstGeom>
        </p:spPr>
      </p:pic>
      <p:sp>
        <p:nvSpPr>
          <p:cNvPr id="2" name="Rectangle 2">
            <a:extLst>
              <a:ext uri="{FF2B5EF4-FFF2-40B4-BE49-F238E27FC236}">
                <a16:creationId xmlns:a16="http://schemas.microsoft.com/office/drawing/2014/main" id="{AA6B7B8F-CA73-0692-6827-1B3118F4D530}"/>
              </a:ext>
            </a:extLst>
          </p:cNvPr>
          <p:cNvSpPr txBox="1">
            <a:spLocks noChangeArrowheads="1"/>
          </p:cNvSpPr>
          <p:nvPr/>
        </p:nvSpPr>
        <p:spPr>
          <a:xfrm>
            <a:off x="641350" y="2036763"/>
            <a:ext cx="10909300" cy="2387600"/>
          </a:xfrm>
          <a:prstGeom prst="rect">
            <a:avLst/>
          </a:prstGeom>
          <a:effectLst>
            <a:outerShdw blurRad="63500" sx="102000" sy="102000" algn="ctr" rotWithShape="0">
              <a:prstClr val="black">
                <a:alpha val="40000"/>
              </a:prstClr>
            </a:outerShdw>
          </a:effectLst>
        </p:spPr>
        <p:txBody>
          <a:bodyPr vert="horz" wrap="square" lIns="90488" tIns="44450" rIns="90488" bIns="44450" numCol="1"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5400" dirty="0">
                <a:solidFill>
                  <a:schemeClr val="bg1"/>
                </a:solidFill>
              </a:rPr>
              <a:t>Electronic System Design Group</a:t>
            </a:r>
            <a:br>
              <a:rPr lang="en-GB" sz="5400" dirty="0">
                <a:solidFill>
                  <a:schemeClr val="bg1"/>
                </a:solidFill>
              </a:rPr>
            </a:br>
            <a:r>
              <a:rPr lang="en-GB" sz="5400" dirty="0">
                <a:solidFill>
                  <a:schemeClr val="bg1"/>
                </a:solidFill>
              </a:rPr>
              <a:t>Management Update</a:t>
            </a:r>
          </a:p>
        </p:txBody>
      </p:sp>
      <p:sp>
        <p:nvSpPr>
          <p:cNvPr id="7" name="Rectangle 3">
            <a:extLst>
              <a:ext uri="{FF2B5EF4-FFF2-40B4-BE49-F238E27FC236}">
                <a16:creationId xmlns:a16="http://schemas.microsoft.com/office/drawing/2014/main" id="{821633CD-F40E-EC4D-0625-49BE1EB566E2}"/>
              </a:ext>
            </a:extLst>
          </p:cNvPr>
          <p:cNvSpPr txBox="1">
            <a:spLocks noChangeArrowheads="1"/>
          </p:cNvSpPr>
          <p:nvPr/>
        </p:nvSpPr>
        <p:spPr>
          <a:xfrm>
            <a:off x="1524000" y="4516438"/>
            <a:ext cx="9144000" cy="1655762"/>
          </a:xfrm>
          <a:prstGeom prst="rect">
            <a:avLst/>
          </a:prstGeom>
        </p:spPr>
        <p:txBody>
          <a:bodyPr vert="horz" wrap="square" lIns="90488" tIns="44450" rIns="90488" bIns="44450" numCol="1" anchor="t" anchorCtr="0" compatLnSpc="1">
            <a:prstTxWarp prst="textNoShape">
              <a:avLst/>
            </a:prstTxWarp>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chemeClr val="bg1"/>
                </a:solidFill>
              </a:rPr>
              <a:t>Group Meeting, 26 March 2026</a:t>
            </a:r>
          </a:p>
          <a:p>
            <a:r>
              <a:rPr lang="en-GB" sz="3600" b="1" dirty="0">
                <a:solidFill>
                  <a:schemeClr val="bg1"/>
                </a:solidFill>
              </a:rPr>
              <a:t>CR03 &amp; Zoom</a:t>
            </a:r>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 This Year</a:t>
            </a:r>
          </a:p>
        </p:txBody>
      </p:sp>
      <p:graphicFrame>
        <p:nvGraphicFramePr>
          <p:cNvPr id="8" name="Content Placeholder 7">
            <a:extLst>
              <a:ext uri="{FF2B5EF4-FFF2-40B4-BE49-F238E27FC236}">
                <a16:creationId xmlns:a16="http://schemas.microsoft.com/office/drawing/2014/main" id="{8E1DDD23-23FF-5DAC-7F0B-4347FF7E5F20}"/>
              </a:ext>
            </a:extLst>
          </p:cNvPr>
          <p:cNvGraphicFramePr>
            <a:graphicFrameLocks noGrp="1"/>
          </p:cNvGraphicFramePr>
          <p:nvPr>
            <p:ph idx="1"/>
            <p:extLst>
              <p:ext uri="{D42A27DB-BD31-4B8C-83A1-F6EECF244321}">
                <p14:modId xmlns:p14="http://schemas.microsoft.com/office/powerpoint/2010/main" val="3290746323"/>
              </p:ext>
            </p:extLst>
          </p:nvPr>
        </p:nvGraphicFramePr>
        <p:xfrm>
          <a:off x="702644" y="1253917"/>
          <a:ext cx="10584191" cy="4383730"/>
        </p:xfrm>
        <a:graphic>
          <a:graphicData uri="http://schemas.openxmlformats.org/drawingml/2006/table">
            <a:tbl>
              <a:tblPr/>
              <a:tblGrid>
                <a:gridCol w="3430072">
                  <a:extLst>
                    <a:ext uri="{9D8B030D-6E8A-4147-A177-3AD203B41FA5}">
                      <a16:colId xmlns:a16="http://schemas.microsoft.com/office/drawing/2014/main" val="3600627065"/>
                    </a:ext>
                  </a:extLst>
                </a:gridCol>
                <a:gridCol w="2886920">
                  <a:extLst>
                    <a:ext uri="{9D8B030D-6E8A-4147-A177-3AD203B41FA5}">
                      <a16:colId xmlns:a16="http://schemas.microsoft.com/office/drawing/2014/main" val="3824030713"/>
                    </a:ext>
                  </a:extLst>
                </a:gridCol>
                <a:gridCol w="1505528">
                  <a:extLst>
                    <a:ext uri="{9D8B030D-6E8A-4147-A177-3AD203B41FA5}">
                      <a16:colId xmlns:a16="http://schemas.microsoft.com/office/drawing/2014/main" val="2269555455"/>
                    </a:ext>
                  </a:extLst>
                </a:gridCol>
                <a:gridCol w="2761671">
                  <a:extLst>
                    <a:ext uri="{9D8B030D-6E8A-4147-A177-3AD203B41FA5}">
                      <a16:colId xmlns:a16="http://schemas.microsoft.com/office/drawing/2014/main" val="810708630"/>
                    </a:ext>
                  </a:extLst>
                </a:gridCol>
              </a:tblGrid>
              <a:tr h="311063">
                <a:tc>
                  <a:txBody>
                    <a:bodyPr/>
                    <a:lstStyle/>
                    <a:p>
                      <a:pPr algn="ctr"/>
                      <a:r>
                        <a:rPr lang="en-US" sz="1800" b="1" dirty="0"/>
                        <a:t>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Date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Start Time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Location</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8325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trike="sngStrike" dirty="0">
                          <a:solidFill>
                            <a:schemeClr val="tx1"/>
                          </a:solidFill>
                        </a:rPr>
                        <a:t>ESDG Group Meeting</a:t>
                      </a:r>
                      <a:endParaRPr lang="en-GB" sz="1800" b="1" strike="sngStrike" dirty="0">
                        <a:solidFill>
                          <a:schemeClr val="tx1"/>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chemeClr val="tx1"/>
                          </a:solidFill>
                        </a:rPr>
                        <a:t>Thursday 26 February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chemeClr val="tx1"/>
                          </a:solidFill>
                        </a:rPr>
                        <a:t>10:15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chemeClr val="tx1"/>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82087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1E5DF8"/>
                          </a:solidFill>
                        </a:rPr>
                        <a:t>ESDG Group Meeting</a:t>
                      </a:r>
                      <a:endParaRPr lang="en-GB" sz="1800" b="1" dirty="0">
                        <a:solidFill>
                          <a:srgbClr val="1E5DF8"/>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Thursday 26 March</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449726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1E5DF8"/>
                          </a:solidFill>
                        </a:rPr>
                        <a:t>DED Forum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Wednesday 1 April</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10:00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solidFill>
                            <a:srgbClr val="1E5DF8"/>
                          </a:solidFill>
                        </a:rPr>
                        <a:t>Visitor Centre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73949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April</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610604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28 May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74690865"/>
                  </a:ext>
                </a:extLst>
              </a:tr>
              <a:tr h="181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25 June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263712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July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46915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27 August</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156612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24 September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29258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CR12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93033789"/>
                  </a:ext>
                </a:extLst>
              </a:tr>
              <a:tr h="98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26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212658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Christmas Party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TBA</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70441191"/>
                  </a:ext>
                </a:extLst>
              </a:tr>
            </a:tbl>
          </a:graphicData>
        </a:graphic>
      </p:graphicFrame>
      <p:sp>
        <p:nvSpPr>
          <p:cNvPr id="3" name="TextBox 2">
            <a:extLst>
              <a:ext uri="{FF2B5EF4-FFF2-40B4-BE49-F238E27FC236}">
                <a16:creationId xmlns:a16="http://schemas.microsoft.com/office/drawing/2014/main" id="{80EE0D4B-3E12-98C4-EBEF-BB829B9A7EDC}"/>
              </a:ext>
            </a:extLst>
          </p:cNvPr>
          <p:cNvSpPr txBox="1"/>
          <p:nvPr/>
        </p:nvSpPr>
        <p:spPr>
          <a:xfrm>
            <a:off x="10486470" y="3400576"/>
            <a:ext cx="1443024" cy="369332"/>
          </a:xfrm>
          <a:prstGeom prst="rect">
            <a:avLst/>
          </a:prstGeom>
          <a:noFill/>
        </p:spPr>
        <p:txBody>
          <a:bodyPr wrap="none" rtlCol="0">
            <a:spAutoFit/>
          </a:bodyPr>
          <a:lstStyle/>
          <a:p>
            <a:r>
              <a:rPr lang="en-GB" b="1" dirty="0">
                <a:solidFill>
                  <a:srgbClr val="C00000"/>
                </a:solidFill>
                <a:latin typeface="Ink Free" panose="03080402000500000000" pitchFamily="66" charset="0"/>
              </a:rPr>
              <a:t>Room change</a:t>
            </a:r>
          </a:p>
        </p:txBody>
      </p:sp>
      <p:sp>
        <p:nvSpPr>
          <p:cNvPr id="4" name="Freeform: Shape 3">
            <a:extLst>
              <a:ext uri="{FF2B5EF4-FFF2-40B4-BE49-F238E27FC236}">
                <a16:creationId xmlns:a16="http://schemas.microsoft.com/office/drawing/2014/main" id="{F0C39A5F-ACB4-CC97-178F-19E7A61ACC61}"/>
              </a:ext>
            </a:extLst>
          </p:cNvPr>
          <p:cNvSpPr/>
          <p:nvPr/>
        </p:nvSpPr>
        <p:spPr>
          <a:xfrm>
            <a:off x="10246324" y="3730776"/>
            <a:ext cx="489527" cy="104262"/>
          </a:xfrm>
          <a:custGeom>
            <a:avLst/>
            <a:gdLst>
              <a:gd name="csX0" fmla="*/ 489527 w 489527"/>
              <a:gd name="csY0" fmla="*/ 0 h 104262"/>
              <a:gd name="csX1" fmla="*/ 295564 w 489527"/>
              <a:gd name="csY1" fmla="*/ 101600 h 104262"/>
              <a:gd name="csX2" fmla="*/ 0 w 489527"/>
              <a:gd name="csY2" fmla="*/ 64655 h 104262"/>
            </a:gdLst>
            <a:ahLst/>
            <a:cxnLst>
              <a:cxn ang="0">
                <a:pos x="csX0" y="csY0"/>
              </a:cxn>
              <a:cxn ang="0">
                <a:pos x="csX1" y="csY1"/>
              </a:cxn>
              <a:cxn ang="0">
                <a:pos x="csX2" y="csY2"/>
              </a:cxn>
            </a:cxnLst>
            <a:rect l="l" t="t" r="r" b="b"/>
            <a:pathLst>
              <a:path w="489527" h="104262">
                <a:moveTo>
                  <a:pt x="489527" y="0"/>
                </a:moveTo>
                <a:cubicBezTo>
                  <a:pt x="433339" y="45412"/>
                  <a:pt x="377152" y="90824"/>
                  <a:pt x="295564" y="101600"/>
                </a:cubicBezTo>
                <a:cubicBezTo>
                  <a:pt x="213976" y="112376"/>
                  <a:pt x="106988" y="88515"/>
                  <a:pt x="0" y="64655"/>
                </a:cubicBezTo>
              </a:path>
            </a:pathLst>
          </a:custGeom>
          <a:noFill/>
          <a:ln w="19050">
            <a:solidFill>
              <a:srgbClr val="C0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a:extLst>
              <a:ext uri="{FF2B5EF4-FFF2-40B4-BE49-F238E27FC236}">
                <a16:creationId xmlns:a16="http://schemas.microsoft.com/office/drawing/2014/main" id="{376BB10C-D4D9-FEE0-FCEF-8F9EC128BD58}"/>
              </a:ext>
            </a:extLst>
          </p:cNvPr>
          <p:cNvSpPr>
            <a:spLocks noGrp="1"/>
          </p:cNvSpPr>
          <p:nvPr>
            <p:ph type="dt" sz="half" idx="10"/>
          </p:nvPr>
        </p:nvSpPr>
        <p:spPr/>
        <p:txBody>
          <a:bodyPr/>
          <a:lstStyle/>
          <a:p>
            <a:fld id="{DB016C07-9223-483E-B900-0C6BEF560EF5}" type="datetime1">
              <a:rPr lang="en-US" smtClean="0"/>
              <a:t>3/26/2026</a:t>
            </a:fld>
            <a:endParaRPr lang="en-US"/>
          </a:p>
        </p:txBody>
      </p:sp>
      <p:sp>
        <p:nvSpPr>
          <p:cNvPr id="9" name="Footer Placeholder 8">
            <a:extLst>
              <a:ext uri="{FF2B5EF4-FFF2-40B4-BE49-F238E27FC236}">
                <a16:creationId xmlns:a16="http://schemas.microsoft.com/office/drawing/2014/main" id="{7AB101E7-D1BB-E458-4850-4C5E2FB5812A}"/>
              </a:ext>
            </a:extLst>
          </p:cNvPr>
          <p:cNvSpPr>
            <a:spLocks noGrp="1"/>
          </p:cNvSpPr>
          <p:nvPr>
            <p:ph type="ftr" sz="quarter" idx="11"/>
          </p:nvPr>
        </p:nvSpPr>
        <p:spPr/>
        <p:txBody>
          <a:bodyPr/>
          <a:lstStyle/>
          <a:p>
            <a:r>
              <a:rPr lang="en-US"/>
              <a:t>Ian Brawn</a:t>
            </a:r>
          </a:p>
        </p:txBody>
      </p:sp>
      <p:sp>
        <p:nvSpPr>
          <p:cNvPr id="10" name="Slide Number Placeholder 9">
            <a:extLst>
              <a:ext uri="{FF2B5EF4-FFF2-40B4-BE49-F238E27FC236}">
                <a16:creationId xmlns:a16="http://schemas.microsoft.com/office/drawing/2014/main" id="{29CA7010-850C-2E41-201B-66D2915C273B}"/>
              </a:ext>
            </a:extLst>
          </p:cNvPr>
          <p:cNvSpPr>
            <a:spLocks noGrp="1"/>
          </p:cNvSpPr>
          <p:nvPr>
            <p:ph type="sldNum" sz="quarter" idx="12"/>
          </p:nvPr>
        </p:nvSpPr>
        <p:spPr/>
        <p:txBody>
          <a:bodyPr/>
          <a:lstStyle/>
          <a:p>
            <a:fld id="{BBAAB195-B577-5546-8349-9DDA93B6129E}" type="slidenum">
              <a:rPr lang="en-US" smtClean="0"/>
              <a:t>10</a:t>
            </a:fld>
            <a:endParaRPr lang="en-US"/>
          </a:p>
        </p:txBody>
      </p:sp>
    </p:spTree>
    <p:extLst>
      <p:ext uri="{BB962C8B-B14F-4D97-AF65-F5344CB8AC3E}">
        <p14:creationId xmlns:p14="http://schemas.microsoft.com/office/powerpoint/2010/main" val="10842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6" y="1750740"/>
            <a:ext cx="12192000" cy="5107259"/>
          </a:xfrm>
          <a:prstGeom prst="rect">
            <a:avLst/>
          </a:prstGeom>
        </p:spPr>
      </p:pic>
      <p:sp>
        <p:nvSpPr>
          <p:cNvPr id="18" name="Rectangle 17">
            <a:extLst>
              <a:ext uri="{FF2B5EF4-FFF2-40B4-BE49-F238E27FC236}">
                <a16:creationId xmlns:a16="http://schemas.microsoft.com/office/drawing/2014/main" id="{7ECF1D25-176A-DC42-B1AD-925D0D042E76}"/>
              </a:ext>
            </a:extLst>
          </p:cNvPr>
          <p:cNvSpPr/>
          <p:nvPr/>
        </p:nvSpPr>
        <p:spPr>
          <a:xfrm>
            <a:off x="3359497" y="5904254"/>
            <a:ext cx="1983670"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chemeClr val="bg2"/>
                </a:solidFill>
                <a:latin typeface="Arial" panose="020B0604020202020204" pitchFamily="34" charset="0"/>
                <a:cs typeface="Arial" panose="020B0604020202020204" pitchFamily="34" charset="0"/>
              </a:rPr>
              <a:t>STFC_matters</a:t>
            </a:r>
            <a:endParaRPr lang="en-GB" sz="1600"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technologysi.stfc.ac.uk</a:t>
            </a:r>
            <a:endParaRPr lang="en-GB" sz="1600" dirty="0">
              <a:solidFill>
                <a:srgbClr val="FFFFFF"/>
              </a:solidFill>
              <a:latin typeface="Arial" panose="020B0604020202020204" pitchFamily="34" charset="0"/>
              <a:cs typeface="Arial" panose="020B0604020202020204" pitchFamily="34" charset="0"/>
            </a:endParaRPr>
          </a:p>
        </p:txBody>
      </p:sp>
      <p:pic>
        <p:nvPicPr>
          <p:cNvPr id="20" name="Picture 19" descr="A close-up of a person's face&#10;&#10;Description automatically generated with low confidence">
            <a:extLst>
              <a:ext uri="{FF2B5EF4-FFF2-40B4-BE49-F238E27FC236}">
                <a16:creationId xmlns:a16="http://schemas.microsoft.com/office/drawing/2014/main" id="{AD451CEF-F013-3F44-A464-B45D37A4E395}"/>
              </a:ext>
            </a:extLst>
          </p:cNvPr>
          <p:cNvPicPr>
            <a:picLocks noChangeAspect="1"/>
          </p:cNvPicPr>
          <p:nvPr/>
        </p:nvPicPr>
        <p:blipFill>
          <a:blip r:embed="rId5"/>
          <a:stretch>
            <a:fillRect/>
          </a:stretch>
        </p:blipFill>
        <p:spPr>
          <a:xfrm>
            <a:off x="3171836" y="5994000"/>
            <a:ext cx="236330" cy="194400"/>
          </a:xfrm>
          <a:prstGeom prst="rect">
            <a:avLst/>
          </a:prstGeom>
        </p:spPr>
      </p:pic>
      <p:sp>
        <p:nvSpPr>
          <p:cNvPr id="21" name="Rectangle 20">
            <a:extLst>
              <a:ext uri="{FF2B5EF4-FFF2-40B4-BE49-F238E27FC236}">
                <a16:creationId xmlns:a16="http://schemas.microsoft.com/office/drawing/2014/main" id="{C4A23DEE-6B19-A44B-B004-774369F46C9C}"/>
              </a:ext>
            </a:extLst>
          </p:cNvPr>
          <p:cNvSpPr/>
          <p:nvPr/>
        </p:nvSpPr>
        <p:spPr>
          <a:xfrm>
            <a:off x="5881046" y="5904000"/>
            <a:ext cx="2460329" cy="584775"/>
          </a:xfrm>
          <a:prstGeom prst="rect">
            <a:avLst/>
          </a:prstGeom>
        </p:spPr>
        <p:txBody>
          <a:bodyPr wrap="square">
            <a:spAutoFit/>
          </a:bodyPr>
          <a:lstStyle/>
          <a:p>
            <a:r>
              <a:rPr lang="en-GB" sz="1600" dirty="0">
                <a:solidFill>
                  <a:schemeClr val="bg2">
                    <a:lumMod val="95000"/>
                  </a:schemeClr>
                </a:solidFill>
              </a:rPr>
              <a:t>Science and Technology Facilities Council</a:t>
            </a:r>
            <a:endParaRPr lang="en-GB" sz="1600" dirty="0">
              <a:solidFill>
                <a:schemeClr val="bg2">
                  <a:lumMod val="95000"/>
                </a:schemeClr>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BD0E1640-3B57-C24F-A5F8-985FCA563ED5}"/>
              </a:ext>
            </a:extLst>
          </p:cNvPr>
          <p:cNvPicPr>
            <a:picLocks noChangeAspect="1"/>
          </p:cNvPicPr>
          <p:nvPr/>
        </p:nvPicPr>
        <p:blipFill>
          <a:blip r:embed="rId6"/>
          <a:stretch>
            <a:fillRect/>
          </a:stretch>
        </p:blipFill>
        <p:spPr>
          <a:xfrm>
            <a:off x="5677703" y="5986800"/>
            <a:ext cx="205199" cy="205199"/>
          </a:xfrm>
          <a:prstGeom prst="rect">
            <a:avLst/>
          </a:prstGeom>
        </p:spPr>
      </p:pic>
      <p:sp>
        <p:nvSpPr>
          <p:cNvPr id="23" name="Rectangle 22">
            <a:extLst>
              <a:ext uri="{FF2B5EF4-FFF2-40B4-BE49-F238E27FC236}">
                <a16:creationId xmlns:a16="http://schemas.microsoft.com/office/drawing/2014/main" id="{C9C6E34E-D6FF-744F-89A1-702914AC053F}"/>
              </a:ext>
            </a:extLst>
          </p:cNvPr>
          <p:cNvSpPr/>
          <p:nvPr/>
        </p:nvSpPr>
        <p:spPr>
          <a:xfrm>
            <a:off x="9126745" y="5912978"/>
            <a:ext cx="2735600" cy="584775"/>
          </a:xfrm>
          <a:prstGeom prst="rect">
            <a:avLst/>
          </a:prstGeom>
        </p:spPr>
        <p:txBody>
          <a:bodyPr wrap="square">
            <a:spAutoFit/>
          </a:bodyPr>
          <a:lstStyle/>
          <a:p>
            <a:r>
              <a:rPr lang="en-GB" sz="1600" dirty="0">
                <a:solidFill>
                  <a:schemeClr val="bg2"/>
                </a:solidFill>
              </a:rPr>
              <a:t>Science and Technology Facilities Council</a:t>
            </a:r>
            <a:endParaRPr lang="en-GB" sz="1600" dirty="0">
              <a:solidFill>
                <a:schemeClr val="bg2"/>
              </a:solidFill>
              <a:latin typeface="Arial" panose="020B0604020202020204" pitchFamily="34" charset="0"/>
              <a:cs typeface="Arial" panose="020B0604020202020204" pitchFamily="34" charset="0"/>
            </a:endParaRPr>
          </a:p>
        </p:txBody>
      </p:sp>
      <p:pic>
        <p:nvPicPr>
          <p:cNvPr id="24" name="Picture 23" descr="Shape, arrow&#10;&#10;Description automatically generated">
            <a:extLst>
              <a:ext uri="{FF2B5EF4-FFF2-40B4-BE49-F238E27FC236}">
                <a16:creationId xmlns:a16="http://schemas.microsoft.com/office/drawing/2014/main" id="{F63A5B6D-01C7-C840-8B0B-3B7B22E8D95F}"/>
              </a:ext>
            </a:extLst>
          </p:cNvPr>
          <p:cNvPicPr>
            <a:picLocks noChangeAspect="1"/>
          </p:cNvPicPr>
          <p:nvPr/>
        </p:nvPicPr>
        <p:blipFill>
          <a:blip r:embed="rId7"/>
          <a:stretch>
            <a:fillRect/>
          </a:stretch>
        </p:blipFill>
        <p:spPr>
          <a:xfrm>
            <a:off x="8881283" y="5994000"/>
            <a:ext cx="255484" cy="180000"/>
          </a:xfrm>
          <a:prstGeom prst="rect">
            <a:avLst/>
          </a:prstGeom>
        </p:spPr>
      </p:pic>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8"/>
          <a:stretch>
            <a:fillRect/>
          </a:stretch>
        </p:blipFill>
        <p:spPr>
          <a:xfrm>
            <a:off x="151200" y="140400"/>
            <a:ext cx="3619500" cy="1554480"/>
          </a:xfrm>
          <a:prstGeom prst="rect">
            <a:avLst/>
          </a:prstGeom>
        </p:spPr>
      </p:pic>
      <p:sp>
        <p:nvSpPr>
          <p:cNvPr id="2" name="Title 1">
            <a:extLst>
              <a:ext uri="{FF2B5EF4-FFF2-40B4-BE49-F238E27FC236}">
                <a16:creationId xmlns:a16="http://schemas.microsoft.com/office/drawing/2014/main" id="{860EF387-6B93-5BA2-69CC-30FA575B4F58}"/>
              </a:ext>
            </a:extLst>
          </p:cNvPr>
          <p:cNvSpPr>
            <a:spLocks noGrp="1"/>
          </p:cNvSpPr>
          <p:nvPr>
            <p:ph type="title"/>
          </p:nvPr>
        </p:nvSpPr>
        <p:spPr/>
        <p:txBody>
          <a:bodyPr>
            <a:normAutofit/>
          </a:bodyPr>
          <a:lstStyle/>
          <a:p>
            <a:r>
              <a:rPr lang="en-US" sz="7200" dirty="0">
                <a:solidFill>
                  <a:schemeClr val="bg1"/>
                </a:solidFill>
              </a:rPr>
              <a:t>AOB</a:t>
            </a:r>
            <a:endParaRPr lang="en-GB" sz="7200" dirty="0">
              <a:solidFill>
                <a:schemeClr val="bg1"/>
              </a:solidFill>
            </a:endParaRPr>
          </a:p>
        </p:txBody>
      </p:sp>
      <p:sp>
        <p:nvSpPr>
          <p:cNvPr id="4" name="Date Placeholder 3">
            <a:extLst>
              <a:ext uri="{FF2B5EF4-FFF2-40B4-BE49-F238E27FC236}">
                <a16:creationId xmlns:a16="http://schemas.microsoft.com/office/drawing/2014/main" id="{7E90F6D4-634C-6820-9DCC-A2B2FF79A31D}"/>
              </a:ext>
            </a:extLst>
          </p:cNvPr>
          <p:cNvSpPr>
            <a:spLocks noGrp="1"/>
          </p:cNvSpPr>
          <p:nvPr>
            <p:ph type="dt" sz="half" idx="10"/>
          </p:nvPr>
        </p:nvSpPr>
        <p:spPr/>
        <p:txBody>
          <a:bodyPr/>
          <a:lstStyle/>
          <a:p>
            <a:fld id="{F7151F04-91BC-40A5-89DC-BD2A0C972237}" type="datetime1">
              <a:rPr lang="en-US" smtClean="0"/>
              <a:t>3/26/2026</a:t>
            </a:fld>
            <a:endParaRPr lang="en-US"/>
          </a:p>
        </p:txBody>
      </p:sp>
      <p:sp>
        <p:nvSpPr>
          <p:cNvPr id="7" name="Footer Placeholder 6">
            <a:extLst>
              <a:ext uri="{FF2B5EF4-FFF2-40B4-BE49-F238E27FC236}">
                <a16:creationId xmlns:a16="http://schemas.microsoft.com/office/drawing/2014/main" id="{952364B0-E0F8-E891-2DBB-1AA0B0D9EB3A}"/>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EADAD318-C6C1-BEEC-8661-3059635F808C}"/>
              </a:ext>
            </a:extLst>
          </p:cNvPr>
          <p:cNvSpPr>
            <a:spLocks noGrp="1"/>
          </p:cNvSpPr>
          <p:nvPr>
            <p:ph type="sldNum" sz="quarter" idx="12"/>
          </p:nvPr>
        </p:nvSpPr>
        <p:spPr/>
        <p:txBody>
          <a:bodyPr/>
          <a:lstStyle/>
          <a:p>
            <a:fld id="{BBAAB195-B577-5546-8349-9DDA93B6129E}" type="slidenum">
              <a:rPr lang="en-US" smtClean="0"/>
              <a:t>11</a:t>
            </a:fld>
            <a:endParaRPr lang="en-US"/>
          </a:p>
        </p:txBody>
      </p:sp>
    </p:spTree>
    <p:extLst>
      <p:ext uri="{BB962C8B-B14F-4D97-AF65-F5344CB8AC3E}">
        <p14:creationId xmlns:p14="http://schemas.microsoft.com/office/powerpoint/2010/main" val="28273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16"/>
          <p:cNvSpPr txBox="1">
            <a:spLocks/>
          </p:cNvSpPr>
          <p:nvPr/>
        </p:nvSpPr>
        <p:spPr>
          <a:xfrm>
            <a:off x="1774826" y="115889"/>
            <a:ext cx="8353425" cy="1000125"/>
          </a:xfrm>
          <a:prstGeom prst="rect">
            <a:avLst/>
          </a:prstGeom>
        </p:spPr>
        <p:txBody>
          <a:bodyPr anchor="ctr"/>
          <a:lst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8125"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9713" algn="l" defTabSz="957263" rtl="0" eaLnBrk="0" fontAlgn="base" hangingPunct="0">
              <a:spcBef>
                <a:spcPct val="20000"/>
              </a:spcBef>
              <a:spcAft>
                <a:spcPct val="0"/>
              </a:spcAft>
              <a:buChar char="»"/>
              <a:defRPr sz="2100">
                <a:solidFill>
                  <a:schemeClr val="tx1"/>
                </a:solidFill>
                <a:latin typeface="+mn-lt"/>
              </a:defRPr>
            </a:lvl5pPr>
            <a:lvl6pPr marL="2260311" indent="-239730" algn="l" defTabSz="957827" rtl="0" eaLnBrk="1" fontAlgn="base" hangingPunct="1">
              <a:spcBef>
                <a:spcPct val="20000"/>
              </a:spcBef>
              <a:spcAft>
                <a:spcPct val="0"/>
              </a:spcAft>
              <a:buChar char="»"/>
              <a:defRPr sz="2100">
                <a:solidFill>
                  <a:schemeClr val="tx1"/>
                </a:solidFill>
                <a:latin typeface="+mn-lt"/>
              </a:defRPr>
            </a:lvl6pPr>
            <a:lvl7pPr marL="2365238" indent="-239730" algn="l" defTabSz="957827" rtl="0" eaLnBrk="1" fontAlgn="base" hangingPunct="1">
              <a:spcBef>
                <a:spcPct val="20000"/>
              </a:spcBef>
              <a:spcAft>
                <a:spcPct val="0"/>
              </a:spcAft>
              <a:buChar char="»"/>
              <a:defRPr sz="2100">
                <a:solidFill>
                  <a:schemeClr val="tx1"/>
                </a:solidFill>
                <a:latin typeface="+mn-lt"/>
              </a:defRPr>
            </a:lvl7pPr>
            <a:lvl8pPr marL="2470166" indent="-239730" algn="l" defTabSz="957827" rtl="0" eaLnBrk="1" fontAlgn="base" hangingPunct="1">
              <a:spcBef>
                <a:spcPct val="20000"/>
              </a:spcBef>
              <a:spcAft>
                <a:spcPct val="0"/>
              </a:spcAft>
              <a:buChar char="»"/>
              <a:defRPr sz="2100">
                <a:solidFill>
                  <a:schemeClr val="tx1"/>
                </a:solidFill>
                <a:latin typeface="+mn-lt"/>
              </a:defRPr>
            </a:lvl8pPr>
            <a:lvl9pPr marL="2575093" indent="-239730" algn="l" defTabSz="957827" rtl="0" eaLnBrk="1" fontAlgn="base" hangingPunct="1">
              <a:spcBef>
                <a:spcPct val="20000"/>
              </a:spcBef>
              <a:spcAft>
                <a:spcPct val="0"/>
              </a:spcAft>
              <a:buChar char="»"/>
              <a:defRPr sz="2100">
                <a:solidFill>
                  <a:schemeClr val="tx1"/>
                </a:solidFill>
                <a:latin typeface="+mn-lt"/>
              </a:defRPr>
            </a:lvl9pPr>
          </a:lstStyle>
          <a:p>
            <a:pPr marL="0" indent="0" algn="ctr" eaLnBrk="1" hangingPunct="1">
              <a:buNone/>
              <a:defRPr/>
            </a:pPr>
            <a:endParaRPr lang="en-US" altLang="en-US" sz="3200" b="1" kern="0" dirty="0">
              <a:solidFill>
                <a:srgbClr val="002060"/>
              </a:solidFill>
              <a:latin typeface="Arial" panose="020B0604020202020204" pitchFamily="34" charset="0"/>
              <a:cs typeface="Arial" panose="020B0604020202020204" pitchFamily="34" charset="0"/>
            </a:endParaRPr>
          </a:p>
        </p:txBody>
      </p:sp>
      <p:sp>
        <p:nvSpPr>
          <p:cNvPr id="14347" name="Title 1"/>
          <p:cNvSpPr>
            <a:spLocks noGrp="1"/>
          </p:cNvSpPr>
          <p:nvPr>
            <p:ph type="title"/>
          </p:nvPr>
        </p:nvSpPr>
        <p:spPr/>
        <p:txBody>
          <a:bodyPr/>
          <a:lstStyle/>
          <a:p>
            <a:r>
              <a:rPr lang="en-US" altLang="en-US" b="1" dirty="0"/>
              <a:t>SHE: Who’s Representing YOU?</a:t>
            </a:r>
            <a:endParaRPr lang="en-GB" altLang="en-US" b="1" dirty="0"/>
          </a:p>
        </p:txBody>
      </p:sp>
      <p:grpSp>
        <p:nvGrpSpPr>
          <p:cNvPr id="13" name="Group 12">
            <a:extLst>
              <a:ext uri="{FF2B5EF4-FFF2-40B4-BE49-F238E27FC236}">
                <a16:creationId xmlns:a16="http://schemas.microsoft.com/office/drawing/2014/main" id="{EA1040AF-DD02-7AE3-249B-AA2655483D90}"/>
              </a:ext>
            </a:extLst>
          </p:cNvPr>
          <p:cNvGrpSpPr/>
          <p:nvPr/>
        </p:nvGrpSpPr>
        <p:grpSpPr>
          <a:xfrm>
            <a:off x="211642" y="4226278"/>
            <a:ext cx="1779588" cy="1113125"/>
            <a:chOff x="8832850" y="6165851"/>
            <a:chExt cx="1779588" cy="1113125"/>
          </a:xfrm>
        </p:grpSpPr>
        <p:sp>
          <p:nvSpPr>
            <p:cNvPr id="14349" name="Text Box 8"/>
            <p:cNvSpPr txBox="1">
              <a:spLocks noChangeArrowheads="1"/>
            </p:cNvSpPr>
            <p:nvPr/>
          </p:nvSpPr>
          <p:spPr bwMode="auto">
            <a:xfrm>
              <a:off x="8832850" y="6165851"/>
              <a:ext cx="1779588" cy="1113125"/>
            </a:xfrm>
            <a:prstGeom prst="rect">
              <a:avLst/>
            </a:prstGeom>
            <a:solidFill>
              <a:schemeClr val="bg1"/>
            </a:solidFill>
            <a:ln w="9525">
              <a:solidFill>
                <a:schemeClr val="tx1"/>
              </a:solidFill>
              <a:miter lim="800000"/>
              <a:headEnd/>
              <a:tailEnd/>
            </a:ln>
          </p:spPr>
          <p:txBody>
            <a:bodyPr>
              <a:spAutoFit/>
            </a:bodyPr>
            <a:lstStyle/>
            <a:p>
              <a:pPr>
                <a:spcAft>
                  <a:spcPts val="388"/>
                </a:spcAft>
              </a:pPr>
              <a:r>
                <a:rPr lang="en-GB" altLang="en-US" sz="900" dirty="0">
                  <a:latin typeface="Arial" panose="020B0604020202020204" pitchFamily="34" charset="0"/>
                </a:rPr>
                <a:t>Further detail can be</a:t>
              </a:r>
              <a:br>
                <a:rPr lang="en-GB" altLang="en-US" sz="900" dirty="0">
                  <a:latin typeface="Arial" panose="020B0604020202020204" pitchFamily="34" charset="0"/>
                </a:rPr>
              </a:br>
              <a:r>
                <a:rPr lang="en-GB" altLang="en-US" sz="900" dirty="0">
                  <a:latin typeface="Arial" panose="020B0604020202020204" pitchFamily="34" charset="0"/>
                </a:rPr>
                <a:t>obtained from your </a:t>
              </a:r>
              <a:br>
                <a:rPr lang="en-GB" altLang="en-US" sz="900" dirty="0">
                  <a:latin typeface="Arial" panose="020B0604020202020204" pitchFamily="34" charset="0"/>
                </a:rPr>
              </a:br>
              <a:r>
                <a:rPr lang="en-GB" altLang="en-US" sz="900" dirty="0">
                  <a:latin typeface="Arial" panose="020B0604020202020204" pitchFamily="34" charset="0"/>
                </a:rPr>
                <a:t>local SHE Group</a:t>
              </a:r>
            </a:p>
            <a:p>
              <a:pPr eaLnBrk="1" hangingPunct="1"/>
              <a:r>
                <a:rPr lang="en-GB" altLang="en-US" dirty="0">
                  <a:latin typeface="Arial" panose="020B0604020202020204" pitchFamily="34" charset="0"/>
                </a:rPr>
                <a:t>Issued July 2025</a:t>
              </a:r>
              <a:endParaRPr lang="en-GB" altLang="en-US" sz="1200" dirty="0">
                <a:latin typeface="Arial" panose="020B0604020202020204" pitchFamily="34" charset="0"/>
              </a:endParaRPr>
            </a:p>
          </p:txBody>
        </p:sp>
        <p:pic>
          <p:nvPicPr>
            <p:cNvPr id="3" name="Picture 2" descr="Qr code&#10;&#10;Description automatically generated">
              <a:extLst>
                <a:ext uri="{FF2B5EF4-FFF2-40B4-BE49-F238E27FC236}">
                  <a16:creationId xmlns:a16="http://schemas.microsoft.com/office/drawing/2014/main" id="{35F019EF-EAB3-D94B-AD27-175DBC5B2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6237312"/>
              <a:ext cx="504000" cy="504000"/>
            </a:xfrm>
            <a:prstGeom prst="rect">
              <a:avLst/>
            </a:prstGeom>
          </p:spPr>
        </p:pic>
      </p:grpSp>
      <p:sp>
        <p:nvSpPr>
          <p:cNvPr id="2" name="TextBox 1">
            <a:extLst>
              <a:ext uri="{FF2B5EF4-FFF2-40B4-BE49-F238E27FC236}">
                <a16:creationId xmlns:a16="http://schemas.microsoft.com/office/drawing/2014/main" id="{33295E8F-9DED-6304-689C-075AE736558F}"/>
              </a:ext>
            </a:extLst>
          </p:cNvPr>
          <p:cNvSpPr txBox="1"/>
          <p:nvPr/>
        </p:nvSpPr>
        <p:spPr>
          <a:xfrm>
            <a:off x="2209800" y="1258001"/>
            <a:ext cx="8350640" cy="613950"/>
          </a:xfrm>
          <a:prstGeom prst="rect">
            <a:avLst/>
          </a:prstGeom>
          <a:noFill/>
        </p:spPr>
        <p:txBody>
          <a:bodyPr wrap="square" lIns="59372" tIns="29686" rIns="59372" bIns="29686" rtlCol="0">
            <a:spAutoFit/>
          </a:bodyPr>
          <a:lstStyle/>
          <a:p>
            <a:pPr algn="just"/>
            <a:r>
              <a:rPr lang="en-GB" dirty="0">
                <a:latin typeface="Arial" panose="020B0604020202020204" pitchFamily="34" charset="0"/>
              </a:rPr>
              <a:t>Good Health and Safety (H&amp;S) management relies on the support and commitment of all staff to make our workplaces safe.</a:t>
            </a:r>
            <a:endParaRPr lang="en-GB" dirty="0">
              <a:solidFill>
                <a:srgbClr val="002060"/>
              </a:solidFill>
              <a:latin typeface="Arial" panose="020B0604020202020204" pitchFamily="34" charset="0"/>
            </a:endParaRPr>
          </a:p>
        </p:txBody>
      </p:sp>
      <p:sp>
        <p:nvSpPr>
          <p:cNvPr id="5" name="TextBox 4">
            <a:extLst>
              <a:ext uri="{FF2B5EF4-FFF2-40B4-BE49-F238E27FC236}">
                <a16:creationId xmlns:a16="http://schemas.microsoft.com/office/drawing/2014/main" id="{AED2F60F-8C22-ABE5-7B88-A35CEFCF1D77}"/>
              </a:ext>
            </a:extLst>
          </p:cNvPr>
          <p:cNvSpPr txBox="1"/>
          <p:nvPr/>
        </p:nvSpPr>
        <p:spPr>
          <a:xfrm>
            <a:off x="2209800" y="1970393"/>
            <a:ext cx="8350640" cy="367728"/>
          </a:xfrm>
          <a:prstGeom prst="rect">
            <a:avLst/>
          </a:prstGeom>
          <a:noFill/>
          <a:ln>
            <a:solidFill>
              <a:srgbClr val="FF0000"/>
            </a:solidFill>
          </a:ln>
        </p:spPr>
        <p:txBody>
          <a:bodyPr wrap="square" lIns="59372" tIns="29686" rIns="59372" bIns="29686" rtlCol="0">
            <a:spAutoFit/>
          </a:bodyPr>
          <a:lstStyle/>
          <a:p>
            <a:pPr algn="ctr"/>
            <a:r>
              <a:rPr lang="en-GB" sz="2000" b="1" dirty="0">
                <a:solidFill>
                  <a:srgbClr val="FF0000"/>
                </a:solidFill>
                <a:latin typeface="Arial" panose="020B0604020202020204" pitchFamily="34" charset="0"/>
              </a:rPr>
              <a:t>TU Health and Safety Reps represent </a:t>
            </a:r>
            <a:r>
              <a:rPr lang="en-GB" sz="2000" b="1" u="sng" dirty="0">
                <a:solidFill>
                  <a:srgbClr val="FF0000"/>
                </a:solidFill>
                <a:latin typeface="Arial" panose="020B0604020202020204" pitchFamily="34" charset="0"/>
              </a:rPr>
              <a:t>all staff</a:t>
            </a:r>
            <a:r>
              <a:rPr lang="en-GB" sz="2000" b="1" dirty="0">
                <a:solidFill>
                  <a:srgbClr val="FF0000"/>
                </a:solidFill>
                <a:latin typeface="Arial" panose="020B0604020202020204" pitchFamily="34" charset="0"/>
              </a:rPr>
              <a:t>, not just TU members.</a:t>
            </a:r>
            <a:endParaRPr lang="en-GB" sz="1600" b="1" dirty="0">
              <a:solidFill>
                <a:srgbClr val="FF0000"/>
              </a:solidFill>
              <a:latin typeface="Arial" panose="020B0604020202020204" pitchFamily="34" charset="0"/>
            </a:endParaRPr>
          </a:p>
        </p:txBody>
      </p:sp>
      <p:sp>
        <p:nvSpPr>
          <p:cNvPr id="6" name="TextBox 5">
            <a:extLst>
              <a:ext uri="{FF2B5EF4-FFF2-40B4-BE49-F238E27FC236}">
                <a16:creationId xmlns:a16="http://schemas.microsoft.com/office/drawing/2014/main" id="{55D30EA3-A3D2-E1C6-0BCA-BC46E1365373}"/>
              </a:ext>
            </a:extLst>
          </p:cNvPr>
          <p:cNvSpPr txBox="1"/>
          <p:nvPr/>
        </p:nvSpPr>
        <p:spPr>
          <a:xfrm>
            <a:off x="2209800" y="2422903"/>
            <a:ext cx="8350640" cy="923330"/>
          </a:xfrm>
          <a:prstGeom prst="rect">
            <a:avLst/>
          </a:prstGeom>
          <a:noFill/>
        </p:spPr>
        <p:txBody>
          <a:bodyPr wrap="square">
            <a:spAutoFit/>
          </a:bodyPr>
          <a:lstStyle/>
          <a:p>
            <a:pPr algn="just"/>
            <a:r>
              <a:rPr lang="en-GB" dirty="0">
                <a:latin typeface="Arial" panose="020B0604020202020204" pitchFamily="34" charset="0"/>
              </a:rPr>
              <a:t>If you have any H&amp;S concerns that you think are not being properly dealt with, please contact any of these reps; your input will be treated in the strictest confidence.</a:t>
            </a:r>
          </a:p>
        </p:txBody>
      </p:sp>
      <p:graphicFrame>
        <p:nvGraphicFramePr>
          <p:cNvPr id="7" name="Table 6">
            <a:extLst>
              <a:ext uri="{FF2B5EF4-FFF2-40B4-BE49-F238E27FC236}">
                <a16:creationId xmlns:a16="http://schemas.microsoft.com/office/drawing/2014/main" id="{63232943-D50C-606A-2C30-179763506669}"/>
              </a:ext>
            </a:extLst>
          </p:cNvPr>
          <p:cNvGraphicFramePr>
            <a:graphicFrameLocks noGrp="1"/>
          </p:cNvGraphicFramePr>
          <p:nvPr>
            <p:extLst>
              <p:ext uri="{D42A27DB-BD31-4B8C-83A1-F6EECF244321}">
                <p14:modId xmlns:p14="http://schemas.microsoft.com/office/powerpoint/2010/main" val="2670277069"/>
              </p:ext>
            </p:extLst>
          </p:nvPr>
        </p:nvGraphicFramePr>
        <p:xfrm>
          <a:off x="2209800" y="3375729"/>
          <a:ext cx="8350641" cy="1963674"/>
        </p:xfrm>
        <a:graphic>
          <a:graphicData uri="http://schemas.openxmlformats.org/drawingml/2006/table">
            <a:tbl>
              <a:tblPr firstRow="1" firstCol="1" bandRow="1"/>
              <a:tblGrid>
                <a:gridCol w="2227356">
                  <a:extLst>
                    <a:ext uri="{9D8B030D-6E8A-4147-A177-3AD203B41FA5}">
                      <a16:colId xmlns:a16="http://schemas.microsoft.com/office/drawing/2014/main" val="2424994526"/>
                    </a:ext>
                  </a:extLst>
                </a:gridCol>
                <a:gridCol w="1769105">
                  <a:extLst>
                    <a:ext uri="{9D8B030D-6E8A-4147-A177-3AD203B41FA5}">
                      <a16:colId xmlns:a16="http://schemas.microsoft.com/office/drawing/2014/main" val="1756168293"/>
                    </a:ext>
                  </a:extLst>
                </a:gridCol>
                <a:gridCol w="4354180">
                  <a:extLst>
                    <a:ext uri="{9D8B030D-6E8A-4147-A177-3AD203B41FA5}">
                      <a16:colId xmlns:a16="http://schemas.microsoft.com/office/drawing/2014/main" val="3198788356"/>
                    </a:ext>
                  </a:extLst>
                </a:gridCol>
              </a:tblGrid>
              <a:tr h="36754">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Representative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Contact extension/e-mail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646122762"/>
                  </a:ext>
                </a:extLst>
              </a:tr>
              <a:tr h="0">
                <a:tc gridSpan="3">
                  <a:txBody>
                    <a:bodyPr/>
                    <a:lstStyle/>
                    <a:p>
                      <a:pPr algn="ctr">
                        <a:lnSpc>
                          <a:spcPct val="107000"/>
                        </a:lnSpc>
                        <a:spcBef>
                          <a:spcPts val="600"/>
                        </a:spcBef>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Rutherford Appleton Laboratory (RAL)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472142469"/>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Charles Ballard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7721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charles.ballard@stfc.ac.uk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049842754"/>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Joel </a:t>
                      </a:r>
                      <a:r>
                        <a:rPr lang="en-GB" sz="14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Kurati</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5156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joel-stephen-prabhakar.kurati@stfc.ac.uk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45140745"/>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 Hirsch</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7145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michael.hirsch@stfc.ac.uk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78109091"/>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Andrew Seville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5689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andrew.seville@stfc.ac.uk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50260510"/>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Stephen Bell</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5416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stephen.bell@stfc.ac.uk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3739442"/>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David McGarry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4453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dave.mcGarry@stfc.ac.uk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5551197"/>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Adrian Coveney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6516 /adrian.coveney@stfc.ac.uk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62776013"/>
                  </a:ext>
                </a:extLst>
              </a:tr>
            </a:tbl>
          </a:graphicData>
        </a:graphic>
      </p:graphicFrame>
      <p:sp>
        <p:nvSpPr>
          <p:cNvPr id="14" name="Date Placeholder 13">
            <a:extLst>
              <a:ext uri="{FF2B5EF4-FFF2-40B4-BE49-F238E27FC236}">
                <a16:creationId xmlns:a16="http://schemas.microsoft.com/office/drawing/2014/main" id="{E2439483-5940-56C2-0BFF-304526F7C3AA}"/>
              </a:ext>
            </a:extLst>
          </p:cNvPr>
          <p:cNvSpPr>
            <a:spLocks noGrp="1"/>
          </p:cNvSpPr>
          <p:nvPr>
            <p:ph type="dt" sz="half" idx="10"/>
          </p:nvPr>
        </p:nvSpPr>
        <p:spPr/>
        <p:txBody>
          <a:bodyPr/>
          <a:lstStyle/>
          <a:p>
            <a:fld id="{36108C72-819D-4A5F-8704-1D847D84B16C}" type="datetime1">
              <a:rPr lang="en-US" smtClean="0"/>
              <a:t>3/26/2026</a:t>
            </a:fld>
            <a:endParaRPr lang="en-US"/>
          </a:p>
        </p:txBody>
      </p:sp>
      <p:sp>
        <p:nvSpPr>
          <p:cNvPr id="15" name="Footer Placeholder 14">
            <a:extLst>
              <a:ext uri="{FF2B5EF4-FFF2-40B4-BE49-F238E27FC236}">
                <a16:creationId xmlns:a16="http://schemas.microsoft.com/office/drawing/2014/main" id="{9B94AC6A-3FB6-6186-1EBF-DD5951CCAA40}"/>
              </a:ext>
            </a:extLst>
          </p:cNvPr>
          <p:cNvSpPr>
            <a:spLocks noGrp="1"/>
          </p:cNvSpPr>
          <p:nvPr>
            <p:ph type="ftr" sz="quarter" idx="11"/>
          </p:nvPr>
        </p:nvSpPr>
        <p:spPr/>
        <p:txBody>
          <a:bodyPr/>
          <a:lstStyle/>
          <a:p>
            <a:r>
              <a:rPr lang="en-US" dirty="0"/>
              <a:t>Ian Brawn</a:t>
            </a:r>
          </a:p>
        </p:txBody>
      </p:sp>
      <p:sp>
        <p:nvSpPr>
          <p:cNvPr id="16" name="Slide Number Placeholder 15">
            <a:extLst>
              <a:ext uri="{FF2B5EF4-FFF2-40B4-BE49-F238E27FC236}">
                <a16:creationId xmlns:a16="http://schemas.microsoft.com/office/drawing/2014/main" id="{6A69157F-B02D-7EFD-B027-BAB2CC0B7D76}"/>
              </a:ext>
            </a:extLst>
          </p:cNvPr>
          <p:cNvSpPr>
            <a:spLocks noGrp="1"/>
          </p:cNvSpPr>
          <p:nvPr>
            <p:ph type="sldNum" sz="quarter" idx="12"/>
          </p:nvPr>
        </p:nvSpPr>
        <p:spPr/>
        <p:txBody>
          <a:bodyPr/>
          <a:lstStyle/>
          <a:p>
            <a:fld id="{BBAAB195-B577-5546-8349-9DDA93B6129E}" type="slidenum">
              <a:rPr lang="en-US" smtClean="0"/>
              <a:t>12</a:t>
            </a:fld>
            <a:endParaRPr lang="en-US"/>
          </a:p>
        </p:txBody>
      </p:sp>
    </p:spTree>
    <p:extLst>
      <p:ext uri="{BB962C8B-B14F-4D97-AF65-F5344CB8AC3E}">
        <p14:creationId xmlns:p14="http://schemas.microsoft.com/office/powerpoint/2010/main" val="92153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a:xfrm>
            <a:off x="838200" y="365125"/>
            <a:ext cx="10515600" cy="1325563"/>
          </a:xfrm>
        </p:spPr>
        <p:txBody>
          <a:bodyPr/>
          <a:lstStyle/>
          <a:p>
            <a:r>
              <a:rPr lang="en-GB" altLang="en-US" dirty="0"/>
              <a:t>ESDG Accommodation in </a:t>
            </a:r>
            <a:r>
              <a:rPr lang="en-GB" altLang="en-US" dirty="0" err="1"/>
              <a:t>R66</a:t>
            </a:r>
            <a:endParaRPr lang="en-GB" altLang="en-US" dirty="0"/>
          </a:p>
        </p:txBody>
      </p:sp>
      <p:sp>
        <p:nvSpPr>
          <p:cNvPr id="10" name="Content Placeholder 2">
            <a:extLst>
              <a:ext uri="{FF2B5EF4-FFF2-40B4-BE49-F238E27FC236}">
                <a16:creationId xmlns:a16="http://schemas.microsoft.com/office/drawing/2014/main" id="{CA62356E-9754-F785-B254-0C82C2C6CB3B}"/>
              </a:ext>
            </a:extLst>
          </p:cNvPr>
          <p:cNvSpPr>
            <a:spLocks noGrp="1"/>
          </p:cNvSpPr>
          <p:nvPr>
            <p:ph idx="1"/>
          </p:nvPr>
        </p:nvSpPr>
        <p:spPr>
          <a:xfrm>
            <a:off x="838200" y="4922981"/>
            <a:ext cx="10515600" cy="967659"/>
          </a:xfrm>
        </p:spPr>
        <p:txBody>
          <a:bodyPr>
            <a:normAutofit/>
          </a:bodyPr>
          <a:lstStyle/>
          <a:p>
            <a:r>
              <a:rPr lang="en-GB" dirty="0"/>
              <a:t>Storage office: </a:t>
            </a:r>
            <a:r>
              <a:rPr lang="en-GB" dirty="0" err="1"/>
              <a:t>R66</a:t>
            </a:r>
            <a:r>
              <a:rPr lang="en-GB" dirty="0"/>
              <a:t>, </a:t>
            </a:r>
            <a:r>
              <a:rPr lang="en-GB" dirty="0" err="1"/>
              <a:t>G07</a:t>
            </a:r>
            <a:endParaRPr lang="en-GB" dirty="0"/>
          </a:p>
          <a:p>
            <a:pPr lvl="1"/>
            <a:r>
              <a:rPr lang="en-GB" dirty="0"/>
              <a:t>Shelves finally arrived</a:t>
            </a:r>
          </a:p>
          <a:p>
            <a:endParaRPr lang="en-GB" dirty="0"/>
          </a:p>
          <a:p>
            <a:endParaRPr lang="en-GB" dirty="0"/>
          </a:p>
        </p:txBody>
      </p:sp>
      <p:pic>
        <p:nvPicPr>
          <p:cNvPr id="7" name="Picture 6">
            <a:extLst>
              <a:ext uri="{FF2B5EF4-FFF2-40B4-BE49-F238E27FC236}">
                <a16:creationId xmlns:a16="http://schemas.microsoft.com/office/drawing/2014/main" id="{E8C07872-6D1E-6E3F-28C4-4451FF5ED30D}"/>
              </a:ext>
            </a:extLst>
          </p:cNvPr>
          <p:cNvPicPr>
            <a:picLocks noChangeAspect="1"/>
          </p:cNvPicPr>
          <p:nvPr/>
        </p:nvPicPr>
        <p:blipFill>
          <a:blip r:embed="rId3"/>
          <a:stretch>
            <a:fillRect/>
          </a:stretch>
        </p:blipFill>
        <p:spPr>
          <a:xfrm>
            <a:off x="2904134" y="1332132"/>
            <a:ext cx="6383732" cy="3590849"/>
          </a:xfrm>
          <a:prstGeom prst="rect">
            <a:avLst/>
          </a:prstGeom>
        </p:spPr>
      </p:pic>
      <p:sp>
        <p:nvSpPr>
          <p:cNvPr id="2" name="Date Placeholder 1">
            <a:extLst>
              <a:ext uri="{FF2B5EF4-FFF2-40B4-BE49-F238E27FC236}">
                <a16:creationId xmlns:a16="http://schemas.microsoft.com/office/drawing/2014/main" id="{79B512CF-709A-66E3-65DE-B0990379C6D7}"/>
              </a:ext>
            </a:extLst>
          </p:cNvPr>
          <p:cNvSpPr>
            <a:spLocks noGrp="1"/>
          </p:cNvSpPr>
          <p:nvPr>
            <p:ph type="dt" sz="half" idx="10"/>
          </p:nvPr>
        </p:nvSpPr>
        <p:spPr/>
        <p:txBody>
          <a:bodyPr/>
          <a:lstStyle/>
          <a:p>
            <a:fld id="{4BBB47FA-528C-4CD7-8C89-521C99B05ED3}" type="datetime1">
              <a:rPr lang="en-US" smtClean="0"/>
              <a:t>3/26/2026</a:t>
            </a:fld>
            <a:endParaRPr lang="en-US"/>
          </a:p>
        </p:txBody>
      </p:sp>
      <p:sp>
        <p:nvSpPr>
          <p:cNvPr id="3" name="Footer Placeholder 2">
            <a:extLst>
              <a:ext uri="{FF2B5EF4-FFF2-40B4-BE49-F238E27FC236}">
                <a16:creationId xmlns:a16="http://schemas.microsoft.com/office/drawing/2014/main" id="{3B928F69-26EA-603E-891F-89BD04035D18}"/>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894D91A-AC41-5535-FB86-E3E68266F50F}"/>
              </a:ext>
            </a:extLst>
          </p:cNvPr>
          <p:cNvSpPr>
            <a:spLocks noGrp="1"/>
          </p:cNvSpPr>
          <p:nvPr>
            <p:ph type="sldNum" sz="quarter" idx="12"/>
          </p:nvPr>
        </p:nvSpPr>
        <p:spPr/>
        <p:txBody>
          <a:bodyPr/>
          <a:lstStyle/>
          <a:p>
            <a:fld id="{BBAAB195-B577-5546-8349-9DDA93B6129E}" type="slidenum">
              <a:rPr lang="en-US" smtClean="0"/>
              <a:t>13</a:t>
            </a:fld>
            <a:endParaRPr lang="en-US"/>
          </a:p>
        </p:txBody>
      </p:sp>
    </p:spTree>
    <p:extLst>
      <p:ext uri="{BB962C8B-B14F-4D97-AF65-F5344CB8AC3E}">
        <p14:creationId xmlns:p14="http://schemas.microsoft.com/office/powerpoint/2010/main" val="85828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887A-E62E-647C-C2F9-91770FD6746A}"/>
              </a:ext>
            </a:extLst>
          </p:cNvPr>
          <p:cNvSpPr>
            <a:spLocks noGrp="1"/>
          </p:cNvSpPr>
          <p:nvPr>
            <p:ph type="title"/>
          </p:nvPr>
        </p:nvSpPr>
        <p:spPr/>
        <p:txBody>
          <a:bodyPr/>
          <a:lstStyle/>
          <a:p>
            <a:r>
              <a:rPr lang="en-GB" dirty="0"/>
              <a:t>Fire Alarm!</a:t>
            </a:r>
          </a:p>
        </p:txBody>
      </p:sp>
      <p:sp>
        <p:nvSpPr>
          <p:cNvPr id="3" name="Content Placeholder 2">
            <a:extLst>
              <a:ext uri="{FF2B5EF4-FFF2-40B4-BE49-F238E27FC236}">
                <a16:creationId xmlns:a16="http://schemas.microsoft.com/office/drawing/2014/main" id="{02B50CC2-4960-5ECE-8B34-76741C63DA3F}"/>
              </a:ext>
            </a:extLst>
          </p:cNvPr>
          <p:cNvSpPr>
            <a:spLocks noGrp="1"/>
          </p:cNvSpPr>
          <p:nvPr>
            <p:ph idx="1"/>
          </p:nvPr>
        </p:nvSpPr>
        <p:spPr/>
        <p:txBody>
          <a:bodyPr/>
          <a:lstStyle/>
          <a:p>
            <a:r>
              <a:rPr lang="en-GB" dirty="0"/>
              <a:t>A reminder: the fire alarm in this room will be tested at some point in this meeting</a:t>
            </a:r>
          </a:p>
          <a:p>
            <a:pPr lvl="1"/>
            <a:r>
              <a:rPr lang="en-GB" dirty="0"/>
              <a:t>For which, apologies</a:t>
            </a:r>
          </a:p>
          <a:p>
            <a:pPr lvl="1"/>
            <a:r>
              <a:rPr lang="en-GB" dirty="0"/>
              <a:t>You may remain seated</a:t>
            </a:r>
          </a:p>
        </p:txBody>
      </p:sp>
      <p:sp>
        <p:nvSpPr>
          <p:cNvPr id="6" name="Date Placeholder 5">
            <a:extLst>
              <a:ext uri="{FF2B5EF4-FFF2-40B4-BE49-F238E27FC236}">
                <a16:creationId xmlns:a16="http://schemas.microsoft.com/office/drawing/2014/main" id="{AE83DBCA-B0EF-7DA4-A57E-E89FBFBFB75F}"/>
              </a:ext>
            </a:extLst>
          </p:cNvPr>
          <p:cNvSpPr>
            <a:spLocks noGrp="1"/>
          </p:cNvSpPr>
          <p:nvPr>
            <p:ph type="dt" sz="half" idx="10"/>
          </p:nvPr>
        </p:nvSpPr>
        <p:spPr/>
        <p:txBody>
          <a:bodyPr/>
          <a:lstStyle/>
          <a:p>
            <a:fld id="{122A56C9-78C1-4811-9DE6-191D7C48150D}" type="datetime1">
              <a:rPr lang="en-US" smtClean="0"/>
              <a:t>3/26/2026</a:t>
            </a:fld>
            <a:endParaRPr lang="en-US"/>
          </a:p>
        </p:txBody>
      </p:sp>
      <p:sp>
        <p:nvSpPr>
          <p:cNvPr id="7" name="Footer Placeholder 6">
            <a:extLst>
              <a:ext uri="{FF2B5EF4-FFF2-40B4-BE49-F238E27FC236}">
                <a16:creationId xmlns:a16="http://schemas.microsoft.com/office/drawing/2014/main" id="{9B0FDB36-84FA-E183-6EC0-2B82CC5B0445}"/>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8C7173DA-B1E2-BD05-A62C-168D6648F508}"/>
              </a:ext>
            </a:extLst>
          </p:cNvPr>
          <p:cNvSpPr>
            <a:spLocks noGrp="1"/>
          </p:cNvSpPr>
          <p:nvPr>
            <p:ph type="sldNum" sz="quarter" idx="12"/>
          </p:nvPr>
        </p:nvSpPr>
        <p:spPr/>
        <p:txBody>
          <a:bodyPr/>
          <a:lstStyle/>
          <a:p>
            <a:fld id="{BBAAB195-B577-5546-8349-9DDA93B6129E}" type="slidenum">
              <a:rPr lang="en-US" smtClean="0"/>
              <a:t>2</a:t>
            </a:fld>
            <a:endParaRPr lang="en-US"/>
          </a:p>
        </p:txBody>
      </p:sp>
    </p:spTree>
    <p:extLst>
      <p:ext uri="{BB962C8B-B14F-4D97-AF65-F5344CB8AC3E}">
        <p14:creationId xmlns:p14="http://schemas.microsoft.com/office/powerpoint/2010/main" val="231637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E557-06EA-23F0-F747-9BD719CCC65E}"/>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9D5AE92E-E0C1-462B-F636-6BE8CE89109F}"/>
              </a:ext>
            </a:extLst>
          </p:cNvPr>
          <p:cNvSpPr>
            <a:spLocks noGrp="1"/>
          </p:cNvSpPr>
          <p:nvPr>
            <p:ph idx="1"/>
          </p:nvPr>
        </p:nvSpPr>
        <p:spPr/>
        <p:txBody>
          <a:bodyPr>
            <a:normAutofit/>
          </a:bodyPr>
          <a:lstStyle/>
          <a:p>
            <a:r>
              <a:rPr lang="en-GB" dirty="0"/>
              <a:t>Projects ‘26</a:t>
            </a:r>
            <a:r>
              <a:rPr lang="en-GB" dirty="0">
                <a:latin typeface="Calibri" panose="020F0502020204030204" pitchFamily="34" charset="0"/>
                <a:ea typeface="Calibri" panose="020F0502020204030204" pitchFamily="34" charset="0"/>
                <a:cs typeface="Calibri" panose="020F0502020204030204" pitchFamily="34" charset="0"/>
              </a:rPr>
              <a:t>–27</a:t>
            </a:r>
          </a:p>
          <a:p>
            <a:r>
              <a:rPr lang="en-GB" dirty="0">
                <a:latin typeface="Calibri" panose="020F0502020204030204" pitchFamily="34" charset="0"/>
                <a:ea typeface="Calibri" panose="020F0502020204030204" pitchFamily="34" charset="0"/>
                <a:cs typeface="Calibri" panose="020F0502020204030204" pitchFamily="34" charset="0"/>
              </a:rPr>
              <a:t>APRs</a:t>
            </a:r>
          </a:p>
          <a:p>
            <a:r>
              <a:rPr lang="en-GB" dirty="0">
                <a:latin typeface="Calibri" panose="020F0502020204030204" pitchFamily="34" charset="0"/>
                <a:ea typeface="Calibri" panose="020F0502020204030204" pitchFamily="34" charset="0"/>
                <a:cs typeface="Calibri" panose="020F0502020204030204" pitchFamily="34" charset="0"/>
              </a:rPr>
              <a:t>Staff, OTL, Capital Purchases</a:t>
            </a:r>
          </a:p>
          <a:p>
            <a:r>
              <a:rPr lang="en-GB" dirty="0">
                <a:latin typeface="Calibri" panose="020F0502020204030204" pitchFamily="34" charset="0"/>
                <a:ea typeface="Calibri" panose="020F0502020204030204" pitchFamily="34" charset="0"/>
                <a:cs typeface="Calibri" panose="020F0502020204030204" pitchFamily="34" charset="0"/>
              </a:rPr>
              <a:t>The Transformation Roadshow</a:t>
            </a:r>
          </a:p>
          <a:p>
            <a:r>
              <a:rPr lang="en-GB" dirty="0">
                <a:latin typeface="Calibri" panose="020F0502020204030204" pitchFamily="34" charset="0"/>
                <a:ea typeface="Calibri" panose="020F0502020204030204" pitchFamily="34" charset="0"/>
                <a:cs typeface="Calibri" panose="020F0502020204030204" pitchFamily="34" charset="0"/>
              </a:rPr>
              <a:t>Dates of next meetings</a:t>
            </a:r>
          </a:p>
        </p:txBody>
      </p:sp>
      <p:sp>
        <p:nvSpPr>
          <p:cNvPr id="6" name="Date Placeholder 5">
            <a:extLst>
              <a:ext uri="{FF2B5EF4-FFF2-40B4-BE49-F238E27FC236}">
                <a16:creationId xmlns:a16="http://schemas.microsoft.com/office/drawing/2014/main" id="{A764B59A-1F21-2F51-44DF-96303332FC30}"/>
              </a:ext>
            </a:extLst>
          </p:cNvPr>
          <p:cNvSpPr>
            <a:spLocks noGrp="1"/>
          </p:cNvSpPr>
          <p:nvPr>
            <p:ph type="dt" sz="half" idx="10"/>
          </p:nvPr>
        </p:nvSpPr>
        <p:spPr/>
        <p:txBody>
          <a:bodyPr/>
          <a:lstStyle/>
          <a:p>
            <a:fld id="{559451FA-BD0F-4469-8AE7-0776D8AD79BE}" type="datetime1">
              <a:rPr lang="en-US" smtClean="0"/>
              <a:t>3/26/2026</a:t>
            </a:fld>
            <a:endParaRPr lang="en-US"/>
          </a:p>
        </p:txBody>
      </p:sp>
      <p:sp>
        <p:nvSpPr>
          <p:cNvPr id="7" name="Footer Placeholder 6">
            <a:extLst>
              <a:ext uri="{FF2B5EF4-FFF2-40B4-BE49-F238E27FC236}">
                <a16:creationId xmlns:a16="http://schemas.microsoft.com/office/drawing/2014/main" id="{A84F799A-DA43-EF42-616C-2021815D6EF9}"/>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158AA893-8837-9E99-0F68-F948A933D894}"/>
              </a:ext>
            </a:extLst>
          </p:cNvPr>
          <p:cNvSpPr>
            <a:spLocks noGrp="1"/>
          </p:cNvSpPr>
          <p:nvPr>
            <p:ph type="sldNum" sz="quarter" idx="12"/>
          </p:nvPr>
        </p:nvSpPr>
        <p:spPr/>
        <p:txBody>
          <a:bodyPr/>
          <a:lstStyle/>
          <a:p>
            <a:fld id="{BBAAB195-B577-5546-8349-9DDA93B6129E}" type="slidenum">
              <a:rPr lang="en-US" smtClean="0"/>
              <a:t>3</a:t>
            </a:fld>
            <a:endParaRPr lang="en-US"/>
          </a:p>
        </p:txBody>
      </p:sp>
    </p:spTree>
    <p:extLst>
      <p:ext uri="{BB962C8B-B14F-4D97-AF65-F5344CB8AC3E}">
        <p14:creationId xmlns:p14="http://schemas.microsoft.com/office/powerpoint/2010/main" val="95907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0C-B452-14C4-94C0-66A566445074}"/>
              </a:ext>
            </a:extLst>
          </p:cNvPr>
          <p:cNvSpPr>
            <a:spLocks noGrp="1"/>
          </p:cNvSpPr>
          <p:nvPr>
            <p:ph type="title"/>
          </p:nvPr>
        </p:nvSpPr>
        <p:spPr>
          <a:xfrm>
            <a:off x="838200" y="365125"/>
            <a:ext cx="10515600" cy="1325563"/>
          </a:xfrm>
        </p:spPr>
        <p:txBody>
          <a:bodyPr/>
          <a:lstStyle/>
          <a:p>
            <a:r>
              <a:rPr lang="en-US" dirty="0"/>
              <a:t>Projects 2026–27, Projection</a:t>
            </a:r>
            <a:endParaRPr lang="en-GB" dirty="0"/>
          </a:p>
        </p:txBody>
      </p:sp>
      <p:sp>
        <p:nvSpPr>
          <p:cNvPr id="3" name="Content Placeholder 2">
            <a:extLst>
              <a:ext uri="{FF2B5EF4-FFF2-40B4-BE49-F238E27FC236}">
                <a16:creationId xmlns:a16="http://schemas.microsoft.com/office/drawing/2014/main" id="{8385C29A-54DB-1013-203B-A26548579A3B}"/>
              </a:ext>
            </a:extLst>
          </p:cNvPr>
          <p:cNvSpPr>
            <a:spLocks noGrp="1"/>
          </p:cNvSpPr>
          <p:nvPr>
            <p:ph sz="half" idx="2"/>
          </p:nvPr>
        </p:nvSpPr>
        <p:spPr>
          <a:xfrm>
            <a:off x="7324436" y="1677218"/>
            <a:ext cx="4675910" cy="4590662"/>
          </a:xfrm>
        </p:spPr>
        <p:txBody>
          <a:bodyPr>
            <a:normAutofit/>
          </a:bodyPr>
          <a:lstStyle/>
          <a:p>
            <a:pPr lvl="1"/>
            <a:r>
              <a:rPr lang="en-US" dirty="0"/>
              <a:t>ATLAS funding halved</a:t>
            </a:r>
          </a:p>
          <a:p>
            <a:pPr lvl="1"/>
            <a:r>
              <a:rPr lang="en-US" dirty="0"/>
              <a:t>SKA bidding for extension beyond 2026</a:t>
            </a:r>
          </a:p>
          <a:p>
            <a:pPr lvl="1"/>
            <a:r>
              <a:rPr lang="en-US" dirty="0"/>
              <a:t>New Opportunities</a:t>
            </a:r>
          </a:p>
          <a:p>
            <a:pPr lvl="2"/>
            <a:r>
              <a:rPr lang="en-US" dirty="0"/>
              <a:t>Involved in 3 </a:t>
            </a:r>
            <a:r>
              <a:rPr lang="en-US" dirty="0" err="1"/>
              <a:t>CfI</a:t>
            </a:r>
            <a:r>
              <a:rPr lang="en-US" dirty="0"/>
              <a:t> bids</a:t>
            </a:r>
          </a:p>
          <a:p>
            <a:pPr lvl="3"/>
            <a:r>
              <a:rPr lang="en-US" dirty="0"/>
              <a:t>Image Processing</a:t>
            </a:r>
          </a:p>
          <a:p>
            <a:pPr lvl="3"/>
            <a:r>
              <a:rPr lang="en-US" dirty="0"/>
              <a:t>EMP (Machine Learning)</a:t>
            </a:r>
          </a:p>
          <a:p>
            <a:pPr lvl="3"/>
            <a:r>
              <a:rPr lang="en-US" dirty="0"/>
              <a:t>Quantum Computing</a:t>
            </a:r>
          </a:p>
          <a:p>
            <a:pPr lvl="2"/>
            <a:r>
              <a:rPr lang="en-US" dirty="0"/>
              <a:t>Chilbolton radar correlation</a:t>
            </a:r>
          </a:p>
          <a:p>
            <a:pPr lvl="2"/>
            <a:r>
              <a:rPr lang="en-US" dirty="0"/>
              <a:t>Buckets &amp; </a:t>
            </a:r>
            <a:r>
              <a:rPr lang="en-US" dirty="0" err="1"/>
              <a:t>IS8</a:t>
            </a:r>
            <a:r>
              <a:rPr lang="en-US" dirty="0"/>
              <a:t>…</a:t>
            </a:r>
          </a:p>
          <a:p>
            <a:pPr lvl="1"/>
            <a:r>
              <a:rPr lang="en-US" dirty="0"/>
              <a:t>We will find </a:t>
            </a:r>
            <a:r>
              <a:rPr lang="en-US" i="1" dirty="0"/>
              <a:t>useful</a:t>
            </a:r>
            <a:r>
              <a:rPr lang="en-US" dirty="0"/>
              <a:t> work for any effort unfunded</a:t>
            </a:r>
          </a:p>
          <a:p>
            <a:pPr lvl="1"/>
            <a:endParaRPr lang="en-US" dirty="0"/>
          </a:p>
          <a:p>
            <a:endParaRPr lang="en-GB" dirty="0"/>
          </a:p>
        </p:txBody>
      </p:sp>
      <p:sp>
        <p:nvSpPr>
          <p:cNvPr id="4" name="Date Placeholder 3">
            <a:extLst>
              <a:ext uri="{FF2B5EF4-FFF2-40B4-BE49-F238E27FC236}">
                <a16:creationId xmlns:a16="http://schemas.microsoft.com/office/drawing/2014/main" id="{B31DAC59-CFCB-6E0C-7931-D7C5F8EC7D58}"/>
              </a:ext>
            </a:extLst>
          </p:cNvPr>
          <p:cNvSpPr>
            <a:spLocks noGrp="1"/>
          </p:cNvSpPr>
          <p:nvPr>
            <p:ph type="dt" sz="half" idx="10"/>
          </p:nvPr>
        </p:nvSpPr>
        <p:spPr/>
        <p:txBody>
          <a:bodyPr/>
          <a:lstStyle/>
          <a:p>
            <a:fld id="{295F92E9-AD9F-4759-905C-D8DF4E8A6BFD}" type="datetime1">
              <a:rPr lang="en-US" smtClean="0"/>
              <a:t>3/26/2026</a:t>
            </a:fld>
            <a:endParaRPr lang="en-US"/>
          </a:p>
        </p:txBody>
      </p:sp>
      <p:sp>
        <p:nvSpPr>
          <p:cNvPr id="7" name="Footer Placeholder 6">
            <a:extLst>
              <a:ext uri="{FF2B5EF4-FFF2-40B4-BE49-F238E27FC236}">
                <a16:creationId xmlns:a16="http://schemas.microsoft.com/office/drawing/2014/main" id="{02CDB90A-C749-8AD6-C643-BD393DAABB17}"/>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CDCBE6B4-41DC-4E8B-EA01-29E6C2CB9DCE}"/>
              </a:ext>
            </a:extLst>
          </p:cNvPr>
          <p:cNvSpPr>
            <a:spLocks noGrp="1"/>
          </p:cNvSpPr>
          <p:nvPr>
            <p:ph type="sldNum" sz="quarter" idx="12"/>
          </p:nvPr>
        </p:nvSpPr>
        <p:spPr/>
        <p:txBody>
          <a:bodyPr/>
          <a:lstStyle/>
          <a:p>
            <a:fld id="{BBAAB195-B577-5546-8349-9DDA93B6129E}" type="slidenum">
              <a:rPr lang="en-US" smtClean="0"/>
              <a:t>4</a:t>
            </a:fld>
            <a:endParaRPr lang="en-US"/>
          </a:p>
        </p:txBody>
      </p:sp>
      <p:graphicFrame>
        <p:nvGraphicFramePr>
          <p:cNvPr id="11" name="Chart 10">
            <a:extLst>
              <a:ext uri="{FF2B5EF4-FFF2-40B4-BE49-F238E27FC236}">
                <a16:creationId xmlns:a16="http://schemas.microsoft.com/office/drawing/2014/main" id="{A74B5620-3385-A1BD-27E6-8B391CED75CE}"/>
              </a:ext>
            </a:extLst>
          </p:cNvPr>
          <p:cNvGraphicFramePr>
            <a:graphicFrameLocks/>
          </p:cNvGraphicFramePr>
          <p:nvPr>
            <p:extLst>
              <p:ext uri="{D42A27DB-BD31-4B8C-83A1-F6EECF244321}">
                <p14:modId xmlns:p14="http://schemas.microsoft.com/office/powerpoint/2010/main" val="2948749953"/>
              </p:ext>
            </p:extLst>
          </p:nvPr>
        </p:nvGraphicFramePr>
        <p:xfrm>
          <a:off x="43877" y="1677218"/>
          <a:ext cx="7540955" cy="4135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608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9D52-08E6-4C21-FA77-B638151185AF}"/>
              </a:ext>
            </a:extLst>
          </p:cNvPr>
          <p:cNvSpPr>
            <a:spLocks noGrp="1"/>
          </p:cNvSpPr>
          <p:nvPr>
            <p:ph type="title"/>
          </p:nvPr>
        </p:nvSpPr>
        <p:spPr>
          <a:xfrm>
            <a:off x="838200" y="365126"/>
            <a:ext cx="10515600" cy="983742"/>
          </a:xfrm>
        </p:spPr>
        <p:txBody>
          <a:bodyPr/>
          <a:lstStyle/>
          <a:p>
            <a:r>
              <a:rPr lang="en-GB" dirty="0"/>
              <a:t>APRs</a:t>
            </a:r>
          </a:p>
        </p:txBody>
      </p:sp>
      <p:sp>
        <p:nvSpPr>
          <p:cNvPr id="3" name="Content Placeholder 2">
            <a:extLst>
              <a:ext uri="{FF2B5EF4-FFF2-40B4-BE49-F238E27FC236}">
                <a16:creationId xmlns:a16="http://schemas.microsoft.com/office/drawing/2014/main" id="{C4F1C88C-B249-4944-DDDC-72BFBA0C85D0}"/>
              </a:ext>
            </a:extLst>
          </p:cNvPr>
          <p:cNvSpPr>
            <a:spLocks noGrp="1"/>
          </p:cNvSpPr>
          <p:nvPr>
            <p:ph idx="1"/>
          </p:nvPr>
        </p:nvSpPr>
        <p:spPr>
          <a:xfrm>
            <a:off x="838200" y="1435609"/>
            <a:ext cx="10515600" cy="4443984"/>
          </a:xfrm>
        </p:spPr>
        <p:txBody>
          <a:bodyPr>
            <a:normAutofit/>
          </a:bodyPr>
          <a:lstStyle/>
          <a:p>
            <a:r>
              <a:rPr lang="en-GB" dirty="0"/>
              <a:t>Deadline = </a:t>
            </a:r>
            <a:r>
              <a:rPr lang="en-GB" strike="sngStrike" dirty="0"/>
              <a:t>1</a:t>
            </a:r>
            <a:r>
              <a:rPr lang="en-GB" strike="sngStrike" baseline="30000" dirty="0"/>
              <a:t>st</a:t>
            </a:r>
            <a:r>
              <a:rPr lang="en-GB" strike="sngStrike" dirty="0"/>
              <a:t> April</a:t>
            </a:r>
            <a:r>
              <a:rPr lang="en-GB" dirty="0"/>
              <a:t> end of May</a:t>
            </a:r>
          </a:p>
          <a:p>
            <a:pPr lvl="1"/>
            <a:r>
              <a:rPr lang="en-GB" dirty="0"/>
              <a:t>For writing up 2025</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t>27 &amp; setting goals for 2026</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t>27 </a:t>
            </a:r>
          </a:p>
          <a:p>
            <a:pPr lvl="1"/>
            <a:r>
              <a:rPr lang="en-GB" dirty="0"/>
              <a:t>I’ll book </a:t>
            </a:r>
            <a:r>
              <a:rPr lang="en-GB" dirty="0" err="1"/>
              <a:t>SLM</a:t>
            </a:r>
            <a:r>
              <a:rPr lang="en-GB" dirty="0"/>
              <a:t> appointments mid</a:t>
            </a:r>
            <a:r>
              <a:rPr lang="en-GB" dirty="0">
                <a:latin typeface="Calibri" panose="020F0502020204030204" pitchFamily="34" charset="0"/>
                <a:ea typeface="Calibri" panose="020F0502020204030204" pitchFamily="34" charset="0"/>
                <a:cs typeface="Calibri" panose="020F0502020204030204" pitchFamily="34" charset="0"/>
              </a:rPr>
              <a:t>–late April</a:t>
            </a:r>
            <a:endParaRPr lang="en-GB" dirty="0"/>
          </a:p>
          <a:p>
            <a:pPr lvl="1"/>
            <a:r>
              <a:rPr lang="en-GB" dirty="0"/>
              <a:t>Divisional review on 13</a:t>
            </a:r>
            <a:r>
              <a:rPr lang="en-GB" baseline="30000" dirty="0"/>
              <a:t>th</a:t>
            </a:r>
            <a:r>
              <a:rPr lang="en-GB" dirty="0"/>
              <a:t> May (→ Department review on 11 June)</a:t>
            </a:r>
          </a:p>
          <a:p>
            <a:r>
              <a:rPr lang="en-GB" dirty="0"/>
              <a:t>Goals</a:t>
            </a:r>
          </a:p>
          <a:p>
            <a:pPr lvl="1"/>
            <a:r>
              <a:rPr lang="en-GB" dirty="0"/>
              <a:t>Aim for </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t>3</a:t>
            </a:r>
          </a:p>
          <a:p>
            <a:pPr lvl="2"/>
            <a:r>
              <a:rPr lang="en-GB" dirty="0"/>
              <a:t>Can be added to &amp; adjusted as year progresses</a:t>
            </a:r>
          </a:p>
          <a:p>
            <a:pPr lvl="1"/>
            <a:r>
              <a:rPr lang="en-GB" dirty="0"/>
              <a:t>Recommend 1 ongoing goal = job description</a:t>
            </a:r>
          </a:p>
          <a:p>
            <a:pPr lvl="1"/>
            <a:r>
              <a:rPr lang="en-GB" dirty="0"/>
              <a:t>Guidance on Fusion process available </a:t>
            </a:r>
            <a:r>
              <a:rPr lang="en-GB" dirty="0">
                <a:hlinkClick r:id="rId2"/>
              </a:rPr>
              <a:t>here</a:t>
            </a:r>
            <a:endParaRPr lang="en-GB" dirty="0"/>
          </a:p>
          <a:p>
            <a:pPr lvl="1"/>
            <a:endParaRPr lang="en-GB" dirty="0"/>
          </a:p>
        </p:txBody>
      </p:sp>
      <p:sp>
        <p:nvSpPr>
          <p:cNvPr id="10" name="Date Placeholder 9">
            <a:extLst>
              <a:ext uri="{FF2B5EF4-FFF2-40B4-BE49-F238E27FC236}">
                <a16:creationId xmlns:a16="http://schemas.microsoft.com/office/drawing/2014/main" id="{45EE64F5-7F93-D1E2-7DE3-C3F21E84F26C}"/>
              </a:ext>
            </a:extLst>
          </p:cNvPr>
          <p:cNvSpPr>
            <a:spLocks noGrp="1"/>
          </p:cNvSpPr>
          <p:nvPr>
            <p:ph type="dt" sz="half" idx="10"/>
          </p:nvPr>
        </p:nvSpPr>
        <p:spPr>
          <a:xfrm>
            <a:off x="1463040" y="6356350"/>
            <a:ext cx="2118360" cy="365125"/>
          </a:xfrm>
        </p:spPr>
        <p:txBody>
          <a:bodyPr/>
          <a:lstStyle/>
          <a:p>
            <a:fld id="{07D9F453-3CC0-4D2B-8116-43FA08DDEEAE}" type="datetime1">
              <a:rPr lang="en-US" smtClean="0"/>
              <a:pPr/>
              <a:t>3/26/2026</a:t>
            </a:fld>
            <a:endParaRPr lang="en-US"/>
          </a:p>
        </p:txBody>
      </p:sp>
      <p:sp>
        <p:nvSpPr>
          <p:cNvPr id="11" name="Footer Placeholder 10">
            <a:extLst>
              <a:ext uri="{FF2B5EF4-FFF2-40B4-BE49-F238E27FC236}">
                <a16:creationId xmlns:a16="http://schemas.microsoft.com/office/drawing/2014/main" id="{D80A8A29-7164-2DEE-4BCB-C61C19A424B4}"/>
              </a:ext>
            </a:extLst>
          </p:cNvPr>
          <p:cNvSpPr>
            <a:spLocks noGrp="1"/>
          </p:cNvSpPr>
          <p:nvPr>
            <p:ph type="ftr" sz="quarter" idx="11"/>
          </p:nvPr>
        </p:nvSpPr>
        <p:spPr>
          <a:xfrm>
            <a:off x="4038600" y="6356350"/>
            <a:ext cx="4114800" cy="365125"/>
          </a:xfrm>
        </p:spPr>
        <p:txBody>
          <a:bodyPr/>
          <a:lstStyle/>
          <a:p>
            <a:r>
              <a:rPr lang="en-US"/>
              <a:t>Ian Brawn</a:t>
            </a:r>
          </a:p>
        </p:txBody>
      </p:sp>
      <p:sp>
        <p:nvSpPr>
          <p:cNvPr id="12" name="Slide Number Placeholder 11">
            <a:extLst>
              <a:ext uri="{FF2B5EF4-FFF2-40B4-BE49-F238E27FC236}">
                <a16:creationId xmlns:a16="http://schemas.microsoft.com/office/drawing/2014/main" id="{5325A31B-5B57-249C-9EB1-88E203F40A97}"/>
              </a:ext>
            </a:extLst>
          </p:cNvPr>
          <p:cNvSpPr>
            <a:spLocks noGrp="1"/>
          </p:cNvSpPr>
          <p:nvPr>
            <p:ph type="sldNum" sz="quarter" idx="12"/>
          </p:nvPr>
        </p:nvSpPr>
        <p:spPr>
          <a:xfrm>
            <a:off x="8610600" y="6356350"/>
            <a:ext cx="2743200" cy="365125"/>
          </a:xfrm>
        </p:spPr>
        <p:txBody>
          <a:bodyPr/>
          <a:lstStyle/>
          <a:p>
            <a:fld id="{BBAAB195-B577-5546-8349-9DDA93B6129E}" type="slidenum">
              <a:rPr lang="en-US" smtClean="0"/>
              <a:pPr/>
              <a:t>5</a:t>
            </a:fld>
            <a:endParaRPr lang="en-US"/>
          </a:p>
        </p:txBody>
      </p:sp>
    </p:spTree>
    <p:extLst>
      <p:ext uri="{BB962C8B-B14F-4D97-AF65-F5344CB8AC3E}">
        <p14:creationId xmlns:p14="http://schemas.microsoft.com/office/powerpoint/2010/main" val="320719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Organisation &amp; Staff Changes</a:t>
            </a:r>
          </a:p>
        </p:txBody>
      </p:sp>
      <p:graphicFrame>
        <p:nvGraphicFramePr>
          <p:cNvPr id="9" name="Content Placeholder 5">
            <a:extLst>
              <a:ext uri="{FF2B5EF4-FFF2-40B4-BE49-F238E27FC236}">
                <a16:creationId xmlns:a16="http://schemas.microsoft.com/office/drawing/2014/main" id="{DA2EE00E-7841-CCA5-18F2-1A0B732CB803}"/>
              </a:ext>
            </a:extLst>
          </p:cNvPr>
          <p:cNvGraphicFramePr>
            <a:graphicFrameLocks noGrp="1"/>
          </p:cNvGraphicFramePr>
          <p:nvPr>
            <p:ph idx="1"/>
            <p:extLst>
              <p:ext uri="{D42A27DB-BD31-4B8C-83A1-F6EECF244321}">
                <p14:modId xmlns:p14="http://schemas.microsoft.com/office/powerpoint/2010/main" val="2721248361"/>
              </p:ext>
            </p:extLst>
          </p:nvPr>
        </p:nvGraphicFramePr>
        <p:xfrm>
          <a:off x="782782" y="10764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sz="half" idx="4294967295"/>
          </p:nvPr>
        </p:nvSpPr>
        <p:spPr>
          <a:xfrm>
            <a:off x="7370618" y="4876800"/>
            <a:ext cx="4821383" cy="1262362"/>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76186" indent="0">
              <a:buNone/>
            </a:pPr>
            <a:r>
              <a:rPr lang="en-GB" sz="2000" dirty="0"/>
              <a:t>Changes</a:t>
            </a:r>
          </a:p>
          <a:p>
            <a:pPr marL="361936" indent="-285750"/>
            <a:r>
              <a:rPr lang="en-GB" sz="2000" dirty="0"/>
              <a:t>New Graduate Recruit</a:t>
            </a:r>
          </a:p>
          <a:p>
            <a:pPr marL="819136" lvl="1" indent="-285750"/>
            <a:r>
              <a:rPr lang="en-GB" sz="1600" dirty="0"/>
              <a:t>Willis Chiu will start in September</a:t>
            </a:r>
          </a:p>
        </p:txBody>
      </p:sp>
      <p:sp>
        <p:nvSpPr>
          <p:cNvPr id="3" name="Date Placeholder 2">
            <a:extLst>
              <a:ext uri="{FF2B5EF4-FFF2-40B4-BE49-F238E27FC236}">
                <a16:creationId xmlns:a16="http://schemas.microsoft.com/office/drawing/2014/main" id="{DDDF7FEB-E103-2CF5-C5B2-34A218BB7804}"/>
              </a:ext>
            </a:extLst>
          </p:cNvPr>
          <p:cNvSpPr>
            <a:spLocks noGrp="1"/>
          </p:cNvSpPr>
          <p:nvPr>
            <p:ph type="dt" sz="half" idx="10"/>
          </p:nvPr>
        </p:nvSpPr>
        <p:spPr/>
        <p:txBody>
          <a:bodyPr/>
          <a:lstStyle/>
          <a:p>
            <a:fld id="{8C9B5915-107E-465B-831C-120B5D9B65D7}" type="datetime1">
              <a:rPr lang="en-US" smtClean="0"/>
              <a:t>3/26/2026</a:t>
            </a:fld>
            <a:endParaRPr lang="en-US"/>
          </a:p>
        </p:txBody>
      </p:sp>
      <p:sp>
        <p:nvSpPr>
          <p:cNvPr id="4" name="Footer Placeholder 3">
            <a:extLst>
              <a:ext uri="{FF2B5EF4-FFF2-40B4-BE49-F238E27FC236}">
                <a16:creationId xmlns:a16="http://schemas.microsoft.com/office/drawing/2014/main" id="{6359041E-D8B1-C8AD-AFAA-8AC70ADF8E4D}"/>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0E9B2F70-78B4-1C13-6634-DD103A785949}"/>
              </a:ext>
            </a:extLst>
          </p:cNvPr>
          <p:cNvSpPr>
            <a:spLocks noGrp="1"/>
          </p:cNvSpPr>
          <p:nvPr>
            <p:ph type="sldNum" sz="quarter" idx="12"/>
          </p:nvPr>
        </p:nvSpPr>
        <p:spPr/>
        <p:txBody>
          <a:bodyPr/>
          <a:lstStyle/>
          <a:p>
            <a:fld id="{BBAAB195-B577-5546-8349-9DDA93B6129E}" type="slidenum">
              <a:rPr lang="en-US" smtClean="0"/>
              <a:t>6</a:t>
            </a:fld>
            <a:endParaRPr lang="en-US"/>
          </a:p>
        </p:txBody>
      </p:sp>
    </p:spTree>
    <p:extLst>
      <p:ext uri="{BB962C8B-B14F-4D97-AF65-F5344CB8AC3E}">
        <p14:creationId xmlns:p14="http://schemas.microsoft.com/office/powerpoint/2010/main" val="122876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6CBA-E5DD-50EE-2656-9480371E522F}"/>
              </a:ext>
            </a:extLst>
          </p:cNvPr>
          <p:cNvSpPr>
            <a:spLocks noGrp="1"/>
          </p:cNvSpPr>
          <p:nvPr>
            <p:ph type="title"/>
          </p:nvPr>
        </p:nvSpPr>
        <p:spPr/>
        <p:txBody>
          <a:bodyPr/>
          <a:lstStyle/>
          <a:p>
            <a:r>
              <a:rPr lang="en-GB" dirty="0"/>
              <a:t>OTL</a:t>
            </a:r>
          </a:p>
        </p:txBody>
      </p:sp>
      <p:sp>
        <p:nvSpPr>
          <p:cNvPr id="3" name="Content Placeholder 2">
            <a:extLst>
              <a:ext uri="{FF2B5EF4-FFF2-40B4-BE49-F238E27FC236}">
                <a16:creationId xmlns:a16="http://schemas.microsoft.com/office/drawing/2014/main" id="{1F665D6C-5E2E-6821-892C-AEB9F82EBE69}"/>
              </a:ext>
            </a:extLst>
          </p:cNvPr>
          <p:cNvSpPr>
            <a:spLocks noGrp="1"/>
          </p:cNvSpPr>
          <p:nvPr>
            <p:ph idx="1"/>
          </p:nvPr>
        </p:nvSpPr>
        <p:spPr/>
        <p:txBody>
          <a:bodyPr/>
          <a:lstStyle/>
          <a:p>
            <a:r>
              <a:rPr lang="en-GB" dirty="0"/>
              <a:t>All done for the FY</a:t>
            </a:r>
          </a:p>
          <a:p>
            <a:r>
              <a:rPr lang="en-GB" dirty="0"/>
              <a:t>Thank you!</a:t>
            </a:r>
          </a:p>
        </p:txBody>
      </p:sp>
      <p:sp>
        <p:nvSpPr>
          <p:cNvPr id="6" name="Date Placeholder 5">
            <a:extLst>
              <a:ext uri="{FF2B5EF4-FFF2-40B4-BE49-F238E27FC236}">
                <a16:creationId xmlns:a16="http://schemas.microsoft.com/office/drawing/2014/main" id="{79E32F38-0BBA-A0F1-1DB1-85991F341529}"/>
              </a:ext>
            </a:extLst>
          </p:cNvPr>
          <p:cNvSpPr>
            <a:spLocks noGrp="1"/>
          </p:cNvSpPr>
          <p:nvPr>
            <p:ph type="dt" sz="half" idx="10"/>
          </p:nvPr>
        </p:nvSpPr>
        <p:spPr/>
        <p:txBody>
          <a:bodyPr/>
          <a:lstStyle/>
          <a:p>
            <a:fld id="{9E4BD711-5D3B-4644-9159-F8F4F25E8D5C}" type="datetime1">
              <a:rPr lang="en-US" smtClean="0"/>
              <a:t>3/26/2026</a:t>
            </a:fld>
            <a:endParaRPr lang="en-US"/>
          </a:p>
        </p:txBody>
      </p:sp>
      <p:sp>
        <p:nvSpPr>
          <p:cNvPr id="7" name="Footer Placeholder 6">
            <a:extLst>
              <a:ext uri="{FF2B5EF4-FFF2-40B4-BE49-F238E27FC236}">
                <a16:creationId xmlns:a16="http://schemas.microsoft.com/office/drawing/2014/main" id="{08F67C54-E505-B763-9345-0D629EEC8E32}"/>
              </a:ext>
            </a:extLst>
          </p:cNvPr>
          <p:cNvSpPr>
            <a:spLocks noGrp="1"/>
          </p:cNvSpPr>
          <p:nvPr>
            <p:ph type="ftr" sz="quarter" idx="11"/>
          </p:nvPr>
        </p:nvSpPr>
        <p:spPr/>
        <p:txBody>
          <a:bodyPr/>
          <a:lstStyle/>
          <a:p>
            <a:r>
              <a:rPr lang="en-US"/>
              <a:t>Ian Brawn</a:t>
            </a:r>
          </a:p>
        </p:txBody>
      </p:sp>
      <p:sp>
        <p:nvSpPr>
          <p:cNvPr id="8" name="Slide Number Placeholder 7">
            <a:extLst>
              <a:ext uri="{FF2B5EF4-FFF2-40B4-BE49-F238E27FC236}">
                <a16:creationId xmlns:a16="http://schemas.microsoft.com/office/drawing/2014/main" id="{AC792335-FC2A-52E5-2CA5-8AB428A0FC7D}"/>
              </a:ext>
            </a:extLst>
          </p:cNvPr>
          <p:cNvSpPr>
            <a:spLocks noGrp="1"/>
          </p:cNvSpPr>
          <p:nvPr>
            <p:ph type="sldNum" sz="quarter" idx="12"/>
          </p:nvPr>
        </p:nvSpPr>
        <p:spPr/>
        <p:txBody>
          <a:bodyPr/>
          <a:lstStyle/>
          <a:p>
            <a:fld id="{BBAAB195-B577-5546-8349-9DDA93B6129E}" type="slidenum">
              <a:rPr lang="en-US" smtClean="0"/>
              <a:t>7</a:t>
            </a:fld>
            <a:endParaRPr lang="en-US"/>
          </a:p>
        </p:txBody>
      </p:sp>
    </p:spTree>
    <p:extLst>
      <p:ext uri="{BB962C8B-B14F-4D97-AF65-F5344CB8AC3E}">
        <p14:creationId xmlns:p14="http://schemas.microsoft.com/office/powerpoint/2010/main" val="411462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415C-F88F-1F7A-23C5-4ACAF03EA0AE}"/>
              </a:ext>
            </a:extLst>
          </p:cNvPr>
          <p:cNvSpPr>
            <a:spLocks noGrp="1"/>
          </p:cNvSpPr>
          <p:nvPr>
            <p:ph type="title"/>
          </p:nvPr>
        </p:nvSpPr>
        <p:spPr/>
        <p:txBody>
          <a:bodyPr/>
          <a:lstStyle/>
          <a:p>
            <a:r>
              <a:rPr lang="en-GB" dirty="0"/>
              <a:t>Capital Purchases</a:t>
            </a:r>
          </a:p>
        </p:txBody>
      </p:sp>
      <p:sp>
        <p:nvSpPr>
          <p:cNvPr id="3" name="Content Placeholder 2">
            <a:extLst>
              <a:ext uri="{FF2B5EF4-FFF2-40B4-BE49-F238E27FC236}">
                <a16:creationId xmlns:a16="http://schemas.microsoft.com/office/drawing/2014/main" id="{E8CD68DE-61A4-4FA0-5AE0-D4F528C0EA57}"/>
              </a:ext>
            </a:extLst>
          </p:cNvPr>
          <p:cNvSpPr>
            <a:spLocks noGrp="1"/>
          </p:cNvSpPr>
          <p:nvPr>
            <p:ph idx="1"/>
          </p:nvPr>
        </p:nvSpPr>
        <p:spPr>
          <a:xfrm>
            <a:off x="838200" y="1825625"/>
            <a:ext cx="10515600" cy="3670011"/>
          </a:xfrm>
        </p:spPr>
        <p:txBody>
          <a:bodyPr>
            <a:normAutofit/>
          </a:bodyPr>
          <a:lstStyle/>
          <a:p>
            <a:r>
              <a:rPr lang="en-GB" dirty="0"/>
              <a:t>HTG-960 dev board</a:t>
            </a:r>
          </a:p>
          <a:p>
            <a:pPr lvl="2"/>
            <a:r>
              <a:rPr lang="en-GB" dirty="0"/>
              <a:t>Xilinx </a:t>
            </a:r>
            <a:r>
              <a:rPr lang="en-GB" dirty="0" err="1"/>
              <a:t>Ultrascale</a:t>
            </a:r>
            <a:r>
              <a:rPr lang="en-GB" dirty="0"/>
              <a:t>+ </a:t>
            </a:r>
            <a:r>
              <a:rPr lang="en-GB" dirty="0" err="1"/>
              <a:t>VU19P</a:t>
            </a:r>
            <a:endParaRPr lang="en-GB" dirty="0"/>
          </a:p>
          <a:p>
            <a:pPr lvl="2"/>
            <a:r>
              <a:rPr lang="en-GB" dirty="0"/>
              <a:t>High-density FMC</a:t>
            </a:r>
          </a:p>
          <a:p>
            <a:pPr lvl="1"/>
            <a:r>
              <a:rPr lang="en-GB" dirty="0"/>
              <a:t>+ various FMC cards</a:t>
            </a:r>
          </a:p>
          <a:p>
            <a:pPr lvl="1"/>
            <a:r>
              <a:rPr lang="en-GB" dirty="0"/>
              <a:t>$</a:t>
            </a:r>
            <a:r>
              <a:rPr lang="en-GB" dirty="0" err="1"/>
              <a:t>50k</a:t>
            </a:r>
            <a:endParaRPr lang="en-GB" dirty="0"/>
          </a:p>
          <a:p>
            <a:pPr lvl="1"/>
            <a:r>
              <a:rPr lang="en-GB" dirty="0"/>
              <a:t>Await delivery</a:t>
            </a:r>
          </a:p>
          <a:p>
            <a:r>
              <a:rPr lang="en-GB" dirty="0"/>
              <a:t>Remaining TD funds </a:t>
            </a:r>
            <a:r>
              <a:rPr lang="en-GB" strike="sngStrike" dirty="0"/>
              <a:t>uncertain</a:t>
            </a:r>
            <a:r>
              <a:rPr lang="en-GB" dirty="0"/>
              <a:t> spent</a:t>
            </a:r>
          </a:p>
          <a:p>
            <a:pPr lvl="1"/>
            <a:r>
              <a:rPr lang="en-GB" dirty="0"/>
              <a:t>So no other purchases this FY</a:t>
            </a:r>
          </a:p>
        </p:txBody>
      </p:sp>
      <p:pic>
        <p:nvPicPr>
          <p:cNvPr id="7" name="Picture 6">
            <a:extLst>
              <a:ext uri="{FF2B5EF4-FFF2-40B4-BE49-F238E27FC236}">
                <a16:creationId xmlns:a16="http://schemas.microsoft.com/office/drawing/2014/main" id="{2D4C92FE-DC98-6A47-9B1C-5BCB26E5EAB4}"/>
              </a:ext>
            </a:extLst>
          </p:cNvPr>
          <p:cNvPicPr>
            <a:picLocks noChangeAspect="1"/>
          </p:cNvPicPr>
          <p:nvPr/>
        </p:nvPicPr>
        <p:blipFill>
          <a:blip r:embed="rId2"/>
          <a:stretch>
            <a:fillRect/>
          </a:stretch>
        </p:blipFill>
        <p:spPr>
          <a:xfrm>
            <a:off x="7478713" y="1243304"/>
            <a:ext cx="3875087" cy="2917537"/>
          </a:xfrm>
          <a:prstGeom prst="rect">
            <a:avLst/>
          </a:prstGeom>
        </p:spPr>
      </p:pic>
      <p:sp>
        <p:nvSpPr>
          <p:cNvPr id="9" name="TextBox 8">
            <a:extLst>
              <a:ext uri="{FF2B5EF4-FFF2-40B4-BE49-F238E27FC236}">
                <a16:creationId xmlns:a16="http://schemas.microsoft.com/office/drawing/2014/main" id="{EE43FA59-7CB4-C6B6-E78B-75D03A8290C2}"/>
              </a:ext>
            </a:extLst>
          </p:cNvPr>
          <p:cNvSpPr txBox="1"/>
          <p:nvPr/>
        </p:nvSpPr>
        <p:spPr>
          <a:xfrm>
            <a:off x="7093526" y="4268032"/>
            <a:ext cx="4941455" cy="276999"/>
          </a:xfrm>
          <a:prstGeom prst="rect">
            <a:avLst/>
          </a:prstGeom>
          <a:noFill/>
        </p:spPr>
        <p:txBody>
          <a:bodyPr wrap="square">
            <a:spAutoFit/>
          </a:bodyPr>
          <a:lstStyle/>
          <a:p>
            <a:r>
              <a:rPr lang="en-GB" sz="1200" dirty="0">
                <a:hlinkClick r:id="rId3"/>
              </a:rPr>
              <a:t>https://www.hitechglobal.com/Boards/VirtexUltraScale+_VU19P_Board.htm</a:t>
            </a:r>
            <a:endParaRPr lang="en-GB" sz="1200" dirty="0"/>
          </a:p>
        </p:txBody>
      </p:sp>
      <p:sp>
        <p:nvSpPr>
          <p:cNvPr id="6" name="Date Placeholder 5">
            <a:extLst>
              <a:ext uri="{FF2B5EF4-FFF2-40B4-BE49-F238E27FC236}">
                <a16:creationId xmlns:a16="http://schemas.microsoft.com/office/drawing/2014/main" id="{A885201E-E546-E67C-00BA-CAFE9319587D}"/>
              </a:ext>
            </a:extLst>
          </p:cNvPr>
          <p:cNvSpPr>
            <a:spLocks noGrp="1"/>
          </p:cNvSpPr>
          <p:nvPr>
            <p:ph type="dt" sz="half" idx="10"/>
          </p:nvPr>
        </p:nvSpPr>
        <p:spPr/>
        <p:txBody>
          <a:bodyPr/>
          <a:lstStyle/>
          <a:p>
            <a:fld id="{41CF4F2D-AB85-46B2-A673-3883088C848D}" type="datetime1">
              <a:rPr lang="en-US" smtClean="0"/>
              <a:t>3/26/2026</a:t>
            </a:fld>
            <a:endParaRPr lang="en-US"/>
          </a:p>
        </p:txBody>
      </p:sp>
      <p:sp>
        <p:nvSpPr>
          <p:cNvPr id="8" name="Footer Placeholder 7">
            <a:extLst>
              <a:ext uri="{FF2B5EF4-FFF2-40B4-BE49-F238E27FC236}">
                <a16:creationId xmlns:a16="http://schemas.microsoft.com/office/drawing/2014/main" id="{C0B3F750-D0BA-38F3-7DFB-2E791B5C5E82}"/>
              </a:ext>
            </a:extLst>
          </p:cNvPr>
          <p:cNvSpPr>
            <a:spLocks noGrp="1"/>
          </p:cNvSpPr>
          <p:nvPr>
            <p:ph type="ftr" sz="quarter" idx="11"/>
          </p:nvPr>
        </p:nvSpPr>
        <p:spPr/>
        <p:txBody>
          <a:bodyPr/>
          <a:lstStyle/>
          <a:p>
            <a:r>
              <a:rPr lang="en-US"/>
              <a:t>Ian Brawn</a:t>
            </a:r>
          </a:p>
        </p:txBody>
      </p:sp>
      <p:sp>
        <p:nvSpPr>
          <p:cNvPr id="10" name="Slide Number Placeholder 9">
            <a:extLst>
              <a:ext uri="{FF2B5EF4-FFF2-40B4-BE49-F238E27FC236}">
                <a16:creationId xmlns:a16="http://schemas.microsoft.com/office/drawing/2014/main" id="{083211AF-B341-A668-39C0-0BBC5DBA3624}"/>
              </a:ext>
            </a:extLst>
          </p:cNvPr>
          <p:cNvSpPr>
            <a:spLocks noGrp="1"/>
          </p:cNvSpPr>
          <p:nvPr>
            <p:ph type="sldNum" sz="quarter" idx="12"/>
          </p:nvPr>
        </p:nvSpPr>
        <p:spPr/>
        <p:txBody>
          <a:bodyPr/>
          <a:lstStyle/>
          <a:p>
            <a:fld id="{BBAAB195-B577-5546-8349-9DDA93B6129E}" type="slidenum">
              <a:rPr lang="en-US" smtClean="0"/>
              <a:t>8</a:t>
            </a:fld>
            <a:endParaRPr lang="en-US"/>
          </a:p>
        </p:txBody>
      </p:sp>
    </p:spTree>
    <p:extLst>
      <p:ext uri="{BB962C8B-B14F-4D97-AF65-F5344CB8AC3E}">
        <p14:creationId xmlns:p14="http://schemas.microsoft.com/office/powerpoint/2010/main" val="338412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385E-A60F-4B54-4EF0-C9ADBBC09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C5222-EEFC-764A-9DA7-0FF4B2AFFF7A}"/>
              </a:ext>
            </a:extLst>
          </p:cNvPr>
          <p:cNvSpPr>
            <a:spLocks noGrp="1"/>
          </p:cNvSpPr>
          <p:nvPr>
            <p:ph type="title"/>
          </p:nvPr>
        </p:nvSpPr>
        <p:spPr/>
        <p:txBody>
          <a:bodyPr/>
          <a:lstStyle/>
          <a:p>
            <a:r>
              <a:rPr lang="en-GB" dirty="0"/>
              <a:t>Transformation Roadshow</a:t>
            </a:r>
          </a:p>
        </p:txBody>
      </p:sp>
      <p:sp>
        <p:nvSpPr>
          <p:cNvPr id="3" name="Content Placeholder 2">
            <a:extLst>
              <a:ext uri="{FF2B5EF4-FFF2-40B4-BE49-F238E27FC236}">
                <a16:creationId xmlns:a16="http://schemas.microsoft.com/office/drawing/2014/main" id="{5E1726EC-CCE6-98AB-13B6-1B6086EF732D}"/>
              </a:ext>
            </a:extLst>
          </p:cNvPr>
          <p:cNvSpPr>
            <a:spLocks noGrp="1"/>
          </p:cNvSpPr>
          <p:nvPr>
            <p:ph idx="1"/>
          </p:nvPr>
        </p:nvSpPr>
        <p:spPr>
          <a:xfrm>
            <a:off x="838199" y="1435610"/>
            <a:ext cx="6246091" cy="365126"/>
          </a:xfrm>
        </p:spPr>
        <p:txBody>
          <a:bodyPr>
            <a:normAutofit fontScale="62500" lnSpcReduction="20000"/>
          </a:bodyPr>
          <a:lstStyle/>
          <a:p>
            <a:r>
              <a:rPr lang="en-GB" dirty="0"/>
              <a:t>The  </a:t>
            </a:r>
            <a:r>
              <a:rPr lang="en-GB" dirty="0">
                <a:hlinkClick r:id="rId3"/>
              </a:rPr>
              <a:t>STFC Transformation Roadshow</a:t>
            </a:r>
            <a:r>
              <a:rPr lang="en-GB" dirty="0"/>
              <a:t> visited RAL 18 March</a:t>
            </a:r>
          </a:p>
        </p:txBody>
      </p:sp>
      <p:sp>
        <p:nvSpPr>
          <p:cNvPr id="4" name="Date Placeholder 3">
            <a:extLst>
              <a:ext uri="{FF2B5EF4-FFF2-40B4-BE49-F238E27FC236}">
                <a16:creationId xmlns:a16="http://schemas.microsoft.com/office/drawing/2014/main" id="{14D590DE-92AE-07B9-C97E-FA57D91DD662}"/>
              </a:ext>
            </a:extLst>
          </p:cNvPr>
          <p:cNvSpPr>
            <a:spLocks noGrp="1"/>
          </p:cNvSpPr>
          <p:nvPr>
            <p:ph type="dt" sz="half" idx="10"/>
          </p:nvPr>
        </p:nvSpPr>
        <p:spPr/>
        <p:txBody>
          <a:bodyPr/>
          <a:lstStyle/>
          <a:p>
            <a:fld id="{BDC140CF-F17A-4D9F-8079-F0ABE955B479}" type="datetime1">
              <a:rPr lang="en-US" smtClean="0"/>
              <a:t>3/26/2026</a:t>
            </a:fld>
            <a:endParaRPr lang="en-US"/>
          </a:p>
        </p:txBody>
      </p:sp>
      <p:sp>
        <p:nvSpPr>
          <p:cNvPr id="5" name="Footer Placeholder 4">
            <a:extLst>
              <a:ext uri="{FF2B5EF4-FFF2-40B4-BE49-F238E27FC236}">
                <a16:creationId xmlns:a16="http://schemas.microsoft.com/office/drawing/2014/main" id="{49D14578-842C-4008-6C1F-6CADDBA90AA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5572B7AA-DA63-F3EC-9276-926C9DCFAA6E}"/>
              </a:ext>
            </a:extLst>
          </p:cNvPr>
          <p:cNvSpPr>
            <a:spLocks noGrp="1"/>
          </p:cNvSpPr>
          <p:nvPr>
            <p:ph type="sldNum" sz="quarter" idx="12"/>
          </p:nvPr>
        </p:nvSpPr>
        <p:spPr/>
        <p:txBody>
          <a:bodyPr/>
          <a:lstStyle/>
          <a:p>
            <a:fld id="{BBAAB195-B577-5546-8349-9DDA93B6129E}" type="slidenum">
              <a:rPr lang="en-US" smtClean="0"/>
              <a:t>9</a:t>
            </a:fld>
            <a:endParaRPr lang="en-US"/>
          </a:p>
        </p:txBody>
      </p:sp>
      <p:pic>
        <p:nvPicPr>
          <p:cNvPr id="8" name="Picture 7">
            <a:extLst>
              <a:ext uri="{FF2B5EF4-FFF2-40B4-BE49-F238E27FC236}">
                <a16:creationId xmlns:a16="http://schemas.microsoft.com/office/drawing/2014/main" id="{83BB2538-9FB6-5B45-65A0-C8BF40FCEB94}"/>
              </a:ext>
            </a:extLst>
          </p:cNvPr>
          <p:cNvPicPr>
            <a:picLocks noChangeAspect="1"/>
          </p:cNvPicPr>
          <p:nvPr/>
        </p:nvPicPr>
        <p:blipFill>
          <a:blip r:embed="rId4"/>
          <a:stretch>
            <a:fillRect/>
          </a:stretch>
        </p:blipFill>
        <p:spPr>
          <a:xfrm>
            <a:off x="838200" y="1688766"/>
            <a:ext cx="4488774" cy="4005949"/>
          </a:xfrm>
          <a:prstGeom prst="rect">
            <a:avLst/>
          </a:prstGeom>
        </p:spPr>
      </p:pic>
      <p:sp>
        <p:nvSpPr>
          <p:cNvPr id="9" name="TextBox 8">
            <a:extLst>
              <a:ext uri="{FF2B5EF4-FFF2-40B4-BE49-F238E27FC236}">
                <a16:creationId xmlns:a16="http://schemas.microsoft.com/office/drawing/2014/main" id="{89E0BB53-282D-EC8E-1378-5054227416A9}"/>
              </a:ext>
            </a:extLst>
          </p:cNvPr>
          <p:cNvSpPr txBox="1"/>
          <p:nvPr/>
        </p:nvSpPr>
        <p:spPr>
          <a:xfrm>
            <a:off x="5695169" y="4704153"/>
            <a:ext cx="4544834" cy="1200329"/>
          </a:xfrm>
          <a:prstGeom prst="rect">
            <a:avLst/>
          </a:prstGeom>
          <a:noFill/>
        </p:spPr>
        <p:txBody>
          <a:bodyPr wrap="none" rtlCol="0">
            <a:spAutoFit/>
          </a:bodyPr>
          <a:lstStyle/>
          <a:p>
            <a:r>
              <a:rPr lang="en-GB" dirty="0">
                <a:solidFill>
                  <a:srgbClr val="C00000"/>
                </a:solidFill>
                <a:latin typeface="Ink Free" panose="03080402000500000000" pitchFamily="66" charset="0"/>
              </a:rPr>
              <a:t>“Why are we in this position?”</a:t>
            </a:r>
          </a:p>
          <a:p>
            <a:r>
              <a:rPr lang="en-GB" dirty="0">
                <a:solidFill>
                  <a:srgbClr val="C00000"/>
                </a:solidFill>
                <a:latin typeface="Ink Free" panose="03080402000500000000" pitchFamily="66" charset="0"/>
              </a:rPr>
              <a:t>“What does this mean for me?”</a:t>
            </a:r>
          </a:p>
          <a:p>
            <a:pPr marL="355600" indent="-355600">
              <a:tabLst>
                <a:tab pos="355600" algn="l"/>
              </a:tabLst>
            </a:pPr>
            <a:r>
              <a:rPr lang="en-GB" dirty="0">
                <a:solidFill>
                  <a:srgbClr val="C00000"/>
                </a:solidFill>
                <a:latin typeface="Ink Free" panose="03080402000500000000" pitchFamily="66" charset="0"/>
                <a:ea typeface="Calibri" panose="020F0502020204030204" pitchFamily="34" charset="0"/>
                <a:cs typeface="Calibri" panose="020F0502020204030204" pitchFamily="34" charset="0"/>
              </a:rPr>
              <a:t>—	</a:t>
            </a:r>
            <a:r>
              <a:rPr lang="en-GB" dirty="0">
                <a:solidFill>
                  <a:srgbClr val="C00000"/>
                </a:solidFill>
                <a:latin typeface="Ink Free" panose="03080402000500000000" pitchFamily="66" charset="0"/>
              </a:rPr>
              <a:t>Not intended to answer these questions; </a:t>
            </a:r>
            <a:br>
              <a:rPr lang="en-GB" dirty="0">
                <a:solidFill>
                  <a:srgbClr val="C00000"/>
                </a:solidFill>
                <a:latin typeface="Ink Free" panose="03080402000500000000" pitchFamily="66" charset="0"/>
              </a:rPr>
            </a:br>
            <a:r>
              <a:rPr lang="en-GB" dirty="0">
                <a:solidFill>
                  <a:srgbClr val="C00000"/>
                </a:solidFill>
                <a:latin typeface="Ink Free" panose="03080402000500000000" pitchFamily="66" charset="0"/>
              </a:rPr>
              <a:t>more an information-gathering exercise</a:t>
            </a:r>
          </a:p>
        </p:txBody>
      </p:sp>
      <p:pic>
        <p:nvPicPr>
          <p:cNvPr id="10" name="Picture 9">
            <a:extLst>
              <a:ext uri="{FF2B5EF4-FFF2-40B4-BE49-F238E27FC236}">
                <a16:creationId xmlns:a16="http://schemas.microsoft.com/office/drawing/2014/main" id="{3FEC70A8-D670-6CAA-B4B7-ED51FA288A26}"/>
              </a:ext>
            </a:extLst>
          </p:cNvPr>
          <p:cNvPicPr>
            <a:picLocks noChangeAspect="1"/>
          </p:cNvPicPr>
          <p:nvPr/>
        </p:nvPicPr>
        <p:blipFill>
          <a:blip r:embed="rId5"/>
          <a:stretch>
            <a:fillRect/>
          </a:stretch>
        </p:blipFill>
        <p:spPr>
          <a:xfrm>
            <a:off x="5463535" y="1711168"/>
            <a:ext cx="6234519" cy="2854358"/>
          </a:xfrm>
          <a:prstGeom prst="rect">
            <a:avLst/>
          </a:prstGeom>
        </p:spPr>
      </p:pic>
      <p:sp>
        <p:nvSpPr>
          <p:cNvPr id="12" name="TextBox 11">
            <a:extLst>
              <a:ext uri="{FF2B5EF4-FFF2-40B4-BE49-F238E27FC236}">
                <a16:creationId xmlns:a16="http://schemas.microsoft.com/office/drawing/2014/main" id="{20961FD9-74F1-6AD2-B356-46FC8CCA26BA}"/>
              </a:ext>
            </a:extLst>
          </p:cNvPr>
          <p:cNvSpPr txBox="1"/>
          <p:nvPr/>
        </p:nvSpPr>
        <p:spPr>
          <a:xfrm>
            <a:off x="2511780" y="2546597"/>
            <a:ext cx="2815194" cy="369332"/>
          </a:xfrm>
          <a:prstGeom prst="rect">
            <a:avLst/>
          </a:prstGeom>
          <a:noFill/>
        </p:spPr>
        <p:txBody>
          <a:bodyPr wrap="none" rtlCol="0">
            <a:spAutoFit/>
          </a:bodyPr>
          <a:lstStyle/>
          <a:p>
            <a:r>
              <a:rPr lang="en-GB" dirty="0">
                <a:solidFill>
                  <a:srgbClr val="C00000"/>
                </a:solidFill>
                <a:latin typeface="Ink Free" panose="03080402000500000000" pitchFamily="66" charset="0"/>
              </a:rPr>
              <a:t>= Engineering &amp; Technology</a:t>
            </a:r>
          </a:p>
        </p:txBody>
      </p:sp>
      <p:pic>
        <p:nvPicPr>
          <p:cNvPr id="13" name="Picture 12">
            <a:extLst>
              <a:ext uri="{FF2B5EF4-FFF2-40B4-BE49-F238E27FC236}">
                <a16:creationId xmlns:a16="http://schemas.microsoft.com/office/drawing/2014/main" id="{7CF379E3-6C25-22C9-F3DB-00F2D9D9C318}"/>
              </a:ext>
            </a:extLst>
          </p:cNvPr>
          <p:cNvPicPr>
            <a:picLocks noChangeAspect="1"/>
          </p:cNvPicPr>
          <p:nvPr/>
        </p:nvPicPr>
        <p:blipFill>
          <a:blip r:embed="rId6"/>
          <a:stretch>
            <a:fillRect/>
          </a:stretch>
        </p:blipFill>
        <p:spPr>
          <a:xfrm>
            <a:off x="10152185" y="423691"/>
            <a:ext cx="1439628" cy="1439628"/>
          </a:xfrm>
          <a:prstGeom prst="rect">
            <a:avLst/>
          </a:prstGeom>
        </p:spPr>
      </p:pic>
    </p:spTree>
    <p:extLst>
      <p:ext uri="{BB962C8B-B14F-4D97-AF65-F5344CB8AC3E}">
        <p14:creationId xmlns:p14="http://schemas.microsoft.com/office/powerpoint/2010/main" val="1549409665"/>
      </p:ext>
    </p:extLst>
  </p:cSld>
  <p:clrMapOvr>
    <a:masterClrMapping/>
  </p:clrMapOvr>
</p:sld>
</file>

<file path=ppt/theme/theme1.xml><?xml version="1.0" encoding="utf-8"?>
<a:theme xmlns:a="http://schemas.openxmlformats.org/drawingml/2006/main" name="Font and logo 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6.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3" ma:contentTypeDescription="Create a new document." ma:contentTypeScope="" ma:versionID="fa23c416a2ae16aefc1ddd7eab6e3ef6">
  <xsd:schema xmlns:xsd="http://www.w3.org/2001/XMLSchema" xmlns:xs="http://www.w3.org/2001/XMLSchema" xmlns:p="http://schemas.microsoft.com/office/2006/metadata/properties" xmlns:ns2="84978530-c7a6-42d8-babd-8b8d2b751aa6" targetNamespace="http://schemas.microsoft.com/office/2006/metadata/properties" ma:root="true" ma:fieldsID="b00b9bc21bc773ae2691d803fa8724dd" ns2:_="">
    <xsd:import namespace="84978530-c7a6-42d8-babd-8b8d2b751a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s>
</ds:datastoreItem>
</file>

<file path=customXml/itemProps2.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3.xml><?xml version="1.0" encoding="utf-8"?>
<ds:datastoreItem xmlns:ds="http://schemas.openxmlformats.org/officeDocument/2006/customXml" ds:itemID="{FB99FFE5-E383-43DA-A3B5-A75F03FD0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911</Words>
  <Application>Microsoft Office PowerPoint</Application>
  <PresentationFormat>Widescreen</PresentationFormat>
  <Paragraphs>230</Paragraphs>
  <Slides>13</Slides>
  <Notes>8</Notes>
  <HiddenSlides>2</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13</vt:i4>
      </vt:variant>
    </vt:vector>
  </HeadingPairs>
  <TitlesOfParts>
    <vt:vector size="29" baseType="lpstr">
      <vt:lpstr>Aptos</vt:lpstr>
      <vt:lpstr>Arial</vt:lpstr>
      <vt:lpstr>Arial Black</vt:lpstr>
      <vt:lpstr>Arial Regular</vt:lpstr>
      <vt:lpstr>Calibri</vt:lpstr>
      <vt:lpstr>Calibri Light</vt:lpstr>
      <vt:lpstr>Ink Free</vt:lpstr>
      <vt:lpstr>Lucida Grande</vt:lpstr>
      <vt:lpstr>Wingdings</vt:lpstr>
      <vt:lpstr>Font and logo master</vt:lpstr>
      <vt:lpstr>Custom Design</vt:lpstr>
      <vt:lpstr>Font WITHOUT logo master</vt:lpstr>
      <vt:lpstr>STFC_PowerPoint_template</vt:lpstr>
      <vt:lpstr>Office 2013 - 2022 Theme</vt:lpstr>
      <vt:lpstr>Font and logo master</vt:lpstr>
      <vt:lpstr>Font and logo master</vt:lpstr>
      <vt:lpstr>PowerPoint Presentation</vt:lpstr>
      <vt:lpstr>Fire Alarm!</vt:lpstr>
      <vt:lpstr>Overview</vt:lpstr>
      <vt:lpstr>Projects 2026–27, Projection</vt:lpstr>
      <vt:lpstr>APRs</vt:lpstr>
      <vt:lpstr>Group Organisation &amp; Staff Changes</vt:lpstr>
      <vt:lpstr>OTL</vt:lpstr>
      <vt:lpstr>Capital Purchases</vt:lpstr>
      <vt:lpstr>Transformation Roadshow</vt:lpstr>
      <vt:lpstr>Meetings This Year</vt:lpstr>
      <vt:lpstr>AOB</vt:lpstr>
      <vt:lpstr>SHE: Who’s Representing YOU?</vt:lpstr>
      <vt:lpstr>ESDG Accommodation in R66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Brawn, Ian (STFC,RAL,TECH)</cp:lastModifiedBy>
  <cp:revision>374</cp:revision>
  <cp:lastPrinted>2019-10-02T08:27:37Z</cp:lastPrinted>
  <dcterms:created xsi:type="dcterms:W3CDTF">2019-09-17T08:04:08Z</dcterms:created>
  <dcterms:modified xsi:type="dcterms:W3CDTF">2026-03-26T11:57:12Z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_dlc_DocIdItemGuid">
    <vt:lpwstr>7d6dd9f8-2757-4d2f-b6c5-c8fdb553a0d1</vt:lpwstr>
  </property>
</Properties>
</file>