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0"/>
  </p:notesMasterIdLst>
  <p:sldIdLst>
    <p:sldId id="257" r:id="rId5"/>
    <p:sldId id="469" r:id="rId6"/>
    <p:sldId id="470" r:id="rId7"/>
    <p:sldId id="471" r:id="rId8"/>
    <p:sldId id="276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954">
          <p15:clr>
            <a:srgbClr val="A4A3A4"/>
          </p15:clr>
        </p15:guide>
        <p15:guide id="2" pos="688">
          <p15:clr>
            <a:srgbClr val="A4A3A4"/>
          </p15:clr>
        </p15:guide>
        <p15:guide id="3" orient="horz" pos="3997">
          <p15:clr>
            <a:srgbClr val="A4A3A4"/>
          </p15:clr>
        </p15:guide>
        <p15:guide id="4" pos="7355">
          <p15:clr>
            <a:srgbClr val="A4A3A4"/>
          </p15:clr>
        </p15:guide>
        <p15:guide id="5" pos="3840">
          <p15:clr>
            <a:srgbClr val="A4A3A4"/>
          </p15:clr>
        </p15:guide>
        <p15:guide id="6" orient="horz" pos="4065">
          <p15:clr>
            <a:srgbClr val="A4A3A4"/>
          </p15:clr>
        </p15:guide>
        <p15:guide id="7" pos="1980">
          <p15:clr>
            <a:srgbClr val="A4A3A4"/>
          </p15:clr>
        </p15:guide>
        <p15:guide id="8" orient="horz" pos="686">
          <p15:clr>
            <a:srgbClr val="A4A3A4"/>
          </p15:clr>
        </p15:guide>
        <p15:guide id="9" orient="horz" pos="232">
          <p15:clr>
            <a:srgbClr val="A4A3A4"/>
          </p15:clr>
        </p15:guide>
        <p15:guide id="10" pos="2275">
          <p15:clr>
            <a:srgbClr val="A4A3A4"/>
          </p15:clr>
        </p15:guide>
        <p15:guide id="11" pos="5790">
          <p15:clr>
            <a:srgbClr val="A4A3A4"/>
          </p15:clr>
        </p15:guide>
        <p15:guide id="12" orient="horz" pos="4156">
          <p15:clr>
            <a:srgbClr val="A4A3A4"/>
          </p15:clr>
        </p15:guide>
        <p15:guide id="13" orient="horz" pos="3657">
          <p15:clr>
            <a:srgbClr val="A4A3A4"/>
          </p15:clr>
        </p15:guide>
        <p15:guide id="14" pos="234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55" roundtripDataSignature="AMtx7mhFeZ9bPB5pZ+vMpCVUqb0ZtJqU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6262"/>
    <a:srgbClr val="F08900"/>
    <a:srgbClr val="003088"/>
    <a:srgbClr val="1E5D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1CFE95-846B-402C-F9E2-7B48F40ACD67}" v="294" dt="2026-02-08T15:11:12.886"/>
    <p1510:client id="{82376089-4DD4-928F-FC68-B952A57C7D4A}" v="50" dt="2026-02-08T15:18:03.695"/>
    <p1510:client id="{ABD43DF6-F6C6-207F-D609-D3BA96054572}" v="1" dt="2026-02-08T15:13:07.631"/>
    <p1510:client id="{D036BCE9-FEA7-155F-9BAE-5329CFDC7207}" v="456" dt="2026-02-08T15:52:31.2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66" y="108"/>
      </p:cViewPr>
      <p:guideLst>
        <p:guide orient="horz" pos="2954"/>
        <p:guide pos="688"/>
        <p:guide orient="horz" pos="3997"/>
        <p:guide pos="7355"/>
        <p:guide pos="3840"/>
        <p:guide orient="horz" pos="4065"/>
        <p:guide pos="1980"/>
        <p:guide orient="horz" pos="686"/>
        <p:guide orient="horz" pos="232"/>
        <p:guide pos="2275"/>
        <p:guide pos="5790"/>
        <p:guide orient="horz" pos="4156"/>
        <p:guide orient="horz" pos="3657"/>
        <p:guide pos="23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55" Type="http://customschemas.google.com/relationships/presentationmetadata" Target="metadata"/><Relationship Id="rId7" Type="http://schemas.openxmlformats.org/officeDocument/2006/relationships/slide" Target="slides/slide3.xml"/><Relationship Id="rId59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8" Type="http://schemas.openxmlformats.org/officeDocument/2006/relationships/theme" Target="theme/theme1.xml"/><Relationship Id="rId5" Type="http://schemas.openxmlformats.org/officeDocument/2006/relationships/slide" Target="slides/slide1.xml"/><Relationship Id="rId57" Type="http://schemas.openxmlformats.org/officeDocument/2006/relationships/viewProps" Target="viewProps.xml"/><Relationship Id="rId61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6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56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, Duc (STFC,RAL,ISIS)" userId="S::duc.le@stfc.ac.uk::be50f313-ae34-4c6c-b35c-a8b28cc85884" providerId="AD" clId="Web-{D036BCE9-FEA7-155F-9BAE-5329CFDC7207}"/>
    <pc:docChg chg="addSld modSld">
      <pc:chgData name="Le, Duc (STFC,RAL,ISIS)" userId="S::duc.le@stfc.ac.uk::be50f313-ae34-4c6c-b35c-a8b28cc85884" providerId="AD" clId="Web-{D036BCE9-FEA7-155F-9BAE-5329CFDC7207}" dt="2026-02-08T15:52:30.007" v="426" actId="20577"/>
      <pc:docMkLst>
        <pc:docMk/>
      </pc:docMkLst>
      <pc:sldChg chg="modSp">
        <pc:chgData name="Le, Duc (STFC,RAL,ISIS)" userId="S::duc.le@stfc.ac.uk::be50f313-ae34-4c6c-b35c-a8b28cc85884" providerId="AD" clId="Web-{D036BCE9-FEA7-155F-9BAE-5329CFDC7207}" dt="2026-02-08T15:24:17.165" v="138" actId="20577"/>
        <pc:sldMkLst>
          <pc:docMk/>
          <pc:sldMk cId="2983830218" sldId="462"/>
        </pc:sldMkLst>
        <pc:spChg chg="mod">
          <ac:chgData name="Le, Duc (STFC,RAL,ISIS)" userId="S::duc.le@stfc.ac.uk::be50f313-ae34-4c6c-b35c-a8b28cc85884" providerId="AD" clId="Web-{D036BCE9-FEA7-155F-9BAE-5329CFDC7207}" dt="2026-02-08T15:24:17.165" v="138" actId="20577"/>
          <ac:spMkLst>
            <pc:docMk/>
            <pc:sldMk cId="2983830218" sldId="462"/>
            <ac:spMk id="3" creationId="{A548564F-0DCC-D994-35D6-AB8C81838175}"/>
          </ac:spMkLst>
        </pc:spChg>
      </pc:sldChg>
      <pc:sldChg chg="modSp">
        <pc:chgData name="Le, Duc (STFC,RAL,ISIS)" userId="S::duc.le@stfc.ac.uk::be50f313-ae34-4c6c-b35c-a8b28cc85884" providerId="AD" clId="Web-{D036BCE9-FEA7-155F-9BAE-5329CFDC7207}" dt="2026-02-08T15:24:11.071" v="131" actId="20577"/>
        <pc:sldMkLst>
          <pc:docMk/>
          <pc:sldMk cId="3494502191" sldId="463"/>
        </pc:sldMkLst>
        <pc:spChg chg="mod">
          <ac:chgData name="Le, Duc (STFC,RAL,ISIS)" userId="S::duc.le@stfc.ac.uk::be50f313-ae34-4c6c-b35c-a8b28cc85884" providerId="AD" clId="Web-{D036BCE9-FEA7-155F-9BAE-5329CFDC7207}" dt="2026-02-08T15:24:11.071" v="131" actId="20577"/>
          <ac:spMkLst>
            <pc:docMk/>
            <pc:sldMk cId="3494502191" sldId="463"/>
            <ac:spMk id="3" creationId="{62E9A739-A68A-499C-8780-DDC9EDA3182D}"/>
          </ac:spMkLst>
        </pc:spChg>
      </pc:sldChg>
      <pc:sldChg chg="addSp delSp modSp">
        <pc:chgData name="Le, Duc (STFC,RAL,ISIS)" userId="S::duc.le@stfc.ac.uk::be50f313-ae34-4c6c-b35c-a8b28cc85884" providerId="AD" clId="Web-{D036BCE9-FEA7-155F-9BAE-5329CFDC7207}" dt="2026-02-08T15:48:13.331" v="278" actId="20577"/>
        <pc:sldMkLst>
          <pc:docMk/>
          <pc:sldMk cId="1277460672" sldId="465"/>
        </pc:sldMkLst>
        <pc:spChg chg="mod">
          <ac:chgData name="Le, Duc (STFC,RAL,ISIS)" userId="S::duc.le@stfc.ac.uk::be50f313-ae34-4c6c-b35c-a8b28cc85884" providerId="AD" clId="Web-{D036BCE9-FEA7-155F-9BAE-5329CFDC7207}" dt="2026-02-08T15:48:13.331" v="278" actId="20577"/>
          <ac:spMkLst>
            <pc:docMk/>
            <pc:sldMk cId="1277460672" sldId="465"/>
            <ac:spMk id="3" creationId="{3701DF1E-2305-BE78-ED73-DC0CE1EB0A77}"/>
          </ac:spMkLst>
        </pc:spChg>
        <pc:picChg chg="add del mod">
          <ac:chgData name="Le, Duc (STFC,RAL,ISIS)" userId="S::duc.le@stfc.ac.uk::be50f313-ae34-4c6c-b35c-a8b28cc85884" providerId="AD" clId="Web-{D036BCE9-FEA7-155F-9BAE-5329CFDC7207}" dt="2026-02-08T15:18:39.999" v="6"/>
          <ac:picMkLst>
            <pc:docMk/>
            <pc:sldMk cId="1277460672" sldId="465"/>
            <ac:picMk id="6" creationId="{94F457E0-E27B-E666-2A96-C6F54F0F2577}"/>
          </ac:picMkLst>
        </pc:picChg>
        <pc:picChg chg="add del mod">
          <ac:chgData name="Le, Duc (STFC,RAL,ISIS)" userId="S::duc.le@stfc.ac.uk::be50f313-ae34-4c6c-b35c-a8b28cc85884" providerId="AD" clId="Web-{D036BCE9-FEA7-155F-9BAE-5329CFDC7207}" dt="2026-02-08T15:18:39.999" v="5"/>
          <ac:picMkLst>
            <pc:docMk/>
            <pc:sldMk cId="1277460672" sldId="465"/>
            <ac:picMk id="7" creationId="{A684DAAB-2D32-9F6C-CC12-E4666450F8D6}"/>
          </ac:picMkLst>
        </pc:picChg>
      </pc:sldChg>
      <pc:sldChg chg="modSp">
        <pc:chgData name="Le, Duc (STFC,RAL,ISIS)" userId="S::duc.le@stfc.ac.uk::be50f313-ae34-4c6c-b35c-a8b28cc85884" providerId="AD" clId="Web-{D036BCE9-FEA7-155F-9BAE-5329CFDC7207}" dt="2026-02-08T15:50:57.506" v="421" actId="20577"/>
        <pc:sldMkLst>
          <pc:docMk/>
          <pc:sldMk cId="262407581" sldId="466"/>
        </pc:sldMkLst>
        <pc:spChg chg="mod">
          <ac:chgData name="Le, Duc (STFC,RAL,ISIS)" userId="S::duc.le@stfc.ac.uk::be50f313-ae34-4c6c-b35c-a8b28cc85884" providerId="AD" clId="Web-{D036BCE9-FEA7-155F-9BAE-5329CFDC7207}" dt="2026-02-08T15:50:57.506" v="421" actId="20577"/>
          <ac:spMkLst>
            <pc:docMk/>
            <pc:sldMk cId="262407581" sldId="466"/>
            <ac:spMk id="3" creationId="{3BDA4E38-8BEE-AFBC-3238-25FB45EC3A3B}"/>
          </ac:spMkLst>
        </pc:spChg>
      </pc:sldChg>
      <pc:sldChg chg="addSp modSp new">
        <pc:chgData name="Le, Duc (STFC,RAL,ISIS)" userId="S::duc.le@stfc.ac.uk::be50f313-ae34-4c6c-b35c-a8b28cc85884" providerId="AD" clId="Web-{D036BCE9-FEA7-155F-9BAE-5329CFDC7207}" dt="2026-02-08T15:52:30.007" v="426" actId="20577"/>
        <pc:sldMkLst>
          <pc:docMk/>
          <pc:sldMk cId="1920409361" sldId="467"/>
        </pc:sldMkLst>
        <pc:spChg chg="mod">
          <ac:chgData name="Le, Duc (STFC,RAL,ISIS)" userId="S::duc.le@stfc.ac.uk::be50f313-ae34-4c6c-b35c-a8b28cc85884" providerId="AD" clId="Web-{D036BCE9-FEA7-155F-9BAE-5329CFDC7207}" dt="2026-02-08T15:22:37.909" v="38" actId="20577"/>
          <ac:spMkLst>
            <pc:docMk/>
            <pc:sldMk cId="1920409361" sldId="467"/>
            <ac:spMk id="2" creationId="{DC49C364-5EF0-B9B4-3B51-BB35227CEE28}"/>
          </ac:spMkLst>
        </pc:spChg>
        <pc:spChg chg="mod">
          <ac:chgData name="Le, Duc (STFC,RAL,ISIS)" userId="S::duc.le@stfc.ac.uk::be50f313-ae34-4c6c-b35c-a8b28cc85884" providerId="AD" clId="Web-{D036BCE9-FEA7-155F-9BAE-5329CFDC7207}" dt="2026-02-08T15:49:54.020" v="381" actId="20577"/>
          <ac:spMkLst>
            <pc:docMk/>
            <pc:sldMk cId="1920409361" sldId="467"/>
            <ac:spMk id="3" creationId="{C93FD756-39DA-7523-4974-B065F191F29F}"/>
          </ac:spMkLst>
        </pc:spChg>
        <pc:spChg chg="add mod">
          <ac:chgData name="Le, Duc (STFC,RAL,ISIS)" userId="S::duc.le@stfc.ac.uk::be50f313-ae34-4c6c-b35c-a8b28cc85884" providerId="AD" clId="Web-{D036BCE9-FEA7-155F-9BAE-5329CFDC7207}" dt="2026-02-08T15:47:12.283" v="242" actId="1076"/>
          <ac:spMkLst>
            <pc:docMk/>
            <pc:sldMk cId="1920409361" sldId="467"/>
            <ac:spMk id="7" creationId="{4A99CF75-9577-4EF7-6700-B03F5970EC0A}"/>
          </ac:spMkLst>
        </pc:spChg>
        <pc:spChg chg="add mod">
          <ac:chgData name="Le, Duc (STFC,RAL,ISIS)" userId="S::duc.le@stfc.ac.uk::be50f313-ae34-4c6c-b35c-a8b28cc85884" providerId="AD" clId="Web-{D036BCE9-FEA7-155F-9BAE-5329CFDC7207}" dt="2026-02-08T15:47:22.940" v="245" actId="20577"/>
          <ac:spMkLst>
            <pc:docMk/>
            <pc:sldMk cId="1920409361" sldId="467"/>
            <ac:spMk id="8" creationId="{DCD34530-4B6F-B3C0-164C-2BAE4C6DD270}"/>
          </ac:spMkLst>
        </pc:spChg>
        <pc:spChg chg="add mod">
          <ac:chgData name="Le, Duc (STFC,RAL,ISIS)" userId="S::duc.le@stfc.ac.uk::be50f313-ae34-4c6c-b35c-a8b28cc85884" providerId="AD" clId="Web-{D036BCE9-FEA7-155F-9BAE-5329CFDC7207}" dt="2026-02-08T15:52:30.007" v="426" actId="20577"/>
          <ac:spMkLst>
            <pc:docMk/>
            <pc:sldMk cId="1920409361" sldId="467"/>
            <ac:spMk id="9" creationId="{85B94AA1-09F7-6379-0C4E-D092EE009E1C}"/>
          </ac:spMkLst>
        </pc:spChg>
        <pc:picChg chg="add mod">
          <ac:chgData name="Le, Duc (STFC,RAL,ISIS)" userId="S::duc.le@stfc.ac.uk::be50f313-ae34-4c6c-b35c-a8b28cc85884" providerId="AD" clId="Web-{D036BCE9-FEA7-155F-9BAE-5329CFDC7207}" dt="2026-02-08T15:52:20.913" v="422" actId="1076"/>
          <ac:picMkLst>
            <pc:docMk/>
            <pc:sldMk cId="1920409361" sldId="467"/>
            <ac:picMk id="4" creationId="{A4EBFDF3-1AD6-2B1A-1209-035394BCDFCE}"/>
          </ac:picMkLst>
        </pc:picChg>
        <pc:picChg chg="add mod">
          <ac:chgData name="Le, Duc (STFC,RAL,ISIS)" userId="S::duc.le@stfc.ac.uk::be50f313-ae34-4c6c-b35c-a8b28cc85884" providerId="AD" clId="Web-{D036BCE9-FEA7-155F-9BAE-5329CFDC7207}" dt="2026-02-08T15:46:31.423" v="220" actId="1076"/>
          <ac:picMkLst>
            <pc:docMk/>
            <pc:sldMk cId="1920409361" sldId="467"/>
            <ac:picMk id="5" creationId="{342BEABE-AA6A-85D5-CF2C-BCD04F4EA3BF}"/>
          </ac:picMkLst>
        </pc:picChg>
        <pc:picChg chg="add mod">
          <ac:chgData name="Le, Duc (STFC,RAL,ISIS)" userId="S::duc.le@stfc.ac.uk::be50f313-ae34-4c6c-b35c-a8b28cc85884" providerId="AD" clId="Web-{D036BCE9-FEA7-155F-9BAE-5329CFDC7207}" dt="2026-02-08T15:46:47.595" v="223" actId="1076"/>
          <ac:picMkLst>
            <pc:docMk/>
            <pc:sldMk cId="1920409361" sldId="467"/>
            <ac:picMk id="6" creationId="{30294745-8510-EF73-FE74-03F4D07C5D61}"/>
          </ac:picMkLst>
        </pc:picChg>
      </pc:sldChg>
      <pc:sldChg chg="modSp new">
        <pc:chgData name="Le, Duc (STFC,RAL,ISIS)" userId="S::duc.le@stfc.ac.uk::be50f313-ae34-4c6c-b35c-a8b28cc85884" providerId="AD" clId="Web-{D036BCE9-FEA7-155F-9BAE-5329CFDC7207}" dt="2026-02-08T15:49:07.098" v="377" actId="20577"/>
        <pc:sldMkLst>
          <pc:docMk/>
          <pc:sldMk cId="1511209828" sldId="468"/>
        </pc:sldMkLst>
        <pc:spChg chg="mod">
          <ac:chgData name="Le, Duc (STFC,RAL,ISIS)" userId="S::duc.le@stfc.ac.uk::be50f313-ae34-4c6c-b35c-a8b28cc85884" providerId="AD" clId="Web-{D036BCE9-FEA7-155F-9BAE-5329CFDC7207}" dt="2026-02-08T15:47:40.925" v="248" actId="20577"/>
          <ac:spMkLst>
            <pc:docMk/>
            <pc:sldMk cId="1511209828" sldId="468"/>
            <ac:spMk id="2" creationId="{47C4A79B-233C-C2EC-3C2E-4B1E3E44CE8B}"/>
          </ac:spMkLst>
        </pc:spChg>
        <pc:spChg chg="mod">
          <ac:chgData name="Le, Duc (STFC,RAL,ISIS)" userId="S::duc.le@stfc.ac.uk::be50f313-ae34-4c6c-b35c-a8b28cc85884" providerId="AD" clId="Web-{D036BCE9-FEA7-155F-9BAE-5329CFDC7207}" dt="2026-02-08T15:49:07.098" v="377" actId="20577"/>
          <ac:spMkLst>
            <pc:docMk/>
            <pc:sldMk cId="1511209828" sldId="468"/>
            <ac:spMk id="3" creationId="{B103B11E-0B51-7AB4-723D-DEFB5CEDE187}"/>
          </ac:spMkLst>
        </pc:spChg>
      </pc:sldChg>
    </pc:docChg>
  </pc:docChgLst>
  <pc:docChgLst>
    <pc:chgData name="Le, Duc (STFC,RAL,ISIS)" userId="S::duc.le@stfc.ac.uk::be50f313-ae34-4c6c-b35c-a8b28cc85884" providerId="AD" clId="Web-{ABD43DF6-F6C6-207F-D609-D3BA96054572}"/>
    <pc:docChg chg="modSld">
      <pc:chgData name="Le, Duc (STFC,RAL,ISIS)" userId="S::duc.le@stfc.ac.uk::be50f313-ae34-4c6c-b35c-a8b28cc85884" providerId="AD" clId="Web-{ABD43DF6-F6C6-207F-D609-D3BA96054572}" dt="2026-02-08T15:13:07.631" v="0" actId="20577"/>
      <pc:docMkLst>
        <pc:docMk/>
      </pc:docMkLst>
      <pc:sldChg chg="modSp">
        <pc:chgData name="Le, Duc (STFC,RAL,ISIS)" userId="S::duc.le@stfc.ac.uk::be50f313-ae34-4c6c-b35c-a8b28cc85884" providerId="AD" clId="Web-{ABD43DF6-F6C6-207F-D609-D3BA96054572}" dt="2026-02-08T15:13:07.631" v="0" actId="20577"/>
        <pc:sldMkLst>
          <pc:docMk/>
          <pc:sldMk cId="1277460672" sldId="465"/>
        </pc:sldMkLst>
        <pc:spChg chg="mod">
          <ac:chgData name="Le, Duc (STFC,RAL,ISIS)" userId="S::duc.le@stfc.ac.uk::be50f313-ae34-4c6c-b35c-a8b28cc85884" providerId="AD" clId="Web-{ABD43DF6-F6C6-207F-D609-D3BA96054572}" dt="2026-02-08T15:13:07.631" v="0" actId="20577"/>
          <ac:spMkLst>
            <pc:docMk/>
            <pc:sldMk cId="1277460672" sldId="465"/>
            <ac:spMk id="3" creationId="{3701DF1E-2305-BE78-ED73-DC0CE1EB0A77}"/>
          </ac:spMkLst>
        </pc:spChg>
      </pc:sldChg>
    </pc:docChg>
  </pc:docChgLst>
  <pc:docChgLst>
    <pc:chgData name="Le, Duc (STFC,RAL,ISIS)" userId="S::duc.le@stfc.ac.uk::be50f313-ae34-4c6c-b35c-a8b28cc85884" providerId="AD" clId="Web-{221CFE95-846B-402C-F9E2-7B48F40ACD67}"/>
    <pc:docChg chg="addSld modSld sldOrd">
      <pc:chgData name="Le, Duc (STFC,RAL,ISIS)" userId="S::duc.le@stfc.ac.uk::be50f313-ae34-4c6c-b35c-a8b28cc85884" providerId="AD" clId="Web-{221CFE95-846B-402C-F9E2-7B48F40ACD67}" dt="2026-02-08T15:11:12.886" v="285" actId="20577"/>
      <pc:docMkLst>
        <pc:docMk/>
      </pc:docMkLst>
      <pc:sldChg chg="modSp">
        <pc:chgData name="Le, Duc (STFC,RAL,ISIS)" userId="S::duc.le@stfc.ac.uk::be50f313-ae34-4c6c-b35c-a8b28cc85884" providerId="AD" clId="Web-{221CFE95-846B-402C-F9E2-7B48F40ACD67}" dt="2026-02-08T14:59:55.536" v="3" actId="20577"/>
        <pc:sldMkLst>
          <pc:docMk/>
          <pc:sldMk cId="2983830218" sldId="462"/>
        </pc:sldMkLst>
        <pc:spChg chg="mod">
          <ac:chgData name="Le, Duc (STFC,RAL,ISIS)" userId="S::duc.le@stfc.ac.uk::be50f313-ae34-4c6c-b35c-a8b28cc85884" providerId="AD" clId="Web-{221CFE95-846B-402C-F9E2-7B48F40ACD67}" dt="2026-02-08T14:59:55.536" v="3" actId="20577"/>
          <ac:spMkLst>
            <pc:docMk/>
            <pc:sldMk cId="2983830218" sldId="462"/>
            <ac:spMk id="3" creationId="{A548564F-0DCC-D994-35D6-AB8C81838175}"/>
          </ac:spMkLst>
        </pc:spChg>
      </pc:sldChg>
      <pc:sldChg chg="modSp">
        <pc:chgData name="Le, Duc (STFC,RAL,ISIS)" userId="S::duc.le@stfc.ac.uk::be50f313-ae34-4c6c-b35c-a8b28cc85884" providerId="AD" clId="Web-{221CFE95-846B-402C-F9E2-7B48F40ACD67}" dt="2026-02-08T15:02:36.238" v="100" actId="20577"/>
        <pc:sldMkLst>
          <pc:docMk/>
          <pc:sldMk cId="3494502191" sldId="463"/>
        </pc:sldMkLst>
        <pc:spChg chg="mod">
          <ac:chgData name="Le, Duc (STFC,RAL,ISIS)" userId="S::duc.le@stfc.ac.uk::be50f313-ae34-4c6c-b35c-a8b28cc85884" providerId="AD" clId="Web-{221CFE95-846B-402C-F9E2-7B48F40ACD67}" dt="2026-02-08T15:02:36.238" v="100" actId="20577"/>
          <ac:spMkLst>
            <pc:docMk/>
            <pc:sldMk cId="3494502191" sldId="463"/>
            <ac:spMk id="3" creationId="{62E9A739-A68A-499C-8780-DDC9EDA3182D}"/>
          </ac:spMkLst>
        </pc:spChg>
      </pc:sldChg>
      <pc:sldChg chg="modSp ord">
        <pc:chgData name="Le, Duc (STFC,RAL,ISIS)" userId="S::duc.le@stfc.ac.uk::be50f313-ae34-4c6c-b35c-a8b28cc85884" providerId="AD" clId="Web-{221CFE95-846B-402C-F9E2-7B48F40ACD67}" dt="2026-02-08T15:11:12.886" v="285" actId="20577"/>
        <pc:sldMkLst>
          <pc:docMk/>
          <pc:sldMk cId="1277460672" sldId="465"/>
        </pc:sldMkLst>
        <pc:spChg chg="mod">
          <ac:chgData name="Le, Duc (STFC,RAL,ISIS)" userId="S::duc.le@stfc.ac.uk::be50f313-ae34-4c6c-b35c-a8b28cc85884" providerId="AD" clId="Web-{221CFE95-846B-402C-F9E2-7B48F40ACD67}" dt="2026-02-08T15:11:12.886" v="285" actId="20577"/>
          <ac:spMkLst>
            <pc:docMk/>
            <pc:sldMk cId="1277460672" sldId="465"/>
            <ac:spMk id="3" creationId="{3701DF1E-2305-BE78-ED73-DC0CE1EB0A77}"/>
          </ac:spMkLst>
        </pc:spChg>
      </pc:sldChg>
      <pc:sldChg chg="addSp delSp modSp new">
        <pc:chgData name="Le, Duc (STFC,RAL,ISIS)" userId="S::duc.le@stfc.ac.uk::be50f313-ae34-4c6c-b35c-a8b28cc85884" providerId="AD" clId="Web-{221CFE95-846B-402C-F9E2-7B48F40ACD67}" dt="2026-02-08T15:07:59.698" v="144" actId="20577"/>
        <pc:sldMkLst>
          <pc:docMk/>
          <pc:sldMk cId="262407581" sldId="466"/>
        </pc:sldMkLst>
        <pc:spChg chg="mod">
          <ac:chgData name="Le, Duc (STFC,RAL,ISIS)" userId="S::duc.le@stfc.ac.uk::be50f313-ae34-4c6c-b35c-a8b28cc85884" providerId="AD" clId="Web-{221CFE95-846B-402C-F9E2-7B48F40ACD67}" dt="2026-02-08T15:00:29.521" v="9" actId="20577"/>
          <ac:spMkLst>
            <pc:docMk/>
            <pc:sldMk cId="262407581" sldId="466"/>
            <ac:spMk id="2" creationId="{AF248F12-A870-4E4E-9CA3-5676C8CB38BD}"/>
          </ac:spMkLst>
        </pc:spChg>
        <pc:spChg chg="mod">
          <ac:chgData name="Le, Duc (STFC,RAL,ISIS)" userId="S::duc.le@stfc.ac.uk::be50f313-ae34-4c6c-b35c-a8b28cc85884" providerId="AD" clId="Web-{221CFE95-846B-402C-F9E2-7B48F40ACD67}" dt="2026-02-08T15:07:59.698" v="144" actId="20577"/>
          <ac:spMkLst>
            <pc:docMk/>
            <pc:sldMk cId="262407581" sldId="466"/>
            <ac:spMk id="3" creationId="{3BDA4E38-8BEE-AFBC-3238-25FB45EC3A3B}"/>
          </ac:spMkLst>
        </pc:spChg>
        <pc:picChg chg="add del mod">
          <ac:chgData name="Le, Duc (STFC,RAL,ISIS)" userId="S::duc.le@stfc.ac.uk::be50f313-ae34-4c6c-b35c-a8b28cc85884" providerId="AD" clId="Web-{221CFE95-846B-402C-F9E2-7B48F40ACD67}" dt="2026-02-08T15:05:21.150" v="137"/>
          <ac:picMkLst>
            <pc:docMk/>
            <pc:sldMk cId="262407581" sldId="466"/>
            <ac:picMk id="4" creationId="{BBB921D9-1872-21CB-72D3-AE6E359784E9}"/>
          </ac:picMkLst>
        </pc:picChg>
        <pc:picChg chg="add mod">
          <ac:chgData name="Le, Duc (STFC,RAL,ISIS)" userId="S::duc.le@stfc.ac.uk::be50f313-ae34-4c6c-b35c-a8b28cc85884" providerId="AD" clId="Web-{221CFE95-846B-402C-F9E2-7B48F40ACD67}" dt="2026-02-08T15:05:49.025" v="140" actId="1076"/>
          <ac:picMkLst>
            <pc:docMk/>
            <pc:sldMk cId="262407581" sldId="466"/>
            <ac:picMk id="5" creationId="{340C567B-DB98-8894-FEB4-51517E681FC4}"/>
          </ac:picMkLst>
        </pc:picChg>
      </pc:sldChg>
    </pc:docChg>
  </pc:docChgLst>
  <pc:docChgLst>
    <pc:chgData name="Le, Duc (STFC,RAL,ISIS)" userId="S::duc.le@stfc.ac.uk::be50f313-ae34-4c6c-b35c-a8b28cc85884" providerId="AD" clId="Web-{82376089-4DD4-928F-FC68-B952A57C7D4A}"/>
    <pc:docChg chg="modSld">
      <pc:chgData name="Le, Duc (STFC,RAL,ISIS)" userId="S::duc.le@stfc.ac.uk::be50f313-ae34-4c6c-b35c-a8b28cc85884" providerId="AD" clId="Web-{82376089-4DD4-928F-FC68-B952A57C7D4A}" dt="2026-02-08T15:18:03.695" v="47" actId="20577"/>
      <pc:docMkLst>
        <pc:docMk/>
      </pc:docMkLst>
      <pc:sldChg chg="addSp modSp">
        <pc:chgData name="Le, Duc (STFC,RAL,ISIS)" userId="S::duc.le@stfc.ac.uk::be50f313-ae34-4c6c-b35c-a8b28cc85884" providerId="AD" clId="Web-{82376089-4DD4-928F-FC68-B952A57C7D4A}" dt="2026-02-08T15:18:03.695" v="47" actId="20577"/>
        <pc:sldMkLst>
          <pc:docMk/>
          <pc:sldMk cId="1277460672" sldId="465"/>
        </pc:sldMkLst>
        <pc:spChg chg="mod">
          <ac:chgData name="Le, Duc (STFC,RAL,ISIS)" userId="S::duc.le@stfc.ac.uk::be50f313-ae34-4c6c-b35c-a8b28cc85884" providerId="AD" clId="Web-{82376089-4DD4-928F-FC68-B952A57C7D4A}" dt="2026-02-08T15:18:03.695" v="47" actId="20577"/>
          <ac:spMkLst>
            <pc:docMk/>
            <pc:sldMk cId="1277460672" sldId="465"/>
            <ac:spMk id="3" creationId="{3701DF1E-2305-BE78-ED73-DC0CE1EB0A77}"/>
          </ac:spMkLst>
        </pc:spChg>
        <pc:picChg chg="add mod">
          <ac:chgData name="Le, Duc (STFC,RAL,ISIS)" userId="S::duc.le@stfc.ac.uk::be50f313-ae34-4c6c-b35c-a8b28cc85884" providerId="AD" clId="Web-{82376089-4DD4-928F-FC68-B952A57C7D4A}" dt="2026-02-08T15:17:39.366" v="10" actId="1076"/>
          <ac:picMkLst>
            <pc:docMk/>
            <pc:sldMk cId="1277460672" sldId="465"/>
            <ac:picMk id="4" creationId="{BC1DE67F-5048-63C0-C8DA-570810FF99C6}"/>
          </ac:picMkLst>
        </pc:picChg>
        <pc:picChg chg="add mod">
          <ac:chgData name="Le, Duc (STFC,RAL,ISIS)" userId="S::duc.le@stfc.ac.uk::be50f313-ae34-4c6c-b35c-a8b28cc85884" providerId="AD" clId="Web-{82376089-4DD4-928F-FC68-B952A57C7D4A}" dt="2026-02-08T15:17:39.382" v="11" actId="1076"/>
          <ac:picMkLst>
            <pc:docMk/>
            <pc:sldMk cId="1277460672" sldId="465"/>
            <ac:picMk id="5" creationId="{107054CB-9165-6D5C-8531-DC7FA2E9576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1" name="Google Shape;25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GB"/>
              <a:t>The abstract pattern can be removed or repositioned if required. Be careful to ‘Send to Back’ so that it does not obscure any important information.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2" name="Google Shape;252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7" name="Google Shape;407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GB"/>
              <a:t>The abstract pattern can be removed or repositioned if required. Be careful to ‘Send to Back’ so that it does not obscure any important information.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08" name="Google Shape;408;p2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bg>
      <p:bgPr>
        <a:solidFill>
          <a:srgbClr val="FFFFFF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3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userDrawn="1">
  <p:cSld name="OBJEC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8" name="Google Shape;30;p30"/>
          <p:cNvSpPr txBox="1">
            <a:spLocks noGrp="1"/>
          </p:cNvSpPr>
          <p:nvPr>
            <p:ph type="title"/>
          </p:nvPr>
        </p:nvSpPr>
        <p:spPr>
          <a:xfrm>
            <a:off x="403172" y="345182"/>
            <a:ext cx="10732602" cy="749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" name="Google Shape;31;p30"/>
          <p:cNvSpPr txBox="1">
            <a:spLocks noGrp="1"/>
          </p:cNvSpPr>
          <p:nvPr>
            <p:ph type="body" idx="1"/>
          </p:nvPr>
        </p:nvSpPr>
        <p:spPr>
          <a:xfrm>
            <a:off x="416314" y="1387943"/>
            <a:ext cx="10719460" cy="4017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ourier New" panose="02070309020205020404" pitchFamily="49" charset="0"/>
              <a:buChar char="o"/>
              <a:defRPr sz="2400">
                <a:solidFill>
                  <a:srgbClr val="626262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3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8C8C9C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8C8C9C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C8C9C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C8C9C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C8C9C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C9C"/>
              </a:buClr>
              <a:buSzPts val="1600"/>
              <a:buNone/>
              <a:defRPr sz="1600">
                <a:solidFill>
                  <a:srgbClr val="8C8C9C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C9C"/>
              </a:buClr>
              <a:buSzPts val="1600"/>
              <a:buNone/>
              <a:defRPr sz="1600">
                <a:solidFill>
                  <a:srgbClr val="8C8C9C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C9C"/>
              </a:buClr>
              <a:buSzPts val="1600"/>
              <a:buNone/>
              <a:defRPr sz="1600">
                <a:solidFill>
                  <a:srgbClr val="8C8C9C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C9C"/>
              </a:buClr>
              <a:buSzPts val="1600"/>
              <a:buNone/>
              <a:defRPr sz="1600">
                <a:solidFill>
                  <a:srgbClr val="8C8C9C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3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3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3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3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▪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800"/>
              <a:buChar char="▪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▪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▪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▪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3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  <a:defRPr sz="32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None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Google Shape;72;p3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C8C9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97200" y="5558685"/>
            <a:ext cx="2353242" cy="1213200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657">
          <p15:clr>
            <a:srgbClr val="F26B43"/>
          </p15:clr>
        </p15:guide>
        <p15:guide id="4" orient="horz" pos="3997">
          <p15:clr>
            <a:srgbClr val="F26B43"/>
          </p15:clr>
        </p15:guide>
        <p15:guide id="5" orient="horz" pos="4156">
          <p15:clr>
            <a:srgbClr val="F26B43"/>
          </p15:clr>
        </p15:guide>
        <p15:guide id="6" pos="166">
          <p15:clr>
            <a:srgbClr val="F26B43"/>
          </p15:clr>
        </p15:guide>
        <p15:guide id="7" pos="778">
          <p15:clr>
            <a:srgbClr val="F26B43"/>
          </p15:clr>
        </p15:guide>
        <p15:guide id="8" pos="1504">
          <p15:clr>
            <a:srgbClr val="F26B43"/>
          </p15:clr>
        </p15:guide>
        <p15:guide id="9" orient="horz" pos="406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4163568" y="-18288"/>
            <a:ext cx="8028432" cy="6876288"/>
          </a:xfrm>
          <a:custGeom>
            <a:avLst/>
            <a:gdLst>
              <a:gd name="connsiteX0" fmla="*/ 0 w 8028432"/>
              <a:gd name="connsiteY0" fmla="*/ 9144 h 6876288"/>
              <a:gd name="connsiteX1" fmla="*/ 5266944 w 8028432"/>
              <a:gd name="connsiteY1" fmla="*/ 6876288 h 6876288"/>
              <a:gd name="connsiteX2" fmla="*/ 5760720 w 8028432"/>
              <a:gd name="connsiteY2" fmla="*/ 6867144 h 6876288"/>
              <a:gd name="connsiteX3" fmla="*/ 5760720 w 8028432"/>
              <a:gd name="connsiteY3" fmla="*/ 1883664 h 6876288"/>
              <a:gd name="connsiteX4" fmla="*/ 8028432 w 8028432"/>
              <a:gd name="connsiteY4" fmla="*/ 1874520 h 6876288"/>
              <a:gd name="connsiteX5" fmla="*/ 8019288 w 8028432"/>
              <a:gd name="connsiteY5" fmla="*/ 0 h 6876288"/>
              <a:gd name="connsiteX6" fmla="*/ 0 w 8028432"/>
              <a:gd name="connsiteY6" fmla="*/ 9144 h 6876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028432" h="6876288">
                <a:moveTo>
                  <a:pt x="0" y="9144"/>
                </a:moveTo>
                <a:lnTo>
                  <a:pt x="5266944" y="6876288"/>
                </a:lnTo>
                <a:lnTo>
                  <a:pt x="5760720" y="6867144"/>
                </a:lnTo>
                <a:lnTo>
                  <a:pt x="5760720" y="1883664"/>
                </a:lnTo>
                <a:lnTo>
                  <a:pt x="8028432" y="1874520"/>
                </a:lnTo>
                <a:lnTo>
                  <a:pt x="8019288" y="0"/>
                </a:lnTo>
                <a:lnTo>
                  <a:pt x="0" y="9144"/>
                </a:lnTo>
                <a:close/>
              </a:path>
            </a:pathLst>
          </a:custGeom>
          <a:solidFill>
            <a:srgbClr val="1E5D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4" name="Google Shape;254;p2"/>
          <p:cNvSpPr txBox="1"/>
          <p:nvPr/>
        </p:nvSpPr>
        <p:spPr>
          <a:xfrm>
            <a:off x="970992" y="3105855"/>
            <a:ext cx="54683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800"/>
            </a:pPr>
            <a:r>
              <a:rPr lang="en-GB" sz="3600" b="1" dirty="0">
                <a:solidFill>
                  <a:srgbClr val="002060"/>
                </a:solidFill>
              </a:rPr>
              <a:t>An update on </a:t>
            </a:r>
            <a:r>
              <a:rPr lang="en-GB" sz="3600" b="1" dirty="0" err="1">
                <a:solidFill>
                  <a:srgbClr val="002060"/>
                </a:solidFill>
              </a:rPr>
              <a:t>pySpinW</a:t>
            </a:r>
            <a:endParaRPr lang="en-GB" sz="3600" b="1" dirty="0">
              <a:solidFill>
                <a:srgbClr val="002060"/>
              </a:solidFill>
            </a:endParaRPr>
          </a:p>
        </p:txBody>
      </p:sp>
      <p:sp>
        <p:nvSpPr>
          <p:cNvPr id="255" name="Google Shape;255;p2"/>
          <p:cNvSpPr/>
          <p:nvPr/>
        </p:nvSpPr>
        <p:spPr>
          <a:xfrm>
            <a:off x="970992" y="5656636"/>
            <a:ext cx="6975144" cy="830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1" i="0" u="none" strike="noStrike" cap="none" dirty="0">
                <a:solidFill>
                  <a:srgbClr val="626262"/>
                </a:solidFill>
                <a:latin typeface="Arial"/>
                <a:ea typeface="Arial"/>
                <a:cs typeface="Arial"/>
                <a:sym typeface="Arial"/>
              </a:rPr>
              <a:t>Duc Le</a:t>
            </a:r>
            <a:endParaRPr lang="en-GB" sz="2400" dirty="0">
              <a:solidFill>
                <a:srgbClr val="626262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 dirty="0">
                <a:solidFill>
                  <a:srgbClr val="626262"/>
                </a:solidFill>
                <a:latin typeface="Arial"/>
                <a:ea typeface="Arial"/>
                <a:cs typeface="Arial"/>
                <a:sym typeface="Arial"/>
              </a:rPr>
              <a:t>ISIS-PSI Software workshop 2026.03.17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6" name="Google Shape;256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905460" y="0"/>
            <a:ext cx="3286539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1200" y="138900"/>
            <a:ext cx="3626894" cy="186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C8642-6F77-0FAC-BBCB-7845782210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6314" y="1387943"/>
            <a:ext cx="10719460" cy="4604894"/>
          </a:xfrm>
        </p:spPr>
        <p:txBody>
          <a:bodyPr>
            <a:normAutofit fontScale="92500"/>
          </a:bodyPr>
          <a:lstStyle/>
          <a:p>
            <a:r>
              <a:rPr lang="en-GB" dirty="0"/>
              <a:t>Simulates spin wave spectra in crystalline solids</a:t>
            </a:r>
          </a:p>
          <a:p>
            <a:r>
              <a:rPr lang="en-GB" dirty="0"/>
              <a:t>Used to fit inelastic neutron scattering (INS) data to get exchange interactions.</a:t>
            </a:r>
          </a:p>
          <a:p>
            <a:r>
              <a:rPr lang="en-GB" dirty="0"/>
              <a:t>Exchange interactions determine the physical properties of (quantum) magnets:</a:t>
            </a:r>
          </a:p>
          <a:p>
            <a:pPr lvl="1"/>
            <a:r>
              <a:rPr lang="en-GB" dirty="0"/>
              <a:t>Verifies if the material is a quantum spin liquid</a:t>
            </a:r>
          </a:p>
          <a:p>
            <a:pPr lvl="1"/>
            <a:r>
              <a:rPr lang="en-GB" dirty="0"/>
              <a:t>Classifies model system within a theoretical phase diagram, e.g. for frustrated magnets.</a:t>
            </a:r>
          </a:p>
          <a:p>
            <a:pPr lvl="1"/>
            <a:r>
              <a:rPr lang="en-GB" dirty="0"/>
              <a:t>Important for theoretical descriptions of high temperature superconductors.</a:t>
            </a:r>
          </a:p>
          <a:p>
            <a:pPr lvl="1"/>
            <a:r>
              <a:rPr lang="en-GB" dirty="0"/>
              <a:t>Input for micromagnetic simulations of </a:t>
            </a:r>
            <a:r>
              <a:rPr lang="en-GB" dirty="0" err="1"/>
              <a:t>magnonic</a:t>
            </a:r>
            <a:r>
              <a:rPr lang="en-GB" dirty="0"/>
              <a:t> / spintronic devices.</a:t>
            </a:r>
          </a:p>
          <a:p>
            <a:pPr lvl="1"/>
            <a:endParaRPr lang="en-GB" dirty="0"/>
          </a:p>
          <a:p>
            <a:r>
              <a:rPr lang="en-GB" dirty="0"/>
              <a:t>Project (Nov 2024 – Nov 2026) is to translate code from </a:t>
            </a:r>
            <a:r>
              <a:rPr lang="en-GB" dirty="0" err="1"/>
              <a:t>Matlab</a:t>
            </a:r>
            <a:r>
              <a:rPr lang="en-GB" dirty="0"/>
              <a:t> to Python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BFF0D55-4F2F-3203-6A77-35C0F6431E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83" y="96089"/>
            <a:ext cx="2078751" cy="1145222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0E8CF410-F896-C4EF-1CAE-7DEE86CD3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9634" y="345182"/>
            <a:ext cx="8776139" cy="749497"/>
          </a:xfrm>
        </p:spPr>
        <p:txBody>
          <a:bodyPr/>
          <a:lstStyle/>
          <a:p>
            <a:r>
              <a:rPr lang="en-GB" dirty="0"/>
              <a:t>– Overview</a:t>
            </a:r>
          </a:p>
        </p:txBody>
      </p:sp>
    </p:spTree>
    <p:extLst>
      <p:ext uri="{BB962C8B-B14F-4D97-AF65-F5344CB8AC3E}">
        <p14:creationId xmlns:p14="http://schemas.microsoft.com/office/powerpoint/2010/main" val="2089410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7B9496-DB8B-33F9-BFFA-56E6C27B1D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6314" y="1387943"/>
            <a:ext cx="7742948" cy="4017776"/>
          </a:xfrm>
        </p:spPr>
        <p:txBody>
          <a:bodyPr/>
          <a:lstStyle/>
          <a:p>
            <a:r>
              <a:rPr lang="en-GB" dirty="0"/>
              <a:t>Currently at the minimum viable product (MVP) stage:</a:t>
            </a:r>
          </a:p>
          <a:p>
            <a:pPr lvl="1"/>
            <a:r>
              <a:rPr lang="en-GB" dirty="0"/>
              <a:t>Major </a:t>
            </a:r>
            <a:r>
              <a:rPr lang="en-GB" dirty="0" err="1"/>
              <a:t>Matlab</a:t>
            </a:r>
            <a:r>
              <a:rPr lang="en-GB" dirty="0"/>
              <a:t> functionality implemented</a:t>
            </a:r>
          </a:p>
          <a:p>
            <a:pPr lvl="1">
              <a:spcAft>
                <a:spcPts val="600"/>
              </a:spcAft>
            </a:pPr>
            <a:r>
              <a:rPr lang="en-GB" dirty="0"/>
              <a:t>Calculations agree with </a:t>
            </a:r>
            <a:r>
              <a:rPr lang="en-GB" dirty="0" err="1"/>
              <a:t>Matlab</a:t>
            </a:r>
            <a:endParaRPr lang="en-GB" dirty="0"/>
          </a:p>
          <a:p>
            <a:r>
              <a:rPr lang="en-GB" dirty="0"/>
              <a:t>Python version has GUI (not in </a:t>
            </a:r>
            <a:r>
              <a:rPr lang="en-GB" dirty="0" err="1"/>
              <a:t>Matlab</a:t>
            </a:r>
            <a:r>
              <a:rPr lang="en-GB" dirty="0"/>
              <a:t>)</a:t>
            </a:r>
          </a:p>
          <a:p>
            <a:r>
              <a:rPr lang="en-GB" dirty="0"/>
              <a:t>Calculations is not as performant (~30% slower)</a:t>
            </a:r>
          </a:p>
          <a:p>
            <a:r>
              <a:rPr lang="en-GB" dirty="0"/>
              <a:t>Fitting not yet implemented.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59A882-FB29-AF3E-FEF7-80E6CD2EB7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83" y="96089"/>
            <a:ext cx="2078751" cy="114522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E34C893-EAE8-5589-5832-59C59354E4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2733" y="828147"/>
            <a:ext cx="4159266" cy="327022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BC3E460-5E3B-9491-903C-3786D5C24A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8974" y="4191281"/>
            <a:ext cx="2708889" cy="24200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549C1D6-3C10-52DF-6D3F-89FD7C98CB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65556" y="4154642"/>
            <a:ext cx="3346443" cy="2575322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8A79CD8E-65D7-D3FB-AB1B-6DE52290A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9634" y="345182"/>
            <a:ext cx="8776139" cy="749497"/>
          </a:xfrm>
        </p:spPr>
        <p:txBody>
          <a:bodyPr/>
          <a:lstStyle/>
          <a:p>
            <a:r>
              <a:rPr lang="en-GB" dirty="0"/>
              <a:t>– Current status</a:t>
            </a:r>
          </a:p>
        </p:txBody>
      </p:sp>
    </p:spTree>
    <p:extLst>
      <p:ext uri="{BB962C8B-B14F-4D97-AF65-F5344CB8AC3E}">
        <p14:creationId xmlns:p14="http://schemas.microsoft.com/office/powerpoint/2010/main" val="2365037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235FDD-6D0D-BD01-6D4E-70D7CEB25D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Plan to release beta in mid-April (after Easter).</a:t>
            </a:r>
          </a:p>
          <a:p>
            <a:r>
              <a:rPr lang="en-GB" dirty="0"/>
              <a:t>Plan to teach a data analysis workshop at FRM-II using </a:t>
            </a:r>
            <a:r>
              <a:rPr lang="en-GB" dirty="0" err="1"/>
              <a:t>PySpinW</a:t>
            </a:r>
            <a:r>
              <a:rPr lang="en-GB" dirty="0"/>
              <a:t>.</a:t>
            </a:r>
          </a:p>
          <a:p>
            <a:r>
              <a:rPr lang="en-GB" dirty="0"/>
              <a:t>Continue with friendly user testing ready for full release in Summer.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59630D1-EE2E-A0F8-FEDE-7B3D48C323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83" y="96089"/>
            <a:ext cx="2078751" cy="114522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2AAA392F-2149-F984-9DEA-1C908576F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9634" y="345182"/>
            <a:ext cx="8776139" cy="749497"/>
          </a:xfrm>
        </p:spPr>
        <p:txBody>
          <a:bodyPr/>
          <a:lstStyle/>
          <a:p>
            <a:r>
              <a:rPr lang="en-GB" dirty="0"/>
              <a:t>– Future plans</a:t>
            </a:r>
          </a:p>
        </p:txBody>
      </p:sp>
    </p:spTree>
    <p:extLst>
      <p:ext uri="{BB962C8B-B14F-4D97-AF65-F5344CB8AC3E}">
        <p14:creationId xmlns:p14="http://schemas.microsoft.com/office/powerpoint/2010/main" val="1658892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08900"/>
        </a:solidFill>
        <a:effectLst/>
      </p:bgPr>
    </p:bg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3575304" y="-9144"/>
            <a:ext cx="8622792" cy="6867144"/>
          </a:xfrm>
          <a:custGeom>
            <a:avLst/>
            <a:gdLst>
              <a:gd name="connsiteX0" fmla="*/ 0 w 8622792"/>
              <a:gd name="connsiteY0" fmla="*/ 0 h 6867144"/>
              <a:gd name="connsiteX1" fmla="*/ 5276088 w 8622792"/>
              <a:gd name="connsiteY1" fmla="*/ 6867144 h 6867144"/>
              <a:gd name="connsiteX2" fmla="*/ 7708392 w 8622792"/>
              <a:gd name="connsiteY2" fmla="*/ 6848856 h 6867144"/>
              <a:gd name="connsiteX3" fmla="*/ 7690104 w 8622792"/>
              <a:gd name="connsiteY3" fmla="*/ 1289304 h 6867144"/>
              <a:gd name="connsiteX4" fmla="*/ 8622792 w 8622792"/>
              <a:gd name="connsiteY4" fmla="*/ 1280160 h 6867144"/>
              <a:gd name="connsiteX5" fmla="*/ 8613648 w 8622792"/>
              <a:gd name="connsiteY5" fmla="*/ 9144 h 6867144"/>
              <a:gd name="connsiteX6" fmla="*/ 0 w 8622792"/>
              <a:gd name="connsiteY6" fmla="*/ 0 h 6867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22792" h="6867144">
                <a:moveTo>
                  <a:pt x="0" y="0"/>
                </a:moveTo>
                <a:lnTo>
                  <a:pt x="5276088" y="6867144"/>
                </a:lnTo>
                <a:lnTo>
                  <a:pt x="7708392" y="6848856"/>
                </a:lnTo>
                <a:lnTo>
                  <a:pt x="7690104" y="1289304"/>
                </a:lnTo>
                <a:lnTo>
                  <a:pt x="8622792" y="1280160"/>
                </a:lnTo>
                <a:lnTo>
                  <a:pt x="8613648" y="9144"/>
                </a:lnTo>
                <a:lnTo>
                  <a:pt x="0" y="0"/>
                </a:lnTo>
                <a:close/>
              </a:path>
            </a:pathLst>
          </a:custGeom>
          <a:solidFill>
            <a:srgbClr val="0030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10" name="Google Shape;41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63800" y="5912400"/>
            <a:ext cx="394693" cy="316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1" name="Google Shape;411;p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23446" y="1750741"/>
            <a:ext cx="12192000" cy="5107259"/>
          </a:xfrm>
          <a:prstGeom prst="rect">
            <a:avLst/>
          </a:prstGeom>
          <a:noFill/>
          <a:ln>
            <a:noFill/>
          </a:ln>
        </p:spPr>
      </p:pic>
      <p:pic>
        <p:nvPicPr>
          <p:cNvPr id="412" name="Google Shape;412;p2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94356" y="2813050"/>
            <a:ext cx="7442200" cy="1231900"/>
          </a:xfrm>
          <a:prstGeom prst="rect">
            <a:avLst/>
          </a:prstGeom>
          <a:noFill/>
          <a:ln>
            <a:noFill/>
          </a:ln>
        </p:spPr>
      </p:pic>
      <p:sp>
        <p:nvSpPr>
          <p:cNvPr id="413" name="Google Shape;413;p21"/>
          <p:cNvSpPr/>
          <p:nvPr/>
        </p:nvSpPr>
        <p:spPr>
          <a:xfrm>
            <a:off x="2448506" y="5904254"/>
            <a:ext cx="207532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@ISISNeutronMuon</a:t>
            </a:r>
            <a:endParaRPr sz="16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4" name="Google Shape;414;p21"/>
          <p:cNvSpPr/>
          <p:nvPr/>
        </p:nvSpPr>
        <p:spPr>
          <a:xfrm>
            <a:off x="278393" y="5904254"/>
            <a:ext cx="146945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isis.stfc.ac.uk</a:t>
            </a:r>
            <a:endParaRPr sz="16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5" name="Google Shape;415;p21"/>
          <p:cNvSpPr/>
          <p:nvPr/>
        </p:nvSpPr>
        <p:spPr>
          <a:xfrm>
            <a:off x="5263239" y="5904000"/>
            <a:ext cx="253339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STFC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16" name="Google Shape;416;p21" descr="A close-up of a person's face&#10;&#10;Description automatically generated with low confidence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275166" y="5994000"/>
            <a:ext cx="236330" cy="19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1200" y="138900"/>
            <a:ext cx="3626894" cy="186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ont and logo master">
  <a:themeElements>
    <a:clrScheme name="STFC theme">
      <a:dk1>
        <a:srgbClr val="2E2C61"/>
      </a:dk1>
      <a:lt1>
        <a:srgbClr val="FFFFFF"/>
      </a:lt1>
      <a:dk2>
        <a:srgbClr val="2E2C61"/>
      </a:dk2>
      <a:lt2>
        <a:srgbClr val="FFFFFF"/>
      </a:lt2>
      <a:accent1>
        <a:srgbClr val="1E5DF8"/>
      </a:accent1>
      <a:accent2>
        <a:srgbClr val="003088"/>
      </a:accent2>
      <a:accent3>
        <a:srgbClr val="F08900"/>
      </a:accent3>
      <a:accent4>
        <a:srgbClr val="616161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38DED1542C1943A1290884108DB0E9" ma:contentTypeVersion="2" ma:contentTypeDescription="Create a new document." ma:contentTypeScope="" ma:versionID="75948dd912159fd788ffcd9de450d66e">
  <xsd:schema xmlns:xsd="http://www.w3.org/2001/XMLSchema" xmlns:xs="http://www.w3.org/2001/XMLSchema" xmlns:p="http://schemas.microsoft.com/office/2006/metadata/properties" xmlns:ns2="84978530-c7a6-42d8-babd-8b8d2b751aa6" targetNamespace="http://schemas.microsoft.com/office/2006/metadata/properties" ma:root="true" ma:fieldsID="c49709bdc75a7754cac99811eaeb298a" ns2:_="">
    <xsd:import namespace="84978530-c7a6-42d8-babd-8b8d2b751a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978530-c7a6-42d8-babd-8b8d2b751a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640F081-B534-46A2-819D-E57C6B0793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1BFA9FD-3FBA-4858-A828-8FC9E7876A58}">
  <ds:schemaRefs>
    <ds:schemaRef ds:uri="84978530-c7a6-42d8-babd-8b8d2b751aa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14A9CD3-1715-40A4-A7ED-40D8563902F1}">
  <ds:schemaRefs>
    <ds:schemaRef ds:uri="84978530-c7a6-42d8-babd-8b8d2b751aa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260</Words>
  <Application>Microsoft Office PowerPoint</Application>
  <PresentationFormat>Widescreen</PresentationFormat>
  <Paragraphs>31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Courier New</vt:lpstr>
      <vt:lpstr>Noto Sans Symbols</vt:lpstr>
      <vt:lpstr>Font and logo master</vt:lpstr>
      <vt:lpstr>PowerPoint Presentation</vt:lpstr>
      <vt:lpstr>– Overview</vt:lpstr>
      <vt:lpstr>– Current status</vt:lpstr>
      <vt:lpstr>– Future plans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Philip Millard</dc:creator>
  <cp:lastModifiedBy>Le, Duc (STFC,RAL,ISIS)</cp:lastModifiedBy>
  <cp:revision>4</cp:revision>
  <dcterms:created xsi:type="dcterms:W3CDTF">2019-09-17T08:04:08Z</dcterms:created>
  <dcterms:modified xsi:type="dcterms:W3CDTF">2026-03-16T23:38:25Z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0x0101005038DED1542C1943A1290884108DB0E9</vt:lpwstr>
  </property>
  <property fmtid="{D5CDD505-2E9C-101B-9397-08002B2CF9AE}" pid="3" name="_dlc_DocIdItemGuid">
    <vt:lpwstr>7d6dd9f8-2757-4d2f-b6c5-c8fdb553a0d1</vt:lpwstr>
  </property>
</Properties>
</file>