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0" r:id="rId5"/>
    <p:sldMasterId id="2147483663" r:id="rId6"/>
  </p:sldMasterIdLst>
  <p:handoutMasterIdLst>
    <p:handoutMasterId r:id="rId11"/>
  </p:handoutMasterIdLst>
  <p:sldIdLst>
    <p:sldId id="256" r:id="rId7"/>
    <p:sldId id="257" r:id="rId8"/>
    <p:sldId id="258" r:id="rId9"/>
    <p:sldId id="259" r:id="rId10"/>
  </p:sldIdLst>
  <p:sldSz cx="12192000" cy="6858000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F5DE6-699E-4DC2-B48D-02C2DDC0C3A7}" v="24" dt="2026-03-17T11:06:35.787"/>
    <p1510:client id="{CD09B44D-48C5-BA2A-CE96-9ECFB56F01E7}" v="1" dt="2026-03-17T13:04:26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, Franz (STFC,RAL,ISIS)" userId="S::franz.lang@stfc.ac.uk::d3eec9c3-3945-4bce-8cf2-fdc1d3c0a245" providerId="AD" clId="Web-{CD09B44D-48C5-BA2A-CE96-9ECFB56F01E7}"/>
    <pc:docChg chg="modSld">
      <pc:chgData name="Lang, Franz (STFC,RAL,ISIS)" userId="S::franz.lang@stfc.ac.uk::d3eec9c3-3945-4bce-8cf2-fdc1d3c0a245" providerId="AD" clId="Web-{CD09B44D-48C5-BA2A-CE96-9ECFB56F01E7}" dt="2026-03-17T13:04:26.417" v="0" actId="1076"/>
      <pc:docMkLst>
        <pc:docMk/>
      </pc:docMkLst>
      <pc:sldChg chg="modSp">
        <pc:chgData name="Lang, Franz (STFC,RAL,ISIS)" userId="S::franz.lang@stfc.ac.uk::d3eec9c3-3945-4bce-8cf2-fdc1d3c0a245" providerId="AD" clId="Web-{CD09B44D-48C5-BA2A-CE96-9ECFB56F01E7}" dt="2026-03-17T13:04:26.417" v="0" actId="1076"/>
        <pc:sldMkLst>
          <pc:docMk/>
          <pc:sldMk cId="1229566265" sldId="256"/>
        </pc:sldMkLst>
        <pc:spChg chg="mod">
          <ac:chgData name="Lang, Franz (STFC,RAL,ISIS)" userId="S::franz.lang@stfc.ac.uk::d3eec9c3-3945-4bce-8cf2-fdc1d3c0a245" providerId="AD" clId="Web-{CD09B44D-48C5-BA2A-CE96-9ECFB56F01E7}" dt="2026-03-17T13:04:26.417" v="0" actId="1076"/>
          <ac:spMkLst>
            <pc:docMk/>
            <pc:sldMk cId="1229566265" sldId="256"/>
            <ac:spMk id="3" creationId="{05D17ACB-0A8A-D7E5-C681-0F9E269012C1}"/>
          </ac:spMkLst>
        </pc:spChg>
      </pc:sldChg>
    </pc:docChg>
  </pc:docChgLst>
  <pc:docChgLst>
    <pc:chgData name="Lang, Franz (STFC,RAL,ISIS)" userId="d3eec9c3-3945-4bce-8cf2-fdc1d3c0a245" providerId="ADAL" clId="{66C71ED8-EB18-4455-BAF6-CDC1CF8816DC}"/>
    <pc:docChg chg="undo custSel addSld delSld modSld">
      <pc:chgData name="Lang, Franz (STFC,RAL,ISIS)" userId="d3eec9c3-3945-4bce-8cf2-fdc1d3c0a245" providerId="ADAL" clId="{66C71ED8-EB18-4455-BAF6-CDC1CF8816DC}" dt="2026-03-17T11:29:38.385" v="3125" actId="14100"/>
      <pc:docMkLst>
        <pc:docMk/>
      </pc:docMkLst>
      <pc:sldChg chg="modSp mod">
        <pc:chgData name="Lang, Franz (STFC,RAL,ISIS)" userId="d3eec9c3-3945-4bce-8cf2-fdc1d3c0a245" providerId="ADAL" clId="{66C71ED8-EB18-4455-BAF6-CDC1CF8816DC}" dt="2026-03-17T11:08:44.038" v="2687" actId="114"/>
        <pc:sldMkLst>
          <pc:docMk/>
          <pc:sldMk cId="1229566265" sldId="256"/>
        </pc:sldMkLst>
        <pc:spChg chg="mod">
          <ac:chgData name="Lang, Franz (STFC,RAL,ISIS)" userId="d3eec9c3-3945-4bce-8cf2-fdc1d3c0a245" providerId="ADAL" clId="{66C71ED8-EB18-4455-BAF6-CDC1CF8816DC}" dt="2026-03-17T11:08:44.038" v="2687" actId="114"/>
          <ac:spMkLst>
            <pc:docMk/>
            <pc:sldMk cId="1229566265" sldId="256"/>
            <ac:spMk id="2" creationId="{3B1EBE87-4FFD-65EF-92D0-C45C2FB6DBFB}"/>
          </ac:spMkLst>
        </pc:spChg>
      </pc:sldChg>
      <pc:sldChg chg="addSp delSp modSp new mod modClrScheme chgLayout">
        <pc:chgData name="Lang, Franz (STFC,RAL,ISIS)" userId="d3eec9c3-3945-4bce-8cf2-fdc1d3c0a245" providerId="ADAL" clId="{66C71ED8-EB18-4455-BAF6-CDC1CF8816DC}" dt="2026-03-17T11:29:38.385" v="3125" actId="14100"/>
        <pc:sldMkLst>
          <pc:docMk/>
          <pc:sldMk cId="2561605481" sldId="257"/>
        </pc:sldMkLst>
        <pc:spChg chg="del">
          <ac:chgData name="Lang, Franz (STFC,RAL,ISIS)" userId="d3eec9c3-3945-4bce-8cf2-fdc1d3c0a245" providerId="ADAL" clId="{66C71ED8-EB18-4455-BAF6-CDC1CF8816DC}" dt="2026-03-17T09:01:32.611" v="37" actId="700"/>
          <ac:spMkLst>
            <pc:docMk/>
            <pc:sldMk cId="2561605481" sldId="257"/>
            <ac:spMk id="2" creationId="{ABBD4BD4-11C3-3C91-5D4C-DCB2809FCE12}"/>
          </ac:spMkLst>
        </pc:spChg>
        <pc:spChg chg="add mod">
          <ac:chgData name="Lang, Franz (STFC,RAL,ISIS)" userId="d3eec9c3-3945-4bce-8cf2-fdc1d3c0a245" providerId="ADAL" clId="{66C71ED8-EB18-4455-BAF6-CDC1CF8816DC}" dt="2026-03-17T09:09:59.791" v="210" actId="14100"/>
          <ac:spMkLst>
            <pc:docMk/>
            <pc:sldMk cId="2561605481" sldId="257"/>
            <ac:spMk id="5" creationId="{B26638B5-F93E-8995-5664-AAB793441F72}"/>
          </ac:spMkLst>
        </pc:spChg>
        <pc:spChg chg="add del mod">
          <ac:chgData name="Lang, Franz (STFC,RAL,ISIS)" userId="d3eec9c3-3945-4bce-8cf2-fdc1d3c0a245" providerId="ADAL" clId="{66C71ED8-EB18-4455-BAF6-CDC1CF8816DC}" dt="2026-03-17T09:07:47.814" v="95" actId="478"/>
          <ac:spMkLst>
            <pc:docMk/>
            <pc:sldMk cId="2561605481" sldId="257"/>
            <ac:spMk id="6" creationId="{D0121945-E4AD-5EB0-F577-127A9BDFA243}"/>
          </ac:spMkLst>
        </pc:spChg>
        <pc:spChg chg="add del mod">
          <ac:chgData name="Lang, Franz (STFC,RAL,ISIS)" userId="d3eec9c3-3945-4bce-8cf2-fdc1d3c0a245" providerId="ADAL" clId="{66C71ED8-EB18-4455-BAF6-CDC1CF8816DC}" dt="2026-03-17T09:01:46.487" v="39" actId="478"/>
          <ac:spMkLst>
            <pc:docMk/>
            <pc:sldMk cId="2561605481" sldId="257"/>
            <ac:spMk id="8" creationId="{AA88037C-2F21-C103-A42F-C77DE50A7401}"/>
          </ac:spMkLst>
        </pc:spChg>
        <pc:spChg chg="add del mod">
          <ac:chgData name="Lang, Franz (STFC,RAL,ISIS)" userId="d3eec9c3-3945-4bce-8cf2-fdc1d3c0a245" providerId="ADAL" clId="{66C71ED8-EB18-4455-BAF6-CDC1CF8816DC}" dt="2026-03-17T09:07:49.843" v="96" actId="478"/>
          <ac:spMkLst>
            <pc:docMk/>
            <pc:sldMk cId="2561605481" sldId="257"/>
            <ac:spMk id="9" creationId="{AD284B7F-5413-62BF-37B5-1934B495CF63}"/>
          </ac:spMkLst>
        </pc:spChg>
        <pc:spChg chg="add del mod">
          <ac:chgData name="Lang, Franz (STFC,RAL,ISIS)" userId="d3eec9c3-3945-4bce-8cf2-fdc1d3c0a245" providerId="ADAL" clId="{66C71ED8-EB18-4455-BAF6-CDC1CF8816DC}" dt="2026-03-17T09:01:48.445" v="40" actId="478"/>
          <ac:spMkLst>
            <pc:docMk/>
            <pc:sldMk cId="2561605481" sldId="257"/>
            <ac:spMk id="10" creationId="{04693151-FE41-9914-D649-421F595A6D0D}"/>
          </ac:spMkLst>
        </pc:spChg>
        <pc:spChg chg="add mod">
          <ac:chgData name="Lang, Franz (STFC,RAL,ISIS)" userId="d3eec9c3-3945-4bce-8cf2-fdc1d3c0a245" providerId="ADAL" clId="{66C71ED8-EB18-4455-BAF6-CDC1CF8816DC}" dt="2026-03-17T09:09:13.330" v="200" actId="1076"/>
          <ac:spMkLst>
            <pc:docMk/>
            <pc:sldMk cId="2561605481" sldId="257"/>
            <ac:spMk id="11" creationId="{2242BB9A-2B50-F31B-416B-F9262B621443}"/>
          </ac:spMkLst>
        </pc:spChg>
        <pc:spChg chg="add mod">
          <ac:chgData name="Lang, Franz (STFC,RAL,ISIS)" userId="d3eec9c3-3945-4bce-8cf2-fdc1d3c0a245" providerId="ADAL" clId="{66C71ED8-EB18-4455-BAF6-CDC1CF8816DC}" dt="2026-03-17T09:10:49.891" v="213" actId="1037"/>
          <ac:spMkLst>
            <pc:docMk/>
            <pc:sldMk cId="2561605481" sldId="257"/>
            <ac:spMk id="12" creationId="{7277B8DE-A851-69DC-8D80-8622A88F2509}"/>
          </ac:spMkLst>
        </pc:spChg>
        <pc:spChg chg="add mod">
          <ac:chgData name="Lang, Franz (STFC,RAL,ISIS)" userId="d3eec9c3-3945-4bce-8cf2-fdc1d3c0a245" providerId="ADAL" clId="{66C71ED8-EB18-4455-BAF6-CDC1CF8816DC}" dt="2026-03-17T11:02:45.030" v="2232" actId="14100"/>
          <ac:spMkLst>
            <pc:docMk/>
            <pc:sldMk cId="2561605481" sldId="257"/>
            <ac:spMk id="13" creationId="{1B14F107-FDA7-97EC-9F45-358285A02771}"/>
          </ac:spMkLst>
        </pc:spChg>
        <pc:spChg chg="add mod">
          <ac:chgData name="Lang, Franz (STFC,RAL,ISIS)" userId="d3eec9c3-3945-4bce-8cf2-fdc1d3c0a245" providerId="ADAL" clId="{66C71ED8-EB18-4455-BAF6-CDC1CF8816DC}" dt="2026-03-17T11:28:13.557" v="3101" actId="14100"/>
          <ac:spMkLst>
            <pc:docMk/>
            <pc:sldMk cId="2561605481" sldId="257"/>
            <ac:spMk id="14" creationId="{8D486768-CB49-4753-B8EB-36C800A1E5E6}"/>
          </ac:spMkLst>
        </pc:spChg>
        <pc:spChg chg="add mod">
          <ac:chgData name="Lang, Franz (STFC,RAL,ISIS)" userId="d3eec9c3-3945-4bce-8cf2-fdc1d3c0a245" providerId="ADAL" clId="{66C71ED8-EB18-4455-BAF6-CDC1CF8816DC}" dt="2026-03-17T11:29:38.385" v="3125" actId="14100"/>
          <ac:spMkLst>
            <pc:docMk/>
            <pc:sldMk cId="2561605481" sldId="257"/>
            <ac:spMk id="15" creationId="{1DB9739B-134F-BB84-4755-514DD29179EC}"/>
          </ac:spMkLst>
        </pc:spChg>
        <pc:spChg chg="add mod">
          <ac:chgData name="Lang, Franz (STFC,RAL,ISIS)" userId="d3eec9c3-3945-4bce-8cf2-fdc1d3c0a245" providerId="ADAL" clId="{66C71ED8-EB18-4455-BAF6-CDC1CF8816DC}" dt="2026-03-17T11:29:25.568" v="3121" actId="14100"/>
          <ac:spMkLst>
            <pc:docMk/>
            <pc:sldMk cId="2561605481" sldId="257"/>
            <ac:spMk id="16" creationId="{A68516B6-154D-4F2A-B4C0-DDEB0F72A94E}"/>
          </ac:spMkLst>
        </pc:spChg>
        <pc:spChg chg="add mod">
          <ac:chgData name="Lang, Franz (STFC,RAL,ISIS)" userId="d3eec9c3-3945-4bce-8cf2-fdc1d3c0a245" providerId="ADAL" clId="{66C71ED8-EB18-4455-BAF6-CDC1CF8816DC}" dt="2026-03-17T11:04:35.049" v="2290" actId="1076"/>
          <ac:spMkLst>
            <pc:docMk/>
            <pc:sldMk cId="2561605481" sldId="257"/>
            <ac:spMk id="17" creationId="{77DEDFD5-A32E-D374-9E85-8E36A8EA426F}"/>
          </ac:spMkLst>
        </pc:spChg>
        <pc:picChg chg="add mod ord">
          <ac:chgData name="Lang, Franz (STFC,RAL,ISIS)" userId="d3eec9c3-3945-4bce-8cf2-fdc1d3c0a245" providerId="ADAL" clId="{66C71ED8-EB18-4455-BAF6-CDC1CF8816DC}" dt="2026-03-17T11:28:08.516" v="3099" actId="1076"/>
          <ac:picMkLst>
            <pc:docMk/>
            <pc:sldMk cId="2561605481" sldId="257"/>
            <ac:picMk id="4" creationId="{EA444399-BDF0-D0DE-AC07-F7FA81F3EF70}"/>
          </ac:picMkLst>
        </pc:picChg>
      </pc:sldChg>
      <pc:sldChg chg="addSp delSp modSp new mod">
        <pc:chgData name="Lang, Franz (STFC,RAL,ISIS)" userId="d3eec9c3-3945-4bce-8cf2-fdc1d3c0a245" providerId="ADAL" clId="{66C71ED8-EB18-4455-BAF6-CDC1CF8816DC}" dt="2026-03-17T11:11:09.828" v="2823" actId="20577"/>
        <pc:sldMkLst>
          <pc:docMk/>
          <pc:sldMk cId="3721412932" sldId="258"/>
        </pc:sldMkLst>
        <pc:spChg chg="mod">
          <ac:chgData name="Lang, Franz (STFC,RAL,ISIS)" userId="d3eec9c3-3945-4bce-8cf2-fdc1d3c0a245" providerId="ADAL" clId="{66C71ED8-EB18-4455-BAF6-CDC1CF8816DC}" dt="2026-03-17T09:42:28.544" v="893" actId="14100"/>
          <ac:spMkLst>
            <pc:docMk/>
            <pc:sldMk cId="3721412932" sldId="258"/>
            <ac:spMk id="2" creationId="{31F8A311-EC1E-C206-EC23-DA3D1EABF184}"/>
          </ac:spMkLst>
        </pc:spChg>
        <pc:spChg chg="del">
          <ac:chgData name="Lang, Franz (STFC,RAL,ISIS)" userId="d3eec9c3-3945-4bce-8cf2-fdc1d3c0a245" providerId="ADAL" clId="{66C71ED8-EB18-4455-BAF6-CDC1CF8816DC}" dt="2026-03-17T11:03:49.024" v="2280" actId="478"/>
          <ac:spMkLst>
            <pc:docMk/>
            <pc:sldMk cId="3721412932" sldId="258"/>
            <ac:spMk id="3" creationId="{B6207ED9-322F-B7E8-8DCE-22705056C701}"/>
          </ac:spMkLst>
        </pc:spChg>
        <pc:spChg chg="mod">
          <ac:chgData name="Lang, Franz (STFC,RAL,ISIS)" userId="d3eec9c3-3945-4bce-8cf2-fdc1d3c0a245" providerId="ADAL" clId="{66C71ED8-EB18-4455-BAF6-CDC1CF8816DC}" dt="2026-03-17T11:05:40.124" v="2370" actId="27636"/>
          <ac:spMkLst>
            <pc:docMk/>
            <pc:sldMk cId="3721412932" sldId="258"/>
            <ac:spMk id="4" creationId="{D3403E12-1C7F-AB0C-A4D4-0082FAA664BD}"/>
          </ac:spMkLst>
        </pc:spChg>
        <pc:spChg chg="add del mod">
          <ac:chgData name="Lang, Franz (STFC,RAL,ISIS)" userId="d3eec9c3-3945-4bce-8cf2-fdc1d3c0a245" providerId="ADAL" clId="{66C71ED8-EB18-4455-BAF6-CDC1CF8816DC}" dt="2026-03-17T11:05:54.688" v="2374" actId="478"/>
          <ac:spMkLst>
            <pc:docMk/>
            <pc:sldMk cId="3721412932" sldId="258"/>
            <ac:spMk id="5" creationId="{485CC8B0-5ADA-7F40-7933-6F054427BB8F}"/>
          </ac:spMkLst>
        </pc:spChg>
        <pc:spChg chg="add mod">
          <ac:chgData name="Lang, Franz (STFC,RAL,ISIS)" userId="d3eec9c3-3945-4bce-8cf2-fdc1d3c0a245" providerId="ADAL" clId="{66C71ED8-EB18-4455-BAF6-CDC1CF8816DC}" dt="2026-03-17T11:11:09.828" v="2823" actId="20577"/>
          <ac:spMkLst>
            <pc:docMk/>
            <pc:sldMk cId="3721412932" sldId="258"/>
            <ac:spMk id="6" creationId="{5381D1A9-7569-30CB-7879-A18B190A4EC6}"/>
          </ac:spMkLst>
        </pc:spChg>
      </pc:sldChg>
      <pc:sldChg chg="delSp modSp new mod">
        <pc:chgData name="Lang, Franz (STFC,RAL,ISIS)" userId="d3eec9c3-3945-4bce-8cf2-fdc1d3c0a245" providerId="ADAL" clId="{66C71ED8-EB18-4455-BAF6-CDC1CF8816DC}" dt="2026-03-17T11:18:37.826" v="3094" actId="27636"/>
        <pc:sldMkLst>
          <pc:docMk/>
          <pc:sldMk cId="1686891440" sldId="259"/>
        </pc:sldMkLst>
        <pc:spChg chg="mod">
          <ac:chgData name="Lang, Franz (STFC,RAL,ISIS)" userId="d3eec9c3-3945-4bce-8cf2-fdc1d3c0a245" providerId="ADAL" clId="{66C71ED8-EB18-4455-BAF6-CDC1CF8816DC}" dt="2026-03-17T11:11:39.886" v="2881" actId="20577"/>
          <ac:spMkLst>
            <pc:docMk/>
            <pc:sldMk cId="1686891440" sldId="259"/>
            <ac:spMk id="2" creationId="{4F0361CF-D5F2-8971-DF95-09816D876828}"/>
          </ac:spMkLst>
        </pc:spChg>
        <pc:spChg chg="del">
          <ac:chgData name="Lang, Franz (STFC,RAL,ISIS)" userId="d3eec9c3-3945-4bce-8cf2-fdc1d3c0a245" providerId="ADAL" clId="{66C71ED8-EB18-4455-BAF6-CDC1CF8816DC}" dt="2026-03-17T09:43:47.117" v="1015" actId="478"/>
          <ac:spMkLst>
            <pc:docMk/>
            <pc:sldMk cId="1686891440" sldId="259"/>
            <ac:spMk id="3" creationId="{4410B78E-3395-6CBF-2FEE-B0E0F244822A}"/>
          </ac:spMkLst>
        </pc:spChg>
        <pc:spChg chg="mod">
          <ac:chgData name="Lang, Franz (STFC,RAL,ISIS)" userId="d3eec9c3-3945-4bce-8cf2-fdc1d3c0a245" providerId="ADAL" clId="{66C71ED8-EB18-4455-BAF6-CDC1CF8816DC}" dt="2026-03-17T11:18:37.826" v="3094" actId="27636"/>
          <ac:spMkLst>
            <pc:docMk/>
            <pc:sldMk cId="1686891440" sldId="259"/>
            <ac:spMk id="4" creationId="{83129F88-02CE-54D6-6AC4-9F6DD1161502}"/>
          </ac:spMkLst>
        </pc:spChg>
      </pc:sldChg>
      <pc:sldChg chg="new del">
        <pc:chgData name="Lang, Franz (STFC,RAL,ISIS)" userId="d3eec9c3-3945-4bce-8cf2-fdc1d3c0a245" providerId="ADAL" clId="{66C71ED8-EB18-4455-BAF6-CDC1CF8816DC}" dt="2026-03-17T11:12:46.196" v="2882" actId="47"/>
        <pc:sldMkLst>
          <pc:docMk/>
          <pc:sldMk cId="2115615772" sldId="260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3680147427" sldId="264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2319601268" sldId="284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201774995" sldId="285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2114482490" sldId="288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2374844920" sldId="289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2258220804" sldId="290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3860813059" sldId="291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4193690219" sldId="292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3134714051" sldId="293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2336391600" sldId="294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3330790284" sldId="295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179788887" sldId="297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1460115713" sldId="299"/>
        </pc:sldMkLst>
      </pc:sldChg>
      <pc:sldChg chg="add del">
        <pc:chgData name="Lang, Franz (STFC,RAL,ISIS)" userId="d3eec9c3-3945-4bce-8cf2-fdc1d3c0a245" providerId="ADAL" clId="{66C71ED8-EB18-4455-BAF6-CDC1CF8816DC}" dt="2026-03-17T09:01:18.394" v="35" actId="47"/>
        <pc:sldMkLst>
          <pc:docMk/>
          <pc:sldMk cId="1480426382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5735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03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03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5D9C-4517-B44A-4445-529C31FD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457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3571"/>
            <a:ext cx="5157787" cy="258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457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3571"/>
            <a:ext cx="5183188" cy="258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54A-EF13-B277-891F-6660B3E5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121A5-C1A5-6F26-61FF-325C49EA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043C-A282-EF50-A645-BCC8C2AA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E11-5A49-5EDA-A6B6-475026E3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1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41D8-3ACE-8E96-8429-F4A584CA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47222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22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4842-827F-2F87-6069-C78C49E4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696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7A304-883A-07D0-002C-E50C544F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0958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3C4-5710-038F-388A-3F5C9C8E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3CB0-95F2-D5D0-1F36-A5C150CB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B24-584D-9019-3E04-085954D4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DC35-3ACC-F872-678D-E003FFF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3F0F-F4EB-3A3D-7AF2-094F3A6F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C0CBA-F9AC-3DB0-512A-B1998355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47804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330A2-789E-DBAC-085E-5F8C5FA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47804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D012-F4FD-555E-45DD-43A415E9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DE9C-B403-C556-B566-873B469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EDC1-F09E-B227-21B1-DEAF555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4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7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9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1602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7392BA-D8EC-9D4B-0AA1-69CB6051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001088-2808-7E1E-B08D-B61ED5BA3BE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796" t="62321" r="121"/>
          <a:stretch/>
        </p:blipFill>
        <p:spPr>
          <a:xfrm rot="5400000">
            <a:off x="7966078" y="1635124"/>
            <a:ext cx="586104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4"/>
            <a:ext cx="49530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E95479-118E-DBCE-93E7-E339ECCCE8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2FDCEF-C9D2-66D0-BD32-C46658A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1156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8313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F332DC3-2DBB-EEFF-F22D-63436AAAC87C}"/>
              </a:ext>
            </a:extLst>
          </p:cNvPr>
          <p:cNvSpPr/>
          <p:nvPr userDrawn="1"/>
        </p:nvSpPr>
        <p:spPr>
          <a:xfrm flipH="1" flipV="1">
            <a:off x="9601200" y="-9"/>
            <a:ext cx="2590800" cy="3429008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AA976A4-21D0-25CB-0A95-7E3C426C5B7A}"/>
              </a:ext>
            </a:extLst>
          </p:cNvPr>
          <p:cNvSpPr/>
          <p:nvPr userDrawn="1"/>
        </p:nvSpPr>
        <p:spPr>
          <a:xfrm rot="5400000" flipV="1">
            <a:off x="8325644" y="1789904"/>
            <a:ext cx="5656270" cy="2076451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6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CD08151-6D18-25FB-A802-E745648762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10686-6AB8-DE04-DA39-C6BB5918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27FDF-0155-797D-5DDB-D0BCCCF4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3527425"/>
            <a:ext cx="10515600" cy="184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708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8178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2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DF4FA-C0AF-B820-DFA1-4D5A16AF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4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9D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BE87-4FFD-65EF-92D0-C45C2FB6D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State of muon data reduction </a:t>
            </a:r>
            <a:r>
              <a:rPr lang="en-GB" b="1" i="1" dirty="0"/>
              <a:t>and analysis</a:t>
            </a:r>
            <a:br>
              <a:rPr lang="en-GB" b="1" dirty="0"/>
            </a:br>
            <a:r>
              <a:rPr lang="en-GB" sz="2800" dirty="0"/>
              <a:t>STFC-PSI workshop 17/03/26</a:t>
            </a:r>
            <a:endParaRPr lang="en-GB" dirty="0">
              <a:ea typeface="Verdana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17ACB-0A8A-D7E5-C681-0F9E26901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420" y="3975525"/>
            <a:ext cx="9144000" cy="431349"/>
          </a:xfrm>
        </p:spPr>
        <p:txBody>
          <a:bodyPr/>
          <a:lstStyle/>
          <a:p>
            <a:r>
              <a:rPr lang="en-GB" dirty="0"/>
              <a:t>Dr Franz Lang</a:t>
            </a:r>
          </a:p>
        </p:txBody>
      </p:sp>
    </p:spTree>
    <p:extLst>
      <p:ext uri="{BB962C8B-B14F-4D97-AF65-F5344CB8AC3E}">
        <p14:creationId xmlns:p14="http://schemas.microsoft.com/office/powerpoint/2010/main" val="12295662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44399-BDF0-D0DE-AC07-F7FA81F3E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54864"/>
            <a:ext cx="9097645" cy="598253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6638B5-F93E-8995-5664-AAB793441F72}"/>
              </a:ext>
            </a:extLst>
          </p:cNvPr>
          <p:cNvSpPr/>
          <p:nvPr/>
        </p:nvSpPr>
        <p:spPr>
          <a:xfrm>
            <a:off x="2000559" y="2322576"/>
            <a:ext cx="2761488" cy="356616"/>
          </a:xfrm>
          <a:prstGeom prst="wedgeRectCallout">
            <a:avLst>
              <a:gd name="adj1" fmla="val -14011"/>
              <a:gd name="adj2" fmla="val 927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TRIUMF, Vancouver, CAN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242BB9A-2B50-F31B-416B-F9262B621443}"/>
              </a:ext>
            </a:extLst>
          </p:cNvPr>
          <p:cNvSpPr/>
          <p:nvPr/>
        </p:nvSpPr>
        <p:spPr>
          <a:xfrm>
            <a:off x="5215428" y="2235708"/>
            <a:ext cx="1761141" cy="356616"/>
          </a:xfrm>
          <a:prstGeom prst="wedgeRectCallout">
            <a:avLst>
              <a:gd name="adj1" fmla="val -7720"/>
              <a:gd name="adj2" fmla="val 876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ISIS, Didcot, UK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277B8DE-A851-69DC-8D80-8622A88F2509}"/>
              </a:ext>
            </a:extLst>
          </p:cNvPr>
          <p:cNvSpPr/>
          <p:nvPr/>
        </p:nvSpPr>
        <p:spPr>
          <a:xfrm>
            <a:off x="6077710" y="3250692"/>
            <a:ext cx="1965358" cy="356616"/>
          </a:xfrm>
          <a:prstGeom prst="wedgeRectCallout">
            <a:avLst>
              <a:gd name="adj1" fmla="val -35543"/>
              <a:gd name="adj2" fmla="val -1021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PSI, </a:t>
            </a:r>
            <a:r>
              <a:rPr lang="en-GB" dirty="0" err="1">
                <a:solidFill>
                  <a:schemeClr val="tx1"/>
                </a:solidFill>
              </a:rPr>
              <a:t>Villigen</a:t>
            </a:r>
            <a:r>
              <a:rPr lang="en-GB" dirty="0">
                <a:solidFill>
                  <a:schemeClr val="tx1"/>
                </a:solidFill>
              </a:rPr>
              <a:t>, CHF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B14F107-FDA7-97EC-9F45-358285A02771}"/>
              </a:ext>
            </a:extLst>
          </p:cNvPr>
          <p:cNvSpPr/>
          <p:nvPr/>
        </p:nvSpPr>
        <p:spPr>
          <a:xfrm>
            <a:off x="9607498" y="3622965"/>
            <a:ext cx="2197004" cy="356616"/>
          </a:xfrm>
          <a:prstGeom prst="wedgeRectCallout">
            <a:avLst>
              <a:gd name="adj1" fmla="val -53857"/>
              <a:gd name="adj2" fmla="val -892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MuSIC</a:t>
            </a:r>
            <a:r>
              <a:rPr lang="en-GB" dirty="0">
                <a:solidFill>
                  <a:schemeClr val="tx1"/>
                </a:solidFill>
              </a:rPr>
              <a:t>, Osaka, JPN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D486768-CB49-4753-B8EB-36C800A1E5E6}"/>
              </a:ext>
            </a:extLst>
          </p:cNvPr>
          <p:cNvSpPr/>
          <p:nvPr/>
        </p:nvSpPr>
        <p:spPr>
          <a:xfrm>
            <a:off x="9441985" y="2823555"/>
            <a:ext cx="2528030" cy="356616"/>
          </a:xfrm>
          <a:prstGeom prst="wedgeRectCallout">
            <a:avLst>
              <a:gd name="adj1" fmla="val -40409"/>
              <a:gd name="adj2" fmla="val 902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J-PARC, Tsukuba, JPN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DB9739B-134F-BB84-4755-514DD29179EC}"/>
              </a:ext>
            </a:extLst>
          </p:cNvPr>
          <p:cNvSpPr/>
          <p:nvPr/>
        </p:nvSpPr>
        <p:spPr>
          <a:xfrm>
            <a:off x="6729848" y="2668262"/>
            <a:ext cx="2626440" cy="356616"/>
          </a:xfrm>
          <a:prstGeom prst="wedgeRectCallout">
            <a:avLst>
              <a:gd name="adj1" fmla="val 23543"/>
              <a:gd name="adj2" fmla="val 1491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CSNS(!) &amp; CIDS(?), CHN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68516B6-154D-4F2A-B4C0-DDEB0F72A94E}"/>
              </a:ext>
            </a:extLst>
          </p:cNvPr>
          <p:cNvSpPr/>
          <p:nvPr/>
        </p:nvSpPr>
        <p:spPr>
          <a:xfrm>
            <a:off x="7530729" y="3772055"/>
            <a:ext cx="1622415" cy="356616"/>
          </a:xfrm>
          <a:prstGeom prst="wedgeRectCallout">
            <a:avLst>
              <a:gd name="adj1" fmla="val 52310"/>
              <a:gd name="adj2" fmla="val -1482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RAON(?), KOR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EDFD5-A32E-D374-9E85-8E36A8EA426F}"/>
              </a:ext>
            </a:extLst>
          </p:cNvPr>
          <p:cNvSpPr txBox="1"/>
          <p:nvPr/>
        </p:nvSpPr>
        <p:spPr>
          <a:xfrm>
            <a:off x="5196837" y="6154485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https://muonsources.org/muon-centres/</a:t>
            </a:r>
          </a:p>
        </p:txBody>
      </p:sp>
    </p:spTree>
    <p:extLst>
      <p:ext uri="{BB962C8B-B14F-4D97-AF65-F5344CB8AC3E}">
        <p14:creationId xmlns:p14="http://schemas.microsoft.com/office/powerpoint/2010/main" val="256160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A311-EC1E-C206-EC23-DA3D1EAB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6801612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Heterogeneity – data formats and software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03E12-1C7F-AB0C-A4D4-0082FAA6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TRIUMF</a:t>
            </a:r>
          </a:p>
          <a:p>
            <a:pPr marL="342900" indent="-342900">
              <a:buFontTx/>
              <a:buChar char="-"/>
            </a:pPr>
            <a:r>
              <a:rPr lang="en-GB" dirty="0"/>
              <a:t>MUD (</a:t>
            </a:r>
            <a:r>
              <a:rPr lang="en-GB" u="sng" dirty="0" err="1"/>
              <a:t>M</a:t>
            </a:r>
            <a:r>
              <a:rPr lang="en-GB" dirty="0" err="1"/>
              <a:t>uSR</a:t>
            </a:r>
            <a:r>
              <a:rPr lang="en-GB" dirty="0"/>
              <a:t> </a:t>
            </a:r>
            <a:r>
              <a:rPr lang="en-GB" u="sng" dirty="0"/>
              <a:t>U</a:t>
            </a:r>
            <a:r>
              <a:rPr lang="en-GB" dirty="0"/>
              <a:t>niversal </a:t>
            </a:r>
            <a:r>
              <a:rPr lang="en-GB" u="sng" dirty="0"/>
              <a:t>D</a:t>
            </a:r>
            <a:r>
              <a:rPr lang="en-GB" dirty="0"/>
              <a:t>ata format)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musrfit</a:t>
            </a:r>
            <a:r>
              <a:rPr lang="en-GB" dirty="0"/>
              <a:t> (PSI)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msrfit</a:t>
            </a:r>
            <a:r>
              <a:rPr lang="en-GB" dirty="0"/>
              <a:t> (TU M</a:t>
            </a:r>
            <a:r>
              <a:rPr lang="de-DE" dirty="0"/>
              <a:t>ünchen + Triumf)</a:t>
            </a:r>
          </a:p>
          <a:p>
            <a:r>
              <a:rPr lang="de-DE" dirty="0"/>
              <a:t>PSI</a:t>
            </a:r>
          </a:p>
          <a:p>
            <a:pPr marL="342900" indent="-342900">
              <a:buFontTx/>
              <a:buChar char="-"/>
            </a:pPr>
            <a:r>
              <a:rPr lang="de-DE" dirty="0"/>
              <a:t>PSI-BIN (portable binary format)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MusrROOT</a:t>
            </a:r>
            <a:r>
              <a:rPr lang="en-GB" dirty="0"/>
              <a:t> (open file format)</a:t>
            </a:r>
          </a:p>
          <a:p>
            <a:pPr marL="342900" indent="-342900">
              <a:buFontTx/>
              <a:buChar char="-"/>
            </a:pPr>
            <a:r>
              <a:rPr lang="en-GB" dirty="0"/>
              <a:t>any2many file format converter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/>
              <a:t>musrfit </a:t>
            </a:r>
          </a:p>
          <a:p>
            <a:r>
              <a:rPr lang="de-DE" dirty="0"/>
              <a:t>J-PARC, MuSIC</a:t>
            </a:r>
          </a:p>
          <a:p>
            <a:pPr marL="342900" indent="-342900">
              <a:buFontTx/>
              <a:buChar char="-"/>
            </a:pPr>
            <a:r>
              <a:rPr lang="de-DE" dirty="0"/>
              <a:t>no information on their websites, or links dead</a:t>
            </a:r>
          </a:p>
          <a:p>
            <a:pPr marL="342900" indent="-342900">
              <a:buFontTx/>
              <a:buChar char="-"/>
            </a:pPr>
            <a:r>
              <a:rPr lang="de-DE" dirty="0"/>
              <a:t>MUD?</a:t>
            </a:r>
          </a:p>
          <a:p>
            <a:r>
              <a:rPr lang="en-GB" dirty="0"/>
              <a:t>ISIS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NeXus</a:t>
            </a:r>
            <a:r>
              <a:rPr lang="en-GB" dirty="0"/>
              <a:t>, fully HDF5 since 2025(?)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WiMDA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Mantid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381D1A9-7569-30CB-7879-A18B190A4EC6}"/>
              </a:ext>
            </a:extLst>
          </p:cNvPr>
          <p:cNvSpPr txBox="1">
            <a:spLocks/>
          </p:cNvSpPr>
          <p:nvPr/>
        </p:nvSpPr>
        <p:spPr>
          <a:xfrm>
            <a:off x="5806440" y="1253331"/>
            <a:ext cx="62362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NOTE:</a:t>
            </a:r>
          </a:p>
          <a:p>
            <a:pPr marL="342900" indent="-342900">
              <a:buFontTx/>
              <a:buChar char="-"/>
            </a:pPr>
            <a:r>
              <a:rPr lang="en-GB" dirty="0"/>
              <a:t>only muon spin relaxation/rotation on left</a:t>
            </a:r>
          </a:p>
          <a:p>
            <a:pPr marL="342900" indent="-342900">
              <a:buFontTx/>
              <a:buChar char="-"/>
            </a:pPr>
            <a:r>
              <a:rPr lang="en-GB" dirty="0"/>
              <a:t>negative muons not included in here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Eva, </a:t>
            </a:r>
            <a:r>
              <a:rPr lang="en-GB" dirty="0" err="1"/>
              <a:t>mudirac</a:t>
            </a:r>
            <a:r>
              <a:rPr lang="en-GB" dirty="0"/>
              <a:t> are valuable tools for potential collaboration opportunities</a:t>
            </a:r>
          </a:p>
          <a:p>
            <a:pPr marL="342900" indent="-342900">
              <a:buFontTx/>
              <a:buChar char="-"/>
            </a:pPr>
            <a:r>
              <a:rPr lang="en-GB" dirty="0"/>
              <a:t>computational/simulation tools</a:t>
            </a:r>
          </a:p>
          <a:p>
            <a:pPr marL="800100" lvl="1" indent="-342900">
              <a:buFontTx/>
              <a:buChar char="-"/>
            </a:pPr>
            <a:r>
              <a:rPr lang="en-GB" dirty="0" err="1"/>
              <a:t>DFT+mu</a:t>
            </a:r>
            <a:r>
              <a:rPr lang="en-GB" dirty="0"/>
              <a:t>, </a:t>
            </a:r>
            <a:r>
              <a:rPr lang="en-GB" dirty="0" err="1"/>
              <a:t>mufinder</a:t>
            </a:r>
            <a:r>
              <a:rPr lang="en-GB" dirty="0"/>
              <a:t>, etc</a:t>
            </a:r>
          </a:p>
          <a:p>
            <a:pPr marL="800100" lvl="1" indent="-342900">
              <a:buFontTx/>
              <a:buChar char="-"/>
            </a:pPr>
            <a:r>
              <a:rPr lang="en-GB" dirty="0" err="1"/>
              <a:t>Aiida</a:t>
            </a:r>
            <a:r>
              <a:rPr lang="en-GB" dirty="0"/>
              <a:t>-lab, muon-galaxy</a:t>
            </a:r>
          </a:p>
          <a:p>
            <a:pPr marL="800100" lvl="1" indent="-342900">
              <a:buFontTx/>
              <a:buChar char="-"/>
            </a:pPr>
            <a:r>
              <a:rPr lang="en-GB" dirty="0" err="1"/>
              <a:t>muspinsim</a:t>
            </a:r>
            <a:r>
              <a:rPr lang="en-GB" dirty="0"/>
              <a:t>, Quantum, etc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41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61CF-D5F2-8971-DF95-09816D87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038588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The challenge(s) for data reduction for muon spin relaxation/rotation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29F88-02CE-54D6-6AC4-9F6DD116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39800"/>
            <a:ext cx="9453372" cy="4967224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WiMDA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(mostly) single developer (Francis Pratt)</a:t>
            </a:r>
          </a:p>
          <a:p>
            <a:pPr marL="342900" indent="-342900">
              <a:buFontTx/>
              <a:buChar char="-"/>
            </a:pPr>
            <a:r>
              <a:rPr lang="en-GB" dirty="0"/>
              <a:t>Delphi: developers scarce, Windows-only natively, GUI-only</a:t>
            </a:r>
          </a:p>
          <a:p>
            <a:pPr marL="342900" indent="-342900">
              <a:buFontTx/>
              <a:buChar char="-"/>
            </a:pPr>
            <a:r>
              <a:rPr lang="en-GB" dirty="0"/>
              <a:t>cannot currently support as no Delphi developers available</a:t>
            </a:r>
          </a:p>
          <a:p>
            <a:pPr marL="342900" indent="-342900">
              <a:buFontTx/>
              <a:buChar char="-"/>
            </a:pPr>
            <a:r>
              <a:rPr lang="en-GB" dirty="0"/>
              <a:t>research software maintenance fund application unsuccessful</a:t>
            </a:r>
          </a:p>
          <a:p>
            <a:r>
              <a:rPr lang="en-GB" dirty="0" err="1"/>
              <a:t>musrfit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(mostly) single developer (Andreas Suter)</a:t>
            </a:r>
          </a:p>
          <a:p>
            <a:pPr marL="342900" indent="-342900">
              <a:buFontTx/>
              <a:buChar char="-"/>
            </a:pPr>
            <a:r>
              <a:rPr lang="en-GB" dirty="0"/>
              <a:t>C++ and ROOT framework, only Unix(-like) OS natively</a:t>
            </a:r>
          </a:p>
          <a:p>
            <a:pPr marL="342900" indent="-342900">
              <a:buFontTx/>
              <a:buChar char="-"/>
            </a:pPr>
            <a:r>
              <a:rPr lang="en-GB" dirty="0"/>
              <a:t>proprietary scripting language for input files 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musredit</a:t>
            </a:r>
            <a:r>
              <a:rPr lang="en-GB" dirty="0"/>
              <a:t> GUI</a:t>
            </a:r>
          </a:p>
          <a:p>
            <a:r>
              <a:rPr lang="en-GB" dirty="0"/>
              <a:t>Mantid</a:t>
            </a:r>
          </a:p>
          <a:p>
            <a:pPr marL="342900" indent="-342900">
              <a:buFontTx/>
              <a:buChar char="-"/>
            </a:pPr>
            <a:r>
              <a:rPr lang="en-GB" dirty="0"/>
              <a:t>data </a:t>
            </a:r>
            <a:r>
              <a:rPr lang="en-GB" u="sng" dirty="0"/>
              <a:t>reduction</a:t>
            </a:r>
            <a:r>
              <a:rPr lang="en-GB" dirty="0"/>
              <a:t> tool for ISIS Neutrons </a:t>
            </a:r>
            <a:r>
              <a:rPr lang="en-GB" u="sng" dirty="0"/>
              <a:t>and</a:t>
            </a:r>
            <a:r>
              <a:rPr lang="en-GB" dirty="0"/>
              <a:t> Muons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difficult to serve neutron and muon workflows in same framework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muon data reduction typically small, expectation that analysis should be part of the software</a:t>
            </a:r>
          </a:p>
          <a:p>
            <a:pPr marL="342900" indent="-342900">
              <a:buFontTx/>
              <a:buChar char="-"/>
            </a:pPr>
            <a:r>
              <a:rPr lang="en-GB" dirty="0"/>
              <a:t>does not support developments for muons since Q4 2024</a:t>
            </a:r>
          </a:p>
          <a:p>
            <a:pPr marL="342900" indent="-342900">
              <a:buFontTx/>
              <a:buChar char="-"/>
            </a:pPr>
            <a:r>
              <a:rPr lang="en-GB" dirty="0"/>
              <a:t>large project, can take long for changes to be merged in</a:t>
            </a:r>
          </a:p>
          <a:p>
            <a:r>
              <a:rPr lang="en-GB" dirty="0"/>
              <a:t>Moving to Event mode</a:t>
            </a:r>
          </a:p>
          <a:p>
            <a:pPr marL="342900" indent="-342900">
              <a:buFontTx/>
              <a:buChar char="-"/>
            </a:pPr>
            <a:r>
              <a:rPr lang="en-GB" dirty="0"/>
              <a:t>ISIS: across all muon instruments, </a:t>
            </a:r>
            <a:r>
              <a:rPr lang="en-GB" dirty="0" err="1"/>
              <a:t>SuperMuSR</a:t>
            </a:r>
            <a:r>
              <a:rPr lang="en-GB" dirty="0"/>
              <a:t> first</a:t>
            </a:r>
          </a:p>
          <a:p>
            <a:pPr marL="342900" indent="-342900">
              <a:buFontTx/>
              <a:buChar char="-"/>
            </a:pPr>
            <a:r>
              <a:rPr lang="en-GB" dirty="0"/>
              <a:t>PSI: tracking detectors</a:t>
            </a:r>
          </a:p>
          <a:p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9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re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D5DE94D0DC4429BC63C274559EB6B" ma:contentTypeVersion="17" ma:contentTypeDescription="Create a new document." ma:contentTypeScope="" ma:versionID="b1a72718edeb5bb38aeb1787231680ce">
  <xsd:schema xmlns:xsd="http://www.w3.org/2001/XMLSchema" xmlns:xs="http://www.w3.org/2001/XMLSchema" xmlns:p="http://schemas.microsoft.com/office/2006/metadata/properties" xmlns:ns3="5a871c85-2e62-4999-a389-42cdaa751c66" xmlns:ns4="0dbb87ab-f00b-4041-bbfc-f8eb45f685ec" targetNamespace="http://schemas.microsoft.com/office/2006/metadata/properties" ma:root="true" ma:fieldsID="85a03973dcb6de24ca9d4c582bc6a2ca" ns3:_="" ns4:_="">
    <xsd:import namespace="5a871c85-2e62-4999-a389-42cdaa751c66"/>
    <xsd:import namespace="0dbb87ab-f00b-4041-bbfc-f8eb45f685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71c85-2e62-4999-a389-42cdaa751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b87ab-f00b-4041-bbfc-f8eb45f685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871c85-2e62-4999-a389-42cdaa751c66" xsi:nil="true"/>
  </documentManagement>
</p:properties>
</file>

<file path=customXml/itemProps1.xml><?xml version="1.0" encoding="utf-8"?>
<ds:datastoreItem xmlns:ds="http://schemas.openxmlformats.org/officeDocument/2006/customXml" ds:itemID="{08ED6035-6CAB-4DDE-B29A-FC746A53E406}">
  <ds:schemaRefs>
    <ds:schemaRef ds:uri="0dbb87ab-f00b-4041-bbfc-f8eb45f685ec"/>
    <ds:schemaRef ds:uri="5a871c85-2e62-4999-a389-42cdaa751c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041014-AFEB-48F2-A25A-3BCA4A35E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C02AEA-F982-4870-B047-B65545BC321C}">
  <ds:schemaRefs>
    <ds:schemaRef ds:uri="0dbb87ab-f00b-4041-bbfc-f8eb45f685ec"/>
    <ds:schemaRef ds:uri="5a871c85-2e62-4999-a389-42cdaa751c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319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Standard slide</vt:lpstr>
      <vt:lpstr>More layouts</vt:lpstr>
      <vt:lpstr>State of muon data reduction and analysis STFC-PSI workshop 17/03/26</vt:lpstr>
      <vt:lpstr>PowerPoint Presentation</vt:lpstr>
      <vt:lpstr>Heterogeneity – data formats and software</vt:lpstr>
      <vt:lpstr>The challenge(s) for data reduction for muon spin relaxation/rotation 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Lang, Franz (STFC,RAL,ISIS)</cp:lastModifiedBy>
  <cp:revision>6</cp:revision>
  <dcterms:created xsi:type="dcterms:W3CDTF">2023-01-10T12:41:06Z</dcterms:created>
  <dcterms:modified xsi:type="dcterms:W3CDTF">2026-03-17T13:04:26Z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0x010100DFFD5DE94D0DC4429BC63C274559EB6B</vt:lpwstr>
  </property>
  <property fmtid="{D5CDD505-2E9C-101B-9397-08002B2CF9AE}" pid="3" name="MediaServiceImageTags">
    <vt:lpwstr/>
  </property>
</Properties>
</file>