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  <p:sldMasterId id="2147483659" r:id="rId4"/>
    <p:sldMasterId id="2147483663" r:id="rId5"/>
    <p:sldMasterId id="2147483666" r:id="rId6"/>
  </p:sldMasterIdLst>
  <p:notesMasterIdLst>
    <p:notesMasterId r:id="rId11"/>
  </p:notesMasterIdLst>
  <p:sldIdLst>
    <p:sldId id="256" r:id="rId7"/>
    <p:sldId id="257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ECBB00-E161-3261-9586-7D83CE4E3ACE}" v="4" dt="2026-03-17T13:13:11.877"/>
    <p1510:client id="{99E3AB9D-477C-47B0-B64B-1182C4B005F3}" v="2302" dt="2026-03-17T11:52:04.698"/>
    <p1510:client id="{D168BD29-77EB-43BC-9458-A579B53C75E8}" v="264" dt="2026-03-17T12:15:58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37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nes, Alexander (STFC,DL,AST)" userId="S::alexander.brynes@stfc.ac.uk::78638089-f5c4-4b10-8853-bb9b3ddce092" providerId="AD" clId="Web-{1D648547-F3CD-562D-495C-28C9CCB73A66}"/>
    <pc:docChg chg="modSld">
      <pc:chgData name="Brynes, Alexander (STFC,DL,AST)" userId="S::alexander.brynes@stfc.ac.uk::78638089-f5c4-4b10-8853-bb9b3ddce092" providerId="AD" clId="Web-{1D648547-F3CD-562D-495C-28C9CCB73A66}" dt="2026-02-27T13:29:38.311" v="16" actId="20577"/>
      <pc:docMkLst>
        <pc:docMk/>
      </pc:docMkLst>
    </pc:docChg>
  </pc:docChgLst>
  <pc:docChgLst>
    <pc:chgData name="Brynes, Alexander (STFC,DL,AST)" userId="S::alexander.brynes@stfc.ac.uk::78638089-f5c4-4b10-8853-bb9b3ddce092" providerId="AD" clId="Web-{96ECBB00-E161-3261-9586-7D83CE4E3ACE}"/>
    <pc:docChg chg="modSld">
      <pc:chgData name="Brynes, Alexander (STFC,DL,AST)" userId="S::alexander.brynes@stfc.ac.uk::78638089-f5c4-4b10-8853-bb9b3ddce092" providerId="AD" clId="Web-{96ECBB00-E161-3261-9586-7D83CE4E3ACE}" dt="2026-03-17T13:13:11.877" v="3" actId="14100"/>
      <pc:docMkLst>
        <pc:docMk/>
      </pc:docMkLst>
      <pc:sldChg chg="modSp">
        <pc:chgData name="Brynes, Alexander (STFC,DL,AST)" userId="S::alexander.brynes@stfc.ac.uk::78638089-f5c4-4b10-8853-bb9b3ddce092" providerId="AD" clId="Web-{96ECBB00-E161-3261-9586-7D83CE4E3ACE}" dt="2026-03-17T13:13:11.877" v="3" actId="14100"/>
        <pc:sldMkLst>
          <pc:docMk/>
          <pc:sldMk cId="0" sldId="257"/>
        </pc:sldMkLst>
        <pc:spChg chg="mod">
          <ac:chgData name="Brynes, Alexander (STFC,DL,AST)" userId="S::alexander.brynes@stfc.ac.uk::78638089-f5c4-4b10-8853-bb9b3ddce092" providerId="AD" clId="Web-{96ECBB00-E161-3261-9586-7D83CE4E3ACE}" dt="2026-03-17T13:13:02.112" v="1" actId="14100"/>
          <ac:spMkLst>
            <pc:docMk/>
            <pc:sldMk cId="0" sldId="257"/>
            <ac:spMk id="6" creationId="{00000000-0000-0000-0000-000000000000}"/>
          </ac:spMkLst>
        </pc:spChg>
        <pc:spChg chg="mod">
          <ac:chgData name="Brynes, Alexander (STFC,DL,AST)" userId="S::alexander.brynes@stfc.ac.uk::78638089-f5c4-4b10-8853-bb9b3ddce092" providerId="AD" clId="Web-{96ECBB00-E161-3261-9586-7D83CE4E3ACE}" dt="2026-03-17T13:12:47.658" v="0" actId="14100"/>
          <ac:spMkLst>
            <pc:docMk/>
            <pc:sldMk cId="0" sldId="257"/>
            <ac:spMk id="7" creationId="{00000000-0000-0000-0000-000000000000}"/>
          </ac:spMkLst>
        </pc:spChg>
        <pc:grpChg chg="mod">
          <ac:chgData name="Brynes, Alexander (STFC,DL,AST)" userId="S::alexander.brynes@stfc.ac.uk::78638089-f5c4-4b10-8853-bb9b3ddce092" providerId="AD" clId="Web-{96ECBB00-E161-3261-9586-7D83CE4E3ACE}" dt="2026-03-17T13:13:07.674" v="2" actId="14100"/>
          <ac:grpSpMkLst>
            <pc:docMk/>
            <pc:sldMk cId="0" sldId="257"/>
            <ac:grpSpMk id="4" creationId="{C46F2464-05B0-8DB2-5FA6-C2F8232A1652}"/>
          </ac:grpSpMkLst>
        </pc:grpChg>
        <pc:grpChg chg="mod">
          <ac:chgData name="Brynes, Alexander (STFC,DL,AST)" userId="S::alexander.brynes@stfc.ac.uk::78638089-f5c4-4b10-8853-bb9b3ddce092" providerId="AD" clId="Web-{96ECBB00-E161-3261-9586-7D83CE4E3ACE}" dt="2026-03-17T13:13:11.877" v="3" actId="14100"/>
          <ac:grpSpMkLst>
            <pc:docMk/>
            <pc:sldMk cId="0" sldId="257"/>
            <ac:grpSpMk id="22" creationId="{188B3D09-2728-F5D6-9AF6-B7CAF4A1E562}"/>
          </ac:grpSpMkLst>
        </pc:grpChg>
      </pc:sldChg>
    </pc:docChg>
  </pc:docChgLst>
  <pc:docChgLst>
    <pc:chgData name="Brynes, Alexander (STFC,DL,AST)" userId="S::alexander.brynes@stfc.ac.uk::78638089-f5c4-4b10-8853-bb9b3ddce092" providerId="AD" clId="Web-{C9F40162-1783-49A4-8618-3856FB616426}"/>
    <pc:docChg chg="delSld modSld">
      <pc:chgData name="Brynes, Alexander (STFC,DL,AST)" userId="S::alexander.brynes@stfc.ac.uk::78638089-f5c4-4b10-8853-bb9b3ddce092" providerId="AD" clId="Web-{C9F40162-1783-49A4-8618-3856FB616426}" dt="2026-02-23T16:38:40.027" v="181" actId="20577"/>
      <pc:docMkLst>
        <pc:docMk/>
      </pc:docMkLst>
    </pc:docChg>
  </pc:docChgLst>
  <pc:docChgLst>
    <pc:chgData name="Brynes, Alexander (STFC,DL,AST)" userId="S::alexander.brynes@stfc.ac.uk::78638089-f5c4-4b10-8853-bb9b3ddce092" providerId="AD" clId="Web-{521A1FB9-904B-4614-BAA3-F2103CE4D133}"/>
    <pc:docChg chg="modSld">
      <pc:chgData name="Brynes, Alexander (STFC,DL,AST)" userId="S::alexander.brynes@stfc.ac.uk::78638089-f5c4-4b10-8853-bb9b3ddce092" providerId="AD" clId="Web-{521A1FB9-904B-4614-BAA3-F2103CE4D133}" dt="2026-02-24T10:29:55.346" v="282" actId="14100"/>
      <pc:docMkLst>
        <pc:docMk/>
      </pc:docMkLst>
      <pc:sldChg chg="modSp">
        <pc:chgData name="Brynes, Alexander (STFC,DL,AST)" userId="S::alexander.brynes@stfc.ac.uk::78638089-f5c4-4b10-8853-bb9b3ddce092" providerId="AD" clId="Web-{521A1FB9-904B-4614-BAA3-F2103CE4D133}" dt="2026-02-24T10:23:25.118" v="63" actId="20577"/>
        <pc:sldMkLst>
          <pc:docMk/>
          <pc:sldMk cId="0" sldId="257"/>
        </pc:sldMkLst>
      </pc:sldChg>
    </pc:docChg>
  </pc:docChgLst>
  <pc:docChgLst>
    <pc:chgData name="Brynes, Alexander (STFC,DL,AST)" userId="S::alexander.brynes@stfc.ac.uk::78638089-f5c4-4b10-8853-bb9b3ddce092" providerId="AD" clId="Web-{9F7E020B-9BA7-48CC-9EA6-8B1189C66544}"/>
    <pc:docChg chg="modSld">
      <pc:chgData name="Brynes, Alexander (STFC,DL,AST)" userId="S::alexander.brynes@stfc.ac.uk::78638089-f5c4-4b10-8853-bb9b3ddce092" providerId="AD" clId="Web-{9F7E020B-9BA7-48CC-9EA6-8B1189C66544}" dt="2026-02-25T08:27:26.272" v="1" actId="1076"/>
      <pc:docMkLst>
        <pc:docMk/>
      </pc:docMkLst>
      <pc:sldChg chg="modSp">
        <pc:chgData name="Brynes, Alexander (STFC,DL,AST)" userId="S::alexander.brynes@stfc.ac.uk::78638089-f5c4-4b10-8853-bb9b3ddce092" providerId="AD" clId="Web-{9F7E020B-9BA7-48CC-9EA6-8B1189C66544}" dt="2026-02-25T08:27:26.272" v="1" actId="1076"/>
        <pc:sldMkLst>
          <pc:docMk/>
          <pc:sldMk cId="0" sldId="257"/>
        </pc:sldMkLst>
      </pc:sldChg>
    </pc:docChg>
  </pc:docChgLst>
  <pc:docChgLst>
    <pc:chgData clId="Web-{C0B6908C-A8FD-41E0-B27B-A91D74BDD5C1}"/>
    <pc:docChg chg="modSld">
      <pc:chgData name="" userId="" providerId="" clId="Web-{C0B6908C-A8FD-41E0-B27B-A91D74BDD5C1}" dt="2026-02-24T07:48:31.363" v="1"/>
      <pc:docMkLst>
        <pc:docMk/>
      </pc:docMkLst>
    </pc:docChg>
  </pc:docChgLst>
  <pc:docChgLst>
    <pc:chgData name="Brynes, Alexander (STFC,DL,AST)" userId="S::alexander.brynes@stfc.ac.uk::78638089-f5c4-4b10-8853-bb9b3ddce092" providerId="AD" clId="Web-{99E3AB9D-477C-47B0-B64B-1182C4B005F3}"/>
    <pc:docChg chg="addSld delSld modSld">
      <pc:chgData name="Brynes, Alexander (STFC,DL,AST)" userId="S::alexander.brynes@stfc.ac.uk::78638089-f5c4-4b10-8853-bb9b3ddce092" providerId="AD" clId="Web-{99E3AB9D-477C-47B0-B64B-1182C4B005F3}" dt="2026-03-17T11:52:04.698" v="1392"/>
      <pc:docMkLst>
        <pc:docMk/>
      </pc:docMkLst>
      <pc:sldChg chg="modSp">
        <pc:chgData name="Brynes, Alexander (STFC,DL,AST)" userId="S::alexander.brynes@stfc.ac.uk::78638089-f5c4-4b10-8853-bb9b3ddce092" providerId="AD" clId="Web-{99E3AB9D-477C-47B0-B64B-1182C4B005F3}" dt="2026-03-17T11:24:36.527" v="26" actId="14100"/>
        <pc:sldMkLst>
          <pc:docMk/>
          <pc:sldMk cId="0" sldId="256"/>
        </pc:sldMkLst>
        <pc:spChg chg="mod">
          <ac:chgData name="Brynes, Alexander (STFC,DL,AST)" userId="S::alexander.brynes@stfc.ac.uk::78638089-f5c4-4b10-8853-bb9b3ddce092" providerId="AD" clId="Web-{99E3AB9D-477C-47B0-B64B-1182C4B005F3}" dt="2026-03-17T11:23:53.605" v="7" actId="20577"/>
          <ac:spMkLst>
            <pc:docMk/>
            <pc:sldMk cId="0" sldId="256"/>
            <ac:spMk id="16" creationId="{00000000-0000-0000-0000-000000000000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24:28.449" v="23" actId="20577"/>
          <ac:spMkLst>
            <pc:docMk/>
            <pc:sldMk cId="0" sldId="256"/>
            <ac:spMk id="17" creationId="{00000000-0000-0000-0000-000000000000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24:36.527" v="26" actId="14100"/>
          <ac:spMkLst>
            <pc:docMk/>
            <pc:sldMk cId="0" sldId="256"/>
            <ac:spMk id="18" creationId="{00000000-0000-0000-0000-000000000000}"/>
          </ac:spMkLst>
        </pc:spChg>
      </pc:sldChg>
      <pc:sldChg chg="addSp delSp modSp">
        <pc:chgData name="Brynes, Alexander (STFC,DL,AST)" userId="S::alexander.brynes@stfc.ac.uk::78638089-f5c4-4b10-8853-bb9b3ddce092" providerId="AD" clId="Web-{99E3AB9D-477C-47B0-B64B-1182C4B005F3}" dt="2026-03-17T11:51:53.228" v="1390" actId="1076"/>
        <pc:sldMkLst>
          <pc:docMk/>
          <pc:sldMk cId="0" sldId="257"/>
        </pc:sldMkLst>
        <pc:spChg chg="del">
          <ac:chgData name="Brynes, Alexander (STFC,DL,AST)" userId="S::alexander.brynes@stfc.ac.uk::78638089-f5c4-4b10-8853-bb9b3ddce092" providerId="AD" clId="Web-{99E3AB9D-477C-47B0-B64B-1182C4B005F3}" dt="2026-03-17T11:28:00.561" v="162"/>
          <ac:spMkLst>
            <pc:docMk/>
            <pc:sldMk cId="0" sldId="257"/>
            <ac:spMk id="2" creationId="{8322F88D-E82F-E1FD-C99B-0D5614838E9D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0:41.208" v="235" actId="20577"/>
          <ac:spMkLst>
            <pc:docMk/>
            <pc:sldMk cId="0" sldId="257"/>
            <ac:spMk id="7" creationId="{00000000-0000-0000-0000-000000000000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26:07.060" v="37" actId="20577"/>
          <ac:spMkLst>
            <pc:docMk/>
            <pc:sldMk cId="0" sldId="257"/>
            <ac:spMk id="8" creationId="{00000000-0000-0000-0000-000000000000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51:53.228" v="1390" actId="1076"/>
          <ac:spMkLst>
            <pc:docMk/>
            <pc:sldMk cId="0" sldId="257"/>
            <ac:spMk id="9" creationId="{B77160E5-F7D2-7FCA-9091-FB0F1D5458D2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0:26.502" v="227" actId="14100"/>
          <ac:spMkLst>
            <pc:docMk/>
            <pc:sldMk cId="0" sldId="257"/>
            <ac:spMk id="10" creationId="{00000000-0000-0000-0000-000000000000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0:55.539" v="246" actId="14100"/>
          <ac:spMkLst>
            <pc:docMk/>
            <pc:sldMk cId="0" sldId="257"/>
            <ac:spMk id="14" creationId="{263E5796-6B55-BDDF-1F06-6A3F98AEEFA3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1:28.825" v="339" actId="20577"/>
          <ac:spMkLst>
            <pc:docMk/>
            <pc:sldMk cId="0" sldId="257"/>
            <ac:spMk id="17" creationId="{E22422A0-3C2F-3D69-ADBA-8A44C28004A7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42:50.300" v="904" actId="20577"/>
          <ac:spMkLst>
            <pc:docMk/>
            <pc:sldMk cId="0" sldId="257"/>
            <ac:spMk id="20" creationId="{09AAEF9D-5573-86EB-3D44-DDEF659F8DBB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43:52.539" v="1043" actId="20577"/>
          <ac:spMkLst>
            <pc:docMk/>
            <pc:sldMk cId="0" sldId="257"/>
            <ac:spMk id="21" creationId="{88D29FC7-E396-1B7A-97B2-846DD4FE2DDB}"/>
          </ac:spMkLst>
        </pc:spChg>
        <pc:grpChg chg="add mod">
          <ac:chgData name="Brynes, Alexander (STFC,DL,AST)" userId="S::alexander.brynes@stfc.ac.uk::78638089-f5c4-4b10-8853-bb9b3ddce092" providerId="AD" clId="Web-{99E3AB9D-477C-47B0-B64B-1182C4B005F3}" dt="2026-03-17T11:42:38.565" v="887" actId="1076"/>
          <ac:grpSpMkLst>
            <pc:docMk/>
            <pc:sldMk cId="0" sldId="257"/>
            <ac:grpSpMk id="4" creationId="{C46F2464-05B0-8DB2-5FA6-C2F8232A1652}"/>
          </ac:grpSpMkLst>
        </pc:grpChg>
        <pc:grpChg chg="mod">
          <ac:chgData name="Brynes, Alexander (STFC,DL,AST)" userId="S::alexander.brynes@stfc.ac.uk::78638089-f5c4-4b10-8853-bb9b3ddce092" providerId="AD" clId="Web-{99E3AB9D-477C-47B0-B64B-1182C4B005F3}" dt="2026-03-17T11:30:28.581" v="228" actId="14100"/>
          <ac:grpSpMkLst>
            <pc:docMk/>
            <pc:sldMk cId="0" sldId="257"/>
            <ac:grpSpMk id="11" creationId="{00000000-0000-0000-0000-000000000000}"/>
          </ac:grpSpMkLst>
        </pc:grpChg>
        <pc:grpChg chg="add mod">
          <ac:chgData name="Brynes, Alexander (STFC,DL,AST)" userId="S::alexander.brynes@stfc.ac.uk::78638089-f5c4-4b10-8853-bb9b3ddce092" providerId="AD" clId="Web-{99E3AB9D-477C-47B0-B64B-1182C4B005F3}" dt="2026-03-17T11:42:53.191" v="905" actId="14100"/>
          <ac:grpSpMkLst>
            <pc:docMk/>
            <pc:sldMk cId="0" sldId="257"/>
            <ac:grpSpMk id="22" creationId="{188B3D09-2728-F5D6-9AF6-B7CAF4A1E562}"/>
          </ac:grpSpMkLst>
        </pc:grpChg>
        <pc:picChg chg="add mod ord">
          <ac:chgData name="Brynes, Alexander (STFC,DL,AST)" userId="S::alexander.brynes@stfc.ac.uk::78638089-f5c4-4b10-8853-bb9b3ddce092" providerId="AD" clId="Web-{99E3AB9D-477C-47B0-B64B-1182C4B005F3}" dt="2026-03-17T11:30:24.111" v="226" actId="1076"/>
          <ac:picMkLst>
            <pc:docMk/>
            <pc:sldMk cId="0" sldId="257"/>
            <ac:picMk id="3" creationId="{6A72BC5C-2905-392C-BC18-9A1D71C64EA8}"/>
          </ac:picMkLst>
        </pc:picChg>
        <pc:picChg chg="del">
          <ac:chgData name="Brynes, Alexander (STFC,DL,AST)" userId="S::alexander.brynes@stfc.ac.uk::78638089-f5c4-4b10-8853-bb9b3ddce092" providerId="AD" clId="Web-{99E3AB9D-477C-47B0-B64B-1182C4B005F3}" dt="2026-03-17T11:28:51.092" v="177"/>
          <ac:picMkLst>
            <pc:docMk/>
            <pc:sldMk cId="0" sldId="257"/>
            <ac:picMk id="12" creationId="{BAC9BAD9-BB52-3175-D98E-CEFB09E33C18}"/>
          </ac:picMkLst>
        </pc:picChg>
        <pc:picChg chg="del">
          <ac:chgData name="Brynes, Alexander (STFC,DL,AST)" userId="S::alexander.brynes@stfc.ac.uk::78638089-f5c4-4b10-8853-bb9b3ddce092" providerId="AD" clId="Web-{99E3AB9D-477C-47B0-B64B-1182C4B005F3}" dt="2026-03-17T11:28:52.749" v="178"/>
          <ac:picMkLst>
            <pc:docMk/>
            <pc:sldMk cId="0" sldId="257"/>
            <ac:picMk id="15" creationId="{EB37940D-756E-08D3-AF92-1F16868E0BA3}"/>
          </ac:picMkLst>
        </pc:picChg>
        <pc:picChg chg="del">
          <ac:chgData name="Brynes, Alexander (STFC,DL,AST)" userId="S::alexander.brynes@stfc.ac.uk::78638089-f5c4-4b10-8853-bb9b3ddce092" providerId="AD" clId="Web-{99E3AB9D-477C-47B0-B64B-1182C4B005F3}" dt="2026-03-17T11:27:54.998" v="160"/>
          <ac:picMkLst>
            <pc:docMk/>
            <pc:sldMk cId="0" sldId="257"/>
            <ac:picMk id="16" creationId="{62525FCF-8E9A-2D48-67C4-96D25AD9D2B6}"/>
          </ac:picMkLst>
        </pc:picChg>
        <pc:picChg chg="add mod">
          <ac:chgData name="Brynes, Alexander (STFC,DL,AST)" userId="S::alexander.brynes@stfc.ac.uk::78638089-f5c4-4b10-8853-bb9b3ddce092" providerId="AD" clId="Web-{99E3AB9D-477C-47B0-B64B-1182C4B005F3}" dt="2026-03-17T11:51:51.588" v="1389" actId="1076"/>
          <ac:picMkLst>
            <pc:docMk/>
            <pc:sldMk cId="0" sldId="257"/>
            <ac:picMk id="23" creationId="{09D8B705-6B19-A010-9778-001B79E7B25C}"/>
          </ac:picMkLst>
        </pc:picChg>
      </pc:sldChg>
      <pc:sldChg chg="del">
        <pc:chgData name="Brynes, Alexander (STFC,DL,AST)" userId="S::alexander.brynes@stfc.ac.uk::78638089-f5c4-4b10-8853-bb9b3ddce092" providerId="AD" clId="Web-{99E3AB9D-477C-47B0-B64B-1182C4B005F3}" dt="2026-03-17T11:52:04.698" v="1392"/>
        <pc:sldMkLst>
          <pc:docMk/>
          <pc:sldMk cId="0" sldId="259"/>
        </pc:sldMkLst>
      </pc:sldChg>
      <pc:sldChg chg="del">
        <pc:chgData name="Brynes, Alexander (STFC,DL,AST)" userId="S::alexander.brynes@stfc.ac.uk::78638089-f5c4-4b10-8853-bb9b3ddce092" providerId="AD" clId="Web-{99E3AB9D-477C-47B0-B64B-1182C4B005F3}" dt="2026-03-17T11:38:50.332" v="663"/>
        <pc:sldMkLst>
          <pc:docMk/>
          <pc:sldMk cId="3541543880" sldId="260"/>
        </pc:sldMkLst>
      </pc:sldChg>
      <pc:sldChg chg="del">
        <pc:chgData name="Brynes, Alexander (STFC,DL,AST)" userId="S::alexander.brynes@stfc.ac.uk::78638089-f5c4-4b10-8853-bb9b3ddce092" providerId="AD" clId="Web-{99E3AB9D-477C-47B0-B64B-1182C4B005F3}" dt="2026-03-17T11:38:53.505" v="664"/>
        <pc:sldMkLst>
          <pc:docMk/>
          <pc:sldMk cId="2872904918" sldId="261"/>
        </pc:sldMkLst>
      </pc:sldChg>
      <pc:sldChg chg="del">
        <pc:chgData name="Brynes, Alexander (STFC,DL,AST)" userId="S::alexander.brynes@stfc.ac.uk::78638089-f5c4-4b10-8853-bb9b3ddce092" providerId="AD" clId="Web-{99E3AB9D-477C-47B0-B64B-1182C4B005F3}" dt="2026-03-17T11:38:55.725" v="665"/>
        <pc:sldMkLst>
          <pc:docMk/>
          <pc:sldMk cId="2623653946" sldId="262"/>
        </pc:sldMkLst>
      </pc:sldChg>
      <pc:sldChg chg="del">
        <pc:chgData name="Brynes, Alexander (STFC,DL,AST)" userId="S::alexander.brynes@stfc.ac.uk::78638089-f5c4-4b10-8853-bb9b3ddce092" providerId="AD" clId="Web-{99E3AB9D-477C-47B0-B64B-1182C4B005F3}" dt="2026-03-17T11:52:03.448" v="1391"/>
        <pc:sldMkLst>
          <pc:docMk/>
          <pc:sldMk cId="1629318387" sldId="263"/>
        </pc:sldMkLst>
      </pc:sldChg>
      <pc:sldChg chg="addSp delSp modSp add replId">
        <pc:chgData name="Brynes, Alexander (STFC,DL,AST)" userId="S::alexander.brynes@stfc.ac.uk::78638089-f5c4-4b10-8853-bb9b3ddce092" providerId="AD" clId="Web-{99E3AB9D-477C-47B0-B64B-1182C4B005F3}" dt="2026-03-17T11:37:54.923" v="652" actId="20577"/>
        <pc:sldMkLst>
          <pc:docMk/>
          <pc:sldMk cId="2074488802" sldId="264"/>
        </pc:sldMkLst>
        <pc:spChg chg="mod">
          <ac:chgData name="Brynes, Alexander (STFC,DL,AST)" userId="S::alexander.brynes@stfc.ac.uk::78638089-f5c4-4b10-8853-bb9b3ddce092" providerId="AD" clId="Web-{99E3AB9D-477C-47B0-B64B-1182C4B005F3}" dt="2026-03-17T11:34:24.402" v="367" actId="20577"/>
          <ac:spMkLst>
            <pc:docMk/>
            <pc:sldMk cId="2074488802" sldId="264"/>
            <ac:spMk id="7" creationId="{711025E3-91F5-412C-57AC-77193B9A7EEB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2:22.331" v="348" actId="20577"/>
          <ac:spMkLst>
            <pc:docMk/>
            <pc:sldMk cId="2074488802" sldId="264"/>
            <ac:spMk id="8" creationId="{D3BEB366-9112-CA75-D6B2-A5F96C39CB27}"/>
          </ac:spMkLst>
        </pc:spChg>
        <pc:spChg chg="del">
          <ac:chgData name="Brynes, Alexander (STFC,DL,AST)" userId="S::alexander.brynes@stfc.ac.uk::78638089-f5c4-4b10-8853-bb9b3ddce092" providerId="AD" clId="Web-{99E3AB9D-477C-47B0-B64B-1182C4B005F3}" dt="2026-03-17T11:33:45.947" v="353"/>
          <ac:spMkLst>
            <pc:docMk/>
            <pc:sldMk cId="2074488802" sldId="264"/>
            <ac:spMk id="9" creationId="{6D432818-A7F0-FC39-498F-6708758AE175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5:15.388" v="458" actId="20577"/>
          <ac:spMkLst>
            <pc:docMk/>
            <pc:sldMk cId="2074488802" sldId="264"/>
            <ac:spMk id="10" creationId="{7FB1ECCC-54CC-3517-91B2-297BDF7360DF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6:15.921" v="530" actId="14100"/>
          <ac:spMkLst>
            <pc:docMk/>
            <pc:sldMk cId="2074488802" sldId="264"/>
            <ac:spMk id="16" creationId="{1B5C8756-3975-F412-C21D-8789338CA67F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6:05.499" v="528" actId="20577"/>
          <ac:spMkLst>
            <pc:docMk/>
            <pc:sldMk cId="2074488802" sldId="264"/>
            <ac:spMk id="18" creationId="{A8B609F4-DC83-468A-95F6-98D71A0C3D36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6:28.109" v="538" actId="20577"/>
          <ac:spMkLst>
            <pc:docMk/>
            <pc:sldMk cId="2074488802" sldId="264"/>
            <ac:spMk id="21" creationId="{9AF96278-3357-6187-5633-63991C278068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7:14.766" v="594" actId="20577"/>
          <ac:spMkLst>
            <pc:docMk/>
            <pc:sldMk cId="2074488802" sldId="264"/>
            <ac:spMk id="22" creationId="{54596795-1FAA-7396-FC83-02880FE1D8F4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7:29.595" v="610" actId="20577"/>
          <ac:spMkLst>
            <pc:docMk/>
            <pc:sldMk cId="2074488802" sldId="264"/>
            <ac:spMk id="25" creationId="{D6680AA3-C64F-8C3A-2FB8-B9AD12073F4A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7:54.923" v="652" actId="20577"/>
          <ac:spMkLst>
            <pc:docMk/>
            <pc:sldMk cId="2074488802" sldId="264"/>
            <ac:spMk id="26" creationId="{F87F26EC-AF37-83BF-62C3-FE16D0F53AF4}"/>
          </ac:spMkLst>
        </pc:spChg>
        <pc:grpChg chg="del">
          <ac:chgData name="Brynes, Alexander (STFC,DL,AST)" userId="S::alexander.brynes@stfc.ac.uk::78638089-f5c4-4b10-8853-bb9b3ddce092" providerId="AD" clId="Web-{99E3AB9D-477C-47B0-B64B-1182C4B005F3}" dt="2026-03-17T11:32:42.083" v="349"/>
          <ac:grpSpMkLst>
            <pc:docMk/>
            <pc:sldMk cId="2074488802" sldId="264"/>
            <ac:grpSpMk id="4" creationId="{024758C6-9663-BDC6-4EBB-956B367F963F}"/>
          </ac:grpSpMkLst>
        </pc:grpChg>
        <pc:grpChg chg="mod">
          <ac:chgData name="Brynes, Alexander (STFC,DL,AST)" userId="S::alexander.brynes@stfc.ac.uk::78638089-f5c4-4b10-8853-bb9b3ddce092" providerId="AD" clId="Web-{99E3AB9D-477C-47B0-B64B-1182C4B005F3}" dt="2026-03-17T11:35:33.201" v="463" actId="14100"/>
          <ac:grpSpMkLst>
            <pc:docMk/>
            <pc:sldMk cId="2074488802" sldId="264"/>
            <ac:grpSpMk id="11" creationId="{ABE2162E-1633-7403-D729-B3F2059192E6}"/>
          </ac:grpSpMkLst>
        </pc:grpChg>
        <pc:grpChg chg="add mod">
          <ac:chgData name="Brynes, Alexander (STFC,DL,AST)" userId="S::alexander.brynes@stfc.ac.uk::78638089-f5c4-4b10-8853-bb9b3ddce092" providerId="AD" clId="Web-{99E3AB9D-477C-47B0-B64B-1182C4B005F3}" dt="2026-03-17T11:36:09.296" v="529" actId="14100"/>
          <ac:grpSpMkLst>
            <pc:docMk/>
            <pc:sldMk cId="2074488802" sldId="264"/>
            <ac:grpSpMk id="12" creationId="{88BFBFC4-A608-AE75-56FC-20703DB793AF}"/>
          </ac:grpSpMkLst>
        </pc:grpChg>
        <pc:grpChg chg="add mod">
          <ac:chgData name="Brynes, Alexander (STFC,DL,AST)" userId="S::alexander.brynes@stfc.ac.uk::78638089-f5c4-4b10-8853-bb9b3ddce092" providerId="AD" clId="Web-{99E3AB9D-477C-47B0-B64B-1182C4B005F3}" dt="2026-03-17T11:36:24.062" v="532" actId="1076"/>
          <ac:grpSpMkLst>
            <pc:docMk/>
            <pc:sldMk cId="2074488802" sldId="264"/>
            <ac:grpSpMk id="19" creationId="{93948B96-B6D2-B1F3-175D-59FD3AC16462}"/>
          </ac:grpSpMkLst>
        </pc:grpChg>
        <pc:grpChg chg="add mod">
          <ac:chgData name="Brynes, Alexander (STFC,DL,AST)" userId="S::alexander.brynes@stfc.ac.uk::78638089-f5c4-4b10-8853-bb9b3ddce092" providerId="AD" clId="Web-{99E3AB9D-477C-47B0-B64B-1182C4B005F3}" dt="2026-03-17T11:37:24.017" v="598" actId="1076"/>
          <ac:grpSpMkLst>
            <pc:docMk/>
            <pc:sldMk cId="2074488802" sldId="264"/>
            <ac:grpSpMk id="23" creationId="{AE1BA8FE-B7B9-D753-ADAA-FC78C56962D2}"/>
          </ac:grpSpMkLst>
        </pc:grpChg>
        <pc:picChg chg="add mod">
          <ac:chgData name="Brynes, Alexander (STFC,DL,AST)" userId="S::alexander.brynes@stfc.ac.uk::78638089-f5c4-4b10-8853-bb9b3ddce092" providerId="AD" clId="Web-{99E3AB9D-477C-47B0-B64B-1182C4B005F3}" dt="2026-03-17T11:33:43.462" v="352" actId="1076"/>
          <ac:picMkLst>
            <pc:docMk/>
            <pc:sldMk cId="2074488802" sldId="264"/>
            <ac:picMk id="2" creationId="{C350DA1E-2BD6-7D8E-CB5C-3D7761E58953}"/>
          </ac:picMkLst>
        </pc:picChg>
        <pc:picChg chg="del">
          <ac:chgData name="Brynes, Alexander (STFC,DL,AST)" userId="S::alexander.brynes@stfc.ac.uk::78638089-f5c4-4b10-8853-bb9b3ddce092" providerId="AD" clId="Web-{99E3AB9D-477C-47B0-B64B-1182C4B005F3}" dt="2026-03-17T11:33:48.244" v="354"/>
          <ac:picMkLst>
            <pc:docMk/>
            <pc:sldMk cId="2074488802" sldId="264"/>
            <ac:picMk id="3" creationId="{D9C16160-5042-4EB4-F1DE-DF7D27E10E66}"/>
          </ac:picMkLst>
        </pc:picChg>
      </pc:sldChg>
      <pc:sldChg chg="addSp delSp modSp add replId">
        <pc:chgData name="Brynes, Alexander (STFC,DL,AST)" userId="S::alexander.brynes@stfc.ac.uk::78638089-f5c4-4b10-8853-bb9b3ddce092" providerId="AD" clId="Web-{99E3AB9D-477C-47B0-B64B-1182C4B005F3}" dt="2026-03-17T11:50:36.082" v="1383" actId="20577"/>
        <pc:sldMkLst>
          <pc:docMk/>
          <pc:sldMk cId="3253657120" sldId="265"/>
        </pc:sldMkLst>
        <pc:spChg chg="mod">
          <ac:chgData name="Brynes, Alexander (STFC,DL,AST)" userId="S::alexander.brynes@stfc.ac.uk::78638089-f5c4-4b10-8853-bb9b3ddce092" providerId="AD" clId="Web-{99E3AB9D-477C-47B0-B64B-1182C4B005F3}" dt="2026-03-17T11:47:24.938" v="1263" actId="14100"/>
          <ac:spMkLst>
            <pc:docMk/>
            <pc:sldMk cId="3253657120" sldId="265"/>
            <ac:spMk id="6" creationId="{D018A68C-AEF9-27F9-317D-8BFAB60CED32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9:25.298" v="682" actId="20577"/>
          <ac:spMkLst>
            <pc:docMk/>
            <pc:sldMk cId="3253657120" sldId="265"/>
            <ac:spMk id="7" creationId="{07218496-7EB2-A38A-4DED-A04BD58F267D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38:06.080" v="661" actId="20577"/>
          <ac:spMkLst>
            <pc:docMk/>
            <pc:sldMk cId="3253657120" sldId="265"/>
            <ac:spMk id="8" creationId="{EE759EE5-95C4-6C53-F880-E03122766A7E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47:08.186" v="1257" actId="20577"/>
          <ac:spMkLst>
            <pc:docMk/>
            <pc:sldMk cId="3253657120" sldId="265"/>
            <ac:spMk id="10" creationId="{80102786-772C-51FC-FA6D-D91FCBCB88E0}"/>
          </ac:spMkLst>
        </pc:spChg>
        <pc:spChg chg="del">
          <ac:chgData name="Brynes, Alexander (STFC,DL,AST)" userId="S::alexander.brynes@stfc.ac.uk::78638089-f5c4-4b10-8853-bb9b3ddce092" providerId="AD" clId="Web-{99E3AB9D-477C-47B0-B64B-1182C4B005F3}" dt="2026-03-17T11:39:11.262" v="667"/>
          <ac:spMkLst>
            <pc:docMk/>
            <pc:sldMk cId="3253657120" sldId="265"/>
            <ac:spMk id="15" creationId="{92A45B6C-E598-E988-3484-72CEAD73E5DA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48:16.913" v="1279" actId="14100"/>
          <ac:spMkLst>
            <pc:docMk/>
            <pc:sldMk cId="3253657120" sldId="265"/>
            <ac:spMk id="27" creationId="{7A177D5F-BC07-BAF0-4BAD-E01514B17C63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48:11.303" v="1277" actId="1076"/>
          <ac:spMkLst>
            <pc:docMk/>
            <pc:sldMk cId="3253657120" sldId="265"/>
            <ac:spMk id="28" creationId="{B2ABBDD2-589A-0DF7-1658-2E09D20801F4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47:48.347" v="1270" actId="14100"/>
          <ac:spMkLst>
            <pc:docMk/>
            <pc:sldMk cId="3253657120" sldId="265"/>
            <ac:spMk id="31" creationId="{CFB9E4B9-AAF9-38CE-C59F-39ECFD805F06}"/>
          </ac:spMkLst>
        </pc:spChg>
        <pc:spChg chg="mod">
          <ac:chgData name="Brynes, Alexander (STFC,DL,AST)" userId="S::alexander.brynes@stfc.ac.uk::78638089-f5c4-4b10-8853-bb9b3ddce092" providerId="AD" clId="Web-{99E3AB9D-477C-47B0-B64B-1182C4B005F3}" dt="2026-03-17T11:47:33.736" v="1266" actId="20577"/>
          <ac:spMkLst>
            <pc:docMk/>
            <pc:sldMk cId="3253657120" sldId="265"/>
            <ac:spMk id="32" creationId="{B1B0803D-A363-571B-648E-C2DF2CF4C30D}"/>
          </ac:spMkLst>
        </pc:spChg>
        <pc:spChg chg="add mod">
          <ac:chgData name="Brynes, Alexander (STFC,DL,AST)" userId="S::alexander.brynes@stfc.ac.uk::78638089-f5c4-4b10-8853-bb9b3ddce092" providerId="AD" clId="Web-{99E3AB9D-477C-47B0-B64B-1182C4B005F3}" dt="2026-03-17T11:49:43.938" v="1335" actId="14100"/>
          <ac:spMkLst>
            <pc:docMk/>
            <pc:sldMk cId="3253657120" sldId="265"/>
            <ac:spMk id="37" creationId="{E90557E0-406F-527B-EF3B-FDBF57B34360}"/>
          </ac:spMkLst>
        </pc:spChg>
        <pc:spChg chg="add mod">
          <ac:chgData name="Brynes, Alexander (STFC,DL,AST)" userId="S::alexander.brynes@stfc.ac.uk::78638089-f5c4-4b10-8853-bb9b3ddce092" providerId="AD" clId="Web-{99E3AB9D-477C-47B0-B64B-1182C4B005F3}" dt="2026-03-17T11:50:21.550" v="1361" actId="14100"/>
          <ac:spMkLst>
            <pc:docMk/>
            <pc:sldMk cId="3253657120" sldId="265"/>
            <ac:spMk id="39" creationId="{DE54D9F5-57DA-4955-9D3C-20452C2D72A5}"/>
          </ac:spMkLst>
        </pc:spChg>
        <pc:spChg chg="add mod">
          <ac:chgData name="Brynes, Alexander (STFC,DL,AST)" userId="S::alexander.brynes@stfc.ac.uk::78638089-f5c4-4b10-8853-bb9b3ddce092" providerId="AD" clId="Web-{99E3AB9D-477C-47B0-B64B-1182C4B005F3}" dt="2026-03-17T11:50:36.082" v="1383" actId="20577"/>
          <ac:spMkLst>
            <pc:docMk/>
            <pc:sldMk cId="3253657120" sldId="265"/>
            <ac:spMk id="40" creationId="{04F829A2-0EF8-3200-9C8B-45A1974352AF}"/>
          </ac:spMkLst>
        </pc:spChg>
        <pc:grpChg chg="mod">
          <ac:chgData name="Brynes, Alexander (STFC,DL,AST)" userId="S::alexander.brynes@stfc.ac.uk::78638089-f5c4-4b10-8853-bb9b3ddce092" providerId="AD" clId="Web-{99E3AB9D-477C-47B0-B64B-1182C4B005F3}" dt="2026-03-17T11:47:29.923" v="1264" actId="14100"/>
          <ac:grpSpMkLst>
            <pc:docMk/>
            <pc:sldMk cId="3253657120" sldId="265"/>
            <ac:grpSpMk id="11" creationId="{450A29B3-428F-2FD0-1868-39F7CA7BD6DE}"/>
          </ac:grpSpMkLst>
        </pc:grpChg>
        <pc:grpChg chg="del">
          <ac:chgData name="Brynes, Alexander (STFC,DL,AST)" userId="S::alexander.brynes@stfc.ac.uk::78638089-f5c4-4b10-8853-bb9b3ddce092" providerId="AD" clId="Web-{99E3AB9D-477C-47B0-B64B-1182C4B005F3}" dt="2026-03-17T11:39:12.872" v="668"/>
          <ac:grpSpMkLst>
            <pc:docMk/>
            <pc:sldMk cId="3253657120" sldId="265"/>
            <ac:grpSpMk id="12" creationId="{1C269712-D444-DB62-13E1-A607A12E3202}"/>
          </ac:grpSpMkLst>
        </pc:grpChg>
        <pc:grpChg chg="add mod">
          <ac:chgData name="Brynes, Alexander (STFC,DL,AST)" userId="S::alexander.brynes@stfc.ac.uk::78638089-f5c4-4b10-8853-bb9b3ddce092" providerId="AD" clId="Web-{99E3AB9D-477C-47B0-B64B-1182C4B005F3}" dt="2026-03-17T11:48:18.569" v="1280" actId="1076"/>
          <ac:grpSpMkLst>
            <pc:docMk/>
            <pc:sldMk cId="3253657120" sldId="265"/>
            <ac:grpSpMk id="14" creationId="{D1F69395-8C1D-D70E-29E2-C6C548A79293}"/>
          </ac:grpSpMkLst>
        </pc:grpChg>
        <pc:grpChg chg="del">
          <ac:chgData name="Brynes, Alexander (STFC,DL,AST)" userId="S::alexander.brynes@stfc.ac.uk::78638089-f5c4-4b10-8853-bb9b3ddce092" providerId="AD" clId="Web-{99E3AB9D-477C-47B0-B64B-1182C4B005F3}" dt="2026-03-17T11:39:14.497" v="669"/>
          <ac:grpSpMkLst>
            <pc:docMk/>
            <pc:sldMk cId="3253657120" sldId="265"/>
            <ac:grpSpMk id="19" creationId="{C239371B-E5B1-82ED-4B38-099F181CC02C}"/>
          </ac:grpSpMkLst>
        </pc:grpChg>
        <pc:grpChg chg="del">
          <ac:chgData name="Brynes, Alexander (STFC,DL,AST)" userId="S::alexander.brynes@stfc.ac.uk::78638089-f5c4-4b10-8853-bb9b3ddce092" providerId="AD" clId="Web-{99E3AB9D-477C-47B0-B64B-1182C4B005F3}" dt="2026-03-17T11:39:15.435" v="670"/>
          <ac:grpSpMkLst>
            <pc:docMk/>
            <pc:sldMk cId="3253657120" sldId="265"/>
            <ac:grpSpMk id="23" creationId="{950B6708-78F0-5FF8-9CF7-587604DF3E2E}"/>
          </ac:grpSpMkLst>
        </pc:grpChg>
        <pc:grpChg chg="add mod">
          <ac:chgData name="Brynes, Alexander (STFC,DL,AST)" userId="S::alexander.brynes@stfc.ac.uk::78638089-f5c4-4b10-8853-bb9b3ddce092" providerId="AD" clId="Web-{99E3AB9D-477C-47B0-B64B-1182C4B005F3}" dt="2026-03-17T11:47:45.862" v="1269" actId="1076"/>
          <ac:grpSpMkLst>
            <pc:docMk/>
            <pc:sldMk cId="3253657120" sldId="265"/>
            <ac:grpSpMk id="29" creationId="{8A285147-B6E2-1F5C-B11C-1CCBBFFC95D6}"/>
          </ac:grpSpMkLst>
        </pc:grpChg>
        <pc:picChg chg="del">
          <ac:chgData name="Brynes, Alexander (STFC,DL,AST)" userId="S::alexander.brynes@stfc.ac.uk::78638089-f5c4-4b10-8853-bb9b3ddce092" providerId="AD" clId="Web-{99E3AB9D-477C-47B0-B64B-1182C4B005F3}" dt="2026-03-17T11:38:06.424" v="662"/>
          <ac:picMkLst>
            <pc:docMk/>
            <pc:sldMk cId="3253657120" sldId="265"/>
            <ac:picMk id="2" creationId="{9D845A34-258C-EFE4-DB01-9D2523AE1BA4}"/>
          </ac:picMkLst>
        </pc:picChg>
        <pc:picChg chg="add mod ord">
          <ac:chgData name="Brynes, Alexander (STFC,DL,AST)" userId="S::alexander.brynes@stfc.ac.uk::78638089-f5c4-4b10-8853-bb9b3ddce092" providerId="AD" clId="Web-{99E3AB9D-477C-47B0-B64B-1182C4B005F3}" dt="2026-03-17T11:48:25.117" v="1282"/>
          <ac:picMkLst>
            <pc:docMk/>
            <pc:sldMk cId="3253657120" sldId="265"/>
            <ac:picMk id="4" creationId="{B4006B7C-B334-93B4-F8E6-5C663CCC353B}"/>
          </ac:picMkLst>
        </pc:picChg>
        <pc:picChg chg="add del">
          <ac:chgData name="Brynes, Alexander (STFC,DL,AST)" userId="S::alexander.brynes@stfc.ac.uk::78638089-f5c4-4b10-8853-bb9b3ddce092" providerId="AD" clId="Web-{99E3AB9D-477C-47B0-B64B-1182C4B005F3}" dt="2026-03-17T11:39:39.396" v="685"/>
          <ac:picMkLst>
            <pc:docMk/>
            <pc:sldMk cId="3253657120" sldId="265"/>
            <ac:picMk id="13" creationId="{26FF22EC-E338-1500-0751-69B8742AA4F6}"/>
          </ac:picMkLst>
        </pc:picChg>
        <pc:picChg chg="add mod">
          <ac:chgData name="Brynes, Alexander (STFC,DL,AST)" userId="S::alexander.brynes@stfc.ac.uk::78638089-f5c4-4b10-8853-bb9b3ddce092" providerId="AD" clId="Web-{99E3AB9D-477C-47B0-B64B-1182C4B005F3}" dt="2026-03-17T11:48:33.071" v="1286" actId="14100"/>
          <ac:picMkLst>
            <pc:docMk/>
            <pc:sldMk cId="3253657120" sldId="265"/>
            <ac:picMk id="33" creationId="{BDB76EFA-C6CE-FED8-A914-18BD8AAC67C6}"/>
          </ac:picMkLst>
        </pc:picChg>
        <pc:picChg chg="add mod">
          <ac:chgData name="Brynes, Alexander (STFC,DL,AST)" userId="S::alexander.brynes@stfc.ac.uk::78638089-f5c4-4b10-8853-bb9b3ddce092" providerId="AD" clId="Web-{99E3AB9D-477C-47B0-B64B-1182C4B005F3}" dt="2026-03-17T11:48:30.758" v="1285" actId="14100"/>
          <ac:picMkLst>
            <pc:docMk/>
            <pc:sldMk cId="3253657120" sldId="265"/>
            <ac:picMk id="34" creationId="{8448BD0F-31DA-4343-9727-C1EC2A282DA5}"/>
          </ac:picMkLst>
        </pc:picChg>
        <pc:picChg chg="add mod">
          <ac:chgData name="Brynes, Alexander (STFC,DL,AST)" userId="S::alexander.brynes@stfc.ac.uk::78638089-f5c4-4b10-8853-bb9b3ddce092" providerId="AD" clId="Web-{99E3AB9D-477C-47B0-B64B-1182C4B005F3}" dt="2026-03-17T11:48:52.995" v="1291" actId="14100"/>
          <ac:picMkLst>
            <pc:docMk/>
            <pc:sldMk cId="3253657120" sldId="265"/>
            <ac:picMk id="35" creationId="{1641D2B8-60AA-C594-4123-85518E5BAB67}"/>
          </ac:picMkLst>
        </pc:picChg>
      </pc:sldChg>
    </pc:docChg>
  </pc:docChgLst>
  <pc:docChgLst>
    <pc:chgData name="Brynes, Alexander (STFC,DL,AST)" userId="S::alexander.brynes@stfc.ac.uk::78638089-f5c4-4b10-8853-bb9b3ddce092" providerId="AD" clId="Web-{01992446-A0E8-4B83-8508-8018940E532B}"/>
    <pc:docChg chg="modSld">
      <pc:chgData name="Brynes, Alexander (STFC,DL,AST)" userId="S::alexander.brynes@stfc.ac.uk::78638089-f5c4-4b10-8853-bb9b3ddce092" providerId="AD" clId="Web-{01992446-A0E8-4B83-8508-8018940E532B}" dt="2026-02-23T16:51:05.803" v="163" actId="20577"/>
      <pc:docMkLst>
        <pc:docMk/>
      </pc:docMkLst>
      <pc:sldChg chg="modSp">
        <pc:chgData name="Brynes, Alexander (STFC,DL,AST)" userId="S::alexander.brynes@stfc.ac.uk::78638089-f5c4-4b10-8853-bb9b3ddce092" providerId="AD" clId="Web-{01992446-A0E8-4B83-8508-8018940E532B}" dt="2026-02-23T16:51:05.803" v="163" actId="20577"/>
        <pc:sldMkLst>
          <pc:docMk/>
          <pc:sldMk cId="0" sldId="257"/>
        </pc:sldMkLst>
        <pc:spChg chg="mod">
          <ac:chgData name="Brynes, Alexander (STFC,DL,AST)" userId="S::alexander.brynes@stfc.ac.uk::78638089-f5c4-4b10-8853-bb9b3ddce092" providerId="AD" clId="Web-{01992446-A0E8-4B83-8508-8018940E532B}" dt="2026-02-23T16:48:36.567" v="158" actId="14100"/>
          <ac:spMkLst>
            <pc:docMk/>
            <pc:sldMk cId="0" sldId="257"/>
            <ac:spMk id="9" creationId="{B77160E5-F7D2-7FCA-9091-FB0F1D5458D2}"/>
          </ac:spMkLst>
        </pc:spChg>
      </pc:sldChg>
    </pc:docChg>
  </pc:docChgLst>
  <pc:docChgLst>
    <pc:chgData name="Brynes, Alexander (STFC,DL,AST)" userId="S::alexander.brynes@stfc.ac.uk::78638089-f5c4-4b10-8853-bb9b3ddce092" providerId="AD" clId="Web-{7B80D5D4-7FBF-4830-A1F9-7341D9BD7673}"/>
    <pc:docChg chg="modSld">
      <pc:chgData name="Brynes, Alexander (STFC,DL,AST)" userId="S::alexander.brynes@stfc.ac.uk::78638089-f5c4-4b10-8853-bb9b3ddce092" providerId="AD" clId="Web-{7B80D5D4-7FBF-4830-A1F9-7341D9BD7673}" dt="2026-02-23T08:11:13.424" v="18" actId="20577"/>
      <pc:docMkLst>
        <pc:docMk/>
      </pc:docMkLst>
      <pc:sldChg chg="modSp">
        <pc:chgData name="Brynes, Alexander (STFC,DL,AST)" userId="S::alexander.brynes@stfc.ac.uk::78638089-f5c4-4b10-8853-bb9b3ddce092" providerId="AD" clId="Web-{7B80D5D4-7FBF-4830-A1F9-7341D9BD7673}" dt="2026-02-23T08:11:13.424" v="18" actId="20577"/>
        <pc:sldMkLst>
          <pc:docMk/>
          <pc:sldMk cId="0" sldId="256"/>
        </pc:sldMkLst>
        <pc:spChg chg="mod">
          <ac:chgData name="Brynes, Alexander (STFC,DL,AST)" userId="S::alexander.brynes@stfc.ac.uk::78638089-f5c4-4b10-8853-bb9b3ddce092" providerId="AD" clId="Web-{7B80D5D4-7FBF-4830-A1F9-7341D9BD7673}" dt="2026-02-23T08:11:13.424" v="18" actId="20577"/>
          <ac:spMkLst>
            <pc:docMk/>
            <pc:sldMk cId="0" sldId="256"/>
            <ac:spMk id="18" creationId="{00000000-0000-0000-0000-000000000000}"/>
          </ac:spMkLst>
        </pc:spChg>
      </pc:sldChg>
    </pc:docChg>
  </pc:docChgLst>
  <pc:docChgLst>
    <pc:chgData name="Brynes, Alexander (STFC,DL,AST)" userId="S::alexander.brynes@stfc.ac.uk::78638089-f5c4-4b10-8853-bb9b3ddce092" providerId="AD" clId="Web-{C0B6908C-A8FD-41E0-B27B-A91D74BDD5C1}"/>
    <pc:docChg chg="modSld">
      <pc:chgData name="Brynes, Alexander (STFC,DL,AST)" userId="S::alexander.brynes@stfc.ac.uk::78638089-f5c4-4b10-8853-bb9b3ddce092" providerId="AD" clId="Web-{C0B6908C-A8FD-41E0-B27B-A91D74BDD5C1}" dt="2026-02-24T07:48:44.878" v="1" actId="1076"/>
      <pc:docMkLst>
        <pc:docMk/>
      </pc:docMkLst>
    </pc:docChg>
  </pc:docChgLst>
  <pc:docChgLst>
    <pc:chgData name="Brynes, Alexander (STFC,DL,AST)" userId="S::alexander.brynes@stfc.ac.uk::78638089-f5c4-4b10-8853-bb9b3ddce092" providerId="AD" clId="Web-{D168BD29-77EB-43BC-9458-A579B53C75E8}"/>
    <pc:docChg chg="modSld">
      <pc:chgData name="Brynes, Alexander (STFC,DL,AST)" userId="S::alexander.brynes@stfc.ac.uk::78638089-f5c4-4b10-8853-bb9b3ddce092" providerId="AD" clId="Web-{D168BD29-77EB-43BC-9458-A579B53C75E8}" dt="2026-03-17T12:15:56.677" v="138" actId="20577"/>
      <pc:docMkLst>
        <pc:docMk/>
      </pc:docMkLst>
      <pc:sldChg chg="modSp">
        <pc:chgData name="Brynes, Alexander (STFC,DL,AST)" userId="S::alexander.brynes@stfc.ac.uk::78638089-f5c4-4b10-8853-bb9b3ddce092" providerId="AD" clId="Web-{D168BD29-77EB-43BC-9458-A579B53C75E8}" dt="2026-03-17T12:14:48.847" v="10" actId="20577"/>
        <pc:sldMkLst>
          <pc:docMk/>
          <pc:sldMk cId="2074488802" sldId="264"/>
        </pc:sldMkLst>
        <pc:spChg chg="mod">
          <ac:chgData name="Brynes, Alexander (STFC,DL,AST)" userId="S::alexander.brynes@stfc.ac.uk::78638089-f5c4-4b10-8853-bb9b3ddce092" providerId="AD" clId="Web-{D168BD29-77EB-43BC-9458-A579B53C75E8}" dt="2026-03-17T12:14:48.847" v="10" actId="20577"/>
          <ac:spMkLst>
            <pc:docMk/>
            <pc:sldMk cId="2074488802" sldId="264"/>
            <ac:spMk id="10" creationId="{7FB1ECCC-54CC-3517-91B2-297BDF7360DF}"/>
          </ac:spMkLst>
        </pc:spChg>
        <pc:spChg chg="mod">
          <ac:chgData name="Brynes, Alexander (STFC,DL,AST)" userId="S::alexander.brynes@stfc.ac.uk::78638089-f5c4-4b10-8853-bb9b3ddce092" providerId="AD" clId="Web-{D168BD29-77EB-43BC-9458-A579B53C75E8}" dt="2026-03-17T12:14:30.284" v="5" actId="20577"/>
          <ac:spMkLst>
            <pc:docMk/>
            <pc:sldMk cId="2074488802" sldId="264"/>
            <ac:spMk id="18" creationId="{A8B609F4-DC83-468A-95F6-98D71A0C3D36}"/>
          </ac:spMkLst>
        </pc:spChg>
        <pc:spChg chg="mod">
          <ac:chgData name="Brynes, Alexander (STFC,DL,AST)" userId="S::alexander.brynes@stfc.ac.uk::78638089-f5c4-4b10-8853-bb9b3ddce092" providerId="AD" clId="Web-{D168BD29-77EB-43BC-9458-A579B53C75E8}" dt="2026-03-17T12:14:38.847" v="8" actId="20577"/>
          <ac:spMkLst>
            <pc:docMk/>
            <pc:sldMk cId="2074488802" sldId="264"/>
            <ac:spMk id="22" creationId="{54596795-1FAA-7396-FC83-02880FE1D8F4}"/>
          </ac:spMkLst>
        </pc:spChg>
      </pc:sldChg>
      <pc:sldChg chg="addSp delSp modSp">
        <pc:chgData name="Brynes, Alexander (STFC,DL,AST)" userId="S::alexander.brynes@stfc.ac.uk::78638089-f5c4-4b10-8853-bb9b3ddce092" providerId="AD" clId="Web-{D168BD29-77EB-43BC-9458-A579B53C75E8}" dt="2026-03-17T12:15:56.677" v="138" actId="20577"/>
        <pc:sldMkLst>
          <pc:docMk/>
          <pc:sldMk cId="3253657120" sldId="265"/>
        </pc:sldMkLst>
        <pc:spChg chg="mod">
          <ac:chgData name="Brynes, Alexander (STFC,DL,AST)" userId="S::alexander.brynes@stfc.ac.uk::78638089-f5c4-4b10-8853-bb9b3ddce092" providerId="AD" clId="Web-{D168BD29-77EB-43BC-9458-A579B53C75E8}" dt="2026-03-17T12:15:17.520" v="24" actId="20577"/>
          <ac:spMkLst>
            <pc:docMk/>
            <pc:sldMk cId="3253657120" sldId="265"/>
            <ac:spMk id="12" creationId="{20FBDA34-E30A-5884-00CF-9F26C46E6814}"/>
          </ac:spMkLst>
        </pc:spChg>
        <pc:spChg chg="mod">
          <ac:chgData name="Brynes, Alexander (STFC,DL,AST)" userId="S::alexander.brynes@stfc.ac.uk::78638089-f5c4-4b10-8853-bb9b3ddce092" providerId="AD" clId="Web-{D168BD29-77EB-43BC-9458-A579B53C75E8}" dt="2026-03-17T12:15:56.677" v="138" actId="20577"/>
          <ac:spMkLst>
            <pc:docMk/>
            <pc:sldMk cId="3253657120" sldId="265"/>
            <ac:spMk id="13" creationId="{D9ECF536-63BE-9458-A085-11C921690E37}"/>
          </ac:spMkLst>
        </pc:spChg>
        <pc:grpChg chg="mod">
          <ac:chgData name="Brynes, Alexander (STFC,DL,AST)" userId="S::alexander.brynes@stfc.ac.uk::78638089-f5c4-4b10-8853-bb9b3ddce092" providerId="AD" clId="Web-{D168BD29-77EB-43BC-9458-A579B53C75E8}" dt="2026-03-17T12:14:04.221" v="0" actId="1076"/>
          <ac:grpSpMkLst>
            <pc:docMk/>
            <pc:sldMk cId="3253657120" sldId="265"/>
            <ac:grpSpMk id="14" creationId="{D1F69395-8C1D-D70E-29E2-C6C548A79293}"/>
          </ac:grpSpMkLst>
        </pc:grpChg>
        <pc:grpChg chg="add mod">
          <ac:chgData name="Brynes, Alexander (STFC,DL,AST)" userId="S::alexander.brynes@stfc.ac.uk::78638089-f5c4-4b10-8853-bb9b3ddce092" providerId="AD" clId="Web-{D168BD29-77EB-43BC-9458-A579B53C75E8}" dt="2026-03-17T12:15:43.864" v="77" actId="1076"/>
          <ac:grpSpMkLst>
            <pc:docMk/>
            <pc:sldMk cId="3253657120" sldId="265"/>
            <ac:grpSpMk id="15" creationId="{C70D3A4C-D4A7-0143-1058-FFD6EFD288E9}"/>
          </ac:grpSpMkLst>
        </pc:grpChg>
        <pc:picChg chg="add del mod">
          <ac:chgData name="Brynes, Alexander (STFC,DL,AST)" userId="S::alexander.brynes@stfc.ac.uk::78638089-f5c4-4b10-8853-bb9b3ddce092" providerId="AD" clId="Web-{D168BD29-77EB-43BC-9458-A579B53C75E8}" dt="2026-03-17T12:14:09.846" v="2"/>
          <ac:picMkLst>
            <pc:docMk/>
            <pc:sldMk cId="3253657120" sldId="265"/>
            <ac:picMk id="2" creationId="{878C0912-BB6D-682C-2E45-B9C5DE276AB7}"/>
          </ac:picMkLst>
        </pc:picChg>
      </pc:sldChg>
    </pc:docChg>
  </pc:docChgLst>
  <pc:docChgLst>
    <pc:chgData name="Brynes, Alexander (STFC,DL,AST)" userId="S::alexander.brynes@stfc.ac.uk::78638089-f5c4-4b10-8853-bb9b3ddce092" providerId="AD" clId="Web-{D6941BC8-32D7-4068-A237-88A7AD8C0D76}"/>
    <pc:docChg chg="modSld">
      <pc:chgData name="Brynes, Alexander (STFC,DL,AST)" userId="S::alexander.brynes@stfc.ac.uk::78638089-f5c4-4b10-8853-bb9b3ddce092" providerId="AD" clId="Web-{D6941BC8-32D7-4068-A237-88A7AD8C0D76}" dt="2026-02-23T16:28:53.551" v="1047" actId="20577"/>
      <pc:docMkLst>
        <pc:docMk/>
      </pc:docMkLst>
      <pc:sldChg chg="addSp delSp modSp">
        <pc:chgData name="Brynes, Alexander (STFC,DL,AST)" userId="S::alexander.brynes@stfc.ac.uk::78638089-f5c4-4b10-8853-bb9b3ddce092" providerId="AD" clId="Web-{D6941BC8-32D7-4068-A237-88A7AD8C0D76}" dt="2026-02-23T16:19:13.517" v="748" actId="20577"/>
        <pc:sldMkLst>
          <pc:docMk/>
          <pc:sldMk cId="0" sldId="257"/>
        </pc:sldMkLst>
        <pc:spChg chg="add mod">
          <ac:chgData name="Brynes, Alexander (STFC,DL,AST)" userId="S::alexander.brynes@stfc.ac.uk::78638089-f5c4-4b10-8853-bb9b3ddce092" providerId="AD" clId="Web-{D6941BC8-32D7-4068-A237-88A7AD8C0D76}" dt="2026-02-23T16:19:13.517" v="748" actId="20577"/>
          <ac:spMkLst>
            <pc:docMk/>
            <pc:sldMk cId="0" sldId="257"/>
            <ac:spMk id="9" creationId="{B77160E5-F7D2-7FCA-9091-FB0F1D5458D2}"/>
          </ac:spMkLst>
        </pc:spChg>
      </pc:sldChg>
    </pc:docChg>
  </pc:docChgLst>
  <pc:docChgLst>
    <pc:chgData name="Brynes, Alexander (STFC,DL,AST)" userId="S::alexander.brynes@stfc.ac.uk::78638089-f5c4-4b10-8853-bb9b3ddce092" providerId="AD" clId="Web-{89A0BECC-D374-427C-8FCA-C0121C642A1C}"/>
    <pc:docChg chg="addSld modSld sldOrd">
      <pc:chgData name="Brynes, Alexander (STFC,DL,AST)" userId="S::alexander.brynes@stfc.ac.uk::78638089-f5c4-4b10-8853-bb9b3ddce092" providerId="AD" clId="Web-{89A0BECC-D374-427C-8FCA-C0121C642A1C}" dt="2026-02-23T15:57:23.467" v="170"/>
      <pc:docMkLst>
        <pc:docMk/>
      </pc:docMkLst>
      <pc:sldChg chg="addSp delSp modSp">
        <pc:chgData name="Brynes, Alexander (STFC,DL,AST)" userId="S::alexander.brynes@stfc.ac.uk::78638089-f5c4-4b10-8853-bb9b3ddce092" providerId="AD" clId="Web-{89A0BECC-D374-427C-8FCA-C0121C642A1C}" dt="2026-02-23T15:57:23.467" v="170"/>
        <pc:sldMkLst>
          <pc:docMk/>
          <pc:sldMk cId="0" sldId="257"/>
        </pc:sldMkLst>
      </pc:sldChg>
    </pc:docChg>
  </pc:docChgLst>
  <pc:docChgLst>
    <pc:chgData name="Brynes, Alexander (STFC,DL,AST)" userId="S::alexander.brynes@stfc.ac.uk::78638089-f5c4-4b10-8853-bb9b3ddce092" providerId="AD" clId="Web-{C2E64103-292F-4BFF-B641-BFD01E92D640}"/>
    <pc:docChg chg="modSld">
      <pc:chgData name="Brynes, Alexander (STFC,DL,AST)" userId="S::alexander.brynes@stfc.ac.uk::78638089-f5c4-4b10-8853-bb9b3ddce092" providerId="AD" clId="Web-{C2E64103-292F-4BFF-B641-BFD01E92D640}" dt="2026-03-02T07:32:17.380" v="18" actId="20577"/>
      <pc:docMkLst>
        <pc:docMk/>
      </pc:docMkLst>
      <pc:sldChg chg="modSp">
        <pc:chgData name="Brynes, Alexander (STFC,DL,AST)" userId="S::alexander.brynes@stfc.ac.uk::78638089-f5c4-4b10-8853-bb9b3ddce092" providerId="AD" clId="Web-{C2E64103-292F-4BFF-B641-BFD01E92D640}" dt="2026-03-02T07:31:50.800" v="11" actId="20577"/>
        <pc:sldMkLst>
          <pc:docMk/>
          <pc:sldMk cId="0" sldId="257"/>
        </pc:sldMkLst>
      </pc:sldChg>
    </pc:docChg>
  </pc:docChgLst>
  <pc:docChgLst>
    <pc:chgData name="Brynes, Alexander (STFC,DL,AST)" userId="S::alexander.brynes@stfc.ac.uk::78638089-f5c4-4b10-8853-bb9b3ddce092" providerId="AD" clId="Web-{74FA6019-9138-4CFE-B8A3-95FF9414E042}"/>
    <pc:docChg chg="modSld">
      <pc:chgData name="Brynes, Alexander (STFC,DL,AST)" userId="S::alexander.brynes@stfc.ac.uk::78638089-f5c4-4b10-8853-bb9b3ddce092" providerId="AD" clId="Web-{74FA6019-9138-4CFE-B8A3-95FF9414E042}" dt="2026-02-23T16:53:27.330" v="49" actId="1076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696BCBB-0F33-4B8D-91CA-DE339646112F}" type="datetimeFigureOut">
              <a:rPr lang="en-GB"/>
              <a:t>17/03/2026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E5C9707-FDC8-4766-B836-E203739A0B0D}" type="slidenum">
              <a:rPr lang="en-GB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F1786CD-C803-B1BC-F400-9A2F3501091A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1142A97-BA75-4C32-F08F-8A6C72E4AD56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8713EF-0B40-5591-8D86-3F0B2A8401EC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AD200E-07AD-25D4-3B2E-375AD0592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78146E-EB33-EAF6-BA6F-656E7D8C44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1C265F-DAD4-A79F-3480-1B9686BEE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1142A97-BA75-4C32-F08F-8A6C72E4AD56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6374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8BF3F-3B1F-6926-2710-11CF05140698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C4AC85-2AD6-835A-E592-8F1AFA1298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CD7EA1-D6A4-5873-9CB7-C8C7830BB7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9346F-36A6-7765-EE8E-5BF4CDB00D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1142A97-BA75-4C32-F08F-8A6C72E4AD56}" type="slidenum">
              <a:rPr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1392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Main 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97709" y="5838677"/>
            <a:ext cx="3641406" cy="646331"/>
          </a:xfrm>
          <a:prstGeom prst="rect">
            <a:avLst/>
          </a:prstGeom>
        </p:spPr>
        <p:txBody>
          <a:bodyPr anchor="b" anchorCtr="0"/>
          <a:lstStyle>
            <a:lvl1pPr marL="0" indent="0">
              <a:buFont typeface="Arial"/>
              <a:buNone/>
              <a:defRPr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defRPr>
            </a:lvl1pPr>
            <a:lvl2pPr marL="628650" indent="-171450">
              <a:buFont typeface="Arial"/>
              <a:buChar char="•"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marL="1085850" indent="-171450">
              <a:buFont typeface="Arial"/>
              <a:buChar char="•"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marL="1543050" indent="-171450">
              <a:buFont typeface="Arial"/>
              <a:buChar char="•"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marL="2000250" indent="-171450">
              <a:buFont typeface="Arial"/>
              <a:buChar char="•"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en-GB"/>
              <a:t>Mark Johnson | Senior Accelerator Physicist</a:t>
            </a:r>
            <a:br>
              <a:rPr lang="en-GB"/>
            </a:br>
            <a:r>
              <a:rPr lang="en-GB"/>
              <a:t>UKRI STFC Daresbury Laboratory</a:t>
            </a:r>
            <a:br>
              <a:rPr lang="en-GB"/>
            </a:br>
            <a:r>
              <a:rPr lang="en-GB"/>
              <a:t>       mark.johnson@stfc.ac.uk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auto">
          <a:xfrm>
            <a:off x="695325" y="3437313"/>
            <a:ext cx="4114800" cy="3651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Presenter Name | Meeting Name</a:t>
            </a:r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695325" y="2121910"/>
            <a:ext cx="4572000" cy="1315403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rgbClr val="003088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Placeholder</a:t>
            </a:r>
            <a:br>
              <a:rPr lang="en-US"/>
            </a:br>
            <a:r>
              <a:rPr lang="en-US"/>
              <a:t>Presentation Title</a:t>
            </a:r>
            <a:endParaRPr lang="en-GB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695325" y="3802438"/>
            <a:ext cx="1662545" cy="3651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  <a:lvl2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venir Next LT Pro Light"/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venir Next LT Pro Light"/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venir Next LT Pro Light"/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venir Next LT Pro Light"/>
              </a:defRPr>
            </a:lvl5pPr>
          </a:lstStyle>
          <a:p>
            <a:pPr lvl="0">
              <a:defRPr/>
            </a:pPr>
            <a:r>
              <a:rPr lang="en-US"/>
              <a:t>01/01/2024</a:t>
            </a:r>
            <a:endParaRPr lang="en-GB"/>
          </a:p>
        </p:txBody>
      </p:sp>
      <p:pic>
        <p:nvPicPr>
          <p:cNvPr id="25" name="Graphic 24" descr="Envelope with solid fill"/>
          <p:cNvPicPr>
            <a:picLocks noChangeAspect="1"/>
          </p:cNvPicPr>
          <p:nvPr/>
        </p:nvPicPr>
        <p:blipFill>
          <a:blip>
            <a:alphaModFix amt="30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 bwMode="auto">
          <a:xfrm flipH="1">
            <a:off x="780478" y="6268525"/>
            <a:ext cx="216000" cy="1822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ext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4251" y="365125"/>
            <a:ext cx="8004607" cy="574675"/>
          </a:xfrm>
        </p:spPr>
        <p:txBody>
          <a:bodyPr>
            <a:normAutofit/>
          </a:bodyPr>
          <a:lstStyle>
            <a:lvl1pPr algn="l">
              <a:defRPr sz="3000" b="1">
                <a:solidFill>
                  <a:srgbClr val="003088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 bwMode="auto">
          <a:xfrm>
            <a:off x="515938" y="1238250"/>
            <a:ext cx="9275762" cy="489585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282271" y="649287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6D8F85B6-7B2C-4044-9909-7ACF9755F780}" type="slidenum">
              <a:rPr lang="en-GB"/>
              <a:t>‹#›</a:t>
            </a:fld>
            <a:endParaRPr lang="en-GB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6528" y="6492875"/>
            <a:ext cx="3872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Presenter Name | </a:t>
            </a:r>
            <a:r>
              <a:rPr lang="en-US" b="1"/>
              <a:t>Presentation Title</a:t>
            </a:r>
            <a:r>
              <a:rPr lang="en-US"/>
              <a:t> | </a:t>
            </a:r>
            <a:fld id="{B01B60CE-0CCE-4AF1-9DEF-2C9BFF349B2B}" type="datetime1">
              <a:rPr lang="en-GB"/>
              <a:t>17/03/2026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ext and Pictu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4251" y="365125"/>
            <a:ext cx="8004607" cy="574675"/>
          </a:xfrm>
        </p:spPr>
        <p:txBody>
          <a:bodyPr>
            <a:normAutofit/>
          </a:bodyPr>
          <a:lstStyle>
            <a:lvl1pPr algn="l">
              <a:defRPr sz="3000" b="1">
                <a:solidFill>
                  <a:srgbClr val="003088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 bwMode="auto">
          <a:xfrm>
            <a:off x="515939" y="1238250"/>
            <a:ext cx="6433501" cy="489585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 bwMode="auto">
          <a:xfrm>
            <a:off x="7165571" y="1238250"/>
            <a:ext cx="4859742" cy="4895850"/>
          </a:xfrm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282271" y="649287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6D8F85B6-7B2C-4044-9909-7ACF9755F780}" type="slidenum">
              <a:rPr lang="en-GB"/>
              <a:t>‹#›</a:t>
            </a:fld>
            <a:endParaRPr lang="en-GB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6528" y="6492875"/>
            <a:ext cx="3872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Presenter Name | </a:t>
            </a:r>
            <a:r>
              <a:rPr lang="en-US" b="1"/>
              <a:t>Presentation Title</a:t>
            </a:r>
            <a:r>
              <a:rPr lang="en-US"/>
              <a:t> | </a:t>
            </a:r>
            <a:fld id="{B01B60CE-0CCE-4AF1-9DEF-2C9BFF349B2B}" type="datetime1">
              <a:rPr lang="en-GB"/>
              <a:t>17/03/2026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aption Le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Page </a:t>
            </a:r>
            <a:fld id="{6D8F85B6-7B2C-4044-9909-7ACF9755F780}" type="slidenum">
              <a:rPr lang="en-GB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4252" y="365125"/>
            <a:ext cx="5161654" cy="574675"/>
          </a:xfrm>
        </p:spPr>
        <p:txBody>
          <a:bodyPr>
            <a:normAutofit/>
          </a:bodyPr>
          <a:lstStyle>
            <a:lvl1pPr algn="l">
              <a:defRPr sz="3000" b="1">
                <a:solidFill>
                  <a:srgbClr val="003088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 bwMode="auto">
          <a:xfrm>
            <a:off x="515938" y="1163637"/>
            <a:ext cx="5186362" cy="3308610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6528" y="6492875"/>
            <a:ext cx="3872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Presenter Name | </a:t>
            </a:r>
            <a:r>
              <a:rPr lang="en-US" b="1"/>
              <a:t>Presentation Title</a:t>
            </a:r>
            <a:r>
              <a:rPr lang="en-US"/>
              <a:t> | </a:t>
            </a:r>
            <a:fld id="{B01B60CE-0CCE-4AF1-9DEF-2C9BFF349B2B}" type="datetime1">
              <a:rPr lang="en-GB"/>
              <a:t>17/03/2026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aption Righ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Page </a:t>
            </a:r>
            <a:fld id="{6D8F85B6-7B2C-4044-9909-7ACF9755F780}" type="slidenum">
              <a:rPr lang="en-GB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498015" y="365125"/>
            <a:ext cx="5161654" cy="574675"/>
          </a:xfrm>
        </p:spPr>
        <p:txBody>
          <a:bodyPr>
            <a:normAutofit/>
          </a:bodyPr>
          <a:lstStyle>
            <a:lvl1pPr algn="r">
              <a:defRPr sz="3000" b="1">
                <a:solidFill>
                  <a:srgbClr val="003088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 bwMode="auto">
          <a:xfrm>
            <a:off x="6489701" y="1163637"/>
            <a:ext cx="5186362" cy="3308610"/>
          </a:xfrm>
        </p:spPr>
        <p:txBody>
          <a:bodyPr/>
          <a:lstStyle>
            <a:lvl1pPr algn="r">
              <a:defRPr/>
            </a:lvl1pPr>
            <a:lvl2pPr algn="r">
              <a:defRPr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6528" y="6492875"/>
            <a:ext cx="3872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Presenter Name | </a:t>
            </a:r>
            <a:r>
              <a:rPr lang="en-US" b="1"/>
              <a:t>Presentation Title</a:t>
            </a:r>
            <a:r>
              <a:rPr lang="en-US"/>
              <a:t> | </a:t>
            </a:r>
            <a:fld id="{B01B60CE-0CCE-4AF1-9DEF-2C9BFF349B2B}" type="datetime1">
              <a:rPr lang="en-GB"/>
              <a:t>17/03/2026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aption Le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Page </a:t>
            </a:r>
            <a:fld id="{6D8F85B6-7B2C-4044-9909-7ACF9755F780}" type="slidenum">
              <a:rPr lang="en-GB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4252" y="365125"/>
            <a:ext cx="5161654" cy="574675"/>
          </a:xfrm>
        </p:spPr>
        <p:txBody>
          <a:bodyPr>
            <a:normAutofit/>
          </a:bodyPr>
          <a:lstStyle>
            <a:lvl1pPr algn="l">
              <a:defRPr sz="3000" b="1">
                <a:solidFill>
                  <a:srgbClr val="003088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 bwMode="auto">
          <a:xfrm>
            <a:off x="515938" y="1163637"/>
            <a:ext cx="5186362" cy="3308610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6528" y="6492875"/>
            <a:ext cx="3872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Presenter Name | </a:t>
            </a:r>
            <a:r>
              <a:rPr lang="en-US" b="1"/>
              <a:t>Presentation Title</a:t>
            </a:r>
            <a:r>
              <a:rPr lang="en-US"/>
              <a:t> | </a:t>
            </a:r>
            <a:fld id="{B01B60CE-0CCE-4AF1-9DEF-2C9BFF349B2B}" type="datetime1">
              <a:rPr lang="en-GB"/>
              <a:t>17/03/2026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Text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4251" y="365125"/>
            <a:ext cx="8004607" cy="574675"/>
          </a:xfrm>
        </p:spPr>
        <p:txBody>
          <a:bodyPr>
            <a:normAutofit/>
          </a:bodyPr>
          <a:lstStyle>
            <a:lvl1pPr algn="l">
              <a:defRPr sz="3000" b="1">
                <a:solidFill>
                  <a:srgbClr val="003088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 bwMode="auto">
          <a:xfrm>
            <a:off x="515938" y="1238250"/>
            <a:ext cx="9275762" cy="489585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282271" y="649287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6D8F85B6-7B2C-4044-9909-7ACF9755F780}" type="slidenum">
              <a:rPr lang="en-GB"/>
              <a:t>‹#›</a:t>
            </a:fld>
            <a:endParaRPr lang="en-GB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6528" y="6492875"/>
            <a:ext cx="3872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Presenter Name | </a:t>
            </a:r>
            <a:r>
              <a:rPr lang="en-US" b="1"/>
              <a:t>Presentation Title</a:t>
            </a:r>
            <a:r>
              <a:rPr lang="en-US"/>
              <a:t> | </a:t>
            </a:r>
            <a:fld id="{B01B60CE-0CCE-4AF1-9DEF-2C9BFF349B2B}" type="datetime1">
              <a:rPr lang="en-GB"/>
              <a:t>17/03/2026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Main 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auto">
          <a:xfrm>
            <a:off x="695325" y="3437313"/>
            <a:ext cx="4114800" cy="3651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Subheading</a:t>
            </a:r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695325" y="2121910"/>
            <a:ext cx="4572000" cy="1315403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rgbClr val="003088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Page Divider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Main 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auto">
          <a:xfrm>
            <a:off x="1981200" y="3437313"/>
            <a:ext cx="4114800" cy="3651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Presenter Name | Meeting Name</a:t>
            </a:r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1981200" y="2121910"/>
            <a:ext cx="4572000" cy="1315403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rgbClr val="003088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Placeholder</a:t>
            </a:r>
            <a:br>
              <a:rPr lang="en-US"/>
            </a:br>
            <a:r>
              <a:rPr lang="en-US"/>
              <a:t>Presentation Title</a:t>
            </a:r>
            <a:endParaRPr lang="en-GB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1981200" y="3802438"/>
            <a:ext cx="1662545" cy="36512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  <a:lvl2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venir Next LT Pro Light"/>
              </a:defRPr>
            </a:lvl2pPr>
            <a:lvl3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venir Next LT Pro Light"/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venir Next LT Pro Light"/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venir Next LT Pro Light"/>
              </a:defRPr>
            </a:lvl5pPr>
          </a:lstStyle>
          <a:p>
            <a:pPr lvl="0">
              <a:defRPr/>
            </a:pPr>
            <a:r>
              <a:rPr lang="en-US"/>
              <a:t>01/01/2024</a:t>
            </a:r>
            <a:endParaRPr lang="en-GB"/>
          </a:p>
        </p:txBody>
      </p:sp>
      <p:pic>
        <p:nvPicPr>
          <p:cNvPr id="25" name="Graphic 24" descr="Envelope with solid fill"/>
          <p:cNvPicPr>
            <a:picLocks noChangeAspect="1"/>
          </p:cNvPicPr>
          <p:nvPr/>
        </p:nvPicPr>
        <p:blipFill>
          <a:blip r:embed="rId2">
            <a:alphaModFix amt="30000"/>
          </a:blip>
          <a:stretch/>
        </p:blipFill>
        <p:spPr bwMode="auto">
          <a:xfrm flipH="1">
            <a:off x="1740913" y="6497127"/>
            <a:ext cx="216000" cy="182254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1652782" y="6067277"/>
            <a:ext cx="3641406" cy="646331"/>
          </a:xfrm>
          <a:prstGeom prst="rect">
            <a:avLst/>
          </a:prstGeom>
        </p:spPr>
        <p:txBody>
          <a:bodyPr anchor="b" anchorCtr="0"/>
          <a:lstStyle>
            <a:lvl1pPr marL="0" indent="0">
              <a:buFont typeface="Arial"/>
              <a:buNone/>
              <a:defRPr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defRPr>
            </a:lvl1pPr>
            <a:lvl2pPr marL="628650" indent="-171450">
              <a:buFont typeface="Arial"/>
              <a:buChar char="•"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marL="1085850" indent="-171450">
              <a:buFont typeface="Arial"/>
              <a:buChar char="•"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marL="1543050" indent="-171450">
              <a:buFont typeface="Arial"/>
              <a:buChar char="•"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marL="2000250" indent="-171450">
              <a:buFont typeface="Arial"/>
              <a:buChar char="•"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en-GB"/>
              <a:t>Mark Johnson | Senior Accelerator Physicist</a:t>
            </a:r>
            <a:br>
              <a:rPr lang="en-GB"/>
            </a:br>
            <a:r>
              <a:rPr lang="en-GB"/>
              <a:t>UKRI STFC Daresbury Laboratory</a:t>
            </a:r>
            <a:br>
              <a:rPr lang="en-GB"/>
            </a:br>
            <a:r>
              <a:rPr lang="en-GB"/>
              <a:t>       mark.johnson@stfc.ac.uk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s (4x Entries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Arc 1"/>
          <p:cNvSpPr/>
          <p:nvPr userDrawn="1"/>
        </p:nvSpPr>
        <p:spPr bwMode="auto">
          <a:xfrm>
            <a:off x="-1493803" y="229423"/>
            <a:ext cx="5840324" cy="6031523"/>
          </a:xfrm>
          <a:prstGeom prst="arc">
            <a:avLst>
              <a:gd name="adj1" fmla="val 18014047"/>
              <a:gd name="adj2" fmla="val 3571556"/>
            </a:avLst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Oval 3"/>
          <p:cNvSpPr/>
          <p:nvPr userDrawn="1"/>
        </p:nvSpPr>
        <p:spPr bwMode="auto">
          <a:xfrm>
            <a:off x="3902678" y="1721315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5" name="Oval 4"/>
          <p:cNvSpPr/>
          <p:nvPr userDrawn="1"/>
        </p:nvSpPr>
        <p:spPr bwMode="auto">
          <a:xfrm>
            <a:off x="4203139" y="2592535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6" name="Oval 5"/>
          <p:cNvSpPr/>
          <p:nvPr userDrawn="1"/>
        </p:nvSpPr>
        <p:spPr bwMode="auto">
          <a:xfrm>
            <a:off x="4260818" y="3463755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7" name="Oval 6"/>
          <p:cNvSpPr/>
          <p:nvPr userDrawn="1"/>
        </p:nvSpPr>
        <p:spPr bwMode="auto">
          <a:xfrm>
            <a:off x="4047458" y="4334975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4065452" y="1635295"/>
            <a:ext cx="2894148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Introduction</a:t>
            </a:r>
            <a:endParaRPr lang="en-GB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379080" y="2503873"/>
            <a:ext cx="2580520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Section Heading</a:t>
            </a:r>
            <a:endParaRPr lang="en-GB"/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4411820" y="3375708"/>
            <a:ext cx="2547780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Section Heading</a:t>
            </a:r>
            <a:endParaRPr lang="en-GB"/>
          </a:p>
        </p:txBody>
      </p:sp>
      <p:sp>
        <p:nvSpPr>
          <p:cNvPr id="22" name="Text Placeholder 16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4206773" y="4236426"/>
            <a:ext cx="2752827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Conclusions</a:t>
            </a:r>
            <a:endParaRPr lang="en-GB"/>
          </a:p>
        </p:txBody>
      </p:sp>
      <p:sp>
        <p:nvSpPr>
          <p:cNvPr id="3" name="Date Placeholder 11"/>
          <p:cNvSpPr>
            <a:spLocks noGrp="1"/>
          </p:cNvSpPr>
          <p:nvPr>
            <p:ph type="dt" sz="half" idx="2"/>
          </p:nvPr>
        </p:nvSpPr>
        <p:spPr bwMode="auto">
          <a:xfrm>
            <a:off x="1577591" y="6485255"/>
            <a:ext cx="36672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Presenter Name | </a:t>
            </a:r>
            <a:r>
              <a:rPr lang="en-GB" b="1"/>
              <a:t>Presentation Title</a:t>
            </a:r>
            <a:r>
              <a:rPr lang="en-GB"/>
              <a:t> | </a:t>
            </a:r>
            <a:fld id="{B8F26FFA-EB72-4676-AF21-238F28274DE6}" type="datetime1">
              <a:rPr lang="en-GB"/>
              <a:t>17/03/2026</a:t>
            </a:fld>
            <a:endParaRPr lang="en-GB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4"/>
          </p:nvPr>
        </p:nvSpPr>
        <p:spPr bwMode="auto">
          <a:xfrm>
            <a:off x="9298913" y="648525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 b="1"/>
              <a:t>Contents</a:t>
            </a:r>
            <a:endParaRPr/>
          </a:p>
        </p:txBody>
      </p:sp>
    </p:spTree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s (5x Entries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Arc 1"/>
          <p:cNvSpPr/>
          <p:nvPr userDrawn="1"/>
        </p:nvSpPr>
        <p:spPr bwMode="auto">
          <a:xfrm>
            <a:off x="-1493803" y="229423"/>
            <a:ext cx="5840324" cy="6031523"/>
          </a:xfrm>
          <a:prstGeom prst="arc">
            <a:avLst>
              <a:gd name="adj1" fmla="val 18014047"/>
              <a:gd name="adj2" fmla="val 3571556"/>
            </a:avLst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Oval 3"/>
          <p:cNvSpPr/>
          <p:nvPr userDrawn="1"/>
        </p:nvSpPr>
        <p:spPr bwMode="auto">
          <a:xfrm>
            <a:off x="3792716" y="1519181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5" name="Oval 4"/>
          <p:cNvSpPr/>
          <p:nvPr userDrawn="1"/>
        </p:nvSpPr>
        <p:spPr bwMode="auto">
          <a:xfrm>
            <a:off x="4267745" y="3096175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6" name="Oval 5"/>
          <p:cNvSpPr/>
          <p:nvPr userDrawn="1"/>
        </p:nvSpPr>
        <p:spPr bwMode="auto">
          <a:xfrm>
            <a:off x="4200733" y="3884672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7" name="Oval 6"/>
          <p:cNvSpPr/>
          <p:nvPr userDrawn="1"/>
        </p:nvSpPr>
        <p:spPr bwMode="auto">
          <a:xfrm>
            <a:off x="3887620" y="4673169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963808" y="1436550"/>
            <a:ext cx="2995792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Introduction</a:t>
            </a:r>
            <a:endParaRPr lang="en-GB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310170" y="2210921"/>
            <a:ext cx="2649430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Section Heading</a:t>
            </a:r>
            <a:endParaRPr lang="en-GB"/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4435373" y="3008943"/>
            <a:ext cx="2524227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Section Heading</a:t>
            </a:r>
            <a:endParaRPr lang="en-GB"/>
          </a:p>
        </p:txBody>
      </p:sp>
      <p:sp>
        <p:nvSpPr>
          <p:cNvPr id="22" name="Text Placeholder 16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4055248" y="4585937"/>
            <a:ext cx="2904352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Conclusions</a:t>
            </a:r>
            <a:endParaRPr lang="en-GB"/>
          </a:p>
        </p:txBody>
      </p:sp>
      <p:sp>
        <p:nvSpPr>
          <p:cNvPr id="3" name="Oval 2"/>
          <p:cNvSpPr/>
          <p:nvPr userDrawn="1"/>
        </p:nvSpPr>
        <p:spPr bwMode="auto">
          <a:xfrm>
            <a:off x="4147212" y="2307678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8" name="Text Placeholder 16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4367861" y="3796010"/>
            <a:ext cx="2591739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Section Heading</a:t>
            </a:r>
            <a:endParaRPr lang="en-GB"/>
          </a:p>
        </p:txBody>
      </p:sp>
      <p:sp>
        <p:nvSpPr>
          <p:cNvPr id="11" name="Date Placeholder 11"/>
          <p:cNvSpPr>
            <a:spLocks noGrp="1"/>
          </p:cNvSpPr>
          <p:nvPr>
            <p:ph type="dt" sz="half" idx="2"/>
          </p:nvPr>
        </p:nvSpPr>
        <p:spPr bwMode="auto">
          <a:xfrm>
            <a:off x="1577591" y="6485255"/>
            <a:ext cx="36672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Presenter Name | </a:t>
            </a:r>
            <a:r>
              <a:rPr lang="en-GB" b="1"/>
              <a:t>Presentation Title</a:t>
            </a:r>
            <a:r>
              <a:rPr lang="en-GB"/>
              <a:t> | </a:t>
            </a:r>
            <a:fld id="{D2033CBB-BF69-4769-B6FD-626D16D4B01A}" type="datetime1">
              <a:rPr lang="en-GB"/>
              <a:t>17/03/2026</a:t>
            </a:fld>
            <a:endParaRPr lang="en-GB"/>
          </a:p>
        </p:txBody>
      </p:sp>
      <p:sp>
        <p:nvSpPr>
          <p:cNvPr id="12" name="Slide Number Placeholder 9"/>
          <p:cNvSpPr>
            <a:spLocks noGrp="1"/>
          </p:cNvSpPr>
          <p:nvPr>
            <p:ph type="sldNum" sz="quarter" idx="4"/>
          </p:nvPr>
        </p:nvSpPr>
        <p:spPr bwMode="auto">
          <a:xfrm>
            <a:off x="9298913" y="648525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 b="1"/>
              <a:t>Contents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s (6x Entries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Arc 1"/>
          <p:cNvSpPr/>
          <p:nvPr userDrawn="1"/>
        </p:nvSpPr>
        <p:spPr bwMode="auto">
          <a:xfrm>
            <a:off x="-1493803" y="229423"/>
            <a:ext cx="5840324" cy="6031523"/>
          </a:xfrm>
          <a:prstGeom prst="arc">
            <a:avLst>
              <a:gd name="adj1" fmla="val 18014047"/>
              <a:gd name="adj2" fmla="val 3571556"/>
            </a:avLst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Oval 3"/>
          <p:cNvSpPr/>
          <p:nvPr userDrawn="1"/>
        </p:nvSpPr>
        <p:spPr bwMode="auto">
          <a:xfrm>
            <a:off x="3668026" y="1352926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5" name="Oval 4"/>
          <p:cNvSpPr/>
          <p:nvPr userDrawn="1"/>
        </p:nvSpPr>
        <p:spPr bwMode="auto">
          <a:xfrm>
            <a:off x="4259432" y="3479737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6" name="Oval 5"/>
          <p:cNvSpPr/>
          <p:nvPr userDrawn="1"/>
        </p:nvSpPr>
        <p:spPr bwMode="auto">
          <a:xfrm>
            <a:off x="4109292" y="4188674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7" name="Oval 6"/>
          <p:cNvSpPr/>
          <p:nvPr userDrawn="1"/>
        </p:nvSpPr>
        <p:spPr bwMode="auto">
          <a:xfrm>
            <a:off x="3762929" y="4897612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3830803" y="1260770"/>
            <a:ext cx="3128797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Introduction</a:t>
            </a:r>
            <a:endParaRPr lang="en-GB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410434" y="2678298"/>
            <a:ext cx="2549166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Section Heading</a:t>
            </a:r>
            <a:endParaRPr lang="en-GB"/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4426559" y="3399252"/>
            <a:ext cx="2533041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Section Heading</a:t>
            </a:r>
            <a:endParaRPr lang="en-GB"/>
          </a:p>
        </p:txBody>
      </p:sp>
      <p:sp>
        <p:nvSpPr>
          <p:cNvPr id="22" name="Text Placeholder 16"/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3930556" y="4802736"/>
            <a:ext cx="3029044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Conclusions</a:t>
            </a:r>
            <a:endParaRPr lang="en-GB"/>
          </a:p>
        </p:txBody>
      </p:sp>
      <p:sp>
        <p:nvSpPr>
          <p:cNvPr id="3" name="Oval 2"/>
          <p:cNvSpPr/>
          <p:nvPr userDrawn="1"/>
        </p:nvSpPr>
        <p:spPr bwMode="auto">
          <a:xfrm>
            <a:off x="4238655" y="2770800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8" name="Text Placeholder 16"/>
          <p:cNvSpPr>
            <a:spLocks noGrp="1"/>
          </p:cNvSpPr>
          <p:nvPr>
            <p:ph type="body" sz="quarter" idx="15" hasCustomPrompt="1"/>
          </p:nvPr>
        </p:nvSpPr>
        <p:spPr bwMode="auto">
          <a:xfrm>
            <a:off x="4276422" y="4103579"/>
            <a:ext cx="2683178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Section Heading</a:t>
            </a:r>
            <a:endParaRPr lang="en-GB"/>
          </a:p>
        </p:txBody>
      </p:sp>
      <p:sp>
        <p:nvSpPr>
          <p:cNvPr id="9" name="Oval 8"/>
          <p:cNvSpPr/>
          <p:nvPr userDrawn="1"/>
        </p:nvSpPr>
        <p:spPr bwMode="auto">
          <a:xfrm>
            <a:off x="4046248" y="2061863"/>
            <a:ext cx="151002" cy="151002"/>
          </a:xfrm>
          <a:prstGeom prst="ellipse">
            <a:avLst/>
          </a:prstGeom>
          <a:solidFill>
            <a:schemeClr val="bg1"/>
          </a:solidFill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latin typeface="Avenir Next LT Pro Demi"/>
            </a:endParaRPr>
          </a:p>
        </p:txBody>
      </p:sp>
      <p:sp>
        <p:nvSpPr>
          <p:cNvPr id="10" name="Text Placeholder 16"/>
          <p:cNvSpPr>
            <a:spLocks noGrp="1"/>
          </p:cNvSpPr>
          <p:nvPr>
            <p:ph type="body" sz="quarter" idx="16" hasCustomPrompt="1"/>
          </p:nvPr>
        </p:nvSpPr>
        <p:spPr bwMode="auto">
          <a:xfrm>
            <a:off x="4213876" y="1973557"/>
            <a:ext cx="2745724" cy="360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600" b="1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3pPr>
            <a:lvl4pPr marL="13716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4pPr>
            <a:lvl5pPr marL="1828800" indent="0">
              <a:buNone/>
              <a:defRPr sz="1600">
                <a:solidFill>
                  <a:schemeClr val="tx1"/>
                </a:solidFill>
                <a:latin typeface="Avenir Next LT Pro Demi"/>
              </a:defRPr>
            </a:lvl5pPr>
          </a:lstStyle>
          <a:p>
            <a:pPr lvl="0">
              <a:defRPr/>
            </a:pPr>
            <a:r>
              <a:rPr lang="en-US"/>
              <a:t>Section Heading</a:t>
            </a:r>
            <a:endParaRPr lang="en-GB"/>
          </a:p>
        </p:txBody>
      </p:sp>
      <p:sp>
        <p:nvSpPr>
          <p:cNvPr id="11" name="Date Placeholder 11"/>
          <p:cNvSpPr>
            <a:spLocks noGrp="1"/>
          </p:cNvSpPr>
          <p:nvPr>
            <p:ph type="dt" sz="half" idx="2"/>
          </p:nvPr>
        </p:nvSpPr>
        <p:spPr bwMode="auto">
          <a:xfrm>
            <a:off x="1577591" y="6485255"/>
            <a:ext cx="36672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Presenter Name | </a:t>
            </a:r>
            <a:r>
              <a:rPr lang="en-GB" b="1"/>
              <a:t>Presentation Title</a:t>
            </a:r>
            <a:r>
              <a:rPr lang="en-GB"/>
              <a:t> | </a:t>
            </a:r>
            <a:fld id="{D2033CBB-BF69-4769-B6FD-626D16D4B01A}" type="datetime1">
              <a:rPr lang="en-GB"/>
              <a:t>17/03/2026</a:t>
            </a:fld>
            <a:endParaRPr lang="en-GB"/>
          </a:p>
        </p:txBody>
      </p:sp>
      <p:sp>
        <p:nvSpPr>
          <p:cNvPr id="12" name="Slide Number Placeholder 9"/>
          <p:cNvSpPr>
            <a:spLocks noGrp="1"/>
          </p:cNvSpPr>
          <p:nvPr>
            <p:ph type="sldNum" sz="quarter" idx="4"/>
          </p:nvPr>
        </p:nvSpPr>
        <p:spPr bwMode="auto">
          <a:xfrm>
            <a:off x="9298913" y="6485255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 b="1"/>
              <a:t>Contents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clusion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hasCustomPrompt="1"/>
          </p:nvPr>
        </p:nvSpPr>
        <p:spPr bwMode="auto">
          <a:xfrm>
            <a:off x="1577591" y="349250"/>
            <a:ext cx="4572000" cy="595313"/>
          </a:xfrm>
          <a:prstGeom prst="rect">
            <a:avLst/>
          </a:prstGeom>
        </p:spPr>
        <p:txBody>
          <a:bodyPr anchor="ctr"/>
          <a:lstStyle>
            <a:lvl1pPr algn="l">
              <a:defRPr sz="3000" b="1">
                <a:solidFill>
                  <a:srgbClr val="003088"/>
                </a:solidFill>
                <a:latin typeface="Avenir Next LT Pro"/>
              </a:defRPr>
            </a:lvl1pPr>
          </a:lstStyle>
          <a:p>
            <a:pPr>
              <a:defRPr/>
            </a:pPr>
            <a:r>
              <a:rPr lang="en-US"/>
              <a:t>Conclusions</a:t>
            </a:r>
            <a:endParaRPr lang="en-GB"/>
          </a:p>
        </p:txBody>
      </p:sp>
      <p:sp>
        <p:nvSpPr>
          <p:cNvPr id="2" name="Date Placeholder 11"/>
          <p:cNvSpPr>
            <a:spLocks noGrp="1"/>
          </p:cNvSpPr>
          <p:nvPr>
            <p:ph type="dt" sz="half" idx="2"/>
          </p:nvPr>
        </p:nvSpPr>
        <p:spPr bwMode="auto">
          <a:xfrm>
            <a:off x="1577591" y="6485255"/>
            <a:ext cx="36672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Presenter Name | </a:t>
            </a:r>
            <a:r>
              <a:rPr lang="en-GB" b="1"/>
              <a:t>Presentation Title</a:t>
            </a:r>
            <a:r>
              <a:rPr lang="en-GB"/>
              <a:t> | </a:t>
            </a:r>
            <a:fld id="{D2033CBB-BF69-4769-B6FD-626D16D4B01A}" type="datetime1">
              <a:rPr lang="en-GB"/>
              <a:t>17/03/2026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24251" y="365125"/>
            <a:ext cx="8004607" cy="574675"/>
          </a:xfrm>
        </p:spPr>
        <p:txBody>
          <a:bodyPr>
            <a:normAutofit/>
          </a:bodyPr>
          <a:lstStyle>
            <a:lvl1pPr algn="l">
              <a:defRPr sz="3000" b="1">
                <a:solidFill>
                  <a:srgbClr val="003088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6528" y="6492875"/>
            <a:ext cx="3872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Presenter Name | </a:t>
            </a:r>
            <a:r>
              <a:rPr lang="en-US" b="1"/>
              <a:t>Presentation Title</a:t>
            </a:r>
            <a:r>
              <a:rPr lang="en-US"/>
              <a:t> | </a:t>
            </a:r>
            <a:fld id="{B01B60CE-0CCE-4AF1-9DEF-2C9BFF349B2B}" type="datetime1">
              <a:rPr lang="en-GB"/>
              <a:t>17/03/2026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282271" y="649287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6D8F85B6-7B2C-4044-9909-7ACF9755F780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3" name="Picture 22" descr="A blue and black logo&#10;&#10;Description automatically generated"/>
          <p:cNvPicPr>
            <a:picLocks noChangeAspect="1"/>
          </p:cNvPicPr>
          <p:nvPr userDrawn="1"/>
        </p:nvPicPr>
        <p:blipFill>
          <a:blip r:embed="rId4"/>
          <a:stretch/>
        </p:blipFill>
        <p:spPr bwMode="auto">
          <a:xfrm>
            <a:off x="670387" y="265603"/>
            <a:ext cx="2606214" cy="714099"/>
          </a:xfrm>
          <a:prstGeom prst="rect">
            <a:avLst/>
          </a:prstGeom>
        </p:spPr>
      </p:pic>
      <p:sp>
        <p:nvSpPr>
          <p:cNvPr id="24" name="Freeform: Shape 23"/>
          <p:cNvSpPr/>
          <p:nvPr userDrawn="1"/>
        </p:nvSpPr>
        <p:spPr bwMode="auto">
          <a:xfrm flipV="1">
            <a:off x="4165600" y="0"/>
            <a:ext cx="8026400" cy="6858001"/>
          </a:xfrm>
          <a:custGeom>
            <a:avLst/>
            <a:gdLst>
              <a:gd name="connsiteX0" fmla="*/ 0 w 8026400"/>
              <a:gd name="connsiteY0" fmla="*/ 6858001 h 6858001"/>
              <a:gd name="connsiteX1" fmla="*/ 7992656 w 8026400"/>
              <a:gd name="connsiteY1" fmla="*/ 6858001 h 6858001"/>
              <a:gd name="connsiteX2" fmla="*/ 7992656 w 8026400"/>
              <a:gd name="connsiteY2" fmla="*/ 6858000 h 6858001"/>
              <a:gd name="connsiteX3" fmla="*/ 8026400 w 8026400"/>
              <a:gd name="connsiteY3" fmla="*/ 6858000 h 6858001"/>
              <a:gd name="connsiteX4" fmla="*/ 8026400 w 8026400"/>
              <a:gd name="connsiteY4" fmla="*/ 5010540 h 6858001"/>
              <a:gd name="connsiteX5" fmla="*/ 5724849 w 8026400"/>
              <a:gd name="connsiteY5" fmla="*/ 5010540 h 6858001"/>
              <a:gd name="connsiteX6" fmla="*/ 5724849 w 8026400"/>
              <a:gd name="connsiteY6" fmla="*/ 1 h 6858001"/>
              <a:gd name="connsiteX7" fmla="*/ 5730875 w 8026400"/>
              <a:gd name="connsiteY7" fmla="*/ 1 h 6858001"/>
              <a:gd name="connsiteX8" fmla="*/ 5730875 w 8026400"/>
              <a:gd name="connsiteY8" fmla="*/ 0 h 6858001"/>
              <a:gd name="connsiteX9" fmla="*/ 5258318 w 8026400"/>
              <a:gd name="connsiteY9" fmla="*/ 0 h 6858001"/>
              <a:gd name="connsiteX10" fmla="*/ 5258318 w 8026400"/>
              <a:gd name="connsiteY10" fmla="*/ 7356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026400" h="6858001" extrusionOk="0">
                <a:moveTo>
                  <a:pt x="0" y="6858001"/>
                </a:moveTo>
                <a:lnTo>
                  <a:pt x="7992656" y="6858001"/>
                </a:lnTo>
                <a:lnTo>
                  <a:pt x="7992656" y="6858000"/>
                </a:lnTo>
                <a:lnTo>
                  <a:pt x="8026400" y="6858000"/>
                </a:lnTo>
                <a:lnTo>
                  <a:pt x="8026400" y="5010540"/>
                </a:lnTo>
                <a:lnTo>
                  <a:pt x="5724849" y="5010540"/>
                </a:lnTo>
                <a:lnTo>
                  <a:pt x="5724849" y="1"/>
                </a:lnTo>
                <a:lnTo>
                  <a:pt x="5730875" y="1"/>
                </a:lnTo>
                <a:lnTo>
                  <a:pt x="5730875" y="0"/>
                </a:lnTo>
                <a:lnTo>
                  <a:pt x="5258318" y="0"/>
                </a:lnTo>
                <a:lnTo>
                  <a:pt x="5258318" y="7356"/>
                </a:lnTo>
                <a:close/>
              </a:path>
            </a:pathLst>
          </a:custGeom>
          <a:solidFill>
            <a:srgbClr val="003088"/>
          </a:solidFill>
          <a:ln>
            <a:solidFill>
              <a:srgbClr val="00308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>
        <a:lnSpc>
          <a:spcPct val="100000"/>
        </a:lnSpc>
        <a:spcBef>
          <a:spcPts val="0"/>
        </a:spcBef>
        <a:buFont typeface="Arial"/>
        <a:buNone/>
        <a:defRPr sz="1200">
          <a:solidFill>
            <a:schemeClr val="bg1">
              <a:lumMod val="65000"/>
            </a:schemeClr>
          </a:solidFill>
          <a:latin typeface="Avenir Next LT Pro Light"/>
          <a:ea typeface="+mn-ea"/>
          <a:cs typeface="+mn-cs"/>
        </a:defRPr>
      </a:lvl1pPr>
      <a:lvl2pPr marL="4572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2pPr>
      <a:lvl3pPr marL="9144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3pPr>
      <a:lvl4pPr marL="13716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4pPr>
      <a:lvl5pPr marL="18288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3" name="Picture 22" descr="A blue and black logo&#10;&#10;Description automatically generated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670387" y="265603"/>
            <a:ext cx="2606214" cy="714099"/>
          </a:xfrm>
          <a:prstGeom prst="rect">
            <a:avLst/>
          </a:prstGeom>
        </p:spPr>
      </p:pic>
      <p:sp>
        <p:nvSpPr>
          <p:cNvPr id="9" name="Freeform: Shape 8"/>
          <p:cNvSpPr/>
          <p:nvPr userDrawn="1"/>
        </p:nvSpPr>
        <p:spPr bwMode="auto">
          <a:xfrm>
            <a:off x="3905250" y="-1"/>
            <a:ext cx="8286750" cy="6858000"/>
          </a:xfrm>
          <a:custGeom>
            <a:avLst/>
            <a:gdLst>
              <a:gd name="connsiteX0" fmla="*/ 2657474 w 8286750"/>
              <a:gd name="connsiteY0" fmla="*/ 0 h 6858000"/>
              <a:gd name="connsiteX1" fmla="*/ 8286750 w 8286750"/>
              <a:gd name="connsiteY1" fmla="*/ 0 h 6858000"/>
              <a:gd name="connsiteX2" fmla="*/ 8286750 w 8286750"/>
              <a:gd name="connsiteY2" fmla="*/ 1971675 h 6858000"/>
              <a:gd name="connsiteX3" fmla="*/ 8286750 w 8286750"/>
              <a:gd name="connsiteY3" fmla="*/ 2266950 h 6858000"/>
              <a:gd name="connsiteX4" fmla="*/ 8286750 w 8286750"/>
              <a:gd name="connsiteY4" fmla="*/ 6858000 h 6858000"/>
              <a:gd name="connsiteX5" fmla="*/ 6000749 w 8286750"/>
              <a:gd name="connsiteY5" fmla="*/ 6858000 h 6858000"/>
              <a:gd name="connsiteX6" fmla="*/ 0 w 8286750"/>
              <a:gd name="connsiteY6" fmla="*/ 6858000 h 6858000"/>
              <a:gd name="connsiteX7" fmla="*/ 5951669 w 8286750"/>
              <a:gd name="connsiteY7" fmla="*/ 2266950 h 6858000"/>
              <a:gd name="connsiteX8" fmla="*/ 2657474 w 8286750"/>
              <a:gd name="connsiteY8" fmla="*/ 22669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86750" h="6858000" extrusionOk="0">
                <a:moveTo>
                  <a:pt x="2657474" y="0"/>
                </a:moveTo>
                <a:lnTo>
                  <a:pt x="8286750" y="0"/>
                </a:lnTo>
                <a:lnTo>
                  <a:pt x="8286750" y="1971675"/>
                </a:lnTo>
                <a:lnTo>
                  <a:pt x="8286750" y="2266950"/>
                </a:lnTo>
                <a:lnTo>
                  <a:pt x="8286750" y="6858000"/>
                </a:lnTo>
                <a:lnTo>
                  <a:pt x="6000749" y="6858000"/>
                </a:lnTo>
                <a:lnTo>
                  <a:pt x="0" y="6858000"/>
                </a:lnTo>
                <a:lnTo>
                  <a:pt x="5951669" y="2266950"/>
                </a:lnTo>
                <a:lnTo>
                  <a:pt x="2657474" y="2266950"/>
                </a:lnTo>
                <a:close/>
              </a:path>
            </a:pathLst>
          </a:custGeom>
          <a:solidFill>
            <a:srgbClr val="003088"/>
          </a:solidFill>
          <a:ln>
            <a:solidFill>
              <a:srgbClr val="00308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GB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11306174" y="0"/>
            <a:ext cx="885825" cy="6858000"/>
          </a:xfrm>
          <a:prstGeom prst="rect">
            <a:avLst/>
          </a:prstGeom>
          <a:solidFill>
            <a:srgbClr val="1E5DF8"/>
          </a:solidFill>
          <a:ln>
            <a:solidFill>
              <a:srgbClr val="1E5DF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>
        <a:lnSpc>
          <a:spcPct val="100000"/>
        </a:lnSpc>
        <a:spcBef>
          <a:spcPts val="0"/>
        </a:spcBef>
        <a:buFont typeface="Arial"/>
        <a:buNone/>
        <a:defRPr sz="1200">
          <a:solidFill>
            <a:schemeClr val="bg1">
              <a:lumMod val="65000"/>
            </a:schemeClr>
          </a:solidFill>
          <a:latin typeface="Avenir Next LT Pro Light"/>
          <a:ea typeface="+mn-ea"/>
          <a:cs typeface="+mn-cs"/>
        </a:defRPr>
      </a:lvl1pPr>
      <a:lvl2pPr marL="4572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2pPr>
      <a:lvl3pPr marL="9144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3pPr>
      <a:lvl4pPr marL="13716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4pPr>
      <a:lvl5pPr marL="18288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0"/>
            <a:ext cx="1577591" cy="6858000"/>
          </a:xfrm>
          <a:prstGeom prst="rect">
            <a:avLst/>
          </a:prstGeom>
          <a:solidFill>
            <a:srgbClr val="0030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1275127" y="0"/>
            <a:ext cx="302464" cy="6858000"/>
          </a:xfrm>
          <a:prstGeom prst="rect">
            <a:avLst/>
          </a:prstGeom>
          <a:solidFill>
            <a:srgbClr val="1C5D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3" name="Picture 2" descr="A blue and black logo&#10;&#10;Description automatically generated"/>
          <p:cNvPicPr>
            <a:picLocks noChangeAspect="1"/>
          </p:cNvPicPr>
          <p:nvPr userDrawn="1"/>
        </p:nvPicPr>
        <p:blipFill>
          <a:blip r:embed="rId7"/>
          <a:stretch/>
        </p:blipFill>
        <p:spPr bwMode="auto">
          <a:xfrm>
            <a:off x="9046566" y="246208"/>
            <a:ext cx="2663681" cy="7298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</p:sldLayoutIdLst>
  <p:hf hdr="0" ftr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>
        <a:lnSpc>
          <a:spcPct val="100000"/>
        </a:lnSpc>
        <a:spcBef>
          <a:spcPts val="0"/>
        </a:spcBef>
        <a:buFont typeface="Arial"/>
        <a:buNone/>
        <a:defRPr sz="1200">
          <a:solidFill>
            <a:schemeClr val="bg1">
              <a:lumMod val="65000"/>
            </a:schemeClr>
          </a:solidFill>
          <a:latin typeface="Avenir Next LT Pro Light"/>
          <a:ea typeface="+mn-ea"/>
          <a:cs typeface="+mn-cs"/>
        </a:defRPr>
      </a:lvl1pPr>
      <a:lvl2pPr marL="4572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2pPr>
      <a:lvl3pPr marL="9144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3pPr>
      <a:lvl4pPr marL="13716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4pPr>
      <a:lvl5pPr marL="1828800" indent="0" algn="l" defTabSz="914400">
        <a:lnSpc>
          <a:spcPct val="90000"/>
        </a:lnSpc>
        <a:spcBef>
          <a:spcPts val="500"/>
        </a:spcBef>
        <a:buFont typeface="Arial"/>
        <a:buNone/>
        <a:defRPr sz="1200">
          <a:solidFill>
            <a:schemeClr val="tx1"/>
          </a:solidFill>
          <a:latin typeface="Avenir Next LT Pro Ligh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6528" y="6492875"/>
            <a:ext cx="3872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Presenter Name | </a:t>
            </a:r>
            <a:r>
              <a:rPr lang="en-US" b="1"/>
              <a:t>Presentation Title</a:t>
            </a:r>
            <a:r>
              <a:rPr lang="en-US"/>
              <a:t> | </a:t>
            </a:r>
            <a:fld id="{AAEF46BB-D659-46D0-AFDF-3CC14DFBDECD}" type="datetime1">
              <a:rPr lang="en-US"/>
              <a:t>3/17/2026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282271" y="649287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6D8F85B6-7B2C-4044-9909-7ACF9755F780}" type="slidenum">
              <a:rPr lang="en-GB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0" y="348342"/>
            <a:ext cx="515938" cy="591457"/>
          </a:xfrm>
          <a:prstGeom prst="rect">
            <a:avLst/>
          </a:prstGeom>
          <a:solidFill>
            <a:srgbClr val="0030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0" name="Picture 9" descr="A blue and black logo&#10;&#10;Description automatically generated"/>
          <p:cNvPicPr>
            <a:picLocks noChangeAspect="1"/>
          </p:cNvPicPr>
          <p:nvPr userDrawn="1"/>
        </p:nvPicPr>
        <p:blipFill>
          <a:blip r:embed="rId5"/>
          <a:stretch/>
        </p:blipFill>
        <p:spPr bwMode="auto">
          <a:xfrm>
            <a:off x="9046566" y="246208"/>
            <a:ext cx="2663681" cy="7298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</p:sldLayoutIdLst>
  <p:hf hdr="0" ftr="0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Arial"/>
          <a:ea typeface="+mn-ea"/>
          <a:cs typeface="Arial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515938" y="349250"/>
            <a:ext cx="5327909" cy="590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5938" y="1135669"/>
            <a:ext cx="5327909" cy="3411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6528" y="6492875"/>
            <a:ext cx="3872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Presenter Name | </a:t>
            </a:r>
            <a:r>
              <a:rPr lang="en-US" b="1"/>
              <a:t>Presentation Title</a:t>
            </a:r>
            <a:r>
              <a:rPr lang="en-US"/>
              <a:t> | </a:t>
            </a:r>
            <a:fld id="{AAEF46BB-D659-46D0-AFDF-3CC14DFBDECD}" type="datetime1">
              <a:rPr lang="en-US"/>
              <a:t>3/17/2026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282271" y="649287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6D8F85B6-7B2C-4044-9909-7ACF9755F780}" type="slidenum">
              <a:rPr lang="en-GB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hf hdr="0" ftr="0"/>
  <p:txStyles>
    <p:titleStyle>
      <a:lvl1pPr algn="l" defTabSz="914400">
        <a:lnSpc>
          <a:spcPct val="90000"/>
        </a:lnSpc>
        <a:spcBef>
          <a:spcPts val="0"/>
        </a:spcBef>
        <a:buNone/>
        <a:defRPr sz="3000" b="1">
          <a:solidFill>
            <a:srgbClr val="003088"/>
          </a:solidFill>
          <a:latin typeface="Arial"/>
          <a:ea typeface="+mj-ea"/>
          <a:cs typeface="Arial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1800">
          <a:solidFill>
            <a:srgbClr val="003088"/>
          </a:solidFill>
          <a:latin typeface="Arial"/>
          <a:ea typeface="+mn-ea"/>
          <a:cs typeface="Arial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rgbClr val="003088"/>
          </a:solidFill>
          <a:latin typeface="Arial"/>
          <a:ea typeface="+mn-ea"/>
          <a:cs typeface="Arial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rgbClr val="003088"/>
          </a:solidFill>
          <a:latin typeface="Arial"/>
          <a:ea typeface="+mn-ea"/>
          <a:cs typeface="Arial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rgbClr val="003088"/>
          </a:solidFill>
          <a:latin typeface="Arial"/>
          <a:ea typeface="+mn-ea"/>
          <a:cs typeface="Arial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rgbClr val="003088"/>
          </a:solidFill>
          <a:latin typeface="Arial"/>
          <a:ea typeface="+mn-ea"/>
          <a:cs typeface="Arial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515938" y="349250"/>
            <a:ext cx="5327909" cy="590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15938" y="1135669"/>
            <a:ext cx="5327909" cy="3411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Example text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6528" y="6492875"/>
            <a:ext cx="38720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US"/>
              <a:t>Presenter Name | </a:t>
            </a:r>
            <a:r>
              <a:rPr lang="en-US" b="1"/>
              <a:t>Presentation Title</a:t>
            </a:r>
            <a:r>
              <a:rPr lang="en-US"/>
              <a:t> | </a:t>
            </a:r>
            <a:fld id="{AAEF46BB-D659-46D0-AFDF-3CC14DFBDECD}" type="datetime1">
              <a:rPr lang="en-US"/>
              <a:t>3/17/2026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282271" y="649287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6D8F85B6-7B2C-4044-9909-7ACF9755F780}" type="slidenum">
              <a:rPr lang="en-GB"/>
              <a:t>‹#›</a:t>
            </a:fld>
            <a:endParaRPr lang="en-GB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348342"/>
            <a:ext cx="515938" cy="591457"/>
          </a:xfrm>
          <a:prstGeom prst="rect">
            <a:avLst/>
          </a:prstGeom>
          <a:solidFill>
            <a:srgbClr val="0030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7" name="Picture 6" descr="A blue and black logo&#10;&#10;Description automatically generated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232569" y="5696899"/>
            <a:ext cx="2663681" cy="7298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 ftr="0"/>
  <p:txStyles>
    <p:titleStyle>
      <a:lvl1pPr algn="l" defTabSz="914400">
        <a:lnSpc>
          <a:spcPct val="90000"/>
        </a:lnSpc>
        <a:spcBef>
          <a:spcPts val="0"/>
        </a:spcBef>
        <a:buNone/>
        <a:defRPr sz="3000" b="1">
          <a:solidFill>
            <a:srgbClr val="003088"/>
          </a:solidFill>
          <a:latin typeface="Arial"/>
          <a:ea typeface="+mj-ea"/>
          <a:cs typeface="Arial"/>
        </a:defRPr>
      </a:lvl1pPr>
    </p:titleStyle>
    <p:bodyStyle>
      <a:lvl1pPr marL="0" indent="0" algn="l" defTabSz="914400">
        <a:lnSpc>
          <a:spcPct val="90000"/>
        </a:lnSpc>
        <a:spcBef>
          <a:spcPts val="1000"/>
        </a:spcBef>
        <a:buFont typeface="Arial"/>
        <a:buNone/>
        <a:defRPr sz="1800">
          <a:solidFill>
            <a:srgbClr val="003088"/>
          </a:solidFill>
          <a:latin typeface="Arial"/>
          <a:ea typeface="+mn-ea"/>
          <a:cs typeface="Arial"/>
        </a:defRPr>
      </a:lvl1pPr>
      <a:lvl2pPr marL="457200" indent="0" algn="l" defTabSz="914400">
        <a:lnSpc>
          <a:spcPct val="90000"/>
        </a:lnSpc>
        <a:spcBef>
          <a:spcPts val="500"/>
        </a:spcBef>
        <a:buFont typeface="Arial"/>
        <a:buNone/>
        <a:defRPr sz="1800">
          <a:solidFill>
            <a:srgbClr val="003088"/>
          </a:solidFill>
          <a:latin typeface="Arial"/>
          <a:ea typeface="+mn-ea"/>
          <a:cs typeface="Arial"/>
        </a:defRPr>
      </a:lvl2pPr>
      <a:lvl3pPr marL="914400" indent="0" algn="l" defTabSz="914400">
        <a:lnSpc>
          <a:spcPct val="90000"/>
        </a:lnSpc>
        <a:spcBef>
          <a:spcPts val="500"/>
        </a:spcBef>
        <a:buFont typeface="Arial"/>
        <a:buNone/>
        <a:defRPr sz="1800">
          <a:solidFill>
            <a:srgbClr val="003088"/>
          </a:solidFill>
          <a:latin typeface="Arial"/>
          <a:ea typeface="+mn-ea"/>
          <a:cs typeface="Arial"/>
        </a:defRPr>
      </a:lvl3pPr>
      <a:lvl4pPr marL="1371600" indent="0" algn="l" defTabSz="914400">
        <a:lnSpc>
          <a:spcPct val="90000"/>
        </a:lnSpc>
        <a:spcBef>
          <a:spcPts val="500"/>
        </a:spcBef>
        <a:buFont typeface="Arial"/>
        <a:buNone/>
        <a:defRPr sz="1800">
          <a:solidFill>
            <a:srgbClr val="003088"/>
          </a:solidFill>
          <a:latin typeface="Arial"/>
          <a:ea typeface="+mn-ea"/>
          <a:cs typeface="Arial"/>
        </a:defRPr>
      </a:lvl4pPr>
      <a:lvl5pPr marL="1828800" indent="0" algn="l" defTabSz="914400">
        <a:lnSpc>
          <a:spcPct val="90000"/>
        </a:lnSpc>
        <a:spcBef>
          <a:spcPts val="500"/>
        </a:spcBef>
        <a:buFont typeface="Arial"/>
        <a:buNone/>
        <a:defRPr sz="1800">
          <a:solidFill>
            <a:srgbClr val="003088"/>
          </a:solidFill>
          <a:latin typeface="Arial"/>
          <a:ea typeface="+mn-ea"/>
          <a:cs typeface="Arial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5.png"/><Relationship Id="rId4" Type="http://schemas.openxmlformats.org/officeDocument/2006/relationships/hyperlink" Target="https://arxiv.org/pdf/2507.2049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stec-stfc/laur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github.com/astec-stfc/simba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" name="Text Placeholder 18"/>
          <p:cNvSpPr>
            <a:spLocks noGrp="1"/>
          </p:cNvSpPr>
          <p:nvPr>
            <p:ph type="body" sz="quarter" idx="11"/>
          </p:nvPr>
        </p:nvSpPr>
        <p:spPr bwMode="auto"/>
        <p:txBody>
          <a:bodyPr lIns="91440" tIns="45720" rIns="91440" bIns="45720" anchor="b" anchorCtr="0"/>
          <a:lstStyle/>
          <a:p>
            <a:pPr>
              <a:defRPr/>
            </a:pPr>
            <a:r>
              <a:rPr lang="en-GB">
                <a:latin typeface="Arial Nova Light"/>
                <a:cs typeface="Arial"/>
              </a:rPr>
              <a:t>Alexander Brynes | Senior Accelerator Physicist</a:t>
            </a:r>
            <a:br>
              <a:rPr lang="en-GB">
                <a:latin typeface="Arial Nova Light"/>
              </a:rPr>
            </a:br>
            <a:r>
              <a:rPr lang="en-GB">
                <a:latin typeface="Arial Nova Light"/>
                <a:cs typeface="Arial"/>
              </a:rPr>
              <a:t>UKRI STFC Daresbury Laboratory</a:t>
            </a:r>
            <a:br>
              <a:rPr lang="en-GB">
                <a:latin typeface="Arial Nova Light"/>
              </a:rPr>
            </a:br>
            <a:r>
              <a:rPr lang="en-GB">
                <a:latin typeface="Arial Nova Light"/>
                <a:cs typeface="Arial"/>
              </a:rPr>
              <a:t>      alexander.brynes@stfc.ac.uk</a:t>
            </a:r>
            <a:endParaRPr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 bwMode="auto">
          <a:xfrm>
            <a:off x="695323" y="3428752"/>
            <a:ext cx="5685032" cy="373686"/>
          </a:xfrm>
        </p:spPr>
        <p:txBody>
          <a:bodyPr lIns="91440" tIns="45720" rIns="91440" bIns="45720" anchor="t"/>
          <a:lstStyle/>
          <a:p>
            <a:pPr>
              <a:defRPr/>
            </a:pPr>
            <a:r>
              <a:rPr lang="en-GB" b="1">
                <a:latin typeface="Arial"/>
                <a:cs typeface="Arial"/>
              </a:rPr>
              <a:t>Alexander Brynes</a:t>
            </a:r>
            <a:r>
              <a:rPr lang="en-GB">
                <a:latin typeface="Arial"/>
                <a:cs typeface="Arial"/>
              </a:rPr>
              <a:t> | UKRI-STFC, </a:t>
            </a:r>
            <a:r>
              <a:rPr lang="en-GB" err="1">
                <a:latin typeface="Arial"/>
                <a:cs typeface="Arial"/>
              </a:rPr>
              <a:t>ASTeC</a:t>
            </a:r>
            <a:endParaRPr lang="en-GB">
              <a:latin typeface="Arial"/>
              <a:cs typeface="Arial"/>
            </a:endParaRPr>
          </a:p>
          <a:p>
            <a:pPr>
              <a:defRPr/>
            </a:pPr>
            <a:endParaRPr lang="en-GB"/>
          </a:p>
          <a:p>
            <a:pPr>
              <a:defRPr/>
            </a:pPr>
            <a:r>
              <a:rPr lang="en-US"/>
              <a:t>On behalf of the </a:t>
            </a:r>
            <a:r>
              <a:rPr lang="en-US" err="1"/>
              <a:t>ASTeC</a:t>
            </a:r>
            <a:r>
              <a:rPr lang="en-US"/>
              <a:t>-ISIS Virtual Accelerator team</a:t>
            </a:r>
            <a:endParaRPr lang="en-GB"/>
          </a:p>
        </p:txBody>
      </p:sp>
      <p:sp>
        <p:nvSpPr>
          <p:cNvPr id="16" name="Title 15"/>
          <p:cNvSpPr>
            <a:spLocks noGrp="1"/>
          </p:cNvSpPr>
          <p:nvPr>
            <p:ph type="ctrTitle"/>
          </p:nvPr>
        </p:nvSpPr>
        <p:spPr bwMode="auto">
          <a:xfrm>
            <a:off x="695325" y="2121910"/>
            <a:ext cx="5517468" cy="1315403"/>
          </a:xfrm>
        </p:spPr>
        <p:txBody>
          <a:bodyPr lIns="91440" tIns="45720" rIns="91440" bIns="45720" anchor="ctr"/>
          <a:lstStyle/>
          <a:p>
            <a:pPr>
              <a:defRPr/>
            </a:pPr>
            <a:r>
              <a:rPr lang="en-GB"/>
              <a:t>AI-Driven Accelerator Control</a:t>
            </a:r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 bwMode="auto">
          <a:xfrm>
            <a:off x="695325" y="4598685"/>
            <a:ext cx="2009927" cy="365125"/>
          </a:xfrm>
        </p:spPr>
        <p:txBody>
          <a:bodyPr lIns="91440" tIns="45720" rIns="91440" bIns="45720" anchor="ctr"/>
          <a:lstStyle/>
          <a:p>
            <a:pPr>
              <a:defRPr/>
            </a:pPr>
            <a:r>
              <a:rPr lang="en-GB">
                <a:latin typeface="Arial Nova Light"/>
              </a:rPr>
              <a:t>17th March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Digital Twin Structure: How and Why</a:t>
            </a:r>
            <a:endParaRPr lang="en-US"/>
          </a:p>
        </p:txBody>
      </p:sp>
      <p:sp>
        <p:nvSpPr>
          <p:cNvPr id="5" name="TextBox 2"/>
          <p:cNvSpPr txBox="1"/>
          <p:nvPr/>
        </p:nvSpPr>
        <p:spPr bwMode="auto">
          <a:xfrm>
            <a:off x="7099519" y="573698"/>
            <a:ext cx="2993988" cy="46613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en-GB"/>
          </a:p>
        </p:txBody>
      </p:sp>
      <p:grpSp>
        <p:nvGrpSpPr>
          <p:cNvPr id="11" name="Group 10"/>
          <p:cNvGrpSpPr/>
          <p:nvPr/>
        </p:nvGrpSpPr>
        <p:grpSpPr bwMode="auto">
          <a:xfrm>
            <a:off x="163302" y="1040136"/>
            <a:ext cx="3647401" cy="3039692"/>
            <a:chOff x="524250" y="1362392"/>
            <a:chExt cx="5400001" cy="6953056"/>
          </a:xfrm>
        </p:grpSpPr>
        <p:sp>
          <p:nvSpPr>
            <p:cNvPr id="6" name="Rectangle 5"/>
            <p:cNvSpPr/>
            <p:nvPr/>
          </p:nvSpPr>
          <p:spPr bwMode="auto">
            <a:xfrm>
              <a:off x="524251" y="1362392"/>
              <a:ext cx="5400000" cy="69274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524250" y="1367433"/>
              <a:ext cx="5400000" cy="1079249"/>
            </a:xfrm>
            <a:prstGeom prst="rect">
              <a:avLst/>
            </a:prstGeom>
            <a:solidFill>
              <a:srgbClr val="0030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defRPr/>
              </a:pPr>
              <a:r>
                <a:rPr lang="en-GB" sz="1600" b="1">
                  <a:cs typeface="Arial"/>
                </a:rPr>
                <a:t>Why do we need an accelerator digital twin?</a:t>
              </a:r>
              <a:endParaRPr lang="en-GB" sz="1600" b="1"/>
            </a:p>
          </p:txBody>
        </p:sp>
        <p:sp>
          <p:nvSpPr>
            <p:cNvPr id="10" name="TextBox 9"/>
            <p:cNvSpPr txBox="1"/>
            <p:nvPr/>
          </p:nvSpPr>
          <p:spPr bwMode="auto">
            <a:xfrm>
              <a:off x="708278" y="2390072"/>
              <a:ext cx="5017904" cy="5925376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solidFill>
                    <a:srgbClr val="000000"/>
                  </a:solidFill>
                  <a:latin typeface="Arial Nova Light"/>
                </a:rPr>
                <a:t>A wide range of factors influence the properties of beams in accelerators</a:t>
              </a:r>
              <a:endParaRPr lang="en-US"/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solidFill>
                    <a:srgbClr val="000000"/>
                  </a:solidFill>
                  <a:latin typeface="Arial Nova Light"/>
                </a:rPr>
                <a:t>A digital twin can be used for:</a:t>
              </a:r>
            </a:p>
            <a:p>
              <a:pPr marL="742950" lvl="1" indent="-285750">
                <a:lnSpc>
                  <a:spcPct val="90000"/>
                </a:lnSpc>
                <a:spcBef>
                  <a:spcPts val="1000"/>
                </a:spcBef>
                <a:buFont typeface="Courier New"/>
                <a:buChar char="o"/>
                <a:defRPr/>
              </a:pPr>
              <a:r>
                <a:rPr lang="en-GB" sz="1600">
                  <a:solidFill>
                    <a:srgbClr val="000000"/>
                  </a:solidFill>
                  <a:latin typeface="Arial Nova Light"/>
                </a:rPr>
                <a:t>Predictive maintenance;</a:t>
              </a:r>
            </a:p>
            <a:p>
              <a:pPr marL="742950" lvl="1" indent="-285750">
                <a:lnSpc>
                  <a:spcPct val="90000"/>
                </a:lnSpc>
                <a:spcBef>
                  <a:spcPts val="1000"/>
                </a:spcBef>
                <a:buFont typeface="Courier New"/>
                <a:buChar char="o"/>
                <a:defRPr/>
              </a:pPr>
              <a:r>
                <a:rPr lang="en-GB" sz="1600">
                  <a:solidFill>
                    <a:srgbClr val="000000"/>
                  </a:solidFill>
                  <a:latin typeface="Arial Nova Light"/>
                </a:rPr>
                <a:t>Anomaly detection;</a:t>
              </a:r>
            </a:p>
            <a:p>
              <a:pPr marL="742950" lvl="1" indent="-285750">
                <a:lnSpc>
                  <a:spcPct val="90000"/>
                </a:lnSpc>
                <a:spcBef>
                  <a:spcPts val="1000"/>
                </a:spcBef>
                <a:buFont typeface="Courier New"/>
                <a:buChar char="o"/>
                <a:defRPr/>
              </a:pPr>
              <a:r>
                <a:rPr lang="en-GB" sz="1600">
                  <a:solidFill>
                    <a:srgbClr val="000000"/>
                  </a:solidFill>
                  <a:latin typeface="Arial Nova Light"/>
                </a:rPr>
                <a:t>Virtual diagnostics;</a:t>
              </a:r>
            </a:p>
            <a:p>
              <a:pPr marL="742950" lvl="1" indent="-285750">
                <a:lnSpc>
                  <a:spcPct val="90000"/>
                </a:lnSpc>
                <a:spcBef>
                  <a:spcPts val="1000"/>
                </a:spcBef>
                <a:buFont typeface="Courier New"/>
                <a:buChar char="o"/>
                <a:defRPr/>
              </a:pPr>
              <a:r>
                <a:rPr lang="en-GB" sz="1600">
                  <a:solidFill>
                    <a:srgbClr val="000000"/>
                  </a:solidFill>
                  <a:latin typeface="Arial Nova Light"/>
                </a:rPr>
                <a:t>Automated tuning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endParaRPr lang="en-GB" sz="1600">
                <a:latin typeface="Arial Nova Light"/>
              </a:endParaRPr>
            </a:p>
            <a:p>
              <a:pPr marL="285750" indent="-285750">
                <a:buFont typeface="Arial"/>
                <a:buChar char="•"/>
                <a:defRPr/>
              </a:pPr>
              <a:endParaRPr lang="en-GB" sz="1500">
                <a:latin typeface="Arial Nova Light"/>
              </a:endParaRPr>
            </a:p>
          </p:txBody>
        </p:sp>
      </p:grpSp>
      <p:sp>
        <p:nvSpPr>
          <p:cNvPr id="1870775305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282270" y="6492872"/>
            <a:ext cx="27432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AF2A5507-04C0-54F8-5533-260BBCB22A69}" type="slidenum">
              <a:rPr lang="en-GB"/>
              <a:t>2</a:t>
            </a:fld>
            <a:endParaRPr/>
          </a:p>
        </p:txBody>
      </p:sp>
      <p:pic>
        <p:nvPicPr>
          <p:cNvPr id="3" name="Picture 2" descr="A diagram of a system&#10;&#10;AI-generated content may be incorrect.">
            <a:extLst>
              <a:ext uri="{FF2B5EF4-FFF2-40B4-BE49-F238E27FC236}">
                <a16:creationId xmlns:a16="http://schemas.microsoft.com/office/drawing/2014/main" id="{6A72BC5C-2905-392C-BC18-9A1D71C64E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2" y="4077541"/>
            <a:ext cx="4543425" cy="271462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77160E5-F7D2-7FCA-9091-FB0F1D5458D2}"/>
              </a:ext>
            </a:extLst>
          </p:cNvPr>
          <p:cNvSpPr/>
          <p:nvPr/>
        </p:nvSpPr>
        <p:spPr bwMode="auto">
          <a:xfrm>
            <a:off x="4520475" y="6077173"/>
            <a:ext cx="2520431" cy="603495"/>
          </a:xfrm>
          <a:prstGeom prst="rect">
            <a:avLst/>
          </a:prstGeom>
          <a:solidFill>
            <a:schemeClr val="accent2">
              <a:alpha val="10000"/>
            </a:schemeClr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rgbClr val="2E2D62"/>
                </a:solidFill>
                <a:latin typeface="Arial Nova Light"/>
              </a:rPr>
              <a:t>Figures from </a:t>
            </a:r>
            <a:r>
              <a:rPr lang="en-US" sz="1600" err="1">
                <a:solidFill>
                  <a:schemeClr val="accent2"/>
                </a:solidFill>
                <a:latin typeface="Arial Nova Ligh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Twinac</a:t>
            </a:r>
            <a:r>
              <a:rPr lang="en-US" sz="1600">
                <a:solidFill>
                  <a:schemeClr val="accent2"/>
                </a:solidFill>
                <a:latin typeface="Arial Nova Ligh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paper</a:t>
            </a:r>
            <a:r>
              <a:rPr lang="en-US" sz="1600">
                <a:solidFill>
                  <a:srgbClr val="2E2D62"/>
                </a:solidFill>
                <a:latin typeface="Arial Nova Light"/>
              </a:rPr>
              <a:t>, arXiv.2507.24093</a:t>
            </a:r>
            <a:endParaRPr lang="en-US" sz="1600">
              <a:solidFill>
                <a:srgbClr val="FFFFFF"/>
              </a:solidFill>
              <a:latin typeface="Arial Nova Light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46F2464-05B0-8DB2-5FA6-C2F8232A1652}"/>
              </a:ext>
            </a:extLst>
          </p:cNvPr>
          <p:cNvGrpSpPr/>
          <p:nvPr/>
        </p:nvGrpSpPr>
        <p:grpSpPr bwMode="auto">
          <a:xfrm>
            <a:off x="4287066" y="1040136"/>
            <a:ext cx="3624990" cy="3034131"/>
            <a:chOff x="524250" y="1293620"/>
            <a:chExt cx="5400001" cy="662624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EE74E79-123C-A770-C5B3-9C45124CF23C}"/>
                </a:ext>
              </a:extLst>
            </p:cNvPr>
            <p:cNvSpPr/>
            <p:nvPr/>
          </p:nvSpPr>
          <p:spPr bwMode="auto">
            <a:xfrm>
              <a:off x="524251" y="1362392"/>
              <a:ext cx="5400000" cy="655746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63E5796-6B55-BDDF-1F06-6A3F98AEEFA3}"/>
                </a:ext>
              </a:extLst>
            </p:cNvPr>
            <p:cNvSpPr/>
            <p:nvPr/>
          </p:nvSpPr>
          <p:spPr bwMode="auto">
            <a:xfrm>
              <a:off x="524250" y="1293620"/>
              <a:ext cx="5400000" cy="715544"/>
            </a:xfrm>
            <a:prstGeom prst="rect">
              <a:avLst/>
            </a:prstGeom>
            <a:solidFill>
              <a:srgbClr val="0030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defRPr/>
              </a:pPr>
              <a:r>
                <a:rPr lang="en-GB" sz="1600" b="1">
                  <a:cs typeface="Arial"/>
                </a:rPr>
                <a:t>How can we realize a digital twin?</a:t>
              </a:r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22422A0-3C2F-3D69-ADBA-8A44C28004A7}"/>
                </a:ext>
              </a:extLst>
            </p:cNvPr>
            <p:cNvSpPr txBox="1"/>
            <p:nvPr/>
          </p:nvSpPr>
          <p:spPr bwMode="auto">
            <a:xfrm>
              <a:off x="708278" y="2390071"/>
              <a:ext cx="5017904" cy="486500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solidFill>
                    <a:srgbClr val="000000"/>
                  </a:solidFill>
                  <a:latin typeface="Arial Nova Light"/>
                </a:rPr>
                <a:t>Generate a virtual copy of the physical accelerator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Use a configurable simulation model to:</a:t>
              </a:r>
            </a:p>
            <a:p>
              <a:pPr marL="742950" lvl="1" indent="-285750">
                <a:lnSpc>
                  <a:spcPct val="90000"/>
                </a:lnSpc>
                <a:spcBef>
                  <a:spcPts val="1000"/>
                </a:spcBef>
                <a:buFont typeface="Courier New"/>
                <a:buChar char="o"/>
                <a:defRPr/>
              </a:pPr>
              <a:r>
                <a:rPr lang="en-GB" sz="1600">
                  <a:latin typeface="Arial Nova Light"/>
                </a:rPr>
                <a:t>Read machine status</a:t>
              </a:r>
            </a:p>
            <a:p>
              <a:pPr marL="742950" lvl="1" indent="-285750">
                <a:lnSpc>
                  <a:spcPct val="90000"/>
                </a:lnSpc>
                <a:spcBef>
                  <a:spcPts val="1000"/>
                </a:spcBef>
                <a:buFont typeface="Courier New"/>
                <a:buChar char="o"/>
                <a:defRPr/>
              </a:pPr>
              <a:r>
                <a:rPr lang="en-GB" sz="1600">
                  <a:latin typeface="Arial Nova Light"/>
                </a:rPr>
                <a:t>Model beam evolution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Write simulated outputs to virtual accelerator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88B3D09-2728-F5D6-9AF6-B7CAF4A1E562}"/>
              </a:ext>
            </a:extLst>
          </p:cNvPr>
          <p:cNvGrpSpPr/>
          <p:nvPr/>
        </p:nvGrpSpPr>
        <p:grpSpPr bwMode="auto">
          <a:xfrm>
            <a:off x="8287567" y="1040136"/>
            <a:ext cx="3744658" cy="3031669"/>
            <a:chOff x="524250" y="1362392"/>
            <a:chExt cx="5400001" cy="655746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B5BD725-A8EB-E924-8F15-F782DFD6C429}"/>
                </a:ext>
              </a:extLst>
            </p:cNvPr>
            <p:cNvSpPr/>
            <p:nvPr/>
          </p:nvSpPr>
          <p:spPr bwMode="auto">
            <a:xfrm>
              <a:off x="524251" y="1362392"/>
              <a:ext cx="5400000" cy="655746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9AAEF9D-5573-86EB-3D44-DDEF659F8DBB}"/>
                </a:ext>
              </a:extLst>
            </p:cNvPr>
            <p:cNvSpPr/>
            <p:nvPr/>
          </p:nvSpPr>
          <p:spPr bwMode="auto">
            <a:xfrm>
              <a:off x="524250" y="1375654"/>
              <a:ext cx="5400000" cy="769241"/>
            </a:xfrm>
            <a:prstGeom prst="rect">
              <a:avLst/>
            </a:prstGeom>
            <a:solidFill>
              <a:srgbClr val="0030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defRPr/>
              </a:pPr>
              <a:r>
                <a:rPr lang="en-GB" sz="1600" b="1">
                  <a:cs typeface="Arial"/>
                </a:rPr>
                <a:t>Digital Twin Requirements</a:t>
              </a:r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8D29FC7-E396-1B7A-97B2-846DD4FE2DDB}"/>
                </a:ext>
              </a:extLst>
            </p:cNvPr>
            <p:cNvSpPr txBox="1"/>
            <p:nvPr/>
          </p:nvSpPr>
          <p:spPr bwMode="auto">
            <a:xfrm>
              <a:off x="708279" y="2390071"/>
              <a:ext cx="5017905" cy="516654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solidFill>
                    <a:srgbClr val="000000"/>
                  </a:solidFill>
                  <a:latin typeface="Arial Nova Light"/>
                </a:rPr>
                <a:t>Reproduce the physical machine state – as close as possible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Integrate seamlessly with the real control system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Modularity – to allow swapping out of modules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Configurable – to apply to multiple accelerators</a:t>
              </a:r>
            </a:p>
          </p:txBody>
        </p:sp>
      </p:grpSp>
      <p:pic>
        <p:nvPicPr>
          <p:cNvPr id="23" name="Picture 22" descr="A diagram of a virtual accelerator&#10;&#10;AI-generated content may be incorrect.">
            <a:extLst>
              <a:ext uri="{FF2B5EF4-FFF2-40B4-BE49-F238E27FC236}">
                <a16:creationId xmlns:a16="http://schemas.microsoft.com/office/drawing/2014/main" id="{09D8B705-6B19-A010-9778-001B79E7B2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9853" y="4217054"/>
            <a:ext cx="4303058" cy="22675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3EC26091-E6CD-4286-93E6-1992E8C50ACB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D3BEB366-9112-CA75-D6B2-A5F96C39CB27}"/>
              </a:ext>
            </a:extLst>
          </p:cNvPr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Digital Twin Architecture</a:t>
            </a:r>
            <a:endParaRPr lang="en-US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09DC20FB-6B9E-4072-049E-6EC7691568AD}"/>
              </a:ext>
            </a:extLst>
          </p:cNvPr>
          <p:cNvSpPr txBox="1"/>
          <p:nvPr/>
        </p:nvSpPr>
        <p:spPr bwMode="auto">
          <a:xfrm>
            <a:off x="7099519" y="573698"/>
            <a:ext cx="2993988" cy="46613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BE2162E-1633-7403-D729-B3F2059192E6}"/>
              </a:ext>
            </a:extLst>
          </p:cNvPr>
          <p:cNvGrpSpPr/>
          <p:nvPr/>
        </p:nvGrpSpPr>
        <p:grpSpPr bwMode="auto">
          <a:xfrm>
            <a:off x="163302" y="1040136"/>
            <a:ext cx="3703429" cy="2003900"/>
            <a:chOff x="524250" y="1362392"/>
            <a:chExt cx="5400001" cy="655746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3526341-D604-0350-2C76-EEC1646BF9E5}"/>
                </a:ext>
              </a:extLst>
            </p:cNvPr>
            <p:cNvSpPr/>
            <p:nvPr/>
          </p:nvSpPr>
          <p:spPr bwMode="auto">
            <a:xfrm>
              <a:off x="524251" y="1362392"/>
              <a:ext cx="5400000" cy="655746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11025E3-91F5-412C-57AC-77193B9A7EEB}"/>
                </a:ext>
              </a:extLst>
            </p:cNvPr>
            <p:cNvSpPr/>
            <p:nvPr/>
          </p:nvSpPr>
          <p:spPr bwMode="auto">
            <a:xfrm>
              <a:off x="524250" y="1375654"/>
              <a:ext cx="5400000" cy="769241"/>
            </a:xfrm>
            <a:prstGeom prst="rect">
              <a:avLst/>
            </a:prstGeom>
            <a:solidFill>
              <a:srgbClr val="0030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defRPr/>
              </a:pPr>
              <a:r>
                <a:rPr lang="en-GB" sz="1600" b="1">
                  <a:cs typeface="Arial"/>
                </a:rPr>
                <a:t>Accelerator Lattice</a:t>
              </a:r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FB1ECCC-54CC-3517-91B2-297BDF7360DF}"/>
                </a:ext>
              </a:extLst>
            </p:cNvPr>
            <p:cNvSpPr txBox="1"/>
            <p:nvPr/>
          </p:nvSpPr>
          <p:spPr bwMode="auto">
            <a:xfrm>
              <a:off x="708278" y="2390071"/>
              <a:ext cx="5017904" cy="518684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solidFill>
                    <a:srgbClr val="000000"/>
                  </a:solidFill>
                  <a:latin typeface="Arial Nova Light"/>
                </a:rPr>
                <a:t>The </a:t>
              </a:r>
              <a:r>
                <a:rPr lang="en-GB" sz="1600" b="1">
                  <a:solidFill>
                    <a:srgbClr val="000000"/>
                  </a:solidFill>
                  <a:latin typeface="Arial Nova Light"/>
                </a:rPr>
                <a:t>ground source of truth </a:t>
              </a:r>
              <a:r>
                <a:rPr lang="en-GB" sz="1600">
                  <a:solidFill>
                    <a:srgbClr val="000000"/>
                  </a:solidFill>
                  <a:latin typeface="Arial Nova Light"/>
                </a:rPr>
                <a:t>about the accelerator, containing:</a:t>
              </a:r>
              <a:endParaRPr lang="en-US">
                <a:solidFill>
                  <a:srgbClr val="000000"/>
                </a:solidFill>
                <a:latin typeface="Arial"/>
              </a:endParaRPr>
            </a:p>
            <a:p>
              <a:pPr marL="742950" lvl="1" indent="-285750">
                <a:lnSpc>
                  <a:spcPct val="90000"/>
                </a:lnSpc>
                <a:spcBef>
                  <a:spcPts val="1000"/>
                </a:spcBef>
                <a:buFont typeface="Courier New"/>
                <a:buChar char="o"/>
                <a:defRPr/>
              </a:pPr>
              <a:r>
                <a:rPr lang="en-GB" sz="1600">
                  <a:latin typeface="Arial Nova Light"/>
                </a:rPr>
                <a:t>Element definitions</a:t>
              </a:r>
            </a:p>
            <a:p>
              <a:pPr marL="742950" lvl="1" indent="-285750">
                <a:lnSpc>
                  <a:spcPct val="90000"/>
                </a:lnSpc>
                <a:spcBef>
                  <a:spcPts val="1000"/>
                </a:spcBef>
                <a:buFont typeface="Courier New"/>
                <a:buChar char="o"/>
                <a:defRPr/>
              </a:pPr>
              <a:r>
                <a:rPr lang="en-GB" sz="1600">
                  <a:latin typeface="Arial Nova Light"/>
                </a:rPr>
                <a:t>Control system information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Based on </a:t>
              </a:r>
              <a:r>
                <a:rPr lang="en-GB" sz="1600">
                  <a:latin typeface="Arial Nova Light"/>
                  <a:hlinkClick r:id="rId3"/>
                </a:rPr>
                <a:t>LAURA format</a:t>
              </a:r>
              <a:endParaRPr lang="en-GB" sz="1600">
                <a:latin typeface="Arial Nova Light"/>
              </a:endParaRPr>
            </a:p>
          </p:txBody>
        </p:sp>
      </p:grpSp>
      <p:sp>
        <p:nvSpPr>
          <p:cNvPr id="1870775305" name="Slide Number Placeholder 5">
            <a:extLst>
              <a:ext uri="{FF2B5EF4-FFF2-40B4-BE49-F238E27FC236}">
                <a16:creationId xmlns:a16="http://schemas.microsoft.com/office/drawing/2014/main" id="{3AA39A95-987D-7C06-7C51-3C607D07E3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auto">
          <a:xfrm>
            <a:off x="9282270" y="6492872"/>
            <a:ext cx="27432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AF2A5507-04C0-54F8-5533-260BBCB22A69}" type="slidenum">
              <a:rPr lang="en-GB"/>
              <a:t>3</a:t>
            </a:fld>
            <a:endParaRPr/>
          </a:p>
        </p:txBody>
      </p:sp>
      <p:pic>
        <p:nvPicPr>
          <p:cNvPr id="2" name="Picture 1" descr="A diagram of a network&#10;&#10;AI-generated content may be incorrect.">
            <a:extLst>
              <a:ext uri="{FF2B5EF4-FFF2-40B4-BE49-F238E27FC236}">
                <a16:creationId xmlns:a16="http://schemas.microsoft.com/office/drawing/2014/main" id="{C350DA1E-2BD6-7D8E-CB5C-3D7761E589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9419" y="1258140"/>
            <a:ext cx="6616514" cy="4330513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88BFBFC4-A608-AE75-56FC-20703DB793AF}"/>
              </a:ext>
            </a:extLst>
          </p:cNvPr>
          <p:cNvGrpSpPr/>
          <p:nvPr/>
        </p:nvGrpSpPr>
        <p:grpSpPr bwMode="auto">
          <a:xfrm>
            <a:off x="163302" y="3045988"/>
            <a:ext cx="3703430" cy="1578077"/>
            <a:chOff x="524250" y="1362392"/>
            <a:chExt cx="5400001" cy="6557469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DBB0AEB-2AB0-94ED-0C36-BF608AA35C89}"/>
                </a:ext>
              </a:extLst>
            </p:cNvPr>
            <p:cNvSpPr/>
            <p:nvPr/>
          </p:nvSpPr>
          <p:spPr bwMode="auto">
            <a:xfrm>
              <a:off x="524251" y="1362392"/>
              <a:ext cx="5400000" cy="655746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B5C8756-3975-F412-C21D-8789338CA67F}"/>
                </a:ext>
              </a:extLst>
            </p:cNvPr>
            <p:cNvSpPr/>
            <p:nvPr/>
          </p:nvSpPr>
          <p:spPr bwMode="auto">
            <a:xfrm>
              <a:off x="524250" y="1375656"/>
              <a:ext cx="5400000" cy="908930"/>
            </a:xfrm>
            <a:prstGeom prst="rect">
              <a:avLst/>
            </a:prstGeom>
            <a:solidFill>
              <a:srgbClr val="0030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defRPr/>
              </a:pPr>
              <a:r>
                <a:rPr lang="en-GB" sz="1600" b="1">
                  <a:cs typeface="Arial"/>
                </a:rPr>
                <a:t>Virtual Accelerator</a:t>
              </a:r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8B609F4-DC83-468A-95F6-98D71A0C3D36}"/>
                </a:ext>
              </a:extLst>
            </p:cNvPr>
            <p:cNvSpPr txBox="1"/>
            <p:nvPr/>
          </p:nvSpPr>
          <p:spPr bwMode="auto">
            <a:xfrm>
              <a:off x="708278" y="2390069"/>
              <a:ext cx="5017904" cy="552067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 b="1">
                  <a:solidFill>
                    <a:srgbClr val="000000"/>
                  </a:solidFill>
                  <a:latin typeface="Arial Nova Light"/>
                </a:rPr>
                <a:t>Generated</a:t>
              </a:r>
              <a:r>
                <a:rPr lang="en-GB" sz="1600" b="1">
                  <a:latin typeface="Arial Nova Light"/>
                </a:rPr>
                <a:t> procedurally</a:t>
              </a:r>
              <a:r>
                <a:rPr lang="en-GB" sz="1600">
                  <a:latin typeface="Arial Nova Light"/>
                </a:rPr>
                <a:t> based on the lattice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Sends signals to </a:t>
              </a:r>
              <a:r>
                <a:rPr lang="en-GB" sz="1600" b="1">
                  <a:latin typeface="Arial Nova Light"/>
                </a:rPr>
                <a:t>update simulation model</a:t>
              </a:r>
              <a:r>
                <a:rPr lang="en-GB" sz="1600">
                  <a:latin typeface="Arial Nova Light"/>
                </a:rPr>
                <a:t> when changes are made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3948B96-B6D2-B1F3-175D-59FD3AC16462}"/>
              </a:ext>
            </a:extLst>
          </p:cNvPr>
          <p:cNvGrpSpPr/>
          <p:nvPr/>
        </p:nvGrpSpPr>
        <p:grpSpPr bwMode="auto">
          <a:xfrm>
            <a:off x="163301" y="4626017"/>
            <a:ext cx="3703429" cy="2003900"/>
            <a:chOff x="524250" y="1362392"/>
            <a:chExt cx="5400001" cy="6557469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272C746-D431-DD3D-FD1F-F5CCE7848070}"/>
                </a:ext>
              </a:extLst>
            </p:cNvPr>
            <p:cNvSpPr/>
            <p:nvPr/>
          </p:nvSpPr>
          <p:spPr bwMode="auto">
            <a:xfrm>
              <a:off x="524251" y="1362392"/>
              <a:ext cx="5400000" cy="655746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AF96278-3357-6187-5633-63991C278068}"/>
                </a:ext>
              </a:extLst>
            </p:cNvPr>
            <p:cNvSpPr/>
            <p:nvPr/>
          </p:nvSpPr>
          <p:spPr bwMode="auto">
            <a:xfrm>
              <a:off x="524250" y="1375654"/>
              <a:ext cx="5400000" cy="769241"/>
            </a:xfrm>
            <a:prstGeom prst="rect">
              <a:avLst/>
            </a:prstGeom>
            <a:solidFill>
              <a:srgbClr val="0030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defRPr/>
              </a:pPr>
              <a:r>
                <a:rPr lang="en-GB" sz="1600" b="1">
                  <a:cs typeface="Arial"/>
                </a:rPr>
                <a:t>Simulation Model</a:t>
              </a:r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4596795-1FAA-7396-FC83-02880FE1D8F4}"/>
                </a:ext>
              </a:extLst>
            </p:cNvPr>
            <p:cNvSpPr txBox="1"/>
            <p:nvPr/>
          </p:nvSpPr>
          <p:spPr bwMode="auto">
            <a:xfrm>
              <a:off x="708278" y="2390071"/>
              <a:ext cx="5017904" cy="476719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Can use </a:t>
              </a:r>
              <a:r>
                <a:rPr lang="en-GB" sz="1600" b="1">
                  <a:latin typeface="Arial Nova Light"/>
                </a:rPr>
                <a:t>particle tracking codes </a:t>
              </a:r>
              <a:r>
                <a:rPr lang="en-GB" sz="1600">
                  <a:latin typeface="Arial Nova Light"/>
                </a:rPr>
                <a:t>or </a:t>
              </a:r>
              <a:r>
                <a:rPr lang="en-GB" sz="1600" b="1">
                  <a:latin typeface="Arial Nova Light"/>
                </a:rPr>
                <a:t>AI models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Updates </a:t>
              </a:r>
              <a:r>
                <a:rPr lang="en-GB" sz="1600" b="1">
                  <a:latin typeface="Arial Nova Light"/>
                </a:rPr>
                <a:t>virtual control system </a:t>
              </a:r>
              <a:r>
                <a:rPr lang="en-GB" sz="1600">
                  <a:latin typeface="Arial Nova Light"/>
                </a:rPr>
                <a:t>with simulation outputs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Based on </a:t>
              </a:r>
              <a:r>
                <a:rPr lang="en-GB" sz="1600">
                  <a:latin typeface="Arial Nova Light"/>
                  <a:hlinkClick r:id="rId5"/>
                </a:rPr>
                <a:t>SIMBA package</a:t>
              </a:r>
              <a:endParaRPr lang="en-GB" sz="1600">
                <a:latin typeface="Arial Nova Light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1BA8FE-B7B9-D753-ADAA-FC78C56962D2}"/>
              </a:ext>
            </a:extLst>
          </p:cNvPr>
          <p:cNvGrpSpPr/>
          <p:nvPr/>
        </p:nvGrpSpPr>
        <p:grpSpPr bwMode="auto">
          <a:xfrm>
            <a:off x="3861242" y="4626016"/>
            <a:ext cx="3703429" cy="2003900"/>
            <a:chOff x="524250" y="1362392"/>
            <a:chExt cx="5400001" cy="6557469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B41D56D-43FA-B794-823B-D7017566C655}"/>
                </a:ext>
              </a:extLst>
            </p:cNvPr>
            <p:cNvSpPr/>
            <p:nvPr/>
          </p:nvSpPr>
          <p:spPr bwMode="auto">
            <a:xfrm>
              <a:off x="524251" y="1362392"/>
              <a:ext cx="5400000" cy="655746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6680AA3-C64F-8C3A-2FB8-B9AD12073F4A}"/>
                </a:ext>
              </a:extLst>
            </p:cNvPr>
            <p:cNvSpPr/>
            <p:nvPr/>
          </p:nvSpPr>
          <p:spPr bwMode="auto">
            <a:xfrm>
              <a:off x="524250" y="1375654"/>
              <a:ext cx="5400000" cy="769241"/>
            </a:xfrm>
            <a:prstGeom prst="rect">
              <a:avLst/>
            </a:prstGeom>
            <a:solidFill>
              <a:srgbClr val="0030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defRPr/>
              </a:pPr>
              <a:r>
                <a:rPr lang="en-GB" sz="1600" b="1">
                  <a:cs typeface="Arial"/>
                </a:rPr>
                <a:t>Lattice Database</a:t>
              </a:r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87F26EC-AF37-83BF-62C3-FE16D0F53AF4}"/>
                </a:ext>
              </a:extLst>
            </p:cNvPr>
            <p:cNvSpPr txBox="1"/>
            <p:nvPr/>
          </p:nvSpPr>
          <p:spPr bwMode="auto">
            <a:xfrm>
              <a:off x="708278" y="2390071"/>
              <a:ext cx="5017904" cy="289724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Each run is associated with a UUID and saved to a database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To be used for model training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74488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C37F9EFD-8D40-D511-72BD-B2075C85330F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E759EE5-95C4-6C53-F880-E03122766A7E}"/>
              </a:ext>
            </a:extLst>
          </p:cNvPr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Deployment</a:t>
            </a:r>
            <a:endParaRPr lang="en-US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6D68498F-D615-BDF6-600A-28B28E7361D8}"/>
              </a:ext>
            </a:extLst>
          </p:cNvPr>
          <p:cNvSpPr txBox="1"/>
          <p:nvPr/>
        </p:nvSpPr>
        <p:spPr bwMode="auto">
          <a:xfrm>
            <a:off x="7099519" y="573698"/>
            <a:ext cx="2993988" cy="46613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50A29B3-428F-2FD0-1868-39F7CA7BD6DE}"/>
              </a:ext>
            </a:extLst>
          </p:cNvPr>
          <p:cNvGrpSpPr/>
          <p:nvPr/>
        </p:nvGrpSpPr>
        <p:grpSpPr bwMode="auto">
          <a:xfrm>
            <a:off x="-4786" y="939283"/>
            <a:ext cx="5429134" cy="2003900"/>
            <a:chOff x="524250" y="1362392"/>
            <a:chExt cx="5400001" cy="655746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018A68C-AEF9-27F9-317D-8BFAB60CED32}"/>
                </a:ext>
              </a:extLst>
            </p:cNvPr>
            <p:cNvSpPr/>
            <p:nvPr/>
          </p:nvSpPr>
          <p:spPr bwMode="auto">
            <a:xfrm>
              <a:off x="524251" y="1362392"/>
              <a:ext cx="5400000" cy="655746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7218496-7EB2-A38A-4DED-A04BD58F267D}"/>
                </a:ext>
              </a:extLst>
            </p:cNvPr>
            <p:cNvSpPr/>
            <p:nvPr/>
          </p:nvSpPr>
          <p:spPr bwMode="auto">
            <a:xfrm>
              <a:off x="524250" y="1375654"/>
              <a:ext cx="5400000" cy="769241"/>
            </a:xfrm>
            <a:prstGeom prst="rect">
              <a:avLst/>
            </a:prstGeom>
            <a:solidFill>
              <a:srgbClr val="0030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defRPr/>
              </a:pPr>
              <a:r>
                <a:rPr lang="en-GB" sz="1600" b="1">
                  <a:cs typeface="Arial"/>
                </a:rPr>
                <a:t>Model Matching on CLARA</a:t>
              </a:r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0102786-772C-51FC-FA6D-D91FCBCB88E0}"/>
                </a:ext>
              </a:extLst>
            </p:cNvPr>
            <p:cNvSpPr txBox="1"/>
            <p:nvPr/>
          </p:nvSpPr>
          <p:spPr bwMode="auto">
            <a:xfrm>
              <a:off x="708278" y="2390071"/>
              <a:ext cx="5017904" cy="367946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400">
                  <a:solidFill>
                    <a:srgbClr val="000000"/>
                  </a:solidFill>
                  <a:latin typeface="Arial Nova Light"/>
                </a:rPr>
                <a:t>Initial comparisons between real and virtual measurements taken on the CLARA accelerator are promising</a:t>
              </a:r>
              <a:endParaRPr lang="en-US" sz="1400">
                <a:solidFill>
                  <a:srgbClr val="000000"/>
                </a:solidFill>
                <a:latin typeface="Arial"/>
              </a:endParaRP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400">
                  <a:latin typeface="Arial Nova Light"/>
                </a:rPr>
                <a:t>Future model training will be based on results from the digital twin </a:t>
              </a:r>
              <a:endParaRPr lang="en-US" sz="1400">
                <a:latin typeface="Arial"/>
              </a:endParaRP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400">
                  <a:latin typeface="Arial Nova Light"/>
                </a:rPr>
                <a:t>Prototype measurement apps have been successfully deployed</a:t>
              </a:r>
            </a:p>
          </p:txBody>
        </p:sp>
      </p:grpSp>
      <p:sp>
        <p:nvSpPr>
          <p:cNvPr id="1870775305" name="Slide Number Placeholder 5">
            <a:extLst>
              <a:ext uri="{FF2B5EF4-FFF2-40B4-BE49-F238E27FC236}">
                <a16:creationId xmlns:a16="http://schemas.microsoft.com/office/drawing/2014/main" id="{737EED19-B100-CE4E-65E7-A5D76612D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auto">
          <a:xfrm>
            <a:off x="9282270" y="6492872"/>
            <a:ext cx="27432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AF2A5507-04C0-54F8-5533-260BBCB22A69}" type="slidenum">
              <a:rPr lang="en-GB"/>
              <a:t>4</a:t>
            </a:fld>
            <a:endParaRPr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1F69395-8C1D-D70E-29E2-C6C548A79293}"/>
              </a:ext>
            </a:extLst>
          </p:cNvPr>
          <p:cNvGrpSpPr/>
          <p:nvPr/>
        </p:nvGrpSpPr>
        <p:grpSpPr bwMode="auto">
          <a:xfrm>
            <a:off x="-15991" y="4334665"/>
            <a:ext cx="5440340" cy="1185871"/>
            <a:chOff x="524251" y="1362392"/>
            <a:chExt cx="5400000" cy="6557469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B37894B-364B-37A6-14E1-B6257157A0E3}"/>
                </a:ext>
              </a:extLst>
            </p:cNvPr>
            <p:cNvSpPr/>
            <p:nvPr/>
          </p:nvSpPr>
          <p:spPr bwMode="auto">
            <a:xfrm>
              <a:off x="524251" y="1362392"/>
              <a:ext cx="5400000" cy="655746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A177D5F-BC07-BAF0-4BAD-E01514B17C63}"/>
                </a:ext>
              </a:extLst>
            </p:cNvPr>
            <p:cNvSpPr/>
            <p:nvPr/>
          </p:nvSpPr>
          <p:spPr bwMode="auto">
            <a:xfrm>
              <a:off x="535372" y="1375652"/>
              <a:ext cx="5388878" cy="1202995"/>
            </a:xfrm>
            <a:prstGeom prst="rect">
              <a:avLst/>
            </a:prstGeom>
            <a:solidFill>
              <a:srgbClr val="0030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defRPr/>
              </a:pPr>
              <a:r>
                <a:rPr lang="en-GB" sz="1600" b="1">
                  <a:cs typeface="Arial"/>
                </a:rPr>
                <a:t>Virtual Commissioning of LCLS-II</a:t>
              </a:r>
              <a:endParaRPr lang="en-US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2ABBDD2-589A-0DF7-1658-2E09D20801F4}"/>
                </a:ext>
              </a:extLst>
            </p:cNvPr>
            <p:cNvSpPr txBox="1"/>
            <p:nvPr/>
          </p:nvSpPr>
          <p:spPr bwMode="auto">
            <a:xfrm>
              <a:off x="708278" y="2390069"/>
              <a:ext cx="5017904" cy="262531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400">
                  <a:solidFill>
                    <a:srgbClr val="000000"/>
                  </a:solidFill>
                  <a:latin typeface="Arial Nova Light"/>
                </a:rPr>
                <a:t>LCLS-II is under construction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400">
                  <a:latin typeface="Arial Nova Light"/>
                </a:rPr>
                <a:t>Prototyping of virtual measurements can greatly expedite the commissioning process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A285147-B6E2-1F5C-B11C-1CCBBFFC95D6}"/>
              </a:ext>
            </a:extLst>
          </p:cNvPr>
          <p:cNvGrpSpPr/>
          <p:nvPr/>
        </p:nvGrpSpPr>
        <p:grpSpPr bwMode="auto">
          <a:xfrm>
            <a:off x="-15992" y="2945135"/>
            <a:ext cx="5440340" cy="1353959"/>
            <a:chOff x="524251" y="1362392"/>
            <a:chExt cx="5400000" cy="6557469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DD90145-D566-A9E3-C1FE-498F328AB4CF}"/>
                </a:ext>
              </a:extLst>
            </p:cNvPr>
            <p:cNvSpPr/>
            <p:nvPr/>
          </p:nvSpPr>
          <p:spPr bwMode="auto">
            <a:xfrm>
              <a:off x="524251" y="1362392"/>
              <a:ext cx="5400000" cy="655746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FB9E4B9-AAF9-38CE-C59F-39ECFD805F06}"/>
                </a:ext>
              </a:extLst>
            </p:cNvPr>
            <p:cNvSpPr/>
            <p:nvPr/>
          </p:nvSpPr>
          <p:spPr bwMode="auto">
            <a:xfrm>
              <a:off x="535372" y="1375653"/>
              <a:ext cx="5388878" cy="1094874"/>
            </a:xfrm>
            <a:prstGeom prst="rect">
              <a:avLst/>
            </a:prstGeom>
            <a:solidFill>
              <a:srgbClr val="0030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defRPr/>
              </a:pPr>
              <a:r>
                <a:rPr lang="en-GB" sz="1600" b="1">
                  <a:cs typeface="Arial"/>
                </a:rPr>
                <a:t>ML Model Deployment and Training at ISIS</a:t>
              </a:r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1B0803D-A363-571B-648E-C2DF2CF4C30D}"/>
                </a:ext>
              </a:extLst>
            </p:cNvPr>
            <p:cNvSpPr txBox="1"/>
            <p:nvPr/>
          </p:nvSpPr>
          <p:spPr bwMode="auto">
            <a:xfrm>
              <a:off x="708278" y="2390071"/>
              <a:ext cx="5017904" cy="262531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400">
                  <a:latin typeface="Arial Nova Light"/>
                </a:rPr>
                <a:t>Conventional tracking codes and ML models can be used interchangeably in the digital twin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400">
                  <a:latin typeface="Arial Nova Light"/>
                </a:rPr>
                <a:t>The lattice database can also be used for training models</a:t>
              </a:r>
            </a:p>
          </p:txBody>
        </p:sp>
      </p:grpSp>
      <p:pic>
        <p:nvPicPr>
          <p:cNvPr id="33" name="Picture 32" descr="A graph of different colored lines&#10;&#10;AI-generated content may be incorrect.">
            <a:extLst>
              <a:ext uri="{FF2B5EF4-FFF2-40B4-BE49-F238E27FC236}">
                <a16:creationId xmlns:a16="http://schemas.microsoft.com/office/drawing/2014/main" id="{BDB76EFA-C6CE-FED8-A914-18BD8AAC6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45376" y="2486026"/>
            <a:ext cx="3086660" cy="2143685"/>
          </a:xfrm>
          <a:prstGeom prst="rect">
            <a:avLst/>
          </a:prstGeom>
        </p:spPr>
      </p:pic>
      <p:pic>
        <p:nvPicPr>
          <p:cNvPr id="34" name="Picture 33" descr="A graph of different colored lines&#10;&#10;AI-generated content may be incorrect.">
            <a:extLst>
              <a:ext uri="{FF2B5EF4-FFF2-40B4-BE49-F238E27FC236}">
                <a16:creationId xmlns:a16="http://schemas.microsoft.com/office/drawing/2014/main" id="{8448BD0F-31DA-4343-9727-C1EC2A282D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7229" y="2486025"/>
            <a:ext cx="3176308" cy="2143685"/>
          </a:xfrm>
          <a:prstGeom prst="rect">
            <a:avLst/>
          </a:prstGeom>
        </p:spPr>
      </p:pic>
      <p:pic>
        <p:nvPicPr>
          <p:cNvPr id="4" name="Picture 3" descr="A screen shot of a graph&#10;&#10;AI-generated content may be incorrect.">
            <a:extLst>
              <a:ext uri="{FF2B5EF4-FFF2-40B4-BE49-F238E27FC236}">
                <a16:creationId xmlns:a16="http://schemas.microsoft.com/office/drawing/2014/main" id="{B4006B7C-B334-93B4-F8E6-5C663CCC35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4977654" y="4855753"/>
            <a:ext cx="2989578" cy="2001487"/>
          </a:xfrm>
          <a:prstGeom prst="rect">
            <a:avLst/>
          </a:prstGeom>
        </p:spPr>
      </p:pic>
      <p:pic>
        <p:nvPicPr>
          <p:cNvPr id="35" name="Picture 34" descr="A graph with red and blue lines&#10;&#10;AI-generated content may be incorrect.">
            <a:extLst>
              <a:ext uri="{FF2B5EF4-FFF2-40B4-BE49-F238E27FC236}">
                <a16:creationId xmlns:a16="http://schemas.microsoft.com/office/drawing/2014/main" id="{1641D2B8-60AA-C594-4123-85518E5BAB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13294" y="0"/>
            <a:ext cx="3283324" cy="2476501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E90557E0-406F-527B-EF3B-FDBF57B34360}"/>
              </a:ext>
            </a:extLst>
          </p:cNvPr>
          <p:cNvSpPr/>
          <p:nvPr/>
        </p:nvSpPr>
        <p:spPr bwMode="auto">
          <a:xfrm>
            <a:off x="8946799" y="1045733"/>
            <a:ext cx="2822990" cy="670729"/>
          </a:xfrm>
          <a:prstGeom prst="rect">
            <a:avLst/>
          </a:prstGeom>
          <a:solidFill>
            <a:schemeClr val="accent2">
              <a:alpha val="10000"/>
            </a:schemeClr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rgbClr val="2E2D62"/>
                </a:solidFill>
                <a:latin typeface="Arial Nova Light"/>
              </a:rPr>
              <a:t>Real and virtual bunch length measurements in CLARA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E54D9F5-57DA-4955-9D3C-20452C2D72A5}"/>
              </a:ext>
            </a:extLst>
          </p:cNvPr>
          <p:cNvSpPr/>
          <p:nvPr/>
        </p:nvSpPr>
        <p:spPr bwMode="auto">
          <a:xfrm>
            <a:off x="8520976" y="4631614"/>
            <a:ext cx="3517753" cy="603495"/>
          </a:xfrm>
          <a:prstGeom prst="rect">
            <a:avLst/>
          </a:prstGeom>
          <a:solidFill>
            <a:schemeClr val="accent2">
              <a:alpha val="10000"/>
            </a:schemeClr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rgbClr val="2E2D62"/>
                </a:solidFill>
                <a:latin typeface="Arial Nova Light"/>
              </a:rPr>
              <a:t>ISIS MEBT tracking in the digital twin: ASTRA (left) and ML model (right)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4F829A2-0EF8-3200-9C8B-45A1974352AF}"/>
              </a:ext>
            </a:extLst>
          </p:cNvPr>
          <p:cNvSpPr/>
          <p:nvPr/>
        </p:nvSpPr>
        <p:spPr bwMode="auto">
          <a:xfrm>
            <a:off x="1293181" y="5886672"/>
            <a:ext cx="3517753" cy="603495"/>
          </a:xfrm>
          <a:prstGeom prst="rect">
            <a:avLst/>
          </a:prstGeom>
          <a:solidFill>
            <a:schemeClr val="accent2">
              <a:alpha val="10000"/>
            </a:schemeClr>
          </a:solidFill>
          <a:ln w="254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rgbClr val="2E2D62"/>
                </a:solidFill>
                <a:latin typeface="Arial Nova Light"/>
              </a:rPr>
              <a:t>Virtual emittance measurement for LCLS-II</a:t>
            </a:r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70D3A4C-D4A7-0143-1058-FFD6EFD288E9}"/>
              </a:ext>
            </a:extLst>
          </p:cNvPr>
          <p:cNvGrpSpPr/>
          <p:nvPr/>
        </p:nvGrpSpPr>
        <p:grpSpPr bwMode="auto">
          <a:xfrm>
            <a:off x="8265155" y="5432840"/>
            <a:ext cx="3781870" cy="1331548"/>
            <a:chOff x="524250" y="1362392"/>
            <a:chExt cx="5400001" cy="655746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EF6CB14-BBEE-BC36-B491-4635D5E656D9}"/>
                </a:ext>
              </a:extLst>
            </p:cNvPr>
            <p:cNvSpPr/>
            <p:nvPr/>
          </p:nvSpPr>
          <p:spPr bwMode="auto">
            <a:xfrm>
              <a:off x="524251" y="1362392"/>
              <a:ext cx="5400000" cy="655746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0FBDA34-E30A-5884-00CF-9F26C46E6814}"/>
                </a:ext>
              </a:extLst>
            </p:cNvPr>
            <p:cNvSpPr/>
            <p:nvPr/>
          </p:nvSpPr>
          <p:spPr bwMode="auto">
            <a:xfrm>
              <a:off x="524250" y="1375656"/>
              <a:ext cx="5400000" cy="908930"/>
            </a:xfrm>
            <a:prstGeom prst="rect">
              <a:avLst/>
            </a:prstGeom>
            <a:solidFill>
              <a:srgbClr val="0030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>
                <a:defRPr/>
              </a:pPr>
              <a:r>
                <a:rPr lang="en-GB" sz="1600" b="1">
                  <a:cs typeface="Arial"/>
                </a:rPr>
                <a:t>Future Work</a:t>
              </a:r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9ECF536-63BE-9458-A085-11C921690E37}"/>
                </a:ext>
              </a:extLst>
            </p:cNvPr>
            <p:cNvSpPr txBox="1"/>
            <p:nvPr/>
          </p:nvSpPr>
          <p:spPr bwMode="auto">
            <a:xfrm>
              <a:off x="708278" y="2390068"/>
              <a:ext cx="5017904" cy="545149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solidFill>
                    <a:srgbClr val="000000"/>
                  </a:solidFill>
                  <a:latin typeface="Arial Nova Light"/>
                </a:rPr>
                <a:t>This architecture can be applied to any accelerator</a:t>
              </a:r>
            </a:p>
            <a:p>
              <a:pPr marL="285750" indent="-285750">
                <a:lnSpc>
                  <a:spcPct val="90000"/>
                </a:lnSpc>
                <a:spcBef>
                  <a:spcPts val="1000"/>
                </a:spcBef>
                <a:buFont typeface="Arial"/>
                <a:buChar char="•"/>
                <a:defRPr/>
              </a:pPr>
              <a:r>
                <a:rPr lang="en-GB" sz="1600">
                  <a:latin typeface="Arial Nova Light"/>
                </a:rPr>
                <a:t>Could be extended to cover user stations, photon transport, etc.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3657120"/>
      </p:ext>
    </p:extLst>
  </p:cSld>
  <p:clrMapOvr>
    <a:masterClrMapping/>
  </p:clrMapOvr>
</p:sld>
</file>

<file path=ppt/theme/theme1.xml><?xml version="1.0" encoding="utf-8"?>
<a:theme xmlns:a="http://schemas.openxmlformats.org/drawingml/2006/main" name="&quot;Official&quot; 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&quot;Official&quot; Page Divid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venir">
      <a:majorFont>
        <a:latin typeface="Avenir Next LT Pro Demi"/>
        <a:ea typeface="Arial"/>
        <a:cs typeface="Arial"/>
      </a:majorFont>
      <a:minorFont>
        <a:latin typeface="Avenir Next LT Pro Light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&quot;Custom&quot; 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venir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ontent Slide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Full Size Phot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Inset Phot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4</Slides>
  <Notes>4</Notes>
  <HiddenSlides>0</HiddenSlide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"Official" Title Slide</vt:lpstr>
      <vt:lpstr>"Official" Page Divider</vt:lpstr>
      <vt:lpstr>"Custom" Title Slide</vt:lpstr>
      <vt:lpstr>Content Slides</vt:lpstr>
      <vt:lpstr>Full Size Photo</vt:lpstr>
      <vt:lpstr>Inset Photo</vt:lpstr>
      <vt:lpstr>AI-Driven Accelerator Control</vt:lpstr>
      <vt:lpstr>Digital Twin Structure: How and Why</vt:lpstr>
      <vt:lpstr>Digital Twin Architecture</vt:lpstr>
      <vt:lpstr>Deployment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Beam Brightness Preservation in a Free-Electron Laser Driver</dc:title>
  <dc:subject/>
  <dc:creator>Johnson, Mark (STFC,DL,AST)</dc:creator>
  <cp:keywords/>
  <dc:description/>
  <cp:revision>4</cp:revision>
  <dcterms:created xsi:type="dcterms:W3CDTF">2024-09-26T16:28:07Z</dcterms:created>
  <dcterms:modified xsi:type="dcterms:W3CDTF">2026-03-17T13:13:12Z</dcterms:modified>
  <cp:category/>
  <dc:identifier/>
  <cp:contentStatus/>
  <dc:languag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0x010100B640C8791350D34F8C89593996A8D79B</vt:lpwstr>
  </property>
</Properties>
</file>