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57" r:id="rId4"/>
    <p:sldId id="1652" r:id="rId5"/>
    <p:sldId id="258" r:id="rId6"/>
    <p:sldId id="1505" r:id="rId7"/>
    <p:sldId id="1651" r:id="rId8"/>
    <p:sldId id="492" r:id="rId9"/>
    <p:sldId id="1659" r:id="rId10"/>
    <p:sldId id="259" r:id="rId11"/>
    <p:sldId id="1655" r:id="rId12"/>
    <p:sldId id="1654" r:id="rId13"/>
    <p:sldId id="1656" r:id="rId14"/>
    <p:sldId id="1657" r:id="rId15"/>
    <p:sldId id="260" r:id="rId16"/>
    <p:sldId id="1653" r:id="rId17"/>
    <p:sldId id="1660" r:id="rId18"/>
    <p:sldId id="1661" r:id="rId19"/>
    <p:sldId id="1658" r:id="rId20"/>
    <p:sldId id="360" r:id="rId21"/>
    <p:sldId id="1613" r:id="rId22"/>
    <p:sldId id="16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8CB56D-0791-44E8-9D59-5E1C90E4E81A}" v="148" dt="2026-07-06T06:23:33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Browne" userId="b45a252a-7a89-426d-9408-29491afd0889" providerId="ADAL" clId="{F19E6709-8EFB-4135-9D54-A13980988E2A}"/>
    <pc:docChg chg="undo custSel addSld modSld sldOrd">
      <pc:chgData name="Frank Browne" userId="b45a252a-7a89-426d-9408-29491afd0889" providerId="ADAL" clId="{F19E6709-8EFB-4135-9D54-A13980988E2A}" dt="2026-07-06T06:24:07.678" v="3156" actId="1076"/>
      <pc:docMkLst>
        <pc:docMk/>
      </pc:docMkLst>
      <pc:sldChg chg="modSp mod">
        <pc:chgData name="Frank Browne" userId="b45a252a-7a89-426d-9408-29491afd0889" providerId="ADAL" clId="{F19E6709-8EFB-4135-9D54-A13980988E2A}" dt="2026-07-05T14:27:17.792" v="983" actId="20577"/>
        <pc:sldMkLst>
          <pc:docMk/>
          <pc:sldMk cId="1510778136" sldId="256"/>
        </pc:sldMkLst>
        <pc:spChg chg="mod">
          <ac:chgData name="Frank Browne" userId="b45a252a-7a89-426d-9408-29491afd0889" providerId="ADAL" clId="{F19E6709-8EFB-4135-9D54-A13980988E2A}" dt="2026-07-05T14:27:17.792" v="983" actId="20577"/>
          <ac:spMkLst>
            <pc:docMk/>
            <pc:sldMk cId="1510778136" sldId="256"/>
            <ac:spMk id="3" creationId="{B113B92B-A176-C3CA-DBCA-0BC5D5977414}"/>
          </ac:spMkLst>
        </pc:spChg>
      </pc:sldChg>
      <pc:sldChg chg="addSp modSp mod">
        <pc:chgData name="Frank Browne" userId="b45a252a-7a89-426d-9408-29491afd0889" providerId="ADAL" clId="{F19E6709-8EFB-4135-9D54-A13980988E2A}" dt="2026-07-06T06:24:07.678" v="3156" actId="1076"/>
        <pc:sldMkLst>
          <pc:docMk/>
          <pc:sldMk cId="4219477796" sldId="257"/>
        </pc:sldMkLst>
        <pc:spChg chg="mod">
          <ac:chgData name="Frank Browne" userId="b45a252a-7a89-426d-9408-29491afd0889" providerId="ADAL" clId="{F19E6709-8EFB-4135-9D54-A13980988E2A}" dt="2026-07-05T15:09:54.756" v="1747" actId="1076"/>
          <ac:spMkLst>
            <pc:docMk/>
            <pc:sldMk cId="4219477796" sldId="257"/>
            <ac:spMk id="2" creationId="{2382D8F3-3038-567D-D491-A5536E9813B8}"/>
          </ac:spMkLst>
        </pc:spChg>
        <pc:spChg chg="add mod">
          <ac:chgData name="Frank Browne" userId="b45a252a-7a89-426d-9408-29491afd0889" providerId="ADAL" clId="{F19E6709-8EFB-4135-9D54-A13980988E2A}" dt="2026-07-06T06:24:07.678" v="3156" actId="1076"/>
          <ac:spMkLst>
            <pc:docMk/>
            <pc:sldMk cId="4219477796" sldId="257"/>
            <ac:spMk id="4" creationId="{FB37D8F1-96D1-26E9-908E-753551F517A8}"/>
          </ac:spMkLst>
        </pc:spChg>
        <pc:spChg chg="add mod">
          <ac:chgData name="Frank Browne" userId="b45a252a-7a89-426d-9408-29491afd0889" providerId="ADAL" clId="{F19E6709-8EFB-4135-9D54-A13980988E2A}" dt="2026-07-05T15:10:05.367" v="1750" actId="1076"/>
          <ac:spMkLst>
            <pc:docMk/>
            <pc:sldMk cId="4219477796" sldId="257"/>
            <ac:spMk id="12" creationId="{13DBEFD0-F53B-1FAD-C44E-C0EB43286BB2}"/>
          </ac:spMkLst>
        </pc:spChg>
      </pc:sldChg>
      <pc:sldChg chg="modSp mod">
        <pc:chgData name="Frank Browne" userId="b45a252a-7a89-426d-9408-29491afd0889" providerId="ADAL" clId="{F19E6709-8EFB-4135-9D54-A13980988E2A}" dt="2026-07-05T15:42:45.131" v="2955" actId="20577"/>
        <pc:sldMkLst>
          <pc:docMk/>
          <pc:sldMk cId="1437484402" sldId="259"/>
        </pc:sldMkLst>
        <pc:spChg chg="mod">
          <ac:chgData name="Frank Browne" userId="b45a252a-7a89-426d-9408-29491afd0889" providerId="ADAL" clId="{F19E6709-8EFB-4135-9D54-A13980988E2A}" dt="2026-07-05T15:42:45.131" v="2955" actId="20577"/>
          <ac:spMkLst>
            <pc:docMk/>
            <pc:sldMk cId="1437484402" sldId="259"/>
            <ac:spMk id="3" creationId="{74BC2070-F99D-5B96-34DC-C93C09ECED25}"/>
          </ac:spMkLst>
        </pc:spChg>
      </pc:sldChg>
      <pc:sldChg chg="addSp delSp modSp mod">
        <pc:chgData name="Frank Browne" userId="b45a252a-7a89-426d-9408-29491afd0889" providerId="ADAL" clId="{F19E6709-8EFB-4135-9D54-A13980988E2A}" dt="2026-07-05T15:44:45.435" v="3150" actId="14100"/>
        <pc:sldMkLst>
          <pc:docMk/>
          <pc:sldMk cId="3529680156" sldId="260"/>
        </pc:sldMkLst>
        <pc:spChg chg="del mod">
          <ac:chgData name="Frank Browne" userId="b45a252a-7a89-426d-9408-29491afd0889" providerId="ADAL" clId="{F19E6709-8EFB-4135-9D54-A13980988E2A}" dt="2026-07-05T15:44:30.759" v="3143" actId="478"/>
          <ac:spMkLst>
            <pc:docMk/>
            <pc:sldMk cId="3529680156" sldId="260"/>
            <ac:spMk id="2" creationId="{7289A0E9-768F-1D83-3B5F-F39F6B1C459A}"/>
          </ac:spMkLst>
        </pc:spChg>
        <pc:spChg chg="mod ord">
          <ac:chgData name="Frank Browne" userId="b45a252a-7a89-426d-9408-29491afd0889" providerId="ADAL" clId="{F19E6709-8EFB-4135-9D54-A13980988E2A}" dt="2026-07-05T15:44:41.120" v="3148" actId="1076"/>
          <ac:spMkLst>
            <pc:docMk/>
            <pc:sldMk cId="3529680156" sldId="260"/>
            <ac:spMk id="3" creationId="{EF22C41B-2FEE-8BCF-D958-D3FFDD4A03CA}"/>
          </ac:spMkLst>
        </pc:spChg>
        <pc:spChg chg="add del mod">
          <ac:chgData name="Frank Browne" userId="b45a252a-7a89-426d-9408-29491afd0889" providerId="ADAL" clId="{F19E6709-8EFB-4135-9D54-A13980988E2A}" dt="2026-07-05T15:44:33.789" v="3144" actId="478"/>
          <ac:spMkLst>
            <pc:docMk/>
            <pc:sldMk cId="3529680156" sldId="260"/>
            <ac:spMk id="7" creationId="{EEC3D462-1E68-BA8F-BBF9-ECFD4C2B6C8B}"/>
          </ac:spMkLst>
        </pc:spChg>
        <pc:picChg chg="add mod">
          <ac:chgData name="Frank Browne" userId="b45a252a-7a89-426d-9408-29491afd0889" providerId="ADAL" clId="{F19E6709-8EFB-4135-9D54-A13980988E2A}" dt="2026-07-05T15:33:44.450" v="2418" actId="1076"/>
          <ac:picMkLst>
            <pc:docMk/>
            <pc:sldMk cId="3529680156" sldId="260"/>
            <ac:picMk id="5" creationId="{E397755C-B709-3B0B-2ABA-62D4EB9E5F51}"/>
          </ac:picMkLst>
        </pc:picChg>
        <pc:picChg chg="add del mod">
          <ac:chgData name="Frank Browne" userId="b45a252a-7a89-426d-9408-29491afd0889" providerId="ADAL" clId="{F19E6709-8EFB-4135-9D54-A13980988E2A}" dt="2026-07-05T14:47:10.322" v="1146" actId="478"/>
          <ac:picMkLst>
            <pc:docMk/>
            <pc:sldMk cId="3529680156" sldId="260"/>
            <ac:picMk id="7169" creationId="{FE741657-1AEB-AB9B-536F-B0FC0480E6B7}"/>
          </ac:picMkLst>
        </pc:picChg>
        <pc:picChg chg="add mod">
          <ac:chgData name="Frank Browne" userId="b45a252a-7a89-426d-9408-29491afd0889" providerId="ADAL" clId="{F19E6709-8EFB-4135-9D54-A13980988E2A}" dt="2026-07-05T15:33:38.641" v="2416" actId="1076"/>
          <ac:picMkLst>
            <pc:docMk/>
            <pc:sldMk cId="3529680156" sldId="260"/>
            <ac:picMk id="7170" creationId="{204536FF-12EC-E298-8A2D-5CA30BDA164E}"/>
          </ac:picMkLst>
        </pc:picChg>
        <pc:picChg chg="add mod">
          <ac:chgData name="Frank Browne" userId="b45a252a-7a89-426d-9408-29491afd0889" providerId="ADAL" clId="{F19E6709-8EFB-4135-9D54-A13980988E2A}" dt="2026-07-05T15:44:45.435" v="3150" actId="14100"/>
          <ac:picMkLst>
            <pc:docMk/>
            <pc:sldMk cId="3529680156" sldId="260"/>
            <ac:picMk id="7172" creationId="{364F70C5-6115-D841-DCFF-B0F5AEA4CF5C}"/>
          </ac:picMkLst>
        </pc:picChg>
      </pc:sldChg>
      <pc:sldChg chg="addSp delSp modSp mod">
        <pc:chgData name="Frank Browne" userId="b45a252a-7a89-426d-9408-29491afd0889" providerId="ADAL" clId="{F19E6709-8EFB-4135-9D54-A13980988E2A}" dt="2026-07-05T15:56:06.369" v="3152" actId="14100"/>
        <pc:sldMkLst>
          <pc:docMk/>
          <pc:sldMk cId="3174004721" sldId="261"/>
        </pc:sldMkLst>
        <pc:spChg chg="mod">
          <ac:chgData name="Frank Browne" userId="b45a252a-7a89-426d-9408-29491afd0889" providerId="ADAL" clId="{F19E6709-8EFB-4135-9D54-A13980988E2A}" dt="2026-07-05T15:03:58.761" v="1244" actId="20577"/>
          <ac:spMkLst>
            <pc:docMk/>
            <pc:sldMk cId="3174004721" sldId="261"/>
            <ac:spMk id="2" creationId="{BC18A0DB-8B5C-0EA0-C7B5-0D75682568FC}"/>
          </ac:spMkLst>
        </pc:spChg>
        <pc:spChg chg="del">
          <ac:chgData name="Frank Browne" userId="b45a252a-7a89-426d-9408-29491afd0889" providerId="ADAL" clId="{F19E6709-8EFB-4135-9D54-A13980988E2A}" dt="2026-07-05T15:02:57.968" v="1232" actId="478"/>
          <ac:spMkLst>
            <pc:docMk/>
            <pc:sldMk cId="3174004721" sldId="261"/>
            <ac:spMk id="3" creationId="{E6BEDDA2-9422-C0A4-0671-C6CE511DE55B}"/>
          </ac:spMkLst>
        </pc:spChg>
        <pc:spChg chg="add mod">
          <ac:chgData name="Frank Browne" userId="b45a252a-7a89-426d-9408-29491afd0889" providerId="ADAL" clId="{F19E6709-8EFB-4135-9D54-A13980988E2A}" dt="2026-07-05T15:06:35.948" v="1512" actId="1076"/>
          <ac:spMkLst>
            <pc:docMk/>
            <pc:sldMk cId="3174004721" sldId="261"/>
            <ac:spMk id="4" creationId="{9AD47795-3D7D-0958-0C96-CC7DC137EE9E}"/>
          </ac:spMkLst>
        </pc:spChg>
        <pc:spChg chg="add mod">
          <ac:chgData name="Frank Browne" userId="b45a252a-7a89-426d-9408-29491afd0889" providerId="ADAL" clId="{F19E6709-8EFB-4135-9D54-A13980988E2A}" dt="2026-07-05T15:06:35.948" v="1512" actId="1076"/>
          <ac:spMkLst>
            <pc:docMk/>
            <pc:sldMk cId="3174004721" sldId="261"/>
            <ac:spMk id="5" creationId="{57A62478-683F-CDFD-5D5D-3D2F55FAD5C5}"/>
          </ac:spMkLst>
        </pc:spChg>
        <pc:spChg chg="add mod">
          <ac:chgData name="Frank Browne" userId="b45a252a-7a89-426d-9408-29491afd0889" providerId="ADAL" clId="{F19E6709-8EFB-4135-9D54-A13980988E2A}" dt="2026-07-05T15:06:35.948" v="1512" actId="1076"/>
          <ac:spMkLst>
            <pc:docMk/>
            <pc:sldMk cId="3174004721" sldId="261"/>
            <ac:spMk id="6" creationId="{485A4DEC-DB7C-400C-2532-9526E904865D}"/>
          </ac:spMkLst>
        </pc:spChg>
        <pc:spChg chg="add mod">
          <ac:chgData name="Frank Browne" userId="b45a252a-7a89-426d-9408-29491afd0889" providerId="ADAL" clId="{F19E6709-8EFB-4135-9D54-A13980988E2A}" dt="2026-07-05T15:06:32.086" v="1511" actId="1076"/>
          <ac:spMkLst>
            <pc:docMk/>
            <pc:sldMk cId="3174004721" sldId="261"/>
            <ac:spMk id="7" creationId="{3009CAEA-AE96-AC73-6D65-DC3040285240}"/>
          </ac:spMkLst>
        </pc:spChg>
        <pc:spChg chg="add mod">
          <ac:chgData name="Frank Browne" userId="b45a252a-7a89-426d-9408-29491afd0889" providerId="ADAL" clId="{F19E6709-8EFB-4135-9D54-A13980988E2A}" dt="2026-07-05T15:18:41.067" v="2101" actId="20577"/>
          <ac:spMkLst>
            <pc:docMk/>
            <pc:sldMk cId="3174004721" sldId="261"/>
            <ac:spMk id="18" creationId="{E36E9F11-6ADF-E99C-B6C7-F25CDF27EC4E}"/>
          </ac:spMkLst>
        </pc:spChg>
        <pc:picChg chg="add mod">
          <ac:chgData name="Frank Browne" userId="b45a252a-7a89-426d-9408-29491afd0889" providerId="ADAL" clId="{F19E6709-8EFB-4135-9D54-A13980988E2A}" dt="2026-07-05T15:09:23.494" v="1703" actId="1076"/>
          <ac:picMkLst>
            <pc:docMk/>
            <pc:sldMk cId="3174004721" sldId="261"/>
            <ac:picMk id="20" creationId="{86B5A700-9DE7-346C-9939-615960E35C6F}"/>
          </ac:picMkLst>
        </pc:picChg>
        <pc:picChg chg="add mod">
          <ac:chgData name="Frank Browne" userId="b45a252a-7a89-426d-9408-29491afd0889" providerId="ADAL" clId="{F19E6709-8EFB-4135-9D54-A13980988E2A}" dt="2026-07-05T15:56:06.369" v="3152" actId="14100"/>
          <ac:picMkLst>
            <pc:docMk/>
            <pc:sldMk cId="3174004721" sldId="261"/>
            <ac:picMk id="12290" creationId="{7C393DF9-2099-4F14-DE3C-F28FCF6EB09D}"/>
          </ac:picMkLst>
        </pc:picChg>
        <pc:cxnChg chg="add mod">
          <ac:chgData name="Frank Browne" userId="b45a252a-7a89-426d-9408-29491afd0889" providerId="ADAL" clId="{F19E6709-8EFB-4135-9D54-A13980988E2A}" dt="2026-07-05T15:07:06.745" v="1517" actId="14100"/>
          <ac:cxnSpMkLst>
            <pc:docMk/>
            <pc:sldMk cId="3174004721" sldId="261"/>
            <ac:cxnSpMk id="9" creationId="{D482B002-ED52-77ED-7EA1-4BC605F5F383}"/>
          </ac:cxnSpMkLst>
        </pc:cxnChg>
        <pc:cxnChg chg="add mod">
          <ac:chgData name="Frank Browne" userId="b45a252a-7a89-426d-9408-29491afd0889" providerId="ADAL" clId="{F19E6709-8EFB-4135-9D54-A13980988E2A}" dt="2026-07-05T15:07:14.292" v="1520" actId="14100"/>
          <ac:cxnSpMkLst>
            <pc:docMk/>
            <pc:sldMk cId="3174004721" sldId="261"/>
            <ac:cxnSpMk id="12" creationId="{D6898D07-6F50-5B91-2051-13AFA7F7C87E}"/>
          </ac:cxnSpMkLst>
        </pc:cxnChg>
        <pc:cxnChg chg="add mod">
          <ac:chgData name="Frank Browne" userId="b45a252a-7a89-426d-9408-29491afd0889" providerId="ADAL" clId="{F19E6709-8EFB-4135-9D54-A13980988E2A}" dt="2026-07-05T15:07:25.220" v="1524" actId="1076"/>
          <ac:cxnSpMkLst>
            <pc:docMk/>
            <pc:sldMk cId="3174004721" sldId="261"/>
            <ac:cxnSpMk id="14" creationId="{71049AB7-74DB-21AD-162F-E2907A529942}"/>
          </ac:cxnSpMkLst>
        </pc:cxnChg>
        <pc:cxnChg chg="add mod">
          <ac:chgData name="Frank Browne" userId="b45a252a-7a89-426d-9408-29491afd0889" providerId="ADAL" clId="{F19E6709-8EFB-4135-9D54-A13980988E2A}" dt="2026-07-05T15:07:38.465" v="1527" actId="1582"/>
          <ac:cxnSpMkLst>
            <pc:docMk/>
            <pc:sldMk cId="3174004721" sldId="261"/>
            <ac:cxnSpMk id="17" creationId="{0A045BDD-47D6-C513-753E-A8E33DA5A328}"/>
          </ac:cxnSpMkLst>
        </pc:cxnChg>
      </pc:sldChg>
      <pc:sldChg chg="add ord">
        <pc:chgData name="Frank Browne" userId="b45a252a-7a89-426d-9408-29491afd0889" providerId="ADAL" clId="{F19E6709-8EFB-4135-9D54-A13980988E2A}" dt="2026-07-05T14:23:32.904" v="920"/>
        <pc:sldMkLst>
          <pc:docMk/>
          <pc:sldMk cId="1652528095" sldId="360"/>
        </pc:sldMkLst>
      </pc:sldChg>
      <pc:sldChg chg="addSp modSp mod">
        <pc:chgData name="Frank Browne" userId="b45a252a-7a89-426d-9408-29491afd0889" providerId="ADAL" clId="{F19E6709-8EFB-4135-9D54-A13980988E2A}" dt="2026-07-05T14:27:56.439" v="986" actId="20577"/>
        <pc:sldMkLst>
          <pc:docMk/>
          <pc:sldMk cId="2407739966" sldId="492"/>
        </pc:sldMkLst>
        <pc:spChg chg="add mod">
          <ac:chgData name="Frank Browne" userId="b45a252a-7a89-426d-9408-29491afd0889" providerId="ADAL" clId="{F19E6709-8EFB-4135-9D54-A13980988E2A}" dt="2026-07-05T14:27:56.439" v="986" actId="20577"/>
          <ac:spMkLst>
            <pc:docMk/>
            <pc:sldMk cId="2407739966" sldId="492"/>
            <ac:spMk id="31" creationId="{74CCC510-A1FC-7F48-D7C3-ECFA00DD99B6}"/>
          </ac:spMkLst>
        </pc:spChg>
        <pc:picChg chg="add mod">
          <ac:chgData name="Frank Browne" userId="b45a252a-7a89-426d-9408-29491afd0889" providerId="ADAL" clId="{F19E6709-8EFB-4135-9D54-A13980988E2A}" dt="2026-07-05T13:43:32.939" v="89" actId="1076"/>
          <ac:picMkLst>
            <pc:docMk/>
            <pc:sldMk cId="2407739966" sldId="492"/>
            <ac:picMk id="30" creationId="{E8706BBD-E176-DA5A-504B-CA504124C14E}"/>
          </ac:picMkLst>
        </pc:picChg>
      </pc:sldChg>
      <pc:sldChg chg="addSp delSp modSp mod">
        <pc:chgData name="Frank Browne" userId="b45a252a-7a89-426d-9408-29491afd0889" providerId="ADAL" clId="{F19E6709-8EFB-4135-9D54-A13980988E2A}" dt="2026-07-05T14:26:15.528" v="962" actId="1076"/>
        <pc:sldMkLst>
          <pc:docMk/>
          <pc:sldMk cId="0" sldId="1505"/>
        </pc:sldMkLst>
        <pc:spChg chg="del mod">
          <ac:chgData name="Frank Browne" userId="b45a252a-7a89-426d-9408-29491afd0889" providerId="ADAL" clId="{F19E6709-8EFB-4135-9D54-A13980988E2A}" dt="2026-07-05T14:25:20.730" v="925" actId="478"/>
          <ac:spMkLst>
            <pc:docMk/>
            <pc:sldMk cId="0" sldId="1505"/>
            <ac:spMk id="19" creationId="{33A41163-9C2D-5521-C712-44720787AD2C}"/>
          </ac:spMkLst>
        </pc:spChg>
        <pc:grpChg chg="add del">
          <ac:chgData name="Frank Browne" userId="b45a252a-7a89-426d-9408-29491afd0889" providerId="ADAL" clId="{F19E6709-8EFB-4135-9D54-A13980988E2A}" dt="2026-07-05T14:25:26.092" v="927" actId="478"/>
          <ac:grpSpMkLst>
            <pc:docMk/>
            <pc:sldMk cId="0" sldId="1505"/>
            <ac:grpSpMk id="18" creationId="{2B04BE96-486E-15AC-4C07-99729A2E993F}"/>
          </ac:grpSpMkLst>
        </pc:grpChg>
        <pc:picChg chg="mod">
          <ac:chgData name="Frank Browne" userId="b45a252a-7a89-426d-9408-29491afd0889" providerId="ADAL" clId="{F19E6709-8EFB-4135-9D54-A13980988E2A}" dt="2026-07-05T14:26:15.528" v="962" actId="1076"/>
          <ac:picMkLst>
            <pc:docMk/>
            <pc:sldMk cId="0" sldId="1505"/>
            <ac:picMk id="3" creationId="{2F885E63-C9F0-BAD4-0A5A-4408EF212EFF}"/>
          </ac:picMkLst>
        </pc:picChg>
        <pc:picChg chg="mod">
          <ac:chgData name="Frank Browne" userId="b45a252a-7a89-426d-9408-29491afd0889" providerId="ADAL" clId="{F19E6709-8EFB-4135-9D54-A13980988E2A}" dt="2026-07-05T14:26:12.519" v="961" actId="1076"/>
          <ac:picMkLst>
            <pc:docMk/>
            <pc:sldMk cId="0" sldId="1505"/>
            <ac:picMk id="9" creationId="{753AEFB8-4648-9807-7E2C-C08D3B644D14}"/>
          </ac:picMkLst>
        </pc:picChg>
        <pc:picChg chg="mod">
          <ac:chgData name="Frank Browne" userId="b45a252a-7a89-426d-9408-29491afd0889" providerId="ADAL" clId="{F19E6709-8EFB-4135-9D54-A13980988E2A}" dt="2026-07-05T14:25:48.695" v="934" actId="1076"/>
          <ac:picMkLst>
            <pc:docMk/>
            <pc:sldMk cId="0" sldId="1505"/>
            <ac:picMk id="11" creationId="{A748A4ED-1CD4-BE10-CD9D-55B82FA19211}"/>
          </ac:picMkLst>
        </pc:picChg>
        <pc:picChg chg="add mod">
          <ac:chgData name="Frank Browne" userId="b45a252a-7a89-426d-9408-29491afd0889" providerId="ADAL" clId="{F19E6709-8EFB-4135-9D54-A13980988E2A}" dt="2026-07-05T14:25:33.662" v="929" actId="1076"/>
          <ac:picMkLst>
            <pc:docMk/>
            <pc:sldMk cId="0" sldId="1505"/>
            <ac:picMk id="12" creationId="{D2BDAE16-7BF5-E74A-05DD-D579C4A433CB}"/>
          </ac:picMkLst>
        </pc:picChg>
        <pc:picChg chg="add mod">
          <ac:chgData name="Frank Browne" userId="b45a252a-7a89-426d-9408-29491afd0889" providerId="ADAL" clId="{F19E6709-8EFB-4135-9D54-A13980988E2A}" dt="2026-07-05T14:26:00.169" v="959" actId="1038"/>
          <ac:picMkLst>
            <pc:docMk/>
            <pc:sldMk cId="0" sldId="1505"/>
            <ac:picMk id="13" creationId="{48F2EC33-3201-6719-977A-BF75BFFC6D0D}"/>
          </ac:picMkLst>
        </pc:picChg>
        <pc:picChg chg="add mod">
          <ac:chgData name="Frank Browne" userId="b45a252a-7a89-426d-9408-29491afd0889" providerId="ADAL" clId="{F19E6709-8EFB-4135-9D54-A13980988E2A}" dt="2026-07-05T14:25:35.933" v="930" actId="1076"/>
          <ac:picMkLst>
            <pc:docMk/>
            <pc:sldMk cId="0" sldId="1505"/>
            <ac:picMk id="14" creationId="{E46305CA-BF94-97DF-31BF-DFD390D0CC10}"/>
          </ac:picMkLst>
        </pc:picChg>
        <pc:picChg chg="add mod">
          <ac:chgData name="Frank Browne" userId="b45a252a-7a89-426d-9408-29491afd0889" providerId="ADAL" clId="{F19E6709-8EFB-4135-9D54-A13980988E2A}" dt="2026-07-05T14:26:00.169" v="959" actId="1038"/>
          <ac:picMkLst>
            <pc:docMk/>
            <pc:sldMk cId="0" sldId="1505"/>
            <ac:picMk id="15" creationId="{8A716D84-FE14-1D2D-0D30-217A7200FF86}"/>
          </ac:picMkLst>
        </pc:picChg>
        <pc:picChg chg="mod">
          <ac:chgData name="Frank Browne" userId="b45a252a-7a89-426d-9408-29491afd0889" providerId="ADAL" clId="{F19E6709-8EFB-4135-9D54-A13980988E2A}" dt="2026-07-05T14:25:52.895" v="935" actId="14100"/>
          <ac:picMkLst>
            <pc:docMk/>
            <pc:sldMk cId="0" sldId="1505"/>
            <ac:picMk id="2050" creationId="{1609E590-A46D-F2E6-E198-01A3A92B49DA}"/>
          </ac:picMkLst>
        </pc:picChg>
      </pc:sldChg>
      <pc:sldChg chg="add ord">
        <pc:chgData name="Frank Browne" userId="b45a252a-7a89-426d-9408-29491afd0889" providerId="ADAL" clId="{F19E6709-8EFB-4135-9D54-A13980988E2A}" dt="2026-07-05T14:23:32.904" v="920"/>
        <pc:sldMkLst>
          <pc:docMk/>
          <pc:sldMk cId="1923853841" sldId="1613"/>
        </pc:sldMkLst>
      </pc:sldChg>
      <pc:sldChg chg="add ord">
        <pc:chgData name="Frank Browne" userId="b45a252a-7a89-426d-9408-29491afd0889" providerId="ADAL" clId="{F19E6709-8EFB-4135-9D54-A13980988E2A}" dt="2026-07-05T14:23:32.904" v="920"/>
        <pc:sldMkLst>
          <pc:docMk/>
          <pc:sldMk cId="3767142286" sldId="1614"/>
        </pc:sldMkLst>
      </pc:sldChg>
      <pc:sldChg chg="addSp modSp mod">
        <pc:chgData name="Frank Browne" userId="b45a252a-7a89-426d-9408-29491afd0889" providerId="ADAL" clId="{F19E6709-8EFB-4135-9D54-A13980988E2A}" dt="2026-07-05T13:43:46.667" v="92" actId="14100"/>
        <pc:sldMkLst>
          <pc:docMk/>
          <pc:sldMk cId="646315056" sldId="1654"/>
        </pc:sldMkLst>
        <pc:picChg chg="add mod">
          <ac:chgData name="Frank Browne" userId="b45a252a-7a89-426d-9408-29491afd0889" providerId="ADAL" clId="{F19E6709-8EFB-4135-9D54-A13980988E2A}" dt="2026-07-05T13:43:46.667" v="92" actId="14100"/>
          <ac:picMkLst>
            <pc:docMk/>
            <pc:sldMk cId="646315056" sldId="1654"/>
            <ac:picMk id="13" creationId="{7BE6C788-B94A-811C-103E-2BA6D81F9A7F}"/>
          </ac:picMkLst>
        </pc:picChg>
      </pc:sldChg>
      <pc:sldChg chg="addSp delSp modSp mod">
        <pc:chgData name="Frank Browne" userId="b45a252a-7a89-426d-9408-29491afd0889" providerId="ADAL" clId="{F19E6709-8EFB-4135-9D54-A13980988E2A}" dt="2026-07-05T15:11:35.035" v="1851" actId="1076"/>
        <pc:sldMkLst>
          <pc:docMk/>
          <pc:sldMk cId="2475051125" sldId="1659"/>
        </pc:sldMkLst>
        <pc:spChg chg="del mod">
          <ac:chgData name="Frank Browne" userId="b45a252a-7a89-426d-9408-29491afd0889" providerId="ADAL" clId="{F19E6709-8EFB-4135-9D54-A13980988E2A}" dt="2026-07-05T15:11:16.429" v="1842" actId="478"/>
          <ac:spMkLst>
            <pc:docMk/>
            <pc:sldMk cId="2475051125" sldId="1659"/>
            <ac:spMk id="3" creationId="{7C0EE377-E024-8B5D-A1F7-B24FF824A2E1}"/>
          </ac:spMkLst>
        </pc:spChg>
        <pc:spChg chg="mod">
          <ac:chgData name="Frank Browne" userId="b45a252a-7a89-426d-9408-29491afd0889" providerId="ADAL" clId="{F19E6709-8EFB-4135-9D54-A13980988E2A}" dt="2026-07-05T13:41:45.169" v="81" actId="1076"/>
          <ac:spMkLst>
            <pc:docMk/>
            <pc:sldMk cId="2475051125" sldId="1659"/>
            <ac:spMk id="6" creationId="{2F5EE277-4489-3CB4-5C6F-9C36F7DD3F06}"/>
          </ac:spMkLst>
        </pc:spChg>
        <pc:spChg chg="mod">
          <ac:chgData name="Frank Browne" userId="b45a252a-7a89-426d-9408-29491afd0889" providerId="ADAL" clId="{F19E6709-8EFB-4135-9D54-A13980988E2A}" dt="2026-07-05T13:41:37.282" v="79" actId="1076"/>
          <ac:spMkLst>
            <pc:docMk/>
            <pc:sldMk cId="2475051125" sldId="1659"/>
            <ac:spMk id="7" creationId="{1E4D15D6-9913-34AC-AF7A-1B53101025D9}"/>
          </ac:spMkLst>
        </pc:spChg>
        <pc:spChg chg="add mod">
          <ac:chgData name="Frank Browne" userId="b45a252a-7a89-426d-9408-29491afd0889" providerId="ADAL" clId="{F19E6709-8EFB-4135-9D54-A13980988E2A}" dt="2026-07-05T15:11:35.035" v="1851" actId="1076"/>
          <ac:spMkLst>
            <pc:docMk/>
            <pc:sldMk cId="2475051125" sldId="1659"/>
            <ac:spMk id="28" creationId="{5A5DDB28-FC1B-3A02-AC01-5B66328EAB60}"/>
          </ac:spMkLst>
        </pc:spChg>
        <pc:picChg chg="mod">
          <ac:chgData name="Frank Browne" userId="b45a252a-7a89-426d-9408-29491afd0889" providerId="ADAL" clId="{F19E6709-8EFB-4135-9D54-A13980988E2A}" dt="2026-07-05T13:41:46.446" v="82" actId="1076"/>
          <ac:picMkLst>
            <pc:docMk/>
            <pc:sldMk cId="2475051125" sldId="1659"/>
            <ac:picMk id="2" creationId="{F6043370-70B8-6469-789E-A1A6B63F8D42}"/>
          </ac:picMkLst>
        </pc:picChg>
        <pc:picChg chg="del">
          <ac:chgData name="Frank Browne" userId="b45a252a-7a89-426d-9408-29491afd0889" providerId="ADAL" clId="{F19E6709-8EFB-4135-9D54-A13980988E2A}" dt="2026-07-05T13:41:31.384" v="78" actId="478"/>
          <ac:picMkLst>
            <pc:docMk/>
            <pc:sldMk cId="2475051125" sldId="1659"/>
            <ac:picMk id="5" creationId="{064B165D-1646-0D75-164D-07C0D367E1FF}"/>
          </ac:picMkLst>
        </pc:picChg>
        <pc:picChg chg="add mod">
          <ac:chgData name="Frank Browne" userId="b45a252a-7a89-426d-9408-29491afd0889" providerId="ADAL" clId="{F19E6709-8EFB-4135-9D54-A13980988E2A}" dt="2026-07-05T13:42:26.802" v="85" actId="1076"/>
          <ac:picMkLst>
            <pc:docMk/>
            <pc:sldMk cId="2475051125" sldId="1659"/>
            <ac:picMk id="9" creationId="{979A7D9C-7B1B-B88A-DC1C-458AC614D283}"/>
          </ac:picMkLst>
        </pc:picChg>
        <pc:picChg chg="add mod">
          <ac:chgData name="Frank Browne" userId="b45a252a-7a89-426d-9408-29491afd0889" providerId="ADAL" clId="{F19E6709-8EFB-4135-9D54-A13980988E2A}" dt="2026-07-05T14:16:59.279" v="895" actId="1076"/>
          <ac:picMkLst>
            <pc:docMk/>
            <pc:sldMk cId="2475051125" sldId="1659"/>
            <ac:picMk id="11" creationId="{2B1A7DDF-5B67-9E6F-A70B-CDB5FA863CB8}"/>
          </ac:picMkLst>
        </pc:picChg>
        <pc:picChg chg="add mod">
          <ac:chgData name="Frank Browne" userId="b45a252a-7a89-426d-9408-29491afd0889" providerId="ADAL" clId="{F19E6709-8EFB-4135-9D54-A13980988E2A}" dt="2026-07-05T14:26:42.862" v="964" actId="1076"/>
          <ac:picMkLst>
            <pc:docMk/>
            <pc:sldMk cId="2475051125" sldId="1659"/>
            <ac:picMk id="26" creationId="{EDF1B8BC-A506-058C-7641-38487ABB3916}"/>
          </ac:picMkLst>
        </pc:picChg>
        <pc:picChg chg="add mod">
          <ac:chgData name="Frank Browne" userId="b45a252a-7a89-426d-9408-29491afd0889" providerId="ADAL" clId="{F19E6709-8EFB-4135-9D54-A13980988E2A}" dt="2026-07-05T14:26:51.663" v="967" actId="1076"/>
          <ac:picMkLst>
            <pc:docMk/>
            <pc:sldMk cId="2475051125" sldId="1659"/>
            <ac:picMk id="27" creationId="{7213CA9E-9C1A-0834-B080-C4F24CB4E3DB}"/>
          </ac:picMkLst>
        </pc:picChg>
        <pc:cxnChg chg="add mod">
          <ac:chgData name="Frank Browne" userId="b45a252a-7a89-426d-9408-29491afd0889" providerId="ADAL" clId="{F19E6709-8EFB-4135-9D54-A13980988E2A}" dt="2026-07-05T14:17:16.794" v="898" actId="13822"/>
          <ac:cxnSpMkLst>
            <pc:docMk/>
            <pc:sldMk cId="2475051125" sldId="1659"/>
            <ac:cxnSpMk id="13" creationId="{8AB9E752-BAFD-81D0-6A7A-BB9DB067E089}"/>
          </ac:cxnSpMkLst>
        </pc:cxnChg>
        <pc:cxnChg chg="add mod">
          <ac:chgData name="Frank Browne" userId="b45a252a-7a89-426d-9408-29491afd0889" providerId="ADAL" clId="{F19E6709-8EFB-4135-9D54-A13980988E2A}" dt="2026-07-05T14:17:27.656" v="901" actId="14100"/>
          <ac:cxnSpMkLst>
            <pc:docMk/>
            <pc:sldMk cId="2475051125" sldId="1659"/>
            <ac:cxnSpMk id="14" creationId="{91893CC6-961C-BE62-B011-5061B63F8C9D}"/>
          </ac:cxnSpMkLst>
        </pc:cxnChg>
        <pc:cxnChg chg="add mod">
          <ac:chgData name="Frank Browne" userId="b45a252a-7a89-426d-9408-29491afd0889" providerId="ADAL" clId="{F19E6709-8EFB-4135-9D54-A13980988E2A}" dt="2026-07-05T14:17:40.224" v="904" actId="14100"/>
          <ac:cxnSpMkLst>
            <pc:docMk/>
            <pc:sldMk cId="2475051125" sldId="1659"/>
            <ac:cxnSpMk id="16" creationId="{CFEA3A56-45D7-EB2B-A77D-913D098A0420}"/>
          </ac:cxnSpMkLst>
        </pc:cxnChg>
        <pc:cxnChg chg="add mod">
          <ac:chgData name="Frank Browne" userId="b45a252a-7a89-426d-9408-29491afd0889" providerId="ADAL" clId="{F19E6709-8EFB-4135-9D54-A13980988E2A}" dt="2026-07-05T14:17:48.384" v="907" actId="14100"/>
          <ac:cxnSpMkLst>
            <pc:docMk/>
            <pc:sldMk cId="2475051125" sldId="1659"/>
            <ac:cxnSpMk id="18" creationId="{1437167C-2944-5CAB-2B87-974C097CA3A2}"/>
          </ac:cxnSpMkLst>
        </pc:cxnChg>
        <pc:cxnChg chg="add mod">
          <ac:chgData name="Frank Browne" userId="b45a252a-7a89-426d-9408-29491afd0889" providerId="ADAL" clId="{F19E6709-8EFB-4135-9D54-A13980988E2A}" dt="2026-07-05T14:18:01.967" v="909" actId="1076"/>
          <ac:cxnSpMkLst>
            <pc:docMk/>
            <pc:sldMk cId="2475051125" sldId="1659"/>
            <ac:cxnSpMk id="20" creationId="{DE0411CE-CCB4-B593-5064-74EE33781022}"/>
          </ac:cxnSpMkLst>
        </pc:cxnChg>
        <pc:cxnChg chg="add mod">
          <ac:chgData name="Frank Browne" userId="b45a252a-7a89-426d-9408-29491afd0889" providerId="ADAL" clId="{F19E6709-8EFB-4135-9D54-A13980988E2A}" dt="2026-07-05T14:18:12.806" v="912" actId="14100"/>
          <ac:cxnSpMkLst>
            <pc:docMk/>
            <pc:sldMk cId="2475051125" sldId="1659"/>
            <ac:cxnSpMk id="21" creationId="{9E99C71C-D0EE-EA04-988E-F906A3A36490}"/>
          </ac:cxnSpMkLst>
        </pc:cxnChg>
        <pc:cxnChg chg="add mod">
          <ac:chgData name="Frank Browne" userId="b45a252a-7a89-426d-9408-29491afd0889" providerId="ADAL" clId="{F19E6709-8EFB-4135-9D54-A13980988E2A}" dt="2026-07-05T14:18:49.544" v="915" actId="14100"/>
          <ac:cxnSpMkLst>
            <pc:docMk/>
            <pc:sldMk cId="2475051125" sldId="1659"/>
            <ac:cxnSpMk id="23" creationId="{BE9701AE-444F-56F1-D4CC-CC98E169A696}"/>
          </ac:cxnSpMkLst>
        </pc:cxnChg>
        <pc:cxnChg chg="add mod">
          <ac:chgData name="Frank Browne" userId="b45a252a-7a89-426d-9408-29491afd0889" providerId="ADAL" clId="{F19E6709-8EFB-4135-9D54-A13980988E2A}" dt="2026-07-05T14:18:55.352" v="917" actId="1076"/>
          <ac:cxnSpMkLst>
            <pc:docMk/>
            <pc:sldMk cId="2475051125" sldId="1659"/>
            <ac:cxnSpMk id="25" creationId="{3B2D2378-75D1-9F70-2244-54F8BE82C639}"/>
          </ac:cxnSpMkLst>
        </pc:cxnChg>
      </pc:sldChg>
      <pc:sldChg chg="addSp delSp modSp new mod">
        <pc:chgData name="Frank Browne" userId="b45a252a-7a89-426d-9408-29491afd0889" providerId="ADAL" clId="{F19E6709-8EFB-4135-9D54-A13980988E2A}" dt="2026-07-05T15:41:32.531" v="2952" actId="1076"/>
        <pc:sldMkLst>
          <pc:docMk/>
          <pc:sldMk cId="2483211305" sldId="1660"/>
        </pc:sldMkLst>
        <pc:spChg chg="del">
          <ac:chgData name="Frank Browne" userId="b45a252a-7a89-426d-9408-29491afd0889" providerId="ADAL" clId="{F19E6709-8EFB-4135-9D54-A13980988E2A}" dt="2026-07-05T14:56:16.254" v="1163" actId="478"/>
          <ac:spMkLst>
            <pc:docMk/>
            <pc:sldMk cId="2483211305" sldId="1660"/>
            <ac:spMk id="2" creationId="{14CB2218-E2F0-C0DE-96E7-B4AF2D022119}"/>
          </ac:spMkLst>
        </pc:spChg>
        <pc:spChg chg="add mod">
          <ac:chgData name="Frank Browne" userId="b45a252a-7a89-426d-9408-29491afd0889" providerId="ADAL" clId="{F19E6709-8EFB-4135-9D54-A13980988E2A}" dt="2026-07-05T14:32:32.256" v="1134" actId="1076"/>
          <ac:spMkLst>
            <pc:docMk/>
            <pc:sldMk cId="2483211305" sldId="1660"/>
            <ac:spMk id="5" creationId="{774FB681-BEA6-E597-1070-85B965021925}"/>
          </ac:spMkLst>
        </pc:spChg>
        <pc:spChg chg="add mod">
          <ac:chgData name="Frank Browne" userId="b45a252a-7a89-426d-9408-29491afd0889" providerId="ADAL" clId="{F19E6709-8EFB-4135-9D54-A13980988E2A}" dt="2026-07-05T14:56:06.097" v="1160" actId="164"/>
          <ac:spMkLst>
            <pc:docMk/>
            <pc:sldMk cId="2483211305" sldId="1660"/>
            <ac:spMk id="6" creationId="{C6F6CC9A-B233-813B-9197-0F8EEE42ECFC}"/>
          </ac:spMkLst>
        </pc:spChg>
        <pc:spChg chg="add mod">
          <ac:chgData name="Frank Browne" userId="b45a252a-7a89-426d-9408-29491afd0889" providerId="ADAL" clId="{F19E6709-8EFB-4135-9D54-A13980988E2A}" dt="2026-07-05T15:41:32.531" v="2952" actId="1076"/>
          <ac:spMkLst>
            <pc:docMk/>
            <pc:sldMk cId="2483211305" sldId="1660"/>
            <ac:spMk id="12" creationId="{27EC36C6-474B-7A48-7142-05F5D478E04C}"/>
          </ac:spMkLst>
        </pc:spChg>
        <pc:spChg chg="add mod">
          <ac:chgData name="Frank Browne" userId="b45a252a-7a89-426d-9408-29491afd0889" providerId="ADAL" clId="{F19E6709-8EFB-4135-9D54-A13980988E2A}" dt="2026-07-05T15:16:06.973" v="2004" actId="1076"/>
          <ac:spMkLst>
            <pc:docMk/>
            <pc:sldMk cId="2483211305" sldId="1660"/>
            <ac:spMk id="13" creationId="{1D55E9DD-EBD0-2FCC-9E81-5B18E2BB91F1}"/>
          </ac:spMkLst>
        </pc:spChg>
        <pc:spChg chg="add mod">
          <ac:chgData name="Frank Browne" userId="b45a252a-7a89-426d-9408-29491afd0889" providerId="ADAL" clId="{F19E6709-8EFB-4135-9D54-A13980988E2A}" dt="2026-07-05T15:16:13.477" v="2010" actId="20577"/>
          <ac:spMkLst>
            <pc:docMk/>
            <pc:sldMk cId="2483211305" sldId="1660"/>
            <ac:spMk id="14" creationId="{BE45EF74-ED17-0BDC-B161-66E27B0DB479}"/>
          </ac:spMkLst>
        </pc:spChg>
        <pc:spChg chg="add mod">
          <ac:chgData name="Frank Browne" userId="b45a252a-7a89-426d-9408-29491afd0889" providerId="ADAL" clId="{F19E6709-8EFB-4135-9D54-A13980988E2A}" dt="2026-07-05T15:41:24.587" v="2951" actId="20577"/>
          <ac:spMkLst>
            <pc:docMk/>
            <pc:sldMk cId="2483211305" sldId="1660"/>
            <ac:spMk id="15" creationId="{4C65E1ED-989B-9AEC-AC94-D8DDF6664548}"/>
          </ac:spMkLst>
        </pc:spChg>
        <pc:grpChg chg="add mod ord">
          <ac:chgData name="Frank Browne" userId="b45a252a-7a89-426d-9408-29491afd0889" providerId="ADAL" clId="{F19E6709-8EFB-4135-9D54-A13980988E2A}" dt="2026-07-05T14:56:25.758" v="1164" actId="1076"/>
          <ac:grpSpMkLst>
            <pc:docMk/>
            <pc:sldMk cId="2483211305" sldId="1660"/>
            <ac:grpSpMk id="11" creationId="{2B25ACE1-7051-809D-063C-3A430D35A716}"/>
          </ac:grpSpMkLst>
        </pc:grpChg>
        <pc:picChg chg="add mod">
          <ac:chgData name="Frank Browne" userId="b45a252a-7a89-426d-9408-29491afd0889" providerId="ADAL" clId="{F19E6709-8EFB-4135-9D54-A13980988E2A}" dt="2026-07-05T14:56:06.097" v="1160" actId="164"/>
          <ac:picMkLst>
            <pc:docMk/>
            <pc:sldMk cId="2483211305" sldId="1660"/>
            <ac:picMk id="4" creationId="{3FE8BCA1-153E-48CA-EEA2-C87AB0CF6172}"/>
          </ac:picMkLst>
        </pc:picChg>
        <pc:picChg chg="add mod">
          <ac:chgData name="Frank Browne" userId="b45a252a-7a89-426d-9408-29491afd0889" providerId="ADAL" clId="{F19E6709-8EFB-4135-9D54-A13980988E2A}" dt="2026-07-05T14:59:45.577" v="1168" actId="1076"/>
          <ac:picMkLst>
            <pc:docMk/>
            <pc:sldMk cId="2483211305" sldId="1660"/>
            <ac:picMk id="8" creationId="{C1394185-C240-F82E-1863-5BDB5429F754}"/>
          </ac:picMkLst>
        </pc:picChg>
        <pc:picChg chg="add mod">
          <ac:chgData name="Frank Browne" userId="b45a252a-7a89-426d-9408-29491afd0889" providerId="ADAL" clId="{F19E6709-8EFB-4135-9D54-A13980988E2A}" dt="2026-07-05T15:00:10.112" v="1169" actId="1076"/>
          <ac:picMkLst>
            <pc:docMk/>
            <pc:sldMk cId="2483211305" sldId="1660"/>
            <ac:picMk id="10" creationId="{2D8A3FFA-2F34-B004-7053-325B1A4CF536}"/>
          </ac:picMkLst>
        </pc:picChg>
        <pc:picChg chg="add mod">
          <ac:chgData name="Frank Browne" userId="b45a252a-7a89-426d-9408-29491afd0889" providerId="ADAL" clId="{F19E6709-8EFB-4135-9D54-A13980988E2A}" dt="2026-07-05T14:32:41.803" v="1139" actId="1076"/>
          <ac:picMkLst>
            <pc:docMk/>
            <pc:sldMk cId="2483211305" sldId="1660"/>
            <ac:picMk id="10241" creationId="{1A830F3C-6900-D8C4-8AF6-391F07045CC4}"/>
          </ac:picMkLst>
        </pc:picChg>
        <pc:picChg chg="add mod">
          <ac:chgData name="Frank Browne" userId="b45a252a-7a89-426d-9408-29491afd0889" providerId="ADAL" clId="{F19E6709-8EFB-4135-9D54-A13980988E2A}" dt="2026-07-05T15:00:13.167" v="1170" actId="1076"/>
          <ac:picMkLst>
            <pc:docMk/>
            <pc:sldMk cId="2483211305" sldId="1660"/>
            <ac:picMk id="10242" creationId="{8CF3F8FA-AB3E-B399-403D-2A8D4ECCA101}"/>
          </ac:picMkLst>
        </pc:picChg>
        <pc:picChg chg="add mod">
          <ac:chgData name="Frank Browne" userId="b45a252a-7a89-426d-9408-29491afd0889" providerId="ADAL" clId="{F19E6709-8EFB-4135-9D54-A13980988E2A}" dt="2026-07-05T14:55:58.037" v="1158" actId="14100"/>
          <ac:picMkLst>
            <pc:docMk/>
            <pc:sldMk cId="2483211305" sldId="1660"/>
            <ac:picMk id="10244" creationId="{EF089922-778E-97FD-C69F-BE9725993A5F}"/>
          </ac:picMkLst>
        </pc:picChg>
      </pc:sldChg>
      <pc:sldChg chg="addSp modSp new mod">
        <pc:chgData name="Frank Browne" userId="b45a252a-7a89-426d-9408-29491afd0889" providerId="ADAL" clId="{F19E6709-8EFB-4135-9D54-A13980988E2A}" dt="2026-07-05T15:23:39.416" v="2403" actId="5793"/>
        <pc:sldMkLst>
          <pc:docMk/>
          <pc:sldMk cId="2079174687" sldId="1661"/>
        </pc:sldMkLst>
        <pc:spChg chg="mod">
          <ac:chgData name="Frank Browne" userId="b45a252a-7a89-426d-9408-29491afd0889" providerId="ADAL" clId="{F19E6709-8EFB-4135-9D54-A13980988E2A}" dt="2026-07-05T14:09:16.480" v="265" actId="20577"/>
          <ac:spMkLst>
            <pc:docMk/>
            <pc:sldMk cId="2079174687" sldId="1661"/>
            <ac:spMk id="2" creationId="{7864C150-6B3A-DF98-D468-95DB4354BED9}"/>
          </ac:spMkLst>
        </pc:spChg>
        <pc:spChg chg="add mod">
          <ac:chgData name="Frank Browne" userId="b45a252a-7a89-426d-9408-29491afd0889" providerId="ADAL" clId="{F19E6709-8EFB-4135-9D54-A13980988E2A}" dt="2026-07-05T15:23:39.416" v="2403" actId="5793"/>
          <ac:spMkLst>
            <pc:docMk/>
            <pc:sldMk cId="2079174687" sldId="1661"/>
            <ac:spMk id="3" creationId="{A599E2AA-24C3-22BB-95DC-4F559AD9A165}"/>
          </ac:spMkLst>
        </pc:spChg>
        <pc:grpChg chg="add mod">
          <ac:chgData name="Frank Browne" userId="b45a252a-7a89-426d-9408-29491afd0889" providerId="ADAL" clId="{F19E6709-8EFB-4135-9D54-A13980988E2A}" dt="2026-07-05T15:18:02.357" v="2022" actId="1076"/>
          <ac:grpSpMkLst>
            <pc:docMk/>
            <pc:sldMk cId="2079174687" sldId="1661"/>
            <ac:grpSpMk id="12" creationId="{767307F2-8160-7263-888C-6AE60ED425CD}"/>
          </ac:grpSpMkLst>
        </pc:grpChg>
        <pc:picChg chg="add mod">
          <ac:chgData name="Frank Browne" userId="b45a252a-7a89-426d-9408-29491afd0889" providerId="ADAL" clId="{F19E6709-8EFB-4135-9D54-A13980988E2A}" dt="2026-07-05T15:16:33.799" v="2012"/>
          <ac:picMkLst>
            <pc:docMk/>
            <pc:sldMk cId="2079174687" sldId="1661"/>
            <ac:picMk id="4" creationId="{4D2148B9-CD84-6065-E93F-D2DB923BA42E}"/>
          </ac:picMkLst>
        </pc:picChg>
        <pc:picChg chg="add mod">
          <ac:chgData name="Frank Browne" userId="b45a252a-7a89-426d-9408-29491afd0889" providerId="ADAL" clId="{F19E6709-8EFB-4135-9D54-A13980988E2A}" dt="2026-07-05T15:16:33.799" v="2012"/>
          <ac:picMkLst>
            <pc:docMk/>
            <pc:sldMk cId="2079174687" sldId="1661"/>
            <ac:picMk id="5" creationId="{37AD127B-8D58-864D-9F8C-5FC86C8F071D}"/>
          </ac:picMkLst>
        </pc:picChg>
        <pc:picChg chg="add mod">
          <ac:chgData name="Frank Browne" userId="b45a252a-7a89-426d-9408-29491afd0889" providerId="ADAL" clId="{F19E6709-8EFB-4135-9D54-A13980988E2A}" dt="2026-07-05T15:16:46.327" v="2015" actId="14100"/>
          <ac:picMkLst>
            <pc:docMk/>
            <pc:sldMk cId="2079174687" sldId="1661"/>
            <ac:picMk id="6" creationId="{DA49F3D4-1EC7-0504-DEFA-C85875BB2ED8}"/>
          </ac:picMkLst>
        </pc:picChg>
        <pc:picChg chg="add mod">
          <ac:chgData name="Frank Browne" userId="b45a252a-7a89-426d-9408-29491afd0889" providerId="ADAL" clId="{F19E6709-8EFB-4135-9D54-A13980988E2A}" dt="2026-07-05T15:18:21.440" v="2024" actId="1076"/>
          <ac:picMkLst>
            <pc:docMk/>
            <pc:sldMk cId="2079174687" sldId="1661"/>
            <ac:picMk id="7" creationId="{66AFA7E0-AF49-D190-583C-14CB46B98593}"/>
          </ac:picMkLst>
        </pc:picChg>
        <pc:picChg chg="add mod">
          <ac:chgData name="Frank Browne" userId="b45a252a-7a89-426d-9408-29491afd0889" providerId="ADAL" clId="{F19E6709-8EFB-4135-9D54-A13980988E2A}" dt="2026-07-05T15:17:53.220" v="2020" actId="14100"/>
          <ac:picMkLst>
            <pc:docMk/>
            <pc:sldMk cId="2079174687" sldId="1661"/>
            <ac:picMk id="8" creationId="{572AC0CF-D4A7-8F9C-C0B1-6CB6B6C8464B}"/>
          </ac:picMkLst>
        </pc:picChg>
        <pc:picChg chg="add mod">
          <ac:chgData name="Frank Browne" userId="b45a252a-7a89-426d-9408-29491afd0889" providerId="ADAL" clId="{F19E6709-8EFB-4135-9D54-A13980988E2A}" dt="2026-07-05T15:18:02.357" v="2022" actId="1076"/>
          <ac:picMkLst>
            <pc:docMk/>
            <pc:sldMk cId="2079174687" sldId="1661"/>
            <ac:picMk id="9" creationId="{10CBCDE8-227A-1BC3-2C89-5017A340F5AD}"/>
          </ac:picMkLst>
        </pc:picChg>
        <pc:picChg chg="add mod">
          <ac:chgData name="Frank Browne" userId="b45a252a-7a89-426d-9408-29491afd0889" providerId="ADAL" clId="{F19E6709-8EFB-4135-9D54-A13980988E2A}" dt="2026-07-05T15:17:48.354" v="2018" actId="1076"/>
          <ac:picMkLst>
            <pc:docMk/>
            <pc:sldMk cId="2079174687" sldId="1661"/>
            <ac:picMk id="10" creationId="{29C7A864-9B95-7F14-1931-B7D7DB35BA69}"/>
          </ac:picMkLst>
        </pc:picChg>
        <pc:picChg chg="add mod">
          <ac:chgData name="Frank Browne" userId="b45a252a-7a89-426d-9408-29491afd0889" providerId="ADAL" clId="{F19E6709-8EFB-4135-9D54-A13980988E2A}" dt="2026-07-05T15:18:02.357" v="2022" actId="1076"/>
          <ac:picMkLst>
            <pc:docMk/>
            <pc:sldMk cId="2079174687" sldId="1661"/>
            <ac:picMk id="11" creationId="{EEC239FB-7F3E-9186-DA32-E319CABAAB64}"/>
          </ac:picMkLst>
        </pc:picChg>
        <pc:picChg chg="add mod">
          <ac:chgData name="Frank Browne" userId="b45a252a-7a89-426d-9408-29491afd0889" providerId="ADAL" clId="{F19E6709-8EFB-4135-9D54-A13980988E2A}" dt="2026-07-05T15:22:28.334" v="2294" actId="1076"/>
          <ac:picMkLst>
            <pc:docMk/>
            <pc:sldMk cId="2079174687" sldId="1661"/>
            <ac:picMk id="14" creationId="{08BFACBE-EB72-5E76-7748-ACC32D4A14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B3A20-B882-4013-B9A7-8C9CA59A5C84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6E0B7-F6BF-417A-9B55-66F365A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8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d16dde3d1_2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129" name="Google Shape;129;g27d16dde3d1_2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B1C65BD0-D9CB-C002-4FF9-23D1DF37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d16dde3d1_2_928:notes">
            <a:extLst>
              <a:ext uri="{FF2B5EF4-FFF2-40B4-BE49-F238E27FC236}">
                <a16:creationId xmlns:a16="http://schemas.microsoft.com/office/drawing/2014/main" id="{E0619DC1-93E9-366B-6410-16A01A241A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129" name="Google Shape;129;g27d16dde3d1_2_928:notes">
            <a:extLst>
              <a:ext uri="{FF2B5EF4-FFF2-40B4-BE49-F238E27FC236}">
                <a16:creationId xmlns:a16="http://schemas.microsoft.com/office/drawing/2014/main" id="{509D8ECD-A020-5562-A6C5-2C96742663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97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d16dde3d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7d16dde3d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9FDFE-AD9C-C047-B7CE-5B2FC70D0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3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9FDFE-AD9C-C047-B7CE-5B2FC70D0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1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F93F-FE61-BE64-6525-5F5EAB912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1CB1D-187E-6F45-DA85-05F943308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AED1F-07B6-2244-A778-37A197CE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B9CEF-11A5-2AA8-E28A-B0851A49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CB62-E3F7-0123-60DA-04E76A54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93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70EF5-CB69-34D6-0B1E-503CF794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2A7D1-24D0-B648-68D2-79C497A99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096EB-5782-9BC8-98A9-9BD0F1D5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E6F00-0E9A-1EEA-3611-DDC52417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5268-D639-37CB-23CC-485D24E6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E29B6-719F-9042-AC59-BAB5B94B2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0DEC1-A588-A61C-F25A-522E3C850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44C1E-3D8F-30E4-9803-9D24805C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1B241-2991-8F15-8EBE-09E9593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B9CEB-33DC-D949-D010-A1C94EB3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57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6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B839-1459-DB46-9CE4-F0862A5A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25C1B-91F9-890A-393C-1C61F3976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F60D1-C67C-F01D-6254-4CF09665E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8DEA-860D-1468-3A82-BBCD2E8C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C5C32-DC98-5767-9CBC-CF6D1F8DB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7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E1FB-0F34-4E21-D113-EB329F07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DE7B-0996-64E1-ED76-25F27CDE2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694AF-44D5-B9D4-6563-6D0FF34D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7FC2A-EE02-69CF-AE8C-B96D073A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6D6E6-46FF-A0F4-BFD6-8FAFF2AE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3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1617-40FB-0B98-E128-1FF54351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346EB-981E-7A3C-AF36-243980328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78DA9-ACB9-2A71-FD47-43AB8B97D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C7E8E-DF03-4A74-56A0-50A7A6E2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68380-C8E9-69CE-56AA-C7522276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AE3F0-41CC-B325-734E-624971F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9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9C3C-70ED-95CF-54E7-DB5E9808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4F912-5E21-394E-82AC-50C12F27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C0D2-6A9D-5B30-8095-E96D6527C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FEA07C-859A-53BB-8410-0EE61406B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95E00-9354-090E-EE22-3700AB197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9A62A-97B1-777B-1C70-877025C8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8CC27-AC13-E9F9-CF36-D8FEDF19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FA72A-3AAE-73C4-F732-39100665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53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A4EC-B3D0-1E78-83E6-F10E17AD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69078-8814-0732-9BF8-1332E372C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7D595-F836-720D-7D29-01BAE134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779E0-6424-F683-06E9-8C762F9C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7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7F92E-3356-1B78-D8E3-9F0A025E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57C14-EFFA-BA7F-3E45-E8262C8F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3B4AD-7E0F-F1E4-993F-CFE554DC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5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0662-8617-020B-1CBC-14513C91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0E677-1A5A-4251-D43F-F90F3B079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C6FCF-BF6F-0D8A-84D0-45DBAF26C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3452F-A6B3-D8E2-20DF-23016A2C2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A5CF8-A4D9-732B-887B-51E38992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BAF88-F1A7-ED14-418A-3CC6B81F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4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4A3A-328A-3486-6EF4-4F09C088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BC882-FF1A-A17F-17F5-FB77E0419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DA95A-046B-333A-AD55-789679064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9A5FD-F788-3744-444E-63322E84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F38B0-7D29-6D20-EBC2-CFB8ED3F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9F551-A2E7-C548-2F12-FFB0F1E9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4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D9F6A7-92A7-E8F4-9541-A7BCFA403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01087-A3E1-76FA-60E9-596C40838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AA420-A04D-8318-1925-722C61F74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783B02-8785-4255-B7AB-2B2727A3FEAF}" type="datetimeFigureOut">
              <a:rPr lang="en-GB" smtClean="0"/>
              <a:t>05/07/2026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154EE-DB07-BD6D-C2ED-AE6DA0CA5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28E35-9B9E-34FF-01B6-6B576EE2E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072735-5EB9-4A04-BDA4-E0570438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8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49.png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3.gif"/><Relationship Id="rId5" Type="http://schemas.openxmlformats.org/officeDocument/2006/relationships/image" Target="../media/image54.jpeg"/><Relationship Id="rId10" Type="http://schemas.openxmlformats.org/officeDocument/2006/relationships/image" Target="../media/image22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60.png"/><Relationship Id="rId7" Type="http://schemas.openxmlformats.org/officeDocument/2006/relationships/image" Target="../media/image2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15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gif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10" Type="http://schemas.openxmlformats.org/officeDocument/2006/relationships/image" Target="../media/image80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8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A781-21CA-B5B4-1272-235A55F20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Recent activities at the RIBF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3B92B-A176-C3CA-DBCA-0BC5D5977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Frank Browne (with thanks to Marina, Shunji, and Chen)</a:t>
            </a:r>
          </a:p>
        </p:txBody>
      </p:sp>
    </p:spTree>
    <p:extLst>
      <p:ext uri="{BB962C8B-B14F-4D97-AF65-F5344CB8AC3E}">
        <p14:creationId xmlns:p14="http://schemas.microsoft.com/office/powerpoint/2010/main" val="151077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4391-2FD8-01D5-B7A6-4F1C3F1A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5527"/>
            <a:ext cx="10515600" cy="1325563"/>
          </a:xfrm>
        </p:spPr>
        <p:txBody>
          <a:bodyPr/>
          <a:lstStyle/>
          <a:p>
            <a:r>
              <a:rPr lang="en-GB" dirty="0"/>
              <a:t>F11 – Decay and masses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C2070-F99D-5B96-34DC-C93C09EC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09" y="760432"/>
            <a:ext cx="8610584" cy="4351338"/>
          </a:xfrm>
        </p:spPr>
        <p:txBody>
          <a:bodyPr/>
          <a:lstStyle/>
          <a:p>
            <a:r>
              <a:rPr lang="en-GB" dirty="0"/>
              <a:t>EURICA from ~2011-2016 </a:t>
            </a:r>
          </a:p>
          <a:p>
            <a:pPr lvl="1"/>
            <a:r>
              <a:rPr lang="en-GB" dirty="0"/>
              <a:t>Large program of decay studies across nuclear chart</a:t>
            </a:r>
          </a:p>
          <a:p>
            <a:pPr lvl="2"/>
            <a:r>
              <a:rPr lang="en-GB" dirty="0"/>
              <a:t>Structure and astrophysics questions addressed</a:t>
            </a:r>
          </a:p>
          <a:p>
            <a:pPr lvl="1"/>
            <a:r>
              <a:rPr lang="en-GB" dirty="0"/>
              <a:t>First fast-timing measurements from fragmentation beams</a:t>
            </a:r>
          </a:p>
          <a:p>
            <a:r>
              <a:rPr lang="en-GB" dirty="0"/>
              <a:t>MR-TOF recently added, capable of “symbiotic” measurements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59400A4-711B-A507-E675-6B4F50743B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00675" y="2733675"/>
            <a:ext cx="13906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AEB50-5DC9-DD32-6C52-A0CE7936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246" y="82947"/>
            <a:ext cx="1235665" cy="1235075"/>
          </a:xfrm>
          <a:prstGeom prst="rect">
            <a:avLst/>
          </a:prstGeom>
        </p:spPr>
      </p:pic>
      <p:pic>
        <p:nvPicPr>
          <p:cNvPr id="5124" name="Picture 4" descr="Experiments on neutron-rich atomic nuclei could help scientists to  understand nuclear reactions in exploding stars">
            <a:extLst>
              <a:ext uri="{FF2B5EF4-FFF2-40B4-BE49-F238E27FC236}">
                <a16:creationId xmlns:a16="http://schemas.microsoft.com/office/drawing/2014/main" id="{74B8D792-40A0-4F28-469E-889CC108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59" y="1750157"/>
            <a:ext cx="3427413" cy="24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of the EURICA array comprising 12 germanium cluster detectors... | Download Scientific Diagram">
            <a:extLst>
              <a:ext uri="{FF2B5EF4-FFF2-40B4-BE49-F238E27FC236}">
                <a16:creationId xmlns:a16="http://schemas.microsoft.com/office/drawing/2014/main" id="{FDC78846-BC52-CDE7-872C-6CF92BB0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64" y="4124325"/>
            <a:ext cx="2765821" cy="276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64CC046F-2193-51BF-F6BE-DB57B396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96" y="3114675"/>
            <a:ext cx="5929491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C0CC4-9282-813B-5ABD-5E489E79F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57550"/>
            <a:ext cx="1914134" cy="1896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EC694-145F-E04E-9724-2D3860F90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3718" y="0"/>
            <a:ext cx="1823503" cy="1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8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CC9F0B-5240-5769-6583-C8E2A1520C51}"/>
              </a:ext>
            </a:extLst>
          </p:cNvPr>
          <p:cNvSpPr txBox="1"/>
          <p:nvPr/>
        </p:nvSpPr>
        <p:spPr>
          <a:xfrm flipH="1">
            <a:off x="960119" y="340960"/>
            <a:ext cx="995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C2URIE Project  (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Post EURICA: 2027 〜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)</a:t>
            </a:r>
            <a:endParaRPr kumimoji="1" lang="ja-JP" altLang="en-US" sz="3200" b="1"/>
          </a:p>
        </p:txBody>
      </p:sp>
      <p:pic>
        <p:nvPicPr>
          <p:cNvPr id="5" name="図 4" descr="建物, テーブル, 座る, フロン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F76FA2A-88A1-5115-236E-7764EB29E2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520" y="925735"/>
            <a:ext cx="3990538" cy="3609368"/>
          </a:xfrm>
          <a:prstGeom prst="rect">
            <a:avLst/>
          </a:prstGeom>
        </p:spPr>
      </p:pic>
      <p:pic>
        <p:nvPicPr>
          <p:cNvPr id="6" name="図 5" descr="グラフ, 折れ線グラフ&#10;&#10;自動的に生成された説明">
            <a:extLst>
              <a:ext uri="{FF2B5EF4-FFF2-40B4-BE49-F238E27FC236}">
                <a16:creationId xmlns:a16="http://schemas.microsoft.com/office/drawing/2014/main" id="{233FF708-8C1F-5E28-0EC4-81EC70A15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8" y="3246999"/>
            <a:ext cx="4254811" cy="350446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11C4B9-B97E-4698-B9A5-31767B988FB0}"/>
              </a:ext>
            </a:extLst>
          </p:cNvPr>
          <p:cNvSpPr txBox="1"/>
          <p:nvPr/>
        </p:nvSpPr>
        <p:spPr>
          <a:xfrm>
            <a:off x="5053345" y="4885824"/>
            <a:ext cx="4075155" cy="1631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chemeClr val="tx1"/>
                </a:solidFill>
              </a:rPr>
              <a:t>78</a:t>
            </a:r>
            <a:r>
              <a:rPr kumimoji="1" lang="en-US" altLang="ja-JP" sz="2000" b="1" dirty="0">
                <a:solidFill>
                  <a:schemeClr val="tx1"/>
                </a:solidFill>
              </a:rPr>
              <a:t>Kr ... 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690 </a:t>
            </a:r>
            <a:r>
              <a:rPr kumimoji="1" lang="en-US" altLang="ja-JP" sz="2000" b="1" dirty="0" err="1">
                <a:solidFill>
                  <a:schemeClr val="tx1"/>
                </a:solidFill>
                <a:sym typeface="Wingdings" pitchFamily="2" charset="2"/>
              </a:rPr>
              <a:t>pnA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 ( x 20 )</a:t>
            </a:r>
          </a:p>
          <a:p>
            <a:r>
              <a:rPr kumimoji="1" lang="en-US" altLang="ja-JP" sz="2000" b="1" baseline="30000" dirty="0">
                <a:solidFill>
                  <a:schemeClr val="tx1"/>
                </a:solidFill>
                <a:sym typeface="Wingdings" pitchFamily="2" charset="2"/>
              </a:rPr>
              <a:t>124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Xe ... 173 </a:t>
            </a:r>
            <a:r>
              <a:rPr kumimoji="1" lang="en-US" altLang="ja-JP" sz="2000" b="1" dirty="0" err="1">
                <a:solidFill>
                  <a:schemeClr val="tx1"/>
                </a:solidFill>
                <a:sym typeface="Wingdings" pitchFamily="2" charset="2"/>
              </a:rPr>
              <a:t>pnA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  ( x 7 )</a:t>
            </a:r>
          </a:p>
          <a:p>
            <a:r>
              <a:rPr kumimoji="1" lang="en-US" altLang="ja-JP" sz="2000" b="1" baseline="30000" dirty="0">
                <a:solidFill>
                  <a:schemeClr val="tx1"/>
                </a:solidFill>
                <a:sym typeface="Wingdings" pitchFamily="2" charset="2"/>
              </a:rPr>
              <a:t>238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U ... 70 ~ 100 </a:t>
            </a:r>
            <a:r>
              <a:rPr kumimoji="1" lang="en-US" altLang="ja-JP" sz="2000" b="1" dirty="0" err="1">
                <a:solidFill>
                  <a:schemeClr val="tx1"/>
                </a:solidFill>
                <a:sym typeface="Wingdings" pitchFamily="2" charset="2"/>
              </a:rPr>
              <a:t>pnA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 ( x 15)</a:t>
            </a:r>
          </a:p>
          <a:p>
            <a:r>
              <a:rPr kumimoji="1" lang="en-US" altLang="ja-JP" sz="2000" b="1" baseline="30000" dirty="0">
                <a:solidFill>
                  <a:schemeClr val="tx1"/>
                </a:solidFill>
              </a:rPr>
              <a:t>70</a:t>
            </a:r>
            <a:r>
              <a:rPr kumimoji="1" lang="en-US" altLang="ja-JP" sz="2000" b="1" dirty="0">
                <a:solidFill>
                  <a:schemeClr val="tx1"/>
                </a:solidFill>
              </a:rPr>
              <a:t>Zn ... 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 500 ~ 826 </a:t>
            </a:r>
            <a:r>
              <a:rPr kumimoji="1" lang="en-US" altLang="ja-JP" sz="2000" b="1" dirty="0" err="1">
                <a:solidFill>
                  <a:schemeClr val="tx1"/>
                </a:solidFill>
                <a:sym typeface="Wingdings" pitchFamily="2" charset="2"/>
              </a:rPr>
              <a:t>pnA</a:t>
            </a:r>
            <a:endParaRPr kumimoji="1" lang="en-US" altLang="ja-JP" sz="2000" b="1" baseline="30000" dirty="0">
              <a:solidFill>
                <a:schemeClr val="tx1"/>
              </a:solidFill>
            </a:endParaRPr>
          </a:p>
          <a:p>
            <a:r>
              <a:rPr kumimoji="1" lang="en-US" altLang="ja-JP" sz="2000" b="1" baseline="30000" dirty="0">
                <a:solidFill>
                  <a:schemeClr val="tx1"/>
                </a:solidFill>
                <a:sym typeface="Wingdings" pitchFamily="2" charset="2"/>
              </a:rPr>
              <a:t>208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Pb  ... ( ~100 </a:t>
            </a:r>
            <a:r>
              <a:rPr kumimoji="1" lang="en-US" altLang="ja-JP" sz="2000" b="1" dirty="0" err="1">
                <a:solidFill>
                  <a:schemeClr val="tx1"/>
                </a:solidFill>
                <a:sym typeface="Wingdings" pitchFamily="2" charset="2"/>
              </a:rPr>
              <a:t>pnA</a:t>
            </a:r>
            <a:r>
              <a:rPr kumimoji="1" lang="en-US" altLang="ja-JP" sz="2000" b="1" dirty="0">
                <a:solidFill>
                  <a:schemeClr val="tx1"/>
                </a:solidFill>
                <a:sym typeface="Wingdings" pitchFamily="2" charset="2"/>
              </a:rPr>
              <a:t>  )</a:t>
            </a:r>
            <a:r>
              <a:rPr lang="ja-JP" altLang="en-US" sz="2000" b="1">
                <a:solidFill>
                  <a:schemeClr val="tx1"/>
                </a:solidFill>
                <a:sym typeface="Wingdings" pitchFamily="2" charset="2"/>
              </a:rPr>
              <a:t>　</a:t>
            </a:r>
            <a:r>
              <a:rPr lang="en-US" altLang="ja-JP" sz="2000" b="1" dirty="0">
                <a:solidFill>
                  <a:schemeClr val="tx1"/>
                </a:solidFill>
                <a:sym typeface="Wingdings" pitchFamily="2" charset="2"/>
              </a:rPr>
              <a:t>... New!</a:t>
            </a:r>
            <a:endParaRPr kumimoji="1" lang="en-US" altLang="ja-JP" sz="2000" b="1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5A57D7-4FD6-C6A6-493F-6675FA0CEBF6}"/>
              </a:ext>
            </a:extLst>
          </p:cNvPr>
          <p:cNvSpPr txBox="1"/>
          <p:nvPr/>
        </p:nvSpPr>
        <p:spPr>
          <a:xfrm>
            <a:off x="507816" y="2436420"/>
            <a:ext cx="399053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 γ-ray detection efficiency</a:t>
            </a:r>
          </a:p>
          <a:p>
            <a:r>
              <a:rPr kumimoji="1" lang="en-US" altLang="ja-JP" sz="2000" b="1" dirty="0"/>
              <a:t>10 % </a:t>
            </a:r>
            <a:r>
              <a:rPr kumimoji="1" lang="en-US" altLang="ja-JP" sz="2000" b="1" dirty="0">
                <a:sym typeface="Wingdings" pitchFamily="2" charset="2"/>
              </a:rPr>
              <a:t> 20 %@ 1MeV</a:t>
            </a:r>
            <a:endParaRPr kumimoji="1" lang="ja-JP" altLang="en-US" sz="20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FE3B45-24A3-89CF-A240-4BC7A894F4FD}"/>
              </a:ext>
            </a:extLst>
          </p:cNvPr>
          <p:cNvSpPr txBox="1"/>
          <p:nvPr/>
        </p:nvSpPr>
        <p:spPr>
          <a:xfrm>
            <a:off x="5211400" y="3987274"/>
            <a:ext cx="372121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b="1" dirty="0"/>
              <a:t>Full Digital Electronics</a:t>
            </a:r>
          </a:p>
          <a:p>
            <a:r>
              <a:rPr kumimoji="1" lang="en-US" altLang="ja-JP" b="1" dirty="0"/>
              <a:t>for beta &amp; gamma detectors!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65223D-7238-FE45-D057-AFA09D233DB1}"/>
              </a:ext>
            </a:extLst>
          </p:cNvPr>
          <p:cNvSpPr txBox="1"/>
          <p:nvPr/>
        </p:nvSpPr>
        <p:spPr>
          <a:xfrm>
            <a:off x="10459875" y="171682"/>
            <a:ext cx="1544012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/>
              <a:t>DEGAS</a:t>
            </a:r>
          </a:p>
          <a:p>
            <a:r>
              <a:rPr kumimoji="1" lang="en-US" altLang="ja-JP" b="1" dirty="0"/>
              <a:t>ASGARD</a:t>
            </a:r>
          </a:p>
          <a:p>
            <a:r>
              <a:rPr kumimoji="1" lang="en-US" altLang="ja-JP" b="1" dirty="0"/>
              <a:t>IMP Clovers</a:t>
            </a:r>
            <a:endParaRPr kumimoji="1" lang="ja-JP" altLang="en-US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3F498CF-8639-98E9-E6A6-66724702DE19}"/>
              </a:ext>
            </a:extLst>
          </p:cNvPr>
          <p:cNvSpPr txBox="1"/>
          <p:nvPr/>
        </p:nvSpPr>
        <p:spPr>
          <a:xfrm>
            <a:off x="465998" y="1301066"/>
            <a:ext cx="660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RIBF256 (</a:t>
            </a:r>
            <a:r>
              <a:rPr kumimoji="1" lang="en-US" altLang="ja-JP" b="1" dirty="0" err="1"/>
              <a:t>D.Brugnara</a:t>
            </a:r>
            <a:r>
              <a:rPr kumimoji="1" lang="en-US" altLang="ja-JP" b="1" dirty="0"/>
              <a:t>) ... </a:t>
            </a:r>
            <a:r>
              <a:rPr kumimoji="1" lang="en-US" altLang="ja-JP" b="1" baseline="30000" dirty="0"/>
              <a:t>100</a:t>
            </a:r>
            <a:r>
              <a:rPr kumimoji="1" lang="en-US" altLang="ja-JP" b="1" dirty="0"/>
              <a:t>Sn (6-days)</a:t>
            </a:r>
          </a:p>
          <a:p>
            <a:r>
              <a:rPr lang="en-US" altLang="ja-JP" b="1" dirty="0"/>
              <a:t>RIBF265 (</a:t>
            </a:r>
            <a:r>
              <a:rPr lang="en-US" altLang="ja-JP" b="1" dirty="0" err="1"/>
              <a:t>A.Gottardo</a:t>
            </a:r>
            <a:r>
              <a:rPr lang="en-US" altLang="ja-JP" b="1" dirty="0"/>
              <a:t>) ... </a:t>
            </a:r>
            <a:r>
              <a:rPr lang="en-US" altLang="ja-JP" b="1" baseline="30000" dirty="0"/>
              <a:t>178-186</a:t>
            </a:r>
            <a:r>
              <a:rPr lang="en-US" altLang="ja-JP" b="1" dirty="0"/>
              <a:t>Pb, </a:t>
            </a:r>
            <a:r>
              <a:rPr lang="en-US" altLang="ja-JP" b="1" baseline="30000" dirty="0"/>
              <a:t>188-190</a:t>
            </a:r>
            <a:r>
              <a:rPr lang="en-US" altLang="ja-JP" b="1" dirty="0"/>
              <a:t>Po (7-days)</a:t>
            </a:r>
          </a:p>
          <a:p>
            <a:r>
              <a:rPr kumimoji="1" lang="en-US" altLang="ja-JP" b="1" dirty="0"/>
              <a:t>RIBF266 (</a:t>
            </a:r>
            <a:r>
              <a:rPr kumimoji="1" lang="en-US" altLang="ja-JP" b="1" dirty="0" err="1"/>
              <a:t>V.Phong</a:t>
            </a:r>
            <a:r>
              <a:rPr kumimoji="1" lang="en-US" altLang="ja-JP" b="1" dirty="0"/>
              <a:t>) ... </a:t>
            </a:r>
            <a:r>
              <a:rPr kumimoji="1" lang="en-US" altLang="ja-JP" b="1" baseline="30000" dirty="0"/>
              <a:t>1</a:t>
            </a:r>
            <a:r>
              <a:rPr lang="en-US" altLang="ja-JP" b="1" baseline="30000" dirty="0"/>
              <a:t>40</a:t>
            </a:r>
            <a:r>
              <a:rPr lang="en-US" altLang="ja-JP" b="1" dirty="0"/>
              <a:t>Sn (6-days)</a:t>
            </a:r>
            <a:endParaRPr kumimoji="1"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64329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38E120-79CD-1FD4-7D57-DCC47F1B1A47}"/>
              </a:ext>
            </a:extLst>
          </p:cNvPr>
          <p:cNvSpPr txBox="1"/>
          <p:nvPr/>
        </p:nvSpPr>
        <p:spPr>
          <a:xfrm>
            <a:off x="0" y="-85538"/>
            <a:ext cx="4801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Fast Timing Decay Project</a:t>
            </a:r>
            <a:endParaRPr kumimoji="1" lang="ja-JP" altLang="en-US" sz="2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C3872D-CFC4-C0BC-1910-2B5987E25FEC}"/>
              </a:ext>
            </a:extLst>
          </p:cNvPr>
          <p:cNvSpPr txBox="1"/>
          <p:nvPr/>
        </p:nvSpPr>
        <p:spPr>
          <a:xfrm>
            <a:off x="7646247" y="257144"/>
            <a:ext cx="3238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82 LaBr3(Ce) γ-detectors</a:t>
            </a:r>
          </a:p>
          <a:p>
            <a:r>
              <a:rPr lang="en-US" altLang="ja-JP" b="1" dirty="0"/>
              <a:t>FATIMA (36) + KHALA (46)</a:t>
            </a:r>
          </a:p>
          <a:p>
            <a:r>
              <a:rPr lang="en-US" altLang="ja-JP" b="1" dirty="0"/>
              <a:t>  (UK)                   (Korea)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6893AB9-E8ED-9DFE-69EE-7B5261DA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108" y="1070098"/>
            <a:ext cx="4116664" cy="390147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E26E4A-DF9F-1C74-55D8-D66AF623D7E0}"/>
              </a:ext>
            </a:extLst>
          </p:cNvPr>
          <p:cNvSpPr txBox="1"/>
          <p:nvPr/>
        </p:nvSpPr>
        <p:spPr>
          <a:xfrm>
            <a:off x="515259" y="5351263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/>
              <a:t>B.Moon</a:t>
            </a:r>
            <a:r>
              <a:rPr lang="en-US" altLang="ja-JP" b="1" dirty="0"/>
              <a:t> et al., </a:t>
            </a:r>
          </a:p>
          <a:p>
            <a:r>
              <a:rPr lang="en-US" altLang="ja-JP" b="1" dirty="0"/>
              <a:t>NIM A 1084, 171239 (2026)</a:t>
            </a:r>
            <a:endParaRPr kumimoji="1" lang="ja-JP" altLang="en-US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75BF811-650E-6923-2FBA-59211FDC3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897" y="5027840"/>
            <a:ext cx="4004350" cy="183205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254FD3B-0233-9DFA-16B4-C8636D8198E4}"/>
              </a:ext>
            </a:extLst>
          </p:cNvPr>
          <p:cNvSpPr txBox="1"/>
          <p:nvPr/>
        </p:nvSpPr>
        <p:spPr>
          <a:xfrm>
            <a:off x="382170" y="1983805"/>
            <a:ext cx="6089739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b="1" baseline="30000" dirty="0"/>
              <a:t>238</a:t>
            </a:r>
            <a:r>
              <a:rPr kumimoji="1" lang="en-US" altLang="ja-JP" b="1" dirty="0"/>
              <a:t>U beam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b="1" dirty="0"/>
              <a:t>RIBF230 (7-days) ... </a:t>
            </a:r>
            <a:r>
              <a:rPr kumimoji="1" lang="en-US" altLang="ja-JP" sz="1600" b="1" baseline="30000" dirty="0"/>
              <a:t>128</a:t>
            </a:r>
            <a:r>
              <a:rPr kumimoji="1" lang="en-US" altLang="ja-JP" sz="1600" b="1" dirty="0"/>
              <a:t>Pd  N=82 (Watanabe)</a:t>
            </a:r>
          </a:p>
          <a:p>
            <a:pPr marL="285750" indent="-285750">
              <a:buFontTx/>
              <a:buChar char="-"/>
            </a:pPr>
            <a:r>
              <a:rPr lang="en-US" altLang="ja-JP" sz="1600" b="1" dirty="0"/>
              <a:t>RIBF232 (3-days) ... </a:t>
            </a:r>
            <a:r>
              <a:rPr lang="en-US" altLang="ja-JP" sz="1600" b="1" baseline="30000" dirty="0"/>
              <a:t>64</a:t>
            </a:r>
            <a:r>
              <a:rPr lang="en-US" altLang="ja-JP" sz="1600" b="1" dirty="0"/>
              <a:t>V  (</a:t>
            </a:r>
            <a:r>
              <a:rPr lang="en-US" altLang="ja-JP" sz="1600" b="1" dirty="0" err="1"/>
              <a:t>B.Olaizola</a:t>
            </a:r>
            <a:r>
              <a:rPr lang="en-US" altLang="ja-JP" sz="1600" b="1" dirty="0"/>
              <a:t>)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b="1" dirty="0"/>
              <a:t>RIF215R1 (3.5-days) ... 136In  (R. </a:t>
            </a:r>
            <a:r>
              <a:rPr kumimoji="1" lang="en-US" altLang="ja-JP" sz="1600" b="1" dirty="0" err="1"/>
              <a:t>Lozeva</a:t>
            </a:r>
            <a:r>
              <a:rPr kumimoji="1" lang="en-US" altLang="ja-JP" sz="16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altLang="ja-JP" sz="1600" b="1" dirty="0"/>
              <a:t>RIBF218R1 (4.5-days) ... Z=40, N=60 (T. Bhattacharjee)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b="1" dirty="0"/>
              <a:t>RIBF291</a:t>
            </a:r>
            <a:r>
              <a:rPr lang="en-US" altLang="ja-JP" sz="1600" b="1" dirty="0"/>
              <a:t>R1 (5.5-days) ... 214Pb, 226Po (A.I. Morales)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b="1" dirty="0"/>
              <a:t>RIBF220R1 (4.5-days) ... 79Cu (</a:t>
            </a:r>
            <a:r>
              <a:rPr kumimoji="1" lang="en-US" altLang="ja-JP" sz="1600" b="1" dirty="0" err="1"/>
              <a:t>E.Sahin</a:t>
            </a:r>
            <a:r>
              <a:rPr kumimoji="1" lang="en-US" altLang="ja-JP" sz="1600" b="1" dirty="0"/>
              <a:t>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B41F05-2ABE-BF32-3B2A-A776B23EAF00}"/>
              </a:ext>
            </a:extLst>
          </p:cNvPr>
          <p:cNvSpPr txBox="1"/>
          <p:nvPr/>
        </p:nvSpPr>
        <p:spPr>
          <a:xfrm>
            <a:off x="382170" y="3935847"/>
            <a:ext cx="6089739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b="1" baseline="30000" dirty="0"/>
              <a:t>124</a:t>
            </a:r>
            <a:r>
              <a:rPr kumimoji="1" lang="en-US" altLang="ja-JP" b="1" dirty="0"/>
              <a:t>Xe beam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b="1" dirty="0"/>
              <a:t>RIBF229 (3.5-days) ... </a:t>
            </a:r>
            <a:r>
              <a:rPr kumimoji="1" lang="en-US" altLang="ja-JP" sz="1600" b="1" baseline="30000" dirty="0"/>
              <a:t>100</a:t>
            </a:r>
            <a:r>
              <a:rPr kumimoji="1" lang="en-US" altLang="ja-JP" sz="1600" b="1" dirty="0"/>
              <a:t>Sn (</a:t>
            </a:r>
            <a:r>
              <a:rPr kumimoji="1" lang="en-US" altLang="ja-JP" sz="1600" b="1" dirty="0" err="1"/>
              <a:t>A.Blazehv</a:t>
            </a:r>
            <a:r>
              <a:rPr kumimoji="1" lang="en-US" altLang="ja-JP" sz="16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altLang="ja-JP" sz="1600" b="1" dirty="0"/>
              <a:t>RIBF222R1 (5.5-days) ... N=Z below </a:t>
            </a:r>
            <a:r>
              <a:rPr lang="en-US" altLang="ja-JP" sz="1600" b="1" baseline="30000" dirty="0"/>
              <a:t>100</a:t>
            </a:r>
            <a:r>
              <a:rPr lang="en-US" altLang="ja-JP" sz="1600" b="1" dirty="0"/>
              <a:t>Sn (</a:t>
            </a:r>
            <a:r>
              <a:rPr lang="en-US" altLang="ja-JP" sz="1600" b="1" dirty="0" err="1"/>
              <a:t>J.Park</a:t>
            </a:r>
            <a:r>
              <a:rPr lang="en-US" altLang="ja-JP" sz="1600" b="1" dirty="0"/>
              <a:t>)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b="1" dirty="0"/>
              <a:t>RIBF239 (4.5-days) ... </a:t>
            </a:r>
            <a:r>
              <a:rPr kumimoji="1" lang="en-US" altLang="ja-JP" sz="1600" b="1" baseline="30000" dirty="0"/>
              <a:t>82</a:t>
            </a:r>
            <a:r>
              <a:rPr lang="en-US" altLang="ja-JP" sz="1600" b="1" dirty="0"/>
              <a:t>Nb, </a:t>
            </a:r>
            <a:r>
              <a:rPr lang="en-US" altLang="ja-JP" sz="1600" b="1" baseline="30000" dirty="0"/>
              <a:t>86</a:t>
            </a:r>
            <a:r>
              <a:rPr lang="en-US" altLang="ja-JP" sz="1600" b="1" dirty="0"/>
              <a:t>Tc (</a:t>
            </a:r>
            <a:r>
              <a:rPr lang="en-US" altLang="ja-JP" sz="1600" b="1" dirty="0" err="1"/>
              <a:t>B.Moon</a:t>
            </a:r>
            <a:r>
              <a:rPr lang="en-US" altLang="ja-JP" sz="1600" b="1" dirty="0"/>
              <a:t>)</a:t>
            </a:r>
            <a:endParaRPr kumimoji="1" lang="en-US" altLang="ja-JP" sz="1600" b="1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DE0D382-3DDF-593E-3B30-A4CCCA19D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247" y="4125604"/>
            <a:ext cx="3896885" cy="2536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EADDD-E206-58AB-8C37-037E4592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3" y="24811"/>
            <a:ext cx="1804658" cy="173903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DFE0ECC-2647-3D69-DC12-3DFD51F6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495"/>
            <a:ext cx="2576726" cy="6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ational Physical Laboratory | British Society for Strain Measurement">
            <a:extLst>
              <a:ext uri="{FF2B5EF4-FFF2-40B4-BE49-F238E27FC236}">
                <a16:creationId xmlns:a16="http://schemas.microsoft.com/office/drawing/2014/main" id="{FE7B02A7-4479-2D8C-AAE9-4FAD52A87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27403"/>
          <a:stretch>
            <a:fillRect/>
          </a:stretch>
        </p:blipFill>
        <p:spPr bwMode="auto">
          <a:xfrm>
            <a:off x="78641" y="385831"/>
            <a:ext cx="2174347" cy="7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rector of Finance, University of Brighton - Alumni Global">
            <a:extLst>
              <a:ext uri="{FF2B5EF4-FFF2-40B4-BE49-F238E27FC236}">
                <a16:creationId xmlns:a16="http://schemas.microsoft.com/office/drawing/2014/main" id="{8EB9EE2E-51A6-ADE9-53E0-636F19550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29559" r="6360" b="28536"/>
          <a:stretch>
            <a:fillRect/>
          </a:stretch>
        </p:blipFill>
        <p:spPr bwMode="auto">
          <a:xfrm>
            <a:off x="2540907" y="344200"/>
            <a:ext cx="3324734" cy="8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bout Us – Daresbury Accelerator and Particle Physics Masterclass">
            <a:extLst>
              <a:ext uri="{FF2B5EF4-FFF2-40B4-BE49-F238E27FC236}">
                <a16:creationId xmlns:a16="http://schemas.microsoft.com/office/drawing/2014/main" id="{2B847E72-E12D-DED3-ABAE-345EC7CE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21" y="1176162"/>
            <a:ext cx="2984320" cy="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E537EF8-31A9-209B-F1FE-52F69FE7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88" y="397432"/>
            <a:ext cx="2790592" cy="4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E6C788-B94A-811C-103E-2BA6D81F9A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6727" y="1949473"/>
            <a:ext cx="3100174" cy="2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5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C8F8B3-5CE0-3393-8042-4D6868544F8C}"/>
              </a:ext>
            </a:extLst>
          </p:cNvPr>
          <p:cNvSpPr txBox="1"/>
          <p:nvPr/>
        </p:nvSpPr>
        <p:spPr>
          <a:xfrm>
            <a:off x="790414" y="433953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ZD-ADS Project with ZD-MRTOF</a:t>
            </a:r>
            <a:endParaRPr kumimoji="1" lang="ja-JP" altLang="en-US" sz="2800" b="1"/>
          </a:p>
        </p:txBody>
      </p:sp>
      <p:pic>
        <p:nvPicPr>
          <p:cNvPr id="5" name="Picture 95">
            <a:extLst>
              <a:ext uri="{FF2B5EF4-FFF2-40B4-BE49-F238E27FC236}">
                <a16:creationId xmlns:a16="http://schemas.microsoft.com/office/drawing/2014/main" id="{517F783F-C4DC-8F58-CE99-A64E166BF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65" y="1188630"/>
            <a:ext cx="2737897" cy="2404800"/>
          </a:xfrm>
          <a:prstGeom prst="rect">
            <a:avLst/>
          </a:prstGeom>
        </p:spPr>
      </p:pic>
      <p:grpSp>
        <p:nvGrpSpPr>
          <p:cNvPr id="6" name="Group 96">
            <a:extLst>
              <a:ext uri="{FF2B5EF4-FFF2-40B4-BE49-F238E27FC236}">
                <a16:creationId xmlns:a16="http://schemas.microsoft.com/office/drawing/2014/main" id="{8822797E-985E-93E6-DAF9-CC10CB9E01AB}"/>
              </a:ext>
            </a:extLst>
          </p:cNvPr>
          <p:cNvGrpSpPr/>
          <p:nvPr/>
        </p:nvGrpSpPr>
        <p:grpSpPr>
          <a:xfrm>
            <a:off x="4977911" y="2112045"/>
            <a:ext cx="3028196" cy="1455628"/>
            <a:chOff x="6598190" y="20246671"/>
            <a:chExt cx="3028196" cy="1455628"/>
          </a:xfrm>
        </p:grpSpPr>
        <p:pic>
          <p:nvPicPr>
            <p:cNvPr id="7" name="Picture 97">
              <a:extLst>
                <a:ext uri="{FF2B5EF4-FFF2-40B4-BE49-F238E27FC236}">
                  <a16:creationId xmlns:a16="http://schemas.microsoft.com/office/drawing/2014/main" id="{1A9C28CA-781A-5C3E-2327-6245568B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8190" y="20246671"/>
              <a:ext cx="2239428" cy="1455628"/>
            </a:xfrm>
            <a:prstGeom prst="rect">
              <a:avLst/>
            </a:prstGeom>
          </p:spPr>
        </p:pic>
        <p:pic>
          <p:nvPicPr>
            <p:cNvPr id="8" name="Picture 98">
              <a:extLst>
                <a:ext uri="{FF2B5EF4-FFF2-40B4-BE49-F238E27FC236}">
                  <a16:creationId xmlns:a16="http://schemas.microsoft.com/office/drawing/2014/main" id="{B135AA25-FBC5-8D3C-A72A-40D664A75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2629" y="20974485"/>
              <a:ext cx="863757" cy="236284"/>
            </a:xfrm>
            <a:prstGeom prst="rect">
              <a:avLst/>
            </a:prstGeom>
          </p:spPr>
        </p:pic>
      </p:grpSp>
      <p:sp>
        <p:nvSpPr>
          <p:cNvPr id="9" name="TextBox 110">
            <a:extLst>
              <a:ext uri="{FF2B5EF4-FFF2-40B4-BE49-F238E27FC236}">
                <a16:creationId xmlns:a16="http://schemas.microsoft.com/office/drawing/2014/main" id="{C7223C91-57C0-DCEE-C7E7-F937D4666102}"/>
              </a:ext>
            </a:extLst>
          </p:cNvPr>
          <p:cNvSpPr txBox="1"/>
          <p:nvPr/>
        </p:nvSpPr>
        <p:spPr>
          <a:xfrm>
            <a:off x="7066669" y="4500072"/>
            <a:ext cx="460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/>
              <a:t>Position-sensitive </a:t>
            </a:r>
            <a:r>
              <a:rPr lang="en-JP" sz="2000" b="1"/>
              <a:t>Scintillator GARi</a:t>
            </a:r>
            <a:endParaRPr lang="en-US" sz="2000" b="1" dirty="0"/>
          </a:p>
        </p:txBody>
      </p:sp>
      <p:sp>
        <p:nvSpPr>
          <p:cNvPr id="10" name="Rectangle 113">
            <a:extLst>
              <a:ext uri="{FF2B5EF4-FFF2-40B4-BE49-F238E27FC236}">
                <a16:creationId xmlns:a16="http://schemas.microsoft.com/office/drawing/2014/main" id="{35523171-2C9D-38DC-D7F6-FB9CBEEC5F97}"/>
              </a:ext>
            </a:extLst>
          </p:cNvPr>
          <p:cNvSpPr/>
          <p:nvPr/>
        </p:nvSpPr>
        <p:spPr>
          <a:xfrm>
            <a:off x="8006107" y="2761958"/>
            <a:ext cx="427057" cy="34450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11" name="Straight Connector 118">
            <a:extLst>
              <a:ext uri="{FF2B5EF4-FFF2-40B4-BE49-F238E27FC236}">
                <a16:creationId xmlns:a16="http://schemas.microsoft.com/office/drawing/2014/main" id="{6480D7CA-B524-AF93-F6AF-9334CCFF70FA}"/>
              </a:ext>
            </a:extLst>
          </p:cNvPr>
          <p:cNvCxnSpPr>
            <a:cxnSpLocks/>
          </p:cNvCxnSpPr>
          <p:nvPr/>
        </p:nvCxnSpPr>
        <p:spPr>
          <a:xfrm>
            <a:off x="8433164" y="2761958"/>
            <a:ext cx="2848850" cy="3445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9">
            <a:extLst>
              <a:ext uri="{FF2B5EF4-FFF2-40B4-BE49-F238E27FC236}">
                <a16:creationId xmlns:a16="http://schemas.microsoft.com/office/drawing/2014/main" id="{D50CB627-C90F-5AC0-8BE8-181B0954B6C4}"/>
              </a:ext>
            </a:extLst>
          </p:cNvPr>
          <p:cNvCxnSpPr>
            <a:cxnSpLocks/>
          </p:cNvCxnSpPr>
          <p:nvPr/>
        </p:nvCxnSpPr>
        <p:spPr>
          <a:xfrm>
            <a:off x="8006107" y="3106462"/>
            <a:ext cx="1185055" cy="137026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549F76AE-01DB-8426-CE99-721E702F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162" y="3136041"/>
            <a:ext cx="2090852" cy="13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0B16E486-9881-6E22-1BCE-FF9B3481E1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04" y="1858794"/>
            <a:ext cx="4758398" cy="2626789"/>
          </a:xfrm>
          <a:prstGeom prst="rect">
            <a:avLst/>
          </a:prstGeom>
        </p:spPr>
      </p:pic>
      <p:sp>
        <p:nvSpPr>
          <p:cNvPr id="15" name="TextBox 29">
            <a:extLst>
              <a:ext uri="{FF2B5EF4-FFF2-40B4-BE49-F238E27FC236}">
                <a16:creationId xmlns:a16="http://schemas.microsoft.com/office/drawing/2014/main" id="{5D750A4F-8D92-BE81-45C7-41BDE4D1DBC6}"/>
              </a:ext>
            </a:extLst>
          </p:cNvPr>
          <p:cNvSpPr txBox="1"/>
          <p:nvPr/>
        </p:nvSpPr>
        <p:spPr>
          <a:xfrm>
            <a:off x="4820281" y="3567673"/>
            <a:ext cx="2456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b="1" dirty="0"/>
              <a:t>Gas-cell </a:t>
            </a:r>
          </a:p>
          <a:p>
            <a:pPr algn="ctr"/>
            <a:r>
              <a:rPr lang="en-JP" b="1" dirty="0"/>
              <a:t>ZD-MRTOF</a:t>
            </a:r>
          </a:p>
          <a:p>
            <a:pPr algn="ctr"/>
            <a:r>
              <a:rPr lang="en-US" b="1" dirty="0"/>
              <a:t>M</a:t>
            </a:r>
            <a:r>
              <a:rPr lang="en-JP" b="1" dirty="0"/>
              <a:t>ass messurement </a:t>
            </a: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EC87D08D-3A50-34DA-DBAE-276175FF58A5}"/>
              </a:ext>
            </a:extLst>
          </p:cNvPr>
          <p:cNvSpPr txBox="1"/>
          <p:nvPr/>
        </p:nvSpPr>
        <p:spPr>
          <a:xfrm>
            <a:off x="7217339" y="235325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 b="1" dirty="0"/>
              <a:t>HpGe, LaBr</a:t>
            </a:r>
            <a:r>
              <a:rPr lang="en-JP" sz="1400" b="1" baseline="-25000" dirty="0"/>
              <a:t>3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DB1CF464-9F9F-B088-B774-013968FC6A3D}"/>
              </a:ext>
            </a:extLst>
          </p:cNvPr>
          <p:cNvSpPr txBox="1"/>
          <p:nvPr/>
        </p:nvSpPr>
        <p:spPr>
          <a:xfrm>
            <a:off x="6586707" y="4884801"/>
            <a:ext cx="2301937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(M</a:t>
            </a:r>
            <a:r>
              <a:rPr lang="en-JP" sz="1200" b="1" dirty="0"/>
              <a:t>asked) ion hit pattern</a:t>
            </a: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CEE422D7-FB92-9EFC-92D6-C3788A2E9265}"/>
              </a:ext>
            </a:extLst>
          </p:cNvPr>
          <p:cNvSpPr txBox="1"/>
          <p:nvPr/>
        </p:nvSpPr>
        <p:spPr>
          <a:xfrm>
            <a:off x="9191162" y="4968413"/>
            <a:ext cx="2954806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JP" sz="1200" b="1" dirty="0"/>
              <a:t>Beta hit pattern (</a:t>
            </a:r>
            <a:r>
              <a:rPr lang="en-JP" sz="1200" b="1" baseline="30000" dirty="0"/>
              <a:t>90</a:t>
            </a:r>
            <a:r>
              <a:rPr lang="en-JP" sz="1200" b="1" dirty="0"/>
              <a:t>Sr source)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2E10F48-E527-A14D-120B-521D5F6944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162" y="1063948"/>
            <a:ext cx="1892805" cy="197428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B1C1E1-7E34-EEB0-3532-8EA8A476953E}"/>
              </a:ext>
            </a:extLst>
          </p:cNvPr>
          <p:cNvSpPr txBox="1"/>
          <p:nvPr/>
        </p:nvSpPr>
        <p:spPr>
          <a:xfrm>
            <a:off x="9377036" y="140618"/>
            <a:ext cx="2374368" cy="92333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γ-ray detectors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- LaBr3(Ce) KHALA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- Clover Ge  </a:t>
            </a:r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0912D07B-36FB-7CA5-6F96-1BC47303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648" y="5255117"/>
            <a:ext cx="1913366" cy="15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C4906229-FB77-6FFE-C569-BDC8A0F5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712" y="5237033"/>
            <a:ext cx="2241809" cy="15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7B21CF-C49A-BA24-DC84-34F509822CAE}"/>
              </a:ext>
            </a:extLst>
          </p:cNvPr>
          <p:cNvSpPr txBox="1"/>
          <p:nvPr/>
        </p:nvSpPr>
        <p:spPr>
          <a:xfrm>
            <a:off x="170157" y="4885785"/>
            <a:ext cx="617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Commissioning Experiment (Parasitic Mode) in 2024</a:t>
            </a:r>
            <a:endParaRPr kumimoji="1" lang="ja-JP" altLang="en-US" b="1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F2E8719-A306-A693-203B-B05A191C1859}"/>
              </a:ext>
            </a:extLst>
          </p:cNvPr>
          <p:cNvSpPr txBox="1"/>
          <p:nvPr/>
        </p:nvSpPr>
        <p:spPr>
          <a:xfrm>
            <a:off x="728420" y="5320481"/>
            <a:ext cx="49696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◯</a:t>
            </a:r>
            <a:r>
              <a:rPr lang="en-US" altLang="ja-JP" b="1" dirty="0"/>
              <a:t> </a:t>
            </a:r>
            <a:r>
              <a:rPr lang="en-US" altLang="ja-JP" b="1" dirty="0" err="1"/>
              <a:t>Q.B.Zeng</a:t>
            </a:r>
            <a:r>
              <a:rPr lang="en-US" altLang="ja-JP" b="1" dirty="0"/>
              <a:t> et al., PRL 135, 232501 (2025) </a:t>
            </a:r>
          </a:p>
          <a:p>
            <a:pPr lvl="1"/>
            <a:r>
              <a:rPr lang="en-US" altLang="ja-JP" b="1" dirty="0"/>
              <a:t>New </a:t>
            </a:r>
            <a:r>
              <a:rPr lang="en-US" altLang="ja-JP" b="1" dirty="0">
                <a:latin typeface="Symbol" pitchFamily="2" charset="2"/>
              </a:rPr>
              <a:t>b</a:t>
            </a:r>
            <a:r>
              <a:rPr lang="en-US" altLang="ja-JP" b="1" dirty="0"/>
              <a:t>-decay half-lives by GARi</a:t>
            </a:r>
          </a:p>
          <a:p>
            <a:endParaRPr kumimoji="1" lang="en-US" altLang="ja-JP" b="1" dirty="0"/>
          </a:p>
          <a:p>
            <a:r>
              <a:rPr kumimoji="1" lang="ja-JP" altLang="en-US" b="1"/>
              <a:t>◯</a:t>
            </a:r>
            <a:r>
              <a:rPr kumimoji="1" lang="en-US" altLang="ja-JP" b="1" dirty="0"/>
              <a:t>  C.Y. Fu</a:t>
            </a:r>
            <a:r>
              <a:rPr lang="en-US" altLang="ja-JP" b="1" dirty="0"/>
              <a:t> et al., PRL accepted.</a:t>
            </a:r>
          </a:p>
          <a:p>
            <a:pPr lvl="1"/>
            <a:r>
              <a:rPr kumimoji="1" lang="en-US" altLang="ja-JP" b="1" dirty="0"/>
              <a:t>New mass </a:t>
            </a:r>
            <a:r>
              <a:rPr kumimoji="1" lang="en-US" altLang="ja-JP" b="1" baseline="30000" dirty="0"/>
              <a:t>50</a:t>
            </a:r>
            <a:r>
              <a:rPr kumimoji="1" lang="en-US" altLang="ja-JP" b="1" dirty="0"/>
              <a:t>Ar</a:t>
            </a:r>
            <a:endParaRPr lang="en-US" altLang="ja-JP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02C1AA0-6C4F-9C59-3D4F-B8B00B3F1343}"/>
              </a:ext>
            </a:extLst>
          </p:cNvPr>
          <p:cNvSpPr txBox="1"/>
          <p:nvPr/>
        </p:nvSpPr>
        <p:spPr>
          <a:xfrm>
            <a:off x="7066669" y="611274"/>
            <a:ext cx="16401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Neutron TOF</a:t>
            </a:r>
          </a:p>
          <a:p>
            <a:r>
              <a:rPr kumimoji="1" lang="en-US" altLang="ja-JP" b="1" dirty="0"/>
              <a:t>(TOFU</a:t>
            </a:r>
            <a:r>
              <a:rPr lang="en-US" altLang="ja-JP" b="1" dirty="0"/>
              <a:t>)</a:t>
            </a:r>
            <a:endParaRPr kumimoji="1" lang="ja-JP" altLang="en-US" b="1"/>
          </a:p>
        </p:txBody>
      </p:sp>
      <p:pic>
        <p:nvPicPr>
          <p:cNvPr id="2" name="Picture 2" descr="National Physical Laboratory | British Society for Strain Measurement">
            <a:extLst>
              <a:ext uri="{FF2B5EF4-FFF2-40B4-BE49-F238E27FC236}">
                <a16:creationId xmlns:a16="http://schemas.microsoft.com/office/drawing/2014/main" id="{F1A12466-7641-9E3A-751C-5CBF83CE4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27403"/>
          <a:stretch>
            <a:fillRect/>
          </a:stretch>
        </p:blipFill>
        <p:spPr bwMode="auto">
          <a:xfrm>
            <a:off x="135104" y="1010662"/>
            <a:ext cx="2174347" cy="7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in logo">
            <a:extLst>
              <a:ext uri="{FF2B5EF4-FFF2-40B4-BE49-F238E27FC236}">
                <a16:creationId xmlns:a16="http://schemas.microsoft.com/office/drawing/2014/main" id="{B1695B9C-76E7-3F87-A22D-6B655B356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0354" r="18399" b="21239"/>
          <a:stretch>
            <a:fillRect/>
          </a:stretch>
        </p:blipFill>
        <p:spPr bwMode="auto">
          <a:xfrm>
            <a:off x="2436052" y="1010662"/>
            <a:ext cx="2457450" cy="1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38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DCBBFD-9640-C25D-EFF0-AA68572961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137" y="3811743"/>
            <a:ext cx="3686130" cy="24574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49F77E-9941-B99B-3185-15BA9BEA3E3E}"/>
              </a:ext>
            </a:extLst>
          </p:cNvPr>
          <p:cNvSpPr txBox="1"/>
          <p:nvPr/>
        </p:nvSpPr>
        <p:spPr>
          <a:xfrm>
            <a:off x="5944770" y="4088944"/>
            <a:ext cx="166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RI’s decay curve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1EA9C5-1765-EEC2-EED0-77317EBC923E}"/>
              </a:ext>
            </a:extLst>
          </p:cNvPr>
          <p:cNvSpPr txBox="1"/>
          <p:nvPr/>
        </p:nvSpPr>
        <p:spPr>
          <a:xfrm>
            <a:off x="822798" y="998880"/>
            <a:ext cx="4807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ZD-MRTOF Mass Resolving Power : &gt; 600 k  </a:t>
            </a:r>
            <a:endParaRPr kumimoji="1" lang="ja-JP" altLang="en-US" sz="20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565D7E-B74A-074E-9666-1CD0806D318A}"/>
              </a:ext>
            </a:extLst>
          </p:cNvPr>
          <p:cNvSpPr txBox="1"/>
          <p:nvPr/>
        </p:nvSpPr>
        <p:spPr>
          <a:xfrm>
            <a:off x="0" y="-14554"/>
            <a:ext cx="11481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Decay Spectroscopy of Long-Lived Isomers with ZD-MRTOF</a:t>
            </a:r>
            <a:endParaRPr kumimoji="1" lang="ja-JP" altLang="en-US" sz="2400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19AD3EC-8305-6232-9B65-5B6B2F9238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98" y="3882902"/>
            <a:ext cx="3922804" cy="1908958"/>
          </a:xfrm>
          <a:prstGeom prst="rect">
            <a:avLst/>
          </a:prstGeom>
        </p:spPr>
      </p:pic>
      <p:pic>
        <p:nvPicPr>
          <p:cNvPr id="9" name="図 8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2DF133A0-8119-1D46-9C6B-34AC42D14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49" y="4181075"/>
            <a:ext cx="3494299" cy="221032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5570F2-AFAF-BED2-4B9D-94F80284FB27}"/>
              </a:ext>
            </a:extLst>
          </p:cNvPr>
          <p:cNvSpPr txBox="1"/>
          <p:nvPr/>
        </p:nvSpPr>
        <p:spPr>
          <a:xfrm>
            <a:off x="822798" y="3801499"/>
            <a:ext cx="248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Mass Gated </a:t>
            </a:r>
            <a:r>
              <a:rPr kumimoji="1" lang="en-US" altLang="ja-JP" b="1" dirty="0">
                <a:latin typeface="Symbol" pitchFamily="2" charset="2"/>
              </a:rPr>
              <a:t>b</a:t>
            </a:r>
            <a:r>
              <a:rPr kumimoji="1" lang="en-US" altLang="ja-JP" b="1" dirty="0"/>
              <a:t>-decay</a:t>
            </a:r>
            <a:endParaRPr kumimoji="1" lang="ja-JP" altLang="en-US" b="1"/>
          </a:p>
        </p:txBody>
      </p:sp>
      <p:pic>
        <p:nvPicPr>
          <p:cNvPr id="11" name="図 10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ADEA9D37-07ED-FD60-581A-497F686B83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37" y="1495485"/>
            <a:ext cx="8490822" cy="222329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1C3114-4B1F-3333-AEEC-08A0756E47A6}"/>
              </a:ext>
            </a:extLst>
          </p:cNvPr>
          <p:cNvSpPr txBox="1"/>
          <p:nvPr/>
        </p:nvSpPr>
        <p:spPr>
          <a:xfrm>
            <a:off x="4016226" y="5971439"/>
            <a:ext cx="8093882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Decay Spectroscopy of long-lived isomeric states !</a:t>
            </a:r>
          </a:p>
          <a:p>
            <a:r>
              <a:rPr kumimoji="1" lang="en-US" altLang="ja-JP" sz="2000" b="1" dirty="0"/>
              <a:t>	</a:t>
            </a:r>
            <a:r>
              <a:rPr kumimoji="1" lang="en-US" altLang="ja-JP" sz="2000" b="1" dirty="0">
                <a:sym typeface="Wingdings" pitchFamily="2" charset="2"/>
              </a:rPr>
              <a:t></a:t>
            </a:r>
            <a:r>
              <a:rPr kumimoji="1" lang="en-US" altLang="ja-JP" sz="2000" b="1" dirty="0"/>
              <a:t> Impact study of isomers in r-process nucleosynthesis</a:t>
            </a:r>
          </a:p>
        </p:txBody>
      </p:sp>
      <p:pic>
        <p:nvPicPr>
          <p:cNvPr id="13" name="図 12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65376933-638C-4F8C-5278-5FB4CB49DF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471" y="1551077"/>
            <a:ext cx="900731" cy="66434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3D27AB3-30AF-DB68-436F-7FDE23BDCF52}"/>
              </a:ext>
            </a:extLst>
          </p:cNvPr>
          <p:cNvSpPr txBox="1"/>
          <p:nvPr/>
        </p:nvSpPr>
        <p:spPr>
          <a:xfrm>
            <a:off x="9029105" y="2512390"/>
            <a:ext cx="3084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beta counter: PIPS</a:t>
            </a:r>
          </a:p>
          <a:p>
            <a:r>
              <a:rPr kumimoji="1" lang="en-US" altLang="ja-JP" sz="2000" b="1" dirty="0"/>
              <a:t>Energy threshold: &lt; 20 keV</a:t>
            </a:r>
          </a:p>
          <a:p>
            <a:r>
              <a:rPr kumimoji="1" lang="en-US" altLang="ja-JP" sz="2000" b="1" dirty="0"/>
              <a:t>Efficiency: ~ 50 %</a:t>
            </a:r>
            <a:endParaRPr kumimoji="1" lang="ja-JP" altLang="en-US" sz="2000" b="1"/>
          </a:p>
        </p:txBody>
      </p:sp>
      <p:pic>
        <p:nvPicPr>
          <p:cNvPr id="2" name="Picture 2" descr="National Physical Laboratory | British Society for Strain Measurement">
            <a:extLst>
              <a:ext uri="{FF2B5EF4-FFF2-40B4-BE49-F238E27FC236}">
                <a16:creationId xmlns:a16="http://schemas.microsoft.com/office/drawing/2014/main" id="{917A9C89-30A7-E07F-43F8-9E7708AA2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27403"/>
          <a:stretch>
            <a:fillRect/>
          </a:stretch>
        </p:blipFill>
        <p:spPr bwMode="auto">
          <a:xfrm>
            <a:off x="10017653" y="1034528"/>
            <a:ext cx="2174347" cy="7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in logo">
            <a:extLst>
              <a:ext uri="{FF2B5EF4-FFF2-40B4-BE49-F238E27FC236}">
                <a16:creationId xmlns:a16="http://schemas.microsoft.com/office/drawing/2014/main" id="{5CB84771-7ADD-F55F-37BD-2F813C8D5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0354" r="18399" b="21239"/>
          <a:stretch>
            <a:fillRect/>
          </a:stretch>
        </p:blipFill>
        <p:spPr bwMode="auto">
          <a:xfrm>
            <a:off x="9736836" y="7998"/>
            <a:ext cx="2457450" cy="1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16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7755C-B709-3B0B-2ABA-62D4EB9E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5" y="3228154"/>
            <a:ext cx="6734175" cy="3629846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04536FF-12EC-E298-8A2D-5CA30BDA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771"/>
            <a:ext cx="6096000" cy="3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2C41B-2FEE-8BCF-D958-D3FFDD4A0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5342"/>
            <a:ext cx="10515600" cy="5524551"/>
          </a:xfrm>
        </p:spPr>
        <p:txBody>
          <a:bodyPr>
            <a:normAutofit/>
          </a:bodyPr>
          <a:lstStyle/>
          <a:p>
            <a:r>
              <a:rPr lang="en-GB" dirty="0"/>
              <a:t>Versatile apparatus</a:t>
            </a:r>
          </a:p>
          <a:p>
            <a:pPr lvl="1"/>
            <a:r>
              <a:rPr lang="en-GB" dirty="0"/>
              <a:t>Equation of state: S</a:t>
            </a:r>
            <a:r>
              <a:rPr lang="el-GR" dirty="0"/>
              <a:t>π</a:t>
            </a:r>
            <a:r>
              <a:rPr lang="en-GB" dirty="0" err="1"/>
              <a:t>rit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(p,2p), (</a:t>
            </a:r>
            <a:r>
              <a:rPr lang="en-GB" dirty="0" err="1"/>
              <a:t>p,pn</a:t>
            </a:r>
            <a:r>
              <a:rPr lang="en-GB" dirty="0"/>
              <a:t>), etc </a:t>
            </a:r>
          </a:p>
          <a:p>
            <a:r>
              <a:rPr lang="en-GB" dirty="0"/>
              <a:t>Unbound systems</a:t>
            </a:r>
          </a:p>
          <a:p>
            <a:r>
              <a:rPr lang="en-GB" dirty="0"/>
              <a:t>Invariant and missing-mass spectroscopy</a:t>
            </a:r>
          </a:p>
          <a:p>
            <a:r>
              <a:rPr lang="en-GB" dirty="0"/>
              <a:t>Multi-particle spectroscopy</a:t>
            </a:r>
          </a:p>
          <a:p>
            <a:r>
              <a:rPr lang="en-GB" dirty="0"/>
              <a:t>Many detector sub-systems</a:t>
            </a:r>
          </a:p>
          <a:p>
            <a:r>
              <a:rPr lang="en-GB" dirty="0"/>
              <a:t>Large overlap and collaboration </a:t>
            </a:r>
            <a:br>
              <a:rPr lang="en-GB" dirty="0"/>
            </a:br>
            <a:r>
              <a:rPr lang="en-GB" dirty="0"/>
              <a:t>with R3B</a:t>
            </a:r>
          </a:p>
          <a:p>
            <a:pPr lvl="1"/>
            <a:r>
              <a:rPr lang="en-GB" dirty="0"/>
              <a:t>Lots of the same infrastructure shared</a:t>
            </a:r>
          </a:p>
        </p:txBody>
      </p:sp>
      <p:pic>
        <p:nvPicPr>
          <p:cNvPr id="7172" name="Picture 4" descr="Logo - SAMURAI Collaboration Page">
            <a:extLst>
              <a:ext uri="{FF2B5EF4-FFF2-40B4-BE49-F238E27FC236}">
                <a16:creationId xmlns:a16="http://schemas.microsoft.com/office/drawing/2014/main" id="{364F70C5-6115-D841-DCFF-B0F5AEA4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69770"/>
            <a:ext cx="4907528" cy="16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68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01" y="1267451"/>
            <a:ext cx="5583660" cy="40214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8794" y="2489200"/>
            <a:ext cx="5998743" cy="42061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10800" y="19200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RIBF: frontier facility for the study of exotic nuclei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endParaRPr sz="382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b="25997"/>
          <a:stretch/>
        </p:blipFill>
        <p:spPr>
          <a:xfrm>
            <a:off x="8825634" y="341800"/>
            <a:ext cx="3781905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BF1C4F-0696-0EDB-3936-9151923F3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16" y="5363166"/>
            <a:ext cx="2079270" cy="1302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351060-E2D2-1035-0E69-1B00A573F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119" y="5404737"/>
            <a:ext cx="256540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D2D840-9680-8C66-80F6-F3E4587FA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168" y="1013425"/>
            <a:ext cx="2267937" cy="1458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AF5A6-D76B-D055-DCC3-201AA8946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7812" y="1105400"/>
            <a:ext cx="2133600" cy="1092200"/>
          </a:xfrm>
          <a:prstGeom prst="rect">
            <a:avLst/>
          </a:prstGeom>
        </p:spPr>
      </p:pic>
      <p:pic>
        <p:nvPicPr>
          <p:cNvPr id="7" name="Picture 12" descr="University of York">
            <a:extLst>
              <a:ext uri="{FF2B5EF4-FFF2-40B4-BE49-F238E27FC236}">
                <a16:creationId xmlns:a16="http://schemas.microsoft.com/office/drawing/2014/main" id="{414F6740-3947-A449-6625-42B321E63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128" r="5173" b="16427"/>
          <a:stretch>
            <a:fillRect/>
          </a:stretch>
        </p:blipFill>
        <p:spPr bwMode="auto">
          <a:xfrm>
            <a:off x="177475" y="710273"/>
            <a:ext cx="1520509" cy="5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1432D1-DA9A-FC5E-C040-68AE07656027}"/>
              </a:ext>
            </a:extLst>
          </p:cNvPr>
          <p:cNvSpPr txBox="1"/>
          <p:nvPr/>
        </p:nvSpPr>
        <p:spPr>
          <a:xfrm>
            <a:off x="471895" y="1537734"/>
            <a:ext cx="372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S. Paschalis (U. York) spokesperson.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B25ACE1-7051-809D-063C-3A430D35A716}"/>
              </a:ext>
            </a:extLst>
          </p:cNvPr>
          <p:cNvGrpSpPr/>
          <p:nvPr/>
        </p:nvGrpSpPr>
        <p:grpSpPr>
          <a:xfrm>
            <a:off x="3724372" y="544516"/>
            <a:ext cx="2171010" cy="1589929"/>
            <a:chOff x="4705696" y="1248798"/>
            <a:chExt cx="2171010" cy="15899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E8BCA1-153E-48CA-EEA2-C87AB0CF6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7025" y="1248798"/>
              <a:ext cx="2059681" cy="15899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F6CC9A-B233-813B-9197-0F8EEE42ECFC}"/>
                </a:ext>
              </a:extLst>
            </p:cNvPr>
            <p:cNvSpPr/>
            <p:nvPr/>
          </p:nvSpPr>
          <p:spPr>
            <a:xfrm>
              <a:off x="4705696" y="1283445"/>
              <a:ext cx="609600" cy="3810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41" name="Picture 1">
            <a:extLst>
              <a:ext uri="{FF2B5EF4-FFF2-40B4-BE49-F238E27FC236}">
                <a16:creationId xmlns:a16="http://schemas.microsoft.com/office/drawing/2014/main" id="{1A830F3C-6900-D8C4-8AF6-391F07045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2" b="-705"/>
          <a:stretch>
            <a:fillRect/>
          </a:stretch>
        </p:blipFill>
        <p:spPr bwMode="auto">
          <a:xfrm>
            <a:off x="0" y="3650358"/>
            <a:ext cx="4131207" cy="31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CF3F8FA-AB3E-B399-403D-2A8D4ECC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09" y="2838727"/>
            <a:ext cx="3208661" cy="27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werPoint プレゼンテーション">
            <a:extLst>
              <a:ext uri="{FF2B5EF4-FFF2-40B4-BE49-F238E27FC236}">
                <a16:creationId xmlns:a16="http://schemas.microsoft.com/office/drawing/2014/main" id="{EF089922-778E-97FD-C69F-BE9725993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169375"/>
            <a:ext cx="4578373" cy="11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FB681-BEA6-E597-1070-85B965021925}"/>
              </a:ext>
            </a:extLst>
          </p:cNvPr>
          <p:cNvSpPr txBox="1"/>
          <p:nvPr/>
        </p:nvSpPr>
        <p:spPr>
          <a:xfrm>
            <a:off x="127323" y="1638398"/>
            <a:ext cx="468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to investigate clustering in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to tag on different knockout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S. Paschalis (U. York) an international coordinator of reaction channels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94185-C240-F82E-1863-5BDB5429F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538" y="3650358"/>
            <a:ext cx="3208662" cy="3059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8A3FFA-2F34-B004-7053-325B1A4CF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6361" y="931914"/>
            <a:ext cx="2669839" cy="24050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EC36C6-474B-7A48-7142-05F5D478E04C}"/>
              </a:ext>
            </a:extLst>
          </p:cNvPr>
          <p:cNvSpPr txBox="1"/>
          <p:nvPr/>
        </p:nvSpPr>
        <p:spPr>
          <a:xfrm>
            <a:off x="6006711" y="1276157"/>
            <a:ext cx="3470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Detector systems aimed at multi-neutron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 to 6n aimed for (NEOLITH)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Biggest challenge is cross-talk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5E9DD-EBD0-2FCC-9E81-5B18E2BB91F1}"/>
              </a:ext>
            </a:extLst>
          </p:cNvPr>
          <p:cNvSpPr txBox="1"/>
          <p:nvPr/>
        </p:nvSpPr>
        <p:spPr>
          <a:xfrm>
            <a:off x="9366361" y="563168"/>
            <a:ext cx="347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NEBULA Plus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5EF74-ED17-0BDC-B161-66E27B0DB479}"/>
              </a:ext>
            </a:extLst>
          </p:cNvPr>
          <p:cNvSpPr txBox="1"/>
          <p:nvPr/>
        </p:nvSpPr>
        <p:spPr>
          <a:xfrm>
            <a:off x="9280636" y="3521056"/>
            <a:ext cx="347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65E1ED-989B-9AEC-AC94-D8DDF6664548}"/>
              </a:ext>
            </a:extLst>
          </p:cNvPr>
          <p:cNvSpPr txBox="1"/>
          <p:nvPr/>
        </p:nvSpPr>
        <p:spPr>
          <a:xfrm>
            <a:off x="3835701" y="5588516"/>
            <a:ext cx="468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Theoretical inputs important for weakly-bound systems (deuteron/nucleon pairs)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RCNP (K. Yoshida)/Kyushu (K. Ogata)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Collaborators of </a:t>
            </a:r>
            <a:r>
              <a:rPr lang="en-GB" dirty="0" err="1"/>
              <a:t>UManchester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21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C150-6B3A-DF98-D468-95DB4354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9E2AA-24C3-22BB-95DC-4F559AD9A165}"/>
              </a:ext>
            </a:extLst>
          </p:cNvPr>
          <p:cNvSpPr txBox="1"/>
          <p:nvPr/>
        </p:nvSpPr>
        <p:spPr>
          <a:xfrm>
            <a:off x="0" y="1374835"/>
            <a:ext cx="95653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Significant UK involvement at the RIBF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Material and creative leadership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RIBF upgrade will increase beam intensities by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New detector systems already in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Combination of detectors and beam intensities create opportunities for both discovery and more detailed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Many detectors presented are precursors to FAIR…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Many other updates that I’m not so au-fait with!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Keep an eye out for KISS1.5!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4" name="Picture 2" descr="National Physical Laboratory | British Society for Strain Measurement">
            <a:extLst>
              <a:ext uri="{FF2B5EF4-FFF2-40B4-BE49-F238E27FC236}">
                <a16:creationId xmlns:a16="http://schemas.microsoft.com/office/drawing/2014/main" id="{4D2148B9-CD84-6065-E93F-D2DB923BA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27403"/>
          <a:stretch>
            <a:fillRect/>
          </a:stretch>
        </p:blipFill>
        <p:spPr bwMode="auto">
          <a:xfrm>
            <a:off x="10017653" y="1034528"/>
            <a:ext cx="2174347" cy="7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in logo">
            <a:extLst>
              <a:ext uri="{FF2B5EF4-FFF2-40B4-BE49-F238E27FC236}">
                <a16:creationId xmlns:a16="http://schemas.microsoft.com/office/drawing/2014/main" id="{37AD127B-8D58-864D-9F8C-5FC86C8F0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0354" r="18399" b="21239"/>
          <a:stretch>
            <a:fillRect/>
          </a:stretch>
        </p:blipFill>
        <p:spPr bwMode="auto">
          <a:xfrm>
            <a:off x="9736836" y="7998"/>
            <a:ext cx="2457450" cy="1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University of York">
            <a:extLst>
              <a:ext uri="{FF2B5EF4-FFF2-40B4-BE49-F238E27FC236}">
                <a16:creationId xmlns:a16="http://schemas.microsoft.com/office/drawing/2014/main" id="{DA49F3D4-1EC7-0504-DEFA-C85875BB2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128" r="5173" b="16427"/>
          <a:stretch>
            <a:fillRect/>
          </a:stretch>
        </p:blipFill>
        <p:spPr bwMode="auto">
          <a:xfrm>
            <a:off x="9975289" y="1933639"/>
            <a:ext cx="2138766" cy="7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6AFA7E0-AF49-D190-583C-14CB46B9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25" y="5098625"/>
            <a:ext cx="2576726" cy="6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irector of Finance, University of Brighton - Alumni Global">
            <a:extLst>
              <a:ext uri="{FF2B5EF4-FFF2-40B4-BE49-F238E27FC236}">
                <a16:creationId xmlns:a16="http://schemas.microsoft.com/office/drawing/2014/main" id="{572AC0CF-D4A7-8F9C-C0B1-6CB6B6C84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29559" r="6360" b="28536"/>
          <a:stretch>
            <a:fillRect/>
          </a:stretch>
        </p:blipFill>
        <p:spPr bwMode="auto">
          <a:xfrm>
            <a:off x="9323462" y="3144550"/>
            <a:ext cx="2868537" cy="7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9C7A864-9B95-7F14-1931-B7D7DB35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463" y="2800846"/>
            <a:ext cx="2790592" cy="4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07F2-8160-7263-888C-6AE60ED425CD}"/>
              </a:ext>
            </a:extLst>
          </p:cNvPr>
          <p:cNvGrpSpPr/>
          <p:nvPr/>
        </p:nvGrpSpPr>
        <p:grpSpPr>
          <a:xfrm>
            <a:off x="8920377" y="4014559"/>
            <a:ext cx="3100174" cy="1051672"/>
            <a:chOff x="5186577" y="5167137"/>
            <a:chExt cx="3100174" cy="1051672"/>
          </a:xfrm>
        </p:grpSpPr>
        <p:pic>
          <p:nvPicPr>
            <p:cNvPr id="9" name="Picture 4" descr="About Us – Daresbury Accelerator and Particle Physics Masterclass">
              <a:extLst>
                <a:ext uri="{FF2B5EF4-FFF2-40B4-BE49-F238E27FC236}">
                  <a16:creationId xmlns:a16="http://schemas.microsoft.com/office/drawing/2014/main" id="{10CBCDE8-227A-1BC3-2C89-5017A340F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471" y="5167137"/>
              <a:ext cx="2984320" cy="76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C239FB-7F3E-9186-DA32-E319CABAA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577" y="5940448"/>
              <a:ext cx="3100174" cy="27836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8BFACBE-EB72-5E76-7748-ACC32D4A1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5370" y="4782399"/>
            <a:ext cx="2116787" cy="20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74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68E8-76CC-A96B-3807-A8C27C52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0448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A0DB-8B5C-0EA0-C7B5-0D756825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RIBF &amp; talk overview</a:t>
            </a:r>
          </a:p>
        </p:txBody>
      </p:sp>
      <p:pic>
        <p:nvPicPr>
          <p:cNvPr id="12290" name="Picture 2" descr="Major radioactive ion beam facilities: a brief global overview | The  European Physical Journal Plus | Springer Nature Link">
            <a:extLst>
              <a:ext uri="{FF2B5EF4-FFF2-40B4-BE49-F238E27FC236}">
                <a16:creationId xmlns:a16="http://schemas.microsoft.com/office/drawing/2014/main" id="{7C393DF9-2099-4F14-DE3C-F28FCF6E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605087"/>
            <a:ext cx="8197076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AD47795-3D7D-0958-0C96-CC7DC137EE9E}"/>
              </a:ext>
            </a:extLst>
          </p:cNvPr>
          <p:cNvSpPr/>
          <p:nvPr/>
        </p:nvSpPr>
        <p:spPr>
          <a:xfrm>
            <a:off x="5772150" y="4762497"/>
            <a:ext cx="5143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A62478-683F-CDFD-5D5D-3D2F55FAD5C5}"/>
              </a:ext>
            </a:extLst>
          </p:cNvPr>
          <p:cNvSpPr/>
          <p:nvPr/>
        </p:nvSpPr>
        <p:spPr>
          <a:xfrm>
            <a:off x="6477000" y="4371975"/>
            <a:ext cx="5143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5A4DEC-DB7C-400C-2532-9526E904865D}"/>
              </a:ext>
            </a:extLst>
          </p:cNvPr>
          <p:cNvSpPr/>
          <p:nvPr/>
        </p:nvSpPr>
        <p:spPr>
          <a:xfrm>
            <a:off x="6096000" y="4271961"/>
            <a:ext cx="38100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9CAEA-AE96-AC73-6D65-DC3040285240}"/>
              </a:ext>
            </a:extLst>
          </p:cNvPr>
          <p:cNvSpPr txBox="1"/>
          <p:nvPr/>
        </p:nvSpPr>
        <p:spPr>
          <a:xfrm>
            <a:off x="8292326" y="666750"/>
            <a:ext cx="3704411" cy="23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 will briefly report on latest developments of primary beams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Focus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In-beam gamma-ray spectroscopy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Decay &amp; mass studies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Reactions and unbound systems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82B002-ED52-77ED-7EA1-4BC605F5F383}"/>
              </a:ext>
            </a:extLst>
          </p:cNvPr>
          <p:cNvCxnSpPr>
            <a:cxnSpLocks/>
          </p:cNvCxnSpPr>
          <p:nvPr/>
        </p:nvCxnSpPr>
        <p:spPr>
          <a:xfrm flipH="1">
            <a:off x="6381750" y="2219325"/>
            <a:ext cx="2530281" cy="205263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898D07-6F50-5B91-2051-13AFA7F7C87E}"/>
              </a:ext>
            </a:extLst>
          </p:cNvPr>
          <p:cNvCxnSpPr>
            <a:cxnSpLocks/>
          </p:cNvCxnSpPr>
          <p:nvPr/>
        </p:nvCxnSpPr>
        <p:spPr>
          <a:xfrm flipH="1">
            <a:off x="6924675" y="2486025"/>
            <a:ext cx="1977251" cy="20097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049AB7-74DB-21AD-162F-E2907A529942}"/>
              </a:ext>
            </a:extLst>
          </p:cNvPr>
          <p:cNvCxnSpPr>
            <a:cxnSpLocks/>
          </p:cNvCxnSpPr>
          <p:nvPr/>
        </p:nvCxnSpPr>
        <p:spPr>
          <a:xfrm>
            <a:off x="6029325" y="2219325"/>
            <a:ext cx="0" cy="25479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045BDD-47D6-C513-753E-A8E33DA5A328}"/>
              </a:ext>
            </a:extLst>
          </p:cNvPr>
          <p:cNvCxnSpPr/>
          <p:nvPr/>
        </p:nvCxnSpPr>
        <p:spPr>
          <a:xfrm flipV="1">
            <a:off x="6029325" y="1690688"/>
            <a:ext cx="2872601" cy="528637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36E9F11-6ADF-E99C-B6C7-F25CDF27EC4E}"/>
              </a:ext>
            </a:extLst>
          </p:cNvPr>
          <p:cNvSpPr txBox="1"/>
          <p:nvPr/>
        </p:nvSpPr>
        <p:spPr>
          <a:xfrm>
            <a:off x="8392339" y="4702491"/>
            <a:ext cx="3704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Highlight UK involvement with logos of institutes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Sorry if I forgot yours!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Only UK logos shown for clarity, obviously huge input from abroad!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B5A700-9DE7-346C-9939-615960E35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1678689"/>
            <a:ext cx="5410955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4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375A2-6851-3AE9-E013-A8A47937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49" y="889441"/>
            <a:ext cx="9216852" cy="5385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1CC7D1-DCF0-C099-B7DB-B4EDADE3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63"/>
            <a:ext cx="10515600" cy="1325563"/>
          </a:xfrm>
        </p:spPr>
        <p:txBody>
          <a:bodyPr/>
          <a:lstStyle/>
          <a:p>
            <a:r>
              <a:rPr lang="en-US"/>
              <a:t>HYPATIA Collaboration landscape - 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E5800-A3A2-A71D-EB6D-AE950F7CD88E}"/>
              </a:ext>
            </a:extLst>
          </p:cNvPr>
          <p:cNvSpPr txBox="1"/>
          <p:nvPr/>
        </p:nvSpPr>
        <p:spPr>
          <a:xfrm>
            <a:off x="109695" y="2851912"/>
            <a:ext cx="6099348" cy="379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Project partners: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York, Daresbury, UWS, NPL,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UK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RIKEN, KEK, RCNP, CNS, Tokyo Tech,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Japan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ATOMKI,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Hungary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HKU, BNU, </a:t>
            </a:r>
            <a:r>
              <a:rPr lang="en-US" dirty="0" err="1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Beihang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 U, HIAF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China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CENS,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South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Korea</a:t>
            </a:r>
          </a:p>
          <a:p>
            <a:pPr defTabSz="914377"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TUDa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, Cologne,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Germany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LPC, </a:t>
            </a:r>
            <a:r>
              <a:rPr lang="en-US" dirty="0" err="1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IJCLab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France</a:t>
            </a:r>
          </a:p>
          <a:p>
            <a:pPr defTabSz="914377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CSIC,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Spain</a:t>
            </a:r>
            <a:endParaRPr lang="en-US" dirty="0">
              <a:solidFill>
                <a:prstClr val="black"/>
              </a:solidFill>
              <a:latin typeface="Aptos" panose="02110004020202020204"/>
              <a:cs typeface="Arial"/>
              <a:sym typeface="Arial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CF3D5D9-483C-E0CA-831A-4BF79C62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1" y="3465083"/>
            <a:ext cx="246286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528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CB9A5-DDFA-2086-01B4-59E81904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-130572"/>
            <a:ext cx="10515600" cy="1325563"/>
          </a:xfrm>
        </p:spPr>
        <p:txBody>
          <a:bodyPr/>
          <a:lstStyle/>
          <a:p>
            <a:r>
              <a:rPr lang="en-US" dirty="0"/>
              <a:t>n-rich Ca isotopic chain</a:t>
            </a:r>
          </a:p>
        </p:txBody>
      </p:sp>
      <p:sp>
        <p:nvSpPr>
          <p:cNvPr id="4" name="Google Shape;179;g31ba93e53d3_0_3">
            <a:extLst>
              <a:ext uri="{FF2B5EF4-FFF2-40B4-BE49-F238E27FC236}">
                <a16:creationId xmlns:a16="http://schemas.microsoft.com/office/drawing/2014/main" id="{B8262397-17D7-A7EF-F230-A1AA91345E9E}"/>
              </a:ext>
            </a:extLst>
          </p:cNvPr>
          <p:cNvSpPr/>
          <p:nvPr/>
        </p:nvSpPr>
        <p:spPr>
          <a:xfrm>
            <a:off x="180000" y="924733"/>
            <a:ext cx="4057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(sub-)shell closure at N = 16, 20, 28, 32, 34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80;g31ba93e53d3_0_3">
            <a:extLst>
              <a:ext uri="{FF2B5EF4-FFF2-40B4-BE49-F238E27FC236}">
                <a16:creationId xmlns:a16="http://schemas.microsoft.com/office/drawing/2014/main" id="{AAFAA5D7-D508-EDBF-777A-EEE6CEC176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000" y="1416850"/>
            <a:ext cx="2660436" cy="18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67953-3B5D-DBB5-2F24-80C6A25F6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5" t="5396" r="8292" b="28323"/>
          <a:stretch>
            <a:fillRect/>
          </a:stretch>
        </p:blipFill>
        <p:spPr>
          <a:xfrm>
            <a:off x="3699493" y="1490044"/>
            <a:ext cx="4558498" cy="3786210"/>
          </a:xfrm>
          <a:prstGeom prst="rect">
            <a:avLst/>
          </a:prstGeom>
        </p:spPr>
      </p:pic>
      <p:sp>
        <p:nvSpPr>
          <p:cNvPr id="7" name="Google Shape;191;g31ba93e53d3_0_14">
            <a:extLst>
              <a:ext uri="{FF2B5EF4-FFF2-40B4-BE49-F238E27FC236}">
                <a16:creationId xmlns:a16="http://schemas.microsoft.com/office/drawing/2014/main" id="{C6ECD788-A188-E161-7520-F751CA803561}"/>
              </a:ext>
            </a:extLst>
          </p:cNvPr>
          <p:cNvSpPr/>
          <p:nvPr/>
        </p:nvSpPr>
        <p:spPr>
          <a:xfrm>
            <a:off x="3950153" y="1071432"/>
            <a:ext cx="4517949" cy="9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Otsuka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et al., Rev. Mod. Physics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92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, 015002 (2020)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85;g31ba93e53d3_0_14">
            <a:extLst>
              <a:ext uri="{FF2B5EF4-FFF2-40B4-BE49-F238E27FC236}">
                <a16:creationId xmlns:a16="http://schemas.microsoft.com/office/drawing/2014/main" id="{189C6945-C9CE-C1D5-F9D6-A13FB59F6F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640" y="3552570"/>
            <a:ext cx="2660436" cy="25074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6;g31ba93e53d3_0_14">
            <a:extLst>
              <a:ext uri="{FF2B5EF4-FFF2-40B4-BE49-F238E27FC236}">
                <a16:creationId xmlns:a16="http://schemas.microsoft.com/office/drawing/2014/main" id="{3909FEF9-8F48-87B3-9C52-6E0E1A7D27A0}"/>
              </a:ext>
            </a:extLst>
          </p:cNvPr>
          <p:cNvSpPr/>
          <p:nvPr/>
        </p:nvSpPr>
        <p:spPr>
          <a:xfrm>
            <a:off x="340640" y="6095615"/>
            <a:ext cx="2128058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Nature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498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346-349 (2013)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FC4EF-9142-DF5F-0155-2F51BADC83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574"/>
          <a:stretch/>
        </p:blipFill>
        <p:spPr>
          <a:xfrm>
            <a:off x="8951430" y="284210"/>
            <a:ext cx="3040268" cy="29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EBA4CA-B786-8F4A-C16F-276879ACC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9714" y="3573372"/>
            <a:ext cx="3020219" cy="324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FEDD37-621C-B9FE-1F78-5C0979FE9BF3}"/>
              </a:ext>
            </a:extLst>
          </p:cNvPr>
          <p:cNvSpPr txBox="1"/>
          <p:nvPr/>
        </p:nvSpPr>
        <p:spPr>
          <a:xfrm>
            <a:off x="8946267" y="0"/>
            <a:ext cx="327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Alex Brown, Physics 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4(2), 525-547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Magilligan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PRC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104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(2021) L051302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59A09-AB43-EB40-3C6B-9E3481F7F9BA}"/>
              </a:ext>
            </a:extLst>
          </p:cNvPr>
          <p:cNvSpPr txBox="1"/>
          <p:nvPr/>
        </p:nvSpPr>
        <p:spPr>
          <a:xfrm>
            <a:off x="9300946" y="3271962"/>
            <a:ext cx="24400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et al.,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PLB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843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(2023) 138025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D4A7E-E9A2-24E3-FDD3-2D0D9C3E6856}"/>
              </a:ext>
            </a:extLst>
          </p:cNvPr>
          <p:cNvSpPr txBox="1"/>
          <p:nvPr/>
        </p:nvSpPr>
        <p:spPr>
          <a:xfrm>
            <a:off x="7552695" y="6573790"/>
            <a:ext cx="4626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DAA17-08C3-F3A9-1B98-951E79629ACB}"/>
              </a:ext>
            </a:extLst>
          </p:cNvPr>
          <p:cNvSpPr txBox="1"/>
          <p:nvPr/>
        </p:nvSpPr>
        <p:spPr>
          <a:xfrm>
            <a:off x="3195231" y="5827664"/>
            <a:ext cx="60265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influence of the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gds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orbitals above the pf shell is critical for the location of the dripline;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UFP-CA Hamiltonian: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 is likely doubly magic at a level similar to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A3DA-t interaction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 dripline at N =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53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10;p12">
            <a:extLst>
              <a:ext uri="{FF2B5EF4-FFF2-40B4-BE49-F238E27FC236}">
                <a16:creationId xmlns:a16="http://schemas.microsoft.com/office/drawing/2014/main" id="{6F984F2A-B6BB-AA04-1408-E3EF48CC53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8735" y="4462049"/>
            <a:ext cx="2878559" cy="20206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2;p12">
            <a:extLst>
              <a:ext uri="{FF2B5EF4-FFF2-40B4-BE49-F238E27FC236}">
                <a16:creationId xmlns:a16="http://schemas.microsoft.com/office/drawing/2014/main" id="{2E6EA873-0D45-5C13-9A5B-E444F1807C51}"/>
              </a:ext>
            </a:extLst>
          </p:cNvPr>
          <p:cNvSpPr/>
          <p:nvPr/>
        </p:nvSpPr>
        <p:spPr>
          <a:xfrm>
            <a:off x="349016" y="1227382"/>
            <a:ext cx="7976120" cy="48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HiCARI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(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Hi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gh-resolution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luster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rray at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RI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BF)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108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Hybrid HPGe array: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432000" marR="0" lvl="1" indent="-2149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6 x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Miniball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 cluster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432000" marR="0" lvl="1" indent="-2149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4 x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SuperClover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 cluster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432000" marR="0" lvl="1" indent="-2149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1 x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Gretina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 Quad cluster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432000" marR="0" lvl="1" indent="-2149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1 x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Gretina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/>
                <a:cs typeface="Times New Roman"/>
                <a:sym typeface="Times New Roman"/>
              </a:rPr>
              <a:t> P3 cluster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CFAC4-040B-B3E1-8098-3D2E1F264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83" y="1623603"/>
            <a:ext cx="5102037" cy="5123251"/>
          </a:xfrm>
          <a:prstGeom prst="rect">
            <a:avLst/>
          </a:prstGeom>
        </p:spPr>
      </p:pic>
      <p:pic>
        <p:nvPicPr>
          <p:cNvPr id="4" name="Google Shape;311;p12">
            <a:extLst>
              <a:ext uri="{FF2B5EF4-FFF2-40B4-BE49-F238E27FC236}">
                <a16:creationId xmlns:a16="http://schemas.microsoft.com/office/drawing/2014/main" id="{A444A6B0-3499-E9E8-DFBA-DE120853A4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0770" y="1941958"/>
            <a:ext cx="2878560" cy="2352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98B9CB-67B2-4AFB-9A1A-F1C775966B54}"/>
              </a:ext>
            </a:extLst>
          </p:cNvPr>
          <p:cNvSpPr txBox="1"/>
          <p:nvPr/>
        </p:nvSpPr>
        <p:spPr>
          <a:xfrm>
            <a:off x="7438030" y="1268326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Chen, Petri et al., in preparation (2026)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D94DBA3-E092-962B-291B-7BC00494CA3C}"/>
              </a:ext>
            </a:extLst>
          </p:cNvPr>
          <p:cNvSpPr txBox="1">
            <a:spLocks/>
          </p:cNvSpPr>
          <p:nvPr/>
        </p:nvSpPr>
        <p:spPr>
          <a:xfrm>
            <a:off x="180000" y="-18000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Electromagnetic strength beyond N=28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E1525-40B1-7EE2-7DA7-A5AA7E9AB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80" b="25530"/>
          <a:stretch>
            <a:fillRect/>
          </a:stretch>
        </p:blipFill>
        <p:spPr>
          <a:xfrm>
            <a:off x="10372725" y="213059"/>
            <a:ext cx="1421080" cy="5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42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D8F3-3038-567D-D491-A5536E98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837"/>
            <a:ext cx="10515600" cy="1325563"/>
          </a:xfrm>
        </p:spPr>
        <p:txBody>
          <a:bodyPr/>
          <a:lstStyle/>
          <a:p>
            <a:r>
              <a:rPr lang="en-GB" dirty="0"/>
              <a:t>RIBF upgrade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6A738-6EC9-BD79-F609-09A20BB9E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EEF97-6170-8AC8-CFE3-8CC6533B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29" y="0"/>
            <a:ext cx="2124371" cy="205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9B63B-3961-F96E-AF3B-214A942B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84" y="2192624"/>
            <a:ext cx="4507588" cy="4165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A50711-CC0D-786C-7238-E4B35157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8" y="1330483"/>
            <a:ext cx="7459116" cy="2276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50CB9-5113-6EE1-0DD3-10A198529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8" y="3607276"/>
            <a:ext cx="7344800" cy="2448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DBEFD0-F53B-1FAD-C44E-C0EB43286BB2}"/>
              </a:ext>
            </a:extLst>
          </p:cNvPr>
          <p:cNvSpPr txBox="1"/>
          <p:nvPr/>
        </p:nvSpPr>
        <p:spPr>
          <a:xfrm>
            <a:off x="5829300" y="557827"/>
            <a:ext cx="21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SRC requires 86+ charge state of U-238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7D8F1-96D1-26E9-908E-753551F517A8}"/>
              </a:ext>
            </a:extLst>
          </p:cNvPr>
          <p:cNvSpPr txBox="1"/>
          <p:nvPr/>
        </p:nvSpPr>
        <p:spPr>
          <a:xfrm>
            <a:off x="2207491" y="5614701"/>
            <a:ext cx="738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6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21947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A7BF-C6CC-140B-B8BD-16A735DB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Pb-208 primary beam! ~100 </a:t>
            </a:r>
            <a:r>
              <a:rPr lang="en-GB" dirty="0" err="1"/>
              <a:t>pnA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D22ADA-3FD1-E494-4285-9BB37F770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661" y="1462973"/>
            <a:ext cx="9424540" cy="5029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01DA7-D07B-203D-CFF6-7DFEFE30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366" y="0"/>
            <a:ext cx="1857634" cy="1867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773A5-6A2A-0372-23BB-17E2D8C0F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2973"/>
            <a:ext cx="7106642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F526E0-376B-94A3-1B96-31480C4BD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746"/>
            <a:ext cx="9402487" cy="96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30AA5-9A19-67BA-0F72-E21D256B6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787" y="8588"/>
            <a:ext cx="2067213" cy="203863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7F983CF-1935-6C55-71B6-C377164381BB}"/>
              </a:ext>
            </a:extLst>
          </p:cNvPr>
          <p:cNvSpPr txBox="1"/>
          <p:nvPr/>
        </p:nvSpPr>
        <p:spPr>
          <a:xfrm>
            <a:off x="0" y="1178840"/>
            <a:ext cx="74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In-beam gamma-ray spectroscopy conducted at the RIBF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Typically uses DALI2+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NaI</a:t>
            </a:r>
            <a:r>
              <a:rPr lang="en-GB" dirty="0"/>
              <a:t> array of around 220 crystals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High efficiency, moderate energy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Ideal for low multiplicity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SEASTAR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Thick LH2 target coupled to DALI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High luminosity aimed at most exotic first spectroscopy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Large acceptances of ZD/SAMURAI mean lots of side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HICARI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Mixed array of HPGe detectors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Exploring high-resolution gamma-ray spectroscopy at RIBF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UK-led proposals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R. Taniuchi, 78Ni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S. Paschalis, M. Petri: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F. Browne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Zs. Podolyak</a:t>
            </a:r>
          </a:p>
          <a:p>
            <a:endParaRPr lang="en-GB" dirty="0"/>
          </a:p>
        </p:txBody>
      </p:sp>
      <p:pic>
        <p:nvPicPr>
          <p:cNvPr id="64" name="Google Shape;180;p21">
            <a:extLst>
              <a:ext uri="{FF2B5EF4-FFF2-40B4-BE49-F238E27FC236}">
                <a16:creationId xmlns:a16="http://schemas.microsoft.com/office/drawing/2014/main" id="{20E59796-9CD5-3011-3F01-70E4663C65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666" t="10053" r="15762" b="8473"/>
          <a:stretch/>
        </p:blipFill>
        <p:spPr>
          <a:xfrm>
            <a:off x="7681797" y="1022126"/>
            <a:ext cx="2267607" cy="240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ain logo">
            <a:extLst>
              <a:ext uri="{FF2B5EF4-FFF2-40B4-BE49-F238E27FC236}">
                <a16:creationId xmlns:a16="http://schemas.microsoft.com/office/drawing/2014/main" id="{31492C38-3FAB-BD44-3CDD-800B1D5CA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0354" r="18399" b="21239"/>
          <a:stretch>
            <a:fillRect/>
          </a:stretch>
        </p:blipFill>
        <p:spPr bwMode="auto">
          <a:xfrm>
            <a:off x="4431032" y="4536070"/>
            <a:ext cx="2457450" cy="1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223AB91-CB62-699D-FCB6-11401583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37" y="6103444"/>
            <a:ext cx="2576726" cy="6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versity of York">
            <a:extLst>
              <a:ext uri="{FF2B5EF4-FFF2-40B4-BE49-F238E27FC236}">
                <a16:creationId xmlns:a16="http://schemas.microsoft.com/office/drawing/2014/main" id="{A984178C-96FD-4F8B-0175-3610A6C3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128" r="5173" b="16427"/>
          <a:stretch>
            <a:fillRect/>
          </a:stretch>
        </p:blipFill>
        <p:spPr bwMode="auto">
          <a:xfrm>
            <a:off x="2725578" y="5562600"/>
            <a:ext cx="2016444" cy="7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85062996-AAFF-9415-428C-61C536B55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87" y="3089789"/>
            <a:ext cx="4631850" cy="33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2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79809" y="2750403"/>
            <a:ext cx="5358832" cy="3457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SzPts val="990"/>
            </a:pPr>
            <a:r>
              <a:rPr lang="en-GB" sz="2400" dirty="0">
                <a:latin typeface="Aptos" panose="020B0004020202020204" pitchFamily="34" charset="0"/>
                <a:ea typeface="Calibri"/>
                <a:cs typeface="Al Bayan Plain" pitchFamily="2" charset="-78"/>
                <a:sym typeface="Calibri"/>
              </a:rPr>
              <a:t>overall improvement in sensitivity of x5</a:t>
            </a:r>
            <a:endParaRPr sz="2400" dirty="0">
              <a:latin typeface="Aptos" panose="020B0004020202020204" pitchFamily="34" charset="0"/>
              <a:ea typeface="Calibri"/>
              <a:cs typeface="Al Bayan Plain" pitchFamily="2" charset="-78"/>
              <a:sym typeface="Calibri"/>
            </a:endParaRPr>
          </a:p>
        </p:txBody>
      </p:sp>
      <p:grpSp>
        <p:nvGrpSpPr>
          <p:cNvPr id="132" name="Google Shape;132;p20"/>
          <p:cNvGrpSpPr/>
          <p:nvPr/>
        </p:nvGrpSpPr>
        <p:grpSpPr>
          <a:xfrm>
            <a:off x="379809" y="4632448"/>
            <a:ext cx="5605660" cy="719839"/>
            <a:chOff x="1593000" y="2322568"/>
            <a:chExt cx="2939826" cy="643356"/>
          </a:xfrm>
        </p:grpSpPr>
        <p:sp>
          <p:nvSpPr>
            <p:cNvPr id="134" name="Google Shape;134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2243012" y="2402975"/>
              <a:ext cx="22131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superior Peak-to-Total (P/T)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from 0.5 to ≥0.7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140" name="Google Shape;140;p20"/>
          <p:cNvGrpSpPr/>
          <p:nvPr/>
        </p:nvGrpSpPr>
        <p:grpSpPr>
          <a:xfrm>
            <a:off x="379809" y="3882011"/>
            <a:ext cx="5605660" cy="719839"/>
            <a:chOff x="1593000" y="2322568"/>
            <a:chExt cx="2939826" cy="643356"/>
          </a:xfrm>
        </p:grpSpPr>
        <p:sp>
          <p:nvSpPr>
            <p:cNvPr id="142" name="Google Shape;142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2266425" y="2394364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better energy resolution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from 10% to ≤5% 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148" name="Google Shape;148;p20"/>
          <p:cNvGrpSpPr/>
          <p:nvPr/>
        </p:nvGrpSpPr>
        <p:grpSpPr>
          <a:xfrm>
            <a:off x="379809" y="3131572"/>
            <a:ext cx="5605660" cy="719839"/>
            <a:chOff x="1593000" y="2322568"/>
            <a:chExt cx="2939826" cy="643356"/>
          </a:xfrm>
        </p:grpSpPr>
        <p:sp>
          <p:nvSpPr>
            <p:cNvPr id="150" name="Google Shape;150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51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2266425" y="2388776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higher efficiency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from 35% to 53%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156" name="Google Shape;156;p20"/>
          <p:cNvGrpSpPr/>
          <p:nvPr/>
        </p:nvGrpSpPr>
        <p:grpSpPr>
          <a:xfrm>
            <a:off x="379825" y="5382884"/>
            <a:ext cx="5605660" cy="717180"/>
            <a:chOff x="1593000" y="2322568"/>
            <a:chExt cx="2939826" cy="643356"/>
          </a:xfrm>
        </p:grpSpPr>
        <p:sp>
          <p:nvSpPr>
            <p:cNvPr id="158" name="Google Shape;158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2283000" y="2390444"/>
              <a:ext cx="2170800" cy="499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superior time resolution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523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from several ns to ≤1ns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164" name="Google Shape;164;p20"/>
          <p:cNvGrpSpPr/>
          <p:nvPr/>
        </p:nvGrpSpPr>
        <p:grpSpPr>
          <a:xfrm>
            <a:off x="379825" y="6133336"/>
            <a:ext cx="5605660" cy="683086"/>
            <a:chOff x="1593000" y="2322568"/>
            <a:chExt cx="2939826" cy="643356"/>
          </a:xfrm>
        </p:grpSpPr>
        <p:sp>
          <p:nvSpPr>
            <p:cNvPr id="166" name="Google Shape;166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2282992" y="2410085"/>
              <a:ext cx="21708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121917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flexible array geometry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Thin"/>
                  <a:ea typeface="Roboto Thin"/>
                  <a:cs typeface="Roboto Thin"/>
                  <a:sym typeface="Roboto Thin"/>
                </a:rPr>
                <a:t>05</a:t>
              </a: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pic>
        <p:nvPicPr>
          <p:cNvPr id="17" name="Google Shape;181;p21">
            <a:extLst>
              <a:ext uri="{FF2B5EF4-FFF2-40B4-BE49-F238E27FC236}">
                <a16:creationId xmlns:a16="http://schemas.microsoft.com/office/drawing/2014/main" id="{903FCAA4-E826-09B9-34AE-3BC5EE73A6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559" t="8935" r="3907" b="4062"/>
          <a:stretch/>
        </p:blipFill>
        <p:spPr>
          <a:xfrm>
            <a:off x="4538438" y="77465"/>
            <a:ext cx="2133060" cy="2051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2;p21">
            <a:extLst>
              <a:ext uri="{FF2B5EF4-FFF2-40B4-BE49-F238E27FC236}">
                <a16:creationId xmlns:a16="http://schemas.microsoft.com/office/drawing/2014/main" id="{2B04BE96-486E-15AC-4C07-99729A2E993F}"/>
              </a:ext>
            </a:extLst>
          </p:cNvPr>
          <p:cNvGrpSpPr/>
          <p:nvPr/>
        </p:nvGrpSpPr>
        <p:grpSpPr>
          <a:xfrm>
            <a:off x="610394" y="1842416"/>
            <a:ext cx="5520113" cy="819331"/>
            <a:chOff x="1083025" y="1989350"/>
            <a:chExt cx="1834900" cy="614499"/>
          </a:xfrm>
        </p:grpSpPr>
        <p:cxnSp>
          <p:nvCxnSpPr>
            <p:cNvPr id="20" name="Google Shape;184;p21">
              <a:extLst>
                <a:ext uri="{FF2B5EF4-FFF2-40B4-BE49-F238E27FC236}">
                  <a16:creationId xmlns:a16="http://schemas.microsoft.com/office/drawing/2014/main" id="{22692EB1-7D75-7462-1995-8C973126039E}"/>
                </a:ext>
              </a:extLst>
            </p:cNvPr>
            <p:cNvCxnSpPr/>
            <p:nvPr/>
          </p:nvCxnSpPr>
          <p:spPr>
            <a:xfrm>
              <a:off x="2200739" y="1989350"/>
              <a:ext cx="697800" cy="4479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" name="Google Shape;185;p21">
              <a:extLst>
                <a:ext uri="{FF2B5EF4-FFF2-40B4-BE49-F238E27FC236}">
                  <a16:creationId xmlns:a16="http://schemas.microsoft.com/office/drawing/2014/main" id="{4CAC6669-1283-5092-1701-A7EAA8EFE606}"/>
                </a:ext>
              </a:extLst>
            </p:cNvPr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86;p21">
              <a:extLst>
                <a:ext uri="{FF2B5EF4-FFF2-40B4-BE49-F238E27FC236}">
                  <a16:creationId xmlns:a16="http://schemas.microsoft.com/office/drawing/2014/main" id="{66F8B150-0DE5-03E6-5106-2238B14AA565}"/>
                </a:ext>
              </a:extLst>
            </p:cNvPr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87;p21">
            <a:extLst>
              <a:ext uri="{FF2B5EF4-FFF2-40B4-BE49-F238E27FC236}">
                <a16:creationId xmlns:a16="http://schemas.microsoft.com/office/drawing/2014/main" id="{6296ACCD-3F5B-E55B-9DBA-B2768DBA889E}"/>
              </a:ext>
            </a:extLst>
          </p:cNvPr>
          <p:cNvGrpSpPr/>
          <p:nvPr/>
        </p:nvGrpSpPr>
        <p:grpSpPr>
          <a:xfrm>
            <a:off x="6145466" y="1490116"/>
            <a:ext cx="5520113" cy="1171632"/>
            <a:chOff x="1083025" y="1725125"/>
            <a:chExt cx="1834900" cy="878724"/>
          </a:xfrm>
        </p:grpSpPr>
        <p:sp>
          <p:nvSpPr>
            <p:cNvPr id="24" name="Google Shape;188;p21">
              <a:extLst>
                <a:ext uri="{FF2B5EF4-FFF2-40B4-BE49-F238E27FC236}">
                  <a16:creationId xmlns:a16="http://schemas.microsoft.com/office/drawing/2014/main" id="{E1601C4B-0412-55B0-64FE-DFE67863238C}"/>
                </a:ext>
              </a:extLst>
            </p:cNvPr>
            <p:cNvSpPr txBox="1"/>
            <p:nvPr/>
          </p:nvSpPr>
          <p:spPr>
            <a:xfrm>
              <a:off x="1595954" y="1725125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0C58D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2030</a:t>
              </a:r>
              <a:endPara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0C58D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" name="Google Shape;189;p21">
              <a:extLst>
                <a:ext uri="{FF2B5EF4-FFF2-40B4-BE49-F238E27FC236}">
                  <a16:creationId xmlns:a16="http://schemas.microsoft.com/office/drawing/2014/main" id="{14F598A2-3A8F-F6C7-C6DA-362A76BBAB42}"/>
                </a:ext>
              </a:extLst>
            </p:cNvPr>
            <p:cNvCxnSpPr/>
            <p:nvPr/>
          </p:nvCxnSpPr>
          <p:spPr>
            <a:xfrm>
              <a:off x="2181530" y="1970275"/>
              <a:ext cx="717000" cy="4671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190;p21">
              <a:extLst>
                <a:ext uri="{FF2B5EF4-FFF2-40B4-BE49-F238E27FC236}">
                  <a16:creationId xmlns:a16="http://schemas.microsoft.com/office/drawing/2014/main" id="{BCF2CBC6-9C20-25F1-4333-9EF0D27561C6}"/>
                </a:ext>
              </a:extLst>
            </p:cNvPr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1;p21">
              <a:extLst>
                <a:ext uri="{FF2B5EF4-FFF2-40B4-BE49-F238E27FC236}">
                  <a16:creationId xmlns:a16="http://schemas.microsoft.com/office/drawing/2014/main" id="{842B51D1-5D50-2715-E032-02AFCDBDD420}"/>
                </a:ext>
              </a:extLst>
            </p:cNvPr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" name="Google Shape;194;p21">
            <a:extLst>
              <a:ext uri="{FF2B5EF4-FFF2-40B4-BE49-F238E27FC236}">
                <a16:creationId xmlns:a16="http://schemas.microsoft.com/office/drawing/2014/main" id="{C4E7C1AA-4406-4A75-1467-565920C6AC61}"/>
              </a:ext>
            </a:extLst>
          </p:cNvPr>
          <p:cNvSpPr txBox="1"/>
          <p:nvPr/>
        </p:nvSpPr>
        <p:spPr>
          <a:xfrm>
            <a:off x="6378544" y="-24137"/>
            <a:ext cx="4882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HYPATIA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9;p21">
            <a:extLst>
              <a:ext uri="{FF2B5EF4-FFF2-40B4-BE49-F238E27FC236}">
                <a16:creationId xmlns:a16="http://schemas.microsoft.com/office/drawing/2014/main" id="{32051FB2-C74C-87A6-F2FF-F32909D2DAF0}"/>
              </a:ext>
            </a:extLst>
          </p:cNvPr>
          <p:cNvSpPr txBox="1"/>
          <p:nvPr/>
        </p:nvSpPr>
        <p:spPr>
          <a:xfrm>
            <a:off x="7123833" y="2699083"/>
            <a:ext cx="6882000" cy="104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New Frontier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92;p21">
            <a:extLst>
              <a:ext uri="{FF2B5EF4-FFF2-40B4-BE49-F238E27FC236}">
                <a16:creationId xmlns:a16="http://schemas.microsoft.com/office/drawing/2014/main" id="{376E814A-61A2-7393-201E-2F1C845CF8D4}"/>
              </a:ext>
            </a:extLst>
          </p:cNvPr>
          <p:cNvSpPr txBox="1"/>
          <p:nvPr/>
        </p:nvSpPr>
        <p:spPr>
          <a:xfrm>
            <a:off x="6826433" y="6424571"/>
            <a:ext cx="74768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2pμA </a:t>
            </a:r>
            <a:r>
              <a:rPr kumimoji="0" lang="en-GB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238</a:t>
            </a: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U, 345 MeV/u, 30 days of beam time</a:t>
            </a: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oogle Shape;195;p21">
            <a:extLst>
              <a:ext uri="{FF2B5EF4-FFF2-40B4-BE49-F238E27FC236}">
                <a16:creationId xmlns:a16="http://schemas.microsoft.com/office/drawing/2014/main" id="{354A9908-6A22-7A40-615D-76A53A30944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4134" y="3200215"/>
            <a:ext cx="4823097" cy="32243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E029C2-76ED-B4F5-B377-02C58DADF60F}"/>
              </a:ext>
            </a:extLst>
          </p:cNvPr>
          <p:cNvSpPr txBox="1"/>
          <p:nvPr/>
        </p:nvSpPr>
        <p:spPr>
          <a:xfrm>
            <a:off x="6559396" y="439903"/>
            <a:ext cx="7331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384 HR-GaGG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25x25x100mm</a:t>
            </a:r>
            <a:r>
              <a:rPr lang="en-GB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 </a:t>
            </a:r>
          </a:p>
          <a:p>
            <a:pPr defTabSz="914377"/>
            <a:r>
              <a:rPr lang="en-GB" sz="14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superior Stopping power </a:t>
            </a:r>
          </a:p>
          <a:p>
            <a:pPr defTabSz="914377"/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624 CeBr</a:t>
            </a:r>
            <a:r>
              <a:rPr lang="en-GB" sz="1400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3x3x8cm</a:t>
            </a:r>
            <a:r>
              <a:rPr lang="en-GB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2x2 common Al housing </a:t>
            </a:r>
          </a:p>
          <a:p>
            <a:pPr defTabSz="914377"/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Energy &amp; Time performance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85E63-C9F0-BAD4-0A5A-4408EF21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719" y="0"/>
            <a:ext cx="1692591" cy="1650487"/>
          </a:xfrm>
          <a:prstGeom prst="rect">
            <a:avLst/>
          </a:prstGeom>
        </p:spPr>
      </p:pic>
      <p:pic>
        <p:nvPicPr>
          <p:cNvPr id="9" name="Picture 12" descr="University of York">
            <a:extLst>
              <a:ext uri="{FF2B5EF4-FFF2-40B4-BE49-F238E27FC236}">
                <a16:creationId xmlns:a16="http://schemas.microsoft.com/office/drawing/2014/main" id="{753AEFB8-4648-9807-7E2C-C08D3B644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128" r="5173" b="16427"/>
          <a:stretch>
            <a:fillRect/>
          </a:stretch>
        </p:blipFill>
        <p:spPr bwMode="auto">
          <a:xfrm>
            <a:off x="6409913" y="1468919"/>
            <a:ext cx="1981815" cy="73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KRI Logo (press to go to the UKRI home page)">
            <a:extLst>
              <a:ext uri="{FF2B5EF4-FFF2-40B4-BE49-F238E27FC236}">
                <a16:creationId xmlns:a16="http://schemas.microsoft.com/office/drawing/2014/main" id="{1609E590-A46D-F2E6-E198-01A3A92B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" y="3192"/>
            <a:ext cx="2123178" cy="62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48A4ED-1CD4-BE10-CD9D-55B82FA19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6" y="707268"/>
            <a:ext cx="1623285" cy="1598565"/>
          </a:xfrm>
          <a:prstGeom prst="rect">
            <a:avLst/>
          </a:prstGeom>
        </p:spPr>
      </p:pic>
      <p:pic>
        <p:nvPicPr>
          <p:cNvPr id="12" name="Picture 2" descr="National Physical Laboratory | British Society for Strain Measurement">
            <a:extLst>
              <a:ext uri="{FF2B5EF4-FFF2-40B4-BE49-F238E27FC236}">
                <a16:creationId xmlns:a16="http://schemas.microsoft.com/office/drawing/2014/main" id="{D2BDAE16-7BF5-E74A-05DD-D579C4A43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27403"/>
          <a:stretch>
            <a:fillRect/>
          </a:stretch>
        </p:blipFill>
        <p:spPr bwMode="auto">
          <a:xfrm>
            <a:off x="2463364" y="1394988"/>
            <a:ext cx="2174347" cy="7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bout Us – Daresbury Accelerator and Particle Physics Masterclass">
            <a:extLst>
              <a:ext uri="{FF2B5EF4-FFF2-40B4-BE49-F238E27FC236}">
                <a16:creationId xmlns:a16="http://schemas.microsoft.com/office/drawing/2014/main" id="{48F2EC33-3201-6719-977A-BF75BFFC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85" y="435335"/>
            <a:ext cx="2321194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46305CA-BF94-97DF-31BF-DFD390D0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46" y="63567"/>
            <a:ext cx="2790592" cy="4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16D84-FE14-1D2D-0D30-217A7200FF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4033" y="1099883"/>
            <a:ext cx="2411305" cy="2165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E43CADEC-4759-16EB-EB5B-8B00AA256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80;p21">
            <a:extLst>
              <a:ext uri="{FF2B5EF4-FFF2-40B4-BE49-F238E27FC236}">
                <a16:creationId xmlns:a16="http://schemas.microsoft.com/office/drawing/2014/main" id="{C6322359-4EC5-3A0B-9955-BB99C0AD27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666" t="10053" r="15762" b="8473"/>
          <a:stretch/>
        </p:blipFill>
        <p:spPr>
          <a:xfrm>
            <a:off x="1264100" y="101600"/>
            <a:ext cx="1932765" cy="205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1;p21">
            <a:extLst>
              <a:ext uri="{FF2B5EF4-FFF2-40B4-BE49-F238E27FC236}">
                <a16:creationId xmlns:a16="http://schemas.microsoft.com/office/drawing/2014/main" id="{6CF3272C-EFE9-6241-8B37-7539F2F509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559" t="8935" r="3907" b="4062"/>
          <a:stretch/>
        </p:blipFill>
        <p:spPr>
          <a:xfrm>
            <a:off x="6787527" y="101602"/>
            <a:ext cx="2133060" cy="2051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2;p21">
            <a:extLst>
              <a:ext uri="{FF2B5EF4-FFF2-40B4-BE49-F238E27FC236}">
                <a16:creationId xmlns:a16="http://schemas.microsoft.com/office/drawing/2014/main" id="{A47A6F13-D524-4174-A654-4867ACCE1289}"/>
              </a:ext>
            </a:extLst>
          </p:cNvPr>
          <p:cNvGrpSpPr/>
          <p:nvPr/>
        </p:nvGrpSpPr>
        <p:grpSpPr>
          <a:xfrm>
            <a:off x="610394" y="1490101"/>
            <a:ext cx="5520113" cy="1171649"/>
            <a:chOff x="1083025" y="1725112"/>
            <a:chExt cx="1834900" cy="878737"/>
          </a:xfrm>
        </p:grpSpPr>
        <p:sp>
          <p:nvSpPr>
            <p:cNvPr id="19" name="Google Shape;183;p21">
              <a:extLst>
                <a:ext uri="{FF2B5EF4-FFF2-40B4-BE49-F238E27FC236}">
                  <a16:creationId xmlns:a16="http://schemas.microsoft.com/office/drawing/2014/main" id="{904BA734-AD90-6464-3DCB-BE5C714BC869}"/>
                </a:ext>
              </a:extLst>
            </p:cNvPr>
            <p:cNvSpPr txBox="1"/>
            <p:nvPr/>
          </p:nvSpPr>
          <p:spPr>
            <a:xfrm>
              <a:off x="1610647" y="1725112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0C58D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0C58D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defTabSz="1219170" rtl="0" eaLnBrk="1" fontAlgn="auto" latinLnBrk="0" hangingPunct="1">
                <a:lnSpc>
                  <a:spcPct val="115000"/>
                </a:lnSpc>
                <a:spcBef>
                  <a:spcPts val="2133"/>
                </a:spcBef>
                <a:spcAft>
                  <a:spcPts val="21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0C58D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0" name="Google Shape;184;p21">
              <a:extLst>
                <a:ext uri="{FF2B5EF4-FFF2-40B4-BE49-F238E27FC236}">
                  <a16:creationId xmlns:a16="http://schemas.microsoft.com/office/drawing/2014/main" id="{D6593A7A-2342-E196-479D-17B6B8A3A46E}"/>
                </a:ext>
              </a:extLst>
            </p:cNvPr>
            <p:cNvCxnSpPr/>
            <p:nvPr/>
          </p:nvCxnSpPr>
          <p:spPr>
            <a:xfrm>
              <a:off x="2200739" y="1989350"/>
              <a:ext cx="697800" cy="4479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" name="Google Shape;185;p21">
              <a:extLst>
                <a:ext uri="{FF2B5EF4-FFF2-40B4-BE49-F238E27FC236}">
                  <a16:creationId xmlns:a16="http://schemas.microsoft.com/office/drawing/2014/main" id="{977FC12D-5AE3-3E10-F31A-DE4765ABAA5D}"/>
                </a:ext>
              </a:extLst>
            </p:cNvPr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86;p21">
              <a:extLst>
                <a:ext uri="{FF2B5EF4-FFF2-40B4-BE49-F238E27FC236}">
                  <a16:creationId xmlns:a16="http://schemas.microsoft.com/office/drawing/2014/main" id="{7C0AC64D-DA32-C53F-4FF0-E5CBF3D3E9AA}"/>
                </a:ext>
              </a:extLst>
            </p:cNvPr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87;p21">
            <a:extLst>
              <a:ext uri="{FF2B5EF4-FFF2-40B4-BE49-F238E27FC236}">
                <a16:creationId xmlns:a16="http://schemas.microsoft.com/office/drawing/2014/main" id="{8369C7C2-0514-8822-A7B5-6FD85E57C5B1}"/>
              </a:ext>
            </a:extLst>
          </p:cNvPr>
          <p:cNvGrpSpPr/>
          <p:nvPr/>
        </p:nvGrpSpPr>
        <p:grpSpPr>
          <a:xfrm>
            <a:off x="6145466" y="1490116"/>
            <a:ext cx="5520113" cy="1171632"/>
            <a:chOff x="1083025" y="1725125"/>
            <a:chExt cx="1834900" cy="878724"/>
          </a:xfrm>
        </p:grpSpPr>
        <p:sp>
          <p:nvSpPr>
            <p:cNvPr id="24" name="Google Shape;188;p21">
              <a:extLst>
                <a:ext uri="{FF2B5EF4-FFF2-40B4-BE49-F238E27FC236}">
                  <a16:creationId xmlns:a16="http://schemas.microsoft.com/office/drawing/2014/main" id="{ACD42776-30BA-1608-D642-16188D6616A4}"/>
                </a:ext>
              </a:extLst>
            </p:cNvPr>
            <p:cNvSpPr txBox="1"/>
            <p:nvPr/>
          </p:nvSpPr>
          <p:spPr>
            <a:xfrm>
              <a:off x="1595954" y="1725125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0C58D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2030</a:t>
              </a:r>
              <a:endPara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0C58D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" name="Google Shape;189;p21">
              <a:extLst>
                <a:ext uri="{FF2B5EF4-FFF2-40B4-BE49-F238E27FC236}">
                  <a16:creationId xmlns:a16="http://schemas.microsoft.com/office/drawing/2014/main" id="{3E440D08-4456-38D0-381B-E5BE14C362DD}"/>
                </a:ext>
              </a:extLst>
            </p:cNvPr>
            <p:cNvCxnSpPr/>
            <p:nvPr/>
          </p:nvCxnSpPr>
          <p:spPr>
            <a:xfrm>
              <a:off x="2181530" y="1970275"/>
              <a:ext cx="717000" cy="4671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190;p21">
              <a:extLst>
                <a:ext uri="{FF2B5EF4-FFF2-40B4-BE49-F238E27FC236}">
                  <a16:creationId xmlns:a16="http://schemas.microsoft.com/office/drawing/2014/main" id="{191681B7-720C-BB70-3E6A-7A3ACDC68295}"/>
                </a:ext>
              </a:extLst>
            </p:cNvPr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1;p21">
              <a:extLst>
                <a:ext uri="{FF2B5EF4-FFF2-40B4-BE49-F238E27FC236}">
                  <a16:creationId xmlns:a16="http://schemas.microsoft.com/office/drawing/2014/main" id="{5EFDC08D-5487-3E3B-8911-5F8916494D77}"/>
                </a:ext>
              </a:extLst>
            </p:cNvPr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" name="Google Shape;193;p21">
            <a:extLst>
              <a:ext uri="{FF2B5EF4-FFF2-40B4-BE49-F238E27FC236}">
                <a16:creationId xmlns:a16="http://schemas.microsoft.com/office/drawing/2014/main" id="{CAFDC4D3-63FF-0541-ABC9-1F0DA70C4DCF}"/>
              </a:ext>
            </a:extLst>
          </p:cNvPr>
          <p:cNvSpPr txBox="1"/>
          <p:nvPr/>
        </p:nvSpPr>
        <p:spPr>
          <a:xfrm>
            <a:off x="2923023" y="0"/>
            <a:ext cx="4882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DALI2</a:t>
            </a:r>
            <a:r>
              <a:rPr kumimoji="0" lang="en-GB" sz="1867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+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94;p21">
            <a:extLst>
              <a:ext uri="{FF2B5EF4-FFF2-40B4-BE49-F238E27FC236}">
                <a16:creationId xmlns:a16="http://schemas.microsoft.com/office/drawing/2014/main" id="{FEF45D15-52CC-16FA-1267-5778996F327D}"/>
              </a:ext>
            </a:extLst>
          </p:cNvPr>
          <p:cNvSpPr txBox="1"/>
          <p:nvPr/>
        </p:nvSpPr>
        <p:spPr>
          <a:xfrm>
            <a:off x="8627633" y="0"/>
            <a:ext cx="4882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HYPATIA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7E775-C8BB-BDFB-B351-2289941B1DFA}"/>
              </a:ext>
            </a:extLst>
          </p:cNvPr>
          <p:cNvSpPr txBox="1"/>
          <p:nvPr/>
        </p:nvSpPr>
        <p:spPr>
          <a:xfrm>
            <a:off x="2954388" y="451754"/>
            <a:ext cx="27546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226 large NaI(Tl)</a:t>
            </a:r>
            <a:endParaRPr lang="en-US" sz="1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544D0-C57B-96DD-15E0-1F52CBAB4D07}"/>
              </a:ext>
            </a:extLst>
          </p:cNvPr>
          <p:cNvSpPr txBox="1"/>
          <p:nvPr/>
        </p:nvSpPr>
        <p:spPr>
          <a:xfrm>
            <a:off x="8808485" y="464040"/>
            <a:ext cx="7331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384 HR-GaGG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25x25x100mm</a:t>
            </a:r>
            <a:r>
              <a:rPr lang="en-GB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 </a:t>
            </a:r>
          </a:p>
          <a:p>
            <a:pPr defTabSz="914377"/>
            <a:r>
              <a:rPr lang="en-GB" sz="14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superior Stopping power </a:t>
            </a:r>
          </a:p>
          <a:p>
            <a:pPr defTabSz="914377"/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624 CeBr</a:t>
            </a:r>
            <a:r>
              <a:rPr lang="en-GB" sz="1400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3x3x8cm</a:t>
            </a:r>
            <a:r>
              <a:rPr lang="en-GB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2x2 common Al housing </a:t>
            </a:r>
          </a:p>
          <a:p>
            <a:pPr defTabSz="914377"/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Energy &amp; Time performance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oogle Shape;227;p23">
            <a:extLst>
              <a:ext uri="{FF2B5EF4-FFF2-40B4-BE49-F238E27FC236}">
                <a16:creationId xmlns:a16="http://schemas.microsoft.com/office/drawing/2014/main" id="{B440818D-A4FE-95B1-A1A0-75DFCF68D22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700" y="3278418"/>
            <a:ext cx="4662664" cy="353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8;p23">
            <a:extLst>
              <a:ext uri="{FF2B5EF4-FFF2-40B4-BE49-F238E27FC236}">
                <a16:creationId xmlns:a16="http://schemas.microsoft.com/office/drawing/2014/main" id="{9CECC273-6813-2548-5F41-2C34049AF3B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852"/>
          <a:stretch/>
        </p:blipFill>
        <p:spPr>
          <a:xfrm>
            <a:off x="6289933" y="3419467"/>
            <a:ext cx="5654799" cy="31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29;p23">
            <a:extLst>
              <a:ext uri="{FF2B5EF4-FFF2-40B4-BE49-F238E27FC236}">
                <a16:creationId xmlns:a16="http://schemas.microsoft.com/office/drawing/2014/main" id="{162CE567-182A-14A4-A672-F5CAF26201D7}"/>
              </a:ext>
            </a:extLst>
          </p:cNvPr>
          <p:cNvSpPr txBox="1"/>
          <p:nvPr/>
        </p:nvSpPr>
        <p:spPr>
          <a:xfrm>
            <a:off x="1264100" y="2753741"/>
            <a:ext cx="6882000" cy="104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SEASTAR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Google Shape;192;p21">
            <a:extLst>
              <a:ext uri="{FF2B5EF4-FFF2-40B4-BE49-F238E27FC236}">
                <a16:creationId xmlns:a16="http://schemas.microsoft.com/office/drawing/2014/main" id="{E9906F9B-84C5-DE66-5889-4D1F33D1AE3B}"/>
              </a:ext>
            </a:extLst>
          </p:cNvPr>
          <p:cNvSpPr txBox="1"/>
          <p:nvPr/>
        </p:nvSpPr>
        <p:spPr>
          <a:xfrm>
            <a:off x="6826433" y="6424571"/>
            <a:ext cx="74768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2pμA </a:t>
            </a:r>
            <a:r>
              <a:rPr kumimoji="0" lang="en-GB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238</a:t>
            </a: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U, 345 MeV/u</a:t>
            </a: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79;p21">
            <a:extLst>
              <a:ext uri="{FF2B5EF4-FFF2-40B4-BE49-F238E27FC236}">
                <a16:creationId xmlns:a16="http://schemas.microsoft.com/office/drawing/2014/main" id="{16BD8D68-847B-76AD-F697-09603C3A75CF}"/>
              </a:ext>
            </a:extLst>
          </p:cNvPr>
          <p:cNvSpPr txBox="1"/>
          <p:nvPr/>
        </p:nvSpPr>
        <p:spPr>
          <a:xfrm>
            <a:off x="7123833" y="2699083"/>
            <a:ext cx="6882000" cy="104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New Frontier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69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2364AD-50B6-6C66-1F67-DAEDC83CB9A5}"/>
              </a:ext>
            </a:extLst>
          </p:cNvPr>
          <p:cNvSpPr txBox="1"/>
          <p:nvPr/>
        </p:nvSpPr>
        <p:spPr>
          <a:xfrm>
            <a:off x="218928" y="3851454"/>
            <a:ext cx="82120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rPr>
              <a:t>Doppler-corrected </a:t>
            </a:r>
            <a:r>
              <a:rPr lang="en-GB" sz="1867" kern="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rPr>
              <a:t>50</a:t>
            </a:r>
            <a:r>
              <a:rPr lang="en-GB" sz="1867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rPr>
              <a:t>Ca spectra following a one-neutron removal from </a:t>
            </a:r>
            <a:r>
              <a:rPr lang="en-GB" sz="1867" kern="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rPr>
              <a:t>51</a:t>
            </a:r>
            <a:r>
              <a:rPr lang="en-GB" sz="1867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rPr>
              <a:t>Ca</a:t>
            </a: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D15B8DF4-EED4-AB85-CD87-67AF8CB5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123" y="118253"/>
            <a:ext cx="5630924" cy="3840000"/>
          </a:xfrm>
          <a:prstGeom prst="rect">
            <a:avLst/>
          </a:prstGeom>
        </p:spPr>
      </p:pic>
      <p:pic>
        <p:nvPicPr>
          <p:cNvPr id="26" name="Picture 25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B02ABB02-5B0B-D0A1-B97D-92E548E4B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0" y="91683"/>
            <a:ext cx="5630925" cy="3840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29DDC19-A58F-7B18-1ED9-1BEE2E2000AF}"/>
              </a:ext>
            </a:extLst>
          </p:cNvPr>
          <p:cNvGrpSpPr/>
          <p:nvPr/>
        </p:nvGrpSpPr>
        <p:grpSpPr>
          <a:xfrm>
            <a:off x="479484" y="4440872"/>
            <a:ext cx="5973871" cy="2321489"/>
            <a:chOff x="1313616" y="1722125"/>
            <a:chExt cx="8961042" cy="3482325"/>
          </a:xfrm>
        </p:grpSpPr>
        <p:pic>
          <p:nvPicPr>
            <p:cNvPr id="2" name="Google Shape;129;p20">
              <a:extLst>
                <a:ext uri="{FF2B5EF4-FFF2-40B4-BE49-F238E27FC236}">
                  <a16:creationId xmlns:a16="http://schemas.microsoft.com/office/drawing/2014/main" id="{BE818EE7-B35D-0601-E7B9-9A35637FC1F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13616" y="1934525"/>
              <a:ext cx="3279733" cy="2984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130;p20">
              <a:extLst>
                <a:ext uri="{FF2B5EF4-FFF2-40B4-BE49-F238E27FC236}">
                  <a16:creationId xmlns:a16="http://schemas.microsoft.com/office/drawing/2014/main" id="{5726578B-1D27-0EF5-712C-6173EA5FE05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07049" y="1934525"/>
              <a:ext cx="2300075" cy="2984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31;p20">
              <a:extLst>
                <a:ext uri="{FF2B5EF4-FFF2-40B4-BE49-F238E27FC236}">
                  <a16:creationId xmlns:a16="http://schemas.microsoft.com/office/drawing/2014/main" id="{18F27383-4FF8-E1D3-322B-0D4B6D6E71D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20817" y="1931291"/>
              <a:ext cx="2753841" cy="29843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132;p20">
              <a:extLst>
                <a:ext uri="{FF2B5EF4-FFF2-40B4-BE49-F238E27FC236}">
                  <a16:creationId xmlns:a16="http://schemas.microsoft.com/office/drawing/2014/main" id="{DBAAEE6E-1E63-CAC5-9587-F0FC8DBAAD5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45250" y="4212950"/>
              <a:ext cx="959100" cy="9915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" name="Google Shape;133;p20">
              <a:extLst>
                <a:ext uri="{FF2B5EF4-FFF2-40B4-BE49-F238E27FC236}">
                  <a16:creationId xmlns:a16="http://schemas.microsoft.com/office/drawing/2014/main" id="{846FA4DC-E25F-7642-089D-FC1F185B3C7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433050" y="4363450"/>
              <a:ext cx="50100" cy="8334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" name="Google Shape;134;p20">
              <a:extLst>
                <a:ext uri="{FF2B5EF4-FFF2-40B4-BE49-F238E27FC236}">
                  <a16:creationId xmlns:a16="http://schemas.microsoft.com/office/drawing/2014/main" id="{79D27288-FD19-DACB-B0A6-C377179CF00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309350" y="4213025"/>
              <a:ext cx="2208000" cy="9762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" name="Google Shape;135;p20">
              <a:extLst>
                <a:ext uri="{FF2B5EF4-FFF2-40B4-BE49-F238E27FC236}">
                  <a16:creationId xmlns:a16="http://schemas.microsoft.com/office/drawing/2014/main" id="{E062448A-9C39-FD86-C86A-DF97018D10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5200" y="1737350"/>
              <a:ext cx="1088700" cy="19467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" name="Google Shape;136;p20">
              <a:extLst>
                <a:ext uri="{FF2B5EF4-FFF2-40B4-BE49-F238E27FC236}">
                  <a16:creationId xmlns:a16="http://schemas.microsoft.com/office/drawing/2014/main" id="{37F3A23E-0F30-6A76-87E1-97C7C1B27D3C}"/>
                </a:ext>
              </a:extLst>
            </p:cNvPr>
            <p:cNvCxnSpPr>
              <a:cxnSpLocks/>
            </p:cNvCxnSpPr>
            <p:nvPr/>
          </p:nvCxnSpPr>
          <p:spPr>
            <a:xfrm>
              <a:off x="5379725" y="1790700"/>
              <a:ext cx="248100" cy="11526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137;p20">
              <a:extLst>
                <a:ext uri="{FF2B5EF4-FFF2-40B4-BE49-F238E27FC236}">
                  <a16:creationId xmlns:a16="http://schemas.microsoft.com/office/drawing/2014/main" id="{5EE67074-52A1-0262-731B-15DF5B2DD950}"/>
                </a:ext>
              </a:extLst>
            </p:cNvPr>
            <p:cNvCxnSpPr>
              <a:cxnSpLocks/>
            </p:cNvCxnSpPr>
            <p:nvPr/>
          </p:nvCxnSpPr>
          <p:spPr>
            <a:xfrm>
              <a:off x="6103625" y="1722125"/>
              <a:ext cx="2183400" cy="10224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47611A-ABD8-26D6-108B-B20F73F734BF}"/>
              </a:ext>
            </a:extLst>
          </p:cNvPr>
          <p:cNvSpPr txBox="1"/>
          <p:nvPr/>
        </p:nvSpPr>
        <p:spPr>
          <a:xfrm>
            <a:off x="113910" y="65267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York Module</a:t>
            </a:r>
          </a:p>
        </p:txBody>
      </p:sp>
      <p:sp>
        <p:nvSpPr>
          <p:cNvPr id="25" name="Google Shape;138;p20">
            <a:extLst>
              <a:ext uri="{FF2B5EF4-FFF2-40B4-BE49-F238E27FC236}">
                <a16:creationId xmlns:a16="http://schemas.microsoft.com/office/drawing/2014/main" id="{C16C18A5-E128-26BC-2113-91F88BBE624A}"/>
              </a:ext>
            </a:extLst>
          </p:cNvPr>
          <p:cNvSpPr txBox="1"/>
          <p:nvPr/>
        </p:nvSpPr>
        <p:spPr>
          <a:xfrm>
            <a:off x="2171011" y="3988397"/>
            <a:ext cx="223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Scionix</a:t>
            </a:r>
            <a:r>
              <a:rPr lang="en-GB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Module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 descr="About Us – Daresbury Accelerator and Particle Physics Masterclass">
            <a:extLst>
              <a:ext uri="{FF2B5EF4-FFF2-40B4-BE49-F238E27FC236}">
                <a16:creationId xmlns:a16="http://schemas.microsoft.com/office/drawing/2014/main" id="{86BE03D4-1082-E7EC-5862-7AB97FA1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5837001"/>
            <a:ext cx="3933825" cy="101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262;p138">
            <a:extLst>
              <a:ext uri="{FF2B5EF4-FFF2-40B4-BE49-F238E27FC236}">
                <a16:creationId xmlns:a16="http://schemas.microsoft.com/office/drawing/2014/main" id="{008E8763-F80E-CF86-199F-6ABF60FC78AA}"/>
              </a:ext>
            </a:extLst>
          </p:cNvPr>
          <p:cNvSpPr txBox="1"/>
          <p:nvPr/>
        </p:nvSpPr>
        <p:spPr>
          <a:xfrm>
            <a:off x="5758443" y="4656427"/>
            <a:ext cx="3469131" cy="684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1" tIns="54425" rIns="108851" bIns="54425" anchor="t" anchorCtr="1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pyDAQ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@</a:t>
            </a:r>
          </a:p>
          <a:p>
            <a:pPr algn="ctr"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RIKEN RIBF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" name="Google Shape;1263;p138">
            <a:extLst>
              <a:ext uri="{FF2B5EF4-FFF2-40B4-BE49-F238E27FC236}">
                <a16:creationId xmlns:a16="http://schemas.microsoft.com/office/drawing/2014/main" id="{BBBFAC42-E7F4-6CBE-B3E2-2353D73E19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12924" y="3984823"/>
            <a:ext cx="4279868" cy="196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F1882B-C9EA-F36A-EB31-23DE17B756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1045" y="8859"/>
            <a:ext cx="2172003" cy="21338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706BBD-E176-DA5A-504B-CA504124C1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8175" y="5623712"/>
            <a:ext cx="3933825" cy="353213"/>
          </a:xfrm>
          <a:prstGeom prst="rect">
            <a:avLst/>
          </a:prstGeom>
        </p:spPr>
      </p:pic>
      <p:sp>
        <p:nvSpPr>
          <p:cNvPr id="31" name="Google Shape;1262;p138">
            <a:extLst>
              <a:ext uri="{FF2B5EF4-FFF2-40B4-BE49-F238E27FC236}">
                <a16:creationId xmlns:a16="http://schemas.microsoft.com/office/drawing/2014/main" id="{74CCC510-A1FC-7F48-D7C3-ECFA00DD99B6}"/>
              </a:ext>
            </a:extLst>
          </p:cNvPr>
          <p:cNvSpPr txBox="1"/>
          <p:nvPr/>
        </p:nvSpPr>
        <p:spPr>
          <a:xfrm>
            <a:off x="9568443" y="2038253"/>
            <a:ext cx="3469131" cy="39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1" tIns="54425" rIns="108851" bIns="54425" anchor="t" anchorCtr="1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pyDAQ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73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43370-70B8-6469-789E-A1A6B63F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511"/>
          <a:stretch>
            <a:fillRect/>
          </a:stretch>
        </p:blipFill>
        <p:spPr>
          <a:xfrm>
            <a:off x="-13674" y="1853893"/>
            <a:ext cx="5102037" cy="3150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895E2-DEE0-75DD-FC50-1A0A2DA59945}"/>
              </a:ext>
            </a:extLst>
          </p:cNvPr>
          <p:cNvSpPr txBox="1"/>
          <p:nvPr/>
        </p:nvSpPr>
        <p:spPr>
          <a:xfrm>
            <a:off x="253480" y="1061418"/>
            <a:ext cx="8905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 RIBF experiment led by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S. Chen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M. Petri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UYork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 and K. Wimmer (Cologne)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Grade-S PAC approved, Coulomb excitation of 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50-54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5EE277-4489-3CB4-5C6F-9C36F7DD3F06}"/>
              </a:ext>
            </a:extLst>
          </p:cNvPr>
          <p:cNvSpPr txBox="1"/>
          <p:nvPr/>
        </p:nvSpPr>
        <p:spPr>
          <a:xfrm>
            <a:off x="483308" y="5415931"/>
            <a:ext cx="57826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49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Ca: D.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Montanari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et al. Phys. Lett. 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697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(2011) 288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Ca: J. J.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Valiente-Dobón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et al. Phys. Rev. Lett.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102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(2009) 242502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Ca: S. Chen, M. Petri et al., in preparation (2026)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50-54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Ca: T. Gao, S. Chen, M. Petri et al., under analysis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D15D6-9913-34AC-AF7A-1B53101025D9}"/>
              </a:ext>
            </a:extLst>
          </p:cNvPr>
          <p:cNvSpPr txBox="1"/>
          <p:nvPr/>
        </p:nvSpPr>
        <p:spPr>
          <a:xfrm>
            <a:off x="5895975" y="1278004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DALI + HYPATIA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3581BE-3EA1-D1CC-4C21-940B260D4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80" b="25530"/>
          <a:stretch>
            <a:fillRect/>
          </a:stretch>
        </p:blipFill>
        <p:spPr>
          <a:xfrm>
            <a:off x="10372725" y="213059"/>
            <a:ext cx="1421080" cy="563771"/>
          </a:xfrm>
          <a:prstGeom prst="rect">
            <a:avLst/>
          </a:prstGeom>
        </p:spPr>
      </p:pic>
      <p:pic>
        <p:nvPicPr>
          <p:cNvPr id="9" name="Picture 12" descr="University of York">
            <a:extLst>
              <a:ext uri="{FF2B5EF4-FFF2-40B4-BE49-F238E27FC236}">
                <a16:creationId xmlns:a16="http://schemas.microsoft.com/office/drawing/2014/main" id="{979A7D9C-7B1B-B88A-DC1C-458AC614D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128" r="5173" b="16427"/>
          <a:stretch>
            <a:fillRect/>
          </a:stretch>
        </p:blipFill>
        <p:spPr bwMode="auto">
          <a:xfrm>
            <a:off x="555529" y="1729607"/>
            <a:ext cx="1981815" cy="73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A7DDF-5B67-9E6F-A70B-CDB5FA863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566" y="2097771"/>
            <a:ext cx="6521727" cy="437872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B9E752-BAFD-81D0-6A7A-BB9DB067E089}"/>
              </a:ext>
            </a:extLst>
          </p:cNvPr>
          <p:cNvCxnSpPr/>
          <p:nvPr/>
        </p:nvCxnSpPr>
        <p:spPr>
          <a:xfrm>
            <a:off x="5895975" y="3133725"/>
            <a:ext cx="2257425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893CC6-961C-BE62-B011-5061B63F8C9D}"/>
              </a:ext>
            </a:extLst>
          </p:cNvPr>
          <p:cNvCxnSpPr>
            <a:cxnSpLocks/>
          </p:cNvCxnSpPr>
          <p:nvPr/>
        </p:nvCxnSpPr>
        <p:spPr>
          <a:xfrm>
            <a:off x="10695600" y="3133725"/>
            <a:ext cx="13164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A3A56-45D7-EB2B-A77D-913D098A0420}"/>
              </a:ext>
            </a:extLst>
          </p:cNvPr>
          <p:cNvCxnSpPr>
            <a:cxnSpLocks/>
          </p:cNvCxnSpPr>
          <p:nvPr/>
        </p:nvCxnSpPr>
        <p:spPr>
          <a:xfrm>
            <a:off x="8714400" y="2933700"/>
            <a:ext cx="75345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37167C-2944-5CAB-2B87-974C097CA3A2}"/>
              </a:ext>
            </a:extLst>
          </p:cNvPr>
          <p:cNvCxnSpPr>
            <a:cxnSpLocks/>
          </p:cNvCxnSpPr>
          <p:nvPr/>
        </p:nvCxnSpPr>
        <p:spPr>
          <a:xfrm>
            <a:off x="9724050" y="3724275"/>
            <a:ext cx="97155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0411CE-CCB4-B593-5064-74EE33781022}"/>
              </a:ext>
            </a:extLst>
          </p:cNvPr>
          <p:cNvCxnSpPr>
            <a:cxnSpLocks/>
          </p:cNvCxnSpPr>
          <p:nvPr/>
        </p:nvCxnSpPr>
        <p:spPr>
          <a:xfrm>
            <a:off x="8341950" y="5143500"/>
            <a:ext cx="97155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99C71C-D0EE-EA04-988E-F906A3A36490}"/>
              </a:ext>
            </a:extLst>
          </p:cNvPr>
          <p:cNvCxnSpPr>
            <a:cxnSpLocks/>
          </p:cNvCxnSpPr>
          <p:nvPr/>
        </p:nvCxnSpPr>
        <p:spPr>
          <a:xfrm>
            <a:off x="6096000" y="4914900"/>
            <a:ext cx="2331675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9701AE-444F-56F1-D4CC-CC98E169A696}"/>
              </a:ext>
            </a:extLst>
          </p:cNvPr>
          <p:cNvCxnSpPr>
            <a:cxnSpLocks/>
          </p:cNvCxnSpPr>
          <p:nvPr/>
        </p:nvCxnSpPr>
        <p:spPr>
          <a:xfrm>
            <a:off x="6095999" y="6115050"/>
            <a:ext cx="5916001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2D2378-75D1-9F70-2244-54F8BE82C639}"/>
              </a:ext>
            </a:extLst>
          </p:cNvPr>
          <p:cNvCxnSpPr>
            <a:cxnSpLocks/>
          </p:cNvCxnSpPr>
          <p:nvPr/>
        </p:nvCxnSpPr>
        <p:spPr>
          <a:xfrm>
            <a:off x="6095998" y="6286500"/>
            <a:ext cx="5916001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6" name="Picture 2" descr="Main logo">
            <a:extLst>
              <a:ext uri="{FF2B5EF4-FFF2-40B4-BE49-F238E27FC236}">
                <a16:creationId xmlns:a16="http://schemas.microsoft.com/office/drawing/2014/main" id="{EDF1B8BC-A506-058C-7641-38487ABB3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0354" r="18399" b="21239"/>
          <a:stretch>
            <a:fillRect/>
          </a:stretch>
        </p:blipFill>
        <p:spPr bwMode="auto">
          <a:xfrm>
            <a:off x="9721843" y="72202"/>
            <a:ext cx="2457450" cy="1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University of York">
            <a:extLst>
              <a:ext uri="{FF2B5EF4-FFF2-40B4-BE49-F238E27FC236}">
                <a16:creationId xmlns:a16="http://schemas.microsoft.com/office/drawing/2014/main" id="{7213CA9E-9C1A-0834-B080-C4F24CB4E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128" r="5173" b="16427"/>
          <a:stretch>
            <a:fillRect/>
          </a:stretch>
        </p:blipFill>
        <p:spPr bwMode="auto">
          <a:xfrm>
            <a:off x="10092357" y="1171446"/>
            <a:ext cx="1981815" cy="73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5A5DDB28-FC1B-3A02-AC01-5B66328EAB60}"/>
              </a:ext>
            </a:extLst>
          </p:cNvPr>
          <p:cNvSpPr txBox="1">
            <a:spLocks/>
          </p:cNvSpPr>
          <p:nvPr/>
        </p:nvSpPr>
        <p:spPr>
          <a:xfrm>
            <a:off x="-13674" y="-120631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A couple of recent high-profile SUNFLOWER experiments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5051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1339</Words>
  <Application>Microsoft Office PowerPoint</Application>
  <PresentationFormat>Widescreen</PresentationFormat>
  <Paragraphs>221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CMR9</vt:lpstr>
      <vt:lpstr>Helvetica</vt:lpstr>
      <vt:lpstr>Roboto</vt:lpstr>
      <vt:lpstr>Roboto Thin</vt:lpstr>
      <vt:lpstr>Symbol</vt:lpstr>
      <vt:lpstr>Times New Roman</vt:lpstr>
      <vt:lpstr>Wingdings</vt:lpstr>
      <vt:lpstr>Office Theme</vt:lpstr>
      <vt:lpstr>Recent activities at the RIBF</vt:lpstr>
      <vt:lpstr>RIBF &amp; talk overview</vt:lpstr>
      <vt:lpstr>RIBF upgrade program</vt:lpstr>
      <vt:lpstr>New Pb-208 primary beam! ~100 pnA</vt:lpstr>
      <vt:lpstr>PowerPoint Presentation</vt:lpstr>
      <vt:lpstr>overall improvement in sensitivity of x5</vt:lpstr>
      <vt:lpstr>PowerPoint Presentation</vt:lpstr>
      <vt:lpstr>PowerPoint Presentation</vt:lpstr>
      <vt:lpstr>PowerPoint Presentation</vt:lpstr>
      <vt:lpstr>F11 – Decay and masses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RIBF: frontier facility for the study of exotic nuclei </vt:lpstr>
      <vt:lpstr>PowerPoint Presentation</vt:lpstr>
      <vt:lpstr>Summary</vt:lpstr>
      <vt:lpstr>Backup slides</vt:lpstr>
      <vt:lpstr>HYPATIA Collaboration landscape - now</vt:lpstr>
      <vt:lpstr>n-rich Ca isotopic chain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Browne</dc:creator>
  <cp:lastModifiedBy>Frank Browne</cp:lastModifiedBy>
  <cp:revision>1</cp:revision>
  <dcterms:created xsi:type="dcterms:W3CDTF">2026-07-05T09:57:59Z</dcterms:created>
  <dcterms:modified xsi:type="dcterms:W3CDTF">2026-07-06T06:24:09Z</dcterms:modified>
</cp:coreProperties>
</file>