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94" r:id="rId2"/>
    <p:sldId id="693" r:id="rId3"/>
    <p:sldId id="603" r:id="rId4"/>
    <p:sldId id="593" r:id="rId5"/>
    <p:sldId id="257" r:id="rId6"/>
    <p:sldId id="695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33BE5-6915-490D-90D8-77BD80770F3A}" v="3" dt="2026-07-05T12:35:37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ford, Wilton Prof (Maths &amp; Physics)" userId="66ff7351-9ce8-4811-89dd-925b62f46be8" providerId="ADAL" clId="{EE58002F-1233-4E28-939C-1F81A393D2D6}"/>
    <pc:docChg chg="undo custSel addSld modSld">
      <pc:chgData name="Catford, Wilton Prof (Maths &amp; Physics)" userId="66ff7351-9ce8-4811-89dd-925b62f46be8" providerId="ADAL" clId="{EE58002F-1233-4E28-939C-1F81A393D2D6}" dt="2026-07-05T12:45:23.572" v="204" actId="20577"/>
      <pc:docMkLst>
        <pc:docMk/>
      </pc:docMkLst>
      <pc:sldChg chg="delSp add mod">
        <pc:chgData name="Catford, Wilton Prof (Maths &amp; Physics)" userId="66ff7351-9ce8-4811-89dd-925b62f46be8" providerId="ADAL" clId="{EE58002F-1233-4E28-939C-1F81A393D2D6}" dt="2026-07-05T12:28:00.311" v="5" actId="478"/>
        <pc:sldMkLst>
          <pc:docMk/>
          <pc:sldMk cId="2604553686" sldId="257"/>
        </pc:sldMkLst>
        <pc:spChg chg="del">
          <ac:chgData name="Catford, Wilton Prof (Maths &amp; Physics)" userId="66ff7351-9ce8-4811-89dd-925b62f46be8" providerId="ADAL" clId="{EE58002F-1233-4E28-939C-1F81A393D2D6}" dt="2026-07-05T12:27:31.126" v="4" actId="478"/>
          <ac:spMkLst>
            <pc:docMk/>
            <pc:sldMk cId="2604553686" sldId="257"/>
            <ac:spMk id="37" creationId="{5E8E3E0D-A176-6B93-265E-930E94C8F10A}"/>
          </ac:spMkLst>
        </pc:spChg>
        <pc:spChg chg="del">
          <ac:chgData name="Catford, Wilton Prof (Maths &amp; Physics)" userId="66ff7351-9ce8-4811-89dd-925b62f46be8" providerId="ADAL" clId="{EE58002F-1233-4E28-939C-1F81A393D2D6}" dt="2026-07-05T12:27:25.710" v="3" actId="478"/>
          <ac:spMkLst>
            <pc:docMk/>
            <pc:sldMk cId="2604553686" sldId="257"/>
            <ac:spMk id="41" creationId="{B1EC434E-358F-E282-16FB-89ACB40BA08B}"/>
          </ac:spMkLst>
        </pc:spChg>
        <pc:spChg chg="del">
          <ac:chgData name="Catford, Wilton Prof (Maths &amp; Physics)" userId="66ff7351-9ce8-4811-89dd-925b62f46be8" providerId="ADAL" clId="{EE58002F-1233-4E28-939C-1F81A393D2D6}" dt="2026-07-05T12:27:16.890" v="2" actId="478"/>
          <ac:spMkLst>
            <pc:docMk/>
            <pc:sldMk cId="2604553686" sldId="257"/>
            <ac:spMk id="42" creationId="{E3107567-C191-EBE4-7D61-BDB0E112F0B1}"/>
          </ac:spMkLst>
        </pc:spChg>
        <pc:spChg chg="del">
          <ac:chgData name="Catford, Wilton Prof (Maths &amp; Physics)" userId="66ff7351-9ce8-4811-89dd-925b62f46be8" providerId="ADAL" clId="{EE58002F-1233-4E28-939C-1F81A393D2D6}" dt="2026-07-05T12:27:05.069" v="1" actId="478"/>
          <ac:spMkLst>
            <pc:docMk/>
            <pc:sldMk cId="2604553686" sldId="257"/>
            <ac:spMk id="43" creationId="{2E57A41D-7D64-EB0B-910A-19FC8D7785EC}"/>
          </ac:spMkLst>
        </pc:spChg>
        <pc:spChg chg="del">
          <ac:chgData name="Catford, Wilton Prof (Maths &amp; Physics)" userId="66ff7351-9ce8-4811-89dd-925b62f46be8" providerId="ADAL" clId="{EE58002F-1233-4E28-939C-1F81A393D2D6}" dt="2026-07-05T12:28:00.311" v="5" actId="478"/>
          <ac:spMkLst>
            <pc:docMk/>
            <pc:sldMk cId="2604553686" sldId="257"/>
            <ac:spMk id="60" creationId="{605EFA28-2674-D1AB-F59E-16259FCFE586}"/>
          </ac:spMkLst>
        </pc:spChg>
        <pc:spChg chg="del">
          <ac:chgData name="Catford, Wilton Prof (Maths &amp; Physics)" userId="66ff7351-9ce8-4811-89dd-925b62f46be8" providerId="ADAL" clId="{EE58002F-1233-4E28-939C-1F81A393D2D6}" dt="2026-07-05T12:28:00.311" v="5" actId="478"/>
          <ac:spMkLst>
            <pc:docMk/>
            <pc:sldMk cId="2604553686" sldId="257"/>
            <ac:spMk id="61" creationId="{E0686B66-CC54-50C8-B629-7694268300B9}"/>
          </ac:spMkLst>
        </pc:spChg>
        <pc:spChg chg="del">
          <ac:chgData name="Catford, Wilton Prof (Maths &amp; Physics)" userId="66ff7351-9ce8-4811-89dd-925b62f46be8" providerId="ADAL" clId="{EE58002F-1233-4E28-939C-1F81A393D2D6}" dt="2026-07-05T12:28:00.311" v="5" actId="478"/>
          <ac:spMkLst>
            <pc:docMk/>
            <pc:sldMk cId="2604553686" sldId="257"/>
            <ac:spMk id="62" creationId="{AFC7FF05-6CFB-48D7-BCA1-0692610292BE}"/>
          </ac:spMkLst>
        </pc:spChg>
      </pc:sldChg>
      <pc:sldChg chg="delSp modSp add mod">
        <pc:chgData name="Catford, Wilton Prof (Maths &amp; Physics)" userId="66ff7351-9ce8-4811-89dd-925b62f46be8" providerId="ADAL" clId="{EE58002F-1233-4E28-939C-1F81A393D2D6}" dt="2026-07-05T12:45:23.572" v="204" actId="20577"/>
        <pc:sldMkLst>
          <pc:docMk/>
          <pc:sldMk cId="3632563010" sldId="695"/>
        </pc:sldMkLst>
        <pc:spChg chg="mod">
          <ac:chgData name="Catford, Wilton Prof (Maths &amp; Physics)" userId="66ff7351-9ce8-4811-89dd-925b62f46be8" providerId="ADAL" clId="{EE58002F-1233-4E28-939C-1F81A393D2D6}" dt="2026-07-05T12:30:08.365" v="10" actId="207"/>
          <ac:spMkLst>
            <pc:docMk/>
            <pc:sldMk cId="3632563010" sldId="695"/>
            <ac:spMk id="3" creationId="{40400612-3635-529B-CE05-EFF494856FFA}"/>
          </ac:spMkLst>
        </pc:spChg>
        <pc:spChg chg="mod">
          <ac:chgData name="Catford, Wilton Prof (Maths &amp; Physics)" userId="66ff7351-9ce8-4811-89dd-925b62f46be8" providerId="ADAL" clId="{EE58002F-1233-4E28-939C-1F81A393D2D6}" dt="2026-07-05T12:29:42.260" v="9" actId="207"/>
          <ac:spMkLst>
            <pc:docMk/>
            <pc:sldMk cId="3632563010" sldId="695"/>
            <ac:spMk id="4" creationId="{15718C87-E9ED-D96D-9CC0-2DB68CFC9603}"/>
          </ac:spMkLst>
        </pc:spChg>
        <pc:spChg chg="mod ord">
          <ac:chgData name="Catford, Wilton Prof (Maths &amp; Physics)" userId="66ff7351-9ce8-4811-89dd-925b62f46be8" providerId="ADAL" clId="{EE58002F-1233-4E28-939C-1F81A393D2D6}" dt="2026-07-05T12:32:35.740" v="75" actId="166"/>
          <ac:spMkLst>
            <pc:docMk/>
            <pc:sldMk cId="3632563010" sldId="695"/>
            <ac:spMk id="10" creationId="{049F31F6-C91D-1506-F72F-13A656580BE5}"/>
          </ac:spMkLst>
        </pc:spChg>
        <pc:spChg chg="mod">
          <ac:chgData name="Catford, Wilton Prof (Maths &amp; Physics)" userId="66ff7351-9ce8-4811-89dd-925b62f46be8" providerId="ADAL" clId="{EE58002F-1233-4E28-939C-1F81A393D2D6}" dt="2026-07-05T12:34:45.925" v="104" actId="207"/>
          <ac:spMkLst>
            <pc:docMk/>
            <pc:sldMk cId="3632563010" sldId="695"/>
            <ac:spMk id="13" creationId="{9A922CC0-BE4C-817B-DB2D-615416F8B9CD}"/>
          </ac:spMkLst>
        </pc:spChg>
        <pc:spChg chg="mod">
          <ac:chgData name="Catford, Wilton Prof (Maths &amp; Physics)" userId="66ff7351-9ce8-4811-89dd-925b62f46be8" providerId="ADAL" clId="{EE58002F-1233-4E28-939C-1F81A393D2D6}" dt="2026-07-05T12:32:44.600" v="76" actId="207"/>
          <ac:spMkLst>
            <pc:docMk/>
            <pc:sldMk cId="3632563010" sldId="695"/>
            <ac:spMk id="14" creationId="{53A64C4D-4081-1806-F6C3-0CDD802CC5C8}"/>
          </ac:spMkLst>
        </pc:spChg>
        <pc:spChg chg="mod">
          <ac:chgData name="Catford, Wilton Prof (Maths &amp; Physics)" userId="66ff7351-9ce8-4811-89dd-925b62f46be8" providerId="ADAL" clId="{EE58002F-1233-4E28-939C-1F81A393D2D6}" dt="2026-07-05T12:43:23.964" v="133" actId="207"/>
          <ac:spMkLst>
            <pc:docMk/>
            <pc:sldMk cId="3632563010" sldId="695"/>
            <ac:spMk id="17" creationId="{596652E6-DDF8-7AFE-5D40-28AEF264184C}"/>
          </ac:spMkLst>
        </pc:spChg>
        <pc:spChg chg="mod">
          <ac:chgData name="Catford, Wilton Prof (Maths &amp; Physics)" userId="66ff7351-9ce8-4811-89dd-925b62f46be8" providerId="ADAL" clId="{EE58002F-1233-4E28-939C-1F81A393D2D6}" dt="2026-07-05T12:35:18.014" v="108" actId="404"/>
          <ac:spMkLst>
            <pc:docMk/>
            <pc:sldMk cId="3632563010" sldId="695"/>
            <ac:spMk id="18" creationId="{9D2C70B0-6722-AB55-6722-4F6896396EDE}"/>
          </ac:spMkLst>
        </pc:spChg>
        <pc:spChg chg="mod">
          <ac:chgData name="Catford, Wilton Prof (Maths &amp; Physics)" userId="66ff7351-9ce8-4811-89dd-925b62f46be8" providerId="ADAL" clId="{EE58002F-1233-4E28-939C-1F81A393D2D6}" dt="2026-07-05T12:43:14.746" v="132" actId="207"/>
          <ac:spMkLst>
            <pc:docMk/>
            <pc:sldMk cId="3632563010" sldId="695"/>
            <ac:spMk id="19" creationId="{40F566D5-DBB5-EBC4-046B-A69C7712E033}"/>
          </ac:spMkLst>
        </pc:spChg>
        <pc:spChg chg="mod">
          <ac:chgData name="Catford, Wilton Prof (Maths &amp; Physics)" userId="66ff7351-9ce8-4811-89dd-925b62f46be8" providerId="ADAL" clId="{EE58002F-1233-4E28-939C-1F81A393D2D6}" dt="2026-07-05T12:41:31.762" v="123" actId="207"/>
          <ac:spMkLst>
            <pc:docMk/>
            <pc:sldMk cId="3632563010" sldId="695"/>
            <ac:spMk id="20" creationId="{FE808CBE-F378-55F4-661C-4CB12BB9A352}"/>
          </ac:spMkLst>
        </pc:spChg>
        <pc:spChg chg="mod">
          <ac:chgData name="Catford, Wilton Prof (Maths &amp; Physics)" userId="66ff7351-9ce8-4811-89dd-925b62f46be8" providerId="ADAL" clId="{EE58002F-1233-4E28-939C-1F81A393D2D6}" dt="2026-07-05T12:37:46.852" v="118" actId="207"/>
          <ac:spMkLst>
            <pc:docMk/>
            <pc:sldMk cId="3632563010" sldId="695"/>
            <ac:spMk id="24" creationId="{0C1D28FE-9EE5-DF13-1E03-411CDE90560E}"/>
          </ac:spMkLst>
        </pc:spChg>
        <pc:spChg chg="mod">
          <ac:chgData name="Catford, Wilton Prof (Maths &amp; Physics)" userId="66ff7351-9ce8-4811-89dd-925b62f46be8" providerId="ADAL" clId="{EE58002F-1233-4E28-939C-1F81A393D2D6}" dt="2026-07-05T12:44:48.355" v="192" actId="207"/>
          <ac:spMkLst>
            <pc:docMk/>
            <pc:sldMk cId="3632563010" sldId="695"/>
            <ac:spMk id="25" creationId="{60F6AA96-0F5E-F242-7297-BDB3743BE0ED}"/>
          </ac:spMkLst>
        </pc:spChg>
        <pc:spChg chg="mod">
          <ac:chgData name="Catford, Wilton Prof (Maths &amp; Physics)" userId="66ff7351-9ce8-4811-89dd-925b62f46be8" providerId="ADAL" clId="{EE58002F-1233-4E28-939C-1F81A393D2D6}" dt="2026-07-05T12:37:37.277" v="116" actId="207"/>
          <ac:spMkLst>
            <pc:docMk/>
            <pc:sldMk cId="3632563010" sldId="695"/>
            <ac:spMk id="26" creationId="{2338AC1F-DB81-8987-970E-F74C3D534493}"/>
          </ac:spMkLst>
        </pc:spChg>
        <pc:spChg chg="del">
          <ac:chgData name="Catford, Wilton Prof (Maths &amp; Physics)" userId="66ff7351-9ce8-4811-89dd-925b62f46be8" providerId="ADAL" clId="{EE58002F-1233-4E28-939C-1F81A393D2D6}" dt="2026-07-05T12:29:12.150" v="7" actId="478"/>
          <ac:spMkLst>
            <pc:docMk/>
            <pc:sldMk cId="3632563010" sldId="695"/>
            <ac:spMk id="27" creationId="{0D65E237-F4A4-2071-DD99-8A1AC09540C5}"/>
          </ac:spMkLst>
        </pc:spChg>
        <pc:spChg chg="mod ord">
          <ac:chgData name="Catford, Wilton Prof (Maths &amp; Physics)" userId="66ff7351-9ce8-4811-89dd-925b62f46be8" providerId="ADAL" clId="{EE58002F-1233-4E28-939C-1F81A393D2D6}" dt="2026-07-05T12:42:03.641" v="125" actId="166"/>
          <ac:spMkLst>
            <pc:docMk/>
            <pc:sldMk cId="3632563010" sldId="695"/>
            <ac:spMk id="28" creationId="{422E066C-E6EF-EF64-F31C-B744A745E178}"/>
          </ac:spMkLst>
        </pc:spChg>
        <pc:spChg chg="mod">
          <ac:chgData name="Catford, Wilton Prof (Maths &amp; Physics)" userId="66ff7351-9ce8-4811-89dd-925b62f46be8" providerId="ADAL" clId="{EE58002F-1233-4E28-939C-1F81A393D2D6}" dt="2026-07-05T12:45:18.305" v="198" actId="20577"/>
          <ac:spMkLst>
            <pc:docMk/>
            <pc:sldMk cId="3632563010" sldId="695"/>
            <ac:spMk id="29" creationId="{80693FA7-374E-C19B-6796-5FC2EF15AF4A}"/>
          </ac:spMkLst>
        </pc:spChg>
        <pc:spChg chg="del">
          <ac:chgData name="Catford, Wilton Prof (Maths &amp; Physics)" userId="66ff7351-9ce8-4811-89dd-925b62f46be8" providerId="ADAL" clId="{EE58002F-1233-4E28-939C-1F81A393D2D6}" dt="2026-07-05T12:36:05.329" v="111" actId="478"/>
          <ac:spMkLst>
            <pc:docMk/>
            <pc:sldMk cId="3632563010" sldId="695"/>
            <ac:spMk id="30" creationId="{EC4C1C6C-D6DB-E6C2-B787-298E6304197A}"/>
          </ac:spMkLst>
        </pc:spChg>
        <pc:spChg chg="del">
          <ac:chgData name="Catford, Wilton Prof (Maths &amp; Physics)" userId="66ff7351-9ce8-4811-89dd-925b62f46be8" providerId="ADAL" clId="{EE58002F-1233-4E28-939C-1F81A393D2D6}" dt="2026-07-05T12:29:14.829" v="8" actId="478"/>
          <ac:spMkLst>
            <pc:docMk/>
            <pc:sldMk cId="3632563010" sldId="695"/>
            <ac:spMk id="31" creationId="{F33A5B7A-3F76-89AD-0DA9-C15DC9087503}"/>
          </ac:spMkLst>
        </pc:spChg>
        <pc:spChg chg="mod">
          <ac:chgData name="Catford, Wilton Prof (Maths &amp; Physics)" userId="66ff7351-9ce8-4811-89dd-925b62f46be8" providerId="ADAL" clId="{EE58002F-1233-4E28-939C-1F81A393D2D6}" dt="2026-07-05T12:30:35.845" v="11" actId="207"/>
          <ac:spMkLst>
            <pc:docMk/>
            <pc:sldMk cId="3632563010" sldId="695"/>
            <ac:spMk id="33" creationId="{1342CE0F-160D-4004-8772-2232853A5D1E}"/>
          </ac:spMkLst>
        </pc:spChg>
        <pc:spChg chg="del">
          <ac:chgData name="Catford, Wilton Prof (Maths &amp; Physics)" userId="66ff7351-9ce8-4811-89dd-925b62f46be8" providerId="ADAL" clId="{EE58002F-1233-4E28-939C-1F81A393D2D6}" dt="2026-07-05T12:36:02.230" v="110" actId="478"/>
          <ac:spMkLst>
            <pc:docMk/>
            <pc:sldMk cId="3632563010" sldId="695"/>
            <ac:spMk id="34" creationId="{44B49803-ED74-487E-BFA3-B7086BA184D9}"/>
          </ac:spMkLst>
        </pc:spChg>
        <pc:spChg chg="del">
          <ac:chgData name="Catford, Wilton Prof (Maths &amp; Physics)" userId="66ff7351-9ce8-4811-89dd-925b62f46be8" providerId="ADAL" clId="{EE58002F-1233-4E28-939C-1F81A393D2D6}" dt="2026-07-05T12:29:12.150" v="7" actId="478"/>
          <ac:spMkLst>
            <pc:docMk/>
            <pc:sldMk cId="3632563010" sldId="695"/>
            <ac:spMk id="35" creationId="{AD123AE9-E456-ABF6-62DF-45F96594BC70}"/>
          </ac:spMkLst>
        </pc:spChg>
        <pc:spChg chg="mod">
          <ac:chgData name="Catford, Wilton Prof (Maths &amp; Physics)" userId="66ff7351-9ce8-4811-89dd-925b62f46be8" providerId="ADAL" clId="{EE58002F-1233-4E28-939C-1F81A393D2D6}" dt="2026-07-05T12:45:23.572" v="204" actId="20577"/>
          <ac:spMkLst>
            <pc:docMk/>
            <pc:sldMk cId="3632563010" sldId="695"/>
            <ac:spMk id="39" creationId="{4E0CB725-2266-940E-A58D-8CA9669D5B13}"/>
          </ac:spMkLst>
        </pc:spChg>
        <pc:spChg chg="mod">
          <ac:chgData name="Catford, Wilton Prof (Maths &amp; Physics)" userId="66ff7351-9ce8-4811-89dd-925b62f46be8" providerId="ADAL" clId="{EE58002F-1233-4E28-939C-1F81A393D2D6}" dt="2026-07-05T12:42:43.698" v="130" actId="2085"/>
          <ac:spMkLst>
            <pc:docMk/>
            <pc:sldMk cId="3632563010" sldId="695"/>
            <ac:spMk id="40" creationId="{33CA686D-7DB7-8CB8-CEF6-B4F54A50593D}"/>
          </ac:spMkLst>
        </pc:spChg>
        <pc:spChg chg="mod">
          <ac:chgData name="Catford, Wilton Prof (Maths &amp; Physics)" userId="66ff7351-9ce8-4811-89dd-925b62f46be8" providerId="ADAL" clId="{EE58002F-1233-4E28-939C-1F81A393D2D6}" dt="2026-07-05T12:42:40.121" v="129" actId="2085"/>
          <ac:spMkLst>
            <pc:docMk/>
            <pc:sldMk cId="3632563010" sldId="695"/>
            <ac:spMk id="44" creationId="{BBA95F98-6CF3-311A-16F0-CC1A054321D0}"/>
          </ac:spMkLst>
        </pc:spChg>
        <pc:spChg chg="mod">
          <ac:chgData name="Catford, Wilton Prof (Maths &amp; Physics)" userId="66ff7351-9ce8-4811-89dd-925b62f46be8" providerId="ADAL" clId="{EE58002F-1233-4E28-939C-1F81A393D2D6}" dt="2026-07-05T12:42:48.494" v="131" actId="2085"/>
          <ac:spMkLst>
            <pc:docMk/>
            <pc:sldMk cId="3632563010" sldId="695"/>
            <ac:spMk id="45" creationId="{6AC0A0E8-DD8F-CED7-B414-7B382D73DD9A}"/>
          </ac:spMkLst>
        </pc:spChg>
        <pc:spChg chg="ord">
          <ac:chgData name="Catford, Wilton Prof (Maths &amp; Physics)" userId="66ff7351-9ce8-4811-89dd-925b62f46be8" providerId="ADAL" clId="{EE58002F-1233-4E28-939C-1F81A393D2D6}" dt="2026-07-05T12:41:58.637" v="124" actId="166"/>
          <ac:spMkLst>
            <pc:docMk/>
            <pc:sldMk cId="3632563010" sldId="695"/>
            <ac:spMk id="47" creationId="{7E33DFD1-CC52-0DDB-FEC0-4A90973447D6}"/>
          </ac:spMkLst>
        </pc:spChg>
        <pc:spChg chg="mod">
          <ac:chgData name="Catford, Wilton Prof (Maths &amp; Physics)" userId="66ff7351-9ce8-4811-89dd-925b62f46be8" providerId="ADAL" clId="{EE58002F-1233-4E28-939C-1F81A393D2D6}" dt="2026-07-05T12:30:52.762" v="13" actId="207"/>
          <ac:spMkLst>
            <pc:docMk/>
            <pc:sldMk cId="3632563010" sldId="695"/>
            <ac:spMk id="48" creationId="{E7A00620-CA7B-2673-0710-54A9415F6F7A}"/>
          </ac:spMkLst>
        </pc:spChg>
        <pc:spChg chg="mod">
          <ac:chgData name="Catford, Wilton Prof (Maths &amp; Physics)" userId="66ff7351-9ce8-4811-89dd-925b62f46be8" providerId="ADAL" clId="{EE58002F-1233-4E28-939C-1F81A393D2D6}" dt="2026-07-05T12:36:22.890" v="113" actId="207"/>
          <ac:spMkLst>
            <pc:docMk/>
            <pc:sldMk cId="3632563010" sldId="695"/>
            <ac:spMk id="49" creationId="{3A63BAA4-A776-C35A-FD6F-F3B632D0138E}"/>
          </ac:spMkLst>
        </pc:spChg>
        <pc:spChg chg="mod">
          <ac:chgData name="Catford, Wilton Prof (Maths &amp; Physics)" userId="66ff7351-9ce8-4811-89dd-925b62f46be8" providerId="ADAL" clId="{EE58002F-1233-4E28-939C-1F81A393D2D6}" dt="2026-07-05T12:32:58.563" v="77" actId="207"/>
          <ac:spMkLst>
            <pc:docMk/>
            <pc:sldMk cId="3632563010" sldId="695"/>
            <ac:spMk id="51" creationId="{9F41DEE1-672B-D5C4-4A24-8FB3236A39C6}"/>
          </ac:spMkLst>
        </pc:spChg>
        <pc:spChg chg="mod">
          <ac:chgData name="Catford, Wilton Prof (Maths &amp; Physics)" userId="66ff7351-9ce8-4811-89dd-925b62f46be8" providerId="ADAL" clId="{EE58002F-1233-4E28-939C-1F81A393D2D6}" dt="2026-07-05T12:33:10.847" v="78" actId="207"/>
          <ac:spMkLst>
            <pc:docMk/>
            <pc:sldMk cId="3632563010" sldId="695"/>
            <ac:spMk id="52" creationId="{90A6F5E1-5D98-C88E-862C-212A5369ED9A}"/>
          </ac:spMkLst>
        </pc:spChg>
        <pc:spChg chg="mod">
          <ac:chgData name="Catford, Wilton Prof (Maths &amp; Physics)" userId="66ff7351-9ce8-4811-89dd-925b62f46be8" providerId="ADAL" clId="{EE58002F-1233-4E28-939C-1F81A393D2D6}" dt="2026-07-05T12:37:19.103" v="114" actId="207"/>
          <ac:spMkLst>
            <pc:docMk/>
            <pc:sldMk cId="3632563010" sldId="695"/>
            <ac:spMk id="53" creationId="{1110B7A3-77FC-E3D0-8A71-6B3125F63A51}"/>
          </ac:spMkLst>
        </pc:spChg>
        <pc:spChg chg="mod">
          <ac:chgData name="Catford, Wilton Prof (Maths &amp; Physics)" userId="66ff7351-9ce8-4811-89dd-925b62f46be8" providerId="ADAL" clId="{EE58002F-1233-4E28-939C-1F81A393D2D6}" dt="2026-07-05T12:37:30.979" v="115" actId="207"/>
          <ac:spMkLst>
            <pc:docMk/>
            <pc:sldMk cId="3632563010" sldId="695"/>
            <ac:spMk id="56" creationId="{3E4F1965-AA41-1E7D-6575-50F326553E88}"/>
          </ac:spMkLst>
        </pc:spChg>
        <pc:spChg chg="mod">
          <ac:chgData name="Catford, Wilton Prof (Maths &amp; Physics)" userId="66ff7351-9ce8-4811-89dd-925b62f46be8" providerId="ADAL" clId="{EE58002F-1233-4E28-939C-1F81A393D2D6}" dt="2026-07-05T12:37:42.888" v="117" actId="207"/>
          <ac:spMkLst>
            <pc:docMk/>
            <pc:sldMk cId="3632563010" sldId="695"/>
            <ac:spMk id="57" creationId="{7330D9F2-A575-6079-6B8A-76928B213CA1}"/>
          </ac:spMkLst>
        </pc:spChg>
        <pc:spChg chg="mod">
          <ac:chgData name="Catford, Wilton Prof (Maths &amp; Physics)" userId="66ff7351-9ce8-4811-89dd-925b62f46be8" providerId="ADAL" clId="{EE58002F-1233-4E28-939C-1F81A393D2D6}" dt="2026-07-05T12:36:14.784" v="112" actId="207"/>
          <ac:spMkLst>
            <pc:docMk/>
            <pc:sldMk cId="3632563010" sldId="695"/>
            <ac:spMk id="59" creationId="{581F3CB2-8D6D-470E-2639-5B8B0E55F2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2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3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6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4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6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6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2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5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4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2A23-E59D-426E-8696-C5710FAA7489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2B9A2-1E56-4856-A985-49E0DFDAB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23183-2A38-DDC3-0489-F4EBCCC99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24B34-2A27-717B-0928-FDC24101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7" y="177613"/>
            <a:ext cx="2571750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0A58D-3221-5B1D-7DFD-22DCACBAC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23" t="53170" r="71875" b="6697"/>
          <a:stretch>
            <a:fillRect/>
          </a:stretch>
        </p:blipFill>
        <p:spPr>
          <a:xfrm>
            <a:off x="528107" y="4458658"/>
            <a:ext cx="2161304" cy="2030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FFB70-3649-FBE3-0862-165FDEB7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75" t="3222" r="27794" b="14077"/>
          <a:stretch>
            <a:fillRect/>
          </a:stretch>
        </p:blipFill>
        <p:spPr>
          <a:xfrm>
            <a:off x="3092823" y="465264"/>
            <a:ext cx="5841938" cy="6023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7DF99-8684-4537-14B1-043A47BF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873" t="52112" b="3266"/>
          <a:stretch>
            <a:fillRect/>
          </a:stretch>
        </p:blipFill>
        <p:spPr>
          <a:xfrm>
            <a:off x="403412" y="2480984"/>
            <a:ext cx="2285999" cy="1992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558EA8-60E1-2B6E-C1DD-4A1510859F0C}"/>
              </a:ext>
            </a:extLst>
          </p:cNvPr>
          <p:cNvSpPr txBox="1"/>
          <p:nvPr/>
        </p:nvSpPr>
        <p:spPr>
          <a:xfrm>
            <a:off x="260537" y="142539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GANIL/</a:t>
            </a:r>
            <a:r>
              <a:rPr lang="en-GB" b="1" dirty="0"/>
              <a:t>SPIRAL1</a:t>
            </a:r>
            <a:r>
              <a:rPr lang="en-GB" dirty="0"/>
              <a:t> 2028-2029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7E5E2-5042-02E2-1D94-482BBECB7F91}"/>
              </a:ext>
            </a:extLst>
          </p:cNvPr>
          <p:cNvSpPr txBox="1"/>
          <p:nvPr/>
        </p:nvSpPr>
        <p:spPr>
          <a:xfrm>
            <a:off x="260537" y="1940091"/>
            <a:ext cx="264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FRANCE--ITALY--UK--SPAIN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DF7E11-35F7-FFEC-6084-5A244FE1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124" y="5959628"/>
            <a:ext cx="1678644" cy="419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87AA9F-7E63-57FF-97CE-9A430BA2C91A}"/>
              </a:ext>
            </a:extLst>
          </p:cNvPr>
          <p:cNvSpPr txBox="1"/>
          <p:nvPr/>
        </p:nvSpPr>
        <p:spPr>
          <a:xfrm>
            <a:off x="5169761" y="484094"/>
            <a:ext cx="1483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VAMOS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5E2F-67C1-4002-40FE-9B1FB7354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C170B957-FB14-5D8A-B583-8E3F8716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40" y="1089731"/>
            <a:ext cx="2645436" cy="1171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0">
            <a:extLst>
              <a:ext uri="{FF2B5EF4-FFF2-40B4-BE49-F238E27FC236}">
                <a16:creationId xmlns:a16="http://schemas.microsoft.com/office/drawing/2014/main" id="{F0B26D1B-17C5-3792-7471-A97E6AA1B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14611" r="5931" b="16320"/>
          <a:stretch/>
        </p:blipFill>
        <p:spPr bwMode="auto">
          <a:xfrm>
            <a:off x="360709" y="1097881"/>
            <a:ext cx="1783715" cy="11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5">
            <a:extLst>
              <a:ext uri="{FF2B5EF4-FFF2-40B4-BE49-F238E27FC236}">
                <a16:creationId xmlns:a16="http://schemas.microsoft.com/office/drawing/2014/main" id="{9B9EC1DC-D515-664A-8341-D1B8CF95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9" y="2261616"/>
            <a:ext cx="1236245" cy="3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5F2FC-14D0-0578-5196-461A2740C614}"/>
              </a:ext>
            </a:extLst>
          </p:cNvPr>
          <p:cNvSpPr txBox="1"/>
          <p:nvPr/>
        </p:nvSpPr>
        <p:spPr>
          <a:xfrm>
            <a:off x="1473568" y="2240091"/>
            <a:ext cx="123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2003</a:t>
            </a:r>
            <a:endParaRPr lang="en-GB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B6AF9-5BEF-BDA3-7B76-3C5DF48F83EC}"/>
              </a:ext>
            </a:extLst>
          </p:cNvPr>
          <p:cNvSpPr txBox="1"/>
          <p:nvPr/>
        </p:nvSpPr>
        <p:spPr>
          <a:xfrm>
            <a:off x="396739" y="4271176"/>
            <a:ext cx="2021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GANIL</a:t>
            </a:r>
          </a:p>
          <a:p>
            <a:r>
              <a:rPr lang="en-GB" sz="2400" dirty="0"/>
              <a:t>EXOGAM</a:t>
            </a:r>
          </a:p>
          <a:p>
            <a:r>
              <a:rPr lang="en-GB" sz="2400" dirty="0">
                <a:solidFill>
                  <a:srgbClr val="FF0000"/>
                </a:solidFill>
              </a:rPr>
              <a:t>VAMOS</a:t>
            </a:r>
          </a:p>
          <a:p>
            <a:r>
              <a:rPr lang="en-GB" sz="2400" dirty="0"/>
              <a:t>SPIRAL1/LISE</a:t>
            </a:r>
            <a:endParaRPr lang="en-GB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CED25-A1FE-2A6B-6803-795E629E93E1}"/>
              </a:ext>
            </a:extLst>
          </p:cNvPr>
          <p:cNvSpPr txBox="1"/>
          <p:nvPr/>
        </p:nvSpPr>
        <p:spPr>
          <a:xfrm>
            <a:off x="2825684" y="2240091"/>
            <a:ext cx="276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MUGAST 2010-2025</a:t>
            </a:r>
            <a:endParaRPr lang="en-GB" sz="135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5552D37-CE3F-FC02-5393-49BC6281D915}"/>
              </a:ext>
            </a:extLst>
          </p:cNvPr>
          <p:cNvSpPr/>
          <p:nvPr/>
        </p:nvSpPr>
        <p:spPr>
          <a:xfrm>
            <a:off x="2352748" y="1548982"/>
            <a:ext cx="357065" cy="26153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5669B81-3103-58F2-053E-6DA8A81941CC}"/>
              </a:ext>
            </a:extLst>
          </p:cNvPr>
          <p:cNvSpPr/>
          <p:nvPr/>
        </p:nvSpPr>
        <p:spPr>
          <a:xfrm>
            <a:off x="5899627" y="1571362"/>
            <a:ext cx="357065" cy="26153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F9B0C-D410-67B9-B218-2594A69D4D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23" t="53170" r="71875" b="6697"/>
          <a:stretch>
            <a:fillRect/>
          </a:stretch>
        </p:blipFill>
        <p:spPr>
          <a:xfrm>
            <a:off x="6398091" y="398749"/>
            <a:ext cx="2485372" cy="2334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A3AFFA-56B0-34AD-08F6-62C71D030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711" y="2802066"/>
            <a:ext cx="1811564" cy="7917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57047F-7C74-5431-AE09-68E5AEBB9982}"/>
              </a:ext>
            </a:extLst>
          </p:cNvPr>
          <p:cNvSpPr txBox="1"/>
          <p:nvPr/>
        </p:nvSpPr>
        <p:spPr>
          <a:xfrm>
            <a:off x="3173896" y="4271176"/>
            <a:ext cx="2021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GANIL</a:t>
            </a:r>
          </a:p>
          <a:p>
            <a:r>
              <a:rPr lang="en-GB" sz="2400" dirty="0"/>
              <a:t>EXOGAM</a:t>
            </a:r>
          </a:p>
          <a:p>
            <a:r>
              <a:rPr lang="en-GB" sz="2400" dirty="0">
                <a:solidFill>
                  <a:srgbClr val="FF0000"/>
                </a:solidFill>
              </a:rPr>
              <a:t>VAMOS</a:t>
            </a:r>
          </a:p>
          <a:p>
            <a:r>
              <a:rPr lang="en-GB" sz="2400" dirty="0"/>
              <a:t>SPIRAL1/LISE</a:t>
            </a:r>
            <a:endParaRPr lang="en-GB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59226-0E8C-5356-030F-D0A1AE29AE3A}"/>
              </a:ext>
            </a:extLst>
          </p:cNvPr>
          <p:cNvSpPr txBox="1"/>
          <p:nvPr/>
        </p:nvSpPr>
        <p:spPr>
          <a:xfrm>
            <a:off x="6694710" y="4271176"/>
            <a:ext cx="2485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GANIL</a:t>
            </a:r>
          </a:p>
          <a:p>
            <a:r>
              <a:rPr lang="en-GB" sz="2400" dirty="0"/>
              <a:t>AGATA</a:t>
            </a:r>
          </a:p>
          <a:p>
            <a:r>
              <a:rPr lang="en-GB" sz="2400" dirty="0">
                <a:solidFill>
                  <a:srgbClr val="FF0000"/>
                </a:solidFill>
              </a:rPr>
              <a:t>VAMOS</a:t>
            </a:r>
          </a:p>
          <a:p>
            <a:r>
              <a:rPr lang="en-GB" sz="2400" dirty="0"/>
              <a:t>SPIRAL1++</a:t>
            </a:r>
          </a:p>
          <a:p>
            <a:endParaRPr lang="en-GB" sz="1100" dirty="0"/>
          </a:p>
          <a:p>
            <a:r>
              <a:rPr lang="en-GB" sz="2400" dirty="0"/>
              <a:t>EUROPEAN</a:t>
            </a:r>
          </a:p>
          <a:p>
            <a:r>
              <a:rPr lang="en-GB" sz="2400" dirty="0"/>
              <a:t>RE-ACCELERATED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76914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48372-06F9-2B8F-2F3C-EAB085CA5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DB101C-5637-D7F0-E096-4E477D90B1BC}"/>
              </a:ext>
            </a:extLst>
          </p:cNvPr>
          <p:cNvGrpSpPr/>
          <p:nvPr/>
        </p:nvGrpSpPr>
        <p:grpSpPr>
          <a:xfrm>
            <a:off x="0" y="1391264"/>
            <a:ext cx="9147356" cy="4970210"/>
            <a:chOff x="0" y="1391264"/>
            <a:chExt cx="9147356" cy="49702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742473-7318-B7DB-B980-E1B799C3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040" t="3865"/>
            <a:stretch/>
          </p:blipFill>
          <p:spPr>
            <a:xfrm>
              <a:off x="0" y="1602658"/>
              <a:ext cx="9147356" cy="475881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1D2C55-2AA9-2A99-CEC3-9DFB775C5877}"/>
                </a:ext>
              </a:extLst>
            </p:cNvPr>
            <p:cNvSpPr/>
            <p:nvPr/>
          </p:nvSpPr>
          <p:spPr>
            <a:xfrm>
              <a:off x="1917290" y="1465006"/>
              <a:ext cx="176981" cy="1779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2C7459-4817-CE04-050E-151A2395FF2C}"/>
                </a:ext>
              </a:extLst>
            </p:cNvPr>
            <p:cNvSpPr/>
            <p:nvPr/>
          </p:nvSpPr>
          <p:spPr>
            <a:xfrm>
              <a:off x="8195186" y="1391264"/>
              <a:ext cx="176981" cy="1779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521A3A-D5DB-AE28-A282-39F1B8454EB9}"/>
                </a:ext>
              </a:extLst>
            </p:cNvPr>
            <p:cNvSpPr/>
            <p:nvPr/>
          </p:nvSpPr>
          <p:spPr>
            <a:xfrm>
              <a:off x="8303340" y="4060722"/>
              <a:ext cx="88491" cy="734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A7B3C2-D5EA-2A8D-85CD-CAB4728DF00F}"/>
                </a:ext>
              </a:extLst>
            </p:cNvPr>
            <p:cNvSpPr/>
            <p:nvPr/>
          </p:nvSpPr>
          <p:spPr>
            <a:xfrm>
              <a:off x="1917290" y="4832554"/>
              <a:ext cx="216307" cy="734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D080344-CE38-B0F4-EC0A-2FD30F56B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2" y="303875"/>
            <a:ext cx="2004756" cy="446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1D1C33-FDAC-DEFA-08DF-4ECB8E87847A}"/>
              </a:ext>
            </a:extLst>
          </p:cNvPr>
          <p:cNvSpPr txBox="1"/>
          <p:nvPr/>
        </p:nvSpPr>
        <p:spPr>
          <a:xfrm>
            <a:off x="5201265" y="240888"/>
            <a:ext cx="106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Beam:</a:t>
            </a:r>
          </a:p>
          <a:p>
            <a:pPr algn="r"/>
            <a:r>
              <a:rPr lang="en-GB" dirty="0"/>
              <a:t>Intensity:</a:t>
            </a:r>
          </a:p>
          <a:p>
            <a:pPr algn="r"/>
            <a:r>
              <a:rPr lang="en-GB" dirty="0"/>
              <a:t>Purity: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4A76B5-965A-57D1-A2F3-248E02E8FC95}"/>
                  </a:ext>
                </a:extLst>
              </p:cNvPr>
              <p:cNvSpPr txBox="1"/>
              <p:nvPr/>
            </p:nvSpPr>
            <p:spPr>
              <a:xfrm>
                <a:off x="6318571" y="240888"/>
                <a:ext cx="2690545" cy="9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aseline="30000" dirty="0"/>
                  <a:t>47</a:t>
                </a:r>
                <a:r>
                  <a:rPr lang="en-GB" dirty="0"/>
                  <a:t>K at 7.7 MeV/u (SPIRAL1)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5 ×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dirty="0"/>
                  <a:t> pps</a:t>
                </a:r>
              </a:p>
              <a:p>
                <a:r>
                  <a:rPr lang="en-GB" dirty="0">
                    <a:sym typeface="Symbol" panose="05050102010706020507" pitchFamily="18" charset="2"/>
                  </a:rPr>
                  <a:t> 100%</a:t>
                </a:r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CD495E-A43A-5183-9540-2014F1083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71" y="240888"/>
                <a:ext cx="2690545" cy="926407"/>
              </a:xfrm>
              <a:prstGeom prst="rect">
                <a:avLst/>
              </a:prstGeom>
              <a:blipFill>
                <a:blip r:embed="rId4"/>
                <a:stretch>
                  <a:fillRect l="-2041" t="-3974" r="-1587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4CDEB04-99D9-85F5-FB33-CCC7EF7E5084}"/>
              </a:ext>
            </a:extLst>
          </p:cNvPr>
          <p:cNvSpPr/>
          <p:nvPr/>
        </p:nvSpPr>
        <p:spPr>
          <a:xfrm>
            <a:off x="3642847" y="2202776"/>
            <a:ext cx="594856" cy="30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E3E1F-B6BC-635B-B18B-7C1BB32D2E5F}"/>
              </a:ext>
            </a:extLst>
          </p:cNvPr>
          <p:cNvSpPr txBox="1"/>
          <p:nvPr/>
        </p:nvSpPr>
        <p:spPr>
          <a:xfrm>
            <a:off x="2447207" y="89879"/>
            <a:ext cx="11913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2019-2021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22B2B-75FF-D64A-2F36-79C5C0D27300}"/>
              </a:ext>
            </a:extLst>
          </p:cNvPr>
          <p:cNvSpPr txBox="1"/>
          <p:nvPr/>
        </p:nvSpPr>
        <p:spPr>
          <a:xfrm>
            <a:off x="7226710" y="1288958"/>
            <a:ext cx="1633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d,p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) and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d,t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Charlie Paxman</a:t>
            </a:r>
          </a:p>
          <a:p>
            <a:pPr algn="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Surrey, GANIL</a:t>
            </a:r>
          </a:p>
        </p:txBody>
      </p:sp>
    </p:spTree>
    <p:extLst>
      <p:ext uri="{BB962C8B-B14F-4D97-AF65-F5344CB8AC3E}">
        <p14:creationId xmlns:p14="http://schemas.microsoft.com/office/powerpoint/2010/main" val="81413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470E2-8A12-89C2-2E5F-D174CCE2C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FB00BF-49D6-5A50-3654-3699F7E2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039" y="391325"/>
            <a:ext cx="4161687" cy="5575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58427-B8FB-8F88-D1CF-865B8C2F361D}"/>
              </a:ext>
            </a:extLst>
          </p:cNvPr>
          <p:cNvSpPr txBox="1"/>
          <p:nvPr/>
        </p:nvSpPr>
        <p:spPr>
          <a:xfrm>
            <a:off x="6726882" y="6151755"/>
            <a:ext cx="101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CHARLIE</a:t>
            </a:r>
          </a:p>
          <a:p>
            <a:r>
              <a:rPr lang="en-GB" dirty="0"/>
              <a:t>PAXMAN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81650E-580C-A489-9370-C21F6DDC6F55}"/>
              </a:ext>
            </a:extLst>
          </p:cNvPr>
          <p:cNvSpPr/>
          <p:nvPr/>
        </p:nvSpPr>
        <p:spPr>
          <a:xfrm>
            <a:off x="7787974" y="5510563"/>
            <a:ext cx="1260000" cy="12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9C504D-729E-42FE-FF86-EA1B165F4CA8}"/>
                  </a:ext>
                </a:extLst>
              </p:cNvPr>
              <p:cNvSpPr txBox="1"/>
              <p:nvPr/>
            </p:nvSpPr>
            <p:spPr>
              <a:xfrm>
                <a:off x="5690692" y="3179207"/>
                <a:ext cx="10899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5">
                        <a:lumMod val="75000"/>
                      </a:schemeClr>
                    </a:solidFill>
                  </a:rPr>
                  <a:t> = 1</a:t>
                </a:r>
              </a:p>
              <a:p>
                <a:r>
                  <a:rPr lang="en-GB" sz="2400" dirty="0">
                    <a:solidFill>
                      <a:schemeClr val="accent5">
                        <a:lumMod val="75000"/>
                      </a:schemeClr>
                    </a:solidFill>
                  </a:rPr>
                  <a:t>p-wave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9C504D-729E-42FE-FF86-EA1B165F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92" y="3179207"/>
                <a:ext cx="1089978" cy="830997"/>
              </a:xfrm>
              <a:prstGeom prst="rect">
                <a:avLst/>
              </a:prstGeom>
              <a:blipFill>
                <a:blip r:embed="rId4"/>
                <a:stretch>
                  <a:fillRect l="-8989" t="-5882" r="-786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24C5B6-2DC6-E641-1B1A-40D4061608D9}"/>
                  </a:ext>
                </a:extLst>
              </p:cNvPr>
              <p:cNvSpPr txBox="1"/>
              <p:nvPr/>
            </p:nvSpPr>
            <p:spPr>
              <a:xfrm>
                <a:off x="7099369" y="2364638"/>
                <a:ext cx="10226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B050"/>
                    </a:solidFill>
                  </a:rPr>
                  <a:t> = 3</a:t>
                </a:r>
              </a:p>
              <a:p>
                <a:r>
                  <a:rPr lang="en-GB" sz="2400" dirty="0">
                    <a:solidFill>
                      <a:srgbClr val="00B050"/>
                    </a:solidFill>
                  </a:rPr>
                  <a:t>f-wave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24C5B6-2DC6-E641-1B1A-40D406160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69" y="2364638"/>
                <a:ext cx="1022652" cy="830997"/>
              </a:xfrm>
              <a:prstGeom prst="rect">
                <a:avLst/>
              </a:prstGeom>
              <a:blipFill>
                <a:blip r:embed="rId5"/>
                <a:stretch>
                  <a:fillRect l="-9581" t="-5882" r="-8383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CA09C0E-AAFB-0648-8F8E-F0A11804D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8" y="1385047"/>
            <a:ext cx="4584426" cy="4435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BF2915-F022-2916-EA99-40CD496B6B01}"/>
              </a:ext>
            </a:extLst>
          </p:cNvPr>
          <p:cNvSpPr txBox="1"/>
          <p:nvPr/>
        </p:nvSpPr>
        <p:spPr>
          <a:xfrm>
            <a:off x="537882" y="352850"/>
            <a:ext cx="2829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aseline="30000" dirty="0">
                <a:solidFill>
                  <a:srgbClr val="7030A0"/>
                </a:solidFill>
              </a:rPr>
              <a:t>47</a:t>
            </a:r>
            <a:r>
              <a:rPr lang="en-GB" sz="4000" dirty="0">
                <a:solidFill>
                  <a:srgbClr val="7030A0"/>
                </a:solidFill>
              </a:rPr>
              <a:t>K (</a:t>
            </a:r>
            <a:r>
              <a:rPr lang="en-GB" sz="4000" dirty="0" err="1">
                <a:solidFill>
                  <a:srgbClr val="7030A0"/>
                </a:solidFill>
              </a:rPr>
              <a:t>d,p</a:t>
            </a:r>
            <a:r>
              <a:rPr lang="en-GB" sz="4000" dirty="0" err="1">
                <a:solidFill>
                  <a:srgbClr val="7030A0"/>
                </a:solidFill>
                <a:latin typeface="Symbol" panose="05050102010706020507" pitchFamily="18" charset="2"/>
              </a:rPr>
              <a:t>g</a:t>
            </a:r>
            <a:r>
              <a:rPr lang="en-GB" sz="4000" dirty="0">
                <a:solidFill>
                  <a:srgbClr val="7030A0"/>
                </a:solidFill>
              </a:rPr>
              <a:t>) </a:t>
            </a:r>
            <a:r>
              <a:rPr lang="en-GB" sz="4000" baseline="30000" dirty="0">
                <a:solidFill>
                  <a:srgbClr val="7030A0"/>
                </a:solidFill>
              </a:rPr>
              <a:t>48</a:t>
            </a:r>
            <a:r>
              <a:rPr lang="en-GB" sz="4000" dirty="0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343D1-6015-9CE9-B093-408A731C9081}"/>
              </a:ext>
            </a:extLst>
          </p:cNvPr>
          <p:cNvSpPr txBox="1"/>
          <p:nvPr/>
        </p:nvSpPr>
        <p:spPr>
          <a:xfrm>
            <a:off x="363071" y="6140563"/>
            <a:ext cx="5506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C. J. Paxman </a:t>
            </a:r>
            <a:r>
              <a:rPr lang="en-GB" i="1" dirty="0"/>
              <a:t>et al., </a:t>
            </a:r>
            <a:r>
              <a:rPr lang="en-GB" dirty="0"/>
              <a:t>Phys. Rev. Lett. </a:t>
            </a:r>
            <a:r>
              <a:rPr lang="en-GB" b="1" dirty="0"/>
              <a:t>134</a:t>
            </a:r>
            <a:r>
              <a:rPr lang="en-GB" dirty="0"/>
              <a:t>, 162504 (2025)</a:t>
            </a:r>
          </a:p>
          <a:p>
            <a:r>
              <a:rPr lang="en-GB" dirty="0"/>
              <a:t>C. J. Paxman </a:t>
            </a:r>
            <a:r>
              <a:rPr lang="en-GB" i="1" dirty="0"/>
              <a:t>et al., </a:t>
            </a:r>
            <a:r>
              <a:rPr lang="en-GB" dirty="0"/>
              <a:t>Phys. Rev. C, for the (</a:t>
            </a:r>
            <a:r>
              <a:rPr lang="en-GB" dirty="0" err="1"/>
              <a:t>d,t</a:t>
            </a:r>
            <a:r>
              <a:rPr lang="en-GB" dirty="0"/>
              <a:t>), with referee</a:t>
            </a:r>
          </a:p>
        </p:txBody>
      </p:sp>
    </p:spTree>
    <p:extLst>
      <p:ext uri="{BB962C8B-B14F-4D97-AF65-F5344CB8AC3E}">
        <p14:creationId xmlns:p14="http://schemas.microsoft.com/office/powerpoint/2010/main" val="283379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781F702-457E-A063-FE26-B10E7A9E6856}"/>
              </a:ext>
            </a:extLst>
          </p:cNvPr>
          <p:cNvSpPr/>
          <p:nvPr/>
        </p:nvSpPr>
        <p:spPr>
          <a:xfrm>
            <a:off x="7178579" y="2991093"/>
            <a:ext cx="1870417" cy="54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AB27FE-56CD-E1A0-49AD-7B1B2FB76225}"/>
              </a:ext>
            </a:extLst>
          </p:cNvPr>
          <p:cNvSpPr/>
          <p:nvPr/>
        </p:nvSpPr>
        <p:spPr>
          <a:xfrm>
            <a:off x="4432923" y="6213933"/>
            <a:ext cx="1870417" cy="4896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CDB1F3-7895-552A-28B8-CC2A71625D3F}"/>
              </a:ext>
            </a:extLst>
          </p:cNvPr>
          <p:cNvSpPr/>
          <p:nvPr/>
        </p:nvSpPr>
        <p:spPr>
          <a:xfrm>
            <a:off x="7178580" y="774415"/>
            <a:ext cx="1870417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FFABE-722A-CF42-ABF0-69C6BAA06295}"/>
              </a:ext>
            </a:extLst>
          </p:cNvPr>
          <p:cNvSpPr/>
          <p:nvPr/>
        </p:nvSpPr>
        <p:spPr>
          <a:xfrm>
            <a:off x="1852547" y="3912919"/>
            <a:ext cx="2458192" cy="2790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36D89-59E2-5F56-28BE-CBA345C1B39F}"/>
              </a:ext>
            </a:extLst>
          </p:cNvPr>
          <p:cNvSpPr/>
          <p:nvPr/>
        </p:nvSpPr>
        <p:spPr>
          <a:xfrm>
            <a:off x="6410693" y="3912919"/>
            <a:ext cx="2458192" cy="2790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B3BDA8-FA54-3431-3218-1406B33723EC}"/>
              </a:ext>
            </a:extLst>
          </p:cNvPr>
          <p:cNvSpPr/>
          <p:nvPr/>
        </p:nvSpPr>
        <p:spPr>
          <a:xfrm>
            <a:off x="4429494" y="611575"/>
            <a:ext cx="2458192" cy="2939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89882-4448-7581-6F45-8EEB0A53D55C}"/>
              </a:ext>
            </a:extLst>
          </p:cNvPr>
          <p:cNvSpPr/>
          <p:nvPr/>
        </p:nvSpPr>
        <p:spPr>
          <a:xfrm>
            <a:off x="1383472" y="611576"/>
            <a:ext cx="2573731" cy="2467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C9BE2C-489F-97AD-DA0F-0E958DFF7ED4}"/>
              </a:ext>
            </a:extLst>
          </p:cNvPr>
          <p:cNvSpPr/>
          <p:nvPr/>
        </p:nvSpPr>
        <p:spPr>
          <a:xfrm>
            <a:off x="1531915" y="789704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25405-2B75-AF42-A908-C39A258C664A}"/>
              </a:ext>
            </a:extLst>
          </p:cNvPr>
          <p:cNvSpPr/>
          <p:nvPr/>
        </p:nvSpPr>
        <p:spPr>
          <a:xfrm>
            <a:off x="4593769" y="789704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01C97-B4CC-57A4-91F1-6D71BE367C9E}"/>
              </a:ext>
            </a:extLst>
          </p:cNvPr>
          <p:cNvSpPr/>
          <p:nvPr/>
        </p:nvSpPr>
        <p:spPr>
          <a:xfrm>
            <a:off x="4593769" y="1934189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B1618-9B40-15A8-AE9C-5840560DECD9}"/>
              </a:ext>
            </a:extLst>
          </p:cNvPr>
          <p:cNvSpPr/>
          <p:nvPr/>
        </p:nvSpPr>
        <p:spPr>
          <a:xfrm>
            <a:off x="2000989" y="4132613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F5C33-A2E9-5790-547D-F4F4F2108CC9}"/>
              </a:ext>
            </a:extLst>
          </p:cNvPr>
          <p:cNvSpPr/>
          <p:nvPr/>
        </p:nvSpPr>
        <p:spPr>
          <a:xfrm>
            <a:off x="6559135" y="3978712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7165F-A903-4E64-DDEF-A9ACDC78C188}"/>
              </a:ext>
            </a:extLst>
          </p:cNvPr>
          <p:cNvSpPr/>
          <p:nvPr/>
        </p:nvSpPr>
        <p:spPr>
          <a:xfrm>
            <a:off x="6559135" y="5154369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971747-42FF-94FE-E352-EF5D89106C9D}"/>
              </a:ext>
            </a:extLst>
          </p:cNvPr>
          <p:cNvSpPr/>
          <p:nvPr/>
        </p:nvSpPr>
        <p:spPr>
          <a:xfrm>
            <a:off x="1531915" y="1934189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A7E7C-7411-F43D-FF15-09C126F9CDC8}"/>
              </a:ext>
            </a:extLst>
          </p:cNvPr>
          <p:cNvSpPr txBox="1"/>
          <p:nvPr/>
        </p:nvSpPr>
        <p:spPr>
          <a:xfrm>
            <a:off x="1783904" y="856491"/>
            <a:ext cx="1678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CHAIR OF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GRIT STEERING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COMMITTEE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0ADB5-8F04-67AD-9315-DE35163DFC40}"/>
              </a:ext>
            </a:extLst>
          </p:cNvPr>
          <p:cNvSpPr txBox="1"/>
          <p:nvPr/>
        </p:nvSpPr>
        <p:spPr>
          <a:xfrm>
            <a:off x="1520360" y="1999515"/>
            <a:ext cx="2181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MEMBERS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NOMINATED BY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NATIONAL AGENCIES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CD7DD-FD6B-12E3-4944-E31599C080BF}"/>
              </a:ext>
            </a:extLst>
          </p:cNvPr>
          <p:cNvSpPr txBox="1"/>
          <p:nvPr/>
        </p:nvSpPr>
        <p:spPr>
          <a:xfrm>
            <a:off x="4804639" y="856491"/>
            <a:ext cx="1707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CHAIR OF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MANAGEMENT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DDFD8-1F0A-B96A-7AAF-88F6422CEB5D}"/>
              </a:ext>
            </a:extLst>
          </p:cNvPr>
          <p:cNvSpPr txBox="1"/>
          <p:nvPr/>
        </p:nvSpPr>
        <p:spPr>
          <a:xfrm>
            <a:off x="4903360" y="2059052"/>
            <a:ext cx="161909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TECHNICAL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COORDINATOR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</a:rPr>
              <a:t>WITH DEPUTY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A11AFC-41F9-4063-262D-91CE587B0710}"/>
              </a:ext>
            </a:extLst>
          </p:cNvPr>
          <p:cNvSpPr txBox="1"/>
          <p:nvPr/>
        </p:nvSpPr>
        <p:spPr>
          <a:xfrm>
            <a:off x="2206083" y="4154914"/>
            <a:ext cx="1751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GRIT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PROJECT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SPOKESPERSON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03F55-E116-8517-81B2-195B99436A47}"/>
              </a:ext>
            </a:extLst>
          </p:cNvPr>
          <p:cNvSpPr txBox="1"/>
          <p:nvPr/>
        </p:nvSpPr>
        <p:spPr>
          <a:xfrm>
            <a:off x="6681258" y="4001013"/>
            <a:ext cx="1917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GRIT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LOCAL CAMPAIGN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MANAGER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D5C064-12D2-7698-CDC9-3F93FD03CAD0}"/>
              </a:ext>
            </a:extLst>
          </p:cNvPr>
          <p:cNvSpPr txBox="1"/>
          <p:nvPr/>
        </p:nvSpPr>
        <p:spPr>
          <a:xfrm>
            <a:off x="6634121" y="5154368"/>
            <a:ext cx="2095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GRIT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PHYSICS CAMPAIGN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SPOKESPERSON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44CA6-D501-F29A-B13E-AEC8EB692D40}"/>
              </a:ext>
            </a:extLst>
          </p:cNvPr>
          <p:cNvSpPr txBox="1"/>
          <p:nvPr/>
        </p:nvSpPr>
        <p:spPr>
          <a:xfrm>
            <a:off x="4728301" y="313309"/>
            <a:ext cx="206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MANAGEMENT 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375CED-0F6B-88EB-CC3F-4AA2E18D7F70}"/>
              </a:ext>
            </a:extLst>
          </p:cNvPr>
          <p:cNvSpPr txBox="1"/>
          <p:nvPr/>
        </p:nvSpPr>
        <p:spPr>
          <a:xfrm>
            <a:off x="1638737" y="313309"/>
            <a:ext cx="206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STEERING COMMITTEE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1E4E1D-2A60-CD48-46CD-0368281AE15E}"/>
              </a:ext>
            </a:extLst>
          </p:cNvPr>
          <p:cNvSpPr txBox="1"/>
          <p:nvPr/>
        </p:nvSpPr>
        <p:spPr>
          <a:xfrm>
            <a:off x="6634121" y="3600795"/>
            <a:ext cx="206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INDIVIDUAL CAMPAIGN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2276EB-9A0A-A670-9E26-05E8873CF31C}"/>
              </a:ext>
            </a:extLst>
          </p:cNvPr>
          <p:cNvSpPr txBox="1"/>
          <p:nvPr/>
        </p:nvSpPr>
        <p:spPr>
          <a:xfrm>
            <a:off x="1957394" y="3600795"/>
            <a:ext cx="224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COLLABORATION COUNCIL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089990-0F52-FDBD-6B99-DC8E8036564C}"/>
              </a:ext>
            </a:extLst>
          </p:cNvPr>
          <p:cNvSpPr txBox="1"/>
          <p:nvPr/>
        </p:nvSpPr>
        <p:spPr>
          <a:xfrm>
            <a:off x="4571940" y="3009831"/>
            <a:ext cx="224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WORKING PARTY LEADERS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E2908-415E-EC60-9146-23C1FB991A84}"/>
              </a:ext>
            </a:extLst>
          </p:cNvPr>
          <p:cNvSpPr txBox="1"/>
          <p:nvPr/>
        </p:nvSpPr>
        <p:spPr>
          <a:xfrm>
            <a:off x="1915828" y="5511133"/>
            <a:ext cx="2246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REPRESENTATIVES</a:t>
            </a:r>
          </a:p>
          <a:p>
            <a:pPr algn="ctr"/>
            <a:r>
              <a:rPr lang="en-GB" sz="1400" dirty="0"/>
              <a:t>OF EACH</a:t>
            </a:r>
          </a:p>
          <a:p>
            <a:pPr algn="ctr"/>
            <a:r>
              <a:rPr lang="en-GB" sz="1400" dirty="0"/>
              <a:t>COLLABORATING</a:t>
            </a:r>
          </a:p>
          <a:p>
            <a:pPr algn="ctr"/>
            <a:r>
              <a:rPr lang="en-GB" sz="1400" dirty="0"/>
              <a:t>INSTITUTION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EDA817-4236-8B68-CED5-C197639B6CD2}"/>
              </a:ext>
            </a:extLst>
          </p:cNvPr>
          <p:cNvSpPr txBox="1"/>
          <p:nvPr/>
        </p:nvSpPr>
        <p:spPr>
          <a:xfrm>
            <a:off x="6535319" y="6195837"/>
            <a:ext cx="226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WORKING WITH OTHER</a:t>
            </a:r>
          </a:p>
          <a:p>
            <a:pPr algn="ctr"/>
            <a:r>
              <a:rPr lang="en-GB" sz="1400" dirty="0"/>
              <a:t>LOCAL PROJECT MANAGERS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30DE15-5A7A-FB76-F67A-5B3565991E99}"/>
              </a:ext>
            </a:extLst>
          </p:cNvPr>
          <p:cNvSpPr txBox="1"/>
          <p:nvPr/>
        </p:nvSpPr>
        <p:spPr>
          <a:xfrm>
            <a:off x="185533" y="843880"/>
            <a:ext cx="119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ELECTED BY </a:t>
            </a:r>
          </a:p>
          <a:p>
            <a:pPr algn="ctr"/>
            <a:r>
              <a:rPr lang="en-GB" sz="1400" dirty="0"/>
              <a:t>STEERING</a:t>
            </a:r>
          </a:p>
          <a:p>
            <a:pPr algn="ctr"/>
            <a:r>
              <a:rPr lang="en-GB" sz="1400" dirty="0"/>
              <a:t>COMMITTEE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A29AC-7F65-E3BF-AF94-06402A041359}"/>
              </a:ext>
            </a:extLst>
          </p:cNvPr>
          <p:cNvSpPr txBox="1"/>
          <p:nvPr/>
        </p:nvSpPr>
        <p:spPr>
          <a:xfrm>
            <a:off x="7011228" y="786254"/>
            <a:ext cx="22300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PROJECT MANAGER </a:t>
            </a:r>
          </a:p>
          <a:p>
            <a:pPr algn="ctr"/>
            <a:endParaRPr lang="en-GB" sz="6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APPOINTED BY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STEERING COMMITTEE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84F717-6A81-8675-DE1A-6F92922A2422}"/>
              </a:ext>
            </a:extLst>
          </p:cNvPr>
          <p:cNvSpPr txBox="1"/>
          <p:nvPr/>
        </p:nvSpPr>
        <p:spPr>
          <a:xfrm>
            <a:off x="198574" y="4132613"/>
            <a:ext cx="1512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ELECTED BY COLLABORATION</a:t>
            </a:r>
          </a:p>
          <a:p>
            <a:pPr algn="ctr"/>
            <a:r>
              <a:rPr lang="en-GB" sz="1400" dirty="0"/>
              <a:t>COUNCIL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5DCC2-9C58-A3D2-552C-9DC26F14389F}"/>
              </a:ext>
            </a:extLst>
          </p:cNvPr>
          <p:cNvSpPr txBox="1"/>
          <p:nvPr/>
        </p:nvSpPr>
        <p:spPr>
          <a:xfrm>
            <a:off x="4892635" y="4251363"/>
            <a:ext cx="1512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APPOINTED BY MANAGEMENT</a:t>
            </a:r>
          </a:p>
          <a:p>
            <a:pPr algn="ctr"/>
            <a:r>
              <a:rPr lang="en-GB" sz="1400" dirty="0"/>
              <a:t>BOARD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93A03C8-9BED-DEC4-03D1-C444451D35CB}"/>
              </a:ext>
            </a:extLst>
          </p:cNvPr>
          <p:cNvSpPr/>
          <p:nvPr/>
        </p:nvSpPr>
        <p:spPr>
          <a:xfrm>
            <a:off x="1247897" y="979861"/>
            <a:ext cx="403761" cy="42453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CC5B3AB-F167-D75A-5376-D05E5F75B339}"/>
              </a:ext>
            </a:extLst>
          </p:cNvPr>
          <p:cNvSpPr/>
          <p:nvPr/>
        </p:nvSpPr>
        <p:spPr>
          <a:xfrm>
            <a:off x="1696561" y="4287488"/>
            <a:ext cx="403761" cy="42453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8EE6E70-459B-BD49-42A9-68D6FFBCFE8D}"/>
              </a:ext>
            </a:extLst>
          </p:cNvPr>
          <p:cNvSpPr/>
          <p:nvPr/>
        </p:nvSpPr>
        <p:spPr>
          <a:xfrm flipH="1" flipV="1">
            <a:off x="6495762" y="869136"/>
            <a:ext cx="737958" cy="72034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4E9A447-3441-8F9F-A88B-7929720DDE40}"/>
              </a:ext>
            </a:extLst>
          </p:cNvPr>
          <p:cNvSpPr/>
          <p:nvPr/>
        </p:nvSpPr>
        <p:spPr>
          <a:xfrm>
            <a:off x="6277497" y="4268111"/>
            <a:ext cx="403761" cy="42453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Bent-Up 34">
            <a:extLst>
              <a:ext uri="{FF2B5EF4-FFF2-40B4-BE49-F238E27FC236}">
                <a16:creationId xmlns:a16="http://schemas.microsoft.com/office/drawing/2014/main" id="{B6756243-10D8-FA21-A5E3-C6FE7A19ADA5}"/>
              </a:ext>
            </a:extLst>
          </p:cNvPr>
          <p:cNvSpPr/>
          <p:nvPr/>
        </p:nvSpPr>
        <p:spPr>
          <a:xfrm flipH="1">
            <a:off x="558719" y="1597244"/>
            <a:ext cx="889975" cy="1086570"/>
          </a:xfrm>
          <a:prstGeom prst="bentUpArrow">
            <a:avLst>
              <a:gd name="adj1" fmla="val 10322"/>
              <a:gd name="adj2" fmla="val 25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2FEFE9CA-75D1-D43E-211A-18C8E0622F10}"/>
              </a:ext>
            </a:extLst>
          </p:cNvPr>
          <p:cNvSpPr/>
          <p:nvPr/>
        </p:nvSpPr>
        <p:spPr>
          <a:xfrm flipH="1">
            <a:off x="692190" y="4894181"/>
            <a:ext cx="1365451" cy="1086570"/>
          </a:xfrm>
          <a:prstGeom prst="bentUpArrow">
            <a:avLst>
              <a:gd name="adj1" fmla="val 10322"/>
              <a:gd name="adj2" fmla="val 25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Bent-Up 37">
            <a:extLst>
              <a:ext uri="{FF2B5EF4-FFF2-40B4-BE49-F238E27FC236}">
                <a16:creationId xmlns:a16="http://schemas.microsoft.com/office/drawing/2014/main" id="{8F350611-E7D1-380A-1A51-A403B15C0A9D}"/>
              </a:ext>
            </a:extLst>
          </p:cNvPr>
          <p:cNvSpPr/>
          <p:nvPr/>
        </p:nvSpPr>
        <p:spPr>
          <a:xfrm rot="16200000" flipV="1">
            <a:off x="4292338" y="5332241"/>
            <a:ext cx="536425" cy="796509"/>
          </a:xfrm>
          <a:prstGeom prst="bentUpArrow">
            <a:avLst>
              <a:gd name="adj1" fmla="val 18761"/>
              <a:gd name="adj2" fmla="val 23668"/>
              <a:gd name="adj3" fmla="val 334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AA852F-9E90-07A4-CE1A-3FD771F466C5}"/>
              </a:ext>
            </a:extLst>
          </p:cNvPr>
          <p:cNvSpPr txBox="1"/>
          <p:nvPr/>
        </p:nvSpPr>
        <p:spPr>
          <a:xfrm>
            <a:off x="4845457" y="5260045"/>
            <a:ext cx="1512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ELECTED BY COLLABORATION</a:t>
            </a:r>
          </a:p>
          <a:p>
            <a:pPr algn="ctr"/>
            <a:r>
              <a:rPr lang="en-GB" sz="1400" dirty="0"/>
              <a:t>COUNCIL</a:t>
            </a:r>
          </a:p>
        </p:txBody>
      </p:sp>
      <p:sp>
        <p:nvSpPr>
          <p:cNvPr id="40" name="Arrow: Bent 39">
            <a:extLst>
              <a:ext uri="{FF2B5EF4-FFF2-40B4-BE49-F238E27FC236}">
                <a16:creationId xmlns:a16="http://schemas.microsoft.com/office/drawing/2014/main" id="{58F69B9B-1B36-753B-C926-FD076F1D70AE}"/>
              </a:ext>
            </a:extLst>
          </p:cNvPr>
          <p:cNvSpPr/>
          <p:nvPr/>
        </p:nvSpPr>
        <p:spPr>
          <a:xfrm rot="10800000">
            <a:off x="4263628" y="3550804"/>
            <a:ext cx="695179" cy="66296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Arrow: Bent 43">
            <a:extLst>
              <a:ext uri="{FF2B5EF4-FFF2-40B4-BE49-F238E27FC236}">
                <a16:creationId xmlns:a16="http://schemas.microsoft.com/office/drawing/2014/main" id="{3B9078F5-2AF3-FAF0-E079-431D5E901926}"/>
              </a:ext>
            </a:extLst>
          </p:cNvPr>
          <p:cNvSpPr/>
          <p:nvPr/>
        </p:nvSpPr>
        <p:spPr>
          <a:xfrm rot="10800000" flipH="1">
            <a:off x="5767167" y="3549071"/>
            <a:ext cx="695179" cy="66296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897C8973-AAF4-2383-9A35-9DF336C0BC3E}"/>
              </a:ext>
            </a:extLst>
          </p:cNvPr>
          <p:cNvSpPr/>
          <p:nvPr/>
        </p:nvSpPr>
        <p:spPr>
          <a:xfrm>
            <a:off x="3968219" y="1359627"/>
            <a:ext cx="461276" cy="3077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BDA4DFE5-559F-FF6B-DA2C-069F6C9172AC}"/>
              </a:ext>
            </a:extLst>
          </p:cNvPr>
          <p:cNvSpPr/>
          <p:nvPr/>
        </p:nvSpPr>
        <p:spPr>
          <a:xfrm>
            <a:off x="6279686" y="5408516"/>
            <a:ext cx="403761" cy="42453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BF72B8-0D3E-C2FA-9887-73624096DF3C}"/>
              </a:ext>
            </a:extLst>
          </p:cNvPr>
          <p:cNvSpPr txBox="1"/>
          <p:nvPr/>
        </p:nvSpPr>
        <p:spPr>
          <a:xfrm>
            <a:off x="6468538" y="996611"/>
            <a:ext cx="85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EX</a:t>
            </a:r>
          </a:p>
          <a:p>
            <a:pPr algn="ctr"/>
            <a:r>
              <a:rPr lang="en-GB" sz="1100" b="1" dirty="0"/>
              <a:t>OFFICIO</a:t>
            </a:r>
          </a:p>
        </p:txBody>
      </p:sp>
      <p:sp>
        <p:nvSpPr>
          <p:cNvPr id="49" name="Arrow: Up-Down 48">
            <a:extLst>
              <a:ext uri="{FF2B5EF4-FFF2-40B4-BE49-F238E27FC236}">
                <a16:creationId xmlns:a16="http://schemas.microsoft.com/office/drawing/2014/main" id="{0F6B9494-D591-72C4-BCF2-89A240A86665}"/>
              </a:ext>
            </a:extLst>
          </p:cNvPr>
          <p:cNvSpPr/>
          <p:nvPr/>
        </p:nvSpPr>
        <p:spPr>
          <a:xfrm>
            <a:off x="4781956" y="1667367"/>
            <a:ext cx="257259" cy="473162"/>
          </a:xfrm>
          <a:prstGeom prst="upDown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Up-Down 49">
            <a:extLst>
              <a:ext uri="{FF2B5EF4-FFF2-40B4-BE49-F238E27FC236}">
                <a16:creationId xmlns:a16="http://schemas.microsoft.com/office/drawing/2014/main" id="{24542641-3DDA-F352-7D63-0ADB112E125B}"/>
              </a:ext>
            </a:extLst>
          </p:cNvPr>
          <p:cNvSpPr/>
          <p:nvPr/>
        </p:nvSpPr>
        <p:spPr>
          <a:xfrm>
            <a:off x="6691568" y="4864828"/>
            <a:ext cx="257259" cy="473162"/>
          </a:xfrm>
          <a:prstGeom prst="upDown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Up-Down 50">
            <a:extLst>
              <a:ext uri="{FF2B5EF4-FFF2-40B4-BE49-F238E27FC236}">
                <a16:creationId xmlns:a16="http://schemas.microsoft.com/office/drawing/2014/main" id="{364BF0E3-08F6-2581-C1D0-7526B08159FD}"/>
              </a:ext>
            </a:extLst>
          </p:cNvPr>
          <p:cNvSpPr/>
          <p:nvPr/>
        </p:nvSpPr>
        <p:spPr>
          <a:xfrm>
            <a:off x="1628452" y="1667367"/>
            <a:ext cx="257259" cy="473162"/>
          </a:xfrm>
          <a:prstGeom prst="upDown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Up-Down 53">
            <a:extLst>
              <a:ext uri="{FF2B5EF4-FFF2-40B4-BE49-F238E27FC236}">
                <a16:creationId xmlns:a16="http://schemas.microsoft.com/office/drawing/2014/main" id="{D13EC5D6-E54E-B182-DE61-0E7507D8BAB5}"/>
              </a:ext>
            </a:extLst>
          </p:cNvPr>
          <p:cNvSpPr/>
          <p:nvPr/>
        </p:nvSpPr>
        <p:spPr>
          <a:xfrm rot="5400000">
            <a:off x="6227697" y="6180617"/>
            <a:ext cx="257259" cy="473162"/>
          </a:xfrm>
          <a:prstGeom prst="upDownArrow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Up-Down 54">
            <a:extLst>
              <a:ext uri="{FF2B5EF4-FFF2-40B4-BE49-F238E27FC236}">
                <a16:creationId xmlns:a16="http://schemas.microsoft.com/office/drawing/2014/main" id="{F1F085DE-F972-2709-760C-474B148BC208}"/>
              </a:ext>
            </a:extLst>
          </p:cNvPr>
          <p:cNvSpPr/>
          <p:nvPr/>
        </p:nvSpPr>
        <p:spPr>
          <a:xfrm rot="5400000">
            <a:off x="4248924" y="6180617"/>
            <a:ext cx="257259" cy="473162"/>
          </a:xfrm>
          <a:prstGeom prst="upDownArrow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18AA4D-69C4-376B-4029-54357717684C}"/>
              </a:ext>
            </a:extLst>
          </p:cNvPr>
          <p:cNvSpPr txBox="1"/>
          <p:nvPr/>
        </p:nvSpPr>
        <p:spPr>
          <a:xfrm>
            <a:off x="4619944" y="6195837"/>
            <a:ext cx="15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PHYSICS</a:t>
            </a:r>
          </a:p>
          <a:p>
            <a:pPr algn="ctr"/>
            <a:r>
              <a:rPr lang="en-GB" sz="1400" dirty="0"/>
              <a:t>COLLABORATORS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60F429-7DD7-A18E-25AC-EA6B64288543}"/>
              </a:ext>
            </a:extLst>
          </p:cNvPr>
          <p:cNvSpPr txBox="1"/>
          <p:nvPr/>
        </p:nvSpPr>
        <p:spPr>
          <a:xfrm>
            <a:off x="7217400" y="3096188"/>
            <a:ext cx="179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WORKING PARTIES</a:t>
            </a:r>
          </a:p>
        </p:txBody>
      </p:sp>
      <p:sp>
        <p:nvSpPr>
          <p:cNvPr id="59" name="Arrow: Up-Down 58">
            <a:extLst>
              <a:ext uri="{FF2B5EF4-FFF2-40B4-BE49-F238E27FC236}">
                <a16:creationId xmlns:a16="http://schemas.microsoft.com/office/drawing/2014/main" id="{5611970C-363C-3FC2-C5C4-E5CC02D22227}"/>
              </a:ext>
            </a:extLst>
          </p:cNvPr>
          <p:cNvSpPr/>
          <p:nvPr/>
        </p:nvSpPr>
        <p:spPr>
          <a:xfrm rot="5400000">
            <a:off x="6894844" y="3029227"/>
            <a:ext cx="257259" cy="473162"/>
          </a:xfrm>
          <a:prstGeom prst="upDownArrow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5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242EB-E3C1-2F37-581F-FC6FD7407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0A6F5E1-5D98-C88E-862C-212A5369ED9A}"/>
              </a:ext>
            </a:extLst>
          </p:cNvPr>
          <p:cNvSpPr/>
          <p:nvPr/>
        </p:nvSpPr>
        <p:spPr>
          <a:xfrm>
            <a:off x="7178579" y="2991093"/>
            <a:ext cx="1870417" cy="54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110B7A3-77FC-E3D0-8A71-6B3125F63A51}"/>
              </a:ext>
            </a:extLst>
          </p:cNvPr>
          <p:cNvSpPr/>
          <p:nvPr/>
        </p:nvSpPr>
        <p:spPr>
          <a:xfrm>
            <a:off x="4432923" y="6213933"/>
            <a:ext cx="1870417" cy="489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91923A-B79B-93A1-B4C6-AD2C532BE4CB}"/>
              </a:ext>
            </a:extLst>
          </p:cNvPr>
          <p:cNvSpPr/>
          <p:nvPr/>
        </p:nvSpPr>
        <p:spPr>
          <a:xfrm>
            <a:off x="1852547" y="3912919"/>
            <a:ext cx="2458192" cy="2790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01E76-78B0-68BB-CE8A-3A33CCD1E985}"/>
              </a:ext>
            </a:extLst>
          </p:cNvPr>
          <p:cNvSpPr/>
          <p:nvPr/>
        </p:nvSpPr>
        <p:spPr>
          <a:xfrm>
            <a:off x="6410693" y="3912919"/>
            <a:ext cx="2458192" cy="2790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F074E-DDB7-7451-FB08-D90DFED64814}"/>
              </a:ext>
            </a:extLst>
          </p:cNvPr>
          <p:cNvSpPr/>
          <p:nvPr/>
        </p:nvSpPr>
        <p:spPr>
          <a:xfrm>
            <a:off x="4429494" y="611575"/>
            <a:ext cx="2458192" cy="2939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7B14A6-63C6-5411-FE7F-2DCC79845CB5}"/>
              </a:ext>
            </a:extLst>
          </p:cNvPr>
          <p:cNvSpPr/>
          <p:nvPr/>
        </p:nvSpPr>
        <p:spPr>
          <a:xfrm>
            <a:off x="1383472" y="611576"/>
            <a:ext cx="2573731" cy="2467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376876-7FCC-26EF-E10C-0CC3853D5858}"/>
              </a:ext>
            </a:extLst>
          </p:cNvPr>
          <p:cNvSpPr/>
          <p:nvPr/>
        </p:nvSpPr>
        <p:spPr>
          <a:xfrm>
            <a:off x="1531915" y="789704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00612-3635-529B-CE05-EFF494856FFA}"/>
              </a:ext>
            </a:extLst>
          </p:cNvPr>
          <p:cNvSpPr/>
          <p:nvPr/>
        </p:nvSpPr>
        <p:spPr>
          <a:xfrm>
            <a:off x="4593769" y="789704"/>
            <a:ext cx="2161309" cy="1056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18C87-E9ED-D96D-9CC0-2DB68CFC9603}"/>
              </a:ext>
            </a:extLst>
          </p:cNvPr>
          <p:cNvSpPr/>
          <p:nvPr/>
        </p:nvSpPr>
        <p:spPr>
          <a:xfrm>
            <a:off x="4593769" y="1934189"/>
            <a:ext cx="2161309" cy="1056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E1A30-FDAC-C656-8BC4-46146E8386BD}"/>
              </a:ext>
            </a:extLst>
          </p:cNvPr>
          <p:cNvSpPr/>
          <p:nvPr/>
        </p:nvSpPr>
        <p:spPr>
          <a:xfrm>
            <a:off x="2000989" y="4132613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679BB-A619-8388-7C72-11013C412AFA}"/>
              </a:ext>
            </a:extLst>
          </p:cNvPr>
          <p:cNvSpPr/>
          <p:nvPr/>
        </p:nvSpPr>
        <p:spPr>
          <a:xfrm>
            <a:off x="6559135" y="3978712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F49D4-66CE-5DE0-AA4C-3C89810DB3A6}"/>
              </a:ext>
            </a:extLst>
          </p:cNvPr>
          <p:cNvSpPr/>
          <p:nvPr/>
        </p:nvSpPr>
        <p:spPr>
          <a:xfrm>
            <a:off x="6559135" y="5154369"/>
            <a:ext cx="2161309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F31F6-C91D-1506-F72F-13A656580BE5}"/>
              </a:ext>
            </a:extLst>
          </p:cNvPr>
          <p:cNvSpPr/>
          <p:nvPr/>
        </p:nvSpPr>
        <p:spPr>
          <a:xfrm>
            <a:off x="1531915" y="1934189"/>
            <a:ext cx="2161309" cy="1056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22CC0-BE4C-817B-DB2D-615416F8B9CD}"/>
              </a:ext>
            </a:extLst>
          </p:cNvPr>
          <p:cNvSpPr txBox="1"/>
          <p:nvPr/>
        </p:nvSpPr>
        <p:spPr>
          <a:xfrm>
            <a:off x="1864374" y="856491"/>
            <a:ext cx="151708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CHAIR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GB" sz="5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WILTON CATFORD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64C4D-4081-1806-F6C3-0CDD802CC5C8}"/>
              </a:ext>
            </a:extLst>
          </p:cNvPr>
          <p:cNvSpPr txBox="1"/>
          <p:nvPr/>
        </p:nvSpPr>
        <p:spPr>
          <a:xfrm>
            <a:off x="1520360" y="1999515"/>
            <a:ext cx="2181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MEMBERS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NOMINATED BY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NATIONAL AGENCIES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0A67F-959A-4D7E-5130-281A4CA0B3A8}"/>
              </a:ext>
            </a:extLst>
          </p:cNvPr>
          <p:cNvSpPr txBox="1"/>
          <p:nvPr/>
        </p:nvSpPr>
        <p:spPr>
          <a:xfrm>
            <a:off x="4804639" y="856491"/>
            <a:ext cx="1707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CHAIR OF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MANAGEMENT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7C7667-ED58-CB6A-FA77-268585984AED}"/>
              </a:ext>
            </a:extLst>
          </p:cNvPr>
          <p:cNvSpPr txBox="1"/>
          <p:nvPr/>
        </p:nvSpPr>
        <p:spPr>
          <a:xfrm>
            <a:off x="4903360" y="2059052"/>
            <a:ext cx="161909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TECHNICAL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COORDINATOR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</a:rPr>
              <a:t>WITH DEPUTY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6652E6-DDF8-7AFE-5D40-28AEF264184C}"/>
              </a:ext>
            </a:extLst>
          </p:cNvPr>
          <p:cNvSpPr txBox="1"/>
          <p:nvPr/>
        </p:nvSpPr>
        <p:spPr>
          <a:xfrm>
            <a:off x="2206083" y="4154914"/>
            <a:ext cx="1751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GRIT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PROJECT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SPOKESPERSON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2C70B0-6722-AB55-6722-4F6896396EDE}"/>
              </a:ext>
            </a:extLst>
          </p:cNvPr>
          <p:cNvSpPr txBox="1"/>
          <p:nvPr/>
        </p:nvSpPr>
        <p:spPr>
          <a:xfrm>
            <a:off x="6681258" y="4001013"/>
            <a:ext cx="191706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LOCAL CAMPAIGN</a:t>
            </a:r>
          </a:p>
          <a:p>
            <a:pPr algn="ctr"/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MANAGER</a:t>
            </a:r>
          </a:p>
          <a:p>
            <a:pPr algn="ctr"/>
            <a:endParaRPr lang="en-GB" sz="1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MARLENE ASSIÉ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F566D5-DBB5-EBC4-046B-A69C7712E033}"/>
              </a:ext>
            </a:extLst>
          </p:cNvPr>
          <p:cNvSpPr txBox="1"/>
          <p:nvPr/>
        </p:nvSpPr>
        <p:spPr>
          <a:xfrm>
            <a:off x="6634121" y="5154368"/>
            <a:ext cx="2095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GRIT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PHYSICS CAMPAIGN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SPOKESPERSON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08CBE-F378-55F4-661C-4CB12BB9A352}"/>
              </a:ext>
            </a:extLst>
          </p:cNvPr>
          <p:cNvSpPr txBox="1"/>
          <p:nvPr/>
        </p:nvSpPr>
        <p:spPr>
          <a:xfrm>
            <a:off x="4728301" y="313309"/>
            <a:ext cx="206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75000"/>
                  </a:schemeClr>
                </a:solidFill>
              </a:rPr>
              <a:t>MANAGEMENT 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F3EB0-5725-3427-FD86-E0FFF0F09C21}"/>
              </a:ext>
            </a:extLst>
          </p:cNvPr>
          <p:cNvSpPr txBox="1"/>
          <p:nvPr/>
        </p:nvSpPr>
        <p:spPr>
          <a:xfrm>
            <a:off x="1638737" y="313309"/>
            <a:ext cx="206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STEERING COMMITTEE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08360D-7A2A-6EDB-B50F-F554AF319BC2}"/>
              </a:ext>
            </a:extLst>
          </p:cNvPr>
          <p:cNvSpPr txBox="1"/>
          <p:nvPr/>
        </p:nvSpPr>
        <p:spPr>
          <a:xfrm>
            <a:off x="6634121" y="3600795"/>
            <a:ext cx="206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INDIVIDUAL CAMPAIGN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BA9423-E410-0755-2B0F-7CA1D8908F91}"/>
              </a:ext>
            </a:extLst>
          </p:cNvPr>
          <p:cNvSpPr txBox="1"/>
          <p:nvPr/>
        </p:nvSpPr>
        <p:spPr>
          <a:xfrm>
            <a:off x="1957394" y="3600795"/>
            <a:ext cx="224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COLLABORATION COUNCIL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1D28FE-9EE5-DF13-1E03-411CDE90560E}"/>
              </a:ext>
            </a:extLst>
          </p:cNvPr>
          <p:cNvSpPr txBox="1"/>
          <p:nvPr/>
        </p:nvSpPr>
        <p:spPr>
          <a:xfrm>
            <a:off x="4571940" y="3009831"/>
            <a:ext cx="224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WORKING PARTY LEADERS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F6AA96-0F5E-F242-7297-BDB3743BE0ED}"/>
              </a:ext>
            </a:extLst>
          </p:cNvPr>
          <p:cNvSpPr txBox="1"/>
          <p:nvPr/>
        </p:nvSpPr>
        <p:spPr>
          <a:xfrm>
            <a:off x="1915828" y="5511133"/>
            <a:ext cx="2246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FOR THE UK:</a:t>
            </a:r>
          </a:p>
          <a:p>
            <a:pPr algn="ctr"/>
            <a:r>
              <a:rPr lang="en-GB" sz="1400" dirty="0"/>
              <a:t>SURREY (JH)</a:t>
            </a:r>
          </a:p>
          <a:p>
            <a:pPr algn="ctr"/>
            <a:r>
              <a:rPr lang="en-GB" sz="1400" dirty="0"/>
              <a:t>YORK (CD)</a:t>
            </a:r>
          </a:p>
          <a:p>
            <a:pPr algn="ctr"/>
            <a:r>
              <a:rPr lang="en-GB" sz="1400" dirty="0"/>
              <a:t>DARESBURY (ML)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8AC1F-DB81-8987-970E-F74C3D534493}"/>
              </a:ext>
            </a:extLst>
          </p:cNvPr>
          <p:cNvSpPr txBox="1"/>
          <p:nvPr/>
        </p:nvSpPr>
        <p:spPr>
          <a:xfrm>
            <a:off x="6535319" y="6195837"/>
            <a:ext cx="226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WORKING WITH OTHER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LOCAL PROJECT MANAGERS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93FA7-374E-C19B-6796-5FC2EF15AF4A}"/>
              </a:ext>
            </a:extLst>
          </p:cNvPr>
          <p:cNvSpPr txBox="1"/>
          <p:nvPr/>
        </p:nvSpPr>
        <p:spPr>
          <a:xfrm>
            <a:off x="198574" y="4132613"/>
            <a:ext cx="1512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TO BE ELECTED BY COLLABORATION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COUNCIL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86BA1FE-99D2-F07E-4AAC-C70E53922017}"/>
              </a:ext>
            </a:extLst>
          </p:cNvPr>
          <p:cNvSpPr/>
          <p:nvPr/>
        </p:nvSpPr>
        <p:spPr>
          <a:xfrm>
            <a:off x="1696561" y="4287488"/>
            <a:ext cx="403761" cy="42453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342CE0F-160D-4004-8772-2232853A5D1E}"/>
              </a:ext>
            </a:extLst>
          </p:cNvPr>
          <p:cNvSpPr/>
          <p:nvPr/>
        </p:nvSpPr>
        <p:spPr>
          <a:xfrm flipH="1" flipV="1">
            <a:off x="6495762" y="869136"/>
            <a:ext cx="737958" cy="72034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E5287B43-8194-6BA1-2B99-DB540FC90169}"/>
              </a:ext>
            </a:extLst>
          </p:cNvPr>
          <p:cNvSpPr/>
          <p:nvPr/>
        </p:nvSpPr>
        <p:spPr>
          <a:xfrm flipH="1">
            <a:off x="692190" y="4894181"/>
            <a:ext cx="1365451" cy="1086570"/>
          </a:xfrm>
          <a:prstGeom prst="bentUpArrow">
            <a:avLst>
              <a:gd name="adj1" fmla="val 10322"/>
              <a:gd name="adj2" fmla="val 25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Bent-Up 37">
            <a:extLst>
              <a:ext uri="{FF2B5EF4-FFF2-40B4-BE49-F238E27FC236}">
                <a16:creationId xmlns:a16="http://schemas.microsoft.com/office/drawing/2014/main" id="{EB0A67B3-3D46-6AAF-F4C3-3AFF9238D405}"/>
              </a:ext>
            </a:extLst>
          </p:cNvPr>
          <p:cNvSpPr/>
          <p:nvPr/>
        </p:nvSpPr>
        <p:spPr>
          <a:xfrm rot="16200000" flipV="1">
            <a:off x="4292338" y="5332241"/>
            <a:ext cx="536425" cy="796509"/>
          </a:xfrm>
          <a:prstGeom prst="bentUpArrow">
            <a:avLst>
              <a:gd name="adj1" fmla="val 18761"/>
              <a:gd name="adj2" fmla="val 23668"/>
              <a:gd name="adj3" fmla="val 334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0CB725-2266-940E-A58D-8CA9669D5B13}"/>
              </a:ext>
            </a:extLst>
          </p:cNvPr>
          <p:cNvSpPr txBox="1"/>
          <p:nvPr/>
        </p:nvSpPr>
        <p:spPr>
          <a:xfrm>
            <a:off x="4845457" y="5260045"/>
            <a:ext cx="1512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FF0000"/>
                </a:solidFill>
              </a:rPr>
              <a:t>TO BE ELECTED </a:t>
            </a:r>
            <a:r>
              <a:rPr lang="en-GB" sz="1400" b="1" dirty="0">
                <a:solidFill>
                  <a:srgbClr val="FF0000"/>
                </a:solidFill>
              </a:rPr>
              <a:t>BY COLLABORATION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COUNCIL</a:t>
            </a:r>
          </a:p>
        </p:txBody>
      </p:sp>
      <p:sp>
        <p:nvSpPr>
          <p:cNvPr id="40" name="Arrow: Bent 39">
            <a:extLst>
              <a:ext uri="{FF2B5EF4-FFF2-40B4-BE49-F238E27FC236}">
                <a16:creationId xmlns:a16="http://schemas.microsoft.com/office/drawing/2014/main" id="{33CA686D-7DB7-8CB8-CEF6-B4F54A50593D}"/>
              </a:ext>
            </a:extLst>
          </p:cNvPr>
          <p:cNvSpPr/>
          <p:nvPr/>
        </p:nvSpPr>
        <p:spPr>
          <a:xfrm rot="10800000">
            <a:off x="4263628" y="3550804"/>
            <a:ext cx="695179" cy="662960"/>
          </a:xfrm>
          <a:prstGeom prst="ben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Arrow: Bent 43">
            <a:extLst>
              <a:ext uri="{FF2B5EF4-FFF2-40B4-BE49-F238E27FC236}">
                <a16:creationId xmlns:a16="http://schemas.microsoft.com/office/drawing/2014/main" id="{BBA95F98-6CF3-311A-16F0-CC1A054321D0}"/>
              </a:ext>
            </a:extLst>
          </p:cNvPr>
          <p:cNvSpPr/>
          <p:nvPr/>
        </p:nvSpPr>
        <p:spPr>
          <a:xfrm rot="10800000" flipH="1">
            <a:off x="5767167" y="3549071"/>
            <a:ext cx="695179" cy="662960"/>
          </a:xfrm>
          <a:prstGeom prst="ben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AC0A0E8-DD8F-CED7-B414-7B382D73DD9A}"/>
              </a:ext>
            </a:extLst>
          </p:cNvPr>
          <p:cNvSpPr/>
          <p:nvPr/>
        </p:nvSpPr>
        <p:spPr>
          <a:xfrm>
            <a:off x="3968219" y="1359627"/>
            <a:ext cx="461276" cy="30777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74674867-E625-E742-06B2-5216B2BF6562}"/>
              </a:ext>
            </a:extLst>
          </p:cNvPr>
          <p:cNvSpPr/>
          <p:nvPr/>
        </p:nvSpPr>
        <p:spPr>
          <a:xfrm>
            <a:off x="6279686" y="5408516"/>
            <a:ext cx="403761" cy="42453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A00620-CA7B-2673-0710-54A9415F6F7A}"/>
              </a:ext>
            </a:extLst>
          </p:cNvPr>
          <p:cNvSpPr txBox="1"/>
          <p:nvPr/>
        </p:nvSpPr>
        <p:spPr>
          <a:xfrm>
            <a:off x="6468538" y="996611"/>
            <a:ext cx="85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>
                    <a:lumMod val="85000"/>
                  </a:schemeClr>
                </a:solidFill>
              </a:rPr>
              <a:t>EX</a:t>
            </a:r>
          </a:p>
          <a:p>
            <a:pPr algn="ctr"/>
            <a:r>
              <a:rPr lang="en-GB" sz="1100" b="1" dirty="0">
                <a:solidFill>
                  <a:schemeClr val="bg1">
                    <a:lumMod val="85000"/>
                  </a:schemeClr>
                </a:solidFill>
              </a:rPr>
              <a:t>OFFICIO</a:t>
            </a:r>
          </a:p>
        </p:txBody>
      </p:sp>
      <p:sp>
        <p:nvSpPr>
          <p:cNvPr id="49" name="Arrow: Up-Down 48">
            <a:extLst>
              <a:ext uri="{FF2B5EF4-FFF2-40B4-BE49-F238E27FC236}">
                <a16:creationId xmlns:a16="http://schemas.microsoft.com/office/drawing/2014/main" id="{3A63BAA4-A776-C35A-FD6F-F3B632D0138E}"/>
              </a:ext>
            </a:extLst>
          </p:cNvPr>
          <p:cNvSpPr/>
          <p:nvPr/>
        </p:nvSpPr>
        <p:spPr>
          <a:xfrm>
            <a:off x="4781956" y="1667367"/>
            <a:ext cx="257259" cy="473162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Up-Down 49">
            <a:extLst>
              <a:ext uri="{FF2B5EF4-FFF2-40B4-BE49-F238E27FC236}">
                <a16:creationId xmlns:a16="http://schemas.microsoft.com/office/drawing/2014/main" id="{BC6C9F5B-AF61-AF58-84D6-A78B055E7D10}"/>
              </a:ext>
            </a:extLst>
          </p:cNvPr>
          <p:cNvSpPr/>
          <p:nvPr/>
        </p:nvSpPr>
        <p:spPr>
          <a:xfrm>
            <a:off x="6691568" y="4864828"/>
            <a:ext cx="257259" cy="473162"/>
          </a:xfrm>
          <a:prstGeom prst="upDown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Up-Down 50">
            <a:extLst>
              <a:ext uri="{FF2B5EF4-FFF2-40B4-BE49-F238E27FC236}">
                <a16:creationId xmlns:a16="http://schemas.microsoft.com/office/drawing/2014/main" id="{9F41DEE1-672B-D5C4-4A24-8FB3236A39C6}"/>
              </a:ext>
            </a:extLst>
          </p:cNvPr>
          <p:cNvSpPr/>
          <p:nvPr/>
        </p:nvSpPr>
        <p:spPr>
          <a:xfrm>
            <a:off x="1628452" y="1667367"/>
            <a:ext cx="257259" cy="473162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Up-Down 53">
            <a:extLst>
              <a:ext uri="{FF2B5EF4-FFF2-40B4-BE49-F238E27FC236}">
                <a16:creationId xmlns:a16="http://schemas.microsoft.com/office/drawing/2014/main" id="{D9E76BFB-EE4B-F6F4-66D2-07BDBB0A9483}"/>
              </a:ext>
            </a:extLst>
          </p:cNvPr>
          <p:cNvSpPr/>
          <p:nvPr/>
        </p:nvSpPr>
        <p:spPr>
          <a:xfrm rot="5400000">
            <a:off x="6227697" y="6180617"/>
            <a:ext cx="257259" cy="473162"/>
          </a:xfrm>
          <a:prstGeom prst="upDownArrow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Up-Down 54">
            <a:extLst>
              <a:ext uri="{FF2B5EF4-FFF2-40B4-BE49-F238E27FC236}">
                <a16:creationId xmlns:a16="http://schemas.microsoft.com/office/drawing/2014/main" id="{6FA74F4C-8E05-1037-4DD8-0CD379A0B41F}"/>
              </a:ext>
            </a:extLst>
          </p:cNvPr>
          <p:cNvSpPr/>
          <p:nvPr/>
        </p:nvSpPr>
        <p:spPr>
          <a:xfrm rot="5400000">
            <a:off x="4248924" y="6180617"/>
            <a:ext cx="257259" cy="473162"/>
          </a:xfrm>
          <a:prstGeom prst="upDownArrow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4F1965-AA41-1E7D-6575-50F326553E88}"/>
              </a:ext>
            </a:extLst>
          </p:cNvPr>
          <p:cNvSpPr txBox="1"/>
          <p:nvPr/>
        </p:nvSpPr>
        <p:spPr>
          <a:xfrm>
            <a:off x="4619944" y="6195837"/>
            <a:ext cx="15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PHYSICS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COLLABORATORS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30D9F2-A575-6079-6B8A-76928B213CA1}"/>
              </a:ext>
            </a:extLst>
          </p:cNvPr>
          <p:cNvSpPr txBox="1"/>
          <p:nvPr/>
        </p:nvSpPr>
        <p:spPr>
          <a:xfrm>
            <a:off x="7217400" y="3096188"/>
            <a:ext cx="179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WORKING PARTIES</a:t>
            </a:r>
          </a:p>
        </p:txBody>
      </p:sp>
      <p:sp>
        <p:nvSpPr>
          <p:cNvPr id="59" name="Arrow: Up-Down 58">
            <a:extLst>
              <a:ext uri="{FF2B5EF4-FFF2-40B4-BE49-F238E27FC236}">
                <a16:creationId xmlns:a16="http://schemas.microsoft.com/office/drawing/2014/main" id="{581F3CB2-8D6D-470E-2639-5B8B0E55F21C}"/>
              </a:ext>
            </a:extLst>
          </p:cNvPr>
          <p:cNvSpPr/>
          <p:nvPr/>
        </p:nvSpPr>
        <p:spPr>
          <a:xfrm rot="5400000">
            <a:off x="6894844" y="3029227"/>
            <a:ext cx="257259" cy="473162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33DFD1-CC52-0DDB-FEC0-4A90973447D6}"/>
              </a:ext>
            </a:extLst>
          </p:cNvPr>
          <p:cNvSpPr/>
          <p:nvPr/>
        </p:nvSpPr>
        <p:spPr>
          <a:xfrm>
            <a:off x="7178580" y="774415"/>
            <a:ext cx="1870417" cy="1056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2E066C-E6EF-EF64-F31C-B744A745E178}"/>
              </a:ext>
            </a:extLst>
          </p:cNvPr>
          <p:cNvSpPr txBox="1"/>
          <p:nvPr/>
        </p:nvSpPr>
        <p:spPr>
          <a:xfrm>
            <a:off x="7011228" y="786254"/>
            <a:ext cx="2230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MANAGER </a:t>
            </a:r>
          </a:p>
          <a:p>
            <a:pPr algn="ctr"/>
            <a:endParaRPr lang="en-GB" sz="6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ADRIEN MATTA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DANIELE MENGONI</a:t>
            </a:r>
          </a:p>
        </p:txBody>
      </p:sp>
    </p:spTree>
    <p:extLst>
      <p:ext uri="{BB962C8B-B14F-4D97-AF65-F5344CB8AC3E}">
        <p14:creationId xmlns:p14="http://schemas.microsoft.com/office/powerpoint/2010/main" val="363256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248EA-E887-41EA-6119-40885FAA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7" y="177613"/>
            <a:ext cx="2571750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B1E22-E872-D7D0-30BB-FCF6BE93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23" t="53170" r="71875" b="6697"/>
          <a:stretch>
            <a:fillRect/>
          </a:stretch>
        </p:blipFill>
        <p:spPr>
          <a:xfrm>
            <a:off x="528107" y="4458658"/>
            <a:ext cx="2161304" cy="2030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58CF6-0469-B4A9-82DD-B31EE554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75" t="3222" r="27794" b="14077"/>
          <a:stretch>
            <a:fillRect/>
          </a:stretch>
        </p:blipFill>
        <p:spPr>
          <a:xfrm>
            <a:off x="3092823" y="465264"/>
            <a:ext cx="5841938" cy="6023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8F784-DC52-4EC0-E00F-21F3D09A40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873" t="52112" b="3266"/>
          <a:stretch>
            <a:fillRect/>
          </a:stretch>
        </p:blipFill>
        <p:spPr>
          <a:xfrm>
            <a:off x="403412" y="2480984"/>
            <a:ext cx="2285999" cy="1992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0F377-CCFA-BFBF-A684-29BF38C2A4B3}"/>
              </a:ext>
            </a:extLst>
          </p:cNvPr>
          <p:cNvSpPr txBox="1"/>
          <p:nvPr/>
        </p:nvSpPr>
        <p:spPr>
          <a:xfrm>
            <a:off x="260537" y="142539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GANIL/</a:t>
            </a:r>
            <a:r>
              <a:rPr lang="en-GB" b="1" dirty="0"/>
              <a:t>SPIRAL1</a:t>
            </a:r>
            <a:r>
              <a:rPr lang="en-GB" dirty="0"/>
              <a:t> 2028-2029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7ECB8-8DD5-63BC-78B2-7E6112DC7C94}"/>
              </a:ext>
            </a:extLst>
          </p:cNvPr>
          <p:cNvSpPr txBox="1"/>
          <p:nvPr/>
        </p:nvSpPr>
        <p:spPr>
          <a:xfrm>
            <a:off x="260537" y="1940091"/>
            <a:ext cx="264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FRANCE--ITALY--UK--SPAIN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D7C813-3213-8EDF-5FD4-8FF46AF44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124" y="5959628"/>
            <a:ext cx="1678644" cy="419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3534C2-C8F1-BAAA-ADEA-83DB08BC813F}"/>
              </a:ext>
            </a:extLst>
          </p:cNvPr>
          <p:cNvSpPr txBox="1"/>
          <p:nvPr/>
        </p:nvSpPr>
        <p:spPr>
          <a:xfrm>
            <a:off x="5169761" y="484094"/>
            <a:ext cx="1483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VAMOS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9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3BD911-6FEB-4064-9991-D20B65907439}" vid="{51087551-C5CD-479A-8EC9-AC280AAA6EFB}"/>
    </a:ext>
  </a:extLst>
</a:theme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 normal size</Template>
  <TotalTime>23</TotalTime>
  <Words>311</Words>
  <Application>Microsoft Office PowerPoint</Application>
  <PresentationFormat>On-screen Show (4:3)</PresentationFormat>
  <Paragraphs>139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Catford, Wilton Prof (Maths &amp; Physics)</dc:creator>
  <cp:lastModifiedBy>Catford, Wilton Prof (Maths &amp; Physics)</cp:lastModifiedBy>
  <cp:revision>1</cp:revision>
  <dcterms:created xsi:type="dcterms:W3CDTF">2026-07-05T12:22:01Z</dcterms:created>
  <dcterms:modified xsi:type="dcterms:W3CDTF">2026-07-05T12:45:24Z</dcterms:modified>
</cp:coreProperties>
</file>