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74" r:id="rId2"/>
    <p:sldId id="316" r:id="rId3"/>
    <p:sldId id="352" r:id="rId4"/>
    <p:sldId id="345" r:id="rId5"/>
    <p:sldId id="361" r:id="rId6"/>
    <p:sldId id="381" r:id="rId7"/>
    <p:sldId id="378" r:id="rId8"/>
    <p:sldId id="357" r:id="rId9"/>
    <p:sldId id="379" r:id="rId10"/>
    <p:sldId id="385" r:id="rId11"/>
    <p:sldId id="380" r:id="rId12"/>
    <p:sldId id="358" r:id="rId13"/>
    <p:sldId id="364" r:id="rId14"/>
    <p:sldId id="365" r:id="rId15"/>
    <p:sldId id="377" r:id="rId16"/>
    <p:sldId id="383" r:id="rId17"/>
    <p:sldId id="382" r:id="rId18"/>
    <p:sldId id="384" r:id="rId1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anose="020B0503030404040204" pitchFamily="34" charset="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A800"/>
    <a:srgbClr val="D83CFF"/>
    <a:srgbClr val="004DD6"/>
    <a:srgbClr val="7B23AA"/>
    <a:srgbClr val="431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162A5-46EF-7A47-AF13-027ACBECC8A8}" v="740" dt="2025-04-21T09:03:19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2" autoAdjust="0"/>
    <p:restoredTop sz="79336" autoAdjust="0"/>
  </p:normalViewPr>
  <p:slideViewPr>
    <p:cSldViewPr snapToGrid="0">
      <p:cViewPr>
        <p:scale>
          <a:sx n="60" d="100"/>
          <a:sy n="60" d="100"/>
        </p:scale>
        <p:origin x="-942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Bettaney" userId="7ca4e532-702a-4813-b5f8-bed197125464" providerId="ADAL" clId="{F7458896-35F3-4003-8A3F-9D3AB281EB64}"/>
    <pc:docChg chg="undo custSel addSld delSld modSld">
      <pc:chgData name="Daniel Bettaney" userId="7ca4e532-702a-4813-b5f8-bed197125464" providerId="ADAL" clId="{F7458896-35F3-4003-8A3F-9D3AB281EB64}" dt="2025-03-26T14:25:25.119" v="515" actId="404"/>
      <pc:docMkLst>
        <pc:docMk/>
      </pc:docMkLst>
      <pc:sldChg chg="del">
        <pc:chgData name="Daniel Bettaney" userId="7ca4e532-702a-4813-b5f8-bed197125464" providerId="ADAL" clId="{F7458896-35F3-4003-8A3F-9D3AB281EB64}" dt="2025-03-18T07:29:48.773" v="9" actId="47"/>
        <pc:sldMkLst>
          <pc:docMk/>
          <pc:sldMk cId="3789228583" sldId="330"/>
        </pc:sldMkLst>
      </pc:sldChg>
      <pc:sldChg chg="del">
        <pc:chgData name="Daniel Bettaney" userId="7ca4e532-702a-4813-b5f8-bed197125464" providerId="ADAL" clId="{F7458896-35F3-4003-8A3F-9D3AB281EB64}" dt="2025-03-18T07:30:02.278" v="10" actId="47"/>
        <pc:sldMkLst>
          <pc:docMk/>
          <pc:sldMk cId="1720022143" sldId="336"/>
        </pc:sldMkLst>
      </pc:sldChg>
      <pc:sldChg chg="addSp delSp modSp mod">
        <pc:chgData name="Daniel Bettaney" userId="7ca4e532-702a-4813-b5f8-bed197125464" providerId="ADAL" clId="{F7458896-35F3-4003-8A3F-9D3AB281EB64}" dt="2025-03-18T08:21:26.240" v="184" actId="1076"/>
        <pc:sldMkLst>
          <pc:docMk/>
          <pc:sldMk cId="4139853126" sldId="339"/>
        </pc:sldMkLst>
      </pc:sldChg>
      <pc:sldChg chg="addSp delSp modSp mod delAnim modAnim">
        <pc:chgData name="Daniel Bettaney" userId="7ca4e532-702a-4813-b5f8-bed197125464" providerId="ADAL" clId="{F7458896-35F3-4003-8A3F-9D3AB281EB64}" dt="2025-03-18T08:20:19.361" v="111" actId="1076"/>
        <pc:sldMkLst>
          <pc:docMk/>
          <pc:sldMk cId="153725471" sldId="340"/>
        </pc:sldMkLst>
      </pc:sldChg>
      <pc:sldChg chg="addSp delSp modSp add del mod">
        <pc:chgData name="Daniel Bettaney" userId="7ca4e532-702a-4813-b5f8-bed197125464" providerId="ADAL" clId="{F7458896-35F3-4003-8A3F-9D3AB281EB64}" dt="2025-03-19T07:46:09.750" v="470"/>
        <pc:sldMkLst>
          <pc:docMk/>
          <pc:sldMk cId="4056299149" sldId="341"/>
        </pc:sldMkLst>
        <pc:picChg chg="add mod">
          <ac:chgData name="Daniel Bettaney" userId="7ca4e532-702a-4813-b5f8-bed197125464" providerId="ADAL" clId="{F7458896-35F3-4003-8A3F-9D3AB281EB64}" dt="2025-03-18T08:27:03.619" v="431" actId="1076"/>
          <ac:picMkLst>
            <pc:docMk/>
            <pc:sldMk cId="4056299149" sldId="341"/>
            <ac:picMk id="8" creationId="{BFD198F0-C0D2-3EF1-70F3-C9B8EFEE341C}"/>
          </ac:picMkLst>
        </pc:picChg>
      </pc:sldChg>
      <pc:sldChg chg="addSp delSp modSp add mod delAnim">
        <pc:chgData name="Daniel Bettaney" userId="7ca4e532-702a-4813-b5f8-bed197125464" providerId="ADAL" clId="{F7458896-35F3-4003-8A3F-9D3AB281EB64}" dt="2025-03-18T08:26:24.790" v="430" actId="478"/>
        <pc:sldMkLst>
          <pc:docMk/>
          <pc:sldMk cId="435840988" sldId="342"/>
        </pc:sldMkLst>
        <pc:spChg chg="mod">
          <ac:chgData name="Daniel Bettaney" userId="7ca4e532-702a-4813-b5f8-bed197125464" providerId="ADAL" clId="{F7458896-35F3-4003-8A3F-9D3AB281EB64}" dt="2025-03-18T08:16:54.332" v="84" actId="20577"/>
          <ac:spMkLst>
            <pc:docMk/>
            <pc:sldMk cId="435840988" sldId="342"/>
            <ac:spMk id="5" creationId="{71311571-D0CB-6BFA-4A34-A007F27F02D7}"/>
          </ac:spMkLst>
        </pc:spChg>
      </pc:sldChg>
      <pc:sldChg chg="add del">
        <pc:chgData name="Daniel Bettaney" userId="7ca4e532-702a-4813-b5f8-bed197125464" providerId="ADAL" clId="{F7458896-35F3-4003-8A3F-9D3AB281EB64}" dt="2025-03-18T08:17:05.204" v="86" actId="47"/>
        <pc:sldMkLst>
          <pc:docMk/>
          <pc:sldMk cId="2830617879" sldId="343"/>
        </pc:sldMkLst>
      </pc:sldChg>
      <pc:sldChg chg="addSp modSp mod modAnim">
        <pc:chgData name="Daniel Bettaney" userId="7ca4e532-702a-4813-b5f8-bed197125464" providerId="ADAL" clId="{F7458896-35F3-4003-8A3F-9D3AB281EB64}" dt="2025-03-26T14:25:25.119" v="515" actId="404"/>
        <pc:sldMkLst>
          <pc:docMk/>
          <pc:sldMk cId="1484186305" sldId="344"/>
        </pc:sldMkLst>
      </pc:sldChg>
      <pc:sldChg chg="modSp mod modAnim">
        <pc:chgData name="Daniel Bettaney" userId="7ca4e532-702a-4813-b5f8-bed197125464" providerId="ADAL" clId="{F7458896-35F3-4003-8A3F-9D3AB281EB64}" dt="2025-03-26T13:57:44.175" v="491"/>
        <pc:sldMkLst>
          <pc:docMk/>
          <pc:sldMk cId="2978669210" sldId="347"/>
        </pc:sldMkLst>
        <pc:picChg chg="mod">
          <ac:chgData name="Daniel Bettaney" userId="7ca4e532-702a-4813-b5f8-bed197125464" providerId="ADAL" clId="{F7458896-35F3-4003-8A3F-9D3AB281EB64}" dt="2025-03-26T13:57:36.979" v="490" actId="1076"/>
          <ac:picMkLst>
            <pc:docMk/>
            <pc:sldMk cId="2978669210" sldId="347"/>
            <ac:picMk id="9" creationId="{6DC50FFD-581F-A998-DCC4-57266EB4E31D}"/>
          </ac:picMkLst>
        </pc:picChg>
      </pc:sldChg>
    </pc:docChg>
  </pc:docChgLst>
  <pc:docChgLst>
    <pc:chgData name="Daniel Bettaney" userId="7ca4e532-702a-4813-b5f8-bed197125464" providerId="ADAL" clId="{AA8162A5-46EF-7A47-AF13-027ACBECC8A8}"/>
    <pc:docChg chg="undo custSel addSld delSld modSld sldOrd modMainMaster">
      <pc:chgData name="Daniel Bettaney" userId="7ca4e532-702a-4813-b5f8-bed197125464" providerId="ADAL" clId="{AA8162A5-46EF-7A47-AF13-027ACBECC8A8}" dt="2025-04-21T09:03:19.202" v="17197" actId="20577"/>
      <pc:docMkLst>
        <pc:docMk/>
      </pc:docMkLst>
      <pc:sldChg chg="delSp modSp mod">
        <pc:chgData name="Daniel Bettaney" userId="7ca4e532-702a-4813-b5f8-bed197125464" providerId="ADAL" clId="{AA8162A5-46EF-7A47-AF13-027ACBECC8A8}" dt="2025-04-19T19:03:35.338" v="9543" actId="1076"/>
        <pc:sldMkLst>
          <pc:docMk/>
          <pc:sldMk cId="0" sldId="274"/>
        </pc:sldMkLst>
        <pc:spChg chg="mod">
          <ac:chgData name="Daniel Bettaney" userId="7ca4e532-702a-4813-b5f8-bed197125464" providerId="ADAL" clId="{AA8162A5-46EF-7A47-AF13-027ACBECC8A8}" dt="2025-04-19T19:03:27.216" v="9541" actId="14100"/>
          <ac:spMkLst>
            <pc:docMk/>
            <pc:sldMk cId="0" sldId="274"/>
            <ac:spMk id="4" creationId="{84C140C6-000C-BB44-6CAD-68B4CC87E29F}"/>
          </ac:spMkLst>
        </pc:spChg>
        <pc:spChg chg="mod">
          <ac:chgData name="Daniel Bettaney" userId="7ca4e532-702a-4813-b5f8-bed197125464" providerId="ADAL" clId="{AA8162A5-46EF-7A47-AF13-027ACBECC8A8}" dt="2025-03-26T09:25:28.415" v="5946" actId="2711"/>
          <ac:spMkLst>
            <pc:docMk/>
            <pc:sldMk cId="0" sldId="274"/>
            <ac:spMk id="14339" creationId="{92E7D0EF-8D1C-AA7B-CD50-9403EDF4790C}"/>
          </ac:spMkLst>
        </pc:spChg>
        <pc:picChg chg="mod">
          <ac:chgData name="Daniel Bettaney" userId="7ca4e532-702a-4813-b5f8-bed197125464" providerId="ADAL" clId="{AA8162A5-46EF-7A47-AF13-027ACBECC8A8}" dt="2025-04-19T19:03:35.338" v="9543" actId="1076"/>
          <ac:picMkLst>
            <pc:docMk/>
            <pc:sldMk cId="0" sldId="274"/>
            <ac:picMk id="2" creationId="{CCE4746D-B448-035B-B803-B6A1AFBDD018}"/>
          </ac:picMkLst>
        </pc:picChg>
        <pc:picChg chg="mod">
          <ac:chgData name="Daniel Bettaney" userId="7ca4e532-702a-4813-b5f8-bed197125464" providerId="ADAL" clId="{AA8162A5-46EF-7A47-AF13-027ACBECC8A8}" dt="2025-04-19T19:02:16.663" v="9532" actId="1076"/>
          <ac:picMkLst>
            <pc:docMk/>
            <pc:sldMk cId="0" sldId="274"/>
            <ac:picMk id="1026" creationId="{D88778A5-9D09-59B8-3839-2568F8FBF381}"/>
          </ac:picMkLst>
        </pc:picChg>
        <pc:cxnChg chg="mod">
          <ac:chgData name="Daniel Bettaney" userId="7ca4e532-702a-4813-b5f8-bed197125464" providerId="ADAL" clId="{AA8162A5-46EF-7A47-AF13-027ACBECC8A8}" dt="2025-04-19T19:03:16.266" v="9539" actId="1076"/>
          <ac:cxnSpMkLst>
            <pc:docMk/>
            <pc:sldMk cId="0" sldId="274"/>
            <ac:cxnSpMk id="10" creationId="{2CD9EBCC-C168-77B2-A19F-447947A7B997}"/>
          </ac:cxnSpMkLst>
        </pc:cxnChg>
      </pc:sldChg>
      <pc:sldChg chg="addSp delSp modSp mod ord modAnim modNotesTx">
        <pc:chgData name="Daniel Bettaney" userId="7ca4e532-702a-4813-b5f8-bed197125464" providerId="ADAL" clId="{AA8162A5-46EF-7A47-AF13-027ACBECC8A8}" dt="2025-04-15T22:52:57.736" v="8394" actId="20578"/>
        <pc:sldMkLst>
          <pc:docMk/>
          <pc:sldMk cId="0" sldId="304"/>
        </pc:sldMkLst>
        <pc:spChg chg="mod">
          <ac:chgData name="Daniel Bettaney" userId="7ca4e532-702a-4813-b5f8-bed197125464" providerId="ADAL" clId="{AA8162A5-46EF-7A47-AF13-027ACBECC8A8}" dt="2025-04-13T02:06:37.565" v="8155" actId="1076"/>
          <ac:spMkLst>
            <pc:docMk/>
            <pc:sldMk cId="0" sldId="304"/>
            <ac:spMk id="7" creationId="{62785652-BFF9-0F20-5944-6628A9CDBDA6}"/>
          </ac:spMkLst>
        </pc:spChg>
        <pc:spChg chg="mod">
          <ac:chgData name="Daniel Bettaney" userId="7ca4e532-702a-4813-b5f8-bed197125464" providerId="ADAL" clId="{AA8162A5-46EF-7A47-AF13-027ACBECC8A8}" dt="2025-04-13T02:05:58.166" v="8149" actId="2711"/>
          <ac:spMkLst>
            <pc:docMk/>
            <pc:sldMk cId="0" sldId="304"/>
            <ac:spMk id="11" creationId="{A27E4D31-C72F-E449-9967-0F1880EFF022}"/>
          </ac:spMkLst>
        </pc:spChg>
        <pc:spChg chg="mod">
          <ac:chgData name="Daniel Bettaney" userId="7ca4e532-702a-4813-b5f8-bed197125464" providerId="ADAL" clId="{AA8162A5-46EF-7A47-AF13-027ACBECC8A8}" dt="2025-03-25T17:56:41.498" v="4806" actId="20577"/>
          <ac:spMkLst>
            <pc:docMk/>
            <pc:sldMk cId="0" sldId="304"/>
            <ac:spMk id="12" creationId="{DBD07FE2-41F9-A945-46F4-3E8AE608FE51}"/>
          </ac:spMkLst>
        </pc:spChg>
        <pc:spChg chg="mod">
          <ac:chgData name="Daniel Bettaney" userId="7ca4e532-702a-4813-b5f8-bed197125464" providerId="ADAL" clId="{AA8162A5-46EF-7A47-AF13-027ACBECC8A8}" dt="2025-04-13T02:06:05.928" v="8150" actId="2711"/>
          <ac:spMkLst>
            <pc:docMk/>
            <pc:sldMk cId="0" sldId="304"/>
            <ac:spMk id="22" creationId="{0BAED5BF-DF04-31D4-4223-B4CC55469717}"/>
          </ac:spMkLst>
        </pc:spChg>
        <pc:spChg chg="mod">
          <ac:chgData name="Daniel Bettaney" userId="7ca4e532-702a-4813-b5f8-bed197125464" providerId="ADAL" clId="{AA8162A5-46EF-7A47-AF13-027ACBECC8A8}" dt="2025-04-13T02:06:10.638" v="8151" actId="2711"/>
          <ac:spMkLst>
            <pc:docMk/>
            <pc:sldMk cId="0" sldId="304"/>
            <ac:spMk id="24" creationId="{73F933A1-190D-3E36-D5E7-56D357DC657F}"/>
          </ac:spMkLst>
        </pc:spChg>
        <pc:spChg chg="mod">
          <ac:chgData name="Daniel Bettaney" userId="7ca4e532-702a-4813-b5f8-bed197125464" providerId="ADAL" clId="{AA8162A5-46EF-7A47-AF13-027ACBECC8A8}" dt="2025-04-13T02:06:17.938" v="8153" actId="14100"/>
          <ac:spMkLst>
            <pc:docMk/>
            <pc:sldMk cId="0" sldId="304"/>
            <ac:spMk id="26" creationId="{B243514C-8483-865B-B797-A980174440A7}"/>
          </ac:spMkLst>
        </pc:spChg>
        <pc:spChg chg="mod">
          <ac:chgData name="Daniel Bettaney" userId="7ca4e532-702a-4813-b5f8-bed197125464" providerId="ADAL" clId="{AA8162A5-46EF-7A47-AF13-027ACBECC8A8}" dt="2025-04-13T02:07:08.324" v="8161" actId="1076"/>
          <ac:spMkLst>
            <pc:docMk/>
            <pc:sldMk cId="0" sldId="304"/>
            <ac:spMk id="5178" creationId="{E789E386-A078-E0EA-186F-63E936B5069C}"/>
          </ac:spMkLst>
        </pc:spChg>
        <pc:spChg chg="mod">
          <ac:chgData name="Daniel Bettaney" userId="7ca4e532-702a-4813-b5f8-bed197125464" providerId="ADAL" clId="{AA8162A5-46EF-7A47-AF13-027ACBECC8A8}" dt="2025-03-25T17:10:20.260" v="4560" actId="20577"/>
          <ac:spMkLst>
            <pc:docMk/>
            <pc:sldMk cId="0" sldId="304"/>
            <ac:spMk id="16385" creationId="{EBBBF36D-B319-5F16-6472-BAAC31B57D24}"/>
          </ac:spMkLst>
        </pc:spChg>
        <pc:spChg chg="mod">
          <ac:chgData name="Daniel Bettaney" userId="7ca4e532-702a-4813-b5f8-bed197125464" providerId="ADAL" clId="{AA8162A5-46EF-7A47-AF13-027ACBECC8A8}" dt="2025-04-13T02:06:49.567" v="8157" actId="1076"/>
          <ac:spMkLst>
            <pc:docMk/>
            <pc:sldMk cId="0" sldId="304"/>
            <ac:spMk id="16438" creationId="{9BBC9955-5197-1559-AC75-7B8268D902EB}"/>
          </ac:spMkLst>
        </pc:spChg>
        <pc:spChg chg="mod">
          <ac:chgData name="Daniel Bettaney" userId="7ca4e532-702a-4813-b5f8-bed197125464" providerId="ADAL" clId="{AA8162A5-46EF-7A47-AF13-027ACBECC8A8}" dt="2025-04-13T02:07:00.533" v="8159" actId="1076"/>
          <ac:spMkLst>
            <pc:docMk/>
            <pc:sldMk cId="0" sldId="304"/>
            <ac:spMk id="16439" creationId="{14EAF96F-0976-A6DF-3137-743C6BFE2B39}"/>
          </ac:spMkLst>
        </pc:spChg>
        <pc:picChg chg="add mod">
          <ac:chgData name="Daniel Bettaney" userId="7ca4e532-702a-4813-b5f8-bed197125464" providerId="ADAL" clId="{AA8162A5-46EF-7A47-AF13-027ACBECC8A8}" dt="2025-03-22T13:41:27.343" v="33"/>
          <ac:picMkLst>
            <pc:docMk/>
            <pc:sldMk cId="0" sldId="304"/>
            <ac:picMk id="14" creationId="{9DC2F4AC-8FB9-8392-C199-F150F75A68BE}"/>
          </ac:picMkLst>
        </pc:picChg>
        <pc:cxnChg chg="mod">
          <ac:chgData name="Daniel Bettaney" userId="7ca4e532-702a-4813-b5f8-bed197125464" providerId="ADAL" clId="{AA8162A5-46EF-7A47-AF13-027ACBECC8A8}" dt="2025-03-22T13:49:23.999" v="154" actId="1076"/>
          <ac:cxnSpMkLst>
            <pc:docMk/>
            <pc:sldMk cId="0" sldId="304"/>
            <ac:cxnSpMk id="5145" creationId="{956B975E-30B6-036C-7BEB-06028A616F33}"/>
          </ac:cxnSpMkLst>
        </pc:cxnChg>
      </pc:sldChg>
      <pc:sldChg chg="del">
        <pc:chgData name="Daniel Bettaney" userId="7ca4e532-702a-4813-b5f8-bed197125464" providerId="ADAL" clId="{AA8162A5-46EF-7A47-AF13-027ACBECC8A8}" dt="2025-03-22T14:07:05.567" v="331" actId="2696"/>
        <pc:sldMkLst>
          <pc:docMk/>
          <pc:sldMk cId="0" sldId="305"/>
        </pc:sldMkLst>
      </pc:sldChg>
      <pc:sldChg chg="del">
        <pc:chgData name="Daniel Bettaney" userId="7ca4e532-702a-4813-b5f8-bed197125464" providerId="ADAL" clId="{AA8162A5-46EF-7A47-AF13-027ACBECC8A8}" dt="2025-03-22T14:07:03.748" v="329" actId="2696"/>
        <pc:sldMkLst>
          <pc:docMk/>
          <pc:sldMk cId="0" sldId="306"/>
        </pc:sldMkLst>
      </pc:sldChg>
      <pc:sldChg chg="addSp delSp modSp mod ord delAnim modAnim modNotesTx">
        <pc:chgData name="Daniel Bettaney" userId="7ca4e532-702a-4813-b5f8-bed197125464" providerId="ADAL" clId="{AA8162A5-46EF-7A47-AF13-027ACBECC8A8}" dt="2025-04-21T08:29:15.116" v="12045" actId="20577"/>
        <pc:sldMkLst>
          <pc:docMk/>
          <pc:sldMk cId="0" sldId="307"/>
        </pc:sldMkLst>
        <pc:spChg chg="mod">
          <ac:chgData name="Daniel Bettaney" userId="7ca4e532-702a-4813-b5f8-bed197125464" providerId="ADAL" clId="{AA8162A5-46EF-7A47-AF13-027ACBECC8A8}" dt="2025-03-26T09:19:01.927" v="5741" actId="207"/>
          <ac:spMkLst>
            <pc:docMk/>
            <pc:sldMk cId="0" sldId="307"/>
            <ac:spMk id="3" creationId="{EF2020A5-F27B-14C7-0EC3-6E97ED88D182}"/>
          </ac:spMkLst>
        </pc:spChg>
        <pc:spChg chg="mod">
          <ac:chgData name="Daniel Bettaney" userId="7ca4e532-702a-4813-b5f8-bed197125464" providerId="ADAL" clId="{AA8162A5-46EF-7A47-AF13-027ACBECC8A8}" dt="2025-03-25T17:56:35.702" v="4804" actId="20577"/>
          <ac:spMkLst>
            <pc:docMk/>
            <pc:sldMk cId="0" sldId="307"/>
            <ac:spMk id="10" creationId="{CCD8AED7-A373-715D-DC7A-FBE4567DBE4F}"/>
          </ac:spMkLst>
        </pc:spChg>
        <pc:spChg chg="add del mod">
          <ac:chgData name="Daniel Bettaney" userId="7ca4e532-702a-4813-b5f8-bed197125464" providerId="ADAL" clId="{AA8162A5-46EF-7A47-AF13-027ACBECC8A8}" dt="2025-03-24T10:56:27.935" v="1249" actId="21"/>
          <ac:spMkLst>
            <pc:docMk/>
            <pc:sldMk cId="0" sldId="307"/>
            <ac:spMk id="38" creationId="{C4BB80F2-4B75-BF20-DFAA-9B9E6564F2B4}"/>
          </ac:spMkLst>
        </pc:spChg>
        <pc:spChg chg="add mod">
          <ac:chgData name="Daniel Bettaney" userId="7ca4e532-702a-4813-b5f8-bed197125464" providerId="ADAL" clId="{AA8162A5-46EF-7A47-AF13-027ACBECC8A8}" dt="2025-03-24T11:02:40.160" v="1288" actId="692"/>
          <ac:spMkLst>
            <pc:docMk/>
            <pc:sldMk cId="0" sldId="307"/>
            <ac:spMk id="46" creationId="{204C914E-AD99-02D8-4D51-EF39C49BADFD}"/>
          </ac:spMkLst>
        </pc:spChg>
        <pc:spChg chg="add mod">
          <ac:chgData name="Daniel Bettaney" userId="7ca4e532-702a-4813-b5f8-bed197125464" providerId="ADAL" clId="{AA8162A5-46EF-7A47-AF13-027ACBECC8A8}" dt="2025-03-26T09:20:01.095" v="5754" actId="207"/>
          <ac:spMkLst>
            <pc:docMk/>
            <pc:sldMk cId="0" sldId="307"/>
            <ac:spMk id="59" creationId="{51D65AAD-3168-A061-3330-78E67488E32B}"/>
          </ac:spMkLst>
        </pc:spChg>
        <pc:spChg chg="mod">
          <ac:chgData name="Daniel Bettaney" userId="7ca4e532-702a-4813-b5f8-bed197125464" providerId="ADAL" clId="{AA8162A5-46EF-7A47-AF13-027ACBECC8A8}" dt="2025-03-25T17:27:52.412" v="4674" actId="20577"/>
          <ac:spMkLst>
            <pc:docMk/>
            <pc:sldMk cId="0" sldId="307"/>
            <ac:spMk id="21505" creationId="{EF401603-A59C-5505-F832-C4C712D58ACC}"/>
          </ac:spMkLst>
        </pc:spChg>
        <pc:spChg chg="add mod">
          <ac:chgData name="Daniel Bettaney" userId="7ca4e532-702a-4813-b5f8-bed197125464" providerId="ADAL" clId="{AA8162A5-46EF-7A47-AF13-027ACBECC8A8}" dt="2025-03-26T09:19:49.890" v="5752" actId="207"/>
          <ac:spMkLst>
            <pc:docMk/>
            <pc:sldMk cId="0" sldId="307"/>
            <ac:spMk id="21506" creationId="{AE37AE67-E9D5-62A5-1ACD-E785EBD02AC2}"/>
          </ac:spMkLst>
        </pc:spChg>
        <pc:spChg chg="add mod">
          <ac:chgData name="Daniel Bettaney" userId="7ca4e532-702a-4813-b5f8-bed197125464" providerId="ADAL" clId="{AA8162A5-46EF-7A47-AF13-027ACBECC8A8}" dt="2025-03-26T09:19:47.082" v="5751" actId="207"/>
          <ac:spMkLst>
            <pc:docMk/>
            <pc:sldMk cId="0" sldId="307"/>
            <ac:spMk id="21510" creationId="{65592F07-1ACD-8763-D283-2D25A7685FCC}"/>
          </ac:spMkLst>
        </pc:spChg>
        <pc:spChg chg="add mod">
          <ac:chgData name="Daniel Bettaney" userId="7ca4e532-702a-4813-b5f8-bed197125464" providerId="ADAL" clId="{AA8162A5-46EF-7A47-AF13-027ACBECC8A8}" dt="2025-03-26T09:19:44.844" v="5750" actId="207"/>
          <ac:spMkLst>
            <pc:docMk/>
            <pc:sldMk cId="0" sldId="307"/>
            <ac:spMk id="21516" creationId="{53371C20-850E-E7D9-99E5-B2C45D8A0FB0}"/>
          </ac:spMkLst>
        </pc:spChg>
        <pc:spChg chg="add mod">
          <ac:chgData name="Daniel Bettaney" userId="7ca4e532-702a-4813-b5f8-bed197125464" providerId="ADAL" clId="{AA8162A5-46EF-7A47-AF13-027ACBECC8A8}" dt="2025-03-26T09:19:07.171" v="5742" actId="207"/>
          <ac:spMkLst>
            <pc:docMk/>
            <pc:sldMk cId="0" sldId="307"/>
            <ac:spMk id="21580" creationId="{589BD7E2-9267-3798-F716-10BF0EA07006}"/>
          </ac:spMkLst>
        </pc:spChg>
        <pc:picChg chg="add mod">
          <ac:chgData name="Daniel Bettaney" userId="7ca4e532-702a-4813-b5f8-bed197125464" providerId="ADAL" clId="{AA8162A5-46EF-7A47-AF13-027ACBECC8A8}" dt="2025-03-22T13:41:48.149" v="40" actId="1076"/>
          <ac:picMkLst>
            <pc:docMk/>
            <pc:sldMk cId="0" sldId="307"/>
            <ac:picMk id="29" creationId="{5C3A85AC-9E10-91EA-7B85-0E1A0D48CB4B}"/>
          </ac:picMkLst>
        </pc:picChg>
        <pc:picChg chg="add mod">
          <ac:chgData name="Daniel Bettaney" userId="7ca4e532-702a-4813-b5f8-bed197125464" providerId="ADAL" clId="{AA8162A5-46EF-7A47-AF13-027ACBECC8A8}" dt="2025-03-22T13:41:41.872" v="37"/>
          <ac:picMkLst>
            <pc:docMk/>
            <pc:sldMk cId="0" sldId="307"/>
            <ac:picMk id="30" creationId="{565AF462-B9FF-C5E5-DB2F-FE3C7996EC5A}"/>
          </ac:picMkLst>
        </pc:picChg>
        <pc:picChg chg="add mod">
          <ac:chgData name="Daniel Bettaney" userId="7ca4e532-702a-4813-b5f8-bed197125464" providerId="ADAL" clId="{AA8162A5-46EF-7A47-AF13-027ACBECC8A8}" dt="2025-03-24T11:29:12.999" v="1770" actId="1038"/>
          <ac:picMkLst>
            <pc:docMk/>
            <pc:sldMk cId="0" sldId="307"/>
            <ac:picMk id="31" creationId="{4F7BE480-2582-AF5B-8D34-C417A8CEF857}"/>
          </ac:picMkLst>
        </pc:picChg>
        <pc:picChg chg="add mod">
          <ac:chgData name="Daniel Bettaney" userId="7ca4e532-702a-4813-b5f8-bed197125464" providerId="ADAL" clId="{AA8162A5-46EF-7A47-AF13-027ACBECC8A8}" dt="2025-04-15T08:55:52.714" v="8162" actId="14100"/>
          <ac:picMkLst>
            <pc:docMk/>
            <pc:sldMk cId="0" sldId="307"/>
            <ac:picMk id="21573" creationId="{ABB0DDC9-1419-05C8-6376-01123F2F8375}"/>
          </ac:picMkLst>
        </pc:picChg>
        <pc:picChg chg="add mod">
          <ac:chgData name="Daniel Bettaney" userId="7ca4e532-702a-4813-b5f8-bed197125464" providerId="ADAL" clId="{AA8162A5-46EF-7A47-AF13-027ACBECC8A8}" dt="2025-04-15T22:55:53.071" v="8402" actId="1076"/>
          <ac:picMkLst>
            <pc:docMk/>
            <pc:sldMk cId="0" sldId="307"/>
            <ac:picMk id="21586" creationId="{2D4E41CD-6567-2B63-5F5B-28EA1706081F}"/>
          </ac:picMkLst>
        </pc:picChg>
        <pc:cxnChg chg="add mod">
          <ac:chgData name="Daniel Bettaney" userId="7ca4e532-702a-4813-b5f8-bed197125464" providerId="ADAL" clId="{AA8162A5-46EF-7A47-AF13-027ACBECC8A8}" dt="2025-03-24T11:07:38.680" v="1321" actId="14100"/>
          <ac:cxnSpMkLst>
            <pc:docMk/>
            <pc:sldMk cId="0" sldId="307"/>
            <ac:cxnSpMk id="48" creationId="{04F6A5DE-86D7-8C40-D87D-25A272DC3F38}"/>
          </ac:cxnSpMkLst>
        </pc:cxnChg>
        <pc:cxnChg chg="add mod">
          <ac:chgData name="Daniel Bettaney" userId="7ca4e532-702a-4813-b5f8-bed197125464" providerId="ADAL" clId="{AA8162A5-46EF-7A47-AF13-027ACBECC8A8}" dt="2025-03-26T09:19:24.730" v="5746" actId="208"/>
          <ac:cxnSpMkLst>
            <pc:docMk/>
            <pc:sldMk cId="0" sldId="307"/>
            <ac:cxnSpMk id="62" creationId="{00B638E8-4521-B0FA-BD3E-F08C4DF0418F}"/>
          </ac:cxnSpMkLst>
        </pc:cxnChg>
        <pc:cxnChg chg="add mod">
          <ac:chgData name="Daniel Bettaney" userId="7ca4e532-702a-4813-b5f8-bed197125464" providerId="ADAL" clId="{AA8162A5-46EF-7A47-AF13-027ACBECC8A8}" dt="2025-03-26T09:19:27.323" v="5747" actId="208"/>
          <ac:cxnSpMkLst>
            <pc:docMk/>
            <pc:sldMk cId="0" sldId="307"/>
            <ac:cxnSpMk id="21509" creationId="{CFF3D226-D10E-3D81-8847-FD2A8396F99C}"/>
          </ac:cxnSpMkLst>
        </pc:cxnChg>
        <pc:cxnChg chg="add mod">
          <ac:chgData name="Daniel Bettaney" userId="7ca4e532-702a-4813-b5f8-bed197125464" providerId="ADAL" clId="{AA8162A5-46EF-7A47-AF13-027ACBECC8A8}" dt="2025-03-26T09:19:22.289" v="5745" actId="208"/>
          <ac:cxnSpMkLst>
            <pc:docMk/>
            <pc:sldMk cId="0" sldId="307"/>
            <ac:cxnSpMk id="21515" creationId="{8BF32AF9-D7F1-9ACC-3B1F-19E85627E606}"/>
          </ac:cxnSpMkLst>
        </pc:cxnChg>
        <pc:cxnChg chg="add mod">
          <ac:chgData name="Daniel Bettaney" userId="7ca4e532-702a-4813-b5f8-bed197125464" providerId="ADAL" clId="{AA8162A5-46EF-7A47-AF13-027ACBECC8A8}" dt="2025-03-24T11:30:45.381" v="1787" actId="1076"/>
          <ac:cxnSpMkLst>
            <pc:docMk/>
            <pc:sldMk cId="0" sldId="307"/>
            <ac:cxnSpMk id="21534" creationId="{88B86D49-FA32-89C9-C110-86B742DD095B}"/>
          </ac:cxnSpMkLst>
        </pc:cxnChg>
        <pc:cxnChg chg="add mod">
          <ac:chgData name="Daniel Bettaney" userId="7ca4e532-702a-4813-b5f8-bed197125464" providerId="ADAL" clId="{AA8162A5-46EF-7A47-AF13-027ACBECC8A8}" dt="2025-03-24T11:30:47.990" v="1788" actId="14100"/>
          <ac:cxnSpMkLst>
            <pc:docMk/>
            <pc:sldMk cId="0" sldId="307"/>
            <ac:cxnSpMk id="21537" creationId="{6341087D-B6A7-CED1-7124-89782A98B1C8}"/>
          </ac:cxnSpMkLst>
        </pc:cxnChg>
        <pc:cxnChg chg="add mod">
          <ac:chgData name="Daniel Bettaney" userId="7ca4e532-702a-4813-b5f8-bed197125464" providerId="ADAL" clId="{AA8162A5-46EF-7A47-AF13-027ACBECC8A8}" dt="2025-03-24T11:30:36.617" v="1786" actId="14100"/>
          <ac:cxnSpMkLst>
            <pc:docMk/>
            <pc:sldMk cId="0" sldId="307"/>
            <ac:cxnSpMk id="21555" creationId="{705494B3-3359-D543-2AE3-7AFF3B941C6F}"/>
          </ac:cxnSpMkLst>
        </pc:cxnChg>
        <pc:cxnChg chg="add mod">
          <ac:chgData name="Daniel Bettaney" userId="7ca4e532-702a-4813-b5f8-bed197125464" providerId="ADAL" clId="{AA8162A5-46EF-7A47-AF13-027ACBECC8A8}" dt="2025-03-24T11:30:51.262" v="1789" actId="14100"/>
          <ac:cxnSpMkLst>
            <pc:docMk/>
            <pc:sldMk cId="0" sldId="307"/>
            <ac:cxnSpMk id="21569" creationId="{5B6DB8C4-6499-A87B-4C45-4864A4B6FC83}"/>
          </ac:cxnSpMkLst>
        </pc:cxnChg>
        <pc:cxnChg chg="add mod">
          <ac:chgData name="Daniel Bettaney" userId="7ca4e532-702a-4813-b5f8-bed197125464" providerId="ADAL" clId="{AA8162A5-46EF-7A47-AF13-027ACBECC8A8}" dt="2025-03-26T09:19:14.931" v="5743" actId="208"/>
          <ac:cxnSpMkLst>
            <pc:docMk/>
            <pc:sldMk cId="0" sldId="307"/>
            <ac:cxnSpMk id="21579" creationId="{89DE7374-F344-3974-5C16-17FF09CDFC2D}"/>
          </ac:cxnSpMkLst>
        </pc:cxnChg>
      </pc:sldChg>
      <pc:sldChg chg="del">
        <pc:chgData name="Daniel Bettaney" userId="7ca4e532-702a-4813-b5f8-bed197125464" providerId="ADAL" clId="{AA8162A5-46EF-7A47-AF13-027ACBECC8A8}" dt="2025-03-22T14:06:58.752" v="324" actId="2696"/>
        <pc:sldMkLst>
          <pc:docMk/>
          <pc:sldMk cId="0" sldId="308"/>
        </pc:sldMkLst>
      </pc:sldChg>
      <pc:sldChg chg="addSp delSp modSp del mod delAnim modAnim">
        <pc:chgData name="Daniel Bettaney" userId="7ca4e532-702a-4813-b5f8-bed197125464" providerId="ADAL" clId="{AA8162A5-46EF-7A47-AF13-027ACBECC8A8}" dt="2025-03-24T13:08:48.755" v="2631" actId="2696"/>
        <pc:sldMkLst>
          <pc:docMk/>
          <pc:sldMk cId="0" sldId="309"/>
        </pc:sldMkLst>
      </pc:sldChg>
      <pc:sldChg chg="del">
        <pc:chgData name="Daniel Bettaney" userId="7ca4e532-702a-4813-b5f8-bed197125464" providerId="ADAL" clId="{AA8162A5-46EF-7A47-AF13-027ACBECC8A8}" dt="2025-03-22T14:06:47.287" v="317" actId="2696"/>
        <pc:sldMkLst>
          <pc:docMk/>
          <pc:sldMk cId="0" sldId="310"/>
        </pc:sldMkLst>
      </pc:sldChg>
      <pc:sldChg chg="del">
        <pc:chgData name="Daniel Bettaney" userId="7ca4e532-702a-4813-b5f8-bed197125464" providerId="ADAL" clId="{AA8162A5-46EF-7A47-AF13-027ACBECC8A8}" dt="2025-03-22T14:07:07.281" v="333" actId="2696"/>
        <pc:sldMkLst>
          <pc:docMk/>
          <pc:sldMk cId="0" sldId="311"/>
        </pc:sldMkLst>
      </pc:sldChg>
      <pc:sldChg chg="del">
        <pc:chgData name="Daniel Bettaney" userId="7ca4e532-702a-4813-b5f8-bed197125464" providerId="ADAL" clId="{AA8162A5-46EF-7A47-AF13-027ACBECC8A8}" dt="2025-03-22T14:06:59.723" v="325" actId="2696"/>
        <pc:sldMkLst>
          <pc:docMk/>
          <pc:sldMk cId="0" sldId="313"/>
        </pc:sldMkLst>
      </pc:sldChg>
      <pc:sldChg chg="addSp delSp modSp mod ord modAnim modNotesTx">
        <pc:chgData name="Daniel Bettaney" userId="7ca4e532-702a-4813-b5f8-bed197125464" providerId="ADAL" clId="{AA8162A5-46EF-7A47-AF13-027ACBECC8A8}" dt="2025-04-21T08:39:03.157" v="13440" actId="20577"/>
        <pc:sldMkLst>
          <pc:docMk/>
          <pc:sldMk cId="0" sldId="314"/>
        </pc:sldMkLst>
        <pc:spChg chg="mod">
          <ac:chgData name="Daniel Bettaney" userId="7ca4e532-702a-4813-b5f8-bed197125464" providerId="ADAL" clId="{AA8162A5-46EF-7A47-AF13-027ACBECC8A8}" dt="2025-04-15T22:48:52.199" v="8375" actId="1076"/>
          <ac:spMkLst>
            <pc:docMk/>
            <pc:sldMk cId="0" sldId="314"/>
            <ac:spMk id="2" creationId="{A434564E-56CD-B2C1-6257-F7622F590D88}"/>
          </ac:spMkLst>
        </pc:spChg>
        <pc:spChg chg="mod">
          <ac:chgData name="Daniel Bettaney" userId="7ca4e532-702a-4813-b5f8-bed197125464" providerId="ADAL" clId="{AA8162A5-46EF-7A47-AF13-027ACBECC8A8}" dt="2025-04-16T03:34:18.020" v="8942" actId="20577"/>
          <ac:spMkLst>
            <pc:docMk/>
            <pc:sldMk cId="0" sldId="314"/>
            <ac:spMk id="8" creationId="{BCAF23C9-285D-EC6B-6E62-EB141D2D0DF8}"/>
          </ac:spMkLst>
        </pc:spChg>
        <pc:spChg chg="mod">
          <ac:chgData name="Daniel Bettaney" userId="7ca4e532-702a-4813-b5f8-bed197125464" providerId="ADAL" clId="{AA8162A5-46EF-7A47-AF13-027ACBECC8A8}" dt="2025-04-15T22:47:18.765" v="8369" actId="1076"/>
          <ac:spMkLst>
            <pc:docMk/>
            <pc:sldMk cId="0" sldId="314"/>
            <ac:spMk id="10" creationId="{5CE925A7-38DF-44ED-BD44-8F5D0105AF5C}"/>
          </ac:spMkLst>
        </pc:spChg>
        <pc:spChg chg="mod">
          <ac:chgData name="Daniel Bettaney" userId="7ca4e532-702a-4813-b5f8-bed197125464" providerId="ADAL" clId="{AA8162A5-46EF-7A47-AF13-027ACBECC8A8}" dt="2025-03-22T13:46:45.668" v="134" actId="2711"/>
          <ac:spMkLst>
            <pc:docMk/>
            <pc:sldMk cId="0" sldId="314"/>
            <ac:spMk id="25601" creationId="{B454DE85-4209-CBE7-7B96-7BB229237A02}"/>
          </ac:spMkLst>
        </pc:spChg>
        <pc:spChg chg="mod">
          <ac:chgData name="Daniel Bettaney" userId="7ca4e532-702a-4813-b5f8-bed197125464" providerId="ADAL" clId="{AA8162A5-46EF-7A47-AF13-027ACBECC8A8}" dt="2025-04-04T08:25:59.445" v="8043" actId="1076"/>
          <ac:spMkLst>
            <pc:docMk/>
            <pc:sldMk cId="0" sldId="314"/>
            <ac:spMk id="25603" creationId="{82C2169E-9E0B-F201-FCEB-8E1A39AE4B5A}"/>
          </ac:spMkLst>
        </pc:spChg>
        <pc:spChg chg="mod">
          <ac:chgData name="Daniel Bettaney" userId="7ca4e532-702a-4813-b5f8-bed197125464" providerId="ADAL" clId="{AA8162A5-46EF-7A47-AF13-027ACBECC8A8}" dt="2025-04-15T22:49:15.600" v="8377" actId="1076"/>
          <ac:spMkLst>
            <pc:docMk/>
            <pc:sldMk cId="0" sldId="314"/>
            <ac:spMk id="25617" creationId="{EB415850-4BD1-DFD8-3029-69A27A6FCAEE}"/>
          </ac:spMkLst>
        </pc:spChg>
        <pc:spChg chg="mod">
          <ac:chgData name="Daniel Bettaney" userId="7ca4e532-702a-4813-b5f8-bed197125464" providerId="ADAL" clId="{AA8162A5-46EF-7A47-AF13-027ACBECC8A8}" dt="2025-04-16T00:18:08.031" v="8566" actId="1076"/>
          <ac:spMkLst>
            <pc:docMk/>
            <pc:sldMk cId="0" sldId="314"/>
            <ac:spMk id="25620" creationId="{8D70017F-B6F6-27CE-8DEC-13C94EF4879D}"/>
          </ac:spMkLst>
        </pc:spChg>
        <pc:picChg chg="add mod">
          <ac:chgData name="Daniel Bettaney" userId="7ca4e532-702a-4813-b5f8-bed197125464" providerId="ADAL" clId="{AA8162A5-46EF-7A47-AF13-027ACBECC8A8}" dt="2025-04-04T08:22:41.519" v="7922" actId="1076"/>
          <ac:picMkLst>
            <pc:docMk/>
            <pc:sldMk cId="0" sldId="314"/>
            <ac:picMk id="25602" creationId="{B12511CF-8EDE-DD08-E94D-1D400994B701}"/>
          </ac:picMkLst>
        </pc:picChg>
        <pc:picChg chg="add mod">
          <ac:chgData name="Daniel Bettaney" userId="7ca4e532-702a-4813-b5f8-bed197125464" providerId="ADAL" clId="{AA8162A5-46EF-7A47-AF13-027ACBECC8A8}" dt="2025-03-22T13:43:01.030" v="65"/>
          <ac:picMkLst>
            <pc:docMk/>
            <pc:sldMk cId="0" sldId="314"/>
            <ac:picMk id="25609" creationId="{AEED399E-4053-B917-8D12-83323C0035D5}"/>
          </ac:picMkLst>
        </pc:picChg>
        <pc:picChg chg="add mod">
          <ac:chgData name="Daniel Bettaney" userId="7ca4e532-702a-4813-b5f8-bed197125464" providerId="ADAL" clId="{AA8162A5-46EF-7A47-AF13-027ACBECC8A8}" dt="2025-04-04T08:22:17.994" v="7920" actId="1076"/>
          <ac:picMkLst>
            <pc:docMk/>
            <pc:sldMk cId="0" sldId="314"/>
            <ac:picMk id="25616" creationId="{EBA6BFAD-B2CF-40C1-CBE5-FEB3A2E19B2A}"/>
          </ac:picMkLst>
        </pc:picChg>
        <pc:picChg chg="mod">
          <ac:chgData name="Daniel Bettaney" userId="7ca4e532-702a-4813-b5f8-bed197125464" providerId="ADAL" clId="{AA8162A5-46EF-7A47-AF13-027ACBECC8A8}" dt="2025-04-04T08:22:09.076" v="7918" actId="1076"/>
          <ac:picMkLst>
            <pc:docMk/>
            <pc:sldMk cId="0" sldId="314"/>
            <ac:picMk id="25622" creationId="{E0292F6C-71B1-6BC3-97BA-248941AB0957}"/>
          </ac:picMkLst>
        </pc:picChg>
      </pc:sldChg>
      <pc:sldChg chg="del">
        <pc:chgData name="Daniel Bettaney" userId="7ca4e532-702a-4813-b5f8-bed197125464" providerId="ADAL" clId="{AA8162A5-46EF-7A47-AF13-027ACBECC8A8}" dt="2025-03-22T14:07:04.922" v="330" actId="2696"/>
        <pc:sldMkLst>
          <pc:docMk/>
          <pc:sldMk cId="0" sldId="315"/>
        </pc:sldMkLst>
      </pc:sldChg>
      <pc:sldChg chg="addSp delSp modSp mod delAnim modAnim">
        <pc:chgData name="Daniel Bettaney" userId="7ca4e532-702a-4813-b5f8-bed197125464" providerId="ADAL" clId="{AA8162A5-46EF-7A47-AF13-027ACBECC8A8}" dt="2025-04-19T19:00:21.554" v="9526" actId="1076"/>
        <pc:sldMkLst>
          <pc:docMk/>
          <pc:sldMk cId="0" sldId="316"/>
        </pc:sldMkLst>
        <pc:spChg chg="add mod">
          <ac:chgData name="Daniel Bettaney" userId="7ca4e532-702a-4813-b5f8-bed197125464" providerId="ADAL" clId="{AA8162A5-46EF-7A47-AF13-027ACBECC8A8}" dt="2025-04-19T19:00:12.070" v="9523" actId="1076"/>
          <ac:spMkLst>
            <pc:docMk/>
            <pc:sldMk cId="0" sldId="316"/>
            <ac:spMk id="4" creationId="{290CF5A8-009A-4B1B-02BB-AE764BACD465}"/>
          </ac:spMkLst>
        </pc:spChg>
        <pc:spChg chg="add mod">
          <ac:chgData name="Daniel Bettaney" userId="7ca4e532-702a-4813-b5f8-bed197125464" providerId="ADAL" clId="{AA8162A5-46EF-7A47-AF13-027ACBECC8A8}" dt="2025-03-24T12:01:23.333" v="2024" actId="2711"/>
          <ac:spMkLst>
            <pc:docMk/>
            <pc:sldMk cId="0" sldId="316"/>
            <ac:spMk id="8" creationId="{37921C6A-4ABC-2CEB-EBF5-5A12023A55BF}"/>
          </ac:spMkLst>
        </pc:spChg>
        <pc:spChg chg="mod">
          <ac:chgData name="Daniel Bettaney" userId="7ca4e532-702a-4813-b5f8-bed197125464" providerId="ADAL" clId="{AA8162A5-46EF-7A47-AF13-027ACBECC8A8}" dt="2025-04-19T19:00:21.554" v="9526" actId="1076"/>
          <ac:spMkLst>
            <pc:docMk/>
            <pc:sldMk cId="0" sldId="316"/>
            <ac:spMk id="9" creationId="{A50F44E2-CCD8-1807-CDBC-F97CBBF610E6}"/>
          </ac:spMkLst>
        </pc:spChg>
        <pc:spChg chg="mod">
          <ac:chgData name="Daniel Bettaney" userId="7ca4e532-702a-4813-b5f8-bed197125464" providerId="ADAL" clId="{AA8162A5-46EF-7A47-AF13-027ACBECC8A8}" dt="2025-04-19T19:00:18.870" v="9525" actId="1076"/>
          <ac:spMkLst>
            <pc:docMk/>
            <pc:sldMk cId="0" sldId="316"/>
            <ac:spMk id="11" creationId="{DAC33ED2-1244-4B6C-9B0F-C6E32083DB14}"/>
          </ac:spMkLst>
        </pc:spChg>
        <pc:spChg chg="mod">
          <ac:chgData name="Daniel Bettaney" userId="7ca4e532-702a-4813-b5f8-bed197125464" providerId="ADAL" clId="{AA8162A5-46EF-7A47-AF13-027ACBECC8A8}" dt="2025-03-24T09:38:41.828" v="1067" actId="20577"/>
          <ac:spMkLst>
            <pc:docMk/>
            <pc:sldMk cId="0" sldId="316"/>
            <ac:spMk id="15363" creationId="{167C5119-8A03-82FE-9B43-E034AB632D65}"/>
          </ac:spMkLst>
        </pc:spChg>
        <pc:picChg chg="add mod">
          <ac:chgData name="Daniel Bettaney" userId="7ca4e532-702a-4813-b5f8-bed197125464" providerId="ADAL" clId="{AA8162A5-46EF-7A47-AF13-027ACBECC8A8}" dt="2025-03-22T13:40:41.968" v="29" actId="14100"/>
          <ac:picMkLst>
            <pc:docMk/>
            <pc:sldMk cId="0" sldId="316"/>
            <ac:picMk id="7" creationId="{86C72402-E226-5099-EB35-E7BC71BD2888}"/>
          </ac:picMkLst>
        </pc:picChg>
      </pc:sldChg>
      <pc:sldChg chg="addSp delSp modSp mod addAnim delAnim modAnim modNotesTx">
        <pc:chgData name="Daniel Bettaney" userId="7ca4e532-702a-4813-b5f8-bed197125464" providerId="ADAL" clId="{AA8162A5-46EF-7A47-AF13-027ACBECC8A8}" dt="2025-04-21T08:39:32.305" v="13477" actId="20577"/>
        <pc:sldMkLst>
          <pc:docMk/>
          <pc:sldMk cId="0" sldId="317"/>
        </pc:sldMkLst>
        <pc:spChg chg="add del mod">
          <ac:chgData name="Daniel Bettaney" userId="7ca4e532-702a-4813-b5f8-bed197125464" providerId="ADAL" clId="{AA8162A5-46EF-7A47-AF13-027ACBECC8A8}" dt="2025-04-04T07:20:50.503" v="7815" actId="20577"/>
          <ac:spMkLst>
            <pc:docMk/>
            <pc:sldMk cId="0" sldId="317"/>
            <ac:spMk id="2" creationId="{552B538B-AF89-B742-65CC-5BC9217787D5}"/>
          </ac:spMkLst>
        </pc:spChg>
        <pc:spChg chg="add del mod">
          <ac:chgData name="Daniel Bettaney" userId="7ca4e532-702a-4813-b5f8-bed197125464" providerId="ADAL" clId="{AA8162A5-46EF-7A47-AF13-027ACBECC8A8}" dt="2025-04-04T07:20:47.006" v="7814" actId="478"/>
          <ac:spMkLst>
            <pc:docMk/>
            <pc:sldMk cId="0" sldId="317"/>
            <ac:spMk id="4" creationId="{32291C6D-AF30-85C6-E66C-8B8DFA8AE294}"/>
          </ac:spMkLst>
        </pc:spChg>
        <pc:spChg chg="add mod">
          <ac:chgData name="Daniel Bettaney" userId="7ca4e532-702a-4813-b5f8-bed197125464" providerId="ADAL" clId="{AA8162A5-46EF-7A47-AF13-027ACBECC8A8}" dt="2025-03-26T08:44:49.462" v="5285" actId="14100"/>
          <ac:spMkLst>
            <pc:docMk/>
            <pc:sldMk cId="0" sldId="317"/>
            <ac:spMk id="6" creationId="{E94312DC-FEDE-141D-C51A-AC8C30C32C35}"/>
          </ac:spMkLst>
        </pc:spChg>
        <pc:spChg chg="mod">
          <ac:chgData name="Daniel Bettaney" userId="7ca4e532-702a-4813-b5f8-bed197125464" providerId="ADAL" clId="{AA8162A5-46EF-7A47-AF13-027ACBECC8A8}" dt="2025-03-26T09:20:42.834" v="5757" actId="207"/>
          <ac:spMkLst>
            <pc:docMk/>
            <pc:sldMk cId="0" sldId="317"/>
            <ac:spMk id="7" creationId="{3F0414AC-0383-0523-0DF6-4E6AE1B0D9DA}"/>
          </ac:spMkLst>
        </pc:spChg>
        <pc:spChg chg="mod">
          <ac:chgData name="Daniel Bettaney" userId="7ca4e532-702a-4813-b5f8-bed197125464" providerId="ADAL" clId="{AA8162A5-46EF-7A47-AF13-027ACBECC8A8}" dt="2025-03-26T09:20:52.465" v="5759" actId="207"/>
          <ac:spMkLst>
            <pc:docMk/>
            <pc:sldMk cId="0" sldId="317"/>
            <ac:spMk id="11" creationId="{FD6A039A-E21B-4C28-34AE-021A4D37D600}"/>
          </ac:spMkLst>
        </pc:spChg>
        <pc:spChg chg="mod">
          <ac:chgData name="Daniel Bettaney" userId="7ca4e532-702a-4813-b5f8-bed197125464" providerId="ADAL" clId="{AA8162A5-46EF-7A47-AF13-027ACBECC8A8}" dt="2025-03-26T09:20:52.465" v="5759" actId="207"/>
          <ac:spMkLst>
            <pc:docMk/>
            <pc:sldMk cId="0" sldId="317"/>
            <ac:spMk id="17" creationId="{DBDDBC61-8D30-81FF-C1FF-6A95DCE2DE4E}"/>
          </ac:spMkLst>
        </pc:spChg>
        <pc:spChg chg="mod">
          <ac:chgData name="Daniel Bettaney" userId="7ca4e532-702a-4813-b5f8-bed197125464" providerId="ADAL" clId="{AA8162A5-46EF-7A47-AF13-027ACBECC8A8}" dt="2025-03-26T08:42:47.443" v="5273" actId="1076"/>
          <ac:spMkLst>
            <pc:docMk/>
            <pc:sldMk cId="0" sldId="317"/>
            <ac:spMk id="21" creationId="{94F06917-7A1D-E10C-866E-A658AA6CE8E9}"/>
          </ac:spMkLst>
        </pc:spChg>
        <pc:spChg chg="mod">
          <ac:chgData name="Daniel Bettaney" userId="7ca4e532-702a-4813-b5f8-bed197125464" providerId="ADAL" clId="{AA8162A5-46EF-7A47-AF13-027ACBECC8A8}" dt="2025-03-26T08:42:42.427" v="5272" actId="1076"/>
          <ac:spMkLst>
            <pc:docMk/>
            <pc:sldMk cId="0" sldId="317"/>
            <ac:spMk id="22" creationId="{0D533FD7-B433-F431-FEDF-457A460C28EB}"/>
          </ac:spMkLst>
        </pc:spChg>
        <pc:spChg chg="mod">
          <ac:chgData name="Daniel Bettaney" userId="7ca4e532-702a-4813-b5f8-bed197125464" providerId="ADAL" clId="{AA8162A5-46EF-7A47-AF13-027ACBECC8A8}" dt="2025-03-26T08:42:36.213" v="5271" actId="1076"/>
          <ac:spMkLst>
            <pc:docMk/>
            <pc:sldMk cId="0" sldId="317"/>
            <ac:spMk id="23" creationId="{843C7973-AC3A-DE41-DE25-5230DAFC7CBA}"/>
          </ac:spMkLst>
        </pc:spChg>
        <pc:spChg chg="mod">
          <ac:chgData name="Daniel Bettaney" userId="7ca4e532-702a-4813-b5f8-bed197125464" providerId="ADAL" clId="{AA8162A5-46EF-7A47-AF13-027ACBECC8A8}" dt="2025-03-26T08:44:16.012" v="5277" actId="14100"/>
          <ac:spMkLst>
            <pc:docMk/>
            <pc:sldMk cId="0" sldId="317"/>
            <ac:spMk id="25" creationId="{FD3F02DF-4272-19B0-9C85-F0934177BA9D}"/>
          </ac:spMkLst>
        </pc:spChg>
        <pc:spChg chg="mod">
          <ac:chgData name="Daniel Bettaney" userId="7ca4e532-702a-4813-b5f8-bed197125464" providerId="ADAL" clId="{AA8162A5-46EF-7A47-AF13-027ACBECC8A8}" dt="2025-04-15T22:51:00.092" v="8384" actId="1076"/>
          <ac:spMkLst>
            <pc:docMk/>
            <pc:sldMk cId="0" sldId="317"/>
            <ac:spMk id="26" creationId="{C9FC38BC-A105-DC68-DC29-66A6354E314A}"/>
          </ac:spMkLst>
        </pc:spChg>
        <pc:spChg chg="mod">
          <ac:chgData name="Daniel Bettaney" userId="7ca4e532-702a-4813-b5f8-bed197125464" providerId="ADAL" clId="{AA8162A5-46EF-7A47-AF13-027ACBECC8A8}" dt="2025-03-22T13:46:58.247" v="137" actId="2711"/>
          <ac:spMkLst>
            <pc:docMk/>
            <pc:sldMk cId="0" sldId="317"/>
            <ac:spMk id="31" creationId="{ECCE3BB4-1346-E810-C2D6-555DBA36BFCF}"/>
          </ac:spMkLst>
        </pc:spChg>
        <pc:spChg chg="add mod">
          <ac:chgData name="Daniel Bettaney" userId="7ca4e532-702a-4813-b5f8-bed197125464" providerId="ADAL" clId="{AA8162A5-46EF-7A47-AF13-027ACBECC8A8}" dt="2025-04-16T03:34:22.685" v="8945" actId="20577"/>
          <ac:spMkLst>
            <pc:docMk/>
            <pc:sldMk cId="0" sldId="317"/>
            <ac:spMk id="33" creationId="{AA0C7219-BCBF-98BA-ED5F-98B9751B95C8}"/>
          </ac:spMkLst>
        </pc:spChg>
        <pc:picChg chg="add mod">
          <ac:chgData name="Daniel Bettaney" userId="7ca4e532-702a-4813-b5f8-bed197125464" providerId="ADAL" clId="{AA8162A5-46EF-7A47-AF13-027ACBECC8A8}" dt="2025-03-22T13:43:05.308" v="67"/>
          <ac:picMkLst>
            <pc:docMk/>
            <pc:sldMk cId="0" sldId="317"/>
            <ac:picMk id="30" creationId="{0EA8AC26-AA0C-9260-6F8F-86FFD7480891}"/>
          </ac:picMkLst>
        </pc:picChg>
        <pc:picChg chg="mod">
          <ac:chgData name="Daniel Bettaney" userId="7ca4e532-702a-4813-b5f8-bed197125464" providerId="ADAL" clId="{AA8162A5-46EF-7A47-AF13-027ACBECC8A8}" dt="2025-03-26T08:43:15.794" v="5275" actId="14100"/>
          <ac:picMkLst>
            <pc:docMk/>
            <pc:sldMk cId="0" sldId="317"/>
            <ac:picMk id="9222" creationId="{03DCFE89-C576-7470-621F-7C03096A0428}"/>
          </ac:picMkLst>
        </pc:picChg>
        <pc:picChg chg="mod">
          <ac:chgData name="Daniel Bettaney" userId="7ca4e532-702a-4813-b5f8-bed197125464" providerId="ADAL" clId="{AA8162A5-46EF-7A47-AF13-027ACBECC8A8}" dt="2025-03-26T08:44:22.755" v="5280" actId="1076"/>
          <ac:picMkLst>
            <pc:docMk/>
            <pc:sldMk cId="0" sldId="317"/>
            <ac:picMk id="9224" creationId="{4EE88788-8246-31EC-B45D-3E722CFF2B2A}"/>
          </ac:picMkLst>
        </pc:picChg>
        <pc:cxnChg chg="mod">
          <ac:chgData name="Daniel Bettaney" userId="7ca4e532-702a-4813-b5f8-bed197125464" providerId="ADAL" clId="{AA8162A5-46EF-7A47-AF13-027ACBECC8A8}" dt="2025-03-26T08:44:03.305" v="5276" actId="1076"/>
          <ac:cxnSpMkLst>
            <pc:docMk/>
            <pc:sldMk cId="0" sldId="317"/>
            <ac:cxnSpMk id="15" creationId="{F1D11DAA-05C3-79A9-4CD2-CFEC36F4426B}"/>
          </ac:cxnSpMkLst>
        </pc:cxnChg>
      </pc:sldChg>
      <pc:sldChg chg="del">
        <pc:chgData name="Daniel Bettaney" userId="7ca4e532-702a-4813-b5f8-bed197125464" providerId="ADAL" clId="{AA8162A5-46EF-7A47-AF13-027ACBECC8A8}" dt="2025-03-22T14:06:57.974" v="323" actId="2696"/>
        <pc:sldMkLst>
          <pc:docMk/>
          <pc:sldMk cId="2317111845" sldId="318"/>
        </pc:sldMkLst>
      </pc:sldChg>
      <pc:sldChg chg="del">
        <pc:chgData name="Daniel Bettaney" userId="7ca4e532-702a-4813-b5f8-bed197125464" providerId="ADAL" clId="{AA8162A5-46EF-7A47-AF13-027ACBECC8A8}" dt="2025-03-22T14:06:52.166" v="320" actId="2696"/>
        <pc:sldMkLst>
          <pc:docMk/>
          <pc:sldMk cId="2954283724" sldId="319"/>
        </pc:sldMkLst>
      </pc:sldChg>
      <pc:sldChg chg="del">
        <pc:chgData name="Daniel Bettaney" userId="7ca4e532-702a-4813-b5f8-bed197125464" providerId="ADAL" clId="{AA8162A5-46EF-7A47-AF13-027ACBECC8A8}" dt="2025-03-22T14:06:51.089" v="319" actId="2696"/>
        <pc:sldMkLst>
          <pc:docMk/>
          <pc:sldMk cId="3305294461" sldId="320"/>
        </pc:sldMkLst>
      </pc:sldChg>
      <pc:sldChg chg="addSp delSp modSp mod ord">
        <pc:chgData name="Daniel Bettaney" userId="7ca4e532-702a-4813-b5f8-bed197125464" providerId="ADAL" clId="{AA8162A5-46EF-7A47-AF13-027ACBECC8A8}" dt="2025-04-20T05:06:23.478" v="9561" actId="20577"/>
        <pc:sldMkLst>
          <pc:docMk/>
          <pc:sldMk cId="4071760430" sldId="321"/>
        </pc:sldMkLst>
        <pc:spChg chg="mod">
          <ac:chgData name="Daniel Bettaney" userId="7ca4e532-702a-4813-b5f8-bed197125464" providerId="ADAL" clId="{AA8162A5-46EF-7A47-AF13-027ACBECC8A8}" dt="2025-03-22T13:48:11.812" v="152" actId="1076"/>
          <ac:spMkLst>
            <pc:docMk/>
            <pc:sldMk cId="4071760430" sldId="321"/>
            <ac:spMk id="2" creationId="{25232320-A95B-097D-FC10-8B7C091F4D25}"/>
          </ac:spMkLst>
        </pc:spChg>
        <pc:spChg chg="mod">
          <ac:chgData name="Daniel Bettaney" userId="7ca4e532-702a-4813-b5f8-bed197125464" providerId="ADAL" clId="{AA8162A5-46EF-7A47-AF13-027ACBECC8A8}" dt="2025-03-22T14:07:18.358" v="335" actId="1076"/>
          <ac:spMkLst>
            <pc:docMk/>
            <pc:sldMk cId="4071760430" sldId="321"/>
            <ac:spMk id="7" creationId="{0B7D2990-D66F-4865-5640-58707763EF4B}"/>
          </ac:spMkLst>
        </pc:spChg>
        <pc:spChg chg="mod">
          <ac:chgData name="Daniel Bettaney" userId="7ca4e532-702a-4813-b5f8-bed197125464" providerId="ADAL" clId="{AA8162A5-46EF-7A47-AF13-027ACBECC8A8}" dt="2025-04-16T03:01:42.219" v="8837" actId="207"/>
          <ac:spMkLst>
            <pc:docMk/>
            <pc:sldMk cId="4071760430" sldId="321"/>
            <ac:spMk id="8" creationId="{3C37A4C7-DE69-72D1-641E-65B745526FA1}"/>
          </ac:spMkLst>
        </pc:spChg>
        <pc:spChg chg="mod">
          <ac:chgData name="Daniel Bettaney" userId="7ca4e532-702a-4813-b5f8-bed197125464" providerId="ADAL" clId="{AA8162A5-46EF-7A47-AF13-027ACBECC8A8}" dt="2025-04-20T05:06:23.478" v="9561" actId="20577"/>
          <ac:spMkLst>
            <pc:docMk/>
            <pc:sldMk cId="4071760430" sldId="321"/>
            <ac:spMk id="9" creationId="{4FA96353-BEFD-452A-EB23-89EDAA9A1B6F}"/>
          </ac:spMkLst>
        </pc:spChg>
        <pc:spChg chg="mod">
          <ac:chgData name="Daniel Bettaney" userId="7ca4e532-702a-4813-b5f8-bed197125464" providerId="ADAL" clId="{AA8162A5-46EF-7A47-AF13-027ACBECC8A8}" dt="2025-04-16T03:01:42.219" v="8837" actId="207"/>
          <ac:spMkLst>
            <pc:docMk/>
            <pc:sldMk cId="4071760430" sldId="321"/>
            <ac:spMk id="10" creationId="{64829562-2F5A-BBEA-F40B-21AA60B4CF9A}"/>
          </ac:spMkLst>
        </pc:spChg>
        <pc:spChg chg="mod">
          <ac:chgData name="Daniel Bettaney" userId="7ca4e532-702a-4813-b5f8-bed197125464" providerId="ADAL" clId="{AA8162A5-46EF-7A47-AF13-027ACBECC8A8}" dt="2025-04-16T03:01:42.219" v="8837" actId="207"/>
          <ac:spMkLst>
            <pc:docMk/>
            <pc:sldMk cId="4071760430" sldId="321"/>
            <ac:spMk id="12" creationId="{3B25953B-B607-9E70-CF23-06116ACD47A1}"/>
          </ac:spMkLst>
        </pc:spChg>
        <pc:picChg chg="add mod">
          <ac:chgData name="Daniel Bettaney" userId="7ca4e532-702a-4813-b5f8-bed197125464" providerId="ADAL" clId="{AA8162A5-46EF-7A47-AF13-027ACBECC8A8}" dt="2025-03-26T09:17:59.219" v="5727"/>
          <ac:picMkLst>
            <pc:docMk/>
            <pc:sldMk cId="4071760430" sldId="321"/>
            <ac:picMk id="3" creationId="{2DA748A7-4261-9BA3-255E-EE0CB412DB28}"/>
          </ac:picMkLst>
        </pc:picChg>
        <pc:picChg chg="add mod">
          <ac:chgData name="Daniel Bettaney" userId="7ca4e532-702a-4813-b5f8-bed197125464" providerId="ADAL" clId="{AA8162A5-46EF-7A47-AF13-027ACBECC8A8}" dt="2025-03-26T09:18:11.533" v="5732"/>
          <ac:picMkLst>
            <pc:docMk/>
            <pc:sldMk cId="4071760430" sldId="321"/>
            <ac:picMk id="11" creationId="{46E529A0-51BD-F46D-C496-C70E2D7EE5F4}"/>
          </ac:picMkLst>
        </pc:picChg>
        <pc:picChg chg="mod">
          <ac:chgData name="Daniel Bettaney" userId="7ca4e532-702a-4813-b5f8-bed197125464" providerId="ADAL" clId="{AA8162A5-46EF-7A47-AF13-027ACBECC8A8}" dt="2025-03-22T14:08:53.254" v="379" actId="1076"/>
          <ac:picMkLst>
            <pc:docMk/>
            <pc:sldMk cId="4071760430" sldId="321"/>
            <ac:picMk id="13" creationId="{026EA713-408F-1137-C7D8-FD550C38EBA1}"/>
          </ac:picMkLst>
        </pc:picChg>
        <pc:picChg chg="mod">
          <ac:chgData name="Daniel Bettaney" userId="7ca4e532-702a-4813-b5f8-bed197125464" providerId="ADAL" clId="{AA8162A5-46EF-7A47-AF13-027ACBECC8A8}" dt="2025-03-22T14:08:38.695" v="375" actId="1076"/>
          <ac:picMkLst>
            <pc:docMk/>
            <pc:sldMk cId="4071760430" sldId="321"/>
            <ac:picMk id="15" creationId="{58C8C9AB-776E-FF4A-3C4D-401B214DC478}"/>
          </ac:picMkLst>
        </pc:picChg>
        <pc:picChg chg="mod">
          <ac:chgData name="Daniel Bettaney" userId="7ca4e532-702a-4813-b5f8-bed197125464" providerId="ADAL" clId="{AA8162A5-46EF-7A47-AF13-027ACBECC8A8}" dt="2025-03-22T14:08:27.608" v="371" actId="1076"/>
          <ac:picMkLst>
            <pc:docMk/>
            <pc:sldMk cId="4071760430" sldId="321"/>
            <ac:picMk id="18" creationId="{5D002E26-0CBC-C76A-3739-4D2A81A83D04}"/>
          </ac:picMkLst>
        </pc:picChg>
      </pc:sldChg>
      <pc:sldChg chg="del">
        <pc:chgData name="Daniel Bettaney" userId="7ca4e532-702a-4813-b5f8-bed197125464" providerId="ADAL" clId="{AA8162A5-46EF-7A47-AF13-027ACBECC8A8}" dt="2025-03-22T14:07:00.690" v="326" actId="2696"/>
        <pc:sldMkLst>
          <pc:docMk/>
          <pc:sldMk cId="3436410492" sldId="322"/>
        </pc:sldMkLst>
      </pc:sldChg>
      <pc:sldChg chg="del">
        <pc:chgData name="Daniel Bettaney" userId="7ca4e532-702a-4813-b5f8-bed197125464" providerId="ADAL" clId="{AA8162A5-46EF-7A47-AF13-027ACBECC8A8}" dt="2025-03-22T14:07:02.379" v="328" actId="2696"/>
        <pc:sldMkLst>
          <pc:docMk/>
          <pc:sldMk cId="374262427" sldId="323"/>
        </pc:sldMkLst>
      </pc:sldChg>
      <pc:sldChg chg="addSp delSp modSp add del mod delAnim modAnim modNotesTx">
        <pc:chgData name="Daniel Bettaney" userId="7ca4e532-702a-4813-b5f8-bed197125464" providerId="ADAL" clId="{AA8162A5-46EF-7A47-AF13-027ACBECC8A8}" dt="2025-04-21T09:03:08.036" v="17186" actId="20577"/>
        <pc:sldMkLst>
          <pc:docMk/>
          <pc:sldMk cId="1331575641" sldId="324"/>
        </pc:sldMkLst>
        <pc:spChg chg="mod">
          <ac:chgData name="Daniel Bettaney" userId="7ca4e532-702a-4813-b5f8-bed197125464" providerId="ADAL" clId="{AA8162A5-46EF-7A47-AF13-027ACBECC8A8}" dt="2025-04-16T03:34:51.286" v="8959" actId="20577"/>
          <ac:spMkLst>
            <pc:docMk/>
            <pc:sldMk cId="1331575641" sldId="324"/>
            <ac:spMk id="6" creationId="{540D4AB4-7C39-0FCA-B17B-A7B4F5757B33}"/>
          </ac:spMkLst>
        </pc:spChg>
        <pc:spChg chg="mod">
          <ac:chgData name="Daniel Bettaney" userId="7ca4e532-702a-4813-b5f8-bed197125464" providerId="ADAL" clId="{AA8162A5-46EF-7A47-AF13-027ACBECC8A8}" dt="2025-04-16T03:33:38.146" v="8934" actId="6559"/>
          <ac:spMkLst>
            <pc:docMk/>
            <pc:sldMk cId="1331575641" sldId="324"/>
            <ac:spMk id="7" creationId="{F4D44AB4-E62E-F738-A3F6-39B2F7EF06E1}"/>
          </ac:spMkLst>
        </pc:spChg>
        <pc:spChg chg="add mod">
          <ac:chgData name="Daniel Bettaney" userId="7ca4e532-702a-4813-b5f8-bed197125464" providerId="ADAL" clId="{AA8162A5-46EF-7A47-AF13-027ACBECC8A8}" dt="2025-04-16T03:31:38.443" v="8919" actId="20577"/>
          <ac:spMkLst>
            <pc:docMk/>
            <pc:sldMk cId="1331575641" sldId="324"/>
            <ac:spMk id="23" creationId="{A77265F7-E877-38D4-D0BD-B6826B06FCF8}"/>
          </ac:spMkLst>
        </pc:spChg>
        <pc:spChg chg="mod">
          <ac:chgData name="Daniel Bettaney" userId="7ca4e532-702a-4813-b5f8-bed197125464" providerId="ADAL" clId="{AA8162A5-46EF-7A47-AF13-027ACBECC8A8}" dt="2025-03-26T09:22:01.057" v="5771" actId="2711"/>
          <ac:spMkLst>
            <pc:docMk/>
            <pc:sldMk cId="1331575641" sldId="324"/>
            <ac:spMk id="28" creationId="{07AF01E2-C98D-6FFB-4589-157D2C92A093}"/>
          </ac:spMkLst>
        </pc:spChg>
        <pc:spChg chg="mod">
          <ac:chgData name="Daniel Bettaney" userId="7ca4e532-702a-4813-b5f8-bed197125464" providerId="ADAL" clId="{AA8162A5-46EF-7A47-AF13-027ACBECC8A8}" dt="2025-03-26T09:21:51.485" v="5770" actId="2711"/>
          <ac:spMkLst>
            <pc:docMk/>
            <pc:sldMk cId="1331575641" sldId="324"/>
            <ac:spMk id="38" creationId="{A8558733-A5B3-8C7F-B963-BD7FBC6408AB}"/>
          </ac:spMkLst>
        </pc:spChg>
        <pc:spChg chg="mod">
          <ac:chgData name="Daniel Bettaney" userId="7ca4e532-702a-4813-b5f8-bed197125464" providerId="ADAL" clId="{AA8162A5-46EF-7A47-AF13-027ACBECC8A8}" dt="2025-03-26T09:22:01.057" v="5771" actId="2711"/>
          <ac:spMkLst>
            <pc:docMk/>
            <pc:sldMk cId="1331575641" sldId="324"/>
            <ac:spMk id="42" creationId="{2C097CC8-05AB-F0E7-DE90-351F02A2B5ED}"/>
          </ac:spMkLst>
        </pc:spChg>
        <pc:spChg chg="mod">
          <ac:chgData name="Daniel Bettaney" userId="7ca4e532-702a-4813-b5f8-bed197125464" providerId="ADAL" clId="{AA8162A5-46EF-7A47-AF13-027ACBECC8A8}" dt="2025-03-26T09:22:01.057" v="5771" actId="2711"/>
          <ac:spMkLst>
            <pc:docMk/>
            <pc:sldMk cId="1331575641" sldId="324"/>
            <ac:spMk id="45" creationId="{BD5FBE16-AA82-F330-F163-D7ECD4FF451E}"/>
          </ac:spMkLst>
        </pc:spChg>
        <pc:picChg chg="add mod">
          <ac:chgData name="Daniel Bettaney" userId="7ca4e532-702a-4813-b5f8-bed197125464" providerId="ADAL" clId="{AA8162A5-46EF-7A47-AF13-027ACBECC8A8}" dt="2025-03-26T09:11:35.557" v="5485"/>
          <ac:picMkLst>
            <pc:docMk/>
            <pc:sldMk cId="1331575641" sldId="324"/>
            <ac:picMk id="10" creationId="{23244035-771F-7E92-E4C3-FFEA015D265A}"/>
          </ac:picMkLst>
        </pc:picChg>
        <pc:picChg chg="add mod">
          <ac:chgData name="Daniel Bettaney" userId="7ca4e532-702a-4813-b5f8-bed197125464" providerId="ADAL" clId="{AA8162A5-46EF-7A47-AF13-027ACBECC8A8}" dt="2025-03-26T09:18:07.377" v="5729"/>
          <ac:picMkLst>
            <pc:docMk/>
            <pc:sldMk cId="1331575641" sldId="324"/>
            <ac:picMk id="11" creationId="{2F00B166-224E-D1D9-D74C-911F3EA76251}"/>
          </ac:picMkLst>
        </pc:picChg>
        <pc:picChg chg="add mod">
          <ac:chgData name="Daniel Bettaney" userId="7ca4e532-702a-4813-b5f8-bed197125464" providerId="ADAL" clId="{AA8162A5-46EF-7A47-AF13-027ACBECC8A8}" dt="2025-04-16T03:25:02.644" v="8888" actId="1076"/>
          <ac:picMkLst>
            <pc:docMk/>
            <pc:sldMk cId="1331575641" sldId="324"/>
            <ac:picMk id="17" creationId="{83661E1E-F97D-7670-E296-C3E7AC202CA7}"/>
          </ac:picMkLst>
        </pc:picChg>
        <pc:picChg chg="add mod">
          <ac:chgData name="Daniel Bettaney" userId="7ca4e532-702a-4813-b5f8-bed197125464" providerId="ADAL" clId="{AA8162A5-46EF-7A47-AF13-027ACBECC8A8}" dt="2025-03-26T09:27:53.169" v="5957" actId="1076"/>
          <ac:picMkLst>
            <pc:docMk/>
            <pc:sldMk cId="1331575641" sldId="324"/>
            <ac:picMk id="19" creationId="{04AAF856-DC58-893C-6962-C9171F4DE416}"/>
          </ac:picMkLst>
        </pc:picChg>
        <pc:picChg chg="add mod">
          <ac:chgData name="Daniel Bettaney" userId="7ca4e532-702a-4813-b5f8-bed197125464" providerId="ADAL" clId="{AA8162A5-46EF-7A47-AF13-027ACBECC8A8}" dt="2025-04-16T03:27:12.030" v="8899" actId="1076"/>
          <ac:picMkLst>
            <pc:docMk/>
            <pc:sldMk cId="1331575641" sldId="324"/>
            <ac:picMk id="20" creationId="{2A6A29E5-3B3D-1B35-EDAA-6D81D9FAE7C3}"/>
          </ac:picMkLst>
        </pc:picChg>
      </pc:sldChg>
      <pc:sldChg chg="del">
        <pc:chgData name="Daniel Bettaney" userId="7ca4e532-702a-4813-b5f8-bed197125464" providerId="ADAL" clId="{AA8162A5-46EF-7A47-AF13-027ACBECC8A8}" dt="2025-03-22T14:07:01.449" v="327" actId="2696"/>
        <pc:sldMkLst>
          <pc:docMk/>
          <pc:sldMk cId="4061820888" sldId="325"/>
        </pc:sldMkLst>
      </pc:sldChg>
      <pc:sldChg chg="del">
        <pc:chgData name="Daniel Bettaney" userId="7ca4e532-702a-4813-b5f8-bed197125464" providerId="ADAL" clId="{AA8162A5-46EF-7A47-AF13-027ACBECC8A8}" dt="2025-03-22T14:07:06.539" v="332" actId="2696"/>
        <pc:sldMkLst>
          <pc:docMk/>
          <pc:sldMk cId="2699113355" sldId="326"/>
        </pc:sldMkLst>
      </pc:sldChg>
      <pc:sldChg chg="del">
        <pc:chgData name="Daniel Bettaney" userId="7ca4e532-702a-4813-b5f8-bed197125464" providerId="ADAL" clId="{AA8162A5-46EF-7A47-AF13-027ACBECC8A8}" dt="2025-03-22T14:06:56.253" v="321" actId="2696"/>
        <pc:sldMkLst>
          <pc:docMk/>
          <pc:sldMk cId="1479754979" sldId="328"/>
        </pc:sldMkLst>
      </pc:sldChg>
      <pc:sldChg chg="del">
        <pc:chgData name="Daniel Bettaney" userId="7ca4e532-702a-4813-b5f8-bed197125464" providerId="ADAL" clId="{AA8162A5-46EF-7A47-AF13-027ACBECC8A8}" dt="2025-03-22T14:06:49.833" v="318" actId="2696"/>
        <pc:sldMkLst>
          <pc:docMk/>
          <pc:sldMk cId="2214208244" sldId="329"/>
        </pc:sldMkLst>
      </pc:sldChg>
      <pc:sldChg chg="addSp delSp modSp add mod delAnim modAnim">
        <pc:chgData name="Daniel Bettaney" userId="7ca4e532-702a-4813-b5f8-bed197125464" providerId="ADAL" clId="{AA8162A5-46EF-7A47-AF13-027ACBECC8A8}" dt="2025-04-19T18:59:12.186" v="9427" actId="1076"/>
        <pc:sldMkLst>
          <pc:docMk/>
          <pc:sldMk cId="3789228583" sldId="330"/>
        </pc:sldMkLst>
        <pc:spChg chg="add mod">
          <ac:chgData name="Daniel Bettaney" userId="7ca4e532-702a-4813-b5f8-bed197125464" providerId="ADAL" clId="{AA8162A5-46EF-7A47-AF13-027ACBECC8A8}" dt="2025-03-26T09:16:36.432" v="5671" actId="20577"/>
          <ac:spMkLst>
            <pc:docMk/>
            <pc:sldMk cId="3789228583" sldId="330"/>
            <ac:spMk id="2" creationId="{8E82EE97-8C3C-44B2-DA1A-029B659ACF1C}"/>
          </ac:spMkLst>
        </pc:spChg>
        <pc:spChg chg="mod">
          <ac:chgData name="Daniel Bettaney" userId="7ca4e532-702a-4813-b5f8-bed197125464" providerId="ADAL" clId="{AA8162A5-46EF-7A47-AF13-027ACBECC8A8}" dt="2025-04-19T18:59:12.186" v="9427" actId="1076"/>
          <ac:spMkLst>
            <pc:docMk/>
            <pc:sldMk cId="3789228583" sldId="330"/>
            <ac:spMk id="10" creationId="{587A4439-894A-CA2D-3E6B-8034D66455B8}"/>
          </ac:spMkLst>
        </pc:spChg>
        <pc:spChg chg="mod">
          <ac:chgData name="Daniel Bettaney" userId="7ca4e532-702a-4813-b5f8-bed197125464" providerId="ADAL" clId="{AA8162A5-46EF-7A47-AF13-027ACBECC8A8}" dt="2025-04-19T18:59:09.588" v="9426" actId="1076"/>
          <ac:spMkLst>
            <pc:docMk/>
            <pc:sldMk cId="3789228583" sldId="330"/>
            <ac:spMk id="11" creationId="{41B2EB96-C4EB-52B5-ACC8-92F4FA9ABDC3}"/>
          </ac:spMkLst>
        </pc:spChg>
        <pc:spChg chg="mod">
          <ac:chgData name="Daniel Bettaney" userId="7ca4e532-702a-4813-b5f8-bed197125464" providerId="ADAL" clId="{AA8162A5-46EF-7A47-AF13-027ACBECC8A8}" dt="2025-04-19T18:59:06.938" v="9425" actId="1076"/>
          <ac:spMkLst>
            <pc:docMk/>
            <pc:sldMk cId="3789228583" sldId="330"/>
            <ac:spMk id="12" creationId="{1FEE1DD4-7241-5C29-439A-C0E1A6B02B7C}"/>
          </ac:spMkLst>
        </pc:spChg>
        <pc:picChg chg="add mod">
          <ac:chgData name="Daniel Bettaney" userId="7ca4e532-702a-4813-b5f8-bed197125464" providerId="ADAL" clId="{AA8162A5-46EF-7A47-AF13-027ACBECC8A8}" dt="2025-03-26T09:16:04.512" v="5631"/>
          <ac:picMkLst>
            <pc:docMk/>
            <pc:sldMk cId="3789228583" sldId="330"/>
            <ac:picMk id="3" creationId="{1CA8FF93-F8D1-6D4D-5753-EAA7759E1BD2}"/>
          </ac:picMkLst>
        </pc:picChg>
        <pc:picChg chg="add mod">
          <ac:chgData name="Daniel Bettaney" userId="7ca4e532-702a-4813-b5f8-bed197125464" providerId="ADAL" clId="{AA8162A5-46EF-7A47-AF13-027ACBECC8A8}" dt="2025-03-26T09:18:09.542" v="5731"/>
          <ac:picMkLst>
            <pc:docMk/>
            <pc:sldMk cId="3789228583" sldId="330"/>
            <ac:picMk id="5" creationId="{091C54FC-47C4-B811-0AAB-0A5BEACFECEA}"/>
          </ac:picMkLst>
        </pc:picChg>
      </pc:sldChg>
      <pc:sldChg chg="addSp delSp modSp mod modAnim modNotesTx">
        <pc:chgData name="Daniel Bettaney" userId="7ca4e532-702a-4813-b5f8-bed197125464" providerId="ADAL" clId="{AA8162A5-46EF-7A47-AF13-027ACBECC8A8}" dt="2025-04-21T08:33:26.396" v="12778" actId="20577"/>
        <pc:sldMkLst>
          <pc:docMk/>
          <pc:sldMk cId="3422280975" sldId="331"/>
        </pc:sldMkLst>
        <pc:spChg chg="mod">
          <ac:chgData name="Daniel Bettaney" userId="7ca4e532-702a-4813-b5f8-bed197125464" providerId="ADAL" clId="{AA8162A5-46EF-7A47-AF13-027ACBECC8A8}" dt="2025-04-16T03:34:13.217" v="8940" actId="20577"/>
          <ac:spMkLst>
            <pc:docMk/>
            <pc:sldMk cId="3422280975" sldId="331"/>
            <ac:spMk id="6" creationId="{EBBF8211-A552-B557-B31E-8553AE1C33FF}"/>
          </ac:spMkLst>
        </pc:spChg>
        <pc:spChg chg="add mod">
          <ac:chgData name="Daniel Bettaney" userId="7ca4e532-702a-4813-b5f8-bed197125464" providerId="ADAL" clId="{AA8162A5-46EF-7A47-AF13-027ACBECC8A8}" dt="2025-04-04T08:36:29.761" v="8074" actId="14100"/>
          <ac:spMkLst>
            <pc:docMk/>
            <pc:sldMk cId="3422280975" sldId="331"/>
            <ac:spMk id="11" creationId="{7DB767F4-DB04-8DE8-20B4-D592ED9987F7}"/>
          </ac:spMkLst>
        </pc:spChg>
        <pc:spChg chg="add mod">
          <ac:chgData name="Daniel Bettaney" userId="7ca4e532-702a-4813-b5f8-bed197125464" providerId="ADAL" clId="{AA8162A5-46EF-7A47-AF13-027ACBECC8A8}" dt="2025-03-22T14:03:54.187" v="306" actId="20577"/>
          <ac:spMkLst>
            <pc:docMk/>
            <pc:sldMk cId="3422280975" sldId="331"/>
            <ac:spMk id="14" creationId="{68266533-37D5-EE7A-7931-1834431A0484}"/>
          </ac:spMkLst>
        </pc:spChg>
        <pc:spChg chg="add mod">
          <ac:chgData name="Daniel Bettaney" userId="7ca4e532-702a-4813-b5f8-bed197125464" providerId="ADAL" clId="{AA8162A5-46EF-7A47-AF13-027ACBECC8A8}" dt="2025-04-18T08:25:16.915" v="9085" actId="20577"/>
          <ac:spMkLst>
            <pc:docMk/>
            <pc:sldMk cId="3422280975" sldId="331"/>
            <ac:spMk id="34" creationId="{8187243F-0C2F-3C95-C8AE-7E81FDC6E54D}"/>
          </ac:spMkLst>
        </pc:spChg>
        <pc:spChg chg="add mod">
          <ac:chgData name="Daniel Bettaney" userId="7ca4e532-702a-4813-b5f8-bed197125464" providerId="ADAL" clId="{AA8162A5-46EF-7A47-AF13-027ACBECC8A8}" dt="2025-04-18T08:25:42.087" v="9097" actId="20577"/>
          <ac:spMkLst>
            <pc:docMk/>
            <pc:sldMk cId="3422280975" sldId="331"/>
            <ac:spMk id="39" creationId="{2B79B688-0E02-6A39-8E91-888BFCD44063}"/>
          </ac:spMkLst>
        </pc:spChg>
        <pc:picChg chg="add mod">
          <ac:chgData name="Daniel Bettaney" userId="7ca4e532-702a-4813-b5f8-bed197125464" providerId="ADAL" clId="{AA8162A5-46EF-7A47-AF13-027ACBECC8A8}" dt="2025-03-22T13:42:57.956" v="63"/>
          <ac:picMkLst>
            <pc:docMk/>
            <pc:sldMk cId="3422280975" sldId="331"/>
            <ac:picMk id="3" creationId="{91BB363F-7BCF-6D59-A6ED-0F0EEA922EA6}"/>
          </ac:picMkLst>
        </pc:picChg>
        <pc:picChg chg="add mod">
          <ac:chgData name="Daniel Bettaney" userId="7ca4e532-702a-4813-b5f8-bed197125464" providerId="ADAL" clId="{AA8162A5-46EF-7A47-AF13-027ACBECC8A8}" dt="2025-04-04T08:36:38.712" v="8075" actId="1076"/>
          <ac:picMkLst>
            <pc:docMk/>
            <pc:sldMk cId="3422280975" sldId="331"/>
            <ac:picMk id="5" creationId="{8F0B2133-C953-AB78-732D-D592578FC7AE}"/>
          </ac:picMkLst>
        </pc:picChg>
        <pc:picChg chg="add mod">
          <ac:chgData name="Daniel Bettaney" userId="7ca4e532-702a-4813-b5f8-bed197125464" providerId="ADAL" clId="{AA8162A5-46EF-7A47-AF13-027ACBECC8A8}" dt="2025-04-04T08:35:56.697" v="8066" actId="1076"/>
          <ac:picMkLst>
            <pc:docMk/>
            <pc:sldMk cId="3422280975" sldId="331"/>
            <ac:picMk id="8" creationId="{8FC531D1-6A3E-E9DC-9EB9-F28CB7F04A61}"/>
          </ac:picMkLst>
        </pc:picChg>
        <pc:picChg chg="mod">
          <ac:chgData name="Daniel Bettaney" userId="7ca4e532-702a-4813-b5f8-bed197125464" providerId="ADAL" clId="{AA8162A5-46EF-7A47-AF13-027ACBECC8A8}" dt="2025-04-04T08:42:05.074" v="8101" actId="1076"/>
          <ac:picMkLst>
            <pc:docMk/>
            <pc:sldMk cId="3422280975" sldId="331"/>
            <ac:picMk id="10" creationId="{D341420A-640E-39C3-D217-B06A1FE7BB62}"/>
          </ac:picMkLst>
        </pc:picChg>
        <pc:picChg chg="add mod">
          <ac:chgData name="Daniel Bettaney" userId="7ca4e532-702a-4813-b5f8-bed197125464" providerId="ADAL" clId="{AA8162A5-46EF-7A47-AF13-027ACBECC8A8}" dt="2025-04-04T08:42:00.134" v="8100" actId="692"/>
          <ac:picMkLst>
            <pc:docMk/>
            <pc:sldMk cId="3422280975" sldId="331"/>
            <ac:picMk id="12" creationId="{DC6B6CD8-F75E-D92B-FB64-7EE4E0046899}"/>
          </ac:picMkLst>
        </pc:picChg>
        <pc:picChg chg="mod">
          <ac:chgData name="Daniel Bettaney" userId="7ca4e532-702a-4813-b5f8-bed197125464" providerId="ADAL" clId="{AA8162A5-46EF-7A47-AF13-027ACBECC8A8}" dt="2025-04-04T08:35:59.894" v="8067" actId="1076"/>
          <ac:picMkLst>
            <pc:docMk/>
            <pc:sldMk cId="3422280975" sldId="331"/>
            <ac:picMk id="15" creationId="{74E74C4A-9C46-3FE6-CECB-E4CB2602D4BC}"/>
          </ac:picMkLst>
        </pc:picChg>
        <pc:picChg chg="add mod">
          <ac:chgData name="Daniel Bettaney" userId="7ca4e532-702a-4813-b5f8-bed197125464" providerId="ADAL" clId="{AA8162A5-46EF-7A47-AF13-027ACBECC8A8}" dt="2025-04-18T08:25:31.250" v="9088" actId="1076"/>
          <ac:picMkLst>
            <pc:docMk/>
            <pc:sldMk cId="3422280975" sldId="331"/>
            <ac:picMk id="19" creationId="{D650409F-A944-B917-7BBA-C9A6F47ADD99}"/>
          </ac:picMkLst>
        </pc:picChg>
        <pc:picChg chg="mod">
          <ac:chgData name="Daniel Bettaney" userId="7ca4e532-702a-4813-b5f8-bed197125464" providerId="ADAL" clId="{AA8162A5-46EF-7A47-AF13-027ACBECC8A8}" dt="2025-04-18T08:21:33.293" v="9040" actId="167"/>
          <ac:picMkLst>
            <pc:docMk/>
            <pc:sldMk cId="3422280975" sldId="331"/>
            <ac:picMk id="24" creationId="{F9E6FF46-6DF5-2143-4360-F6978CA366B4}"/>
          </ac:picMkLst>
        </pc:picChg>
        <pc:cxnChg chg="mod">
          <ac:chgData name="Daniel Bettaney" userId="7ca4e532-702a-4813-b5f8-bed197125464" providerId="ADAL" clId="{AA8162A5-46EF-7A47-AF13-027ACBECC8A8}" dt="2025-04-18T08:17:39.275" v="9018" actId="14100"/>
          <ac:cxnSpMkLst>
            <pc:docMk/>
            <pc:sldMk cId="3422280975" sldId="331"/>
            <ac:cxnSpMk id="17" creationId="{C6495FF7-6444-B3AB-D1B7-F38C7EF8629E}"/>
          </ac:cxnSpMkLst>
        </pc:cxnChg>
        <pc:cxnChg chg="mod">
          <ac:chgData name="Daniel Bettaney" userId="7ca4e532-702a-4813-b5f8-bed197125464" providerId="ADAL" clId="{AA8162A5-46EF-7A47-AF13-027ACBECC8A8}" dt="2025-04-18T08:19:12.187" v="9027" actId="14100"/>
          <ac:cxnSpMkLst>
            <pc:docMk/>
            <pc:sldMk cId="3422280975" sldId="331"/>
            <ac:cxnSpMk id="18" creationId="{C94E3815-D3A5-892C-3CA7-E9CE65B35826}"/>
          </ac:cxnSpMkLst>
        </pc:cxnChg>
        <pc:cxnChg chg="add mod">
          <ac:chgData name="Daniel Bettaney" userId="7ca4e532-702a-4813-b5f8-bed197125464" providerId="ADAL" clId="{AA8162A5-46EF-7A47-AF13-027ACBECC8A8}" dt="2025-04-18T08:18:36.139" v="9023" actId="692"/>
          <ac:cxnSpMkLst>
            <pc:docMk/>
            <pc:sldMk cId="3422280975" sldId="331"/>
            <ac:cxnSpMk id="31" creationId="{99E91A57-5184-0E1A-D78C-56FCC82CFF12}"/>
          </ac:cxnSpMkLst>
        </pc:cxnChg>
        <pc:cxnChg chg="add mod">
          <ac:chgData name="Daniel Bettaney" userId="7ca4e532-702a-4813-b5f8-bed197125464" providerId="ADAL" clId="{AA8162A5-46EF-7A47-AF13-027ACBECC8A8}" dt="2025-04-18T08:19:02.624" v="9026" actId="208"/>
          <ac:cxnSpMkLst>
            <pc:docMk/>
            <pc:sldMk cId="3422280975" sldId="331"/>
            <ac:cxnSpMk id="32" creationId="{2B086D5F-13F8-2E99-77FF-871EF7FA9CD8}"/>
          </ac:cxnSpMkLst>
        </pc:cxnChg>
      </pc:sldChg>
      <pc:sldChg chg="addSp delSp modSp del mod delAnim modAnim">
        <pc:chgData name="Daniel Bettaney" userId="7ca4e532-702a-4813-b5f8-bed197125464" providerId="ADAL" clId="{AA8162A5-46EF-7A47-AF13-027ACBECC8A8}" dt="2025-03-26T09:13:06.488" v="5516" actId="2696"/>
        <pc:sldMkLst>
          <pc:docMk/>
          <pc:sldMk cId="804258887" sldId="332"/>
        </pc:sldMkLst>
      </pc:sldChg>
      <pc:sldChg chg="del">
        <pc:chgData name="Daniel Bettaney" userId="7ca4e532-702a-4813-b5f8-bed197125464" providerId="ADAL" clId="{AA8162A5-46EF-7A47-AF13-027ACBECC8A8}" dt="2025-03-22T14:06:57.365" v="322" actId="2696"/>
        <pc:sldMkLst>
          <pc:docMk/>
          <pc:sldMk cId="966777673" sldId="333"/>
        </pc:sldMkLst>
      </pc:sldChg>
      <pc:sldChg chg="addSp delSp modSp add del mod delAnim modAnim modNotesTx">
        <pc:chgData name="Daniel Bettaney" userId="7ca4e532-702a-4813-b5f8-bed197125464" providerId="ADAL" clId="{AA8162A5-46EF-7A47-AF13-027ACBECC8A8}" dt="2025-04-21T08:58:58.823" v="16419" actId="20577"/>
        <pc:sldMkLst>
          <pc:docMk/>
          <pc:sldMk cId="2728909845" sldId="334"/>
        </pc:sldMkLst>
        <pc:spChg chg="mod">
          <ac:chgData name="Daniel Bettaney" userId="7ca4e532-702a-4813-b5f8-bed197125464" providerId="ADAL" clId="{AA8162A5-46EF-7A47-AF13-027ACBECC8A8}" dt="2025-04-04T11:32:52.868" v="8125" actId="2711"/>
          <ac:spMkLst>
            <pc:docMk/>
            <pc:sldMk cId="2728909845" sldId="334"/>
            <ac:spMk id="2" creationId="{285627ED-6600-E406-0C9A-FE241A472B5F}"/>
          </ac:spMkLst>
        </pc:spChg>
        <pc:spChg chg="add mod">
          <ac:chgData name="Daniel Bettaney" userId="7ca4e532-702a-4813-b5f8-bed197125464" providerId="ADAL" clId="{AA8162A5-46EF-7A47-AF13-027ACBECC8A8}" dt="2025-04-16T01:41:35.022" v="8795" actId="1076"/>
          <ac:spMkLst>
            <pc:docMk/>
            <pc:sldMk cId="2728909845" sldId="334"/>
            <ac:spMk id="6" creationId="{38441E92-070E-1B49-4404-9ED3DED82C42}"/>
          </ac:spMkLst>
        </pc:spChg>
        <pc:spChg chg="add mod">
          <ac:chgData name="Daniel Bettaney" userId="7ca4e532-702a-4813-b5f8-bed197125464" providerId="ADAL" clId="{AA8162A5-46EF-7A47-AF13-027ACBECC8A8}" dt="2025-04-16T01:41:31.438" v="8794" actId="1076"/>
          <ac:spMkLst>
            <pc:docMk/>
            <pc:sldMk cId="2728909845" sldId="334"/>
            <ac:spMk id="7" creationId="{80B328E4-8CB2-49E7-6426-82CF4A48F45D}"/>
          </ac:spMkLst>
        </pc:spChg>
        <pc:spChg chg="add mod">
          <ac:chgData name="Daniel Bettaney" userId="7ca4e532-702a-4813-b5f8-bed197125464" providerId="ADAL" clId="{AA8162A5-46EF-7A47-AF13-027ACBECC8A8}" dt="2025-04-16T01:41:28.458" v="8793" actId="1076"/>
          <ac:spMkLst>
            <pc:docMk/>
            <pc:sldMk cId="2728909845" sldId="334"/>
            <ac:spMk id="8" creationId="{EEAC38B2-AF60-9171-94DE-602CA347CDCF}"/>
          </ac:spMkLst>
        </pc:spChg>
        <pc:spChg chg="add mod">
          <ac:chgData name="Daniel Bettaney" userId="7ca4e532-702a-4813-b5f8-bed197125464" providerId="ADAL" clId="{AA8162A5-46EF-7A47-AF13-027ACBECC8A8}" dt="2025-03-24T14:19:25.078" v="3272" actId="20577"/>
          <ac:spMkLst>
            <pc:docMk/>
            <pc:sldMk cId="2728909845" sldId="334"/>
            <ac:spMk id="9" creationId="{DADD9E81-EF7B-C55D-6D4E-4794FFB39B95}"/>
          </ac:spMkLst>
        </pc:spChg>
        <pc:spChg chg="add mod">
          <ac:chgData name="Daniel Bettaney" userId="7ca4e532-702a-4813-b5f8-bed197125464" providerId="ADAL" clId="{AA8162A5-46EF-7A47-AF13-027ACBECC8A8}" dt="2025-04-16T01:41:14.971" v="8791" actId="1076"/>
          <ac:spMkLst>
            <pc:docMk/>
            <pc:sldMk cId="2728909845" sldId="334"/>
            <ac:spMk id="11" creationId="{91D8F446-EA93-5219-268F-6B32B498943F}"/>
          </ac:spMkLst>
        </pc:spChg>
        <pc:spChg chg="add mod">
          <ac:chgData name="Daniel Bettaney" userId="7ca4e532-702a-4813-b5f8-bed197125464" providerId="ADAL" clId="{AA8162A5-46EF-7A47-AF13-027ACBECC8A8}" dt="2025-04-16T03:34:36.067" v="8955" actId="20577"/>
          <ac:spMkLst>
            <pc:docMk/>
            <pc:sldMk cId="2728909845" sldId="334"/>
            <ac:spMk id="13" creationId="{86D531BF-157E-AF39-6044-F39BC9D3DC4B}"/>
          </ac:spMkLst>
        </pc:spChg>
        <pc:spChg chg="mod">
          <ac:chgData name="Daniel Bettaney" userId="7ca4e532-702a-4813-b5f8-bed197125464" providerId="ADAL" clId="{AA8162A5-46EF-7A47-AF13-027ACBECC8A8}" dt="2025-04-04T11:32:57.137" v="8126" actId="2711"/>
          <ac:spMkLst>
            <pc:docMk/>
            <pc:sldMk cId="2728909845" sldId="334"/>
            <ac:spMk id="14" creationId="{81CF8576-A67C-AA3C-5968-19EA785FD45A}"/>
          </ac:spMkLst>
        </pc:spChg>
        <pc:picChg chg="add mod">
          <ac:chgData name="Daniel Bettaney" userId="7ca4e532-702a-4813-b5f8-bed197125464" providerId="ADAL" clId="{AA8162A5-46EF-7A47-AF13-027ACBECC8A8}" dt="2025-03-26T09:18:06.293" v="5728"/>
          <ac:picMkLst>
            <pc:docMk/>
            <pc:sldMk cId="2728909845" sldId="334"/>
            <ac:picMk id="3" creationId="{A16C161F-6733-CC30-9C0C-9A7928DD734D}"/>
          </ac:picMkLst>
        </pc:picChg>
        <pc:picChg chg="add mod">
          <ac:chgData name="Daniel Bettaney" userId="7ca4e532-702a-4813-b5f8-bed197125464" providerId="ADAL" clId="{AA8162A5-46EF-7A47-AF13-027ACBECC8A8}" dt="2025-04-16T01:41:24.329" v="8792" actId="171"/>
          <ac:picMkLst>
            <pc:docMk/>
            <pc:sldMk cId="2728909845" sldId="334"/>
            <ac:picMk id="5" creationId="{E5A9DBB3-7A65-06E4-879F-364719554B8C}"/>
          </ac:picMkLst>
        </pc:picChg>
        <pc:picChg chg="add mod">
          <ac:chgData name="Daniel Bettaney" userId="7ca4e532-702a-4813-b5f8-bed197125464" providerId="ADAL" clId="{AA8162A5-46EF-7A47-AF13-027ACBECC8A8}" dt="2025-03-26T09:11:28.884" v="5484" actId="1076"/>
          <ac:picMkLst>
            <pc:docMk/>
            <pc:sldMk cId="2728909845" sldId="334"/>
            <ac:picMk id="10" creationId="{A41C72E8-A903-E3AD-F285-D73CEA4A9E7A}"/>
          </ac:picMkLst>
        </pc:picChg>
        <pc:picChg chg="add mod">
          <ac:chgData name="Daniel Bettaney" userId="7ca4e532-702a-4813-b5f8-bed197125464" providerId="ADAL" clId="{AA8162A5-46EF-7A47-AF13-027ACBECC8A8}" dt="2025-04-16T01:37:48.216" v="8765" actId="171"/>
          <ac:picMkLst>
            <pc:docMk/>
            <pc:sldMk cId="2728909845" sldId="334"/>
            <ac:picMk id="12" creationId="{949BB6F1-8AE4-7056-496F-3965C9B97D15}"/>
          </ac:picMkLst>
        </pc:picChg>
      </pc:sldChg>
      <pc:sldChg chg="addSp delSp modSp mod delAnim modAnim">
        <pc:chgData name="Daniel Bettaney" userId="7ca4e532-702a-4813-b5f8-bed197125464" providerId="ADAL" clId="{AA8162A5-46EF-7A47-AF13-027ACBECC8A8}" dt="2025-04-16T03:34:09.295" v="8938" actId="20577"/>
        <pc:sldMkLst>
          <pc:docMk/>
          <pc:sldMk cId="2332561326" sldId="335"/>
        </pc:sldMkLst>
        <pc:spChg chg="mod">
          <ac:chgData name="Daniel Bettaney" userId="7ca4e532-702a-4813-b5f8-bed197125464" providerId="ADAL" clId="{AA8162A5-46EF-7A47-AF13-027ACBECC8A8}" dt="2025-04-16T03:34:09.295" v="8938" actId="20577"/>
          <ac:spMkLst>
            <pc:docMk/>
            <pc:sldMk cId="2332561326" sldId="335"/>
            <ac:spMk id="6" creationId="{49462B30-C068-DD10-D03F-F61033F406E2}"/>
          </ac:spMkLst>
        </pc:spChg>
        <pc:spChg chg="mod">
          <ac:chgData name="Daniel Bettaney" userId="7ca4e532-702a-4813-b5f8-bed197125464" providerId="ADAL" clId="{AA8162A5-46EF-7A47-AF13-027ACBECC8A8}" dt="2025-03-24T11:52:45.446" v="1989" actId="208"/>
          <ac:spMkLst>
            <pc:docMk/>
            <pc:sldMk cId="2332561326" sldId="335"/>
            <ac:spMk id="135" creationId="{4233C70B-CFA3-3B91-01D2-0C33137FD74D}"/>
          </ac:spMkLst>
        </pc:spChg>
        <pc:spChg chg="mod">
          <ac:chgData name="Daniel Bettaney" userId="7ca4e532-702a-4813-b5f8-bed197125464" providerId="ADAL" clId="{AA8162A5-46EF-7A47-AF13-027ACBECC8A8}" dt="2025-04-04T11:30:31.939" v="8103" actId="1076"/>
          <ac:spMkLst>
            <pc:docMk/>
            <pc:sldMk cId="2332561326" sldId="335"/>
            <ac:spMk id="253" creationId="{2142418C-5D4C-8650-9904-BCF9FFF707B0}"/>
          </ac:spMkLst>
        </pc:spChg>
        <pc:spChg chg="mod">
          <ac:chgData name="Daniel Bettaney" userId="7ca4e532-702a-4813-b5f8-bed197125464" providerId="ADAL" clId="{AA8162A5-46EF-7A47-AF13-027ACBECC8A8}" dt="2025-04-04T11:30:39.038" v="8105" actId="1076"/>
          <ac:spMkLst>
            <pc:docMk/>
            <pc:sldMk cId="2332561326" sldId="335"/>
            <ac:spMk id="280" creationId="{517B1947-41E5-3965-E58F-9A85804DCFA6}"/>
          </ac:spMkLst>
        </pc:spChg>
        <pc:spChg chg="mod">
          <ac:chgData name="Daniel Bettaney" userId="7ca4e532-702a-4813-b5f8-bed197125464" providerId="ADAL" clId="{AA8162A5-46EF-7A47-AF13-027ACBECC8A8}" dt="2025-04-04T11:30:51.089" v="8107" actId="1076"/>
          <ac:spMkLst>
            <pc:docMk/>
            <pc:sldMk cId="2332561326" sldId="335"/>
            <ac:spMk id="282" creationId="{85B3CBF1-CE58-25A8-D5C6-2FF4F3C7B639}"/>
          </ac:spMkLst>
        </pc:spChg>
        <pc:spChg chg="mod">
          <ac:chgData name="Daniel Bettaney" userId="7ca4e532-702a-4813-b5f8-bed197125464" providerId="ADAL" clId="{AA8162A5-46EF-7A47-AF13-027ACBECC8A8}" dt="2025-04-04T11:32:16.587" v="8123" actId="1076"/>
          <ac:spMkLst>
            <pc:docMk/>
            <pc:sldMk cId="2332561326" sldId="335"/>
            <ac:spMk id="284" creationId="{DE891FCA-3482-A824-8F66-B364AFBF651D}"/>
          </ac:spMkLst>
        </pc:spChg>
        <pc:spChg chg="mod">
          <ac:chgData name="Daniel Bettaney" userId="7ca4e532-702a-4813-b5f8-bed197125464" providerId="ADAL" clId="{AA8162A5-46EF-7A47-AF13-027ACBECC8A8}" dt="2025-04-04T11:32:20.402" v="8124" actId="1076"/>
          <ac:spMkLst>
            <pc:docMk/>
            <pc:sldMk cId="2332561326" sldId="335"/>
            <ac:spMk id="285" creationId="{37E7DCD4-BF58-A319-9FF8-78D952E71B0E}"/>
          </ac:spMkLst>
        </pc:spChg>
        <pc:spChg chg="mod">
          <ac:chgData name="Daniel Bettaney" userId="7ca4e532-702a-4813-b5f8-bed197125464" providerId="ADAL" clId="{AA8162A5-46EF-7A47-AF13-027ACBECC8A8}" dt="2025-04-04T11:31:58.784" v="8120" actId="1076"/>
          <ac:spMkLst>
            <pc:docMk/>
            <pc:sldMk cId="2332561326" sldId="335"/>
            <ac:spMk id="286" creationId="{F509A451-D44D-8EC6-28F9-F500C44AFA10}"/>
          </ac:spMkLst>
        </pc:spChg>
        <pc:spChg chg="mod">
          <ac:chgData name="Daniel Bettaney" userId="7ca4e532-702a-4813-b5f8-bed197125464" providerId="ADAL" clId="{AA8162A5-46EF-7A47-AF13-027ACBECC8A8}" dt="2025-04-04T11:32:04.655" v="8121" actId="1076"/>
          <ac:spMkLst>
            <pc:docMk/>
            <pc:sldMk cId="2332561326" sldId="335"/>
            <ac:spMk id="287" creationId="{CD6E57E0-3066-AD70-650D-D6DA70A8D34F}"/>
          </ac:spMkLst>
        </pc:spChg>
        <pc:spChg chg="mod">
          <ac:chgData name="Daniel Bettaney" userId="7ca4e532-702a-4813-b5f8-bed197125464" providerId="ADAL" clId="{AA8162A5-46EF-7A47-AF13-027ACBECC8A8}" dt="2025-03-24T12:02:02.930" v="2030" actId="2711"/>
          <ac:spMkLst>
            <pc:docMk/>
            <pc:sldMk cId="2332561326" sldId="335"/>
            <ac:spMk id="311" creationId="{05340442-F9C6-D17D-5C60-8C66B21461B1}"/>
          </ac:spMkLst>
        </pc:spChg>
        <pc:spChg chg="mod">
          <ac:chgData name="Daniel Bettaney" userId="7ca4e532-702a-4813-b5f8-bed197125464" providerId="ADAL" clId="{AA8162A5-46EF-7A47-AF13-027ACBECC8A8}" dt="2025-04-04T11:32:11.237" v="8122" actId="1076"/>
          <ac:spMkLst>
            <pc:docMk/>
            <pc:sldMk cId="2332561326" sldId="335"/>
            <ac:spMk id="317" creationId="{BB0BDDE0-847D-E0A4-91B1-C30545954E79}"/>
          </ac:spMkLst>
        </pc:spChg>
        <pc:picChg chg="mod">
          <ac:chgData name="Daniel Bettaney" userId="7ca4e532-702a-4813-b5f8-bed197125464" providerId="ADAL" clId="{AA8162A5-46EF-7A47-AF13-027ACBECC8A8}" dt="2025-04-04T08:02:30.943" v="7874" actId="1076"/>
          <ac:picMkLst>
            <pc:docMk/>
            <pc:sldMk cId="2332561326" sldId="335"/>
            <ac:picMk id="3" creationId="{8710650A-5629-6214-1748-57902549ACFB}"/>
          </ac:picMkLst>
        </pc:picChg>
        <pc:picChg chg="add mod">
          <ac:chgData name="Daniel Bettaney" userId="7ca4e532-702a-4813-b5f8-bed197125464" providerId="ADAL" clId="{AA8162A5-46EF-7A47-AF13-027ACBECC8A8}" dt="2025-03-22T13:42:01.267" v="42"/>
          <ac:picMkLst>
            <pc:docMk/>
            <pc:sldMk cId="2332561326" sldId="335"/>
            <ac:picMk id="8" creationId="{53BE0F12-E48E-80CC-E14C-4E868416BB67}"/>
          </ac:picMkLst>
        </pc:picChg>
        <pc:picChg chg="add mod">
          <ac:chgData name="Daniel Bettaney" userId="7ca4e532-702a-4813-b5f8-bed197125464" providerId="ADAL" clId="{AA8162A5-46EF-7A47-AF13-027ACBECC8A8}" dt="2025-03-22T13:42:05.248" v="43"/>
          <ac:picMkLst>
            <pc:docMk/>
            <pc:sldMk cId="2332561326" sldId="335"/>
            <ac:picMk id="9" creationId="{21BC60DB-9ECE-39DC-A548-875B2A45DFB3}"/>
          </ac:picMkLst>
        </pc:picChg>
        <pc:picChg chg="mod">
          <ac:chgData name="Daniel Bettaney" userId="7ca4e532-702a-4813-b5f8-bed197125464" providerId="ADAL" clId="{AA8162A5-46EF-7A47-AF13-027ACBECC8A8}" dt="2025-03-26T08:41:53.187" v="5270" actId="1076"/>
          <ac:picMkLst>
            <pc:docMk/>
            <pc:sldMk cId="2332561326" sldId="335"/>
            <ac:picMk id="310" creationId="{8B950662-126C-92EA-CA28-22225FA94F90}"/>
          </ac:picMkLst>
        </pc:picChg>
        <pc:cxnChg chg="mod">
          <ac:chgData name="Daniel Bettaney" userId="7ca4e532-702a-4813-b5f8-bed197125464" providerId="ADAL" clId="{AA8162A5-46EF-7A47-AF13-027ACBECC8A8}" dt="2025-03-24T11:45:52.311" v="1949" actId="1076"/>
          <ac:cxnSpMkLst>
            <pc:docMk/>
            <pc:sldMk cId="2332561326" sldId="335"/>
            <ac:cxnSpMk id="102" creationId="{D85BCAD6-4778-9F64-1C37-7358317AFBC5}"/>
          </ac:cxnSpMkLst>
        </pc:cxnChg>
      </pc:sldChg>
      <pc:sldChg chg="addSp delSp modSp del mod modAnim">
        <pc:chgData name="Daniel Bettaney" userId="7ca4e532-702a-4813-b5f8-bed197125464" providerId="ADAL" clId="{AA8162A5-46EF-7A47-AF13-027ACBECC8A8}" dt="2025-03-24T13:18:57.511" v="2685" actId="2696"/>
        <pc:sldMkLst>
          <pc:docMk/>
          <pc:sldMk cId="4139853126" sldId="339"/>
        </pc:sldMkLst>
      </pc:sldChg>
      <pc:sldChg chg="addSp delSp modSp del mod">
        <pc:chgData name="Daniel Bettaney" userId="7ca4e532-702a-4813-b5f8-bed197125464" providerId="ADAL" clId="{AA8162A5-46EF-7A47-AF13-027ACBECC8A8}" dt="2025-03-24T11:59:50.926" v="2003" actId="2696"/>
        <pc:sldMkLst>
          <pc:docMk/>
          <pc:sldMk cId="153725471" sldId="340"/>
        </pc:sldMkLst>
      </pc:sldChg>
      <pc:sldChg chg="addSp delSp modSp mod ord delAnim modAnim">
        <pc:chgData name="Daniel Bettaney" userId="7ca4e532-702a-4813-b5f8-bed197125464" providerId="ADAL" clId="{AA8162A5-46EF-7A47-AF13-027ACBECC8A8}" dt="2025-03-26T08:14:39.871" v="4838" actId="20578"/>
        <pc:sldMkLst>
          <pc:docMk/>
          <pc:sldMk cId="4056299149" sldId="341"/>
        </pc:sldMkLst>
        <pc:spChg chg="add mod">
          <ac:chgData name="Daniel Bettaney" userId="7ca4e532-702a-4813-b5f8-bed197125464" providerId="ADAL" clId="{AA8162A5-46EF-7A47-AF13-027ACBECC8A8}" dt="2025-03-24T12:02:22.181" v="2031" actId="2711"/>
          <ac:spMkLst>
            <pc:docMk/>
            <pc:sldMk cId="4056299149" sldId="341"/>
            <ac:spMk id="5" creationId="{CE102E00-AB7F-470E-45E1-E1F0A153F3AC}"/>
          </ac:spMkLst>
        </pc:spChg>
        <pc:spChg chg="mod">
          <ac:chgData name="Daniel Bettaney" userId="7ca4e532-702a-4813-b5f8-bed197125464" providerId="ADAL" clId="{AA8162A5-46EF-7A47-AF13-027ACBECC8A8}" dt="2025-03-25T17:56:55.630" v="4812" actId="20577"/>
          <ac:spMkLst>
            <pc:docMk/>
            <pc:sldMk cId="4056299149" sldId="341"/>
            <ac:spMk id="6" creationId="{4081EED6-6956-D8FB-A97F-09F1D3062C4D}"/>
          </ac:spMkLst>
        </pc:spChg>
        <pc:spChg chg="add mod">
          <ac:chgData name="Daniel Bettaney" userId="7ca4e532-702a-4813-b5f8-bed197125464" providerId="ADAL" clId="{AA8162A5-46EF-7A47-AF13-027ACBECC8A8}" dt="2025-03-25T11:12:30.279" v="4446" actId="1076"/>
          <ac:spMkLst>
            <pc:docMk/>
            <pc:sldMk cId="4056299149" sldId="341"/>
            <ac:spMk id="9" creationId="{2ABA1CB1-4E1F-0BF3-2E91-AD777C544679}"/>
          </ac:spMkLst>
        </pc:spChg>
        <pc:spChg chg="add mod">
          <ac:chgData name="Daniel Bettaney" userId="7ca4e532-702a-4813-b5f8-bed197125464" providerId="ADAL" clId="{AA8162A5-46EF-7A47-AF13-027ACBECC8A8}" dt="2025-03-25T17:57:38.759" v="4831" actId="20577"/>
          <ac:spMkLst>
            <pc:docMk/>
            <pc:sldMk cId="4056299149" sldId="341"/>
            <ac:spMk id="11" creationId="{7C03FB41-1522-85E2-BA87-6A352642CDCC}"/>
          </ac:spMkLst>
        </pc:spChg>
        <pc:picChg chg="add mod">
          <ac:chgData name="Daniel Bettaney" userId="7ca4e532-702a-4813-b5f8-bed197125464" providerId="ADAL" clId="{AA8162A5-46EF-7A47-AF13-027ACBECC8A8}" dt="2025-03-22T13:42:48.208" v="61"/>
          <ac:picMkLst>
            <pc:docMk/>
            <pc:sldMk cId="4056299149" sldId="341"/>
            <ac:picMk id="2" creationId="{E84DD63B-9559-B51D-153B-F91A441C92FE}"/>
          </ac:picMkLst>
        </pc:picChg>
        <pc:picChg chg="add mod">
          <ac:chgData name="Daniel Bettaney" userId="7ca4e532-702a-4813-b5f8-bed197125464" providerId="ADAL" clId="{AA8162A5-46EF-7A47-AF13-027ACBECC8A8}" dt="2025-03-22T13:42:48.208" v="61"/>
          <ac:picMkLst>
            <pc:docMk/>
            <pc:sldMk cId="4056299149" sldId="341"/>
            <ac:picMk id="3" creationId="{020AABD0-51E3-B8C3-FFF0-9502C2841860}"/>
          </ac:picMkLst>
        </pc:picChg>
        <pc:picChg chg="mod">
          <ac:chgData name="Daniel Bettaney" userId="7ca4e532-702a-4813-b5f8-bed197125464" providerId="ADAL" clId="{AA8162A5-46EF-7A47-AF13-027ACBECC8A8}" dt="2025-03-25T11:06:20.728" v="4257" actId="1076"/>
          <ac:picMkLst>
            <pc:docMk/>
            <pc:sldMk cId="4056299149" sldId="341"/>
            <ac:picMk id="8" creationId="{BFD198F0-C0D2-3EF1-70F3-C9B8EFEE341C}"/>
          </ac:picMkLst>
        </pc:picChg>
      </pc:sldChg>
      <pc:sldChg chg="addSp delSp modSp mod ord delAnim modAnim">
        <pc:chgData name="Daniel Bettaney" userId="7ca4e532-702a-4813-b5f8-bed197125464" providerId="ADAL" clId="{AA8162A5-46EF-7A47-AF13-027ACBECC8A8}" dt="2025-03-26T08:14:43.489" v="4839" actId="20578"/>
        <pc:sldMkLst>
          <pc:docMk/>
          <pc:sldMk cId="435840988" sldId="342"/>
        </pc:sldMkLst>
        <pc:spChg chg="mod">
          <ac:chgData name="Daniel Bettaney" userId="7ca4e532-702a-4813-b5f8-bed197125464" providerId="ADAL" clId="{AA8162A5-46EF-7A47-AF13-027ACBECC8A8}" dt="2025-03-22T13:45:00.761" v="87" actId="1076"/>
          <ac:spMkLst>
            <pc:docMk/>
            <pc:sldMk cId="435840988" sldId="342"/>
            <ac:spMk id="5" creationId="{71311571-D0CB-6BFA-4A34-A007F27F02D7}"/>
          </ac:spMkLst>
        </pc:spChg>
        <pc:spChg chg="mod">
          <ac:chgData name="Daniel Bettaney" userId="7ca4e532-702a-4813-b5f8-bed197125464" providerId="ADAL" clId="{AA8162A5-46EF-7A47-AF13-027ACBECC8A8}" dt="2025-03-25T17:57:05.697" v="4816" actId="20577"/>
          <ac:spMkLst>
            <pc:docMk/>
            <pc:sldMk cId="435840988" sldId="342"/>
            <ac:spMk id="6" creationId="{9A66080B-D7A1-2B4F-FD17-105B9E7D9740}"/>
          </ac:spMkLst>
        </pc:spChg>
        <pc:spChg chg="add mod">
          <ac:chgData name="Daniel Bettaney" userId="7ca4e532-702a-4813-b5f8-bed197125464" providerId="ADAL" clId="{AA8162A5-46EF-7A47-AF13-027ACBECC8A8}" dt="2025-03-25T11:14:12.555" v="4509" actId="1076"/>
          <ac:spMkLst>
            <pc:docMk/>
            <pc:sldMk cId="435840988" sldId="342"/>
            <ac:spMk id="19" creationId="{83905BCD-253D-05ED-FC06-04FA217FE84D}"/>
          </ac:spMkLst>
        </pc:spChg>
        <pc:spChg chg="add mod">
          <ac:chgData name="Daniel Bettaney" userId="7ca4e532-702a-4813-b5f8-bed197125464" providerId="ADAL" clId="{AA8162A5-46EF-7A47-AF13-027ACBECC8A8}" dt="2025-03-25T11:14:14.832" v="4510" actId="1076"/>
          <ac:spMkLst>
            <pc:docMk/>
            <pc:sldMk cId="435840988" sldId="342"/>
            <ac:spMk id="20" creationId="{E9F2A04C-B775-4EB7-A859-9A859E4B7469}"/>
          </ac:spMkLst>
        </pc:spChg>
        <pc:spChg chg="add mod">
          <ac:chgData name="Daniel Bettaney" userId="7ca4e532-702a-4813-b5f8-bed197125464" providerId="ADAL" clId="{AA8162A5-46EF-7A47-AF13-027ACBECC8A8}" dt="2025-03-25T11:14:17.882" v="4511" actId="1076"/>
          <ac:spMkLst>
            <pc:docMk/>
            <pc:sldMk cId="435840988" sldId="342"/>
            <ac:spMk id="22" creationId="{15B74AD0-244F-6F0B-47BA-41FD71567BEB}"/>
          </ac:spMkLst>
        </pc:spChg>
        <pc:spChg chg="add mod">
          <ac:chgData name="Daniel Bettaney" userId="7ca4e532-702a-4813-b5f8-bed197125464" providerId="ADAL" clId="{AA8162A5-46EF-7A47-AF13-027ACBECC8A8}" dt="2025-03-25T11:14:23.082" v="4512" actId="1076"/>
          <ac:spMkLst>
            <pc:docMk/>
            <pc:sldMk cId="435840988" sldId="342"/>
            <ac:spMk id="23" creationId="{680FF185-B4D4-67A6-03F6-CBE11BA09C61}"/>
          </ac:spMkLst>
        </pc:spChg>
        <pc:picChg chg="add mod">
          <ac:chgData name="Daniel Bettaney" userId="7ca4e532-702a-4813-b5f8-bed197125464" providerId="ADAL" clId="{AA8162A5-46EF-7A47-AF13-027ACBECC8A8}" dt="2025-03-25T11:16:43.210" v="4514" actId="1076"/>
          <ac:picMkLst>
            <pc:docMk/>
            <pc:sldMk cId="435840988" sldId="342"/>
            <ac:picMk id="2" creationId="{1BF62BD5-5431-994B-E45A-F85E2AC468D4}"/>
          </ac:picMkLst>
        </pc:picChg>
        <pc:picChg chg="add mod">
          <ac:chgData name="Daniel Bettaney" userId="7ca4e532-702a-4813-b5f8-bed197125464" providerId="ADAL" clId="{AA8162A5-46EF-7A47-AF13-027ACBECC8A8}" dt="2025-03-22T13:42:19.472" v="50"/>
          <ac:picMkLst>
            <pc:docMk/>
            <pc:sldMk cId="435840988" sldId="342"/>
            <ac:picMk id="9" creationId="{167F796B-34C5-65EA-16AF-C10462CE8162}"/>
          </ac:picMkLst>
        </pc:picChg>
        <pc:picChg chg="add mod">
          <ac:chgData name="Daniel Bettaney" userId="7ca4e532-702a-4813-b5f8-bed197125464" providerId="ADAL" clId="{AA8162A5-46EF-7A47-AF13-027ACBECC8A8}" dt="2025-03-22T13:42:27.799" v="54"/>
          <ac:picMkLst>
            <pc:docMk/>
            <pc:sldMk cId="435840988" sldId="342"/>
            <ac:picMk id="11" creationId="{811D8E29-3262-6EC7-D4BC-21F4B2EF9E9E}"/>
          </ac:picMkLst>
        </pc:picChg>
        <pc:picChg chg="add mod">
          <ac:chgData name="Daniel Bettaney" userId="7ca4e532-702a-4813-b5f8-bed197125464" providerId="ADAL" clId="{AA8162A5-46EF-7A47-AF13-027ACBECC8A8}" dt="2025-03-24T18:44:14.861" v="3876" actId="1076"/>
          <ac:picMkLst>
            <pc:docMk/>
            <pc:sldMk cId="435840988" sldId="342"/>
            <ac:picMk id="12" creationId="{9CFE16A7-AB41-536A-E1E1-37B5D2E13859}"/>
          </ac:picMkLst>
        </pc:picChg>
        <pc:picChg chg="add mod">
          <ac:chgData name="Daniel Bettaney" userId="7ca4e532-702a-4813-b5f8-bed197125464" providerId="ADAL" clId="{AA8162A5-46EF-7A47-AF13-027ACBECC8A8}" dt="2025-03-24T18:44:05.505" v="3874" actId="1076"/>
          <ac:picMkLst>
            <pc:docMk/>
            <pc:sldMk cId="435840988" sldId="342"/>
            <ac:picMk id="13" creationId="{1576396D-7189-F496-5139-973E7ACAEB40}"/>
          </ac:picMkLst>
        </pc:picChg>
      </pc:sldChg>
      <pc:sldChg chg="addSp delSp modSp new mod delAnim modAnim modNotesTx">
        <pc:chgData name="Daniel Bettaney" userId="7ca4e532-702a-4813-b5f8-bed197125464" providerId="ADAL" clId="{AA8162A5-46EF-7A47-AF13-027ACBECC8A8}" dt="2025-04-21T08:27:28.461" v="11814" actId="20577"/>
        <pc:sldMkLst>
          <pc:docMk/>
          <pc:sldMk cId="3239760796" sldId="343"/>
        </pc:sldMkLst>
        <pc:spChg chg="mod">
          <ac:chgData name="Daniel Bettaney" userId="7ca4e532-702a-4813-b5f8-bed197125464" providerId="ADAL" clId="{AA8162A5-46EF-7A47-AF13-027ACBECC8A8}" dt="2025-04-16T03:34:03.797" v="8936" actId="20577"/>
          <ac:spMkLst>
            <pc:docMk/>
            <pc:sldMk cId="3239760796" sldId="343"/>
            <ac:spMk id="6" creationId="{C6A03E20-D5EF-F2F4-ED71-68DFE1F4DDB9}"/>
          </ac:spMkLst>
        </pc:spChg>
        <pc:spChg chg="add mod">
          <ac:chgData name="Daniel Bettaney" userId="7ca4e532-702a-4813-b5f8-bed197125464" providerId="ADAL" clId="{AA8162A5-46EF-7A47-AF13-027ACBECC8A8}" dt="2025-03-24T12:14:01.145" v="2044"/>
          <ac:spMkLst>
            <pc:docMk/>
            <pc:sldMk cId="3239760796" sldId="343"/>
            <ac:spMk id="8" creationId="{BEA61D2E-80EB-C555-64CF-90BB58878BDA}"/>
          </ac:spMkLst>
        </pc:spChg>
        <pc:spChg chg="add mod">
          <ac:chgData name="Daniel Bettaney" userId="7ca4e532-702a-4813-b5f8-bed197125464" providerId="ADAL" clId="{AA8162A5-46EF-7A47-AF13-027ACBECC8A8}" dt="2025-03-24T13:17:33.945" v="2684" actId="1076"/>
          <ac:spMkLst>
            <pc:docMk/>
            <pc:sldMk cId="3239760796" sldId="343"/>
            <ac:spMk id="68" creationId="{1D5F4F17-C43D-799E-C566-E6DE454513D4}"/>
          </ac:spMkLst>
        </pc:spChg>
        <pc:spChg chg="add mod">
          <ac:chgData name="Daniel Bettaney" userId="7ca4e532-702a-4813-b5f8-bed197125464" providerId="ADAL" clId="{AA8162A5-46EF-7A47-AF13-027ACBECC8A8}" dt="2025-03-24T13:17:07.658" v="2680" actId="1076"/>
          <ac:spMkLst>
            <pc:docMk/>
            <pc:sldMk cId="3239760796" sldId="343"/>
            <ac:spMk id="69" creationId="{7A7836FC-B7EC-BC1B-2EE4-F0DF913F9B7F}"/>
          </ac:spMkLst>
        </pc:spChg>
        <pc:spChg chg="add mod">
          <ac:chgData name="Daniel Bettaney" userId="7ca4e532-702a-4813-b5f8-bed197125464" providerId="ADAL" clId="{AA8162A5-46EF-7A47-AF13-027ACBECC8A8}" dt="2025-03-24T13:17:27.209" v="2683" actId="1076"/>
          <ac:spMkLst>
            <pc:docMk/>
            <pc:sldMk cId="3239760796" sldId="343"/>
            <ac:spMk id="88" creationId="{DAD684D9-6832-8336-6C44-05CE4B582A3D}"/>
          </ac:spMkLst>
        </pc:spChg>
        <pc:spChg chg="add mod">
          <ac:chgData name="Daniel Bettaney" userId="7ca4e532-702a-4813-b5f8-bed197125464" providerId="ADAL" clId="{AA8162A5-46EF-7A47-AF13-027ACBECC8A8}" dt="2025-03-24T12:44:14.445" v="2350" actId="14100"/>
          <ac:spMkLst>
            <pc:docMk/>
            <pc:sldMk cId="3239760796" sldId="343"/>
            <ac:spMk id="89" creationId="{F05A32FF-1BF5-12D2-433A-2CDA0220CB5E}"/>
          </ac:spMkLst>
        </pc:spChg>
        <pc:spChg chg="add mod">
          <ac:chgData name="Daniel Bettaney" userId="7ca4e532-702a-4813-b5f8-bed197125464" providerId="ADAL" clId="{AA8162A5-46EF-7A47-AF13-027ACBECC8A8}" dt="2025-03-24T12:45:40.847" v="2378" actId="1076"/>
          <ac:spMkLst>
            <pc:docMk/>
            <pc:sldMk cId="3239760796" sldId="343"/>
            <ac:spMk id="188" creationId="{A1C3026F-6CAA-55CB-2FCC-8873C7A16C2F}"/>
          </ac:spMkLst>
        </pc:spChg>
        <pc:spChg chg="add mod">
          <ac:chgData name="Daniel Bettaney" userId="7ca4e532-702a-4813-b5f8-bed197125464" providerId="ADAL" clId="{AA8162A5-46EF-7A47-AF13-027ACBECC8A8}" dt="2025-03-24T12:45:44.600" v="2379" actId="1076"/>
          <ac:spMkLst>
            <pc:docMk/>
            <pc:sldMk cId="3239760796" sldId="343"/>
            <ac:spMk id="189" creationId="{D817112A-00DE-4D75-A16C-2B64C823333E}"/>
          </ac:spMkLst>
        </pc:spChg>
        <pc:spChg chg="add mod">
          <ac:chgData name="Daniel Bettaney" userId="7ca4e532-702a-4813-b5f8-bed197125464" providerId="ADAL" clId="{AA8162A5-46EF-7A47-AF13-027ACBECC8A8}" dt="2025-03-24T12:52:09.530" v="2436" actId="1076"/>
          <ac:spMkLst>
            <pc:docMk/>
            <pc:sldMk cId="3239760796" sldId="343"/>
            <ac:spMk id="199" creationId="{143A6BD3-75B9-FFF5-64D5-DCB98E3B50EE}"/>
          </ac:spMkLst>
        </pc:spChg>
        <pc:spChg chg="add mod">
          <ac:chgData name="Daniel Bettaney" userId="7ca4e532-702a-4813-b5f8-bed197125464" providerId="ADAL" clId="{AA8162A5-46EF-7A47-AF13-027ACBECC8A8}" dt="2025-03-24T12:52:39.047" v="2440"/>
          <ac:spMkLst>
            <pc:docMk/>
            <pc:sldMk cId="3239760796" sldId="343"/>
            <ac:spMk id="200" creationId="{38B1BB96-9115-11AF-D40A-3FB2AAEC49B5}"/>
          </ac:spMkLst>
        </pc:spChg>
        <pc:spChg chg="add mod">
          <ac:chgData name="Daniel Bettaney" userId="7ca4e532-702a-4813-b5f8-bed197125464" providerId="ADAL" clId="{AA8162A5-46EF-7A47-AF13-027ACBECC8A8}" dt="2025-03-24T12:53:29.123" v="2456" actId="1076"/>
          <ac:spMkLst>
            <pc:docMk/>
            <pc:sldMk cId="3239760796" sldId="343"/>
            <ac:spMk id="202" creationId="{19437168-B15D-6CD1-B5A5-E71BCA2131D6}"/>
          </ac:spMkLst>
        </pc:spChg>
        <pc:spChg chg="add mod">
          <ac:chgData name="Daniel Bettaney" userId="7ca4e532-702a-4813-b5f8-bed197125464" providerId="ADAL" clId="{AA8162A5-46EF-7A47-AF13-027ACBECC8A8}" dt="2025-03-24T12:56:48.420" v="2468" actId="1076"/>
          <ac:spMkLst>
            <pc:docMk/>
            <pc:sldMk cId="3239760796" sldId="343"/>
            <ac:spMk id="203" creationId="{88339EC3-5930-9D65-9762-E51A3447DEB8}"/>
          </ac:spMkLst>
        </pc:spChg>
        <pc:spChg chg="add mod">
          <ac:chgData name="Daniel Bettaney" userId="7ca4e532-702a-4813-b5f8-bed197125464" providerId="ADAL" clId="{AA8162A5-46EF-7A47-AF13-027ACBECC8A8}" dt="2025-03-24T12:57:02.067" v="2472" actId="20577"/>
          <ac:spMkLst>
            <pc:docMk/>
            <pc:sldMk cId="3239760796" sldId="343"/>
            <ac:spMk id="204" creationId="{168A7F7C-57FC-CAB0-728A-3295C1F2D193}"/>
          </ac:spMkLst>
        </pc:spChg>
        <pc:spChg chg="add mod">
          <ac:chgData name="Daniel Bettaney" userId="7ca4e532-702a-4813-b5f8-bed197125464" providerId="ADAL" clId="{AA8162A5-46EF-7A47-AF13-027ACBECC8A8}" dt="2025-03-24T12:57:09.583" v="2476" actId="20577"/>
          <ac:spMkLst>
            <pc:docMk/>
            <pc:sldMk cId="3239760796" sldId="343"/>
            <ac:spMk id="205" creationId="{B28783F9-F956-5AE6-D92F-FF46E95D4ACE}"/>
          </ac:spMkLst>
        </pc:spChg>
        <pc:spChg chg="add mod">
          <ac:chgData name="Daniel Bettaney" userId="7ca4e532-702a-4813-b5f8-bed197125464" providerId="ADAL" clId="{AA8162A5-46EF-7A47-AF13-027ACBECC8A8}" dt="2025-03-24T12:57:19.230" v="2478" actId="1076"/>
          <ac:spMkLst>
            <pc:docMk/>
            <pc:sldMk cId="3239760796" sldId="343"/>
            <ac:spMk id="206" creationId="{07DD8228-0F22-22C6-7E25-D86C62FB882E}"/>
          </ac:spMkLst>
        </pc:spChg>
        <pc:spChg chg="add mod">
          <ac:chgData name="Daniel Bettaney" userId="7ca4e532-702a-4813-b5f8-bed197125464" providerId="ADAL" clId="{AA8162A5-46EF-7A47-AF13-027ACBECC8A8}" dt="2025-03-24T12:57:37.584" v="2483" actId="1076"/>
          <ac:spMkLst>
            <pc:docMk/>
            <pc:sldMk cId="3239760796" sldId="343"/>
            <ac:spMk id="207" creationId="{7B11D52B-9822-0CEE-85F4-EFAD72573329}"/>
          </ac:spMkLst>
        </pc:spChg>
        <pc:spChg chg="add mod">
          <ac:chgData name="Daniel Bettaney" userId="7ca4e532-702a-4813-b5f8-bed197125464" providerId="ADAL" clId="{AA8162A5-46EF-7A47-AF13-027ACBECC8A8}" dt="2025-03-24T12:58:49.932" v="2504" actId="1076"/>
          <ac:spMkLst>
            <pc:docMk/>
            <pc:sldMk cId="3239760796" sldId="343"/>
            <ac:spMk id="208" creationId="{09165108-9394-2DB5-445F-5EEBCF07095F}"/>
          </ac:spMkLst>
        </pc:spChg>
        <pc:spChg chg="add mod">
          <ac:chgData name="Daniel Bettaney" userId="7ca4e532-702a-4813-b5f8-bed197125464" providerId="ADAL" clId="{AA8162A5-46EF-7A47-AF13-027ACBECC8A8}" dt="2025-03-24T12:58:43.741" v="2503" actId="1076"/>
          <ac:spMkLst>
            <pc:docMk/>
            <pc:sldMk cId="3239760796" sldId="343"/>
            <ac:spMk id="209" creationId="{90318F54-D1DB-3F65-D058-86402ECE937D}"/>
          </ac:spMkLst>
        </pc:spChg>
        <pc:spChg chg="add mod">
          <ac:chgData name="Daniel Bettaney" userId="7ca4e532-702a-4813-b5f8-bed197125464" providerId="ADAL" clId="{AA8162A5-46EF-7A47-AF13-027ACBECC8A8}" dt="2025-04-04T07:34:40.997" v="7837" actId="1076"/>
          <ac:spMkLst>
            <pc:docMk/>
            <pc:sldMk cId="3239760796" sldId="343"/>
            <ac:spMk id="210" creationId="{487E61AB-2595-FCEE-E07C-86FF40A0451D}"/>
          </ac:spMkLst>
        </pc:spChg>
        <pc:spChg chg="add mod">
          <ac:chgData name="Daniel Bettaney" userId="7ca4e532-702a-4813-b5f8-bed197125464" providerId="ADAL" clId="{AA8162A5-46EF-7A47-AF13-027ACBECC8A8}" dt="2025-04-04T07:32:38.847" v="7825" actId="1076"/>
          <ac:spMkLst>
            <pc:docMk/>
            <pc:sldMk cId="3239760796" sldId="343"/>
            <ac:spMk id="211" creationId="{A1EE36DD-B145-34EE-2AAD-5D669FFF4387}"/>
          </ac:spMkLst>
        </pc:spChg>
        <pc:spChg chg="add mod">
          <ac:chgData name="Daniel Bettaney" userId="7ca4e532-702a-4813-b5f8-bed197125464" providerId="ADAL" clId="{AA8162A5-46EF-7A47-AF13-027ACBECC8A8}" dt="2025-04-04T07:33:26.409" v="7831" actId="1076"/>
          <ac:spMkLst>
            <pc:docMk/>
            <pc:sldMk cId="3239760796" sldId="343"/>
            <ac:spMk id="220" creationId="{EDB3E3E3-E9A2-FF76-C9E7-E5B460F47805}"/>
          </ac:spMkLst>
        </pc:spChg>
        <pc:spChg chg="add mod">
          <ac:chgData name="Daniel Bettaney" userId="7ca4e532-702a-4813-b5f8-bed197125464" providerId="ADAL" clId="{AA8162A5-46EF-7A47-AF13-027ACBECC8A8}" dt="2025-04-04T08:02:13.910" v="7871" actId="1076"/>
          <ac:spMkLst>
            <pc:docMk/>
            <pc:sldMk cId="3239760796" sldId="343"/>
            <ac:spMk id="224" creationId="{21BCACF8-BE81-25A6-6E7B-70697F0BCCD7}"/>
          </ac:spMkLst>
        </pc:spChg>
        <pc:spChg chg="add mod">
          <ac:chgData name="Daniel Bettaney" userId="7ca4e532-702a-4813-b5f8-bed197125464" providerId="ADAL" clId="{AA8162A5-46EF-7A47-AF13-027ACBECC8A8}" dt="2025-04-04T07:32:59.925" v="7827" actId="1076"/>
          <ac:spMkLst>
            <pc:docMk/>
            <pc:sldMk cId="3239760796" sldId="343"/>
            <ac:spMk id="227" creationId="{33B88F63-67BC-4029-BF48-4428ACF7B865}"/>
          </ac:spMkLst>
        </pc:spChg>
        <pc:spChg chg="add mod">
          <ac:chgData name="Daniel Bettaney" userId="7ca4e532-702a-4813-b5f8-bed197125464" providerId="ADAL" clId="{AA8162A5-46EF-7A47-AF13-027ACBECC8A8}" dt="2025-04-04T07:32:59.925" v="7827" actId="1076"/>
          <ac:spMkLst>
            <pc:docMk/>
            <pc:sldMk cId="3239760796" sldId="343"/>
            <ac:spMk id="228" creationId="{C234D49B-6996-F14C-6803-273D0ABB7D7A}"/>
          </ac:spMkLst>
        </pc:spChg>
        <pc:spChg chg="add mod">
          <ac:chgData name="Daniel Bettaney" userId="7ca4e532-702a-4813-b5f8-bed197125464" providerId="ADAL" clId="{AA8162A5-46EF-7A47-AF13-027ACBECC8A8}" dt="2025-04-04T07:32:59.925" v="7827" actId="1076"/>
          <ac:spMkLst>
            <pc:docMk/>
            <pc:sldMk cId="3239760796" sldId="343"/>
            <ac:spMk id="229" creationId="{1046ED22-4E71-C3F5-A451-5B43C97B5C81}"/>
          </ac:spMkLst>
        </pc:spChg>
        <pc:spChg chg="add mod">
          <ac:chgData name="Daniel Bettaney" userId="7ca4e532-702a-4813-b5f8-bed197125464" providerId="ADAL" clId="{AA8162A5-46EF-7A47-AF13-027ACBECC8A8}" dt="2025-04-04T07:32:59.925" v="7827" actId="1076"/>
          <ac:spMkLst>
            <pc:docMk/>
            <pc:sldMk cId="3239760796" sldId="343"/>
            <ac:spMk id="230" creationId="{A1BF4818-E7F1-E894-EA30-9599003565C8}"/>
          </ac:spMkLst>
        </pc:spChg>
        <pc:spChg chg="add mod">
          <ac:chgData name="Daniel Bettaney" userId="7ca4e532-702a-4813-b5f8-bed197125464" providerId="ADAL" clId="{AA8162A5-46EF-7A47-AF13-027ACBECC8A8}" dt="2025-04-04T07:33:16.957" v="7830" actId="1076"/>
          <ac:spMkLst>
            <pc:docMk/>
            <pc:sldMk cId="3239760796" sldId="343"/>
            <ac:spMk id="231" creationId="{292FBCA3-0075-A133-5B2A-47E881B51DA5}"/>
          </ac:spMkLst>
        </pc:spChg>
        <pc:spChg chg="add mod">
          <ac:chgData name="Daniel Bettaney" userId="7ca4e532-702a-4813-b5f8-bed197125464" providerId="ADAL" clId="{AA8162A5-46EF-7A47-AF13-027ACBECC8A8}" dt="2025-04-19T19:00:53.719" v="9527" actId="1076"/>
          <ac:spMkLst>
            <pc:docMk/>
            <pc:sldMk cId="3239760796" sldId="343"/>
            <ac:spMk id="234" creationId="{A3439D5E-A7A7-07F2-63DF-A75540C1D4CD}"/>
          </ac:spMkLst>
        </pc:spChg>
        <pc:spChg chg="add mod">
          <ac:chgData name="Daniel Bettaney" userId="7ca4e532-702a-4813-b5f8-bed197125464" providerId="ADAL" clId="{AA8162A5-46EF-7A47-AF13-027ACBECC8A8}" dt="2025-04-04T07:33:37.305" v="7833" actId="1076"/>
          <ac:spMkLst>
            <pc:docMk/>
            <pc:sldMk cId="3239760796" sldId="343"/>
            <ac:spMk id="238" creationId="{5BB0598D-562F-3CDF-CE1E-245933F87DFE}"/>
          </ac:spMkLst>
        </pc:spChg>
        <pc:spChg chg="add mod">
          <ac:chgData name="Daniel Bettaney" userId="7ca4e532-702a-4813-b5f8-bed197125464" providerId="ADAL" clId="{AA8162A5-46EF-7A47-AF13-027ACBECC8A8}" dt="2025-04-19T19:09:50.731" v="9555" actId="14100"/>
          <ac:spMkLst>
            <pc:docMk/>
            <pc:sldMk cId="3239760796" sldId="343"/>
            <ac:spMk id="243" creationId="{59ABD8FB-3D0E-31FA-7260-CF4773C7EAD5}"/>
          </ac:spMkLst>
        </pc:spChg>
        <pc:spChg chg="add mod">
          <ac:chgData name="Daniel Bettaney" userId="7ca4e532-702a-4813-b5f8-bed197125464" providerId="ADAL" clId="{AA8162A5-46EF-7A47-AF13-027ACBECC8A8}" dt="2025-03-24T13:14:59.209" v="2671" actId="1076"/>
          <ac:spMkLst>
            <pc:docMk/>
            <pc:sldMk cId="3239760796" sldId="343"/>
            <ac:spMk id="244" creationId="{846BF56D-5295-A14D-8DA0-8F82F2B051F9}"/>
          </ac:spMkLst>
        </pc:spChg>
        <pc:picChg chg="add mod">
          <ac:chgData name="Daniel Bettaney" userId="7ca4e532-702a-4813-b5f8-bed197125464" providerId="ADAL" clId="{AA8162A5-46EF-7A47-AF13-027ACBECC8A8}" dt="2025-03-24T13:03:49.166" v="2569" actId="1076"/>
          <ac:picMkLst>
            <pc:docMk/>
            <pc:sldMk cId="3239760796" sldId="343"/>
            <ac:picMk id="7" creationId="{F530D642-5760-8BD2-0617-41906ED0F6B5}"/>
          </ac:picMkLst>
        </pc:picChg>
        <pc:picChg chg="mod">
          <ac:chgData name="Daniel Bettaney" userId="7ca4e532-702a-4813-b5f8-bed197125464" providerId="ADAL" clId="{AA8162A5-46EF-7A47-AF13-027ACBECC8A8}" dt="2025-04-19T19:01:08.054" v="9530" actId="1076"/>
          <ac:picMkLst>
            <pc:docMk/>
            <pc:sldMk cId="3239760796" sldId="343"/>
            <ac:picMk id="222" creationId="{7D84CFB7-B02E-1777-C9F3-E980B3E5E564}"/>
          </ac:picMkLst>
        </pc:picChg>
        <pc:picChg chg="mod">
          <ac:chgData name="Daniel Bettaney" userId="7ca4e532-702a-4813-b5f8-bed197125464" providerId="ADAL" clId="{AA8162A5-46EF-7A47-AF13-027ACBECC8A8}" dt="2025-04-04T07:32:59.925" v="7827" actId="1076"/>
          <ac:picMkLst>
            <pc:docMk/>
            <pc:sldMk cId="3239760796" sldId="343"/>
            <ac:picMk id="226" creationId="{47CA9B82-74D7-A24E-1E60-C8995348EEFE}"/>
          </ac:picMkLst>
        </pc:picChg>
        <pc:picChg chg="add mod">
          <ac:chgData name="Daniel Bettaney" userId="7ca4e532-702a-4813-b5f8-bed197125464" providerId="ADAL" clId="{AA8162A5-46EF-7A47-AF13-027ACBECC8A8}" dt="2025-04-19T19:00:58.637" v="9528" actId="1076"/>
          <ac:picMkLst>
            <pc:docMk/>
            <pc:sldMk cId="3239760796" sldId="343"/>
            <ac:picMk id="232" creationId="{4A5D08E1-52E9-7A90-A29C-A22E4CE14356}"/>
          </ac:picMkLst>
        </pc:picChg>
        <pc:picChg chg="mod">
          <ac:chgData name="Daniel Bettaney" userId="7ca4e532-702a-4813-b5f8-bed197125464" providerId="ADAL" clId="{AA8162A5-46EF-7A47-AF13-027ACBECC8A8}" dt="2025-04-04T08:01:50.041" v="7868" actId="1076"/>
          <ac:picMkLst>
            <pc:docMk/>
            <pc:sldMk cId="3239760796" sldId="343"/>
            <ac:picMk id="233" creationId="{0CDA9F03-1E4F-D532-6629-2A2C6F1418AF}"/>
          </ac:picMkLst>
        </pc:picChg>
        <pc:picChg chg="add mod">
          <ac:chgData name="Daniel Bettaney" userId="7ca4e532-702a-4813-b5f8-bed197125464" providerId="ADAL" clId="{AA8162A5-46EF-7A47-AF13-027ACBECC8A8}" dt="2025-04-04T07:33:26.409" v="7831" actId="1076"/>
          <ac:picMkLst>
            <pc:docMk/>
            <pc:sldMk cId="3239760796" sldId="343"/>
            <ac:picMk id="235" creationId="{5A7C7E23-778C-9CB5-D692-D321EE769763}"/>
          </ac:picMkLst>
        </pc:picChg>
        <pc:picChg chg="mod">
          <ac:chgData name="Daniel Bettaney" userId="7ca4e532-702a-4813-b5f8-bed197125464" providerId="ADAL" clId="{AA8162A5-46EF-7A47-AF13-027ACBECC8A8}" dt="2025-04-19T19:01:02.053" v="9529" actId="1076"/>
          <ac:picMkLst>
            <pc:docMk/>
            <pc:sldMk cId="3239760796" sldId="343"/>
            <ac:picMk id="236" creationId="{1591CA7C-2D88-24A8-0EF1-A91C659982B1}"/>
          </ac:picMkLst>
        </pc:picChg>
        <pc:picChg chg="add mod">
          <ac:chgData name="Daniel Bettaney" userId="7ca4e532-702a-4813-b5f8-bed197125464" providerId="ADAL" clId="{AA8162A5-46EF-7A47-AF13-027ACBECC8A8}" dt="2025-03-24T13:08:43.831" v="2629"/>
          <ac:picMkLst>
            <pc:docMk/>
            <pc:sldMk cId="3239760796" sldId="343"/>
            <ac:picMk id="241" creationId="{5A2F379C-7402-13C3-D277-BB6B3229E4A9}"/>
          </ac:picMkLst>
        </pc:picChg>
        <pc:picChg chg="add mod">
          <ac:chgData name="Daniel Bettaney" userId="7ca4e532-702a-4813-b5f8-bed197125464" providerId="ADAL" clId="{AA8162A5-46EF-7A47-AF13-027ACBECC8A8}" dt="2025-03-24T13:08:43.831" v="2629"/>
          <ac:picMkLst>
            <pc:docMk/>
            <pc:sldMk cId="3239760796" sldId="343"/>
            <ac:picMk id="242" creationId="{D58909DE-AEC2-BD41-9A0D-5F7625F82988}"/>
          </ac:picMkLst>
        </pc:picChg>
        <pc:cxnChg chg="add mod">
          <ac:chgData name="Daniel Bettaney" userId="7ca4e532-702a-4813-b5f8-bed197125464" providerId="ADAL" clId="{AA8162A5-46EF-7A47-AF13-027ACBECC8A8}" dt="2025-03-24T13:12:48.306" v="2662" actId="1076"/>
          <ac:cxnSpMkLst>
            <pc:docMk/>
            <pc:sldMk cId="3239760796" sldId="343"/>
            <ac:cxnSpMk id="19" creationId="{90BDA04A-925E-5D08-C99A-A7D5CDCD42D6}"/>
          </ac:cxnSpMkLst>
        </pc:cxnChg>
        <pc:cxnChg chg="add mod">
          <ac:chgData name="Daniel Bettaney" userId="7ca4e532-702a-4813-b5f8-bed197125464" providerId="ADAL" clId="{AA8162A5-46EF-7A47-AF13-027ACBECC8A8}" dt="2025-03-24T12:27:37.919" v="2204" actId="14100"/>
          <ac:cxnSpMkLst>
            <pc:docMk/>
            <pc:sldMk cId="3239760796" sldId="343"/>
            <ac:cxnSpMk id="23" creationId="{FCD90878-ECD8-70FC-DA49-25F356BEE401}"/>
          </ac:cxnSpMkLst>
        </pc:cxnChg>
        <pc:cxnChg chg="add mod">
          <ac:chgData name="Daniel Bettaney" userId="7ca4e532-702a-4813-b5f8-bed197125464" providerId="ADAL" clId="{AA8162A5-46EF-7A47-AF13-027ACBECC8A8}" dt="2025-03-24T12:42:05.280" v="2326" actId="14100"/>
          <ac:cxnSpMkLst>
            <pc:docMk/>
            <pc:sldMk cId="3239760796" sldId="343"/>
            <ac:cxnSpMk id="26" creationId="{C2C56882-517A-CFB7-C930-84B54EA0458A}"/>
          </ac:cxnSpMkLst>
        </pc:cxnChg>
        <pc:cxnChg chg="add mod">
          <ac:chgData name="Daniel Bettaney" userId="7ca4e532-702a-4813-b5f8-bed197125464" providerId="ADAL" clId="{AA8162A5-46EF-7A47-AF13-027ACBECC8A8}" dt="2025-03-24T12:27:30.526" v="2201" actId="14100"/>
          <ac:cxnSpMkLst>
            <pc:docMk/>
            <pc:sldMk cId="3239760796" sldId="343"/>
            <ac:cxnSpMk id="28" creationId="{893D7AFA-FBEF-5774-C826-5169B6B33221}"/>
          </ac:cxnSpMkLst>
        </pc:cxnChg>
        <pc:cxnChg chg="add mod">
          <ac:chgData name="Daniel Bettaney" userId="7ca4e532-702a-4813-b5f8-bed197125464" providerId="ADAL" clId="{AA8162A5-46EF-7A47-AF13-027ACBECC8A8}" dt="2025-03-24T12:42:02.033" v="2325" actId="14100"/>
          <ac:cxnSpMkLst>
            <pc:docMk/>
            <pc:sldMk cId="3239760796" sldId="343"/>
            <ac:cxnSpMk id="30" creationId="{919F4D5C-A56D-B085-7BF4-EDE5437F6626}"/>
          </ac:cxnSpMkLst>
        </pc:cxnChg>
        <pc:cxnChg chg="add mod">
          <ac:chgData name="Daniel Bettaney" userId="7ca4e532-702a-4813-b5f8-bed197125464" providerId="ADAL" clId="{AA8162A5-46EF-7A47-AF13-027ACBECC8A8}" dt="2025-03-24T13:12:48.306" v="2662" actId="1076"/>
          <ac:cxnSpMkLst>
            <pc:docMk/>
            <pc:sldMk cId="3239760796" sldId="343"/>
            <ac:cxnSpMk id="39" creationId="{A4CA7D11-BC82-F368-46B9-9DF24D204B07}"/>
          </ac:cxnSpMkLst>
        </pc:cxnChg>
        <pc:cxnChg chg="add mod">
          <ac:chgData name="Daniel Bettaney" userId="7ca4e532-702a-4813-b5f8-bed197125464" providerId="ADAL" clId="{AA8162A5-46EF-7A47-AF13-027ACBECC8A8}" dt="2025-03-24T12:41:57.463" v="2324" actId="14100"/>
          <ac:cxnSpMkLst>
            <pc:docMk/>
            <pc:sldMk cId="3239760796" sldId="343"/>
            <ac:cxnSpMk id="48" creationId="{77605738-60BA-86A2-6304-FE23D9A6CC2C}"/>
          </ac:cxnSpMkLst>
        </pc:cxnChg>
        <pc:cxnChg chg="add mod">
          <ac:chgData name="Daniel Bettaney" userId="7ca4e532-702a-4813-b5f8-bed197125464" providerId="ADAL" clId="{AA8162A5-46EF-7A47-AF13-027ACBECC8A8}" dt="2025-03-24T13:12:48.306" v="2662" actId="1076"/>
          <ac:cxnSpMkLst>
            <pc:docMk/>
            <pc:sldMk cId="3239760796" sldId="343"/>
            <ac:cxnSpMk id="49" creationId="{4AA13E3B-3ADE-8823-E279-9627CC15D421}"/>
          </ac:cxnSpMkLst>
        </pc:cxnChg>
        <pc:cxnChg chg="add mod">
          <ac:chgData name="Daniel Bettaney" userId="7ca4e532-702a-4813-b5f8-bed197125464" providerId="ADAL" clId="{AA8162A5-46EF-7A47-AF13-027ACBECC8A8}" dt="2025-03-24T12:41:50.425" v="2323" actId="14100"/>
          <ac:cxnSpMkLst>
            <pc:docMk/>
            <pc:sldMk cId="3239760796" sldId="343"/>
            <ac:cxnSpMk id="51" creationId="{9BA94EEB-9FB4-F5C2-6D6C-FE13379122F3}"/>
          </ac:cxnSpMkLst>
        </pc:cxnChg>
        <pc:cxnChg chg="add mod">
          <ac:chgData name="Daniel Bettaney" userId="7ca4e532-702a-4813-b5f8-bed197125464" providerId="ADAL" clId="{AA8162A5-46EF-7A47-AF13-027ACBECC8A8}" dt="2025-03-24T13:12:56.810" v="2663" actId="1076"/>
          <ac:cxnSpMkLst>
            <pc:docMk/>
            <pc:sldMk cId="3239760796" sldId="343"/>
            <ac:cxnSpMk id="52" creationId="{C568A358-0632-F497-25DB-95B94734E0FE}"/>
          </ac:cxnSpMkLst>
        </pc:cxnChg>
        <pc:cxnChg chg="add mod">
          <ac:chgData name="Daniel Bettaney" userId="7ca4e532-702a-4813-b5f8-bed197125464" providerId="ADAL" clId="{AA8162A5-46EF-7A47-AF13-027ACBECC8A8}" dt="2025-04-19T19:08:17.100" v="9544" actId="14100"/>
          <ac:cxnSpMkLst>
            <pc:docMk/>
            <pc:sldMk cId="3239760796" sldId="343"/>
            <ac:cxnSpMk id="71" creationId="{1DB7B8D1-B6D7-A3D0-FCC7-4C5C4466F840}"/>
          </ac:cxnSpMkLst>
        </pc:cxnChg>
        <pc:cxnChg chg="add mod">
          <ac:chgData name="Daniel Bettaney" userId="7ca4e532-702a-4813-b5f8-bed197125464" providerId="ADAL" clId="{AA8162A5-46EF-7A47-AF13-027ACBECC8A8}" dt="2025-04-19T19:09:54.546" v="9556" actId="14100"/>
          <ac:cxnSpMkLst>
            <pc:docMk/>
            <pc:sldMk cId="3239760796" sldId="343"/>
            <ac:cxnSpMk id="72" creationId="{CE2C5EA4-6221-CFAB-FF98-5E680DC5F03E}"/>
          </ac:cxnSpMkLst>
        </pc:cxnChg>
        <pc:cxnChg chg="add mod">
          <ac:chgData name="Daniel Bettaney" userId="7ca4e532-702a-4813-b5f8-bed197125464" providerId="ADAL" clId="{AA8162A5-46EF-7A47-AF13-027ACBECC8A8}" dt="2025-04-19T19:10:16.725" v="9558" actId="14100"/>
          <ac:cxnSpMkLst>
            <pc:docMk/>
            <pc:sldMk cId="3239760796" sldId="343"/>
            <ac:cxnSpMk id="74" creationId="{AD2F873C-5FB2-82BA-8E34-DDEACD540C8C}"/>
          </ac:cxnSpMkLst>
        </pc:cxnChg>
        <pc:cxnChg chg="add mod">
          <ac:chgData name="Daniel Bettaney" userId="7ca4e532-702a-4813-b5f8-bed197125464" providerId="ADAL" clId="{AA8162A5-46EF-7A47-AF13-027ACBECC8A8}" dt="2025-04-19T19:10:24.699" v="9559" actId="14100"/>
          <ac:cxnSpMkLst>
            <pc:docMk/>
            <pc:sldMk cId="3239760796" sldId="343"/>
            <ac:cxnSpMk id="76" creationId="{93A8982E-265C-ABAE-25FD-E80CD1E20E2C}"/>
          </ac:cxnSpMkLst>
        </pc:cxnChg>
        <pc:cxnChg chg="add mod">
          <ac:chgData name="Daniel Bettaney" userId="7ca4e532-702a-4813-b5f8-bed197125464" providerId="ADAL" clId="{AA8162A5-46EF-7A47-AF13-027ACBECC8A8}" dt="2025-03-24T12:42:20.936" v="2328" actId="1076"/>
          <ac:cxnSpMkLst>
            <pc:docMk/>
            <pc:sldMk cId="3239760796" sldId="343"/>
            <ac:cxnSpMk id="78" creationId="{73F85BC5-F848-4467-72C1-00EC48CD7ED2}"/>
          </ac:cxnSpMkLst>
        </pc:cxnChg>
        <pc:cxnChg chg="add mod">
          <ac:chgData name="Daniel Bettaney" userId="7ca4e532-702a-4813-b5f8-bed197125464" providerId="ADAL" clId="{AA8162A5-46EF-7A47-AF13-027ACBECC8A8}" dt="2025-03-24T12:43:37.185" v="2343" actId="14100"/>
          <ac:cxnSpMkLst>
            <pc:docMk/>
            <pc:sldMk cId="3239760796" sldId="343"/>
            <ac:cxnSpMk id="79" creationId="{D411861A-EED9-AC87-E6E4-441BFCA32AB4}"/>
          </ac:cxnSpMkLst>
        </pc:cxnChg>
        <pc:cxnChg chg="add mod">
          <ac:chgData name="Daniel Bettaney" userId="7ca4e532-702a-4813-b5f8-bed197125464" providerId="ADAL" clId="{AA8162A5-46EF-7A47-AF13-027ACBECC8A8}" dt="2025-03-24T12:43:22.234" v="2341" actId="14100"/>
          <ac:cxnSpMkLst>
            <pc:docMk/>
            <pc:sldMk cId="3239760796" sldId="343"/>
            <ac:cxnSpMk id="80" creationId="{E7566C70-4239-3541-3BA4-D9146A939A34}"/>
          </ac:cxnSpMkLst>
        </pc:cxnChg>
        <pc:cxnChg chg="mod">
          <ac:chgData name="Daniel Bettaney" userId="7ca4e532-702a-4813-b5f8-bed197125464" providerId="ADAL" clId="{AA8162A5-46EF-7A47-AF13-027ACBECC8A8}" dt="2025-03-24T12:43:43.801" v="2344" actId="14100"/>
          <ac:cxnSpMkLst>
            <pc:docMk/>
            <pc:sldMk cId="3239760796" sldId="343"/>
            <ac:cxnSpMk id="81" creationId="{9E3D635B-23F3-164E-2A24-396695F8B7B9}"/>
          </ac:cxnSpMkLst>
        </pc:cxnChg>
        <pc:cxnChg chg="add mod">
          <ac:chgData name="Daniel Bettaney" userId="7ca4e532-702a-4813-b5f8-bed197125464" providerId="ADAL" clId="{AA8162A5-46EF-7A47-AF13-027ACBECC8A8}" dt="2025-03-24T12:43:49.418" v="2345" actId="14100"/>
          <ac:cxnSpMkLst>
            <pc:docMk/>
            <pc:sldMk cId="3239760796" sldId="343"/>
            <ac:cxnSpMk id="82" creationId="{8847C8FE-9297-949C-AF09-D10DE57402FE}"/>
          </ac:cxnSpMkLst>
        </pc:cxnChg>
        <pc:cxnChg chg="mod">
          <ac:chgData name="Daniel Bettaney" userId="7ca4e532-702a-4813-b5f8-bed197125464" providerId="ADAL" clId="{AA8162A5-46EF-7A47-AF13-027ACBECC8A8}" dt="2025-03-24T12:42:26.216" v="2330" actId="1076"/>
          <ac:cxnSpMkLst>
            <pc:docMk/>
            <pc:sldMk cId="3239760796" sldId="343"/>
            <ac:cxnSpMk id="83" creationId="{53A898B1-D721-58DA-B55B-422351AC3365}"/>
          </ac:cxnSpMkLst>
        </pc:cxnChg>
        <pc:cxnChg chg="mod">
          <ac:chgData name="Daniel Bettaney" userId="7ca4e532-702a-4813-b5f8-bed197125464" providerId="ADAL" clId="{AA8162A5-46EF-7A47-AF13-027ACBECC8A8}" dt="2025-03-24T12:44:12.489" v="2349" actId="14100"/>
          <ac:cxnSpMkLst>
            <pc:docMk/>
            <pc:sldMk cId="3239760796" sldId="343"/>
            <ac:cxnSpMk id="84" creationId="{5559D72E-556D-2C30-036C-E83795473040}"/>
          </ac:cxnSpMkLst>
        </pc:cxnChg>
        <pc:cxnChg chg="mod">
          <ac:chgData name="Daniel Bettaney" userId="7ca4e532-702a-4813-b5f8-bed197125464" providerId="ADAL" clId="{AA8162A5-46EF-7A47-AF13-027ACBECC8A8}" dt="2025-03-24T12:44:06.752" v="2347" actId="1076"/>
          <ac:cxnSpMkLst>
            <pc:docMk/>
            <pc:sldMk cId="3239760796" sldId="343"/>
            <ac:cxnSpMk id="85" creationId="{A0923890-E551-1D5C-B163-FDBB109BF2C6}"/>
          </ac:cxnSpMkLst>
        </pc:cxnChg>
        <pc:cxnChg chg="add mod">
          <ac:chgData name="Daniel Bettaney" userId="7ca4e532-702a-4813-b5f8-bed197125464" providerId="ADAL" clId="{AA8162A5-46EF-7A47-AF13-027ACBECC8A8}" dt="2025-03-24T12:44:09.745" v="2348" actId="14100"/>
          <ac:cxnSpMkLst>
            <pc:docMk/>
            <pc:sldMk cId="3239760796" sldId="343"/>
            <ac:cxnSpMk id="86" creationId="{F34166C9-A3C8-7DE8-A842-D43276027320}"/>
          </ac:cxnSpMkLst>
        </pc:cxnChg>
        <pc:cxnChg chg="add mod">
          <ac:chgData name="Daniel Bettaney" userId="7ca4e532-702a-4813-b5f8-bed197125464" providerId="ADAL" clId="{AA8162A5-46EF-7A47-AF13-027ACBECC8A8}" dt="2025-03-24T12:44:06.752" v="2347" actId="1076"/>
          <ac:cxnSpMkLst>
            <pc:docMk/>
            <pc:sldMk cId="3239760796" sldId="343"/>
            <ac:cxnSpMk id="87" creationId="{436E47BB-AA91-473D-F383-ECABB38D702C}"/>
          </ac:cxnSpMkLst>
        </pc:cxnChg>
        <pc:cxnChg chg="add mod">
          <ac:chgData name="Daniel Bettaney" userId="7ca4e532-702a-4813-b5f8-bed197125464" providerId="ADAL" clId="{AA8162A5-46EF-7A47-AF13-027ACBECC8A8}" dt="2025-04-19T19:09:34.630" v="9552" actId="14100"/>
          <ac:cxnSpMkLst>
            <pc:docMk/>
            <pc:sldMk cId="3239760796" sldId="343"/>
            <ac:cxnSpMk id="90" creationId="{FFC59B05-C602-9032-D52C-3C169428983E}"/>
          </ac:cxnSpMkLst>
        </pc:cxnChg>
        <pc:cxnChg chg="add mod">
          <ac:chgData name="Daniel Bettaney" userId="7ca4e532-702a-4813-b5f8-bed197125464" providerId="ADAL" clId="{AA8162A5-46EF-7A47-AF13-027ACBECC8A8}" dt="2025-04-19T19:08:37.247" v="9546" actId="14100"/>
          <ac:cxnSpMkLst>
            <pc:docMk/>
            <pc:sldMk cId="3239760796" sldId="343"/>
            <ac:cxnSpMk id="91" creationId="{8702B7E7-87D6-C6FC-CE58-4A320F334768}"/>
          </ac:cxnSpMkLst>
        </pc:cxnChg>
        <pc:cxnChg chg="mod">
          <ac:chgData name="Daniel Bettaney" userId="7ca4e532-702a-4813-b5f8-bed197125464" providerId="ADAL" clId="{AA8162A5-46EF-7A47-AF13-027ACBECC8A8}" dt="2025-04-19T19:09:40.198" v="9554" actId="14100"/>
          <ac:cxnSpMkLst>
            <pc:docMk/>
            <pc:sldMk cId="3239760796" sldId="343"/>
            <ac:cxnSpMk id="93" creationId="{E61CE47D-F5AE-27A1-8904-3AFFD4AF58F5}"/>
          </ac:cxnSpMkLst>
        </pc:cxnChg>
        <pc:cxnChg chg="add mod">
          <ac:chgData name="Daniel Bettaney" userId="7ca4e532-702a-4813-b5f8-bed197125464" providerId="ADAL" clId="{AA8162A5-46EF-7A47-AF13-027ACBECC8A8}" dt="2025-03-24T12:38:22.839" v="2282" actId="14100"/>
          <ac:cxnSpMkLst>
            <pc:docMk/>
            <pc:sldMk cId="3239760796" sldId="343"/>
            <ac:cxnSpMk id="104" creationId="{A91E1969-1593-78F7-EC24-36DAE9069AC9}"/>
          </ac:cxnSpMkLst>
        </pc:cxnChg>
        <pc:cxnChg chg="add mod">
          <ac:chgData name="Daniel Bettaney" userId="7ca4e532-702a-4813-b5f8-bed197125464" providerId="ADAL" clId="{AA8162A5-46EF-7A47-AF13-027ACBECC8A8}" dt="2025-03-24T12:59:11.009" v="2506" actId="14100"/>
          <ac:cxnSpMkLst>
            <pc:docMk/>
            <pc:sldMk cId="3239760796" sldId="343"/>
            <ac:cxnSpMk id="161" creationId="{FB3B83CA-0A1E-4E3A-3D85-D4E21B2609B8}"/>
          </ac:cxnSpMkLst>
        </pc:cxnChg>
        <pc:cxnChg chg="add mod">
          <ac:chgData name="Daniel Bettaney" userId="7ca4e532-702a-4813-b5f8-bed197125464" providerId="ADAL" clId="{AA8162A5-46EF-7A47-AF13-027ACBECC8A8}" dt="2025-03-24T12:59:05.685" v="2505" actId="14100"/>
          <ac:cxnSpMkLst>
            <pc:docMk/>
            <pc:sldMk cId="3239760796" sldId="343"/>
            <ac:cxnSpMk id="163" creationId="{C6418FC3-292B-9189-5380-43131CFABE51}"/>
          </ac:cxnSpMkLst>
        </pc:cxnChg>
        <pc:cxnChg chg="add mod">
          <ac:chgData name="Daniel Bettaney" userId="7ca4e532-702a-4813-b5f8-bed197125464" providerId="ADAL" clId="{AA8162A5-46EF-7A47-AF13-027ACBECC8A8}" dt="2025-03-24T12:59:16.933" v="2507" actId="14100"/>
          <ac:cxnSpMkLst>
            <pc:docMk/>
            <pc:sldMk cId="3239760796" sldId="343"/>
            <ac:cxnSpMk id="165" creationId="{89F36165-0459-82B2-2B2F-5E425777D33F}"/>
          </ac:cxnSpMkLst>
        </pc:cxnChg>
        <pc:cxnChg chg="add mod">
          <ac:chgData name="Daniel Bettaney" userId="7ca4e532-702a-4813-b5f8-bed197125464" providerId="ADAL" clId="{AA8162A5-46EF-7A47-AF13-027ACBECC8A8}" dt="2025-04-19T19:09:58.115" v="9557" actId="14100"/>
          <ac:cxnSpMkLst>
            <pc:docMk/>
            <pc:sldMk cId="3239760796" sldId="343"/>
            <ac:cxnSpMk id="168" creationId="{841DE56E-3D6E-824A-5657-909F33061360}"/>
          </ac:cxnSpMkLst>
        </pc:cxnChg>
        <pc:cxnChg chg="add mod">
          <ac:chgData name="Daniel Bettaney" userId="7ca4e532-702a-4813-b5f8-bed197125464" providerId="ADAL" clId="{AA8162A5-46EF-7A47-AF13-027ACBECC8A8}" dt="2025-04-19T19:10:36.420" v="9560" actId="14100"/>
          <ac:cxnSpMkLst>
            <pc:docMk/>
            <pc:sldMk cId="3239760796" sldId="343"/>
            <ac:cxnSpMk id="170" creationId="{8A254BA6-787F-BA1B-9DDE-CAC46CE8DDB6}"/>
          </ac:cxnSpMkLst>
        </pc:cxnChg>
        <pc:cxnChg chg="add mod">
          <ac:chgData name="Daniel Bettaney" userId="7ca4e532-702a-4813-b5f8-bed197125464" providerId="ADAL" clId="{AA8162A5-46EF-7A47-AF13-027ACBECC8A8}" dt="2025-03-24T12:59:29.613" v="2510" actId="14100"/>
          <ac:cxnSpMkLst>
            <pc:docMk/>
            <pc:sldMk cId="3239760796" sldId="343"/>
            <ac:cxnSpMk id="172" creationId="{D9DB24BC-A9CA-4728-7B2F-B8597AEDFA35}"/>
          </ac:cxnSpMkLst>
        </pc:cxnChg>
        <pc:cxnChg chg="add mod">
          <ac:chgData name="Daniel Bettaney" userId="7ca4e532-702a-4813-b5f8-bed197125464" providerId="ADAL" clId="{AA8162A5-46EF-7A47-AF13-027ACBECC8A8}" dt="2025-03-24T12:50:28.396" v="2406" actId="14100"/>
          <ac:cxnSpMkLst>
            <pc:docMk/>
            <pc:sldMk cId="3239760796" sldId="343"/>
            <ac:cxnSpMk id="191" creationId="{05F1C8A8-FA4C-3483-D03E-90B0EA1D5319}"/>
          </ac:cxnSpMkLst>
        </pc:cxnChg>
        <pc:cxnChg chg="add mod">
          <ac:chgData name="Daniel Bettaney" userId="7ca4e532-702a-4813-b5f8-bed197125464" providerId="ADAL" clId="{AA8162A5-46EF-7A47-AF13-027ACBECC8A8}" dt="2025-03-24T12:49:30.072" v="2392" actId="1076"/>
          <ac:cxnSpMkLst>
            <pc:docMk/>
            <pc:sldMk cId="3239760796" sldId="343"/>
            <ac:cxnSpMk id="193" creationId="{5F7B9FE2-8F9C-79CA-80A8-832C7B768DB4}"/>
          </ac:cxnSpMkLst>
        </pc:cxnChg>
        <pc:cxnChg chg="add mod">
          <ac:chgData name="Daniel Bettaney" userId="7ca4e532-702a-4813-b5f8-bed197125464" providerId="ADAL" clId="{AA8162A5-46EF-7A47-AF13-027ACBECC8A8}" dt="2025-03-24T12:50:26.225" v="2405" actId="1076"/>
          <ac:cxnSpMkLst>
            <pc:docMk/>
            <pc:sldMk cId="3239760796" sldId="343"/>
            <ac:cxnSpMk id="196" creationId="{6B48B91F-0E70-8D15-537B-7F11C0313E98}"/>
          </ac:cxnSpMkLst>
        </pc:cxnChg>
        <pc:cxnChg chg="mod">
          <ac:chgData name="Daniel Bettaney" userId="7ca4e532-702a-4813-b5f8-bed197125464" providerId="ADAL" clId="{AA8162A5-46EF-7A47-AF13-027ACBECC8A8}" dt="2025-04-04T07:33:26.409" v="7831" actId="1076"/>
          <ac:cxnSpMkLst>
            <pc:docMk/>
            <pc:sldMk cId="3239760796" sldId="343"/>
            <ac:cxnSpMk id="221" creationId="{4DDF4D9C-07E4-E220-1629-ED69B368B355}"/>
          </ac:cxnSpMkLst>
        </pc:cxnChg>
        <pc:cxnChg chg="mod">
          <ac:chgData name="Daniel Bettaney" userId="7ca4e532-702a-4813-b5f8-bed197125464" providerId="ADAL" clId="{AA8162A5-46EF-7A47-AF13-027ACBECC8A8}" dt="2025-04-04T07:32:59.925" v="7827" actId="1076"/>
          <ac:cxnSpMkLst>
            <pc:docMk/>
            <pc:sldMk cId="3239760796" sldId="343"/>
            <ac:cxnSpMk id="225" creationId="{F6624985-3BD3-BAED-8C30-A9D9A764397C}"/>
          </ac:cxnSpMkLst>
        </pc:cxnChg>
        <pc:cxnChg chg="add mod">
          <ac:chgData name="Daniel Bettaney" userId="7ca4e532-702a-4813-b5f8-bed197125464" providerId="ADAL" clId="{AA8162A5-46EF-7A47-AF13-027ACBECC8A8}" dt="2025-04-19T19:01:12.007" v="9531" actId="1076"/>
          <ac:cxnSpMkLst>
            <pc:docMk/>
            <pc:sldMk cId="3239760796" sldId="343"/>
            <ac:cxnSpMk id="239" creationId="{36BB4BE6-E9D4-1DDD-7ADE-4E6135C8CF90}"/>
          </ac:cxnSpMkLst>
        </pc:cxnChg>
      </pc:sldChg>
      <pc:sldChg chg="addSp delSp modSp new del mod">
        <pc:chgData name="Daniel Bettaney" userId="7ca4e532-702a-4813-b5f8-bed197125464" providerId="ADAL" clId="{AA8162A5-46EF-7A47-AF13-027ACBECC8A8}" dt="2025-03-24T11:45:03.387" v="1943" actId="2696"/>
        <pc:sldMkLst>
          <pc:docMk/>
          <pc:sldMk cId="3933396897" sldId="343"/>
        </pc:sldMkLst>
      </pc:sldChg>
      <pc:sldChg chg="addSp delSp modSp add mod delAnim modAnim modNotesTx">
        <pc:chgData name="Daniel Bettaney" userId="7ca4e532-702a-4813-b5f8-bed197125464" providerId="ADAL" clId="{AA8162A5-46EF-7A47-AF13-027ACBECC8A8}" dt="2025-04-21T08:46:16.039" v="14589" actId="313"/>
        <pc:sldMkLst>
          <pc:docMk/>
          <pc:sldMk cId="1484186305" sldId="344"/>
        </pc:sldMkLst>
        <pc:spChg chg="add mod">
          <ac:chgData name="Daniel Bettaney" userId="7ca4e532-702a-4813-b5f8-bed197125464" providerId="ADAL" clId="{AA8162A5-46EF-7A47-AF13-027ACBECC8A8}" dt="2025-04-21T08:06:17.301" v="9573" actId="20577"/>
          <ac:spMkLst>
            <pc:docMk/>
            <pc:sldMk cId="1484186305" sldId="344"/>
            <ac:spMk id="2" creationId="{31CC5143-D528-B5ED-524A-7F6C4CFA8057}"/>
          </ac:spMkLst>
        </pc:spChg>
        <pc:spChg chg="add mod">
          <ac:chgData name="Daniel Bettaney" userId="7ca4e532-702a-4813-b5f8-bed197125464" providerId="ADAL" clId="{AA8162A5-46EF-7A47-AF13-027ACBECC8A8}" dt="2025-04-16T00:49:19.028" v="8650" actId="1076"/>
          <ac:spMkLst>
            <pc:docMk/>
            <pc:sldMk cId="1484186305" sldId="344"/>
            <ac:spMk id="25" creationId="{B6F95853-AD5D-30DB-DF0A-DBB00891807C}"/>
          </ac:spMkLst>
        </pc:spChg>
        <pc:spChg chg="add mod">
          <ac:chgData name="Daniel Bettaney" userId="7ca4e532-702a-4813-b5f8-bed197125464" providerId="ADAL" clId="{AA8162A5-46EF-7A47-AF13-027ACBECC8A8}" dt="2025-04-16T01:33:33.765" v="8750" actId="1076"/>
          <ac:spMkLst>
            <pc:docMk/>
            <pc:sldMk cId="1484186305" sldId="344"/>
            <ac:spMk id="26" creationId="{DE8677FA-E989-9149-6721-4641DF283961}"/>
          </ac:spMkLst>
        </pc:spChg>
        <pc:spChg chg="add mod">
          <ac:chgData name="Daniel Bettaney" userId="7ca4e532-702a-4813-b5f8-bed197125464" providerId="ADAL" clId="{AA8162A5-46EF-7A47-AF13-027ACBECC8A8}" dt="2025-04-16T01:34:05.299" v="8758" actId="1076"/>
          <ac:spMkLst>
            <pc:docMk/>
            <pc:sldMk cId="1484186305" sldId="344"/>
            <ac:spMk id="29" creationId="{EB76F989-118D-5C45-E139-2D2E14D534CF}"/>
          </ac:spMkLst>
        </pc:spChg>
        <pc:spChg chg="add mod">
          <ac:chgData name="Daniel Bettaney" userId="7ca4e532-702a-4813-b5f8-bed197125464" providerId="ADAL" clId="{AA8162A5-46EF-7A47-AF13-027ACBECC8A8}" dt="2025-04-16T01:34:02.399" v="8757" actId="1076"/>
          <ac:spMkLst>
            <pc:docMk/>
            <pc:sldMk cId="1484186305" sldId="344"/>
            <ac:spMk id="31" creationId="{E791FD05-A1EA-3AAE-43B1-0AFEB821EA87}"/>
          </ac:spMkLst>
        </pc:spChg>
        <pc:spChg chg="add mod">
          <ac:chgData name="Daniel Bettaney" userId="7ca4e532-702a-4813-b5f8-bed197125464" providerId="ADAL" clId="{AA8162A5-46EF-7A47-AF13-027ACBECC8A8}" dt="2025-03-24T13:33:15.287" v="2932" actId="20577"/>
          <ac:spMkLst>
            <pc:docMk/>
            <pc:sldMk cId="1484186305" sldId="344"/>
            <ac:spMk id="32" creationId="{63DC9416-BDA1-1B34-4DF6-7247B977D884}"/>
          </ac:spMkLst>
        </pc:spChg>
        <pc:spChg chg="add mod">
          <ac:chgData name="Daniel Bettaney" userId="7ca4e532-702a-4813-b5f8-bed197125464" providerId="ADAL" clId="{AA8162A5-46EF-7A47-AF13-027ACBECC8A8}" dt="2025-04-16T00:56:34.777" v="8707" actId="1076"/>
          <ac:spMkLst>
            <pc:docMk/>
            <pc:sldMk cId="1484186305" sldId="344"/>
            <ac:spMk id="35" creationId="{AAD27F92-9DFB-2166-E259-53420D37B8F8}"/>
          </ac:spMkLst>
        </pc:spChg>
        <pc:spChg chg="add mod">
          <ac:chgData name="Daniel Bettaney" userId="7ca4e532-702a-4813-b5f8-bed197125464" providerId="ADAL" clId="{AA8162A5-46EF-7A47-AF13-027ACBECC8A8}" dt="2025-03-24T17:34:47.232" v="3589" actId="1076"/>
          <ac:spMkLst>
            <pc:docMk/>
            <pc:sldMk cId="1484186305" sldId="344"/>
            <ac:spMk id="45" creationId="{EEA8401A-4CC4-A9C9-A5EE-6C294BA0B95E}"/>
          </ac:spMkLst>
        </pc:spChg>
        <pc:spChg chg="add mod">
          <ac:chgData name="Daniel Bettaney" userId="7ca4e532-702a-4813-b5f8-bed197125464" providerId="ADAL" clId="{AA8162A5-46EF-7A47-AF13-027ACBECC8A8}" dt="2025-03-24T17:34:47.232" v="3589" actId="1076"/>
          <ac:spMkLst>
            <pc:docMk/>
            <pc:sldMk cId="1484186305" sldId="344"/>
            <ac:spMk id="49" creationId="{8B8FE65A-39A4-4DFB-56D1-2D06419D3E8C}"/>
          </ac:spMkLst>
        </pc:spChg>
        <pc:spChg chg="add mod">
          <ac:chgData name="Daniel Bettaney" userId="7ca4e532-702a-4813-b5f8-bed197125464" providerId="ADAL" clId="{AA8162A5-46EF-7A47-AF13-027ACBECC8A8}" dt="2025-04-16T00:09:47.687" v="8523" actId="1076"/>
          <ac:spMkLst>
            <pc:docMk/>
            <pc:sldMk cId="1484186305" sldId="344"/>
            <ac:spMk id="51" creationId="{E4D5DEA0-FD07-4831-9C0A-648DA383835B}"/>
          </ac:spMkLst>
        </pc:spChg>
        <pc:spChg chg="add mod">
          <ac:chgData name="Daniel Bettaney" userId="7ca4e532-702a-4813-b5f8-bed197125464" providerId="ADAL" clId="{AA8162A5-46EF-7A47-AF13-027ACBECC8A8}" dt="2025-04-16T00:56:20.170" v="8702" actId="20577"/>
          <ac:spMkLst>
            <pc:docMk/>
            <pc:sldMk cId="1484186305" sldId="344"/>
            <ac:spMk id="52" creationId="{15286BEE-3723-905F-AE3B-EC87063744DC}"/>
          </ac:spMkLst>
        </pc:spChg>
        <pc:spChg chg="add mod">
          <ac:chgData name="Daniel Bettaney" userId="7ca4e532-702a-4813-b5f8-bed197125464" providerId="ADAL" clId="{AA8162A5-46EF-7A47-AF13-027ACBECC8A8}" dt="2025-04-16T03:34:27.352" v="8948" actId="20577"/>
          <ac:spMkLst>
            <pc:docMk/>
            <pc:sldMk cId="1484186305" sldId="344"/>
            <ac:spMk id="54" creationId="{E10A2DAB-BA80-FE2A-C7C4-C37988DA7C24}"/>
          </ac:spMkLst>
        </pc:spChg>
        <pc:picChg chg="add mod">
          <ac:chgData name="Daniel Bettaney" userId="7ca4e532-702a-4813-b5f8-bed197125464" providerId="ADAL" clId="{AA8162A5-46EF-7A47-AF13-027ACBECC8A8}" dt="2025-04-16T01:33:31.184" v="8749" actId="1076"/>
          <ac:picMkLst>
            <pc:docMk/>
            <pc:sldMk cId="1484186305" sldId="344"/>
            <ac:picMk id="23" creationId="{BB83D02C-6EDD-F360-C8FF-9DC5987ED4D8}"/>
          </ac:picMkLst>
        </pc:picChg>
        <pc:picChg chg="add mod">
          <ac:chgData name="Daniel Bettaney" userId="7ca4e532-702a-4813-b5f8-bed197125464" providerId="ADAL" clId="{AA8162A5-46EF-7A47-AF13-027ACBECC8A8}" dt="2025-04-16T01:33:57.150" v="8756" actId="14100"/>
          <ac:picMkLst>
            <pc:docMk/>
            <pc:sldMk cId="1484186305" sldId="344"/>
            <ac:picMk id="24" creationId="{D596AAA0-D5F0-13B0-6C16-72780837C4B8}"/>
          </ac:picMkLst>
        </pc:picChg>
        <pc:picChg chg="add mod">
          <ac:chgData name="Daniel Bettaney" userId="7ca4e532-702a-4813-b5f8-bed197125464" providerId="ADAL" clId="{AA8162A5-46EF-7A47-AF13-027ACBECC8A8}" dt="2025-03-24T14:20:58.222" v="3300" actId="1076"/>
          <ac:picMkLst>
            <pc:docMk/>
            <pc:sldMk cId="1484186305" sldId="344"/>
            <ac:picMk id="33" creationId="{1A446037-8EA4-7CE8-766A-21ADB8722379}"/>
          </ac:picMkLst>
        </pc:picChg>
        <pc:picChg chg="add mod">
          <ac:chgData name="Daniel Bettaney" userId="7ca4e532-702a-4813-b5f8-bed197125464" providerId="ADAL" clId="{AA8162A5-46EF-7A47-AF13-027ACBECC8A8}" dt="2025-04-16T01:34:15.515" v="8762" actId="1076"/>
          <ac:picMkLst>
            <pc:docMk/>
            <pc:sldMk cId="1484186305" sldId="344"/>
            <ac:picMk id="44" creationId="{C0930096-EBE3-5249-2515-DD07CE6F1B01}"/>
          </ac:picMkLst>
        </pc:picChg>
      </pc:sldChg>
      <pc:sldChg chg="addSp delSp modSp new mod ord modAnim">
        <pc:chgData name="Daniel Bettaney" userId="7ca4e532-702a-4813-b5f8-bed197125464" providerId="ADAL" clId="{AA8162A5-46EF-7A47-AF13-027ACBECC8A8}" dt="2025-04-21T08:09:07.827" v="9574" actId="20578"/>
        <pc:sldMkLst>
          <pc:docMk/>
          <pc:sldMk cId="1199598876" sldId="345"/>
        </pc:sldMkLst>
        <pc:spChg chg="mod">
          <ac:chgData name="Daniel Bettaney" userId="7ca4e532-702a-4813-b5f8-bed197125464" providerId="ADAL" clId="{AA8162A5-46EF-7A47-AF13-027ACBECC8A8}" dt="2025-03-25T17:56:31.286" v="4802" actId="20577"/>
          <ac:spMkLst>
            <pc:docMk/>
            <pc:sldMk cId="1199598876" sldId="345"/>
            <ac:spMk id="6" creationId="{FB2D2C85-7565-1F9C-D389-B64FF3FADD1D}"/>
          </ac:spMkLst>
        </pc:spChg>
        <pc:spChg chg="add mod">
          <ac:chgData name="Daniel Bettaney" userId="7ca4e532-702a-4813-b5f8-bed197125464" providerId="ADAL" clId="{AA8162A5-46EF-7A47-AF13-027ACBECC8A8}" dt="2025-03-25T17:27:58.103" v="4675"/>
          <ac:spMkLst>
            <pc:docMk/>
            <pc:sldMk cId="1199598876" sldId="345"/>
            <ac:spMk id="7" creationId="{B153FC5F-FFEE-7BF7-ED86-54C797D23D46}"/>
          </ac:spMkLst>
        </pc:spChg>
        <pc:picChg chg="add mod">
          <ac:chgData name="Daniel Bettaney" userId="7ca4e532-702a-4813-b5f8-bed197125464" providerId="ADAL" clId="{AA8162A5-46EF-7A47-AF13-027ACBECC8A8}" dt="2025-03-25T17:28:01.553" v="4676"/>
          <ac:picMkLst>
            <pc:docMk/>
            <pc:sldMk cId="1199598876" sldId="345"/>
            <ac:picMk id="8" creationId="{4E6E105D-44E9-5D1C-BDEB-8745617B78E3}"/>
          </ac:picMkLst>
        </pc:picChg>
        <pc:picChg chg="add mod">
          <ac:chgData name="Daniel Bettaney" userId="7ca4e532-702a-4813-b5f8-bed197125464" providerId="ADAL" clId="{AA8162A5-46EF-7A47-AF13-027ACBECC8A8}" dt="2025-03-25T17:28:24.764" v="4677"/>
          <ac:picMkLst>
            <pc:docMk/>
            <pc:sldMk cId="1199598876" sldId="345"/>
            <ac:picMk id="9" creationId="{949CFF1E-D263-F03D-D38F-34CBAB2868ED}"/>
          </ac:picMkLst>
        </pc:picChg>
        <pc:picChg chg="add mod">
          <ac:chgData name="Daniel Bettaney" userId="7ca4e532-702a-4813-b5f8-bed197125464" providerId="ADAL" clId="{AA8162A5-46EF-7A47-AF13-027ACBECC8A8}" dt="2025-03-25T17:54:58.974" v="4789" actId="1076"/>
          <ac:picMkLst>
            <pc:docMk/>
            <pc:sldMk cId="1199598876" sldId="345"/>
            <ac:picMk id="11" creationId="{3564EE7A-1625-B684-E0B8-01BFE85B7559}"/>
          </ac:picMkLst>
        </pc:picChg>
        <pc:picChg chg="add mod">
          <ac:chgData name="Daniel Bettaney" userId="7ca4e532-702a-4813-b5f8-bed197125464" providerId="ADAL" clId="{AA8162A5-46EF-7A47-AF13-027ACBECC8A8}" dt="2025-03-25T17:55:05.826" v="4792" actId="14100"/>
          <ac:picMkLst>
            <pc:docMk/>
            <pc:sldMk cId="1199598876" sldId="345"/>
            <ac:picMk id="12" creationId="{748F0263-B50E-8CA0-8C29-D07FCCA7FE7E}"/>
          </ac:picMkLst>
        </pc:picChg>
        <pc:picChg chg="add mod">
          <ac:chgData name="Daniel Bettaney" userId="7ca4e532-702a-4813-b5f8-bed197125464" providerId="ADAL" clId="{AA8162A5-46EF-7A47-AF13-027ACBECC8A8}" dt="2025-03-25T17:55:01.385" v="4790" actId="1076"/>
          <ac:picMkLst>
            <pc:docMk/>
            <pc:sldMk cId="1199598876" sldId="345"/>
            <ac:picMk id="2050" creationId="{3A2485A2-40B3-6908-0886-99CBE5A6E81D}"/>
          </ac:picMkLst>
        </pc:picChg>
        <pc:picChg chg="add mod">
          <ac:chgData name="Daniel Bettaney" userId="7ca4e532-702a-4813-b5f8-bed197125464" providerId="ADAL" clId="{AA8162A5-46EF-7A47-AF13-027ACBECC8A8}" dt="2025-03-25T17:55:10.871" v="4794" actId="14100"/>
          <ac:picMkLst>
            <pc:docMk/>
            <pc:sldMk cId="1199598876" sldId="345"/>
            <ac:picMk id="2052" creationId="{BCDF53A8-EA61-F31F-ADDC-232FEA625A03}"/>
          </ac:picMkLst>
        </pc:picChg>
      </pc:sldChg>
      <pc:sldChg chg="addSp delSp modSp new mod ord delAnim modAnim">
        <pc:chgData name="Daniel Bettaney" userId="7ca4e532-702a-4813-b5f8-bed197125464" providerId="ADAL" clId="{AA8162A5-46EF-7A47-AF13-027ACBECC8A8}" dt="2025-04-13T01:39:41.455" v="8147" actId="20578"/>
        <pc:sldMkLst>
          <pc:docMk/>
          <pc:sldMk cId="601566200" sldId="346"/>
        </pc:sldMkLst>
        <pc:spChg chg="mod">
          <ac:chgData name="Daniel Bettaney" userId="7ca4e532-702a-4813-b5f8-bed197125464" providerId="ADAL" clId="{AA8162A5-46EF-7A47-AF13-027ACBECC8A8}" dt="2025-03-26T09:12:30.831" v="5504" actId="20577"/>
          <ac:spMkLst>
            <pc:docMk/>
            <pc:sldMk cId="601566200" sldId="346"/>
            <ac:spMk id="6" creationId="{B71618EE-A4A9-A2DE-DBDF-F0CC97FD18E2}"/>
          </ac:spMkLst>
        </pc:spChg>
        <pc:spChg chg="add mod">
          <ac:chgData name="Daniel Bettaney" userId="7ca4e532-702a-4813-b5f8-bed197125464" providerId="ADAL" clId="{AA8162A5-46EF-7A47-AF13-027ACBECC8A8}" dt="2025-03-26T08:16:41.324" v="4913" actId="20577"/>
          <ac:spMkLst>
            <pc:docMk/>
            <pc:sldMk cId="601566200" sldId="346"/>
            <ac:spMk id="7" creationId="{8296FE6A-554D-0A73-F227-D1100B61F668}"/>
          </ac:spMkLst>
        </pc:spChg>
        <pc:spChg chg="add mod">
          <ac:chgData name="Daniel Bettaney" userId="7ca4e532-702a-4813-b5f8-bed197125464" providerId="ADAL" clId="{AA8162A5-46EF-7A47-AF13-027ACBECC8A8}" dt="2025-03-26T08:39:33.564" v="5264" actId="1076"/>
          <ac:spMkLst>
            <pc:docMk/>
            <pc:sldMk cId="601566200" sldId="346"/>
            <ac:spMk id="18" creationId="{1BD5CF10-FE74-ED9D-8360-768125F66A21}"/>
          </ac:spMkLst>
        </pc:spChg>
        <pc:spChg chg="add mod">
          <ac:chgData name="Daniel Bettaney" userId="7ca4e532-702a-4813-b5f8-bed197125464" providerId="ADAL" clId="{AA8162A5-46EF-7A47-AF13-027ACBECC8A8}" dt="2025-03-26T08:34:57.051" v="5155" actId="20577"/>
          <ac:spMkLst>
            <pc:docMk/>
            <pc:sldMk cId="601566200" sldId="346"/>
            <ac:spMk id="20" creationId="{8DD4187F-253D-A25C-7CEE-0482045EE105}"/>
          </ac:spMkLst>
        </pc:spChg>
        <pc:spChg chg="add mod">
          <ac:chgData name="Daniel Bettaney" userId="7ca4e532-702a-4813-b5f8-bed197125464" providerId="ADAL" clId="{AA8162A5-46EF-7A47-AF13-027ACBECC8A8}" dt="2025-03-26T08:35:51.795" v="5192" actId="1076"/>
          <ac:spMkLst>
            <pc:docMk/>
            <pc:sldMk cId="601566200" sldId="346"/>
            <ac:spMk id="26" creationId="{EF84C612-2D24-4914-0EA3-B8EAD48D8D7A}"/>
          </ac:spMkLst>
        </pc:spChg>
        <pc:spChg chg="add mod">
          <ac:chgData name="Daniel Bettaney" userId="7ca4e532-702a-4813-b5f8-bed197125464" providerId="ADAL" clId="{AA8162A5-46EF-7A47-AF13-027ACBECC8A8}" dt="2025-03-26T08:39:16.792" v="5260" actId="20577"/>
          <ac:spMkLst>
            <pc:docMk/>
            <pc:sldMk cId="601566200" sldId="346"/>
            <ac:spMk id="34" creationId="{309D43FF-B2A4-39A3-74C6-F226CBC9FB60}"/>
          </ac:spMkLst>
        </pc:spChg>
        <pc:spChg chg="add mod">
          <ac:chgData name="Daniel Bettaney" userId="7ca4e532-702a-4813-b5f8-bed197125464" providerId="ADAL" clId="{AA8162A5-46EF-7A47-AF13-027ACBECC8A8}" dt="2025-03-26T08:39:23.365" v="5261" actId="1076"/>
          <ac:spMkLst>
            <pc:docMk/>
            <pc:sldMk cId="601566200" sldId="346"/>
            <ac:spMk id="40" creationId="{63A13D9F-4674-4520-2AEA-49B13B9A9E79}"/>
          </ac:spMkLst>
        </pc:spChg>
        <pc:picChg chg="add mod">
          <ac:chgData name="Daniel Bettaney" userId="7ca4e532-702a-4813-b5f8-bed197125464" providerId="ADAL" clId="{AA8162A5-46EF-7A47-AF13-027ACBECC8A8}" dt="2025-03-26T08:17:15.226" v="4915"/>
          <ac:picMkLst>
            <pc:docMk/>
            <pc:sldMk cId="601566200" sldId="346"/>
            <ac:picMk id="8" creationId="{72E7A9C1-6CB2-29C2-08B7-08A164D343FD}"/>
          </ac:picMkLst>
        </pc:picChg>
        <pc:picChg chg="add mod">
          <ac:chgData name="Daniel Bettaney" userId="7ca4e532-702a-4813-b5f8-bed197125464" providerId="ADAL" clId="{AA8162A5-46EF-7A47-AF13-027ACBECC8A8}" dt="2025-03-26T08:39:05.072" v="5256" actId="1076"/>
          <ac:picMkLst>
            <pc:docMk/>
            <pc:sldMk cId="601566200" sldId="346"/>
            <ac:picMk id="11" creationId="{05D0C1DB-8580-2850-EB16-9041B1999CC5}"/>
          </ac:picMkLst>
        </pc:picChg>
        <pc:picChg chg="add mod">
          <ac:chgData name="Daniel Bettaney" userId="7ca4e532-702a-4813-b5f8-bed197125464" providerId="ADAL" clId="{AA8162A5-46EF-7A47-AF13-027ACBECC8A8}" dt="2025-03-26T08:33:04.670" v="5074" actId="1076"/>
          <ac:picMkLst>
            <pc:docMk/>
            <pc:sldMk cId="601566200" sldId="346"/>
            <ac:picMk id="12" creationId="{1FED538D-C374-5FE7-1A80-7D8B26A44721}"/>
          </ac:picMkLst>
        </pc:picChg>
        <pc:picChg chg="add mod">
          <ac:chgData name="Daniel Bettaney" userId="7ca4e532-702a-4813-b5f8-bed197125464" providerId="ADAL" clId="{AA8162A5-46EF-7A47-AF13-027ACBECC8A8}" dt="2025-03-26T09:18:15.774" v="5733"/>
          <ac:picMkLst>
            <pc:docMk/>
            <pc:sldMk cId="601566200" sldId="346"/>
            <ac:picMk id="42" creationId="{FBDDE95E-42A7-0127-07F8-45F80CD4482E}"/>
          </ac:picMkLst>
        </pc:picChg>
        <pc:cxnChg chg="add mod">
          <ac:chgData name="Daniel Bettaney" userId="7ca4e532-702a-4813-b5f8-bed197125464" providerId="ADAL" clId="{AA8162A5-46EF-7A47-AF13-027ACBECC8A8}" dt="2025-03-26T08:39:29.805" v="5263" actId="1076"/>
          <ac:cxnSpMkLst>
            <pc:docMk/>
            <pc:sldMk cId="601566200" sldId="346"/>
            <ac:cxnSpMk id="16" creationId="{E3D5FAC5-9C89-C851-087D-E2BE014BEE69}"/>
          </ac:cxnSpMkLst>
        </pc:cxnChg>
        <pc:cxnChg chg="add mod">
          <ac:chgData name="Daniel Bettaney" userId="7ca4e532-702a-4813-b5f8-bed197125464" providerId="ADAL" clId="{AA8162A5-46EF-7A47-AF13-027ACBECC8A8}" dt="2025-03-26T08:34:50.182" v="5132" actId="14100"/>
          <ac:cxnSpMkLst>
            <pc:docMk/>
            <pc:sldMk cId="601566200" sldId="346"/>
            <ac:cxnSpMk id="19" creationId="{FD8FFE1A-3983-3AC4-4368-62247DF004D9}"/>
          </ac:cxnSpMkLst>
        </pc:cxnChg>
        <pc:cxnChg chg="add mod">
          <ac:chgData name="Daniel Bettaney" userId="7ca4e532-702a-4813-b5f8-bed197125464" providerId="ADAL" clId="{AA8162A5-46EF-7A47-AF13-027ACBECC8A8}" dt="2025-03-26T08:35:23.887" v="5160" actId="14100"/>
          <ac:cxnSpMkLst>
            <pc:docMk/>
            <pc:sldMk cId="601566200" sldId="346"/>
            <ac:cxnSpMk id="23" creationId="{5E68CCA1-AC4F-77C3-6660-934B45A146AE}"/>
          </ac:cxnSpMkLst>
        </pc:cxnChg>
        <pc:cxnChg chg="add mod">
          <ac:chgData name="Daniel Bettaney" userId="7ca4e532-702a-4813-b5f8-bed197125464" providerId="ADAL" clId="{AA8162A5-46EF-7A47-AF13-027ACBECC8A8}" dt="2025-03-26T08:38:35.697" v="5241" actId="1076"/>
          <ac:cxnSpMkLst>
            <pc:docMk/>
            <pc:sldMk cId="601566200" sldId="346"/>
            <ac:cxnSpMk id="28" creationId="{5207C63E-3C8B-9292-2D94-9DB898BC4B9B}"/>
          </ac:cxnSpMkLst>
        </pc:cxnChg>
        <pc:cxnChg chg="add mod">
          <ac:chgData name="Daniel Bettaney" userId="7ca4e532-702a-4813-b5f8-bed197125464" providerId="ADAL" clId="{AA8162A5-46EF-7A47-AF13-027ACBECC8A8}" dt="2025-03-26T08:38:46.758" v="5243" actId="1076"/>
          <ac:cxnSpMkLst>
            <pc:docMk/>
            <pc:sldMk cId="601566200" sldId="346"/>
            <ac:cxnSpMk id="29" creationId="{E0DAD64E-E26D-F596-BA8C-43F1B51A235C}"/>
          </ac:cxnSpMkLst>
        </pc:cxnChg>
      </pc:sldChg>
      <pc:sldChg chg="new del">
        <pc:chgData name="Daniel Bettaney" userId="7ca4e532-702a-4813-b5f8-bed197125464" providerId="ADAL" clId="{AA8162A5-46EF-7A47-AF13-027ACBECC8A8}" dt="2025-03-26T08:14:54.971" v="4841" actId="2696"/>
        <pc:sldMkLst>
          <pc:docMk/>
          <pc:sldMk cId="679604477" sldId="346"/>
        </pc:sldMkLst>
      </pc:sldChg>
      <pc:sldChg chg="addSp delSp modSp new mod delAnim modAnim">
        <pc:chgData name="Daniel Bettaney" userId="7ca4e532-702a-4813-b5f8-bed197125464" providerId="ADAL" clId="{AA8162A5-46EF-7A47-AF13-027ACBECC8A8}" dt="2025-04-21T09:03:19.202" v="17197" actId="20577"/>
        <pc:sldMkLst>
          <pc:docMk/>
          <pc:sldMk cId="2978669210" sldId="347"/>
        </pc:sldMkLst>
        <pc:spChg chg="mod">
          <ac:chgData name="Daniel Bettaney" userId="7ca4e532-702a-4813-b5f8-bed197125464" providerId="ADAL" clId="{AA8162A5-46EF-7A47-AF13-027ACBECC8A8}" dt="2025-03-26T09:12:48.592" v="5515" actId="20577"/>
          <ac:spMkLst>
            <pc:docMk/>
            <pc:sldMk cId="2978669210" sldId="347"/>
            <ac:spMk id="6" creationId="{E0D5899A-0B4F-5B54-4842-0E3859CEBA7E}"/>
          </ac:spMkLst>
        </pc:spChg>
        <pc:spChg chg="add mod">
          <ac:chgData name="Daniel Bettaney" userId="7ca4e532-702a-4813-b5f8-bed197125464" providerId="ADAL" clId="{AA8162A5-46EF-7A47-AF13-027ACBECC8A8}" dt="2025-03-26T09:13:17.121" v="5555" actId="20577"/>
          <ac:spMkLst>
            <pc:docMk/>
            <pc:sldMk cId="2978669210" sldId="347"/>
            <ac:spMk id="7" creationId="{DE3132AC-22FF-EBB7-43A5-0AB80080C183}"/>
          </ac:spMkLst>
        </pc:spChg>
        <pc:spChg chg="add mod">
          <ac:chgData name="Daniel Bettaney" userId="7ca4e532-702a-4813-b5f8-bed197125464" providerId="ADAL" clId="{AA8162A5-46EF-7A47-AF13-027ACBECC8A8}" dt="2025-03-26T09:23:10.164" v="5773" actId="207"/>
          <ac:spMkLst>
            <pc:docMk/>
            <pc:sldMk cId="2978669210" sldId="347"/>
            <ac:spMk id="10" creationId="{9CE626E4-895F-AC33-448F-DFC5EF625C07}"/>
          </ac:spMkLst>
        </pc:spChg>
        <pc:spChg chg="add mod">
          <ac:chgData name="Daniel Bettaney" userId="7ca4e532-702a-4813-b5f8-bed197125464" providerId="ADAL" clId="{AA8162A5-46EF-7A47-AF13-027ACBECC8A8}" dt="2025-03-26T09:23:23.483" v="5774" actId="1076"/>
          <ac:spMkLst>
            <pc:docMk/>
            <pc:sldMk cId="2978669210" sldId="347"/>
            <ac:spMk id="11" creationId="{A26372A6-76AB-AC7A-7F81-614DAB7521AA}"/>
          </ac:spMkLst>
        </pc:spChg>
        <pc:spChg chg="add mod">
          <ac:chgData name="Daniel Bettaney" userId="7ca4e532-702a-4813-b5f8-bed197125464" providerId="ADAL" clId="{AA8162A5-46EF-7A47-AF13-027ACBECC8A8}" dt="2025-03-26T09:28:40.378" v="5961" actId="1076"/>
          <ac:spMkLst>
            <pc:docMk/>
            <pc:sldMk cId="2978669210" sldId="347"/>
            <ac:spMk id="12" creationId="{D48A3761-28FC-E808-551A-1E9CB5CF3C66}"/>
          </ac:spMkLst>
        </pc:spChg>
        <pc:spChg chg="add mod">
          <ac:chgData name="Daniel Bettaney" userId="7ca4e532-702a-4813-b5f8-bed197125464" providerId="ADAL" clId="{AA8162A5-46EF-7A47-AF13-027ACBECC8A8}" dt="2025-04-21T09:03:19.202" v="17197" actId="20577"/>
          <ac:spMkLst>
            <pc:docMk/>
            <pc:sldMk cId="2978669210" sldId="347"/>
            <ac:spMk id="14" creationId="{0BB2D3B9-F242-ADD6-6D63-1BBFBA5A8FCE}"/>
          </ac:spMkLst>
        </pc:spChg>
        <pc:picChg chg="add del mod">
          <ac:chgData name="Daniel Bettaney" userId="7ca4e532-702a-4813-b5f8-bed197125464" providerId="ADAL" clId="{AA8162A5-46EF-7A47-AF13-027ACBECC8A8}" dt="2025-04-20T10:41:06.014" v="9562" actId="478"/>
          <ac:picMkLst>
            <pc:docMk/>
            <pc:sldMk cId="2978669210" sldId="347"/>
            <ac:picMk id="2" creationId="{8378CAF4-5861-A823-68F3-5BE79741E30D}"/>
          </ac:picMkLst>
        </pc:picChg>
        <pc:picChg chg="add mod">
          <ac:chgData name="Daniel Bettaney" userId="7ca4e532-702a-4813-b5f8-bed197125464" providerId="ADAL" clId="{AA8162A5-46EF-7A47-AF13-027ACBECC8A8}" dt="2025-04-20T10:41:16.922" v="9568" actId="1076"/>
          <ac:picMkLst>
            <pc:docMk/>
            <pc:sldMk cId="2978669210" sldId="347"/>
            <ac:picMk id="3" creationId="{7C95308B-8506-3937-FA79-E35F0035C017}"/>
          </ac:picMkLst>
        </pc:picChg>
        <pc:picChg chg="add mod">
          <ac:chgData name="Daniel Bettaney" userId="7ca4e532-702a-4813-b5f8-bed197125464" providerId="ADAL" clId="{AA8162A5-46EF-7A47-AF13-027ACBECC8A8}" dt="2025-03-26T09:01:07.204" v="5373"/>
          <ac:picMkLst>
            <pc:docMk/>
            <pc:sldMk cId="2978669210" sldId="347"/>
            <ac:picMk id="8" creationId="{E93397E7-688A-81D0-2B2C-F8FF3E370043}"/>
          </ac:picMkLst>
        </pc:picChg>
        <pc:picChg chg="add mod">
          <ac:chgData name="Daniel Bettaney" userId="7ca4e532-702a-4813-b5f8-bed197125464" providerId="ADAL" clId="{AA8162A5-46EF-7A47-AF13-027ACBECC8A8}" dt="2025-03-26T09:28:42.897" v="5962" actId="1076"/>
          <ac:picMkLst>
            <pc:docMk/>
            <pc:sldMk cId="2978669210" sldId="347"/>
            <ac:picMk id="9" creationId="{6DC50FFD-581F-A998-DCC4-57266EB4E31D}"/>
          </ac:picMkLst>
        </pc:picChg>
        <pc:picChg chg="add mod">
          <ac:chgData name="Daniel Bettaney" userId="7ca4e532-702a-4813-b5f8-bed197125464" providerId="ADAL" clId="{AA8162A5-46EF-7A47-AF13-027ACBECC8A8}" dt="2025-03-26T09:18:08.459" v="5730"/>
          <ac:picMkLst>
            <pc:docMk/>
            <pc:sldMk cId="2978669210" sldId="347"/>
            <ac:picMk id="16" creationId="{F7BF9D27-F10A-591A-4160-7AFFA741F3B9}"/>
          </ac:picMkLst>
        </pc:picChg>
      </pc:sldChg>
      <pc:sldChg chg="addSp delSp modSp new mod delAnim modAnim modNotesTx">
        <pc:chgData name="Daniel Bettaney" userId="7ca4e532-702a-4813-b5f8-bed197125464" providerId="ADAL" clId="{AA8162A5-46EF-7A47-AF13-027ACBECC8A8}" dt="2025-04-21T08:50:40.596" v="15297" actId="313"/>
        <pc:sldMkLst>
          <pc:docMk/>
          <pc:sldMk cId="1380049093" sldId="348"/>
        </pc:sldMkLst>
        <pc:spChg chg="mod">
          <ac:chgData name="Daniel Bettaney" userId="7ca4e532-702a-4813-b5f8-bed197125464" providerId="ADAL" clId="{AA8162A5-46EF-7A47-AF13-027ACBECC8A8}" dt="2025-04-16T03:34:32.043" v="8953" actId="20577"/>
          <ac:spMkLst>
            <pc:docMk/>
            <pc:sldMk cId="1380049093" sldId="348"/>
            <ac:spMk id="6" creationId="{B36BCD4B-B5C2-787E-FA6C-81B67BE54089}"/>
          </ac:spMkLst>
        </pc:spChg>
        <pc:spChg chg="add mod">
          <ac:chgData name="Daniel Bettaney" userId="7ca4e532-702a-4813-b5f8-bed197125464" providerId="ADAL" clId="{AA8162A5-46EF-7A47-AF13-027ACBECC8A8}" dt="2025-04-15T22:33:34.260" v="8242" actId="20577"/>
          <ac:spMkLst>
            <pc:docMk/>
            <pc:sldMk cId="1380049093" sldId="348"/>
            <ac:spMk id="16" creationId="{D4FB8BF6-3DEF-5C96-9E1E-3F0DFB71B8C1}"/>
          </ac:spMkLst>
        </pc:spChg>
        <pc:spChg chg="add mod">
          <ac:chgData name="Daniel Bettaney" userId="7ca4e532-702a-4813-b5f8-bed197125464" providerId="ADAL" clId="{AA8162A5-46EF-7A47-AF13-027ACBECC8A8}" dt="2025-04-19T18:01:25.129" v="9325" actId="1076"/>
          <ac:spMkLst>
            <pc:docMk/>
            <pc:sldMk cId="1380049093" sldId="348"/>
            <ac:spMk id="20" creationId="{76514B71-7B2A-423A-8349-4072A7E97E54}"/>
          </ac:spMkLst>
        </pc:spChg>
        <pc:picChg chg="add mod">
          <ac:chgData name="Daniel Bettaney" userId="7ca4e532-702a-4813-b5f8-bed197125464" providerId="ADAL" clId="{AA8162A5-46EF-7A47-AF13-027ACBECC8A8}" dt="2025-04-15T22:27:26.126" v="8187"/>
          <ac:picMkLst>
            <pc:docMk/>
            <pc:sldMk cId="1380049093" sldId="348"/>
            <ac:picMk id="7" creationId="{71EFD98D-4998-66AA-B021-77E136C23276}"/>
          </ac:picMkLst>
        </pc:picChg>
        <pc:picChg chg="add mod">
          <ac:chgData name="Daniel Bettaney" userId="7ca4e532-702a-4813-b5f8-bed197125464" providerId="ADAL" clId="{AA8162A5-46EF-7A47-AF13-027ACBECC8A8}" dt="2025-04-15T22:27:26.126" v="8187"/>
          <ac:picMkLst>
            <pc:docMk/>
            <pc:sldMk cId="1380049093" sldId="348"/>
            <ac:picMk id="8" creationId="{3A5413A0-FEAF-0F3B-E5AD-ABFC9A32AAEC}"/>
          </ac:picMkLst>
        </pc:picChg>
        <pc:picChg chg="add mod">
          <ac:chgData name="Daniel Bettaney" userId="7ca4e532-702a-4813-b5f8-bed197125464" providerId="ADAL" clId="{AA8162A5-46EF-7A47-AF13-027ACBECC8A8}" dt="2025-04-19T18:31:34.792" v="9394" actId="1076"/>
          <ac:picMkLst>
            <pc:docMk/>
            <pc:sldMk cId="1380049093" sldId="348"/>
            <ac:picMk id="12" creationId="{467C5E3D-B8E7-835A-E6F7-E5CC5A8BDB53}"/>
          </ac:picMkLst>
        </pc:picChg>
        <pc:picChg chg="add mod">
          <ac:chgData name="Daniel Bettaney" userId="7ca4e532-702a-4813-b5f8-bed197125464" providerId="ADAL" clId="{AA8162A5-46EF-7A47-AF13-027ACBECC8A8}" dt="2025-04-19T18:03:47.659" v="9360" actId="1076"/>
          <ac:picMkLst>
            <pc:docMk/>
            <pc:sldMk cId="1380049093" sldId="348"/>
            <ac:picMk id="14" creationId="{22946B86-E370-448D-BD34-200CBD31E074}"/>
          </ac:picMkLst>
        </pc:picChg>
        <pc:cxnChg chg="add mod">
          <ac:chgData name="Daniel Bettaney" userId="7ca4e532-702a-4813-b5f8-bed197125464" providerId="ADAL" clId="{AA8162A5-46EF-7A47-AF13-027ACBECC8A8}" dt="2025-04-19T18:02:02.968" v="9331" actId="1076"/>
          <ac:cxnSpMkLst>
            <pc:docMk/>
            <pc:sldMk cId="1380049093" sldId="348"/>
            <ac:cxnSpMk id="11" creationId="{75D35F45-674A-C7BC-1C45-E50F460962F0}"/>
          </ac:cxnSpMkLst>
        </pc:cxnChg>
        <pc:cxnChg chg="add mod">
          <ac:chgData name="Daniel Bettaney" userId="7ca4e532-702a-4813-b5f8-bed197125464" providerId="ADAL" clId="{AA8162A5-46EF-7A47-AF13-027ACBECC8A8}" dt="2025-04-19T18:03:31.220" v="9354" actId="14100"/>
          <ac:cxnSpMkLst>
            <pc:docMk/>
            <pc:sldMk cId="1380049093" sldId="348"/>
            <ac:cxnSpMk id="33" creationId="{E3EC2ECC-E376-AE12-C9E5-68B31E24E845}"/>
          </ac:cxnSpMkLst>
        </pc:cxnChg>
        <pc:cxnChg chg="add mod">
          <ac:chgData name="Daniel Bettaney" userId="7ca4e532-702a-4813-b5f8-bed197125464" providerId="ADAL" clId="{AA8162A5-46EF-7A47-AF13-027ACBECC8A8}" dt="2025-04-19T18:04:43.338" v="9371" actId="14100"/>
          <ac:cxnSpMkLst>
            <pc:docMk/>
            <pc:sldMk cId="1380049093" sldId="348"/>
            <ac:cxnSpMk id="37" creationId="{4BAB3FA2-7CBD-F4F8-D35B-B266BF2FC153}"/>
          </ac:cxnSpMkLst>
        </pc:cxnChg>
        <pc:cxnChg chg="add mod">
          <ac:chgData name="Daniel Bettaney" userId="7ca4e532-702a-4813-b5f8-bed197125464" providerId="ADAL" clId="{AA8162A5-46EF-7A47-AF13-027ACBECC8A8}" dt="2025-04-19T18:03:53.151" v="9362" actId="14100"/>
          <ac:cxnSpMkLst>
            <pc:docMk/>
            <pc:sldMk cId="1380049093" sldId="348"/>
            <ac:cxnSpMk id="39" creationId="{523E7976-218C-6D06-5747-61B5C0980948}"/>
          </ac:cxnSpMkLst>
        </pc:cxnChg>
        <pc:cxnChg chg="add mod">
          <ac:chgData name="Daniel Bettaney" userId="7ca4e532-702a-4813-b5f8-bed197125464" providerId="ADAL" clId="{AA8162A5-46EF-7A47-AF13-027ACBECC8A8}" dt="2025-04-19T18:07:09.415" v="9377" actId="14100"/>
          <ac:cxnSpMkLst>
            <pc:docMk/>
            <pc:sldMk cId="1380049093" sldId="348"/>
            <ac:cxnSpMk id="48" creationId="{39EA9F9F-18E7-F17E-8F94-A03E5DBBA45A}"/>
          </ac:cxnSpMkLst>
        </pc:cxnChg>
        <pc:cxnChg chg="add mod">
          <ac:chgData name="Daniel Bettaney" userId="7ca4e532-702a-4813-b5f8-bed197125464" providerId="ADAL" clId="{AA8162A5-46EF-7A47-AF13-027ACBECC8A8}" dt="2025-04-19T18:04:46.737" v="9372" actId="14100"/>
          <ac:cxnSpMkLst>
            <pc:docMk/>
            <pc:sldMk cId="1380049093" sldId="348"/>
            <ac:cxnSpMk id="59" creationId="{0EDAFB60-6D5D-16A9-C343-CCAB7A51937C}"/>
          </ac:cxnSpMkLst>
        </pc:cxnChg>
        <pc:cxnChg chg="add mod">
          <ac:chgData name="Daniel Bettaney" userId="7ca4e532-702a-4813-b5f8-bed197125464" providerId="ADAL" clId="{AA8162A5-46EF-7A47-AF13-027ACBECC8A8}" dt="2025-04-19T18:07:28.499" v="9382" actId="1076"/>
          <ac:cxnSpMkLst>
            <pc:docMk/>
            <pc:sldMk cId="1380049093" sldId="348"/>
            <ac:cxnSpMk id="81" creationId="{F11B566C-C749-5C31-C065-934B90CB11D4}"/>
          </ac:cxnSpMkLst>
        </pc:cxnChg>
      </pc:sldChg>
      <pc:sldChg chg="delSp new del">
        <pc:chgData name="Daniel Bettaney" userId="7ca4e532-702a-4813-b5f8-bed197125464" providerId="ADAL" clId="{AA8162A5-46EF-7A47-AF13-027ACBECC8A8}" dt="2025-03-26T09:11:37.298" v="5486" actId="2696"/>
        <pc:sldMkLst>
          <pc:docMk/>
          <pc:sldMk cId="1910241847" sldId="348"/>
        </pc:sldMkLst>
      </pc:sldChg>
      <pc:sldChg chg="delSp new del">
        <pc:chgData name="Daniel Bettaney" userId="7ca4e532-702a-4813-b5f8-bed197125464" providerId="ADAL" clId="{AA8162A5-46EF-7A47-AF13-027ACBECC8A8}" dt="2025-04-16T01:27:49.135" v="8745" actId="2696"/>
        <pc:sldMkLst>
          <pc:docMk/>
          <pc:sldMk cId="3498224264" sldId="349"/>
        </pc:sldMkLst>
      </pc:sldChg>
      <pc:sldMasterChg chg="addSp modSp mod modSldLayout">
        <pc:chgData name="Daniel Bettaney" userId="7ca4e532-702a-4813-b5f8-bed197125464" providerId="ADAL" clId="{AA8162A5-46EF-7A47-AF13-027ACBECC8A8}" dt="2025-03-23T19:11:01.698" v="418"/>
        <pc:sldMasterMkLst>
          <pc:docMk/>
          <pc:sldMasterMk cId="0" sldId="2147483648"/>
        </pc:sldMasterMkLst>
        <pc:spChg chg="mod">
          <ac:chgData name="Daniel Bettaney" userId="7ca4e532-702a-4813-b5f8-bed197125464" providerId="ADAL" clId="{AA8162A5-46EF-7A47-AF13-027ACBECC8A8}" dt="2025-03-22T14:06:00.552" v="314" actId="207"/>
          <ac:spMkLst>
            <pc:docMk/>
            <pc:sldMasterMk cId="0" sldId="2147483648"/>
            <ac:spMk id="2" creationId="{878BFB9D-2492-3A1A-DFD4-61EDBD04B879}"/>
          </ac:spMkLst>
        </pc:spChg>
        <pc:spChg chg="add mod">
          <ac:chgData name="Daniel Bettaney" userId="7ca4e532-702a-4813-b5f8-bed197125464" providerId="ADAL" clId="{AA8162A5-46EF-7A47-AF13-027ACBECC8A8}" dt="2025-03-22T14:06:33.502" v="316" actId="207"/>
          <ac:spMkLst>
            <pc:docMk/>
            <pc:sldMasterMk cId="0" sldId="2147483648"/>
            <ac:spMk id="3" creationId="{1F5E2A1B-24F3-5F97-60FD-CCBA15C38434}"/>
          </ac:spMkLst>
        </pc:spChg>
        <pc:sldLayoutChg chg="modSp mod">
          <pc:chgData name="Daniel Bettaney" userId="7ca4e532-702a-4813-b5f8-bed197125464" providerId="ADAL" clId="{AA8162A5-46EF-7A47-AF13-027ACBECC8A8}" dt="2025-03-23T19:08:27.289" v="402" actId="1076"/>
          <pc:sldLayoutMkLst>
            <pc:docMk/>
            <pc:sldMasterMk cId="0" sldId="2147483648"/>
            <pc:sldLayoutMk cId="19198889" sldId="2147483649"/>
          </pc:sldLayoutMkLst>
          <pc:picChg chg="mod">
            <ac:chgData name="Daniel Bettaney" userId="7ca4e532-702a-4813-b5f8-bed197125464" providerId="ADAL" clId="{AA8162A5-46EF-7A47-AF13-027ACBECC8A8}" dt="2025-03-23T19:08:27.289" v="402" actId="1076"/>
            <ac:picMkLst>
              <pc:docMk/>
              <pc:sldMasterMk cId="0" sldId="2147483648"/>
              <pc:sldLayoutMk cId="19198889" sldId="2147483649"/>
              <ac:picMk id="5" creationId="{9D21699F-0530-E69F-FFDB-D6D65CA3BE5A}"/>
            </ac:picMkLst>
          </pc:picChg>
        </pc:sldLayoutChg>
        <pc:sldLayoutChg chg="addSp delSp modSp mod">
          <pc:chgData name="Daniel Bettaney" userId="7ca4e532-702a-4813-b5f8-bed197125464" providerId="ADAL" clId="{AA8162A5-46EF-7A47-AF13-027ACBECC8A8}" dt="2025-03-23T19:10:33.919" v="404"/>
          <pc:sldLayoutMkLst>
            <pc:docMk/>
            <pc:sldMasterMk cId="0" sldId="2147483648"/>
            <pc:sldLayoutMk cId="598176877" sldId="2147483650"/>
          </pc:sldLayoutMkLst>
          <pc:picChg chg="add mod">
            <ac:chgData name="Daniel Bettaney" userId="7ca4e532-702a-4813-b5f8-bed197125464" providerId="ADAL" clId="{AA8162A5-46EF-7A47-AF13-027ACBECC8A8}" dt="2025-03-23T19:10:33.919" v="404"/>
            <ac:picMkLst>
              <pc:docMk/>
              <pc:sldMasterMk cId="0" sldId="2147483648"/>
              <pc:sldLayoutMk cId="598176877" sldId="2147483650"/>
              <ac:picMk id="8" creationId="{5F82FBDF-63E1-1547-5050-214A9B87C8B0}"/>
            </ac:picMkLst>
          </pc:picChg>
        </pc:sldLayoutChg>
        <pc:sldLayoutChg chg="addSp delSp modSp mod">
          <pc:chgData name="Daniel Bettaney" userId="7ca4e532-702a-4813-b5f8-bed197125464" providerId="ADAL" clId="{AA8162A5-46EF-7A47-AF13-027ACBECC8A8}" dt="2025-03-23T19:10:38.051" v="406"/>
          <pc:sldLayoutMkLst>
            <pc:docMk/>
            <pc:sldMasterMk cId="0" sldId="2147483648"/>
            <pc:sldLayoutMk cId="1055299706" sldId="2147483651"/>
          </pc:sldLayoutMkLst>
          <pc:picChg chg="add mod">
            <ac:chgData name="Daniel Bettaney" userId="7ca4e532-702a-4813-b5f8-bed197125464" providerId="ADAL" clId="{AA8162A5-46EF-7A47-AF13-027ACBECC8A8}" dt="2025-03-23T19:10:38.051" v="406"/>
            <ac:picMkLst>
              <pc:docMk/>
              <pc:sldMasterMk cId="0" sldId="2147483648"/>
              <pc:sldLayoutMk cId="1055299706" sldId="2147483651"/>
              <ac:picMk id="8" creationId="{ED2739E3-CDE3-A1BD-BA76-E02DE7C731CA}"/>
            </ac:picMkLst>
          </pc:picChg>
        </pc:sldLayoutChg>
        <pc:sldLayoutChg chg="addSp delSp modSp mod">
          <pc:chgData name="Daniel Bettaney" userId="7ca4e532-702a-4813-b5f8-bed197125464" providerId="ADAL" clId="{AA8162A5-46EF-7A47-AF13-027ACBECC8A8}" dt="2025-03-23T19:10:42.973" v="408"/>
          <pc:sldLayoutMkLst>
            <pc:docMk/>
            <pc:sldMasterMk cId="0" sldId="2147483648"/>
            <pc:sldLayoutMk cId="2269312723" sldId="2147483652"/>
          </pc:sldLayoutMkLst>
          <pc:picChg chg="add mod">
            <ac:chgData name="Daniel Bettaney" userId="7ca4e532-702a-4813-b5f8-bed197125464" providerId="ADAL" clId="{AA8162A5-46EF-7A47-AF13-027ACBECC8A8}" dt="2025-03-23T19:10:42.973" v="408"/>
            <ac:picMkLst>
              <pc:docMk/>
              <pc:sldMasterMk cId="0" sldId="2147483648"/>
              <pc:sldLayoutMk cId="2269312723" sldId="2147483652"/>
              <ac:picMk id="9" creationId="{4FF5DAC5-64F2-51EC-3CC5-E2EBE7BBED4E}"/>
            </ac:picMkLst>
          </pc:picChg>
        </pc:sldLayoutChg>
        <pc:sldLayoutChg chg="addSp delSp modSp mod">
          <pc:chgData name="Daniel Bettaney" userId="7ca4e532-702a-4813-b5f8-bed197125464" providerId="ADAL" clId="{AA8162A5-46EF-7A47-AF13-027ACBECC8A8}" dt="2025-03-23T19:10:46.795" v="410"/>
          <pc:sldLayoutMkLst>
            <pc:docMk/>
            <pc:sldMasterMk cId="0" sldId="2147483648"/>
            <pc:sldLayoutMk cId="1759255488" sldId="2147483653"/>
          </pc:sldLayoutMkLst>
          <pc:picChg chg="add mod">
            <ac:chgData name="Daniel Bettaney" userId="7ca4e532-702a-4813-b5f8-bed197125464" providerId="ADAL" clId="{AA8162A5-46EF-7A47-AF13-027ACBECC8A8}" dt="2025-03-23T19:10:46.795" v="410"/>
            <ac:picMkLst>
              <pc:docMk/>
              <pc:sldMasterMk cId="0" sldId="2147483648"/>
              <pc:sldLayoutMk cId="1759255488" sldId="2147483653"/>
              <ac:picMk id="11" creationId="{E129362E-23CB-4D10-3FD0-F1066D6D9393}"/>
            </ac:picMkLst>
          </pc:picChg>
        </pc:sldLayoutChg>
        <pc:sldLayoutChg chg="addSp delSp modSp mod">
          <pc:chgData name="Daniel Bettaney" userId="7ca4e532-702a-4813-b5f8-bed197125464" providerId="ADAL" clId="{AA8162A5-46EF-7A47-AF13-027ACBECC8A8}" dt="2025-03-23T19:10:50.409" v="412"/>
          <pc:sldLayoutMkLst>
            <pc:docMk/>
            <pc:sldMasterMk cId="0" sldId="2147483648"/>
            <pc:sldLayoutMk cId="1051572100" sldId="2147483654"/>
          </pc:sldLayoutMkLst>
          <pc:picChg chg="add mod">
            <ac:chgData name="Daniel Bettaney" userId="7ca4e532-702a-4813-b5f8-bed197125464" providerId="ADAL" clId="{AA8162A5-46EF-7A47-AF13-027ACBECC8A8}" dt="2025-03-23T19:10:50.409" v="412"/>
            <ac:picMkLst>
              <pc:docMk/>
              <pc:sldMasterMk cId="0" sldId="2147483648"/>
              <pc:sldLayoutMk cId="1051572100" sldId="2147483654"/>
              <ac:picMk id="7" creationId="{7C0AABD6-C92C-CA2E-F826-2974AFBFF5D3}"/>
            </ac:picMkLst>
          </pc:picChg>
        </pc:sldLayoutChg>
        <pc:sldLayoutChg chg="addSp delSp modSp mod">
          <pc:chgData name="Daniel Bettaney" userId="7ca4e532-702a-4813-b5f8-bed197125464" providerId="ADAL" clId="{AA8162A5-46EF-7A47-AF13-027ACBECC8A8}" dt="2025-03-23T19:10:54.213" v="414"/>
          <pc:sldLayoutMkLst>
            <pc:docMk/>
            <pc:sldMasterMk cId="0" sldId="2147483648"/>
            <pc:sldLayoutMk cId="3980374079" sldId="2147483655"/>
          </pc:sldLayoutMkLst>
          <pc:picChg chg="add mod">
            <ac:chgData name="Daniel Bettaney" userId="7ca4e532-702a-4813-b5f8-bed197125464" providerId="ADAL" clId="{AA8162A5-46EF-7A47-AF13-027ACBECC8A8}" dt="2025-03-23T19:10:54.213" v="414"/>
            <ac:picMkLst>
              <pc:docMk/>
              <pc:sldMasterMk cId="0" sldId="2147483648"/>
              <pc:sldLayoutMk cId="3980374079" sldId="2147483655"/>
              <ac:picMk id="6" creationId="{E8E2B3E6-D8D4-F517-028C-371AFE4C8AE3}"/>
            </ac:picMkLst>
          </pc:picChg>
        </pc:sldLayoutChg>
        <pc:sldLayoutChg chg="addSp delSp modSp mod">
          <pc:chgData name="Daniel Bettaney" userId="7ca4e532-702a-4813-b5f8-bed197125464" providerId="ADAL" clId="{AA8162A5-46EF-7A47-AF13-027ACBECC8A8}" dt="2025-03-23T19:10:57.706" v="416"/>
          <pc:sldLayoutMkLst>
            <pc:docMk/>
            <pc:sldMasterMk cId="0" sldId="2147483648"/>
            <pc:sldLayoutMk cId="2720096861" sldId="2147483656"/>
          </pc:sldLayoutMkLst>
          <pc:picChg chg="add mod">
            <ac:chgData name="Daniel Bettaney" userId="7ca4e532-702a-4813-b5f8-bed197125464" providerId="ADAL" clId="{AA8162A5-46EF-7A47-AF13-027ACBECC8A8}" dt="2025-03-23T19:10:57.706" v="416"/>
            <ac:picMkLst>
              <pc:docMk/>
              <pc:sldMasterMk cId="0" sldId="2147483648"/>
              <pc:sldLayoutMk cId="2720096861" sldId="2147483656"/>
              <ac:picMk id="9" creationId="{73BE5739-CAEF-BAFC-E8C1-E847F1B4C152}"/>
            </ac:picMkLst>
          </pc:picChg>
        </pc:sldLayoutChg>
        <pc:sldLayoutChg chg="addSp delSp modSp mod">
          <pc:chgData name="Daniel Bettaney" userId="7ca4e532-702a-4813-b5f8-bed197125464" providerId="ADAL" clId="{AA8162A5-46EF-7A47-AF13-027ACBECC8A8}" dt="2025-03-23T19:11:01.698" v="418"/>
          <pc:sldLayoutMkLst>
            <pc:docMk/>
            <pc:sldMasterMk cId="0" sldId="2147483648"/>
            <pc:sldLayoutMk cId="3704040681" sldId="2147483657"/>
          </pc:sldLayoutMkLst>
          <pc:picChg chg="add mod">
            <ac:chgData name="Daniel Bettaney" userId="7ca4e532-702a-4813-b5f8-bed197125464" providerId="ADAL" clId="{AA8162A5-46EF-7A47-AF13-027ACBECC8A8}" dt="2025-03-23T19:11:01.698" v="418"/>
            <ac:picMkLst>
              <pc:docMk/>
              <pc:sldMasterMk cId="0" sldId="2147483648"/>
              <pc:sldLayoutMk cId="3704040681" sldId="2147483657"/>
              <ac:picMk id="9" creationId="{F43B1388-D0AA-50CA-6578-E6D9802DFED4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5FE24A-99C4-A413-5F54-63F2C933FB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Geneva" pitchFamily="122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23BCEB-3996-6F79-0204-89C024C2CF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Geneva" pitchFamily="122" charset="-128"/>
                <a:cs typeface="Arial" pitchFamily="34" charset="0"/>
              </a:defRPr>
            </a:lvl1pPr>
          </a:lstStyle>
          <a:p>
            <a:pPr>
              <a:defRPr/>
            </a:pPr>
            <a:fld id="{881D0064-2928-9749-B69F-543ACFE5EC56}" type="datetimeFigureOut">
              <a:rPr lang="en-GB"/>
              <a:pPr>
                <a:defRPr/>
              </a:pPr>
              <a:t>03/07/2026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E9E9A791-A798-0A25-36CF-D620F3676B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FC75BFDB-7686-9DE2-91A9-010639180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629D38-F644-2F58-53C8-B75407B331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Geneva" pitchFamily="122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CBBA61-3CDC-E16F-7654-E6C4819D2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2AF5BA-AF2A-9647-B8F6-7FDECB55B4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6449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xmlns="" id="{6AC7664D-039D-E216-0686-61CDF0C214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xmlns="" id="{DB5ADCD9-8F37-43E5-4071-1A629534D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Geneva" panose="020B0503030404040204" pitchFamily="34" charset="0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xmlns="" id="{FBB81141-98C5-CEF3-B603-2F7532D163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fld id="{1A82BA3D-43E7-DD40-B090-A8141E5063BB}" type="slidenum">
              <a:rPr lang="en-GB" altLang="en-US" smtClean="0">
                <a:latin typeface="Calibri" panose="020F0502020204030204" pitchFamily="34" charset="0"/>
              </a:rPr>
              <a:pPr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xmlns="" id="{44E1B4BE-2082-C3FB-8887-891EFDB9D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xmlns="" id="{CE38AFC4-5911-9932-73E4-AB16BFBCF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Geneva" panose="020B0503030404040204" pitchFamily="34" charset="0"/>
              </a:rPr>
              <a:t>Why </a:t>
            </a:r>
            <a:r>
              <a:rPr lang="en-US" altLang="en-US" dirty="0" err="1">
                <a:ea typeface="Geneva" panose="020B0503030404040204" pitchFamily="34" charset="0"/>
              </a:rPr>
              <a:t>isthis</a:t>
            </a:r>
            <a:r>
              <a:rPr lang="en-US" altLang="en-US" dirty="0">
                <a:ea typeface="Geneva" panose="020B0503030404040204" pitchFamily="34" charset="0"/>
              </a:rPr>
              <a:t> region interesting?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Cross the N = 28, testing </a:t>
            </a:r>
            <a:r>
              <a:rPr lang="en-US" altLang="en-US" dirty="0" err="1">
                <a:ea typeface="Geneva" panose="020B0503030404040204" pitchFamily="34" charset="0"/>
              </a:rPr>
              <a:t>magicity</a:t>
            </a:r>
            <a:r>
              <a:rPr lang="en-US" altLang="en-US" dirty="0">
                <a:ea typeface="Geneva" panose="020B0503030404040204" pitchFamily="34" charset="0"/>
              </a:rPr>
              <a:t>, confirmation of this sharp change in charge radii (deformation).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In the Fe and Co chain there exists a proton-emitting isomer in 53mCo, with it’s mirror nuclei in 53mFe, providing a measure 53mFe will give insight for predicted moments of the much less produced 53mCo. 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Improved sensitivity in the neutron deficient case will provide the required sensitivity to push to the n-rich side, where a </a:t>
            </a:r>
            <a:r>
              <a:rPr lang="en-US" altLang="en-US" dirty="0" err="1">
                <a:ea typeface="Geneva" panose="020B0503030404040204" pitchFamily="34" charset="0"/>
              </a:rPr>
              <a:t>maxium</a:t>
            </a:r>
            <a:r>
              <a:rPr lang="en-US" altLang="en-US" dirty="0">
                <a:ea typeface="Geneva" panose="020B0503030404040204" pitchFamily="34" charset="0"/>
              </a:rPr>
              <a:t> of deformation has been measured towards the N = 40 island of inversion in the Fe chain.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xmlns="" id="{D77C5128-BD79-2065-1AFA-7A9583996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fld id="{97D869AA-8253-E34E-9A8D-2B20D3084FF2}" type="slidenum">
              <a:rPr lang="en-GB" altLang="en-US" smtClean="0">
                <a:latin typeface="Calibri" panose="020F0502020204030204" pitchFamily="34" charset="0"/>
              </a:rPr>
              <a:pPr/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xmlns="" id="{44E1B4BE-2082-C3FB-8887-891EFDB9D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xmlns="" id="{CE38AFC4-5911-9932-73E4-AB16BFBCF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Geneva" panose="020B0503030404040204" pitchFamily="34" charset="0"/>
              </a:rPr>
              <a:t>Why </a:t>
            </a:r>
            <a:r>
              <a:rPr lang="en-US" altLang="en-US" dirty="0" err="1">
                <a:ea typeface="Geneva" panose="020B0503030404040204" pitchFamily="34" charset="0"/>
              </a:rPr>
              <a:t>isthis</a:t>
            </a:r>
            <a:r>
              <a:rPr lang="en-US" altLang="en-US" dirty="0">
                <a:ea typeface="Geneva" panose="020B0503030404040204" pitchFamily="34" charset="0"/>
              </a:rPr>
              <a:t> region interesting?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Cross the N = 28, testing </a:t>
            </a:r>
            <a:r>
              <a:rPr lang="en-US" altLang="en-US" dirty="0" err="1">
                <a:ea typeface="Geneva" panose="020B0503030404040204" pitchFamily="34" charset="0"/>
              </a:rPr>
              <a:t>magicity</a:t>
            </a:r>
            <a:r>
              <a:rPr lang="en-US" altLang="en-US" dirty="0">
                <a:ea typeface="Geneva" panose="020B0503030404040204" pitchFamily="34" charset="0"/>
              </a:rPr>
              <a:t>, confirmation of this sharp change in charge radii (deformation).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In the Fe and Co chain there exists a proton-emitting isomer in 53mCo, with it’s mirror nuclei in 53mFe, providing a measure 53mFe will give insight for predicted moments of the much less produced 53mCo. 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Improved sensitivity in the neutron deficient case will provide the required sensitivity to push to the n-rich side, where a </a:t>
            </a:r>
            <a:r>
              <a:rPr lang="en-US" altLang="en-US" dirty="0" err="1">
                <a:ea typeface="Geneva" panose="020B0503030404040204" pitchFamily="34" charset="0"/>
              </a:rPr>
              <a:t>maxium</a:t>
            </a:r>
            <a:r>
              <a:rPr lang="en-US" altLang="en-US" dirty="0">
                <a:ea typeface="Geneva" panose="020B0503030404040204" pitchFamily="34" charset="0"/>
              </a:rPr>
              <a:t> of deformation has been measured towards the N = 40 island of inversion in the Fe chain.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xmlns="" id="{D77C5128-BD79-2065-1AFA-7A9583996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fld id="{97D869AA-8253-E34E-9A8D-2B20D3084FF2}" type="slidenum">
              <a:rPr lang="en-GB" altLang="en-US" smtClean="0">
                <a:latin typeface="Calibri" panose="020F0502020204030204" pitchFamily="34" charset="0"/>
              </a:rPr>
              <a:pPr/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xmlns="" id="{44E1B4BE-2082-C3FB-8887-891EFDB9D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xmlns="" id="{CE38AFC4-5911-9932-73E4-AB16BFBCF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Geneva" panose="020B0503030404040204" pitchFamily="34" charset="0"/>
              </a:rPr>
              <a:t>Why </a:t>
            </a:r>
            <a:r>
              <a:rPr lang="en-US" altLang="en-US" dirty="0" err="1">
                <a:ea typeface="Geneva" panose="020B0503030404040204" pitchFamily="34" charset="0"/>
              </a:rPr>
              <a:t>isthis</a:t>
            </a:r>
            <a:r>
              <a:rPr lang="en-US" altLang="en-US" dirty="0">
                <a:ea typeface="Geneva" panose="020B0503030404040204" pitchFamily="34" charset="0"/>
              </a:rPr>
              <a:t> region interesting?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Cross the N = 28, testing </a:t>
            </a:r>
            <a:r>
              <a:rPr lang="en-US" altLang="en-US" dirty="0" err="1">
                <a:ea typeface="Geneva" panose="020B0503030404040204" pitchFamily="34" charset="0"/>
              </a:rPr>
              <a:t>magicity</a:t>
            </a:r>
            <a:r>
              <a:rPr lang="en-US" altLang="en-US" dirty="0">
                <a:ea typeface="Geneva" panose="020B0503030404040204" pitchFamily="34" charset="0"/>
              </a:rPr>
              <a:t>, confirmation of this sharp change in charge radii (deformation).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In the Fe and Co chain there exists a proton-emitting isomer in 53mCo, with it’s mirror nuclei in 53mFe, providing a measure 53mFe will give insight for predicted moments of the much less produced 53mCo. 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Improved sensitivity in the neutron deficient case will provide the required sensitivity to push to the n-rich side, where a </a:t>
            </a:r>
            <a:r>
              <a:rPr lang="en-US" altLang="en-US" dirty="0" err="1">
                <a:ea typeface="Geneva" panose="020B0503030404040204" pitchFamily="34" charset="0"/>
              </a:rPr>
              <a:t>maxium</a:t>
            </a:r>
            <a:r>
              <a:rPr lang="en-US" altLang="en-US" dirty="0">
                <a:ea typeface="Geneva" panose="020B0503030404040204" pitchFamily="34" charset="0"/>
              </a:rPr>
              <a:t> of deformation has been measured towards the N = 40 island of inversion in the Fe chain.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xmlns="" id="{D77C5128-BD79-2065-1AFA-7A9583996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fld id="{97D869AA-8253-E34E-9A8D-2B20D3084FF2}" type="slidenum">
              <a:rPr lang="en-GB" altLang="en-US" smtClean="0">
                <a:latin typeface="Calibri" panose="020F0502020204030204" pitchFamily="34" charset="0"/>
              </a:rPr>
              <a:pPr/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xmlns="" id="{44E1B4BE-2082-C3FB-8887-891EFDB9D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xmlns="" id="{CE38AFC4-5911-9932-73E4-AB16BFBCF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Geneva" panose="020B0503030404040204" pitchFamily="34" charset="0"/>
              </a:rPr>
              <a:t>Why </a:t>
            </a:r>
            <a:r>
              <a:rPr lang="en-US" altLang="en-US" dirty="0" err="1">
                <a:ea typeface="Geneva" panose="020B0503030404040204" pitchFamily="34" charset="0"/>
              </a:rPr>
              <a:t>isthis</a:t>
            </a:r>
            <a:r>
              <a:rPr lang="en-US" altLang="en-US" dirty="0">
                <a:ea typeface="Geneva" panose="020B0503030404040204" pitchFamily="34" charset="0"/>
              </a:rPr>
              <a:t> region interesting?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Cross the N = 28, testing </a:t>
            </a:r>
            <a:r>
              <a:rPr lang="en-US" altLang="en-US" dirty="0" err="1">
                <a:ea typeface="Geneva" panose="020B0503030404040204" pitchFamily="34" charset="0"/>
              </a:rPr>
              <a:t>magicity</a:t>
            </a:r>
            <a:r>
              <a:rPr lang="en-US" altLang="en-US" dirty="0">
                <a:ea typeface="Geneva" panose="020B0503030404040204" pitchFamily="34" charset="0"/>
              </a:rPr>
              <a:t>, confirmation of this sharp change in charge radii (deformation).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In the Fe and Co chain there exists a proton-emitting isomer in 53mCo, with it’s mirror nuclei in 53mFe, providing a measure 53mFe will give insight for predicted moments of the much less produced 53mCo. 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Improved sensitivity in the neutron deficient case will provide the required sensitivity to push to the n-rich side, where a </a:t>
            </a:r>
            <a:r>
              <a:rPr lang="en-US" altLang="en-US" dirty="0" err="1">
                <a:ea typeface="Geneva" panose="020B0503030404040204" pitchFamily="34" charset="0"/>
              </a:rPr>
              <a:t>maxium</a:t>
            </a:r>
            <a:r>
              <a:rPr lang="en-US" altLang="en-US" dirty="0">
                <a:ea typeface="Geneva" panose="020B0503030404040204" pitchFamily="34" charset="0"/>
              </a:rPr>
              <a:t> of deformation has been measured towards the N = 40 island of inversion in the Fe chain.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xmlns="" id="{D77C5128-BD79-2065-1AFA-7A9583996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fld id="{97D869AA-8253-E34E-9A8D-2B20D3084FF2}" type="slidenum">
              <a:rPr lang="en-GB" altLang="en-US" smtClean="0">
                <a:latin typeface="Calibri" panose="020F0502020204030204" pitchFamily="34" charset="0"/>
              </a:rPr>
              <a:pPr/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xmlns="" id="{44E1B4BE-2082-C3FB-8887-891EFDB9D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xmlns="" id="{CE38AFC4-5911-9932-73E4-AB16BFBCF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Geneva" panose="020B0503030404040204" pitchFamily="34" charset="0"/>
              </a:rPr>
              <a:t>Why </a:t>
            </a:r>
            <a:r>
              <a:rPr lang="en-US" altLang="en-US" dirty="0" err="1">
                <a:ea typeface="Geneva" panose="020B0503030404040204" pitchFamily="34" charset="0"/>
              </a:rPr>
              <a:t>isthis</a:t>
            </a:r>
            <a:r>
              <a:rPr lang="en-US" altLang="en-US" dirty="0">
                <a:ea typeface="Geneva" panose="020B0503030404040204" pitchFamily="34" charset="0"/>
              </a:rPr>
              <a:t> region interesting?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Cross the N = 28, testing </a:t>
            </a:r>
            <a:r>
              <a:rPr lang="en-US" altLang="en-US" dirty="0" err="1">
                <a:ea typeface="Geneva" panose="020B0503030404040204" pitchFamily="34" charset="0"/>
              </a:rPr>
              <a:t>magicity</a:t>
            </a:r>
            <a:r>
              <a:rPr lang="en-US" altLang="en-US" dirty="0">
                <a:ea typeface="Geneva" panose="020B0503030404040204" pitchFamily="34" charset="0"/>
              </a:rPr>
              <a:t>, confirmation of this sharp change in charge radii (deformation).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In the Fe and Co chain there exists a proton-emitting isomer in 53mCo, with it’s mirror nuclei in 53mFe, providing a measure 53mFe will give insight for predicted moments of the much less produced 53mCo. </a:t>
            </a:r>
          </a:p>
          <a:p>
            <a:r>
              <a:rPr lang="en-US" altLang="en-US" dirty="0">
                <a:ea typeface="Geneva" panose="020B0503030404040204" pitchFamily="34" charset="0"/>
              </a:rPr>
              <a:t>Improved sensitivity in the neutron deficient case will provide the required sensitivity to push to the n-rich side, where a </a:t>
            </a:r>
            <a:r>
              <a:rPr lang="en-US" altLang="en-US" dirty="0" err="1">
                <a:ea typeface="Geneva" panose="020B0503030404040204" pitchFamily="34" charset="0"/>
              </a:rPr>
              <a:t>maxium</a:t>
            </a:r>
            <a:r>
              <a:rPr lang="en-US" altLang="en-US" dirty="0">
                <a:ea typeface="Geneva" panose="020B0503030404040204" pitchFamily="34" charset="0"/>
              </a:rPr>
              <a:t> of deformation has been measured towards the N = 40 island of inversion in the Fe chain.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xmlns="" id="{D77C5128-BD79-2065-1AFA-7A9583996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fld id="{97D869AA-8253-E34E-9A8D-2B20D3084FF2}" type="slidenum">
              <a:rPr lang="en-GB" altLang="en-US" smtClean="0">
                <a:latin typeface="Calibri" panose="020F0502020204030204" pitchFamily="34" charset="0"/>
              </a:rPr>
              <a:pPr/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996A7-18B9-930F-A999-78E23538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A40E7-779E-344E-8AC4-B9511087FDAC}" type="datetime1">
              <a:rPr lang="en-GB" smtClean="0"/>
              <a:t>03/07/2026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CBA197-F705-2E95-C7A6-4F92EAA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4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9D21699F-0530-E69F-FFDB-D6D65CA3B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7B32E3-32D0-AA4A-5356-7D445E3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C2BBE-AF4C-6942-B450-B28EDB913BCF}" type="datetime1">
              <a:rPr lang="en-GB" smtClean="0"/>
              <a:t>03/07/2026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B717C-A527-2A18-901D-CB025A8B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3AB23E-46B0-3014-57F3-63491AB6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E7A70-E55E-044B-8728-04F00793BB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D77BAD66-69FA-B87A-9E76-980FC415F1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73178">
            <a:off x="3976736" y="-751830"/>
            <a:ext cx="3181794" cy="890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AE267E-48E0-3C62-17CB-4127EA8C1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130C4-5396-1447-AC3B-E40CDABE5497}" type="datetime1">
              <a:rPr lang="en-GB" smtClean="0"/>
              <a:t>03/07/2026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19EDBD-40DC-86D7-7797-39A9233A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901561-7687-6F7F-86DF-95F44941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AA8F-FA77-9446-81B0-19699BED79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187F0FC1-F8F4-CD8A-79D7-C63F87054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73178">
            <a:off x="3976736" y="-751830"/>
            <a:ext cx="3181794" cy="890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6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53A6D-6895-313C-D292-00D7A03D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9BD23-3E5E-184A-9A04-47BC73A5CB4C}" type="datetime1">
              <a:rPr lang="en-GB" smtClean="0"/>
              <a:t>03/07/2026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6A5197-4542-6E1D-0198-2F3EAB01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505C5-697D-D471-DBFD-CCC94061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99645-5D54-AB45-B503-A44434999E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5F82FBDF-63E1-1547-5050-214A9B87C8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E7403C-02BF-C6CC-34FD-5226A462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285D-0456-1A43-8687-5CD4C462F4DF}" type="datetime1">
              <a:rPr lang="en-GB" smtClean="0"/>
              <a:t>03/07/2026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DEF09A-EE9B-E361-31C4-59E04ED4E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335C9-58A6-3417-5E44-F772D21C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2306A-1E43-A14E-A234-8C7A2A82B9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ED2739E3-CDE3-A1BD-BA76-E02DE7C73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9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3ADFBDA-2FBA-AE4D-56C4-D88A7F20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5512B-7306-6A45-8151-E1665E936200}" type="datetime1">
              <a:rPr lang="en-GB" smtClean="0"/>
              <a:t>03/07/2026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4D33045-3D41-0146-BE99-9B7A6012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0D5A7E-41E9-721E-BAF0-DF542F9D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74E07-1235-D744-B8A2-77F8A58CD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4FF5DAC5-64F2-51EC-3CC5-E2EBE7BBE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2D7D161-CACC-3195-F001-C1C12E25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19E5A-4CBE-D344-B8DC-DAD8607CC903}" type="datetime1">
              <a:rPr lang="en-GB" smtClean="0"/>
              <a:t>03/07/2026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9AC1251-2028-465E-50AD-A468A915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26A67B7B-9B54-2985-4954-A6326478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B7944-AA94-4542-B83B-93D9F1864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10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E129362E-23CB-4D10-3FD0-F1066D6D9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5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EC07256-6773-0A75-ACDC-9592720F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5506E-AB20-8C4D-94FF-39D0307AAE1F}" type="datetime1">
              <a:rPr lang="en-GB" smtClean="0"/>
              <a:t>03/07/2026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0B0BD16-7D87-6ABD-E71C-9C8C4F29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9CC9043-028D-8D07-52E9-713E6D54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AAD42-DFD0-D041-BDDB-870089C2A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7C0AABD6-C92C-CA2E-F826-2974AFBFF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7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F009C16-7BFC-5378-7E8E-B128FB42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EC56E-52A1-FA4A-A316-6BA33E7834FA}" type="datetime1">
              <a:rPr lang="en-GB" smtClean="0"/>
              <a:t>03/07/2026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BA797A4-3A71-81E0-3F38-695B4BB5B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BCF26376-EFBC-94B1-8D34-924F2E78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6DB1-25F5-7640-B4FE-9A2249D16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5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E8E2B3E6-D8D4-F517-028C-371AFE4C8A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7D84E3E-3C98-791A-11F1-09C40D6F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87060-77D5-084E-A59A-65FB18B4D6D2}" type="datetime1">
              <a:rPr lang="en-GB" smtClean="0"/>
              <a:t>03/07/2026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849177-4508-4BC4-B70C-1953D9DA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92A5D45-678E-D420-1ECE-28D9F1EA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37E2-D26E-FD4F-9A5C-57FDBAE60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73BE5739-CAEF-BAFC-E8C1-E847F1B4C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9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0D2491E-78C4-55B4-25B9-696C12606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89834-59C0-0445-B59C-9045DBB8A8D8}" type="datetime1">
              <a:rPr lang="en-GB" smtClean="0"/>
              <a:t>03/07/2026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81643BA-6FC2-1838-4726-839DDCF1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E7E9A47-47A2-D963-4654-40BB8E89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7FFA4-4B0E-6C47-90CF-34D50EC8E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F43B1388-D0AA-50CA-6578-E6D9802DF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500"/>
                    </a14:imgEffect>
                    <a14:imgEffect>
                      <a14:saturation sat="97000"/>
                    </a14:imgEffect>
                    <a14:imgEffect>
                      <a14:brightnessContrast bright="-1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3056">
            <a:off x="3358550" y="-477853"/>
            <a:ext cx="2914719" cy="81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4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F109E4C2-5377-76B9-BDE8-D2F38F3107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DB71797-115F-8B44-204C-8D0784E558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7D5957-FB97-87D1-45F2-8C4C44ADE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2B61CE-17BC-9547-BE71-5AF1E6457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8FB9BB-FF1A-E2AC-C24A-65A1E512C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Geneva" pitchFamily="122" charset="-128"/>
                <a:cs typeface="Arial" pitchFamily="34" charset="0"/>
              </a:defRPr>
            </a:lvl1pPr>
          </a:lstStyle>
          <a:p>
            <a:pPr>
              <a:defRPr/>
            </a:pPr>
            <a:fld id="{A767182E-9772-B445-A8A9-901928C66F88}" type="datetime1">
              <a:rPr lang="en-GB" smtClean="0"/>
              <a:t>03/07/2026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78BFB9D-2492-3A1A-DFD4-61EDBD04B879}"/>
              </a:ext>
            </a:extLst>
          </p:cNvPr>
          <p:cNvSpPr/>
          <p:nvPr userDrawn="1"/>
        </p:nvSpPr>
        <p:spPr>
          <a:xfrm>
            <a:off x="0" y="6236017"/>
            <a:ext cx="9144000" cy="621983"/>
          </a:xfrm>
          <a:prstGeom prst="rect">
            <a:avLst/>
          </a:prstGeom>
          <a:solidFill>
            <a:srgbClr val="7B23AA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F5E2A1B-24F3-5F97-60FD-CCBA15C38434}"/>
              </a:ext>
            </a:extLst>
          </p:cNvPr>
          <p:cNvSpPr/>
          <p:nvPr userDrawn="1"/>
        </p:nvSpPr>
        <p:spPr>
          <a:xfrm>
            <a:off x="0" y="0"/>
            <a:ext cx="9144000" cy="621983"/>
          </a:xfrm>
          <a:prstGeom prst="rect">
            <a:avLst/>
          </a:prstGeom>
          <a:solidFill>
            <a:srgbClr val="7B23AA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0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0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0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brand_ppt_back.jpg">
            <a:extLst>
              <a:ext uri="{FF2B5EF4-FFF2-40B4-BE49-F238E27FC236}">
                <a16:creationId xmlns:a16="http://schemas.microsoft.com/office/drawing/2014/main" xmlns="" id="{F8CE28E0-BB4A-C40F-2B32-5F1FE239F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60" y="-64763"/>
            <a:ext cx="9283320" cy="698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7">
            <a:extLst>
              <a:ext uri="{FF2B5EF4-FFF2-40B4-BE49-F238E27FC236}">
                <a16:creationId xmlns:a16="http://schemas.microsoft.com/office/drawing/2014/main" xmlns="" id="{92E7D0EF-8D1C-AA7B-CD50-9403EDF4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55" y="3798800"/>
            <a:ext cx="6821487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Paul Campbell</a:t>
            </a:r>
            <a:endParaRPr lang="en-GB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Nuclear Physics Group, The University of Manchester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CD9EBCC-C168-77B2-A19F-447947A7B9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2451" y="3795533"/>
            <a:ext cx="6691791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4341" name="Picture 1" descr="TAB_allwhite.eps">
            <a:extLst>
              <a:ext uri="{FF2B5EF4-FFF2-40B4-BE49-F238E27FC236}">
                <a16:creationId xmlns:a16="http://schemas.microsoft.com/office/drawing/2014/main" xmlns="" id="{08D364C2-8774-EBA0-493F-066360902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3422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C140C6-000C-BB44-6CAD-68B4CC87E29F}"/>
              </a:ext>
            </a:extLst>
          </p:cNvPr>
          <p:cNvSpPr txBox="1"/>
          <p:nvPr/>
        </p:nvSpPr>
        <p:spPr>
          <a:xfrm>
            <a:off x="462755" y="2366702"/>
            <a:ext cx="70619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Activities and future plans at JYFL, </a:t>
            </a:r>
            <a:r>
              <a:rPr lang="en-US" sz="2800" dirty="0" err="1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Jyväskylä</a:t>
            </a:r>
            <a:endParaRPr lang="en-US" sz="28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2" name="Picture 1" descr="A black and white drawing of a device&#10;&#10;Description automatically generated">
            <a:extLst>
              <a:ext uri="{FF2B5EF4-FFF2-40B4-BE49-F238E27FC236}">
                <a16:creationId xmlns:a16="http://schemas.microsoft.com/office/drawing/2014/main" xmlns="" id="{CCE4746D-B448-035B-B803-B6A1AFBD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7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73178">
            <a:off x="3923585" y="-563882"/>
            <a:ext cx="3046592" cy="8525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>
            <a:extLst>
              <a:ext uri="{FF2B5EF4-FFF2-40B4-BE49-F238E27FC236}">
                <a16:creationId xmlns:a16="http://schemas.microsoft.com/office/drawing/2014/main" xmlns="" id="{B454DE85-4209-CBE7-7B96-7BB22923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70" y="129105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Gamma / electron activity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CAF23C9-285D-EC6B-6E62-EB141D2D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10</a:t>
            </a:r>
            <a:endParaRPr lang="en-US" altLang="en-US" dirty="0"/>
          </a:p>
        </p:txBody>
      </p:sp>
      <p:pic>
        <p:nvPicPr>
          <p:cNvPr id="25609" name="Picture 1" descr="TAB_allwhite.eps">
            <a:extLst>
              <a:ext uri="{FF2B5EF4-FFF2-40B4-BE49-F238E27FC236}">
                <a16:creationId xmlns:a16="http://schemas.microsoft.com/office/drawing/2014/main" xmlns="" id="{AEED399E-4053-B917-8D12-83323C00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8731" y="882868"/>
            <a:ext cx="79820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•	</a:t>
            </a:r>
            <a:r>
              <a:rPr lang="fi-FI" b="1" dirty="0"/>
              <a:t>JM57</a:t>
            </a:r>
            <a:r>
              <a:rPr lang="fi-FI" dirty="0"/>
              <a:t> Highly Deformed Bands in Europium Isotopes and Identification of New Excited States, C. Sullivan, D. Joss, E. Paul (14 days)</a:t>
            </a:r>
          </a:p>
          <a:p>
            <a:r>
              <a:rPr lang="fi-FI" dirty="0"/>
              <a:t>•	</a:t>
            </a:r>
            <a:r>
              <a:rPr lang="fi-FI" b="1" dirty="0"/>
              <a:t>JM64</a:t>
            </a:r>
            <a:r>
              <a:rPr lang="fi-FI" dirty="0"/>
              <a:t> Systematic investigation of Auger electron emission multiplicities for Auger Electron Therapy, Jacob Heery, Jack Henderson, Panu Ruotsalainen (11 days)</a:t>
            </a:r>
          </a:p>
          <a:p>
            <a:r>
              <a:rPr lang="fi-FI" dirty="0"/>
              <a:t>•	</a:t>
            </a:r>
            <a:r>
              <a:rPr lang="fi-FI" b="1" dirty="0"/>
              <a:t>JR169</a:t>
            </a:r>
            <a:r>
              <a:rPr lang="fi-FI" dirty="0"/>
              <a:t> Onset of deformation in light Ra isotopes - 204Ra, J. Henderson, P. Rahkila, S. Freeman (10 days)</a:t>
            </a:r>
          </a:p>
          <a:p>
            <a:r>
              <a:rPr lang="fi-FI" dirty="0"/>
              <a:t>•	</a:t>
            </a:r>
            <a:r>
              <a:rPr lang="fi-FI" b="1" dirty="0"/>
              <a:t>JR174</a:t>
            </a:r>
            <a:r>
              <a:rPr lang="fi-FI" dirty="0"/>
              <a:t> Evolution of octupole correlations in 226U, James Keatings, John F Smith, Paul Greenlees (14 days)</a:t>
            </a:r>
          </a:p>
          <a:p>
            <a:r>
              <a:rPr lang="fi-FI" dirty="0"/>
              <a:t>•	</a:t>
            </a:r>
            <a:r>
              <a:rPr lang="fi-FI" b="1" dirty="0"/>
              <a:t>M29</a:t>
            </a:r>
            <a:r>
              <a:rPr lang="fi-FI" dirty="0"/>
              <a:t> Exploring the role of neutrons in proton emission from odd-odd nuclei, Adam McCarter, Robert Page (14 days)</a:t>
            </a:r>
          </a:p>
          <a:p>
            <a:r>
              <a:rPr lang="fi-FI" dirty="0"/>
              <a:t>•	</a:t>
            </a:r>
            <a:r>
              <a:rPr lang="fi-FI" b="1" dirty="0"/>
              <a:t>R73</a:t>
            </a:r>
            <a:r>
              <a:rPr lang="fi-FI" dirty="0"/>
              <a:t> Observing Nuclear Excitation by Electron Capture - Charge State Measurements of 83Kr, John Fuller, David Jenkins, Jack Henderson (5 days)</a:t>
            </a:r>
          </a:p>
          <a:p>
            <a:r>
              <a:rPr lang="fi-FI" dirty="0"/>
              <a:t>•	</a:t>
            </a:r>
            <a:r>
              <a:rPr lang="fi-FI" b="1" dirty="0"/>
              <a:t>S31</a:t>
            </a:r>
            <a:r>
              <a:rPr lang="fi-FI" dirty="0"/>
              <a:t> Search for excited 0+ states and E0 transitions in 194Po nucleus using the SAGE spectrometer at MARA, Janne Pakarinen, Andrew Briscoe (10 days)</a:t>
            </a:r>
          </a:p>
          <a:p>
            <a:r>
              <a:rPr lang="fi-FI" dirty="0"/>
              <a:t>•	</a:t>
            </a:r>
            <a:r>
              <a:rPr lang="fi-FI" b="1" dirty="0"/>
              <a:t>S32</a:t>
            </a:r>
            <a:r>
              <a:rPr lang="fi-FI" dirty="0"/>
              <a:t> Probing the E0 transitions in 187Pb using the SAGE spectrometer, Janne Pakarinen, Philippos Papadakis (14 days)</a:t>
            </a:r>
          </a:p>
        </p:txBody>
      </p:sp>
      <p:pic>
        <p:nvPicPr>
          <p:cNvPr id="6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8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>
            <a:extLst>
              <a:ext uri="{FF2B5EF4-FFF2-40B4-BE49-F238E27FC236}">
                <a16:creationId xmlns:a16="http://schemas.microsoft.com/office/drawing/2014/main" xmlns="" id="{B454DE85-4209-CBE7-7B96-7BB22923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70" y="129105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Meanwhile, at the IGISOL facility: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CAF23C9-285D-EC6B-6E62-EB141D2D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11</a:t>
            </a:r>
            <a:endParaRPr lang="en-US" altLang="en-US" dirty="0"/>
          </a:p>
        </p:txBody>
      </p:sp>
      <p:pic>
        <p:nvPicPr>
          <p:cNvPr id="25609" name="Picture 1" descr="TAB_allwhite.eps">
            <a:extLst>
              <a:ext uri="{FF2B5EF4-FFF2-40B4-BE49-F238E27FC236}">
                <a16:creationId xmlns:a16="http://schemas.microsoft.com/office/drawing/2014/main" xmlns="" id="{AEED399E-4053-B917-8D12-83323C00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476"/>
            <a:ext cx="9143999" cy="429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0" y="2229915"/>
            <a:ext cx="677643" cy="5971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9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>
            <a:extLst>
              <a:ext uri="{FF2B5EF4-FFF2-40B4-BE49-F238E27FC236}">
                <a16:creationId xmlns:a16="http://schemas.microsoft.com/office/drawing/2014/main" xmlns="" id="{B454DE85-4209-CBE7-7B96-7BB22923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70" y="129105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Non-IG </a:t>
            </a: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“IGISOL activities”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5603" name="Rectangle 6">
            <a:extLst>
              <a:ext uri="{FF2B5EF4-FFF2-40B4-BE49-F238E27FC236}">
                <a16:creationId xmlns:a16="http://schemas.microsoft.com/office/drawing/2014/main" xmlns="" id="{82C2169E-9E0B-F201-FCEB-8E1A39AE4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0" y="1031579"/>
            <a:ext cx="44741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Worldwide great effort on measuring the charge radius of proton-emitters…</a:t>
            </a:r>
            <a:endParaRPr lang="en-US" alt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CAF23C9-285D-EC6B-6E62-EB141D2D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12</a:t>
            </a:r>
          </a:p>
        </p:txBody>
      </p:sp>
      <p:pic>
        <p:nvPicPr>
          <p:cNvPr id="25609" name="Picture 1" descr="TAB_allwhite.eps">
            <a:extLst>
              <a:ext uri="{FF2B5EF4-FFF2-40B4-BE49-F238E27FC236}">
                <a16:creationId xmlns:a16="http://schemas.microsoft.com/office/drawing/2014/main" xmlns="" id="{AEED399E-4053-B917-8D12-83323C00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18" y="2176659"/>
            <a:ext cx="6352369" cy="39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265" y="976641"/>
            <a:ext cx="9969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0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065" y="3366246"/>
            <a:ext cx="8812736" cy="2663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E8F416-EB1E-C266-CE9C-CBC5FE13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9BD23-3E5E-184A-9A04-47BC73A5CB4C}" type="datetime1">
              <a:rPr lang="en-GB" smtClean="0"/>
              <a:t>03/07/2026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AEF8FF-651A-9C86-7B37-97DFD4C6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82EE97-8C3C-44B2-DA1A-029B659A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65" y="124526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Laser cooling to </a:t>
            </a:r>
            <a:r>
              <a:rPr lang="en-US" altLang="en-US" sz="2400" dirty="0" err="1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mK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EA713-408F-1137-C7D8-FD550C38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322" y="27500"/>
            <a:ext cx="1549678" cy="5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36DD893-D0EF-4222-5319-1F92CAAA72F5}"/>
              </a:ext>
            </a:extLst>
          </p:cNvPr>
          <p:cNvGrpSpPr/>
          <p:nvPr/>
        </p:nvGrpSpPr>
        <p:grpSpPr>
          <a:xfrm>
            <a:off x="454814" y="1244006"/>
            <a:ext cx="3903644" cy="2055156"/>
            <a:chOff x="6095527" y="1090939"/>
            <a:chExt cx="3017373" cy="116142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DFCE5BA6-AF72-41E6-E67B-C6A57E1B69B9}"/>
                </a:ext>
              </a:extLst>
            </p:cNvPr>
            <p:cNvCxnSpPr/>
            <p:nvPr/>
          </p:nvCxnSpPr>
          <p:spPr>
            <a:xfrm>
              <a:off x="6732240" y="2067694"/>
              <a:ext cx="8640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B0E6AFD-26B7-8507-4A1E-1F931B096F90}"/>
                </a:ext>
              </a:extLst>
            </p:cNvPr>
            <p:cNvCxnSpPr/>
            <p:nvPr/>
          </p:nvCxnSpPr>
          <p:spPr>
            <a:xfrm>
              <a:off x="7416316" y="1275606"/>
              <a:ext cx="8640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5AF90AD-76C3-9ABD-EEFB-CBE654043B34}"/>
                </a:ext>
              </a:extLst>
            </p:cNvPr>
            <p:cNvCxnSpPr/>
            <p:nvPr/>
          </p:nvCxnSpPr>
          <p:spPr>
            <a:xfrm>
              <a:off x="8000764" y="1635646"/>
              <a:ext cx="8640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B35EAED2-31BF-860E-0AC1-5691F1FFE6E7}"/>
                </a:ext>
              </a:extLst>
            </p:cNvPr>
            <p:cNvCxnSpPr/>
            <p:nvPr/>
          </p:nvCxnSpPr>
          <p:spPr>
            <a:xfrm flipV="1">
              <a:off x="7092280" y="1275606"/>
              <a:ext cx="756084" cy="7920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249609B7-A53E-2990-762A-AFD4764031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42510" y="1276661"/>
              <a:ext cx="437902" cy="3495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961C391-3939-1ED4-331E-B1FFB8E1D1DA}"/>
                </a:ext>
              </a:extLst>
            </p:cNvPr>
            <p:cNvSpPr txBox="1"/>
            <p:nvPr/>
          </p:nvSpPr>
          <p:spPr>
            <a:xfrm>
              <a:off x="6095527" y="188302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1/2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5BF66E4-1B1E-A692-524C-CE52BB3595D9}"/>
                </a:ext>
              </a:extLst>
            </p:cNvPr>
            <p:cNvSpPr txBox="1"/>
            <p:nvPr/>
          </p:nvSpPr>
          <p:spPr>
            <a:xfrm>
              <a:off x="6773749" y="1090939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1/2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68110AD-FB6B-97EF-3E10-629F91AEA3B0}"/>
                </a:ext>
              </a:extLst>
            </p:cNvPr>
            <p:cNvSpPr txBox="1"/>
            <p:nvPr/>
          </p:nvSpPr>
          <p:spPr>
            <a:xfrm>
              <a:off x="8463363" y="1612671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3/2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A38B581-0539-B660-3954-CB6EBDEE4513}"/>
                </a:ext>
              </a:extLst>
            </p:cNvPr>
            <p:cNvSpPr txBox="1"/>
            <p:nvPr/>
          </p:nvSpPr>
          <p:spPr>
            <a:xfrm>
              <a:off x="6610755" y="1495275"/>
              <a:ext cx="829617" cy="234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422 nm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486E58F-B23B-6667-A1DE-39402573EA2A}"/>
                </a:ext>
              </a:extLst>
            </p:cNvPr>
            <p:cNvSpPr txBox="1"/>
            <p:nvPr/>
          </p:nvSpPr>
          <p:spPr>
            <a:xfrm>
              <a:off x="8160692" y="1336552"/>
              <a:ext cx="941125" cy="234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1092 nm</a:t>
              </a:r>
            </a:p>
          </p:txBody>
        </p:sp>
      </p:grp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xmlns="" id="{B7153864-8B52-4E4F-D937-4059D4FD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433" y="968682"/>
            <a:ext cx="4302721" cy="1676940"/>
          </a:xfrm>
        </p:spPr>
        <p:txBody>
          <a:bodyPr/>
          <a:lstStyle/>
          <a:p>
            <a:r>
              <a:rPr lang="en-GB" sz="2400" dirty="0"/>
              <a:t>As ions cool, </a:t>
            </a:r>
            <a:r>
              <a:rPr lang="el-GR" sz="2400" dirty="0"/>
              <a:t>Δ</a:t>
            </a:r>
            <a:r>
              <a:rPr lang="en-GB" sz="2400" dirty="0"/>
              <a:t>v and </a:t>
            </a:r>
            <a:r>
              <a:rPr lang="el-GR" sz="2400" dirty="0"/>
              <a:t>Δ</a:t>
            </a:r>
            <a:r>
              <a:rPr lang="en-GB" sz="2400" dirty="0"/>
              <a:t>x shrink, and therefore the </a:t>
            </a:r>
            <a:r>
              <a:rPr lang="en-GB" sz="2400" dirty="0" err="1"/>
              <a:t>ToF</a:t>
            </a:r>
            <a:r>
              <a:rPr lang="en-GB" sz="2400" dirty="0"/>
              <a:t>.</a:t>
            </a:r>
          </a:p>
          <a:p>
            <a:r>
              <a:rPr lang="en-GB" sz="2400" dirty="0"/>
              <a:t>Temperature? Hard to </a:t>
            </a:r>
            <a:r>
              <a:rPr lang="en-GB" sz="2400" dirty="0" smtClean="0"/>
              <a:t>infer, until:</a:t>
            </a:r>
            <a:endParaRPr lang="en-GB" sz="2400" dirty="0"/>
          </a:p>
          <a:p>
            <a:endParaRPr lang="en-GB" sz="2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7596173-FE05-961F-ECAE-BEC3EC30C0C7}"/>
              </a:ext>
            </a:extLst>
          </p:cNvPr>
          <p:cNvGrpSpPr/>
          <p:nvPr/>
        </p:nvGrpSpPr>
        <p:grpSpPr>
          <a:xfrm>
            <a:off x="203065" y="3392022"/>
            <a:ext cx="8812736" cy="2637732"/>
            <a:chOff x="103206" y="1516225"/>
            <a:chExt cx="7724433" cy="23119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B077C6E-5E0D-0D31-A980-D094B757BA16}"/>
                </a:ext>
              </a:extLst>
            </p:cNvPr>
            <p:cNvSpPr txBox="1"/>
            <p:nvPr/>
          </p:nvSpPr>
          <p:spPr>
            <a:xfrm>
              <a:off x="2965768" y="1516225"/>
              <a:ext cx="274824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Ramped laser frequency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D1601DE-A4D1-08C2-3B3F-8792CE541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06" y="1824002"/>
              <a:ext cx="7724433" cy="200421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36686E-3067-7057-7456-E3966B1F8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30495" y="1580339"/>
            <a:ext cx="819192" cy="22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E8F416-EB1E-C266-CE9C-CBC5FE13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9BD23-3E5E-184A-9A04-47BC73A5CB4C}" type="datetime1">
              <a:rPr lang="en-GB" smtClean="0"/>
              <a:t>03/07/2026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AEF8FF-651A-9C86-7B37-97DFD4C6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82EE97-8C3C-44B2-DA1A-029B659A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65" y="124526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General: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xmlns="" id="{22467C5E-3C21-326B-2D1F-656901C7D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329" y="1198398"/>
            <a:ext cx="4426057" cy="4934388"/>
          </a:xfrm>
        </p:spPr>
        <p:txBody>
          <a:bodyPr/>
          <a:lstStyle/>
          <a:p>
            <a:r>
              <a:rPr lang="en-GB" sz="2400" dirty="0" smtClean="0"/>
              <a:t>Pressures on beam time more acute than ever (additionally so given LS3 and SPIRAL2 status) </a:t>
            </a:r>
            <a:endParaRPr lang="en-GB" sz="2400" dirty="0"/>
          </a:p>
          <a:p>
            <a:r>
              <a:rPr lang="en-GB" sz="2400" dirty="0" smtClean="0"/>
              <a:t>Still the case that the K130 delivers protons or deuterons for (over) one-third of its on-target hours</a:t>
            </a:r>
          </a:p>
          <a:p>
            <a:r>
              <a:rPr lang="en-GB" sz="2400" dirty="0"/>
              <a:t>P</a:t>
            </a:r>
            <a:r>
              <a:rPr lang="en-GB" sz="2400" dirty="0" smtClean="0"/>
              <a:t>roductivity (UK and others) however higher than ever…</a:t>
            </a:r>
            <a:endParaRPr lang="en-GB" sz="2400" dirty="0"/>
          </a:p>
          <a:p>
            <a:endParaRPr lang="en-GB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10" name="Picture 1" descr="TAB_allwhite.eps">
            <a:extLst>
              <a:ext uri="{FF2B5EF4-FFF2-40B4-BE49-F238E27FC236}">
                <a16:creationId xmlns:a16="http://schemas.microsoft.com/office/drawing/2014/main" xmlns="" id="{AEED399E-4053-B917-8D12-83323C003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nuclear.manchester.ac.uk/media/eps/schoolofphysicsandastronomy/nuclear/JYFL_l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67" y="1212815"/>
            <a:ext cx="3283757" cy="45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3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AEF8FF-651A-9C86-7B37-97DFD4C6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</a:t>
            </a:r>
            <a:r>
              <a:rPr lang="en-US" altLang="en-US" dirty="0"/>
              <a:t>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82EE97-8C3C-44B2-DA1A-029B659A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65" y="124526"/>
            <a:ext cx="7490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Highly productive… (IGISOL-laser to appear)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" name="Picture 1" descr="TAB_allwhite.eps">
            <a:extLst>
              <a:ext uri="{FF2B5EF4-FFF2-40B4-BE49-F238E27FC236}">
                <a16:creationId xmlns:a16="http://schemas.microsoft.com/office/drawing/2014/main" xmlns="" id="{1CA8FF93-F8D1-6D4D-5753-EAA7759E1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5" y="740979"/>
            <a:ext cx="2544309" cy="540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672" y="740979"/>
            <a:ext cx="5446247" cy="542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20" y="2538248"/>
            <a:ext cx="2957853" cy="319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98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649775" y="3970085"/>
            <a:ext cx="5494226" cy="228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0" y="623387"/>
            <a:ext cx="3231931" cy="3346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AEF8FF-651A-9C86-7B37-97DFD4C6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</a:t>
            </a:r>
            <a:r>
              <a:rPr lang="en-US" altLang="en-US" dirty="0"/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82EE97-8C3C-44B2-DA1A-029B659A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65" y="124526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Highly productive…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" name="Picture 1" descr="TAB_allwhite.eps">
            <a:extLst>
              <a:ext uri="{FF2B5EF4-FFF2-40B4-BE49-F238E27FC236}">
                <a16:creationId xmlns:a16="http://schemas.microsoft.com/office/drawing/2014/main" xmlns="" id="{1CA8FF93-F8D1-6D4D-5753-EAA7759E1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9" y="623387"/>
            <a:ext cx="6117021" cy="334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graph with colorful lines and numbers&#10;&#10;AI-generated content may be incorrect.">
            <a:extLst>
              <a:ext uri="{FF2B5EF4-FFF2-40B4-BE49-F238E27FC236}">
                <a16:creationId xmlns:a16="http://schemas.microsoft.com/office/drawing/2014/main" xmlns="" id="{92ED9982-4B7E-EE09-F4D2-32A8A51B3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397"/>
            <a:ext cx="3895351" cy="2921513"/>
          </a:xfrm>
          <a:prstGeom prst="rect">
            <a:avLst/>
          </a:prstGeom>
        </p:spPr>
      </p:pic>
      <p:pic>
        <p:nvPicPr>
          <p:cNvPr id="11" name="Picture 2" descr="http://cgi.csc.liv.ac.uk/~ddh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37" y="4149709"/>
            <a:ext cx="24844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026EA713-408F-1137-C7D8-FD550C38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79" y="5220933"/>
            <a:ext cx="1608754" cy="5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00" y="4522960"/>
            <a:ext cx="9969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85507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3d4 	 </a:t>
            </a:r>
            <a:r>
              <a:rPr lang="pt-BR" dirty="0" smtClean="0"/>
              <a:t>5D </a:t>
            </a:r>
            <a:r>
              <a:rPr lang="pt-BR" dirty="0"/>
              <a:t>	 0 	  0.000</a:t>
            </a:r>
          </a:p>
          <a:p>
            <a:r>
              <a:rPr lang="pt-BR" dirty="0"/>
              <a:t>	 	 </a:t>
            </a:r>
            <a:r>
              <a:rPr lang="pt-BR" b="1" dirty="0"/>
              <a:t>1</a:t>
            </a:r>
            <a:r>
              <a:rPr lang="pt-BR" dirty="0"/>
              <a:t> 	  </a:t>
            </a:r>
            <a:r>
              <a:rPr lang="pt-BR" b="1" dirty="0"/>
              <a:t>36.1017</a:t>
            </a:r>
          </a:p>
          <a:p>
            <a:r>
              <a:rPr lang="pt-BR" dirty="0"/>
              <a:t> 	 	 2 	  106.6421</a:t>
            </a:r>
          </a:p>
          <a:p>
            <a:r>
              <a:rPr lang="pt-BR" dirty="0"/>
              <a:t>	 	 3 	  208.7901</a:t>
            </a:r>
          </a:p>
          <a:p>
            <a:r>
              <a:rPr lang="pt-BR" dirty="0"/>
              <a:t> 	 	 4 	  339.1256</a:t>
            </a:r>
          </a:p>
        </p:txBody>
      </p:sp>
      <p:sp>
        <p:nvSpPr>
          <p:cNvPr id="5" name="Right Brace 4"/>
          <p:cNvSpPr/>
          <p:nvPr/>
        </p:nvSpPr>
        <p:spPr>
          <a:xfrm>
            <a:off x="2538248" y="1855070"/>
            <a:ext cx="488731" cy="147732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ectangle 18"/>
          <p:cNvSpPr/>
          <p:nvPr/>
        </p:nvSpPr>
        <p:spPr>
          <a:xfrm>
            <a:off x="3649774" y="3641834"/>
            <a:ext cx="1958355" cy="3282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/>
          <p:cNvSpPr/>
          <p:nvPr/>
        </p:nvSpPr>
        <p:spPr>
          <a:xfrm>
            <a:off x="455313" y="1193989"/>
            <a:ext cx="2082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Vanadium</a:t>
            </a:r>
            <a:r>
              <a:rPr lang="pt-BR" dirty="0" smtClean="0"/>
              <a:t> 1+ ion</a:t>
            </a:r>
            <a:endParaRPr lang="pt-BR" dirty="0"/>
          </a:p>
        </p:txBody>
      </p:sp>
      <p:sp>
        <p:nvSpPr>
          <p:cNvPr id="4" name="Rectangle 3"/>
          <p:cNvSpPr/>
          <p:nvPr/>
        </p:nvSpPr>
        <p:spPr>
          <a:xfrm>
            <a:off x="6094005" y="1109663"/>
            <a:ext cx="2917914" cy="38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Rectangle 16"/>
          <p:cNvSpPr/>
          <p:nvPr/>
        </p:nvSpPr>
        <p:spPr>
          <a:xfrm>
            <a:off x="8124824" y="850764"/>
            <a:ext cx="972819" cy="343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84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AEF8FF-651A-9C86-7B37-97DFD4C6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82EE97-8C3C-44B2-DA1A-029B659A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65" y="124526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 the future…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" name="Picture 1" descr="TAB_allwhite.eps">
            <a:extLst>
              <a:ext uri="{FF2B5EF4-FFF2-40B4-BE49-F238E27FC236}">
                <a16:creationId xmlns:a16="http://schemas.microsoft.com/office/drawing/2014/main" xmlns="" id="{1CA8FF93-F8D1-6D4D-5753-EAA7759E1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" name="Groupe 79"/>
          <p:cNvGrpSpPr>
            <a:grpSpLocks noChangeAspect="1"/>
          </p:cNvGrpSpPr>
          <p:nvPr/>
        </p:nvGrpSpPr>
        <p:grpSpPr bwMode="auto">
          <a:xfrm>
            <a:off x="3330773" y="2925996"/>
            <a:ext cx="5297623" cy="3218922"/>
            <a:chOff x="1425947" y="1278536"/>
            <a:chExt cx="6435143" cy="3909270"/>
          </a:xfrm>
        </p:grpSpPr>
        <p:pic>
          <p:nvPicPr>
            <p:cNvPr id="379" name="Image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947" y="1278536"/>
              <a:ext cx="5767523" cy="390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0" name="Picture 2" descr="http://ercos.utbm.fr/wp-content/uploads/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852" y="2250007"/>
              <a:ext cx="402663" cy="40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1" name="Image 87" descr="S3-logo3_whit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091" y="2229772"/>
              <a:ext cx="333302" cy="40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2" name="Picture 2" descr="http://ercos.utbm.fr/wp-content/uploads/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847" y="3007380"/>
              <a:ext cx="402663" cy="40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3" name="Picture 21" descr="C:\Documents and Settings\thomasjc\Bureau\DESIR\EQUIPEX2\Logo\LogoDESIRSPIRAL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570" y="3096832"/>
              <a:ext cx="804520" cy="263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4" name="Picture 383" descr="t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8980"/>
          <a:stretch/>
        </p:blipFill>
        <p:spPr>
          <a:xfrm>
            <a:off x="1426369" y="479405"/>
            <a:ext cx="6462384" cy="23731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Bent Arrow 2"/>
          <p:cNvSpPr/>
          <p:nvPr/>
        </p:nvSpPr>
        <p:spPr>
          <a:xfrm flipV="1">
            <a:off x="2235323" y="3005221"/>
            <a:ext cx="906107" cy="9744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xmlns="" id="{21CB4006-2AF8-05C6-C877-1B9BC3DB4ADF}"/>
              </a:ext>
            </a:extLst>
          </p:cNvPr>
          <p:cNvSpPr txBox="1">
            <a:spLocks/>
          </p:cNvSpPr>
          <p:nvPr/>
        </p:nvSpPr>
        <p:spPr>
          <a:xfrm>
            <a:off x="203065" y="4030771"/>
            <a:ext cx="2938366" cy="1852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/>
          </a:p>
          <a:p>
            <a:r>
              <a:rPr lang="en-GB" sz="1800" b="1" dirty="0" smtClean="0"/>
              <a:t>“Continued </a:t>
            </a:r>
            <a:r>
              <a:rPr lang="en-GB" sz="1800" b="1" dirty="0"/>
              <a:t>international collaboration at facilities including ISOLDE, FAIR, GANIL</a:t>
            </a:r>
            <a:r>
              <a:rPr lang="en-GB" sz="1800" b="1" dirty="0" smtClean="0"/>
              <a:t>…”</a:t>
            </a:r>
            <a:endParaRPr lang="en-GB" sz="1800" b="1" dirty="0"/>
          </a:p>
        </p:txBody>
      </p:sp>
      <p:pic>
        <p:nvPicPr>
          <p:cNvPr id="14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2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AEF8FF-651A-9C86-7B37-97DFD4C6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82EE97-8C3C-44B2-DA1A-029B659A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65" y="124526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 year…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90625"/>
            <a:ext cx="81153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50" y="4452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9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>
            <a:extLst>
              <a:ext uri="{FF2B5EF4-FFF2-40B4-BE49-F238E27FC236}">
                <a16:creationId xmlns:a16="http://schemas.microsoft.com/office/drawing/2014/main" xmlns="" id="{167C5119-8A03-82FE-9B43-E034AB63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52" y="1317944"/>
            <a:ext cx="4732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en-US">
              <a:latin typeface="+mn-lt"/>
              <a:cs typeface="Consolas" panose="020B0609020204030204" pitchFamily="49" charset="0"/>
            </a:endParaRPr>
          </a:p>
          <a:p>
            <a:pPr marL="0" indent="0"/>
            <a:endParaRPr lang="en-US" altLang="en-US">
              <a:latin typeface="+mn-lt"/>
              <a:cs typeface="Consolas" panose="020B0609020204030204" pitchFamily="49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1E2DDE-57DA-C14A-5825-E42B5CBE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2</a:t>
            </a: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xmlns="" id="{86C72402-E226-5099-EB35-E7BC71BD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37921C6A-4ABC-2CEB-EBF5-5A12023A5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5" y="114024"/>
            <a:ext cx="725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Beam time schedule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4" name="Picture 1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301" y="838737"/>
            <a:ext cx="9969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158" y="652463"/>
            <a:ext cx="36766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2C2169E-9E0B-F201-FCEB-8E1A39AE4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5" y="785753"/>
            <a:ext cx="36274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29/04/26 – 11/09/26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Extended “maintenance” period 15/06 – 17/08</a:t>
            </a:r>
            <a:endParaRPr lang="en-US" alt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5" y="2338388"/>
            <a:ext cx="37623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367283" y="1842448"/>
            <a:ext cx="621779" cy="5971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>
            <a:extLst>
              <a:ext uri="{FF2B5EF4-FFF2-40B4-BE49-F238E27FC236}">
                <a16:creationId xmlns:a16="http://schemas.microsoft.com/office/drawing/2014/main" xmlns="" id="{167C5119-8A03-82FE-9B43-E034AB63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61" y="1889444"/>
            <a:ext cx="4732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en-US">
              <a:latin typeface="+mn-lt"/>
              <a:cs typeface="Consolas" panose="020B0609020204030204" pitchFamily="49" charset="0"/>
            </a:endParaRPr>
          </a:p>
          <a:p>
            <a:pPr marL="0" indent="0"/>
            <a:endParaRPr lang="en-US" altLang="en-US">
              <a:latin typeface="+mn-lt"/>
              <a:cs typeface="Consolas" panose="020B0609020204030204" pitchFamily="49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1E2DDE-57DA-C14A-5825-E42B5CBE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3</a:t>
            </a: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xmlns="" id="{86C72402-E226-5099-EB35-E7BC71BD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37921C6A-4ABC-2CEB-EBF5-5A12023A5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5" y="114024"/>
            <a:ext cx="725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Previously…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472728-A0F6-C187-5BF7-D28F757B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23" y="823277"/>
            <a:ext cx="7556945" cy="5167975"/>
          </a:xfrm>
          <a:prstGeom prst="rect">
            <a:avLst/>
          </a:prstGeom>
        </p:spPr>
      </p:pic>
      <p:pic>
        <p:nvPicPr>
          <p:cNvPr id="10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7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2D2C85-7565-1F9C-D389-B64FF3FA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53FC5F-FFEE-7BF7-ED86-54C797D23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5" y="114024"/>
            <a:ext cx="725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JYFL accelerator laboratory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xmlns="" id="{4E6E105D-44E9-5D1C-BDEB-8745617B7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8C43C67-A931-7974-4A45-4B8F5109A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4" y="965634"/>
            <a:ext cx="6259653" cy="4461926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82C2169E-9E0B-F201-FCEB-8E1A39AE4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021" y="1447472"/>
            <a:ext cx="235489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Priorities: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Renovation(s)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MARA-LEB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MCC-30 (next year)</a:t>
            </a:r>
            <a:endParaRPr lang="en-US" alt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82C2169E-9E0B-F201-FCEB-8E1A39AE4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5" y="5691904"/>
            <a:ext cx="89117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New </a:t>
            </a:r>
            <a:r>
              <a:rPr lang="en-US" altLang="en-US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Tandetron</a:t>
            </a: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+ neutron line, C-</a:t>
            </a:r>
            <a:r>
              <a:rPr lang="en-US" altLang="en-US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linac</a:t>
            </a: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gone, </a:t>
            </a:r>
            <a:r>
              <a:rPr lang="en-US" altLang="en-US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Pelletron</a:t>
            </a:r>
            <a:r>
              <a:rPr lang="en-US" alt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11995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>
            <a:extLst>
              <a:ext uri="{FF2B5EF4-FFF2-40B4-BE49-F238E27FC236}">
                <a16:creationId xmlns:a16="http://schemas.microsoft.com/office/drawing/2014/main" xmlns="" id="{167C5119-8A03-82FE-9B43-E034AB63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61" y="1889444"/>
            <a:ext cx="4732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en-US">
              <a:latin typeface="+mn-lt"/>
              <a:cs typeface="Consolas" panose="020B0609020204030204" pitchFamily="49" charset="0"/>
            </a:endParaRPr>
          </a:p>
          <a:p>
            <a:pPr marL="0" indent="0"/>
            <a:endParaRPr lang="en-US" altLang="en-US">
              <a:latin typeface="+mn-lt"/>
              <a:cs typeface="Consolas" panose="020B0609020204030204" pitchFamily="49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1E2DDE-57DA-C14A-5825-E42B5CBE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6848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5</a:t>
            </a: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xmlns="" id="{86C72402-E226-5099-EB35-E7BC71BD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37921C6A-4ABC-2CEB-EBF5-5A12023A5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5" y="114024"/>
            <a:ext cx="7254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Radiation </a:t>
            </a:r>
            <a:r>
              <a:rPr lang="en-US" altLang="en-US" sz="2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effects and irradiation services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="" xmlns:a16="http://schemas.microsoft.com/office/drawing/2014/main" id="{46E66E8B-E95D-8A3A-D8A6-E93168FF0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8419" y="613921"/>
            <a:ext cx="4455581" cy="5605794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</p:spPr>
      </p:pic>
      <p:pic>
        <p:nvPicPr>
          <p:cNvPr id="10" name="Picture 9" descr="facilities16-small.jpg">
            <a:extLst>
              <a:ext uri="{FF2B5EF4-FFF2-40B4-BE49-F238E27FC236}">
                <a16:creationId xmlns="" xmlns:a16="http://schemas.microsoft.com/office/drawing/2014/main" id="{C85C221E-3217-AF77-EFDB-6A806F60F6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6209" y="953355"/>
            <a:ext cx="1895352" cy="1867341"/>
          </a:xfrm>
          <a:prstGeom prst="ellipse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0EE213C-F332-695D-F182-8124F0BBF28B}"/>
              </a:ext>
            </a:extLst>
          </p:cNvPr>
          <p:cNvSpPr txBox="1">
            <a:spLocks/>
          </p:cNvSpPr>
          <p:nvPr/>
        </p:nvSpPr>
        <p:spPr bwMode="auto">
          <a:xfrm>
            <a:off x="125305" y="992309"/>
            <a:ext cx="4710299" cy="413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charset="0"/>
                <a:cs typeface="Geneva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Irradiation of components with heavy ion beams to simulate radiation effects in space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ESA External Component Irradiation Facility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Cocktail beams 10, 16 and 22 MeV/u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Proton beams from 0.4 – 55 MeV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Also, possibility for electron, gamma, neutron</a:t>
            </a:r>
          </a:p>
          <a:p>
            <a:pPr lvl="1"/>
            <a:r>
              <a:rPr lang="en-US" sz="1800" b="1" dirty="0" smtClean="0">
                <a:solidFill>
                  <a:schemeClr val="tx1"/>
                </a:solidFill>
              </a:rPr>
              <a:t>Typically, 25% of main cyclotron usage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RADNEXT IA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RADMEP European Master (ERASMUS+)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Membrane production (Porsche cayenne headlights, other filters…)</a:t>
            </a:r>
          </a:p>
          <a:p>
            <a:endParaRPr lang="en-US" sz="2400" dirty="0"/>
          </a:p>
        </p:txBody>
      </p:sp>
      <p:pic>
        <p:nvPicPr>
          <p:cNvPr id="12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>
            <a:extLst>
              <a:ext uri="{FF2B5EF4-FFF2-40B4-BE49-F238E27FC236}">
                <a16:creationId xmlns:a16="http://schemas.microsoft.com/office/drawing/2014/main" xmlns="" id="{167C5119-8A03-82FE-9B43-E034AB63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61" y="1889444"/>
            <a:ext cx="4732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en-US">
              <a:latin typeface="+mn-lt"/>
              <a:cs typeface="Consolas" panose="020B0609020204030204" pitchFamily="49" charset="0"/>
            </a:endParaRPr>
          </a:p>
          <a:p>
            <a:pPr marL="0" indent="0"/>
            <a:endParaRPr lang="en-US" altLang="en-US">
              <a:latin typeface="+mn-lt"/>
              <a:cs typeface="Consolas" panose="020B0609020204030204" pitchFamily="49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1E2DDE-57DA-C14A-5825-E42B5CBE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6848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6</a:t>
            </a: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xmlns="" id="{86C72402-E226-5099-EB35-E7BC71BD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37921C6A-4ABC-2CEB-EBF5-5A12023A5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5" y="114024"/>
            <a:ext cx="7254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JYFL goals, next year and beyond…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="" xmlns:a16="http://schemas.microsoft.com/office/drawing/2014/main" id="{46E66E8B-E95D-8A3A-D8A6-E93168FF0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8418" y="613321"/>
            <a:ext cx="4455581" cy="5605794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xmlns="" id="{21CB4006-2AF8-05C6-C877-1B9BC3DB4ADF}"/>
              </a:ext>
            </a:extLst>
          </p:cNvPr>
          <p:cNvSpPr txBox="1">
            <a:spLocks/>
          </p:cNvSpPr>
          <p:nvPr/>
        </p:nvSpPr>
        <p:spPr>
          <a:xfrm>
            <a:off x="234751" y="1095672"/>
            <a:ext cx="5236432" cy="4248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Major redevelopment of K130 Target Hall in </a:t>
            </a:r>
            <a:r>
              <a:rPr lang="en-GB" sz="1800" dirty="0" smtClean="0"/>
              <a:t>2026.</a:t>
            </a:r>
            <a:endParaRPr lang="en-GB" sz="1800" dirty="0"/>
          </a:p>
          <a:p>
            <a:r>
              <a:rPr lang="en-GB" sz="1800" dirty="0" smtClean="0"/>
              <a:t>New 3 MV </a:t>
            </a:r>
            <a:r>
              <a:rPr lang="en-GB" sz="1800" dirty="0"/>
              <a:t>platform (</a:t>
            </a:r>
            <a:r>
              <a:rPr lang="en-GB" sz="1800" dirty="0" err="1"/>
              <a:t>Tandetron</a:t>
            </a:r>
            <a:r>
              <a:rPr lang="en-GB" sz="1800" dirty="0"/>
              <a:t>) </a:t>
            </a:r>
            <a:r>
              <a:rPr lang="en-GB" sz="1800" dirty="0" smtClean="0"/>
              <a:t>– arriving early November and acceptance tests before 2027.</a:t>
            </a:r>
            <a:endParaRPr lang="en-GB" sz="1800" dirty="0"/>
          </a:p>
          <a:p>
            <a:r>
              <a:rPr lang="en-GB" sz="1800" dirty="0"/>
              <a:t>Neutron irradiation facility (new</a:t>
            </a:r>
            <a:r>
              <a:rPr lang="en-GB" sz="1800" dirty="0" smtClean="0"/>
              <a:t>).</a:t>
            </a:r>
            <a:endParaRPr lang="en-GB" sz="1800" dirty="0"/>
          </a:p>
          <a:p>
            <a:r>
              <a:rPr lang="en-GB" sz="1800" dirty="0"/>
              <a:t>Relocation of RADEF </a:t>
            </a:r>
            <a:r>
              <a:rPr lang="en-GB" sz="1800" dirty="0" smtClean="0"/>
              <a:t>facility.</a:t>
            </a:r>
            <a:endParaRPr lang="en-GB" sz="1800" dirty="0"/>
          </a:p>
          <a:p>
            <a:r>
              <a:rPr lang="en-GB" sz="1800" b="1" dirty="0"/>
              <a:t>Completion of MARA-LEB </a:t>
            </a:r>
            <a:r>
              <a:rPr lang="en-GB" sz="1800" b="1" dirty="0" smtClean="0"/>
              <a:t>facility.</a:t>
            </a:r>
            <a:endParaRPr lang="en-GB" sz="1800" b="1" dirty="0"/>
          </a:p>
          <a:p>
            <a:r>
              <a:rPr lang="en-GB" sz="1800" dirty="0"/>
              <a:t>Ongoing discussions with company for production of </a:t>
            </a:r>
            <a:r>
              <a:rPr lang="en-GB" sz="1800" baseline="30000" dirty="0"/>
              <a:t>211</a:t>
            </a:r>
            <a:r>
              <a:rPr lang="en-GB" sz="1800" dirty="0"/>
              <a:t>At for </a:t>
            </a:r>
            <a:r>
              <a:rPr lang="en-GB" sz="1800" dirty="0" smtClean="0"/>
              <a:t>TAT.</a:t>
            </a:r>
            <a:endParaRPr lang="en-GB" sz="1800" dirty="0"/>
          </a:p>
          <a:p>
            <a:r>
              <a:rPr lang="en-GB" sz="1800" b="1" dirty="0"/>
              <a:t>Aim to (re)commission the K=30 MeV machine. Offering parallel operations.</a:t>
            </a:r>
          </a:p>
          <a:p>
            <a:r>
              <a:rPr lang="en-GB" sz="1800" b="1" dirty="0"/>
              <a:t>Continued international collaboration at facilities including ISOLDE, FAIR, </a:t>
            </a:r>
            <a:r>
              <a:rPr lang="en-GB" sz="1800" b="1" dirty="0" smtClean="0"/>
              <a:t>GANIL…</a:t>
            </a:r>
            <a:endParaRPr lang="en-GB" sz="1800" b="1" dirty="0"/>
          </a:p>
        </p:txBody>
      </p:sp>
      <p:pic>
        <p:nvPicPr>
          <p:cNvPr id="10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8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>
            <a:extLst>
              <a:ext uri="{FF2B5EF4-FFF2-40B4-BE49-F238E27FC236}">
                <a16:creationId xmlns:a16="http://schemas.microsoft.com/office/drawing/2014/main" xmlns="" id="{167C5119-8A03-82FE-9B43-E034AB63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61" y="1889444"/>
            <a:ext cx="4732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en-US">
              <a:latin typeface="+mn-lt"/>
              <a:cs typeface="Consolas" panose="020B0609020204030204" pitchFamily="49" charset="0"/>
            </a:endParaRPr>
          </a:p>
          <a:p>
            <a:pPr marL="0" indent="0"/>
            <a:endParaRPr lang="en-US" altLang="en-US">
              <a:latin typeface="+mn-lt"/>
              <a:cs typeface="Consolas" panose="020B0609020204030204" pitchFamily="49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1E2DDE-57DA-C14A-5825-E42B5CBE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7</a:t>
            </a: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xmlns="" id="{86C72402-E226-5099-EB35-E7BC71BD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37921C6A-4ABC-2CEB-EBF5-5A12023A5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5" y="114024"/>
            <a:ext cx="725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Developments (UK)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472728-A0F6-C187-5BF7-D28F757B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23" y="823277"/>
            <a:ext cx="7556945" cy="51679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91523" y="709448"/>
            <a:ext cx="3778472" cy="11799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3752742" y="2533357"/>
            <a:ext cx="1355286" cy="5971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val 11"/>
          <p:cNvSpPr/>
          <p:nvPr/>
        </p:nvSpPr>
        <p:spPr>
          <a:xfrm>
            <a:off x="4614316" y="1292343"/>
            <a:ext cx="1355286" cy="4103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>
            <a:extLst>
              <a:ext uri="{FF2B5EF4-FFF2-40B4-BE49-F238E27FC236}">
                <a16:creationId xmlns:a16="http://schemas.microsoft.com/office/drawing/2014/main" xmlns="" id="{B454DE85-4209-CBE7-7B96-7BB22923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70" y="129105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MARA-LEB?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CAF23C9-285D-EC6B-6E62-EB141D2D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8</a:t>
            </a:r>
          </a:p>
        </p:txBody>
      </p:sp>
      <p:pic>
        <p:nvPicPr>
          <p:cNvPr id="25609" name="Picture 1" descr="TAB_allwhite.eps">
            <a:extLst>
              <a:ext uri="{FF2B5EF4-FFF2-40B4-BE49-F238E27FC236}">
                <a16:creationId xmlns:a16="http://schemas.microsoft.com/office/drawing/2014/main" xmlns="" id="{AEED399E-4053-B917-8D12-83323C00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00080" y="1171440"/>
            <a:ext cx="3600000" cy="404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20000" y="1620000"/>
            <a:ext cx="3240000" cy="33429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67038" y="5473033"/>
            <a:ext cx="8466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	</a:t>
            </a:r>
            <a:r>
              <a:rPr lang="en-US" dirty="0" smtClean="0"/>
              <a:t>Gas stopper, laser </a:t>
            </a:r>
            <a:r>
              <a:rPr lang="en-US" dirty="0" err="1" smtClean="0"/>
              <a:t>ionisation</a:t>
            </a:r>
            <a:r>
              <a:rPr lang="en-US" dirty="0" smtClean="0"/>
              <a:t>, mass separator for the MARA separator </a:t>
            </a:r>
            <a:endParaRPr lang="en-US" dirty="0"/>
          </a:p>
        </p:txBody>
      </p:sp>
      <p:pic>
        <p:nvPicPr>
          <p:cNvPr id="9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4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>
            <a:extLst>
              <a:ext uri="{FF2B5EF4-FFF2-40B4-BE49-F238E27FC236}">
                <a16:creationId xmlns:a16="http://schemas.microsoft.com/office/drawing/2014/main" xmlns="" id="{B454DE85-4209-CBE7-7B96-7BB22923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70" y="129105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MARA-LEB</a:t>
            </a:r>
            <a:endParaRPr lang="en-US" altLang="en-US" sz="2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CAF23C9-285D-EC6B-6E62-EB141D2D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9</a:t>
            </a:r>
          </a:p>
        </p:txBody>
      </p:sp>
      <p:pic>
        <p:nvPicPr>
          <p:cNvPr id="25609" name="Picture 1" descr="TAB_allwhite.eps">
            <a:extLst>
              <a:ext uri="{FF2B5EF4-FFF2-40B4-BE49-F238E27FC236}">
                <a16:creationId xmlns:a16="http://schemas.microsoft.com/office/drawing/2014/main" xmlns="" id="{AEED399E-4053-B917-8D12-83323C00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85000"/>
            <a:ext cx="1082357" cy="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8371" y="4937005"/>
            <a:ext cx="8466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	Offline assembly almost complete. </a:t>
            </a:r>
            <a:r>
              <a:rPr lang="en-US" dirty="0" smtClean="0"/>
              <a:t>Individual beam </a:t>
            </a:r>
            <a:r>
              <a:rPr lang="en-US" dirty="0"/>
              <a:t>line </a:t>
            </a:r>
            <a:r>
              <a:rPr lang="en-US" dirty="0" smtClean="0"/>
              <a:t>sections tested.</a:t>
            </a:r>
            <a:endParaRPr lang="en-US" dirty="0"/>
          </a:p>
          <a:p>
            <a:r>
              <a:rPr lang="en-US" dirty="0"/>
              <a:t>•	The ion guides </a:t>
            </a:r>
            <a:r>
              <a:rPr lang="en-US" dirty="0" smtClean="0"/>
              <a:t>constructed. </a:t>
            </a:r>
            <a:r>
              <a:rPr lang="en-US" dirty="0"/>
              <a:t>Ion source mounted and tested in </a:t>
            </a:r>
            <a:r>
              <a:rPr lang="en-US" dirty="0" smtClean="0"/>
              <a:t>the chamber</a:t>
            </a:r>
            <a:r>
              <a:rPr lang="en-US" dirty="0"/>
              <a:t>. </a:t>
            </a:r>
          </a:p>
          <a:p>
            <a:r>
              <a:rPr lang="en-US" dirty="0"/>
              <a:t>•	LEB lasers tested at IGISOL and </a:t>
            </a:r>
            <a:r>
              <a:rPr lang="en-US" dirty="0" smtClean="0"/>
              <a:t>fully operational.</a:t>
            </a:r>
            <a:endParaRPr lang="en-US" dirty="0"/>
          </a:p>
          <a:p>
            <a:r>
              <a:rPr lang="en-US" dirty="0"/>
              <a:t>•	Tape station design ongoing at </a:t>
            </a:r>
            <a:r>
              <a:rPr lang="en-US" dirty="0" smtClean="0"/>
              <a:t>Daresbury (led </a:t>
            </a:r>
            <a:r>
              <a:rPr lang="en-US" dirty="0"/>
              <a:t>by </a:t>
            </a:r>
            <a:r>
              <a:rPr lang="en-US" dirty="0" err="1" smtClean="0"/>
              <a:t>Kalle</a:t>
            </a:r>
            <a:r>
              <a:rPr lang="en-US" dirty="0" smtClean="0"/>
              <a:t> </a:t>
            </a:r>
            <a:r>
              <a:rPr lang="en-US" dirty="0" err="1" smtClean="0"/>
              <a:t>Auranen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0770" y="684313"/>
            <a:ext cx="3627437" cy="272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8840"/>
          <a:stretch>
            <a:fillRect/>
          </a:stretch>
        </p:blipFill>
        <p:spPr>
          <a:xfrm>
            <a:off x="3028679" y="2175639"/>
            <a:ext cx="5983240" cy="27613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Bent Arrow 8"/>
          <p:cNvSpPr/>
          <p:nvPr/>
        </p:nvSpPr>
        <p:spPr>
          <a:xfrm flipV="1">
            <a:off x="1531434" y="3556322"/>
            <a:ext cx="906107" cy="9744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10" name="Picture 3" descr="A logo with a yellow circle and black text&#10;&#10;Description automatically generated">
            <a:extLst>
              <a:ext uri="{FF2B5EF4-FFF2-40B4-BE49-F238E27FC236}">
                <a16:creationId xmlns:a16="http://schemas.microsoft.com/office/drawing/2014/main" xmlns="" id="{949CFF1E-D263-F03D-D38F-34CBAB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80" y="3794"/>
            <a:ext cx="470461" cy="5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stfc_summer-school" id="{2F3C0484-9255-FB47-A841-ABE0F51D2657}" vid="{4DA44015-0D94-DC47-9065-258818ED71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4466</TotalTime>
  <Words>919</Words>
  <Application>Microsoft Office PowerPoint</Application>
  <PresentationFormat>On-screen Show (4:3)</PresentationFormat>
  <Paragraphs>126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Hart</dc:creator>
  <cp:lastModifiedBy>Paul C</cp:lastModifiedBy>
  <cp:revision>117</cp:revision>
  <dcterms:created xsi:type="dcterms:W3CDTF">2012-01-17T15:51:07Z</dcterms:created>
  <dcterms:modified xsi:type="dcterms:W3CDTF">2026-07-03T11:21:49Z</dcterms:modified>
</cp:coreProperties>
</file>