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notesSlides/notesSlide10.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5" r:id="rId3"/>
    <p:sldMasterId id="2147483695" r:id="rId4"/>
    <p:sldMasterId id="2147483707" r:id="rId5"/>
    <p:sldMasterId id="2147483712" r:id="rId6"/>
    <p:sldMasterId id="2147483723" r:id="rId7"/>
    <p:sldMasterId id="2147483729" r:id="rId8"/>
    <p:sldMasterId id="2147483749" r:id="rId9"/>
    <p:sldMasterId id="2147483762" r:id="rId10"/>
    <p:sldMasterId id="2147483778" r:id="rId11"/>
  </p:sldMasterIdLst>
  <p:notesMasterIdLst>
    <p:notesMasterId r:id="rId50"/>
  </p:notesMasterIdLst>
  <p:sldIdLst>
    <p:sldId id="266" r:id="rId12"/>
    <p:sldId id="4253" r:id="rId13"/>
    <p:sldId id="4254" r:id="rId14"/>
    <p:sldId id="4215" r:id="rId15"/>
    <p:sldId id="4255" r:id="rId16"/>
    <p:sldId id="4227" r:id="rId17"/>
    <p:sldId id="4236" r:id="rId18"/>
    <p:sldId id="282" r:id="rId19"/>
    <p:sldId id="2380" r:id="rId20"/>
    <p:sldId id="4252" r:id="rId21"/>
    <p:sldId id="2381" r:id="rId22"/>
    <p:sldId id="4238" r:id="rId23"/>
    <p:sldId id="4240" r:id="rId24"/>
    <p:sldId id="4237" r:id="rId25"/>
    <p:sldId id="4243" r:id="rId26"/>
    <p:sldId id="4244" r:id="rId27"/>
    <p:sldId id="4250" r:id="rId28"/>
    <p:sldId id="265" r:id="rId29"/>
    <p:sldId id="4200" r:id="rId30"/>
    <p:sldId id="4248" r:id="rId31"/>
    <p:sldId id="2338" r:id="rId32"/>
    <p:sldId id="4256" r:id="rId33"/>
    <p:sldId id="326" r:id="rId34"/>
    <p:sldId id="318" r:id="rId35"/>
    <p:sldId id="328" r:id="rId36"/>
    <p:sldId id="264" r:id="rId37"/>
    <p:sldId id="332" r:id="rId38"/>
    <p:sldId id="316" r:id="rId39"/>
    <p:sldId id="319" r:id="rId40"/>
    <p:sldId id="4228" r:id="rId41"/>
    <p:sldId id="4251" r:id="rId42"/>
    <p:sldId id="2305" r:id="rId43"/>
    <p:sldId id="256" r:id="rId44"/>
    <p:sldId id="258" r:id="rId45"/>
    <p:sldId id="260" r:id="rId46"/>
    <p:sldId id="259" r:id="rId47"/>
    <p:sldId id="262" r:id="rId48"/>
    <p:sldId id="599"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7FAF35-837C-4514-ACE1-BD47E2987885}" v="4" dt="2026-07-06T13:04:18.3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59" d="100"/>
          <a:sy n="59" d="100"/>
        </p:scale>
        <p:origin x="940" y="56"/>
      </p:cViewPr>
      <p:guideLst/>
    </p:cSldViewPr>
  </p:slideViewPr>
  <p:notesTextViewPr>
    <p:cViewPr>
      <p:scale>
        <a:sx n="1" d="1"/>
        <a:sy n="1" d="1"/>
      </p:scale>
      <p:origin x="0" y="0"/>
    </p:cViewPr>
  </p:notesTextViewPr>
  <p:sorterViewPr>
    <p:cViewPr varScale="1">
      <p:scale>
        <a:sx n="100" d="100"/>
        <a:sy n="100" d="100"/>
      </p:scale>
      <p:origin x="0" y="-848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microsoft.com/office/2015/10/relationships/revisionInfo" Target="revisionInfo.xml"/><Relationship Id="rId8" Type="http://schemas.openxmlformats.org/officeDocument/2006/relationships/slideMaster" Target="slideMasters/slideMaster8.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odolyak, Zsolt Prof (Maths &amp; Physics)" userId="665afb03-380c-4eb9-8697-0b769684e917" providerId="ADAL" clId="{333A9006-A2DA-4E08-AF69-F5CDB2121411}"/>
    <pc:docChg chg="addSld delSld modSld sldOrd">
      <pc:chgData name="Podolyak, Zsolt Prof (Maths &amp; Physics)" userId="665afb03-380c-4eb9-8697-0b769684e917" providerId="ADAL" clId="{333A9006-A2DA-4E08-AF69-F5CDB2121411}" dt="2026-07-06T13:04:18.316" v="13"/>
      <pc:docMkLst>
        <pc:docMk/>
      </pc:docMkLst>
      <pc:sldChg chg="del">
        <pc:chgData name="Podolyak, Zsolt Prof (Maths &amp; Physics)" userId="665afb03-380c-4eb9-8697-0b769684e917" providerId="ADAL" clId="{333A9006-A2DA-4E08-AF69-F5CDB2121411}" dt="2026-07-06T12:11:35.090" v="5" actId="2696"/>
        <pc:sldMkLst>
          <pc:docMk/>
          <pc:sldMk cId="1633288277" sldId="257"/>
        </pc:sldMkLst>
      </pc:sldChg>
      <pc:sldChg chg="del">
        <pc:chgData name="Podolyak, Zsolt Prof (Maths &amp; Physics)" userId="665afb03-380c-4eb9-8697-0b769684e917" providerId="ADAL" clId="{333A9006-A2DA-4E08-AF69-F5CDB2121411}" dt="2026-07-06T12:11:35.090" v="5" actId="2696"/>
        <pc:sldMkLst>
          <pc:docMk/>
          <pc:sldMk cId="2374067708" sldId="261"/>
        </pc:sldMkLst>
      </pc:sldChg>
      <pc:sldChg chg="del">
        <pc:chgData name="Podolyak, Zsolt Prof (Maths &amp; Physics)" userId="665afb03-380c-4eb9-8697-0b769684e917" providerId="ADAL" clId="{333A9006-A2DA-4E08-AF69-F5CDB2121411}" dt="2026-07-06T12:11:21.419" v="3" actId="2696"/>
        <pc:sldMkLst>
          <pc:docMk/>
          <pc:sldMk cId="455925878" sldId="263"/>
        </pc:sldMkLst>
      </pc:sldChg>
      <pc:sldChg chg="del">
        <pc:chgData name="Podolyak, Zsolt Prof (Maths &amp; Physics)" userId="665afb03-380c-4eb9-8697-0b769684e917" providerId="ADAL" clId="{333A9006-A2DA-4E08-AF69-F5CDB2121411}" dt="2026-07-06T12:11:21.419" v="3" actId="2696"/>
        <pc:sldMkLst>
          <pc:docMk/>
          <pc:sldMk cId="0" sldId="274"/>
        </pc:sldMkLst>
      </pc:sldChg>
      <pc:sldChg chg="del">
        <pc:chgData name="Podolyak, Zsolt Prof (Maths &amp; Physics)" userId="665afb03-380c-4eb9-8697-0b769684e917" providerId="ADAL" clId="{333A9006-A2DA-4E08-AF69-F5CDB2121411}" dt="2026-07-06T12:10:42.237" v="0" actId="2696"/>
        <pc:sldMkLst>
          <pc:docMk/>
          <pc:sldMk cId="0" sldId="283"/>
        </pc:sldMkLst>
      </pc:sldChg>
      <pc:sldChg chg="del">
        <pc:chgData name="Podolyak, Zsolt Prof (Maths &amp; Physics)" userId="665afb03-380c-4eb9-8697-0b769684e917" providerId="ADAL" clId="{333A9006-A2DA-4E08-AF69-F5CDB2121411}" dt="2026-07-06T12:11:24.564" v="4" actId="2696"/>
        <pc:sldMkLst>
          <pc:docMk/>
          <pc:sldMk cId="0" sldId="286"/>
        </pc:sldMkLst>
      </pc:sldChg>
      <pc:sldChg chg="del">
        <pc:chgData name="Podolyak, Zsolt Prof (Maths &amp; Physics)" userId="665afb03-380c-4eb9-8697-0b769684e917" providerId="ADAL" clId="{333A9006-A2DA-4E08-AF69-F5CDB2121411}" dt="2026-07-06T12:11:21.419" v="3" actId="2696"/>
        <pc:sldMkLst>
          <pc:docMk/>
          <pc:sldMk cId="1000935067" sldId="289"/>
        </pc:sldMkLst>
      </pc:sldChg>
      <pc:sldChg chg="del">
        <pc:chgData name="Podolyak, Zsolt Prof (Maths &amp; Physics)" userId="665afb03-380c-4eb9-8697-0b769684e917" providerId="ADAL" clId="{333A9006-A2DA-4E08-AF69-F5CDB2121411}" dt="2026-07-06T12:11:12.550" v="2" actId="2696"/>
        <pc:sldMkLst>
          <pc:docMk/>
          <pc:sldMk cId="1510193396" sldId="2225"/>
        </pc:sldMkLst>
      </pc:sldChg>
      <pc:sldChg chg="ord">
        <pc:chgData name="Podolyak, Zsolt Prof (Maths &amp; Physics)" userId="665afb03-380c-4eb9-8697-0b769684e917" providerId="ADAL" clId="{333A9006-A2DA-4E08-AF69-F5CDB2121411}" dt="2026-07-06T12:57:32.591" v="11"/>
        <pc:sldMkLst>
          <pc:docMk/>
          <pc:sldMk cId="3733681584" sldId="4215"/>
        </pc:sldMkLst>
      </pc:sldChg>
      <pc:sldChg chg="modTransition">
        <pc:chgData name="Podolyak, Zsolt Prof (Maths &amp; Physics)" userId="665afb03-380c-4eb9-8697-0b769684e917" providerId="ADAL" clId="{333A9006-A2DA-4E08-AF69-F5CDB2121411}" dt="2026-07-06T13:00:12.824" v="12"/>
        <pc:sldMkLst>
          <pc:docMk/>
          <pc:sldMk cId="1272039890" sldId="4238"/>
        </pc:sldMkLst>
      </pc:sldChg>
      <pc:sldChg chg="del">
        <pc:chgData name="Podolyak, Zsolt Prof (Maths &amp; Physics)" userId="665afb03-380c-4eb9-8697-0b769684e917" providerId="ADAL" clId="{333A9006-A2DA-4E08-AF69-F5CDB2121411}" dt="2026-07-06T12:11:35.090" v="5" actId="2696"/>
        <pc:sldMkLst>
          <pc:docMk/>
          <pc:sldMk cId="1815696736" sldId="4239"/>
        </pc:sldMkLst>
      </pc:sldChg>
      <pc:sldChg chg="del">
        <pc:chgData name="Podolyak, Zsolt Prof (Maths &amp; Physics)" userId="665afb03-380c-4eb9-8697-0b769684e917" providerId="ADAL" clId="{333A9006-A2DA-4E08-AF69-F5CDB2121411}" dt="2026-07-06T12:10:54.544" v="1" actId="2696"/>
        <pc:sldMkLst>
          <pc:docMk/>
          <pc:sldMk cId="169740994" sldId="4241"/>
        </pc:sldMkLst>
      </pc:sldChg>
      <pc:sldChg chg="del">
        <pc:chgData name="Podolyak, Zsolt Prof (Maths &amp; Physics)" userId="665afb03-380c-4eb9-8697-0b769684e917" providerId="ADAL" clId="{333A9006-A2DA-4E08-AF69-F5CDB2121411}" dt="2026-07-06T12:10:54.544" v="1" actId="2696"/>
        <pc:sldMkLst>
          <pc:docMk/>
          <pc:sldMk cId="47119582" sldId="4242"/>
        </pc:sldMkLst>
      </pc:sldChg>
      <pc:sldChg chg="del">
        <pc:chgData name="Podolyak, Zsolt Prof (Maths &amp; Physics)" userId="665afb03-380c-4eb9-8697-0b769684e917" providerId="ADAL" clId="{333A9006-A2DA-4E08-AF69-F5CDB2121411}" dt="2026-07-06T12:11:21.419" v="3" actId="2696"/>
        <pc:sldMkLst>
          <pc:docMk/>
          <pc:sldMk cId="0" sldId="4246"/>
        </pc:sldMkLst>
      </pc:sldChg>
      <pc:sldChg chg="del">
        <pc:chgData name="Podolyak, Zsolt Prof (Maths &amp; Physics)" userId="665afb03-380c-4eb9-8697-0b769684e917" providerId="ADAL" clId="{333A9006-A2DA-4E08-AF69-F5CDB2121411}" dt="2026-07-06T12:11:21.419" v="3" actId="2696"/>
        <pc:sldMkLst>
          <pc:docMk/>
          <pc:sldMk cId="0" sldId="4247"/>
        </pc:sldMkLst>
      </pc:sldChg>
      <pc:sldChg chg="del">
        <pc:chgData name="Podolyak, Zsolt Prof (Maths &amp; Physics)" userId="665afb03-380c-4eb9-8697-0b769684e917" providerId="ADAL" clId="{333A9006-A2DA-4E08-AF69-F5CDB2121411}" dt="2026-07-06T12:11:12.550" v="2" actId="2696"/>
        <pc:sldMkLst>
          <pc:docMk/>
          <pc:sldMk cId="2846787209" sldId="4249"/>
        </pc:sldMkLst>
      </pc:sldChg>
      <pc:sldChg chg="add">
        <pc:chgData name="Podolyak, Zsolt Prof (Maths &amp; Physics)" userId="665afb03-380c-4eb9-8697-0b769684e917" providerId="ADAL" clId="{333A9006-A2DA-4E08-AF69-F5CDB2121411}" dt="2026-07-06T12:37:21.623" v="6"/>
        <pc:sldMkLst>
          <pc:docMk/>
          <pc:sldMk cId="3615885" sldId="4253"/>
        </pc:sldMkLst>
      </pc:sldChg>
      <pc:sldChg chg="add">
        <pc:chgData name="Podolyak, Zsolt Prof (Maths &amp; Physics)" userId="665afb03-380c-4eb9-8697-0b769684e917" providerId="ADAL" clId="{333A9006-A2DA-4E08-AF69-F5CDB2121411}" dt="2026-07-06T12:57:15.956" v="7"/>
        <pc:sldMkLst>
          <pc:docMk/>
          <pc:sldMk cId="872589331" sldId="4254"/>
        </pc:sldMkLst>
      </pc:sldChg>
      <pc:sldChg chg="add">
        <pc:chgData name="Podolyak, Zsolt Prof (Maths &amp; Physics)" userId="665afb03-380c-4eb9-8697-0b769684e917" providerId="ADAL" clId="{333A9006-A2DA-4E08-AF69-F5CDB2121411}" dt="2026-07-06T12:57:15.956" v="7"/>
        <pc:sldMkLst>
          <pc:docMk/>
          <pc:sldMk cId="3401920767" sldId="4255"/>
        </pc:sldMkLst>
      </pc:sldChg>
      <pc:sldChg chg="add">
        <pc:chgData name="Podolyak, Zsolt Prof (Maths &amp; Physics)" userId="665afb03-380c-4eb9-8697-0b769684e917" providerId="ADAL" clId="{333A9006-A2DA-4E08-AF69-F5CDB2121411}" dt="2026-07-06T13:04:18.316" v="13"/>
        <pc:sldMkLst>
          <pc:docMk/>
          <pc:sldMk cId="2373557526" sldId="4256"/>
        </pc:sldMkLst>
      </pc:sldChg>
      <pc:sldMasterChg chg="delSldLayout">
        <pc:chgData name="Podolyak, Zsolt Prof (Maths &amp; Physics)" userId="665afb03-380c-4eb9-8697-0b769684e917" providerId="ADAL" clId="{333A9006-A2DA-4E08-AF69-F5CDB2121411}" dt="2026-07-06T12:11:24.564" v="4" actId="2696"/>
        <pc:sldMasterMkLst>
          <pc:docMk/>
          <pc:sldMasterMk cId="2568968969" sldId="2147483762"/>
        </pc:sldMasterMkLst>
        <pc:sldLayoutChg chg="del">
          <pc:chgData name="Podolyak, Zsolt Prof (Maths &amp; Physics)" userId="665afb03-380c-4eb9-8697-0b769684e917" providerId="ADAL" clId="{333A9006-A2DA-4E08-AF69-F5CDB2121411}" dt="2026-07-06T12:11:24.564" v="4" actId="2696"/>
          <pc:sldLayoutMkLst>
            <pc:docMk/>
            <pc:sldMasterMk cId="2568968969" sldId="2147483762"/>
            <pc:sldLayoutMk cId="3086383006" sldId="2147483763"/>
          </pc:sldLayoutMkLst>
        </pc:sldLayoutChg>
      </pc:sldMasterChg>
    </pc:docChg>
  </pc:docChgLst>
</pc:chgInfo>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0374835245578773"/>
          <c:y val="5.8531103381675539E-2"/>
          <c:w val="0.68163811975437072"/>
          <c:h val="0.92283314674437888"/>
        </c:manualLayout>
      </c:layout>
      <c:doughnutChart>
        <c:varyColors val="1"/>
        <c:ser>
          <c:idx val="0"/>
          <c:order val="0"/>
          <c:dLbls>
            <c:dLbl>
              <c:idx val="0"/>
              <c:layout>
                <c:manualLayout>
                  <c:x val="-1.4697271240939746E-16"/>
                  <c:y val="8.1401211831164059E-3"/>
                </c:manualLayout>
              </c:layout>
              <c:numFmt formatCode="0.0%" sourceLinked="0"/>
              <c:spPr>
                <a:noFill/>
                <a:ln>
                  <a:noFill/>
                </a:ln>
                <a:effectLst/>
              </c:spPr>
              <c:txPr>
                <a:bodyPr/>
                <a:lstStyle/>
                <a:p>
                  <a:pPr>
                    <a:defRPr>
                      <a:solidFill>
                        <a:schemeClr val="bg1"/>
                      </a:solidFill>
                    </a:defRPr>
                  </a:pPr>
                  <a:endParaRPr lang="de-DE"/>
                </a:p>
              </c:txPr>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0-B5F1-435F-A34D-1B7C9F69FDFE}"/>
                </c:ext>
              </c:extLst>
            </c:dLbl>
            <c:dLbl>
              <c:idx val="1"/>
              <c:numFmt formatCode="0.0%" sourceLinked="0"/>
              <c:spPr>
                <a:noFill/>
                <a:ln>
                  <a:noFill/>
                </a:ln>
                <a:effectLst/>
              </c:spPr>
              <c:txPr>
                <a:bodyPr/>
                <a:lstStyle/>
                <a:p>
                  <a:pPr>
                    <a:defRPr>
                      <a:solidFill>
                        <a:schemeClr val="bg1"/>
                      </a:solidFill>
                    </a:defRPr>
                  </a:pPr>
                  <a:endParaRPr lang="de-DE"/>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5F1-435F-A34D-1B7C9F69FDFE}"/>
                </c:ext>
              </c:extLst>
            </c:dLbl>
            <c:dLbl>
              <c:idx val="2"/>
              <c:numFmt formatCode="0.0%" sourceLinked="0"/>
              <c:spPr>
                <a:noFill/>
                <a:ln>
                  <a:noFill/>
                </a:ln>
                <a:effectLst/>
              </c:spPr>
              <c:txPr>
                <a:bodyPr/>
                <a:lstStyle/>
                <a:p>
                  <a:pPr>
                    <a:defRPr>
                      <a:solidFill>
                        <a:schemeClr val="bg1"/>
                      </a:solidFill>
                    </a:defRPr>
                  </a:pPr>
                  <a:endParaRPr lang="de-DE"/>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B5F1-435F-A34D-1B7C9F69FDFE}"/>
                </c:ext>
              </c:extLst>
            </c:dLbl>
            <c:dLbl>
              <c:idx val="3"/>
              <c:numFmt formatCode="0.0%" sourceLinked="0"/>
              <c:spPr>
                <a:noFill/>
                <a:ln>
                  <a:noFill/>
                </a:ln>
                <a:effectLst/>
              </c:spPr>
              <c:txPr>
                <a:bodyPr/>
                <a:lstStyle/>
                <a:p>
                  <a:pPr>
                    <a:defRPr>
                      <a:solidFill>
                        <a:schemeClr val="bg1"/>
                      </a:solidFill>
                    </a:defRPr>
                  </a:pPr>
                  <a:endParaRPr lang="de-DE"/>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B5F1-435F-A34D-1B7C9F69FDFE}"/>
                </c:ext>
              </c:extLst>
            </c:dLbl>
            <c:dLbl>
              <c:idx val="4"/>
              <c:layout>
                <c:manualLayout>
                  <c:x val="-7.8969798560169155E-3"/>
                  <c:y val="2.9241804183733882E-2"/>
                </c:manualLayout>
              </c:layout>
              <c:numFmt formatCode="0.0%" sourceLinked="0"/>
              <c:spPr>
                <a:noFill/>
                <a:ln>
                  <a:noFill/>
                </a:ln>
                <a:effectLst/>
              </c:spPr>
              <c:txPr>
                <a:bodyPr/>
                <a:lstStyle/>
                <a:p>
                  <a:pPr>
                    <a:defRPr>
                      <a:solidFill>
                        <a:schemeClr val="bg1"/>
                      </a:solidFill>
                    </a:defRPr>
                  </a:pPr>
                  <a:endParaRPr lang="de-DE"/>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4-B5F1-435F-A34D-1B7C9F69FDFE}"/>
                </c:ext>
              </c:extLst>
            </c:dLbl>
            <c:dLbl>
              <c:idx val="5"/>
              <c:layout>
                <c:manualLayout>
                  <c:x val="-2.8814960237618221E-2"/>
                  <c:y val="2.492691118843339E-2"/>
                </c:manualLayout>
              </c:layout>
              <c:numFmt formatCode="0.0%" sourceLinked="0"/>
              <c:spPr>
                <a:noFill/>
                <a:ln>
                  <a:noFill/>
                </a:ln>
                <a:effectLst/>
              </c:spPr>
              <c:txPr>
                <a:bodyPr/>
                <a:lstStyle/>
                <a:p>
                  <a:pPr>
                    <a:defRPr>
                      <a:solidFill>
                        <a:schemeClr val="bg1"/>
                      </a:solidFill>
                    </a:defRPr>
                  </a:pPr>
                  <a:endParaRPr lang="de-DE"/>
                </a:p>
              </c:txPr>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5-B5F1-435F-A34D-1B7C9F69FDFE}"/>
                </c:ext>
              </c:extLst>
            </c:dLbl>
            <c:dLbl>
              <c:idx val="6"/>
              <c:layout>
                <c:manualLayout>
                  <c:x val="-0.19696218108365529"/>
                  <c:y val="8.5795076701650083E-2"/>
                </c:manualLayout>
              </c:layout>
              <c:numFmt formatCode="0.0%" sourceLinked="0"/>
              <c:spPr>
                <a:noFill/>
                <a:ln>
                  <a:noFill/>
                </a:ln>
                <a:effectLst/>
              </c:spPr>
              <c:txPr>
                <a:bodyPr/>
                <a:lstStyle/>
                <a:p>
                  <a:pPr>
                    <a:defRPr>
                      <a:solidFill>
                        <a:schemeClr val="tx1"/>
                      </a:solidFill>
                    </a:defRPr>
                  </a:pPr>
                  <a:endParaRPr lang="de-DE"/>
                </a:p>
              </c:txPr>
              <c:showLegendKey val="1"/>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6-B5F1-435F-A34D-1B7C9F69FDFE}"/>
                </c:ext>
              </c:extLst>
            </c:dLbl>
            <c:dLbl>
              <c:idx val="7"/>
              <c:layout>
                <c:manualLayout>
                  <c:x val="-0.21607131781162253"/>
                  <c:y val="4.2359170989618423E-2"/>
                </c:manualLayout>
              </c:layout>
              <c:showLegendKey val="1"/>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7-B5F1-435F-A34D-1B7C9F69FDFE}"/>
                </c:ext>
              </c:extLst>
            </c:dLbl>
            <c:dLbl>
              <c:idx val="8"/>
              <c:layout>
                <c:manualLayout>
                  <c:x val="-0.21137479113032365"/>
                  <c:y val="-9.6412133192754987E-4"/>
                </c:manualLayout>
              </c:layout>
              <c:showLegendKey val="1"/>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8-B5F1-435F-A34D-1B7C9F69FDFE}"/>
                </c:ext>
              </c:extLst>
            </c:dLbl>
            <c:dLbl>
              <c:idx val="9"/>
              <c:layout>
                <c:manualLayout>
                  <c:x val="-0.19753377940906028"/>
                  <c:y val="-4.1551619947808559E-2"/>
                </c:manualLayout>
              </c:layout>
              <c:showLegendKey val="1"/>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9-B5F1-435F-A34D-1B7C9F69FDFE}"/>
                </c:ext>
              </c:extLst>
            </c:dLbl>
            <c:dLbl>
              <c:idx val="10"/>
              <c:layout>
                <c:manualLayout>
                  <c:x val="-0.20661950345718275"/>
                  <c:y val="-7.6719442157639067E-2"/>
                </c:manualLayout>
              </c:layout>
              <c:showLegendKey val="1"/>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A-B5F1-435F-A34D-1B7C9F69FDFE}"/>
                </c:ext>
              </c:extLst>
            </c:dLbl>
            <c:dLbl>
              <c:idx val="11"/>
              <c:layout>
                <c:manualLayout>
                  <c:x val="-0.20187882830582268"/>
                  <c:y val="-0.11964523851537037"/>
                </c:manualLayout>
              </c:layout>
              <c:showLegendKey val="1"/>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B-B5F1-435F-A34D-1B7C9F69FDFE}"/>
                </c:ext>
              </c:extLst>
            </c:dLbl>
            <c:dLbl>
              <c:idx val="12"/>
              <c:layout>
                <c:manualLayout>
                  <c:x val="-0.18357089303805055"/>
                  <c:y val="-0.17660061200563401"/>
                </c:manualLayout>
              </c:layout>
              <c:showLegendKey val="1"/>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C-B5F1-435F-A34D-1B7C9F69FDFE}"/>
                </c:ext>
              </c:extLst>
            </c:dLbl>
            <c:dLbl>
              <c:idx val="13"/>
              <c:layout>
                <c:manualLayout>
                  <c:x val="-7.6995553596164931E-2"/>
                  <c:y val="-0.15950075009309445"/>
                </c:manualLayout>
              </c:layout>
              <c:showLegendKey val="1"/>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D-B5F1-435F-A34D-1B7C9F69FDFE}"/>
                </c:ext>
              </c:extLst>
            </c:dLbl>
            <c:dLbl>
              <c:idx val="14"/>
              <c:layout>
                <c:manualLayout>
                  <c:x val="-1.4367406146791771E-2"/>
                  <c:y val="-6.3155375898404453E-4"/>
                </c:manualLayout>
              </c:layout>
              <c:showLegendKey val="1"/>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E-B5F1-435F-A34D-1B7C9F69FDFE}"/>
                </c:ext>
              </c:extLst>
            </c:dLbl>
            <c:dLbl>
              <c:idx val="20"/>
              <c:layout>
                <c:manualLayout>
                  <c:x val="-7.4617777511900421E-2"/>
                  <c:y val="-0.1837180128133911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F-B5F1-435F-A34D-1B7C9F69FDFE}"/>
                </c:ext>
              </c:extLst>
            </c:dLbl>
            <c:numFmt formatCode="0.0%" sourceLinked="0"/>
            <c:spPr>
              <a:noFill/>
              <a:ln>
                <a:noFill/>
              </a:ln>
              <a:effectLst/>
            </c:spPr>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overview!$A$2:$A$16</c:f>
              <c:strCache>
                <c:ptCount val="15"/>
                <c:pt idx="0">
                  <c:v>Germany</c:v>
                </c:pt>
                <c:pt idx="1">
                  <c:v>United Kingdom</c:v>
                </c:pt>
                <c:pt idx="2">
                  <c:v>France</c:v>
                </c:pt>
                <c:pt idx="3">
                  <c:v>Spain</c:v>
                </c:pt>
                <c:pt idx="4">
                  <c:v>Italy</c:v>
                </c:pt>
                <c:pt idx="5">
                  <c:v>Japan</c:v>
                </c:pt>
                <c:pt idx="6">
                  <c:v>India</c:v>
                </c:pt>
                <c:pt idx="7">
                  <c:v>China</c:v>
                </c:pt>
                <c:pt idx="8">
                  <c:v>Romania</c:v>
                </c:pt>
                <c:pt idx="9">
                  <c:v>Finland</c:v>
                </c:pt>
                <c:pt idx="10">
                  <c:v>Poland</c:v>
                </c:pt>
                <c:pt idx="11">
                  <c:v>Sweden</c:v>
                </c:pt>
                <c:pt idx="12">
                  <c:v>USA</c:v>
                </c:pt>
                <c:pt idx="13">
                  <c:v>Hungary</c:v>
                </c:pt>
                <c:pt idx="14">
                  <c:v>others</c:v>
                </c:pt>
              </c:strCache>
            </c:strRef>
          </c:cat>
          <c:val>
            <c:numRef>
              <c:f>overview!$D$2:$D$16</c:f>
              <c:numCache>
                <c:formatCode>0.0%</c:formatCode>
                <c:ptCount val="15"/>
                <c:pt idx="0">
                  <c:v>0.33630289532293989</c:v>
                </c:pt>
                <c:pt idx="1">
                  <c:v>8.2405345211581285E-2</c:v>
                </c:pt>
                <c:pt idx="2">
                  <c:v>7.126948775055679E-2</c:v>
                </c:pt>
                <c:pt idx="3">
                  <c:v>6.9042316258351888E-2</c:v>
                </c:pt>
                <c:pt idx="4">
                  <c:v>6.6815144766147E-2</c:v>
                </c:pt>
                <c:pt idx="5">
                  <c:v>4.0089086859688199E-2</c:v>
                </c:pt>
                <c:pt idx="6">
                  <c:v>3.7861915367483297E-2</c:v>
                </c:pt>
                <c:pt idx="7">
                  <c:v>3.1180400890868598E-2</c:v>
                </c:pt>
                <c:pt idx="8">
                  <c:v>3.1180400890868598E-2</c:v>
                </c:pt>
                <c:pt idx="9">
                  <c:v>2.8953229398663696E-2</c:v>
                </c:pt>
                <c:pt idx="10">
                  <c:v>2.8953229398663696E-2</c:v>
                </c:pt>
                <c:pt idx="11">
                  <c:v>2.6726057906458798E-2</c:v>
                </c:pt>
                <c:pt idx="12">
                  <c:v>2.6726057906458798E-2</c:v>
                </c:pt>
                <c:pt idx="13">
                  <c:v>1.5590200445434299E-2</c:v>
                </c:pt>
                <c:pt idx="14">
                  <c:v>0.10690423162583519</c:v>
                </c:pt>
              </c:numCache>
            </c:numRef>
          </c:val>
          <c:extLst>
            <c:ext xmlns:c16="http://schemas.microsoft.com/office/drawing/2014/chart" uri="{C3380CC4-5D6E-409C-BE32-E72D297353CC}">
              <c16:uniqueId val="{00000010-B5F1-435F-A34D-1B7C9F69FDFE}"/>
            </c:ext>
          </c:extLst>
        </c:ser>
        <c:dLbls>
          <c:showLegendKey val="0"/>
          <c:showVal val="0"/>
          <c:showCatName val="0"/>
          <c:showSerName val="0"/>
          <c:showPercent val="0"/>
          <c:showBubbleSize val="0"/>
          <c:showLeaderLines val="0"/>
        </c:dLbls>
        <c:firstSliceAng val="0"/>
        <c:holeSize val="50"/>
      </c:doughnutChart>
    </c:plotArea>
    <c:plotVisOnly val="1"/>
    <c:dispBlanksAs val="gap"/>
    <c:showDLblsOverMax val="0"/>
  </c:chart>
  <c:txPr>
    <a:bodyPr/>
    <a:lstStyle/>
    <a:p>
      <a:pPr>
        <a:defRPr sz="1600"/>
      </a:pPr>
      <a:endParaRPr lang="de-DE"/>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0374835245578773"/>
          <c:y val="5.8531103381675539E-2"/>
          <c:w val="0.68163811975437072"/>
          <c:h val="0.92283314674437888"/>
        </c:manualLayout>
      </c:layout>
      <c:doughnutChart>
        <c:varyColors val="1"/>
        <c:ser>
          <c:idx val="0"/>
          <c:order val="0"/>
          <c:dLbls>
            <c:dLbl>
              <c:idx val="0"/>
              <c:layout>
                <c:manualLayout>
                  <c:x val="-1.4697271240939746E-16"/>
                  <c:y val="8.1401211831164059E-3"/>
                </c:manualLayout>
              </c:layout>
              <c:numFmt formatCode="0.0%" sourceLinked="0"/>
              <c:spPr>
                <a:noFill/>
                <a:ln>
                  <a:noFill/>
                </a:ln>
                <a:effectLst/>
              </c:spPr>
              <c:txPr>
                <a:bodyPr/>
                <a:lstStyle/>
                <a:p>
                  <a:pPr>
                    <a:defRPr>
                      <a:solidFill>
                        <a:schemeClr val="bg1"/>
                      </a:solidFill>
                    </a:defRPr>
                  </a:pPr>
                  <a:endParaRPr lang="de-DE"/>
                </a:p>
              </c:txPr>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0-B5F1-435F-A34D-1B7C9F69FDFE}"/>
                </c:ext>
              </c:extLst>
            </c:dLbl>
            <c:dLbl>
              <c:idx val="1"/>
              <c:numFmt formatCode="0.0%" sourceLinked="0"/>
              <c:spPr>
                <a:noFill/>
                <a:ln>
                  <a:noFill/>
                </a:ln>
                <a:effectLst/>
              </c:spPr>
              <c:txPr>
                <a:bodyPr/>
                <a:lstStyle/>
                <a:p>
                  <a:pPr>
                    <a:defRPr>
                      <a:solidFill>
                        <a:schemeClr val="bg1"/>
                      </a:solidFill>
                    </a:defRPr>
                  </a:pPr>
                  <a:endParaRPr lang="de-DE"/>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5F1-435F-A34D-1B7C9F69FDFE}"/>
                </c:ext>
              </c:extLst>
            </c:dLbl>
            <c:dLbl>
              <c:idx val="2"/>
              <c:numFmt formatCode="0.0%" sourceLinked="0"/>
              <c:spPr>
                <a:noFill/>
                <a:ln>
                  <a:noFill/>
                </a:ln>
                <a:effectLst/>
              </c:spPr>
              <c:txPr>
                <a:bodyPr/>
                <a:lstStyle/>
                <a:p>
                  <a:pPr>
                    <a:defRPr>
                      <a:solidFill>
                        <a:schemeClr val="bg1"/>
                      </a:solidFill>
                    </a:defRPr>
                  </a:pPr>
                  <a:endParaRPr lang="de-DE"/>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B5F1-435F-A34D-1B7C9F69FDFE}"/>
                </c:ext>
              </c:extLst>
            </c:dLbl>
            <c:dLbl>
              <c:idx val="3"/>
              <c:numFmt formatCode="0.0%" sourceLinked="0"/>
              <c:spPr>
                <a:noFill/>
                <a:ln>
                  <a:noFill/>
                </a:ln>
                <a:effectLst/>
              </c:spPr>
              <c:txPr>
                <a:bodyPr/>
                <a:lstStyle/>
                <a:p>
                  <a:pPr>
                    <a:defRPr>
                      <a:solidFill>
                        <a:schemeClr val="bg1"/>
                      </a:solidFill>
                    </a:defRPr>
                  </a:pPr>
                  <a:endParaRPr lang="de-DE"/>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B5F1-435F-A34D-1B7C9F69FDFE}"/>
                </c:ext>
              </c:extLst>
            </c:dLbl>
            <c:dLbl>
              <c:idx val="4"/>
              <c:layout>
                <c:manualLayout>
                  <c:x val="-7.8969798560169155E-3"/>
                  <c:y val="2.9241804183733882E-2"/>
                </c:manualLayout>
              </c:layout>
              <c:numFmt formatCode="0.0%" sourceLinked="0"/>
              <c:spPr>
                <a:noFill/>
                <a:ln>
                  <a:noFill/>
                </a:ln>
                <a:effectLst/>
              </c:spPr>
              <c:txPr>
                <a:bodyPr/>
                <a:lstStyle/>
                <a:p>
                  <a:pPr>
                    <a:defRPr>
                      <a:solidFill>
                        <a:schemeClr val="bg1"/>
                      </a:solidFill>
                    </a:defRPr>
                  </a:pPr>
                  <a:endParaRPr lang="de-DE"/>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4-B5F1-435F-A34D-1B7C9F69FDFE}"/>
                </c:ext>
              </c:extLst>
            </c:dLbl>
            <c:dLbl>
              <c:idx val="5"/>
              <c:layout>
                <c:manualLayout>
                  <c:x val="-2.8814960237618221E-2"/>
                  <c:y val="2.492691118843339E-2"/>
                </c:manualLayout>
              </c:layout>
              <c:numFmt formatCode="0.0%" sourceLinked="0"/>
              <c:spPr>
                <a:noFill/>
                <a:ln>
                  <a:noFill/>
                </a:ln>
                <a:effectLst/>
              </c:spPr>
              <c:txPr>
                <a:bodyPr/>
                <a:lstStyle/>
                <a:p>
                  <a:pPr>
                    <a:defRPr>
                      <a:solidFill>
                        <a:schemeClr val="bg1"/>
                      </a:solidFill>
                    </a:defRPr>
                  </a:pPr>
                  <a:endParaRPr lang="de-DE"/>
                </a:p>
              </c:txPr>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5-B5F1-435F-A34D-1B7C9F69FDFE}"/>
                </c:ext>
              </c:extLst>
            </c:dLbl>
            <c:dLbl>
              <c:idx val="6"/>
              <c:layout>
                <c:manualLayout>
                  <c:x val="-0.19696218108365529"/>
                  <c:y val="8.5795076701650083E-2"/>
                </c:manualLayout>
              </c:layout>
              <c:numFmt formatCode="0.0%" sourceLinked="0"/>
              <c:spPr>
                <a:noFill/>
                <a:ln>
                  <a:noFill/>
                </a:ln>
                <a:effectLst/>
              </c:spPr>
              <c:txPr>
                <a:bodyPr/>
                <a:lstStyle/>
                <a:p>
                  <a:pPr>
                    <a:defRPr>
                      <a:solidFill>
                        <a:schemeClr val="tx1"/>
                      </a:solidFill>
                    </a:defRPr>
                  </a:pPr>
                  <a:endParaRPr lang="de-DE"/>
                </a:p>
              </c:txPr>
              <c:showLegendKey val="1"/>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6-B5F1-435F-A34D-1B7C9F69FDFE}"/>
                </c:ext>
              </c:extLst>
            </c:dLbl>
            <c:dLbl>
              <c:idx val="7"/>
              <c:layout>
                <c:manualLayout>
                  <c:x val="-0.21607131781162253"/>
                  <c:y val="4.2359170989618423E-2"/>
                </c:manualLayout>
              </c:layout>
              <c:showLegendKey val="1"/>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7-B5F1-435F-A34D-1B7C9F69FDFE}"/>
                </c:ext>
              </c:extLst>
            </c:dLbl>
            <c:dLbl>
              <c:idx val="8"/>
              <c:layout>
                <c:manualLayout>
                  <c:x val="-0.21137479113032365"/>
                  <c:y val="-9.6412133192754987E-4"/>
                </c:manualLayout>
              </c:layout>
              <c:showLegendKey val="1"/>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8-B5F1-435F-A34D-1B7C9F69FDFE}"/>
                </c:ext>
              </c:extLst>
            </c:dLbl>
            <c:dLbl>
              <c:idx val="9"/>
              <c:layout>
                <c:manualLayout>
                  <c:x val="-0.19753377940906028"/>
                  <c:y val="-4.1551619947808559E-2"/>
                </c:manualLayout>
              </c:layout>
              <c:showLegendKey val="1"/>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9-B5F1-435F-A34D-1B7C9F69FDFE}"/>
                </c:ext>
              </c:extLst>
            </c:dLbl>
            <c:dLbl>
              <c:idx val="10"/>
              <c:layout>
                <c:manualLayout>
                  <c:x val="-0.20661950345718275"/>
                  <c:y val="-7.6719442157639067E-2"/>
                </c:manualLayout>
              </c:layout>
              <c:showLegendKey val="1"/>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A-B5F1-435F-A34D-1B7C9F69FDFE}"/>
                </c:ext>
              </c:extLst>
            </c:dLbl>
            <c:dLbl>
              <c:idx val="11"/>
              <c:layout>
                <c:manualLayout>
                  <c:x val="-0.20187882830582268"/>
                  <c:y val="-0.11964523851537037"/>
                </c:manualLayout>
              </c:layout>
              <c:showLegendKey val="1"/>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B-B5F1-435F-A34D-1B7C9F69FDFE}"/>
                </c:ext>
              </c:extLst>
            </c:dLbl>
            <c:dLbl>
              <c:idx val="12"/>
              <c:layout>
                <c:manualLayout>
                  <c:x val="-0.18357089303805055"/>
                  <c:y val="-0.17660061200563401"/>
                </c:manualLayout>
              </c:layout>
              <c:showLegendKey val="1"/>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C-B5F1-435F-A34D-1B7C9F69FDFE}"/>
                </c:ext>
              </c:extLst>
            </c:dLbl>
            <c:dLbl>
              <c:idx val="13"/>
              <c:layout>
                <c:manualLayout>
                  <c:x val="-7.6995553596164931E-2"/>
                  <c:y val="-0.15950075009309445"/>
                </c:manualLayout>
              </c:layout>
              <c:showLegendKey val="1"/>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D-B5F1-435F-A34D-1B7C9F69FDFE}"/>
                </c:ext>
              </c:extLst>
            </c:dLbl>
            <c:dLbl>
              <c:idx val="14"/>
              <c:layout>
                <c:manualLayout>
                  <c:x val="-1.4367406146791771E-2"/>
                  <c:y val="-6.3155375898404453E-4"/>
                </c:manualLayout>
              </c:layout>
              <c:showLegendKey val="1"/>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E-B5F1-435F-A34D-1B7C9F69FDFE}"/>
                </c:ext>
              </c:extLst>
            </c:dLbl>
            <c:dLbl>
              <c:idx val="20"/>
              <c:layout>
                <c:manualLayout>
                  <c:x val="-7.4617777511900421E-2"/>
                  <c:y val="-0.1837180128133911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F-B5F1-435F-A34D-1B7C9F69FDFE}"/>
                </c:ext>
              </c:extLst>
            </c:dLbl>
            <c:numFmt formatCode="0.0%" sourceLinked="0"/>
            <c:spPr>
              <a:noFill/>
              <a:ln>
                <a:noFill/>
              </a:ln>
              <a:effectLst/>
            </c:spPr>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overview!$A$2:$A$16</c:f>
              <c:strCache>
                <c:ptCount val="15"/>
                <c:pt idx="0">
                  <c:v>Germany</c:v>
                </c:pt>
                <c:pt idx="1">
                  <c:v>United Kingdom</c:v>
                </c:pt>
                <c:pt idx="2">
                  <c:v>France</c:v>
                </c:pt>
                <c:pt idx="3">
                  <c:v>Spain</c:v>
                </c:pt>
                <c:pt idx="4">
                  <c:v>Italy</c:v>
                </c:pt>
                <c:pt idx="5">
                  <c:v>Japan</c:v>
                </c:pt>
                <c:pt idx="6">
                  <c:v>India</c:v>
                </c:pt>
                <c:pt idx="7">
                  <c:v>China</c:v>
                </c:pt>
                <c:pt idx="8">
                  <c:v>Romania</c:v>
                </c:pt>
                <c:pt idx="9">
                  <c:v>Finland</c:v>
                </c:pt>
                <c:pt idx="10">
                  <c:v>Poland</c:v>
                </c:pt>
                <c:pt idx="11">
                  <c:v>Sweden</c:v>
                </c:pt>
                <c:pt idx="12">
                  <c:v>USA</c:v>
                </c:pt>
                <c:pt idx="13">
                  <c:v>Hungary</c:v>
                </c:pt>
                <c:pt idx="14">
                  <c:v>others</c:v>
                </c:pt>
              </c:strCache>
            </c:strRef>
          </c:cat>
          <c:val>
            <c:numRef>
              <c:f>overview!$D$2:$D$16</c:f>
              <c:numCache>
                <c:formatCode>0.0%</c:formatCode>
                <c:ptCount val="15"/>
                <c:pt idx="0">
                  <c:v>0.33630289532293989</c:v>
                </c:pt>
                <c:pt idx="1">
                  <c:v>8.2405345211581285E-2</c:v>
                </c:pt>
                <c:pt idx="2">
                  <c:v>7.126948775055679E-2</c:v>
                </c:pt>
                <c:pt idx="3">
                  <c:v>6.9042316258351888E-2</c:v>
                </c:pt>
                <c:pt idx="4">
                  <c:v>6.6815144766147E-2</c:v>
                </c:pt>
                <c:pt idx="5">
                  <c:v>4.0089086859688199E-2</c:v>
                </c:pt>
                <c:pt idx="6">
                  <c:v>3.7861915367483297E-2</c:v>
                </c:pt>
                <c:pt idx="7">
                  <c:v>3.1180400890868598E-2</c:v>
                </c:pt>
                <c:pt idx="8">
                  <c:v>3.1180400890868598E-2</c:v>
                </c:pt>
                <c:pt idx="9">
                  <c:v>2.8953229398663696E-2</c:v>
                </c:pt>
                <c:pt idx="10">
                  <c:v>2.8953229398663696E-2</c:v>
                </c:pt>
                <c:pt idx="11">
                  <c:v>2.6726057906458798E-2</c:v>
                </c:pt>
                <c:pt idx="12">
                  <c:v>2.6726057906458798E-2</c:v>
                </c:pt>
                <c:pt idx="13">
                  <c:v>1.5590200445434299E-2</c:v>
                </c:pt>
                <c:pt idx="14">
                  <c:v>0.10690423162583519</c:v>
                </c:pt>
              </c:numCache>
            </c:numRef>
          </c:val>
          <c:extLst>
            <c:ext xmlns:c16="http://schemas.microsoft.com/office/drawing/2014/chart" uri="{C3380CC4-5D6E-409C-BE32-E72D297353CC}">
              <c16:uniqueId val="{00000010-B5F1-435F-A34D-1B7C9F69FDFE}"/>
            </c:ext>
          </c:extLst>
        </c:ser>
        <c:dLbls>
          <c:showLegendKey val="0"/>
          <c:showVal val="0"/>
          <c:showCatName val="0"/>
          <c:showSerName val="0"/>
          <c:showPercent val="0"/>
          <c:showBubbleSize val="0"/>
          <c:showLeaderLines val="0"/>
        </c:dLbls>
        <c:firstSliceAng val="0"/>
        <c:holeSize val="50"/>
      </c:doughnutChart>
    </c:plotArea>
    <c:plotVisOnly val="1"/>
    <c:dispBlanksAs val="gap"/>
    <c:showDLblsOverMax val="0"/>
  </c:chart>
  <c:txPr>
    <a:bodyPr/>
    <a:lstStyle/>
    <a:p>
      <a:pPr>
        <a:defRPr sz="1600"/>
      </a:pPr>
      <a:endParaRPr lang="de-DE"/>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0374835245578773"/>
          <c:y val="5.8531103381675539E-2"/>
          <c:w val="0.68163811975437072"/>
          <c:h val="0.92283314674437888"/>
        </c:manualLayout>
      </c:layout>
      <c:doughnutChart>
        <c:varyColors val="1"/>
        <c:ser>
          <c:idx val="0"/>
          <c:order val="0"/>
          <c:dLbls>
            <c:dLbl>
              <c:idx val="0"/>
              <c:layout>
                <c:manualLayout>
                  <c:x val="-1.4697271240939746E-16"/>
                  <c:y val="8.1401211831164059E-3"/>
                </c:manualLayout>
              </c:layout>
              <c:numFmt formatCode="0.0%" sourceLinked="0"/>
              <c:spPr>
                <a:noFill/>
                <a:ln>
                  <a:noFill/>
                </a:ln>
                <a:effectLst/>
              </c:spPr>
              <c:txPr>
                <a:bodyPr/>
                <a:lstStyle/>
                <a:p>
                  <a:pPr>
                    <a:defRPr>
                      <a:solidFill>
                        <a:schemeClr val="bg1"/>
                      </a:solidFill>
                    </a:defRPr>
                  </a:pPr>
                  <a:endParaRPr lang="de-DE"/>
                </a:p>
              </c:txPr>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0-B5F1-435F-A34D-1B7C9F69FDFE}"/>
                </c:ext>
              </c:extLst>
            </c:dLbl>
            <c:dLbl>
              <c:idx val="1"/>
              <c:numFmt formatCode="0.0%" sourceLinked="0"/>
              <c:spPr>
                <a:noFill/>
                <a:ln>
                  <a:noFill/>
                </a:ln>
                <a:effectLst/>
              </c:spPr>
              <c:txPr>
                <a:bodyPr/>
                <a:lstStyle/>
                <a:p>
                  <a:pPr>
                    <a:defRPr>
                      <a:solidFill>
                        <a:schemeClr val="bg1"/>
                      </a:solidFill>
                    </a:defRPr>
                  </a:pPr>
                  <a:endParaRPr lang="de-DE"/>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5F1-435F-A34D-1B7C9F69FDFE}"/>
                </c:ext>
              </c:extLst>
            </c:dLbl>
            <c:dLbl>
              <c:idx val="2"/>
              <c:numFmt formatCode="0.0%" sourceLinked="0"/>
              <c:spPr>
                <a:noFill/>
                <a:ln>
                  <a:noFill/>
                </a:ln>
                <a:effectLst/>
              </c:spPr>
              <c:txPr>
                <a:bodyPr/>
                <a:lstStyle/>
                <a:p>
                  <a:pPr>
                    <a:defRPr>
                      <a:solidFill>
                        <a:schemeClr val="bg1"/>
                      </a:solidFill>
                    </a:defRPr>
                  </a:pPr>
                  <a:endParaRPr lang="de-DE"/>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B5F1-435F-A34D-1B7C9F69FDFE}"/>
                </c:ext>
              </c:extLst>
            </c:dLbl>
            <c:dLbl>
              <c:idx val="3"/>
              <c:numFmt formatCode="0.0%" sourceLinked="0"/>
              <c:spPr>
                <a:noFill/>
                <a:ln>
                  <a:noFill/>
                </a:ln>
                <a:effectLst/>
              </c:spPr>
              <c:txPr>
                <a:bodyPr/>
                <a:lstStyle/>
                <a:p>
                  <a:pPr>
                    <a:defRPr>
                      <a:solidFill>
                        <a:schemeClr val="bg1"/>
                      </a:solidFill>
                    </a:defRPr>
                  </a:pPr>
                  <a:endParaRPr lang="de-DE"/>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B5F1-435F-A34D-1B7C9F69FDFE}"/>
                </c:ext>
              </c:extLst>
            </c:dLbl>
            <c:dLbl>
              <c:idx val="4"/>
              <c:layout>
                <c:manualLayout>
                  <c:x val="-7.8969798560169155E-3"/>
                  <c:y val="2.9241804183733882E-2"/>
                </c:manualLayout>
              </c:layout>
              <c:numFmt formatCode="0.0%" sourceLinked="0"/>
              <c:spPr>
                <a:noFill/>
                <a:ln>
                  <a:noFill/>
                </a:ln>
                <a:effectLst/>
              </c:spPr>
              <c:txPr>
                <a:bodyPr/>
                <a:lstStyle/>
                <a:p>
                  <a:pPr>
                    <a:defRPr>
                      <a:solidFill>
                        <a:schemeClr val="bg1"/>
                      </a:solidFill>
                    </a:defRPr>
                  </a:pPr>
                  <a:endParaRPr lang="de-DE"/>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4-B5F1-435F-A34D-1B7C9F69FDFE}"/>
                </c:ext>
              </c:extLst>
            </c:dLbl>
            <c:dLbl>
              <c:idx val="5"/>
              <c:layout>
                <c:manualLayout>
                  <c:x val="-2.8814960237618221E-2"/>
                  <c:y val="2.492691118843339E-2"/>
                </c:manualLayout>
              </c:layout>
              <c:numFmt formatCode="0.0%" sourceLinked="0"/>
              <c:spPr>
                <a:noFill/>
                <a:ln>
                  <a:noFill/>
                </a:ln>
                <a:effectLst/>
              </c:spPr>
              <c:txPr>
                <a:bodyPr/>
                <a:lstStyle/>
                <a:p>
                  <a:pPr>
                    <a:defRPr>
                      <a:solidFill>
                        <a:schemeClr val="bg1"/>
                      </a:solidFill>
                    </a:defRPr>
                  </a:pPr>
                  <a:endParaRPr lang="de-DE"/>
                </a:p>
              </c:txPr>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5-B5F1-435F-A34D-1B7C9F69FDFE}"/>
                </c:ext>
              </c:extLst>
            </c:dLbl>
            <c:dLbl>
              <c:idx val="6"/>
              <c:layout>
                <c:manualLayout>
                  <c:x val="-0.19696218108365529"/>
                  <c:y val="8.5795076701650083E-2"/>
                </c:manualLayout>
              </c:layout>
              <c:numFmt formatCode="0.0%" sourceLinked="0"/>
              <c:spPr>
                <a:noFill/>
                <a:ln>
                  <a:noFill/>
                </a:ln>
                <a:effectLst/>
              </c:spPr>
              <c:txPr>
                <a:bodyPr/>
                <a:lstStyle/>
                <a:p>
                  <a:pPr>
                    <a:defRPr>
                      <a:solidFill>
                        <a:schemeClr val="tx1"/>
                      </a:solidFill>
                    </a:defRPr>
                  </a:pPr>
                  <a:endParaRPr lang="de-DE"/>
                </a:p>
              </c:txPr>
              <c:showLegendKey val="1"/>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6-B5F1-435F-A34D-1B7C9F69FDFE}"/>
                </c:ext>
              </c:extLst>
            </c:dLbl>
            <c:dLbl>
              <c:idx val="7"/>
              <c:layout>
                <c:manualLayout>
                  <c:x val="-0.21607131781162253"/>
                  <c:y val="4.2359170989618423E-2"/>
                </c:manualLayout>
              </c:layout>
              <c:showLegendKey val="1"/>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7-B5F1-435F-A34D-1B7C9F69FDFE}"/>
                </c:ext>
              </c:extLst>
            </c:dLbl>
            <c:dLbl>
              <c:idx val="8"/>
              <c:layout>
                <c:manualLayout>
                  <c:x val="-0.21137479113032365"/>
                  <c:y val="-9.6412133192754987E-4"/>
                </c:manualLayout>
              </c:layout>
              <c:showLegendKey val="1"/>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8-B5F1-435F-A34D-1B7C9F69FDFE}"/>
                </c:ext>
              </c:extLst>
            </c:dLbl>
            <c:dLbl>
              <c:idx val="9"/>
              <c:layout>
                <c:manualLayout>
                  <c:x val="-0.19753377940906028"/>
                  <c:y val="-4.1551619947808559E-2"/>
                </c:manualLayout>
              </c:layout>
              <c:showLegendKey val="1"/>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9-B5F1-435F-A34D-1B7C9F69FDFE}"/>
                </c:ext>
              </c:extLst>
            </c:dLbl>
            <c:dLbl>
              <c:idx val="10"/>
              <c:layout>
                <c:manualLayout>
                  <c:x val="-0.20661950345718275"/>
                  <c:y val="-7.6719442157639067E-2"/>
                </c:manualLayout>
              </c:layout>
              <c:showLegendKey val="1"/>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A-B5F1-435F-A34D-1B7C9F69FDFE}"/>
                </c:ext>
              </c:extLst>
            </c:dLbl>
            <c:dLbl>
              <c:idx val="11"/>
              <c:layout>
                <c:manualLayout>
                  <c:x val="-0.20187882830582268"/>
                  <c:y val="-0.11964523851537037"/>
                </c:manualLayout>
              </c:layout>
              <c:showLegendKey val="1"/>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B-B5F1-435F-A34D-1B7C9F69FDFE}"/>
                </c:ext>
              </c:extLst>
            </c:dLbl>
            <c:dLbl>
              <c:idx val="12"/>
              <c:layout>
                <c:manualLayout>
                  <c:x val="-0.18357089303805055"/>
                  <c:y val="-0.17660061200563401"/>
                </c:manualLayout>
              </c:layout>
              <c:showLegendKey val="1"/>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C-B5F1-435F-A34D-1B7C9F69FDFE}"/>
                </c:ext>
              </c:extLst>
            </c:dLbl>
            <c:dLbl>
              <c:idx val="13"/>
              <c:layout>
                <c:manualLayout>
                  <c:x val="-7.6995553596164931E-2"/>
                  <c:y val="-0.15950075009309445"/>
                </c:manualLayout>
              </c:layout>
              <c:showLegendKey val="1"/>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D-B5F1-435F-A34D-1B7C9F69FDFE}"/>
                </c:ext>
              </c:extLst>
            </c:dLbl>
            <c:dLbl>
              <c:idx val="14"/>
              <c:layout>
                <c:manualLayout>
                  <c:x val="-1.4367406146791771E-2"/>
                  <c:y val="-6.3155375898404453E-4"/>
                </c:manualLayout>
              </c:layout>
              <c:showLegendKey val="1"/>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E-B5F1-435F-A34D-1B7C9F69FDFE}"/>
                </c:ext>
              </c:extLst>
            </c:dLbl>
            <c:dLbl>
              <c:idx val="20"/>
              <c:layout>
                <c:manualLayout>
                  <c:x val="-7.4617777511900421E-2"/>
                  <c:y val="-0.1837180128133911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F-B5F1-435F-A34D-1B7C9F69FDFE}"/>
                </c:ext>
              </c:extLst>
            </c:dLbl>
            <c:numFmt formatCode="0.0%" sourceLinked="0"/>
            <c:spPr>
              <a:noFill/>
              <a:ln>
                <a:noFill/>
              </a:ln>
              <a:effectLst/>
            </c:spPr>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overview!$A$2:$A$16</c:f>
              <c:strCache>
                <c:ptCount val="15"/>
                <c:pt idx="0">
                  <c:v>Germany</c:v>
                </c:pt>
                <c:pt idx="1">
                  <c:v>United Kingdom</c:v>
                </c:pt>
                <c:pt idx="2">
                  <c:v>France</c:v>
                </c:pt>
                <c:pt idx="3">
                  <c:v>Spain</c:v>
                </c:pt>
                <c:pt idx="4">
                  <c:v>Italy</c:v>
                </c:pt>
                <c:pt idx="5">
                  <c:v>Japan</c:v>
                </c:pt>
                <c:pt idx="6">
                  <c:v>India</c:v>
                </c:pt>
                <c:pt idx="7">
                  <c:v>China</c:v>
                </c:pt>
                <c:pt idx="8">
                  <c:v>Romania</c:v>
                </c:pt>
                <c:pt idx="9">
                  <c:v>Finland</c:v>
                </c:pt>
                <c:pt idx="10">
                  <c:v>Poland</c:v>
                </c:pt>
                <c:pt idx="11">
                  <c:v>Sweden</c:v>
                </c:pt>
                <c:pt idx="12">
                  <c:v>USA</c:v>
                </c:pt>
                <c:pt idx="13">
                  <c:v>Hungary</c:v>
                </c:pt>
                <c:pt idx="14">
                  <c:v>others</c:v>
                </c:pt>
              </c:strCache>
            </c:strRef>
          </c:cat>
          <c:val>
            <c:numRef>
              <c:f>overview!$D$2:$D$16</c:f>
              <c:numCache>
                <c:formatCode>0.0%</c:formatCode>
                <c:ptCount val="15"/>
                <c:pt idx="0">
                  <c:v>0.33630289532293989</c:v>
                </c:pt>
                <c:pt idx="1">
                  <c:v>8.2405345211581285E-2</c:v>
                </c:pt>
                <c:pt idx="2">
                  <c:v>7.126948775055679E-2</c:v>
                </c:pt>
                <c:pt idx="3">
                  <c:v>6.9042316258351888E-2</c:v>
                </c:pt>
                <c:pt idx="4">
                  <c:v>6.6815144766147E-2</c:v>
                </c:pt>
                <c:pt idx="5">
                  <c:v>4.0089086859688199E-2</c:v>
                </c:pt>
                <c:pt idx="6">
                  <c:v>3.7861915367483297E-2</c:v>
                </c:pt>
                <c:pt idx="7">
                  <c:v>3.1180400890868598E-2</c:v>
                </c:pt>
                <c:pt idx="8">
                  <c:v>3.1180400890868598E-2</c:v>
                </c:pt>
                <c:pt idx="9">
                  <c:v>2.8953229398663696E-2</c:v>
                </c:pt>
                <c:pt idx="10">
                  <c:v>2.8953229398663696E-2</c:v>
                </c:pt>
                <c:pt idx="11">
                  <c:v>2.6726057906458798E-2</c:v>
                </c:pt>
                <c:pt idx="12">
                  <c:v>2.6726057906458798E-2</c:v>
                </c:pt>
                <c:pt idx="13">
                  <c:v>1.5590200445434299E-2</c:v>
                </c:pt>
                <c:pt idx="14">
                  <c:v>0.10690423162583519</c:v>
                </c:pt>
              </c:numCache>
            </c:numRef>
          </c:val>
          <c:extLst>
            <c:ext xmlns:c16="http://schemas.microsoft.com/office/drawing/2014/chart" uri="{C3380CC4-5D6E-409C-BE32-E72D297353CC}">
              <c16:uniqueId val="{00000010-B5F1-435F-A34D-1B7C9F69FDFE}"/>
            </c:ext>
          </c:extLst>
        </c:ser>
        <c:dLbls>
          <c:showLegendKey val="0"/>
          <c:showVal val="0"/>
          <c:showCatName val="0"/>
          <c:showSerName val="0"/>
          <c:showPercent val="0"/>
          <c:showBubbleSize val="0"/>
          <c:showLeaderLines val="0"/>
        </c:dLbls>
        <c:firstSliceAng val="0"/>
        <c:holeSize val="50"/>
      </c:doughnutChart>
    </c:plotArea>
    <c:plotVisOnly val="1"/>
    <c:dispBlanksAs val="gap"/>
    <c:showDLblsOverMax val="0"/>
  </c:chart>
  <c:txPr>
    <a:bodyPr/>
    <a:lstStyle/>
    <a:p>
      <a:pPr>
        <a:defRPr sz="1600"/>
      </a:pPr>
      <a:endParaRPr lang="de-DE"/>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0374835245578773"/>
          <c:y val="5.8531103381675539E-2"/>
          <c:w val="0.68163811975437072"/>
          <c:h val="0.92283314674437888"/>
        </c:manualLayout>
      </c:layout>
      <c:doughnutChart>
        <c:varyColors val="1"/>
        <c:ser>
          <c:idx val="0"/>
          <c:order val="0"/>
          <c:dLbls>
            <c:dLbl>
              <c:idx val="0"/>
              <c:layout>
                <c:manualLayout>
                  <c:x val="-1.4697271240939746E-16"/>
                  <c:y val="8.1401211831164059E-3"/>
                </c:manualLayout>
              </c:layout>
              <c:numFmt formatCode="0.0%" sourceLinked="0"/>
              <c:spPr>
                <a:noFill/>
                <a:ln>
                  <a:noFill/>
                </a:ln>
                <a:effectLst/>
              </c:spPr>
              <c:txPr>
                <a:bodyPr/>
                <a:lstStyle/>
                <a:p>
                  <a:pPr>
                    <a:defRPr>
                      <a:solidFill>
                        <a:schemeClr val="bg1"/>
                      </a:solidFill>
                    </a:defRPr>
                  </a:pPr>
                  <a:endParaRPr lang="de-DE"/>
                </a:p>
              </c:txPr>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0-B5F1-435F-A34D-1B7C9F69FDFE}"/>
                </c:ext>
              </c:extLst>
            </c:dLbl>
            <c:dLbl>
              <c:idx val="1"/>
              <c:numFmt formatCode="0.0%" sourceLinked="0"/>
              <c:spPr>
                <a:noFill/>
                <a:ln>
                  <a:noFill/>
                </a:ln>
                <a:effectLst/>
              </c:spPr>
              <c:txPr>
                <a:bodyPr/>
                <a:lstStyle/>
                <a:p>
                  <a:pPr>
                    <a:defRPr>
                      <a:solidFill>
                        <a:schemeClr val="bg1"/>
                      </a:solidFill>
                    </a:defRPr>
                  </a:pPr>
                  <a:endParaRPr lang="de-DE"/>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5F1-435F-A34D-1B7C9F69FDFE}"/>
                </c:ext>
              </c:extLst>
            </c:dLbl>
            <c:dLbl>
              <c:idx val="2"/>
              <c:numFmt formatCode="0.0%" sourceLinked="0"/>
              <c:spPr>
                <a:noFill/>
                <a:ln>
                  <a:noFill/>
                </a:ln>
                <a:effectLst/>
              </c:spPr>
              <c:txPr>
                <a:bodyPr/>
                <a:lstStyle/>
                <a:p>
                  <a:pPr>
                    <a:defRPr>
                      <a:solidFill>
                        <a:schemeClr val="bg1"/>
                      </a:solidFill>
                    </a:defRPr>
                  </a:pPr>
                  <a:endParaRPr lang="de-DE"/>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B5F1-435F-A34D-1B7C9F69FDFE}"/>
                </c:ext>
              </c:extLst>
            </c:dLbl>
            <c:dLbl>
              <c:idx val="3"/>
              <c:numFmt formatCode="0.0%" sourceLinked="0"/>
              <c:spPr>
                <a:noFill/>
                <a:ln>
                  <a:noFill/>
                </a:ln>
                <a:effectLst/>
              </c:spPr>
              <c:txPr>
                <a:bodyPr/>
                <a:lstStyle/>
                <a:p>
                  <a:pPr>
                    <a:defRPr>
                      <a:solidFill>
                        <a:schemeClr val="bg1"/>
                      </a:solidFill>
                    </a:defRPr>
                  </a:pPr>
                  <a:endParaRPr lang="de-DE"/>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B5F1-435F-A34D-1B7C9F69FDFE}"/>
                </c:ext>
              </c:extLst>
            </c:dLbl>
            <c:dLbl>
              <c:idx val="4"/>
              <c:layout>
                <c:manualLayout>
                  <c:x val="-7.8969798560169155E-3"/>
                  <c:y val="2.9241804183733882E-2"/>
                </c:manualLayout>
              </c:layout>
              <c:numFmt formatCode="0.0%" sourceLinked="0"/>
              <c:spPr>
                <a:noFill/>
                <a:ln>
                  <a:noFill/>
                </a:ln>
                <a:effectLst/>
              </c:spPr>
              <c:txPr>
                <a:bodyPr/>
                <a:lstStyle/>
                <a:p>
                  <a:pPr>
                    <a:defRPr>
                      <a:solidFill>
                        <a:schemeClr val="bg1"/>
                      </a:solidFill>
                    </a:defRPr>
                  </a:pPr>
                  <a:endParaRPr lang="de-DE"/>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4-B5F1-435F-A34D-1B7C9F69FDFE}"/>
                </c:ext>
              </c:extLst>
            </c:dLbl>
            <c:dLbl>
              <c:idx val="5"/>
              <c:layout>
                <c:manualLayout>
                  <c:x val="-2.8814960237618221E-2"/>
                  <c:y val="2.492691118843339E-2"/>
                </c:manualLayout>
              </c:layout>
              <c:numFmt formatCode="0.0%" sourceLinked="0"/>
              <c:spPr>
                <a:noFill/>
                <a:ln>
                  <a:noFill/>
                </a:ln>
                <a:effectLst/>
              </c:spPr>
              <c:txPr>
                <a:bodyPr/>
                <a:lstStyle/>
                <a:p>
                  <a:pPr>
                    <a:defRPr>
                      <a:solidFill>
                        <a:schemeClr val="bg1"/>
                      </a:solidFill>
                    </a:defRPr>
                  </a:pPr>
                  <a:endParaRPr lang="de-DE"/>
                </a:p>
              </c:txPr>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5-B5F1-435F-A34D-1B7C9F69FDFE}"/>
                </c:ext>
              </c:extLst>
            </c:dLbl>
            <c:dLbl>
              <c:idx val="6"/>
              <c:layout>
                <c:manualLayout>
                  <c:x val="-0.19696218108365529"/>
                  <c:y val="8.5795076701650083E-2"/>
                </c:manualLayout>
              </c:layout>
              <c:numFmt formatCode="0.0%" sourceLinked="0"/>
              <c:spPr>
                <a:noFill/>
                <a:ln>
                  <a:noFill/>
                </a:ln>
                <a:effectLst/>
              </c:spPr>
              <c:txPr>
                <a:bodyPr/>
                <a:lstStyle/>
                <a:p>
                  <a:pPr>
                    <a:defRPr>
                      <a:solidFill>
                        <a:schemeClr val="tx1"/>
                      </a:solidFill>
                    </a:defRPr>
                  </a:pPr>
                  <a:endParaRPr lang="de-DE"/>
                </a:p>
              </c:txPr>
              <c:showLegendKey val="1"/>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6-B5F1-435F-A34D-1B7C9F69FDFE}"/>
                </c:ext>
              </c:extLst>
            </c:dLbl>
            <c:dLbl>
              <c:idx val="7"/>
              <c:layout>
                <c:manualLayout>
                  <c:x val="-0.21607131781162253"/>
                  <c:y val="4.2359170989618423E-2"/>
                </c:manualLayout>
              </c:layout>
              <c:showLegendKey val="1"/>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7-B5F1-435F-A34D-1B7C9F69FDFE}"/>
                </c:ext>
              </c:extLst>
            </c:dLbl>
            <c:dLbl>
              <c:idx val="8"/>
              <c:layout>
                <c:manualLayout>
                  <c:x val="-0.21137479113032365"/>
                  <c:y val="-9.6412133192754987E-4"/>
                </c:manualLayout>
              </c:layout>
              <c:showLegendKey val="1"/>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8-B5F1-435F-A34D-1B7C9F69FDFE}"/>
                </c:ext>
              </c:extLst>
            </c:dLbl>
            <c:dLbl>
              <c:idx val="9"/>
              <c:layout>
                <c:manualLayout>
                  <c:x val="-0.19753377940906028"/>
                  <c:y val="-4.1551619947808559E-2"/>
                </c:manualLayout>
              </c:layout>
              <c:showLegendKey val="1"/>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9-B5F1-435F-A34D-1B7C9F69FDFE}"/>
                </c:ext>
              </c:extLst>
            </c:dLbl>
            <c:dLbl>
              <c:idx val="10"/>
              <c:layout>
                <c:manualLayout>
                  <c:x val="-0.20661950345718275"/>
                  <c:y val="-7.6719442157639067E-2"/>
                </c:manualLayout>
              </c:layout>
              <c:showLegendKey val="1"/>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A-B5F1-435F-A34D-1B7C9F69FDFE}"/>
                </c:ext>
              </c:extLst>
            </c:dLbl>
            <c:dLbl>
              <c:idx val="11"/>
              <c:layout>
                <c:manualLayout>
                  <c:x val="-0.20187882830582268"/>
                  <c:y val="-0.11964523851537037"/>
                </c:manualLayout>
              </c:layout>
              <c:showLegendKey val="1"/>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B-B5F1-435F-A34D-1B7C9F69FDFE}"/>
                </c:ext>
              </c:extLst>
            </c:dLbl>
            <c:dLbl>
              <c:idx val="12"/>
              <c:layout>
                <c:manualLayout>
                  <c:x val="-0.18357089303805055"/>
                  <c:y val="-0.17660061200563401"/>
                </c:manualLayout>
              </c:layout>
              <c:showLegendKey val="1"/>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C-B5F1-435F-A34D-1B7C9F69FDFE}"/>
                </c:ext>
              </c:extLst>
            </c:dLbl>
            <c:dLbl>
              <c:idx val="13"/>
              <c:layout>
                <c:manualLayout>
                  <c:x val="-7.6995553596164931E-2"/>
                  <c:y val="-0.15950075009309445"/>
                </c:manualLayout>
              </c:layout>
              <c:showLegendKey val="1"/>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D-B5F1-435F-A34D-1B7C9F69FDFE}"/>
                </c:ext>
              </c:extLst>
            </c:dLbl>
            <c:dLbl>
              <c:idx val="14"/>
              <c:layout>
                <c:manualLayout>
                  <c:x val="-1.4367406146791771E-2"/>
                  <c:y val="-6.3155375898404453E-4"/>
                </c:manualLayout>
              </c:layout>
              <c:showLegendKey val="1"/>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E-B5F1-435F-A34D-1B7C9F69FDFE}"/>
                </c:ext>
              </c:extLst>
            </c:dLbl>
            <c:dLbl>
              <c:idx val="20"/>
              <c:layout>
                <c:manualLayout>
                  <c:x val="-7.4617777511900421E-2"/>
                  <c:y val="-0.18371801281339112"/>
                </c:manualLayout>
              </c:layou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F-B5F1-435F-A34D-1B7C9F69FDFE}"/>
                </c:ext>
              </c:extLst>
            </c:dLbl>
            <c:numFmt formatCode="0.0%" sourceLinked="0"/>
            <c:spPr>
              <a:noFill/>
              <a:ln>
                <a:noFill/>
              </a:ln>
              <a:effectLst/>
            </c:spPr>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overview!$A$2:$A$16</c:f>
              <c:strCache>
                <c:ptCount val="15"/>
                <c:pt idx="0">
                  <c:v>Germany</c:v>
                </c:pt>
                <c:pt idx="1">
                  <c:v>United Kingdom</c:v>
                </c:pt>
                <c:pt idx="2">
                  <c:v>France</c:v>
                </c:pt>
                <c:pt idx="3">
                  <c:v>Spain</c:v>
                </c:pt>
                <c:pt idx="4">
                  <c:v>Italy</c:v>
                </c:pt>
                <c:pt idx="5">
                  <c:v>Japan</c:v>
                </c:pt>
                <c:pt idx="6">
                  <c:v>India</c:v>
                </c:pt>
                <c:pt idx="7">
                  <c:v>China</c:v>
                </c:pt>
                <c:pt idx="8">
                  <c:v>Romania</c:v>
                </c:pt>
                <c:pt idx="9">
                  <c:v>Finland</c:v>
                </c:pt>
                <c:pt idx="10">
                  <c:v>Poland</c:v>
                </c:pt>
                <c:pt idx="11">
                  <c:v>Sweden</c:v>
                </c:pt>
                <c:pt idx="12">
                  <c:v>USA</c:v>
                </c:pt>
                <c:pt idx="13">
                  <c:v>Hungary</c:v>
                </c:pt>
                <c:pt idx="14">
                  <c:v>others</c:v>
                </c:pt>
              </c:strCache>
            </c:strRef>
          </c:cat>
          <c:val>
            <c:numRef>
              <c:f>overview!$D$2:$D$16</c:f>
              <c:numCache>
                <c:formatCode>0.0%</c:formatCode>
                <c:ptCount val="15"/>
                <c:pt idx="0">
                  <c:v>0.33630289532293989</c:v>
                </c:pt>
                <c:pt idx="1">
                  <c:v>8.2405345211581285E-2</c:v>
                </c:pt>
                <c:pt idx="2">
                  <c:v>7.126948775055679E-2</c:v>
                </c:pt>
                <c:pt idx="3">
                  <c:v>6.9042316258351888E-2</c:v>
                </c:pt>
                <c:pt idx="4">
                  <c:v>6.6815144766147E-2</c:v>
                </c:pt>
                <c:pt idx="5">
                  <c:v>4.0089086859688199E-2</c:v>
                </c:pt>
                <c:pt idx="6">
                  <c:v>3.7861915367483297E-2</c:v>
                </c:pt>
                <c:pt idx="7">
                  <c:v>3.1180400890868598E-2</c:v>
                </c:pt>
                <c:pt idx="8">
                  <c:v>3.1180400890868598E-2</c:v>
                </c:pt>
                <c:pt idx="9">
                  <c:v>2.8953229398663696E-2</c:v>
                </c:pt>
                <c:pt idx="10">
                  <c:v>2.8953229398663696E-2</c:v>
                </c:pt>
                <c:pt idx="11">
                  <c:v>2.6726057906458798E-2</c:v>
                </c:pt>
                <c:pt idx="12">
                  <c:v>2.6726057906458798E-2</c:v>
                </c:pt>
                <c:pt idx="13">
                  <c:v>1.5590200445434299E-2</c:v>
                </c:pt>
                <c:pt idx="14">
                  <c:v>0.10690423162583519</c:v>
                </c:pt>
              </c:numCache>
            </c:numRef>
          </c:val>
          <c:extLst>
            <c:ext xmlns:c16="http://schemas.microsoft.com/office/drawing/2014/chart" uri="{C3380CC4-5D6E-409C-BE32-E72D297353CC}">
              <c16:uniqueId val="{00000010-B5F1-435F-A34D-1B7C9F69FDFE}"/>
            </c:ext>
          </c:extLst>
        </c:ser>
        <c:dLbls>
          <c:showLegendKey val="0"/>
          <c:showVal val="0"/>
          <c:showCatName val="0"/>
          <c:showSerName val="0"/>
          <c:showPercent val="0"/>
          <c:showBubbleSize val="0"/>
          <c:showLeaderLines val="0"/>
        </c:dLbls>
        <c:firstSliceAng val="0"/>
        <c:holeSize val="50"/>
      </c:doughnutChart>
    </c:plotArea>
    <c:plotVisOnly val="1"/>
    <c:dispBlanksAs val="gap"/>
    <c:showDLblsOverMax val="0"/>
  </c:chart>
  <c:txPr>
    <a:bodyPr/>
    <a:lstStyle/>
    <a:p>
      <a:pPr>
        <a:defRPr sz="1600"/>
      </a:pPr>
      <a:endParaRPr lang="de-DE"/>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43246E-D0EE-485A-8205-0F67CEACB9D8}" type="datetimeFigureOut">
              <a:rPr lang="en-GB" smtClean="0"/>
              <a:t>06/07/2026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2193C3-D873-40A9-BDA5-C775650EE7E0}" type="slidenum">
              <a:rPr lang="en-GB" smtClean="0"/>
              <a:t>‹#›</a:t>
            </a:fld>
            <a:endParaRPr lang="en-GB"/>
          </a:p>
        </p:txBody>
      </p:sp>
    </p:spTree>
    <p:extLst>
      <p:ext uri="{BB962C8B-B14F-4D97-AF65-F5344CB8AC3E}">
        <p14:creationId xmlns:p14="http://schemas.microsoft.com/office/powerpoint/2010/main" val="2787318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9173A-1565-A929-31DB-498B8EFC673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4EF563D-735E-9D0C-0692-C01E669D1B3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3C2A6C8-6DA7-DC4D-9F48-0A74AA157AB1}"/>
              </a:ext>
            </a:extLst>
          </p:cNvPr>
          <p:cNvSpPr>
            <a:spLocks noGrp="1"/>
          </p:cNvSpPr>
          <p:nvPr>
            <p:ph type="body" idx="1"/>
          </p:nvPr>
        </p:nvSpPr>
        <p:spPr/>
        <p:txBody>
          <a:bodyPr/>
          <a:lstStyle/>
          <a:p>
            <a:r>
              <a:rPr lang="de-DE" dirty="0"/>
              <a:t>=RUNDEN(WURZEL(B5/PI());2)</a:t>
            </a:r>
          </a:p>
        </p:txBody>
      </p:sp>
      <p:sp>
        <p:nvSpPr>
          <p:cNvPr id="4" name="Foliennummernplatzhalter 3">
            <a:extLst>
              <a:ext uri="{FF2B5EF4-FFF2-40B4-BE49-F238E27FC236}">
                <a16:creationId xmlns:a16="http://schemas.microsoft.com/office/drawing/2014/main" id="{6368F18B-C82F-18B7-BBC8-275A81B0D0CA}"/>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E473513-892E-43E3-A2E0-925A6219F3F4}"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172232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761C4-5936-195E-A17A-097AC1B22F8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5820C05-6F2E-DED9-4766-F6D0831BB0E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D5CB694-A4B2-3A4F-8122-347F95D1092D}"/>
              </a:ext>
            </a:extLst>
          </p:cNvPr>
          <p:cNvSpPr>
            <a:spLocks noGrp="1"/>
          </p:cNvSpPr>
          <p:nvPr>
            <p:ph type="body" idx="1"/>
          </p:nvPr>
        </p:nvSpPr>
        <p:spPr/>
        <p:txBody>
          <a:bodyPr/>
          <a:lstStyle/>
          <a:p>
            <a:r>
              <a:rPr lang="de-DE" dirty="0"/>
              <a:t>=RUNDEN(WURZEL(B5/PI());2)</a:t>
            </a:r>
          </a:p>
        </p:txBody>
      </p:sp>
      <p:sp>
        <p:nvSpPr>
          <p:cNvPr id="4" name="Foliennummernplatzhalter 3">
            <a:extLst>
              <a:ext uri="{FF2B5EF4-FFF2-40B4-BE49-F238E27FC236}">
                <a16:creationId xmlns:a16="http://schemas.microsoft.com/office/drawing/2014/main" id="{364640A8-44A2-3879-E174-FB5F62827273}"/>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E473513-892E-43E3-A2E0-925A6219F3F4}"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473662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89D7B-BD76-632E-DFE1-3275430127C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DD9EB99-E945-8BEB-B03C-AECEA6D6D59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5F40C4F-9C86-02BA-F036-1A1D254459A3}"/>
              </a:ext>
            </a:extLst>
          </p:cNvPr>
          <p:cNvSpPr>
            <a:spLocks noGrp="1"/>
          </p:cNvSpPr>
          <p:nvPr>
            <p:ph type="body" idx="1"/>
          </p:nvPr>
        </p:nvSpPr>
        <p:spPr/>
        <p:txBody>
          <a:bodyPr/>
          <a:lstStyle/>
          <a:p>
            <a:r>
              <a:rPr lang="de-DE" dirty="0"/>
              <a:t>=RUNDEN(WURZEL(B5/PI());2)</a:t>
            </a:r>
          </a:p>
        </p:txBody>
      </p:sp>
      <p:sp>
        <p:nvSpPr>
          <p:cNvPr id="4" name="Foliennummernplatzhalter 3">
            <a:extLst>
              <a:ext uri="{FF2B5EF4-FFF2-40B4-BE49-F238E27FC236}">
                <a16:creationId xmlns:a16="http://schemas.microsoft.com/office/drawing/2014/main" id="{D437FB13-C66A-01AC-E433-F4164BA60A83}"/>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E473513-892E-43E3-A2E0-925A6219F3F4}"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135159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AE02386-BEE7-5D4D-B4E7-4BB579C4788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6821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464E5-5D72-3F52-DC0F-E2E4E0C089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98107E-7870-B0AE-0FBB-463D4541D0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17E458-8305-744F-CE5C-9EC86185310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5334548-C766-D51D-9EFC-6B9196D4675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E02386-BEE7-5D4D-B4E7-4BB579C4788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9829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205Tl is stable as atom but decays if all bound electrons are removed</a:t>
            </a:r>
          </a:p>
          <a:p>
            <a:r>
              <a:rPr lang="en-US" dirty="0"/>
              <a:t>The decay rate is significantly different from theoretical predictions</a:t>
            </a:r>
          </a:p>
          <a:p>
            <a:r>
              <a:rPr lang="en-US" dirty="0"/>
              <a:t>205Tl-205Pb pair has the lowest Q-value for capturing solar neutrinos. 205Tl has therefore been a candidate for solar pp neutrino detector. LOREX is the project to determine the number of 205Pb atoms created by solar neutrinos in 3.2 My old lorandite mineral</a:t>
            </a:r>
          </a:p>
          <a:p>
            <a:r>
              <a:rPr lang="en-US" dirty="0"/>
              <a:t>Decay of 205Pb and back-decay of 205Tl determine the termination of slow neutron capture process in AGB stars. With new 205Tl rate, the production of 205Pb can be constrained. The origin of the solar system can be determined as well.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E02386-BEE7-5D4D-B4E7-4BB579C4788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8434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205Tl is stable as atom but decays if all bound electrons are removed</a:t>
            </a:r>
          </a:p>
          <a:p>
            <a:r>
              <a:rPr lang="en-US" dirty="0"/>
              <a:t>The decay rate is significantly different from theoretical predictions</a:t>
            </a:r>
          </a:p>
          <a:p>
            <a:r>
              <a:rPr lang="en-US" dirty="0"/>
              <a:t>205Tl-205Pb pair has the lowest Q-value for capturing solar neutrinos. 205Tl has therefore been a candidate for solar pp neutrino detector. LOREX is the project to determine the number of 205Pb atoms created by solar neutrinos in 3.2 My old lorandite mineral</a:t>
            </a:r>
          </a:p>
          <a:p>
            <a:r>
              <a:rPr lang="en-US" dirty="0"/>
              <a:t>Decay of 205Pb and back-decay of 205Tl determine the termination of slow neutron capture process in AGB stars. With new 205Tl rate, the production of 205Pb can be constrained. The origin of the solar system can be determined as well.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E02386-BEE7-5D4D-B4E7-4BB579C4788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8434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5C5174-137E-4AC5-FDE5-242A61A01AEF}" type="slidenum">
              <a:rPr kumimoji="0" sz="1200" b="0" i="0" u="none" strike="noStrike" kern="0" cap="none" spc="0" normalizeH="0" baseline="0" noProof="0">
                <a:ln>
                  <a:noFill/>
                </a:ln>
                <a:solidFill>
                  <a:prstClr val="black"/>
                </a:solidFill>
                <a:effectLst/>
                <a:uLnTx/>
                <a:uFillTx/>
                <a:latin typeface="Calibri"/>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sz="1200" b="0" i="0" u="none" strike="noStrike" kern="0" cap="none" spc="0" normalizeH="0" baseline="0" noProof="0">
              <a:ln>
                <a:noFill/>
              </a:ln>
              <a:solidFill>
                <a:prstClr val="black"/>
              </a:solidFill>
              <a:effectLst/>
              <a:uLnTx/>
              <a:uFillTx/>
              <a:latin typeface="Calibri"/>
              <a:ea typeface="+mn-ea"/>
              <a:cs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New ion catcher is being built, commissioning at FRS is not planned; off-line commissioning planned for mid 2027</a:t>
            </a: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DAE02386-BEE7-5D4D-B4E7-4BB579C4788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21</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06605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=RUNDEN(WURZEL(B5/PI());2)</a:t>
            </a:r>
          </a:p>
        </p:txBody>
      </p:sp>
      <p:sp>
        <p:nvSpPr>
          <p:cNvPr id="4" name="Foliennummernplatzhalt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E473513-892E-43E3-A2E0-925A6219F3F4}"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149125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oleObject" Target="../embeddings/oleObject1.bin"/><Relationship Id="rId17" Type="http://schemas.openxmlformats.org/officeDocument/2006/relationships/image" Target="../media/image15.png"/><Relationship Id="rId2" Type="http://schemas.openxmlformats.org/officeDocument/2006/relationships/image" Target="../media/image1.jpeg"/><Relationship Id="rId16"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eg"/><Relationship Id="rId15" Type="http://schemas.openxmlformats.org/officeDocument/2006/relationships/image" Target="../media/image13.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oleObject" Target="../embeddings/oleObject1.bin"/><Relationship Id="rId17" Type="http://schemas.openxmlformats.org/officeDocument/2006/relationships/image" Target="../media/image15.png"/><Relationship Id="rId2" Type="http://schemas.openxmlformats.org/officeDocument/2006/relationships/image" Target="../media/image1.jpeg"/><Relationship Id="rId16"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eg"/><Relationship Id="rId15" Type="http://schemas.openxmlformats.org/officeDocument/2006/relationships/image" Target="../media/image13.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3.jpeg"/><Relationship Id="rId17" Type="http://schemas.openxmlformats.org/officeDocument/2006/relationships/image" Target="../media/image18.png"/><Relationship Id="rId2" Type="http://schemas.openxmlformats.org/officeDocument/2006/relationships/image" Target="../media/image4.jpeg"/><Relationship Id="rId16" Type="http://schemas.openxmlformats.org/officeDocument/2006/relationships/image" Target="../media/image17.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oleObject" Target="../embeddings/oleObject1.bin"/><Relationship Id="rId14" Type="http://schemas.openxmlformats.org/officeDocument/2006/relationships/image" Target="../media/image1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oleObject" Target="../embeddings/oleObject1.bin"/><Relationship Id="rId17" Type="http://schemas.openxmlformats.org/officeDocument/2006/relationships/image" Target="../media/image15.png"/><Relationship Id="rId2" Type="http://schemas.openxmlformats.org/officeDocument/2006/relationships/image" Target="../media/image1.jpeg"/><Relationship Id="rId16"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eg"/><Relationship Id="rId15" Type="http://schemas.openxmlformats.org/officeDocument/2006/relationships/image" Target="../media/image13.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3.jpeg"/><Relationship Id="rId17" Type="http://schemas.openxmlformats.org/officeDocument/2006/relationships/image" Target="../media/image18.png"/><Relationship Id="rId2" Type="http://schemas.openxmlformats.org/officeDocument/2006/relationships/image" Target="../media/image4.jpeg"/><Relationship Id="rId16" Type="http://schemas.openxmlformats.org/officeDocument/2006/relationships/image" Target="../media/image17.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oleObject" Target="../embeddings/oleObject1.bin"/><Relationship Id="rId14" Type="http://schemas.openxmlformats.org/officeDocument/2006/relationships/image" Target="../media/image15.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oleObject" Target="../embeddings/oleObject1.bin"/><Relationship Id="rId17" Type="http://schemas.openxmlformats.org/officeDocument/2006/relationships/image" Target="../media/image15.png"/><Relationship Id="rId2" Type="http://schemas.openxmlformats.org/officeDocument/2006/relationships/image" Target="../media/image1.jpeg"/><Relationship Id="rId16"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eg"/><Relationship Id="rId15" Type="http://schemas.openxmlformats.org/officeDocument/2006/relationships/image" Target="../media/image13.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A60B4-AB38-72B9-5187-08EADFF93A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05C196B-3272-9F6C-908B-DA6DA049C8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E0C910C-1AC6-2D8D-09F8-0391DE525F4A}"/>
              </a:ext>
            </a:extLst>
          </p:cNvPr>
          <p:cNvSpPr>
            <a:spLocks noGrp="1"/>
          </p:cNvSpPr>
          <p:nvPr>
            <p:ph type="dt" sz="half" idx="10"/>
          </p:nvPr>
        </p:nvSpPr>
        <p:spPr/>
        <p:txBody>
          <a:bodyPr/>
          <a:lstStyle/>
          <a:p>
            <a:fld id="{D1468D7B-6BE2-498B-AB46-249D6ADD5881}" type="datetimeFigureOut">
              <a:rPr lang="en-GB" smtClean="0"/>
              <a:t>06/07/2026</a:t>
            </a:fld>
            <a:endParaRPr lang="en-GB"/>
          </a:p>
        </p:txBody>
      </p:sp>
      <p:sp>
        <p:nvSpPr>
          <p:cNvPr id="5" name="Footer Placeholder 4">
            <a:extLst>
              <a:ext uri="{FF2B5EF4-FFF2-40B4-BE49-F238E27FC236}">
                <a16:creationId xmlns:a16="http://schemas.microsoft.com/office/drawing/2014/main" id="{87B21909-A35E-8F93-8C5B-D18FF0620E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A748288-CA96-F4D3-DCD0-3E846BA53A52}"/>
              </a:ext>
            </a:extLst>
          </p:cNvPr>
          <p:cNvSpPr>
            <a:spLocks noGrp="1"/>
          </p:cNvSpPr>
          <p:nvPr>
            <p:ph type="sldNum" sz="quarter" idx="12"/>
          </p:nvPr>
        </p:nvSpPr>
        <p:spPr/>
        <p:txBody>
          <a:bodyPr/>
          <a:lstStyle/>
          <a:p>
            <a:fld id="{E2AC5FC5-E1D9-487E-9938-414E05CC1AA9}" type="slidenum">
              <a:rPr lang="en-GB" smtClean="0"/>
              <a:t>‹#›</a:t>
            </a:fld>
            <a:endParaRPr lang="en-GB"/>
          </a:p>
        </p:txBody>
      </p:sp>
    </p:spTree>
    <p:extLst>
      <p:ext uri="{BB962C8B-B14F-4D97-AF65-F5344CB8AC3E}">
        <p14:creationId xmlns:p14="http://schemas.microsoft.com/office/powerpoint/2010/main" val="488303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4F99C-6AC7-F09D-4284-24EF649059B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06B6DD6-9774-D869-F3F7-A7FE902665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A1B2271-9FC9-4A8A-16E6-B85E5580A169}"/>
              </a:ext>
            </a:extLst>
          </p:cNvPr>
          <p:cNvSpPr>
            <a:spLocks noGrp="1"/>
          </p:cNvSpPr>
          <p:nvPr>
            <p:ph type="dt" sz="half" idx="10"/>
          </p:nvPr>
        </p:nvSpPr>
        <p:spPr/>
        <p:txBody>
          <a:bodyPr/>
          <a:lstStyle/>
          <a:p>
            <a:fld id="{D1468D7B-6BE2-498B-AB46-249D6ADD5881}" type="datetimeFigureOut">
              <a:rPr lang="en-GB" smtClean="0"/>
              <a:t>06/07/2026</a:t>
            </a:fld>
            <a:endParaRPr lang="en-GB"/>
          </a:p>
        </p:txBody>
      </p:sp>
      <p:sp>
        <p:nvSpPr>
          <p:cNvPr id="5" name="Footer Placeholder 4">
            <a:extLst>
              <a:ext uri="{FF2B5EF4-FFF2-40B4-BE49-F238E27FC236}">
                <a16:creationId xmlns:a16="http://schemas.microsoft.com/office/drawing/2014/main" id="{81C37DF6-A7F9-B494-685A-A2EA7D8AF1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C9A91B-89C6-8799-77AE-206382D2DF2B}"/>
              </a:ext>
            </a:extLst>
          </p:cNvPr>
          <p:cNvSpPr>
            <a:spLocks noGrp="1"/>
          </p:cNvSpPr>
          <p:nvPr>
            <p:ph type="sldNum" sz="quarter" idx="12"/>
          </p:nvPr>
        </p:nvSpPr>
        <p:spPr/>
        <p:txBody>
          <a:bodyPr/>
          <a:lstStyle/>
          <a:p>
            <a:fld id="{E2AC5FC5-E1D9-487E-9938-414E05CC1AA9}" type="slidenum">
              <a:rPr lang="en-GB" smtClean="0"/>
              <a:t>‹#›</a:t>
            </a:fld>
            <a:endParaRPr lang="en-GB"/>
          </a:p>
        </p:txBody>
      </p:sp>
    </p:spTree>
    <p:extLst>
      <p:ext uri="{BB962C8B-B14F-4D97-AF65-F5344CB8AC3E}">
        <p14:creationId xmlns:p14="http://schemas.microsoft.com/office/powerpoint/2010/main" val="346268742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B30EA-0797-CDA8-207C-E4D8A01357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7AEC471-1BEC-DA15-CC32-0B9FA1FA86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F3999BD-EDE7-57E7-6703-AA092FD98F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961981-04DB-4B2C-7543-5ADF0DE4463C}"/>
              </a:ext>
            </a:extLst>
          </p:cNvPr>
          <p:cNvSpPr>
            <a:spLocks noGrp="1"/>
          </p:cNvSpPr>
          <p:nvPr>
            <p:ph type="dt" sz="half" idx="10"/>
          </p:nvPr>
        </p:nvSpPr>
        <p:spPr/>
        <p:txBody>
          <a:bodyPr/>
          <a:lstStyle/>
          <a:p>
            <a:fld id="{ACD7E947-442F-4CF9-872E-25D9123C1CE7}" type="datetimeFigureOut">
              <a:rPr lang="en-GB" smtClean="0"/>
              <a:t>06/07/2026</a:t>
            </a:fld>
            <a:endParaRPr lang="en-GB"/>
          </a:p>
        </p:txBody>
      </p:sp>
      <p:sp>
        <p:nvSpPr>
          <p:cNvPr id="6" name="Footer Placeholder 5">
            <a:extLst>
              <a:ext uri="{FF2B5EF4-FFF2-40B4-BE49-F238E27FC236}">
                <a16:creationId xmlns:a16="http://schemas.microsoft.com/office/drawing/2014/main" id="{8353A201-5A49-6686-4DD1-5F30A3AAE35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F0E234-9BFA-946D-DDE6-FEA3C2D3546F}"/>
              </a:ext>
            </a:extLst>
          </p:cNvPr>
          <p:cNvSpPr>
            <a:spLocks noGrp="1"/>
          </p:cNvSpPr>
          <p:nvPr>
            <p:ph type="sldNum" sz="quarter" idx="12"/>
          </p:nvPr>
        </p:nvSpPr>
        <p:spPr/>
        <p:txBody>
          <a:bodyPr/>
          <a:lstStyle/>
          <a:p>
            <a:fld id="{451A7B6E-0CBE-4236-B5EF-17CC458DFB6C}" type="slidenum">
              <a:rPr lang="en-GB" smtClean="0"/>
              <a:t>‹#›</a:t>
            </a:fld>
            <a:endParaRPr lang="en-GB"/>
          </a:p>
        </p:txBody>
      </p:sp>
    </p:spTree>
    <p:extLst>
      <p:ext uri="{BB962C8B-B14F-4D97-AF65-F5344CB8AC3E}">
        <p14:creationId xmlns:p14="http://schemas.microsoft.com/office/powerpoint/2010/main" val="393207954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AC699-5E48-5607-1062-E2C48CCA0D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AAB1EC5-587F-1906-B731-95CA4A6ED9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038E657-0AA2-B55C-918B-D1795929AD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0B2D2F-081E-6299-E69E-59E2836893FE}"/>
              </a:ext>
            </a:extLst>
          </p:cNvPr>
          <p:cNvSpPr>
            <a:spLocks noGrp="1"/>
          </p:cNvSpPr>
          <p:nvPr>
            <p:ph type="dt" sz="half" idx="10"/>
          </p:nvPr>
        </p:nvSpPr>
        <p:spPr/>
        <p:txBody>
          <a:bodyPr/>
          <a:lstStyle/>
          <a:p>
            <a:fld id="{ACD7E947-442F-4CF9-872E-25D9123C1CE7}" type="datetimeFigureOut">
              <a:rPr lang="en-GB" smtClean="0"/>
              <a:t>06/07/2026</a:t>
            </a:fld>
            <a:endParaRPr lang="en-GB"/>
          </a:p>
        </p:txBody>
      </p:sp>
      <p:sp>
        <p:nvSpPr>
          <p:cNvPr id="6" name="Footer Placeholder 5">
            <a:extLst>
              <a:ext uri="{FF2B5EF4-FFF2-40B4-BE49-F238E27FC236}">
                <a16:creationId xmlns:a16="http://schemas.microsoft.com/office/drawing/2014/main" id="{876E9687-BD87-3397-8559-1E3645BAAC0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216BFB3-26B2-5C42-4AFD-0CD0283A7C92}"/>
              </a:ext>
            </a:extLst>
          </p:cNvPr>
          <p:cNvSpPr>
            <a:spLocks noGrp="1"/>
          </p:cNvSpPr>
          <p:nvPr>
            <p:ph type="sldNum" sz="quarter" idx="12"/>
          </p:nvPr>
        </p:nvSpPr>
        <p:spPr/>
        <p:txBody>
          <a:bodyPr/>
          <a:lstStyle/>
          <a:p>
            <a:fld id="{451A7B6E-0CBE-4236-B5EF-17CC458DFB6C}" type="slidenum">
              <a:rPr lang="en-GB" smtClean="0"/>
              <a:t>‹#›</a:t>
            </a:fld>
            <a:endParaRPr lang="en-GB"/>
          </a:p>
        </p:txBody>
      </p:sp>
    </p:spTree>
    <p:extLst>
      <p:ext uri="{BB962C8B-B14F-4D97-AF65-F5344CB8AC3E}">
        <p14:creationId xmlns:p14="http://schemas.microsoft.com/office/powerpoint/2010/main" val="392321593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B1D32-273B-9E3A-500E-AC091C123AF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F5B22A4-B931-7EC6-3CA9-D94C7C91D7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5D4400D-80F5-AC0A-F6BE-8D45648BEA5B}"/>
              </a:ext>
            </a:extLst>
          </p:cNvPr>
          <p:cNvSpPr>
            <a:spLocks noGrp="1"/>
          </p:cNvSpPr>
          <p:nvPr>
            <p:ph type="dt" sz="half" idx="10"/>
          </p:nvPr>
        </p:nvSpPr>
        <p:spPr/>
        <p:txBody>
          <a:bodyPr/>
          <a:lstStyle/>
          <a:p>
            <a:fld id="{ACD7E947-442F-4CF9-872E-25D9123C1CE7}" type="datetimeFigureOut">
              <a:rPr lang="en-GB" smtClean="0"/>
              <a:t>06/07/2026</a:t>
            </a:fld>
            <a:endParaRPr lang="en-GB"/>
          </a:p>
        </p:txBody>
      </p:sp>
      <p:sp>
        <p:nvSpPr>
          <p:cNvPr id="5" name="Footer Placeholder 4">
            <a:extLst>
              <a:ext uri="{FF2B5EF4-FFF2-40B4-BE49-F238E27FC236}">
                <a16:creationId xmlns:a16="http://schemas.microsoft.com/office/drawing/2014/main" id="{A5274682-A7EF-52DA-00C5-32C4C83E19E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04C143D-DFD2-FA62-50A5-D4300C1C1744}"/>
              </a:ext>
            </a:extLst>
          </p:cNvPr>
          <p:cNvSpPr>
            <a:spLocks noGrp="1"/>
          </p:cNvSpPr>
          <p:nvPr>
            <p:ph type="sldNum" sz="quarter" idx="12"/>
          </p:nvPr>
        </p:nvSpPr>
        <p:spPr/>
        <p:txBody>
          <a:bodyPr/>
          <a:lstStyle/>
          <a:p>
            <a:fld id="{451A7B6E-0CBE-4236-B5EF-17CC458DFB6C}" type="slidenum">
              <a:rPr lang="en-GB" smtClean="0"/>
              <a:t>‹#›</a:t>
            </a:fld>
            <a:endParaRPr lang="en-GB"/>
          </a:p>
        </p:txBody>
      </p:sp>
    </p:spTree>
    <p:extLst>
      <p:ext uri="{BB962C8B-B14F-4D97-AF65-F5344CB8AC3E}">
        <p14:creationId xmlns:p14="http://schemas.microsoft.com/office/powerpoint/2010/main" val="151007722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7F8A9B-0A20-2E52-9F44-3FB76357898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BDD95AE-EE76-9EEC-B07A-98E24F3600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6A91F2-1BB6-4641-57DD-4C19AE91EA5E}"/>
              </a:ext>
            </a:extLst>
          </p:cNvPr>
          <p:cNvSpPr>
            <a:spLocks noGrp="1"/>
          </p:cNvSpPr>
          <p:nvPr>
            <p:ph type="dt" sz="half" idx="10"/>
          </p:nvPr>
        </p:nvSpPr>
        <p:spPr/>
        <p:txBody>
          <a:bodyPr/>
          <a:lstStyle/>
          <a:p>
            <a:fld id="{ACD7E947-442F-4CF9-872E-25D9123C1CE7}" type="datetimeFigureOut">
              <a:rPr lang="en-GB" smtClean="0"/>
              <a:t>06/07/2026</a:t>
            </a:fld>
            <a:endParaRPr lang="en-GB"/>
          </a:p>
        </p:txBody>
      </p:sp>
      <p:sp>
        <p:nvSpPr>
          <p:cNvPr id="5" name="Footer Placeholder 4">
            <a:extLst>
              <a:ext uri="{FF2B5EF4-FFF2-40B4-BE49-F238E27FC236}">
                <a16:creationId xmlns:a16="http://schemas.microsoft.com/office/drawing/2014/main" id="{69505D65-DE2D-B54A-1D0F-E9F63F4E4DB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B7BF663-B0B0-0A79-1752-E556A490A919}"/>
              </a:ext>
            </a:extLst>
          </p:cNvPr>
          <p:cNvSpPr>
            <a:spLocks noGrp="1"/>
          </p:cNvSpPr>
          <p:nvPr>
            <p:ph type="sldNum" sz="quarter" idx="12"/>
          </p:nvPr>
        </p:nvSpPr>
        <p:spPr/>
        <p:txBody>
          <a:bodyPr/>
          <a:lstStyle/>
          <a:p>
            <a:fld id="{451A7B6E-0CBE-4236-B5EF-17CC458DFB6C}" type="slidenum">
              <a:rPr lang="en-GB" smtClean="0"/>
              <a:t>‹#›</a:t>
            </a:fld>
            <a:endParaRPr lang="en-GB"/>
          </a:p>
        </p:txBody>
      </p:sp>
    </p:spTree>
    <p:extLst>
      <p:ext uri="{BB962C8B-B14F-4D97-AF65-F5344CB8AC3E}">
        <p14:creationId xmlns:p14="http://schemas.microsoft.com/office/powerpoint/2010/main" val="180362933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Standard content whit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527051" y="1509184"/>
            <a:ext cx="10769596" cy="576064"/>
          </a:xfrm>
          <a:prstGeom prst="rect">
            <a:avLst/>
          </a:prstGeom>
        </p:spPr>
        <p:txBody>
          <a:bodyPr lIns="0" tIns="0" rIns="0" bIns="0" anchor="t" anchorCtr="0"/>
          <a:lstStyle>
            <a:lvl1pPr algn="l">
              <a:lnSpc>
                <a:spcPct val="100000"/>
              </a:lnSpc>
              <a:defRPr sz="2667" b="0" i="0" cap="none" baseline="0">
                <a:solidFill>
                  <a:srgbClr val="002060"/>
                </a:solidFill>
                <a:latin typeface="+mj-lt"/>
                <a:cs typeface="Arial"/>
              </a:defRPr>
            </a:lvl1pPr>
          </a:lstStyle>
          <a:p>
            <a:r>
              <a:rPr lang="en-US" dirty="0"/>
              <a:t>Click to edit title</a:t>
            </a:r>
          </a:p>
        </p:txBody>
      </p:sp>
      <p:sp>
        <p:nvSpPr>
          <p:cNvPr id="14" name="Content Placeholder 2"/>
          <p:cNvSpPr>
            <a:spLocks noGrp="1"/>
          </p:cNvSpPr>
          <p:nvPr>
            <p:ph idx="1"/>
          </p:nvPr>
        </p:nvSpPr>
        <p:spPr>
          <a:xfrm>
            <a:off x="527052" y="2276873"/>
            <a:ext cx="10953753" cy="3674275"/>
          </a:xfrm>
          <a:prstGeom prst="rect">
            <a:avLst/>
          </a:prstGeom>
        </p:spPr>
        <p:txBody>
          <a:bodyPr lIns="0" tIns="0" rIns="0" bIns="0"/>
          <a:lstStyle>
            <a:lvl1pPr>
              <a:defRPr sz="2400" b="0" i="0">
                <a:solidFill>
                  <a:srgbClr val="002060"/>
                </a:solidFill>
                <a:latin typeface="+mn-lt"/>
                <a:cs typeface="Arial"/>
              </a:defRPr>
            </a:lvl1pPr>
            <a:lvl2pPr>
              <a:defRPr sz="2400" b="0" i="0">
                <a:solidFill>
                  <a:srgbClr val="002060"/>
                </a:solidFill>
                <a:latin typeface="+mn-lt"/>
                <a:cs typeface="Arial"/>
              </a:defRPr>
            </a:lvl2pPr>
            <a:lvl3pPr>
              <a:defRPr sz="2400" b="0" i="0">
                <a:solidFill>
                  <a:srgbClr val="002060"/>
                </a:solidFill>
                <a:latin typeface="+mn-lt"/>
                <a:cs typeface="Arial"/>
              </a:defRPr>
            </a:lvl3pPr>
            <a:lvl4pPr>
              <a:defRPr sz="2400" b="0" i="0">
                <a:solidFill>
                  <a:srgbClr val="002060"/>
                </a:solidFill>
                <a:latin typeface="+mn-lt"/>
                <a:cs typeface="Arial"/>
              </a:defRPr>
            </a:lvl4pPr>
            <a:lvl5pPr>
              <a:defRPr sz="2400" b="0" i="0">
                <a:solidFill>
                  <a:srgbClr val="002060"/>
                </a:solidFill>
                <a:latin typeface="+mn-lt"/>
                <a:cs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9318600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View of beach and sea from a grassy sand dune"/>
          <p:cNvSpPr>
            <a:spLocks noGrp="1"/>
          </p:cNvSpPr>
          <p:nvPr>
            <p:ph type="pic" idx="21"/>
          </p:nvPr>
        </p:nvSpPr>
        <p:spPr>
          <a:xfrm>
            <a:off x="1562984" y="-196850"/>
            <a:ext cx="9067801" cy="60452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317500" y="4756150"/>
            <a:ext cx="11557000" cy="1003300"/>
          </a:xfrm>
          <a:prstGeom prst="rect">
            <a:avLst/>
          </a:prstGeom>
        </p:spPr>
        <p:txBody>
          <a:bodyPr anchor="b"/>
          <a:lstStyle/>
          <a:p>
            <a:r>
              <a:t>Title Text</a:t>
            </a:r>
          </a:p>
        </p:txBody>
      </p:sp>
      <p:sp>
        <p:nvSpPr>
          <p:cNvPr id="22" name="Body Level One…"/>
          <p:cNvSpPr txBox="1">
            <a:spLocks noGrp="1"/>
          </p:cNvSpPr>
          <p:nvPr>
            <p:ph type="body" sz="quarter" idx="1"/>
          </p:nvPr>
        </p:nvSpPr>
        <p:spPr>
          <a:xfrm>
            <a:off x="317500" y="5721350"/>
            <a:ext cx="11557000" cy="793750"/>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02856257"/>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889000" y="2266950"/>
            <a:ext cx="10414000" cy="23241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40123169"/>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Heron flying low over a beach with a short fence in the foreground"/>
          <p:cNvSpPr>
            <a:spLocks noGrp="1"/>
          </p:cNvSpPr>
          <p:nvPr>
            <p:ph type="pic" sz="half" idx="21"/>
          </p:nvPr>
        </p:nvSpPr>
        <p:spPr>
          <a:xfrm>
            <a:off x="6413500" y="476250"/>
            <a:ext cx="5734050" cy="573405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825500" y="476250"/>
            <a:ext cx="5111750" cy="2774950"/>
          </a:xfrm>
          <a:prstGeom prst="rect">
            <a:avLst/>
          </a:prstGeom>
        </p:spPr>
        <p:txBody>
          <a:bodyPr anchor="b"/>
          <a:lstStyle>
            <a:lvl1pPr>
              <a:defRPr sz="4200"/>
            </a:lvl1pPr>
          </a:lstStyle>
          <a:p>
            <a:r>
              <a:t>Title Text</a:t>
            </a:r>
          </a:p>
        </p:txBody>
      </p:sp>
      <p:sp>
        <p:nvSpPr>
          <p:cNvPr id="40" name="Body Level One…"/>
          <p:cNvSpPr txBox="1">
            <a:spLocks noGrp="1"/>
          </p:cNvSpPr>
          <p:nvPr>
            <p:ph type="body" sz="quarter" idx="1"/>
          </p:nvPr>
        </p:nvSpPr>
        <p:spPr>
          <a:xfrm>
            <a:off x="825500" y="3263900"/>
            <a:ext cx="5111750" cy="2863850"/>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23174644"/>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75133577"/>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2400"/>
            </a:lvl1pPr>
            <a:lvl2pPr>
              <a:defRPr sz="2400"/>
            </a:lvl2pPr>
            <a:lvl3pPr>
              <a:defRPr sz="24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84868961"/>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B5B9B3-3150-A0B3-3468-DD5CFBEE6BB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53769A4-F65C-35BA-CCB4-4B6879040D0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E1813C-7355-AF29-0269-5F1DBE247B45}"/>
              </a:ext>
            </a:extLst>
          </p:cNvPr>
          <p:cNvSpPr>
            <a:spLocks noGrp="1"/>
          </p:cNvSpPr>
          <p:nvPr>
            <p:ph type="dt" sz="half" idx="10"/>
          </p:nvPr>
        </p:nvSpPr>
        <p:spPr/>
        <p:txBody>
          <a:bodyPr/>
          <a:lstStyle/>
          <a:p>
            <a:fld id="{D1468D7B-6BE2-498B-AB46-249D6ADD5881}" type="datetimeFigureOut">
              <a:rPr lang="en-GB" smtClean="0"/>
              <a:t>06/07/2026</a:t>
            </a:fld>
            <a:endParaRPr lang="en-GB"/>
          </a:p>
        </p:txBody>
      </p:sp>
      <p:sp>
        <p:nvSpPr>
          <p:cNvPr id="5" name="Footer Placeholder 4">
            <a:extLst>
              <a:ext uri="{FF2B5EF4-FFF2-40B4-BE49-F238E27FC236}">
                <a16:creationId xmlns:a16="http://schemas.microsoft.com/office/drawing/2014/main" id="{619CC317-CE72-F61C-33EC-AAAEBC56BB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1E3AF14-EFA8-7716-716A-42490BC8DE3A}"/>
              </a:ext>
            </a:extLst>
          </p:cNvPr>
          <p:cNvSpPr>
            <a:spLocks noGrp="1"/>
          </p:cNvSpPr>
          <p:nvPr>
            <p:ph type="sldNum" sz="quarter" idx="12"/>
          </p:nvPr>
        </p:nvSpPr>
        <p:spPr/>
        <p:txBody>
          <a:bodyPr/>
          <a:lstStyle/>
          <a:p>
            <a:fld id="{E2AC5FC5-E1D9-487E-9938-414E05CC1AA9}" type="slidenum">
              <a:rPr lang="en-GB" smtClean="0"/>
              <a:t>‹#›</a:t>
            </a:fld>
            <a:endParaRPr lang="en-GB"/>
          </a:p>
        </p:txBody>
      </p:sp>
    </p:spTree>
    <p:extLst>
      <p:ext uri="{BB962C8B-B14F-4D97-AF65-F5344CB8AC3E}">
        <p14:creationId xmlns:p14="http://schemas.microsoft.com/office/powerpoint/2010/main" val="212683245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andy path between two hills leading to the ocean"/>
          <p:cNvSpPr>
            <a:spLocks noGrp="1"/>
          </p:cNvSpPr>
          <p:nvPr>
            <p:ph type="pic" sz="half" idx="21"/>
          </p:nvPr>
        </p:nvSpPr>
        <p:spPr>
          <a:xfrm>
            <a:off x="5480050" y="1574800"/>
            <a:ext cx="6972300" cy="46482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844550" y="1574800"/>
            <a:ext cx="5111750" cy="4648200"/>
          </a:xfrm>
          <a:prstGeom prst="rect">
            <a:avLst/>
          </a:prstGeom>
        </p:spPr>
        <p:txBody>
          <a:bodyPr/>
          <a:lstStyle>
            <a:lvl1pPr marL="279400" indent="-279400">
              <a:spcBef>
                <a:spcPts val="2250"/>
              </a:spcBef>
              <a:defRPr sz="1900"/>
            </a:lvl1pPr>
            <a:lvl2pPr marL="558800" indent="-279400">
              <a:spcBef>
                <a:spcPts val="2250"/>
              </a:spcBef>
              <a:defRPr sz="1900"/>
            </a:lvl2pPr>
            <a:lvl3pPr marL="838200" indent="-279400">
              <a:spcBef>
                <a:spcPts val="2250"/>
              </a:spcBef>
              <a:defRPr sz="1900"/>
            </a:lvl3pPr>
            <a:lvl4pPr marL="1117600" indent="-279400">
              <a:spcBef>
                <a:spcPts val="2250"/>
              </a:spcBef>
              <a:defRPr sz="1900"/>
            </a:lvl4pPr>
            <a:lvl5pPr marL="1397000" indent="-279400">
              <a:spcBef>
                <a:spcPts val="2250"/>
              </a:spcBef>
              <a:defRPr sz="19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55737048"/>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Title, Bullets &amp; Live Video Small">
    <p:spTree>
      <p:nvGrpSpPr>
        <p:cNvPr id="1" name=""/>
        <p:cNvGrpSpPr/>
        <p:nvPr/>
      </p:nvGrpSpPr>
      <p:grpSpPr>
        <a:xfrm>
          <a:off x="0" y="0"/>
          <a:ext cx="0" cy="0"/>
          <a:chOff x="0" y="0"/>
          <a:chExt cx="0" cy="0"/>
        </a:xfrm>
      </p:grpSpPr>
      <p:sp>
        <p:nvSpPr>
          <p:cNvPr id="75" name="Title Text"/>
          <p:cNvSpPr txBox="1">
            <a:spLocks noGrp="1"/>
          </p:cNvSpPr>
          <p:nvPr>
            <p:ph type="title"/>
          </p:nvPr>
        </p:nvSpPr>
        <p:spPr>
          <a:prstGeom prst="rect">
            <a:avLst/>
          </a:prstGeom>
        </p:spPr>
        <p:txBody>
          <a:bodyPr/>
          <a:lstStyle/>
          <a:p>
            <a:r>
              <a:t>Title Text</a:t>
            </a:r>
          </a:p>
        </p:txBody>
      </p:sp>
      <p:sp>
        <p:nvSpPr>
          <p:cNvPr id="76" name="Body Level One…"/>
          <p:cNvSpPr txBox="1">
            <a:spLocks noGrp="1"/>
          </p:cNvSpPr>
          <p:nvPr>
            <p:ph type="body" sz="half" idx="1"/>
          </p:nvPr>
        </p:nvSpPr>
        <p:spPr>
          <a:xfrm>
            <a:off x="844550" y="1574800"/>
            <a:ext cx="5111750" cy="4648200"/>
          </a:xfrm>
          <a:prstGeom prst="rect">
            <a:avLst/>
          </a:prstGeom>
        </p:spPr>
        <p:txBody>
          <a:bodyPr/>
          <a:lstStyle>
            <a:lvl1pPr marL="279400" indent="-279400">
              <a:spcBef>
                <a:spcPts val="2250"/>
              </a:spcBef>
              <a:defRPr sz="1900"/>
            </a:lvl1pPr>
            <a:lvl2pPr marL="558800" indent="-279400">
              <a:spcBef>
                <a:spcPts val="2250"/>
              </a:spcBef>
              <a:defRPr sz="1900"/>
            </a:lvl2pPr>
            <a:lvl3pPr marL="838200" indent="-279400">
              <a:spcBef>
                <a:spcPts val="2250"/>
              </a:spcBef>
              <a:defRPr sz="1900"/>
            </a:lvl3pPr>
            <a:lvl4pPr marL="1117600" indent="-279400">
              <a:spcBef>
                <a:spcPts val="2250"/>
              </a:spcBef>
              <a:defRPr sz="1900"/>
            </a:lvl4pPr>
            <a:lvl5pPr marL="1397000" indent="-279400">
              <a:spcBef>
                <a:spcPts val="2250"/>
              </a:spcBef>
              <a:defRPr sz="1900"/>
            </a:lvl5pPr>
          </a:lstStyle>
          <a:p>
            <a:r>
              <a:t>Body Level One</a:t>
            </a:r>
          </a:p>
          <a:p>
            <a:pPr lvl="1"/>
            <a:r>
              <a:t>Body Level Two</a:t>
            </a:r>
          </a:p>
          <a:p>
            <a:pPr lvl="2"/>
            <a:r>
              <a:t>Body Level Three</a:t>
            </a:r>
          </a:p>
          <a:p>
            <a:pPr lvl="3"/>
            <a:r>
              <a:t>Body Level Four</a:t>
            </a:r>
          </a:p>
          <a:p>
            <a:pPr lvl="4"/>
            <a:r>
              <a:t>Body Level Five</a:t>
            </a:r>
          </a:p>
        </p:txBody>
      </p:sp>
      <p:sp>
        <p:nvSpPr>
          <p:cNvPr id="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1411140"/>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Title, Bullets &amp; Live Video Large">
    <p:spTree>
      <p:nvGrpSpPr>
        <p:cNvPr id="1" name=""/>
        <p:cNvGrpSpPr/>
        <p:nvPr/>
      </p:nvGrpSpPr>
      <p:grpSpPr>
        <a:xfrm>
          <a:off x="0" y="0"/>
          <a:ext cx="0" cy="0"/>
          <a:chOff x="0" y="0"/>
          <a:chExt cx="0" cy="0"/>
        </a:xfrm>
      </p:grpSpPr>
      <p:sp>
        <p:nvSpPr>
          <p:cNvPr id="84" name="Title Text"/>
          <p:cNvSpPr txBox="1">
            <a:spLocks noGrp="1"/>
          </p:cNvSpPr>
          <p:nvPr>
            <p:ph type="title"/>
          </p:nvPr>
        </p:nvSpPr>
        <p:spPr>
          <a:prstGeom prst="rect">
            <a:avLst/>
          </a:prstGeom>
        </p:spPr>
        <p:txBody>
          <a:bodyPr/>
          <a:lstStyle/>
          <a:p>
            <a:r>
              <a:t>Title Text</a:t>
            </a:r>
          </a:p>
        </p:txBody>
      </p:sp>
      <p:sp>
        <p:nvSpPr>
          <p:cNvPr id="85" name="Body Level One…"/>
          <p:cNvSpPr txBox="1">
            <a:spLocks noGrp="1"/>
          </p:cNvSpPr>
          <p:nvPr>
            <p:ph type="body" sz="half" idx="1"/>
          </p:nvPr>
        </p:nvSpPr>
        <p:spPr>
          <a:xfrm>
            <a:off x="844550" y="1574800"/>
            <a:ext cx="5111750" cy="4648200"/>
          </a:xfrm>
          <a:prstGeom prst="rect">
            <a:avLst/>
          </a:prstGeom>
        </p:spPr>
        <p:txBody>
          <a:bodyPr/>
          <a:lstStyle>
            <a:lvl1pPr marL="279400" indent="-279400">
              <a:spcBef>
                <a:spcPts val="2250"/>
              </a:spcBef>
              <a:defRPr sz="1900"/>
            </a:lvl1pPr>
            <a:lvl2pPr marL="558800" indent="-279400">
              <a:spcBef>
                <a:spcPts val="2250"/>
              </a:spcBef>
              <a:defRPr sz="1900"/>
            </a:lvl2pPr>
            <a:lvl3pPr marL="838200" indent="-279400">
              <a:spcBef>
                <a:spcPts val="2250"/>
              </a:spcBef>
              <a:defRPr sz="1900"/>
            </a:lvl3pPr>
            <a:lvl4pPr marL="1117600" indent="-279400">
              <a:spcBef>
                <a:spcPts val="2250"/>
              </a:spcBef>
              <a:defRPr sz="1900"/>
            </a:lvl4pPr>
            <a:lvl5pPr marL="1397000" indent="-279400">
              <a:spcBef>
                <a:spcPts val="2250"/>
              </a:spcBef>
              <a:defRPr sz="1900"/>
            </a:lvl5pPr>
          </a:lstStyle>
          <a:p>
            <a:r>
              <a:t>Body Level One</a:t>
            </a:r>
          </a:p>
          <a:p>
            <a:pPr lvl="1"/>
            <a:r>
              <a:t>Body Level Two</a:t>
            </a:r>
          </a:p>
          <a:p>
            <a:pPr lvl="2"/>
            <a:r>
              <a:t>Body Level Three</a:t>
            </a:r>
          </a:p>
          <a:p>
            <a:pPr lvl="3"/>
            <a:r>
              <a:t>Body Level Four</a:t>
            </a:r>
          </a:p>
          <a:p>
            <a:pPr lvl="4"/>
            <a:r>
              <a:t>Body Level Five</a:t>
            </a: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35311745"/>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93" name="Body Level One…"/>
          <p:cNvSpPr txBox="1">
            <a:spLocks noGrp="1"/>
          </p:cNvSpPr>
          <p:nvPr>
            <p:ph type="body" idx="1"/>
          </p:nvPr>
        </p:nvSpPr>
        <p:spPr>
          <a:xfrm>
            <a:off x="844550" y="889000"/>
            <a:ext cx="10502900" cy="5080000"/>
          </a:xfrm>
          <a:prstGeom prst="rect">
            <a:avLst/>
          </a:prstGeom>
        </p:spPr>
        <p:txBody>
          <a:bodyPr/>
          <a:lstStyle>
            <a:lvl1pPr>
              <a:defRPr sz="2400"/>
            </a:lvl1pPr>
            <a:lvl2pPr>
              <a:defRPr sz="2400"/>
            </a:lvl2pPr>
            <a:lvl3pPr>
              <a:defRPr sz="24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91524306"/>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01" name="Sandy path between two hills leading to the ocean"/>
          <p:cNvSpPr>
            <a:spLocks noGrp="1"/>
          </p:cNvSpPr>
          <p:nvPr>
            <p:ph type="pic" sz="quarter" idx="21"/>
          </p:nvPr>
        </p:nvSpPr>
        <p:spPr>
          <a:xfrm>
            <a:off x="7650163" y="3524250"/>
            <a:ext cx="4162425" cy="2774950"/>
          </a:xfrm>
          <a:prstGeom prst="rect">
            <a:avLst/>
          </a:prstGeom>
        </p:spPr>
        <p:txBody>
          <a:bodyPr lIns="91439" tIns="45719" rIns="91439" bIns="45719" anchor="t">
            <a:noAutofit/>
          </a:bodyPr>
          <a:lstStyle/>
          <a:p>
            <a:endParaRPr/>
          </a:p>
        </p:txBody>
      </p:sp>
      <p:sp>
        <p:nvSpPr>
          <p:cNvPr id="102" name="Heron flying low over a beach with a short fence in the foreground"/>
          <p:cNvSpPr>
            <a:spLocks noGrp="1"/>
          </p:cNvSpPr>
          <p:nvPr>
            <p:ph type="pic" sz="quarter" idx="22"/>
          </p:nvPr>
        </p:nvSpPr>
        <p:spPr>
          <a:xfrm>
            <a:off x="7880350" y="431800"/>
            <a:ext cx="3702050" cy="3702050"/>
          </a:xfrm>
          <a:prstGeom prst="rect">
            <a:avLst/>
          </a:prstGeom>
        </p:spPr>
        <p:txBody>
          <a:bodyPr lIns="91439" tIns="45719" rIns="91439" bIns="45719" anchor="t">
            <a:noAutofit/>
          </a:bodyPr>
          <a:lstStyle/>
          <a:p>
            <a:endParaRPr/>
          </a:p>
        </p:txBody>
      </p:sp>
      <p:sp>
        <p:nvSpPr>
          <p:cNvPr id="103" name="View of beach and sea from a grassy sand dune"/>
          <p:cNvSpPr>
            <a:spLocks noGrp="1"/>
          </p:cNvSpPr>
          <p:nvPr>
            <p:ph type="pic" idx="23"/>
          </p:nvPr>
        </p:nvSpPr>
        <p:spPr>
          <a:xfrm>
            <a:off x="-495300" y="565150"/>
            <a:ext cx="8601075" cy="5734050"/>
          </a:xfrm>
          <a:prstGeom prst="rect">
            <a:avLst/>
          </a:prstGeom>
        </p:spPr>
        <p:txBody>
          <a:bodyPr lIns="91439" tIns="45719" rIns="91439" bIns="45719" anchor="t">
            <a:noAutofit/>
          </a:bodyPr>
          <a:lstStyle/>
          <a:p>
            <a:endParaRPr/>
          </a:p>
        </p:txBody>
      </p:sp>
      <p:sp>
        <p:nvSpPr>
          <p:cNvPr id="1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06088251"/>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1" name="–Johnny Appleseed"/>
          <p:cNvSpPr txBox="1">
            <a:spLocks noGrp="1"/>
          </p:cNvSpPr>
          <p:nvPr>
            <p:ph type="body" sz="quarter" idx="21"/>
          </p:nvPr>
        </p:nvSpPr>
        <p:spPr>
          <a:xfrm>
            <a:off x="1193800" y="4476750"/>
            <a:ext cx="9810750" cy="348813"/>
          </a:xfrm>
          <a:prstGeom prst="rect">
            <a:avLst/>
          </a:prstGeom>
        </p:spPr>
        <p:txBody>
          <a:bodyPr anchor="t">
            <a:spAutoFit/>
          </a:bodyPr>
          <a:lstStyle>
            <a:lvl1pPr marL="0" indent="0" algn="ctr">
              <a:spcBef>
                <a:spcPts val="0"/>
              </a:spcBef>
              <a:buSzTx/>
              <a:buNone/>
              <a:defRPr sz="1600" i="1"/>
            </a:lvl1pPr>
          </a:lstStyle>
          <a:p>
            <a:r>
              <a:t>–Johnny Appleseed</a:t>
            </a:r>
          </a:p>
        </p:txBody>
      </p:sp>
      <p:sp>
        <p:nvSpPr>
          <p:cNvPr id="112" name="“Type a quote here.”"/>
          <p:cNvSpPr txBox="1">
            <a:spLocks noGrp="1"/>
          </p:cNvSpPr>
          <p:nvPr>
            <p:ph type="body" sz="quarter" idx="22"/>
          </p:nvPr>
        </p:nvSpPr>
        <p:spPr>
          <a:xfrm>
            <a:off x="1193800" y="3008888"/>
            <a:ext cx="9810750" cy="471924"/>
          </a:xfrm>
          <a:prstGeom prst="rect">
            <a:avLst/>
          </a:prstGeom>
        </p:spPr>
        <p:txBody>
          <a:bodyPr>
            <a:spAutoFit/>
          </a:bodyPr>
          <a:lstStyle>
            <a:lvl1pPr marL="0" indent="0" algn="ctr">
              <a:spcBef>
                <a:spcPts val="0"/>
              </a:spcBef>
              <a:buSzTx/>
              <a:buNone/>
              <a:defRPr sz="2400">
                <a:latin typeface="+mn-lt"/>
                <a:ea typeface="+mn-ea"/>
                <a:cs typeface="+mn-cs"/>
                <a:sym typeface="Helvetica Neue Medium"/>
              </a:defRPr>
            </a:lvl1pPr>
          </a:lstStyle>
          <a:p>
            <a:r>
              <a:t>“Type a quote here.” </a:t>
            </a:r>
          </a:p>
        </p:txBody>
      </p:sp>
      <p:sp>
        <p:nvSpPr>
          <p:cNvPr id="1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01010939"/>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20" name="View of beach and sea from a grassy sand dune"/>
          <p:cNvSpPr>
            <a:spLocks noGrp="1"/>
          </p:cNvSpPr>
          <p:nvPr>
            <p:ph type="pic" idx="21"/>
          </p:nvPr>
        </p:nvSpPr>
        <p:spPr>
          <a:xfrm>
            <a:off x="-25400" y="-635000"/>
            <a:ext cx="12242800" cy="8161867"/>
          </a:xfrm>
          <a:prstGeom prst="rect">
            <a:avLst/>
          </a:prstGeom>
        </p:spPr>
        <p:txBody>
          <a:bodyPr lIns="91439" tIns="45719" rIns="91439" bIns="45719" anchor="t">
            <a:noAutofit/>
          </a:bodyPr>
          <a:lstStyle/>
          <a:p>
            <a:endParaRPr/>
          </a:p>
        </p:txBody>
      </p:sp>
      <p:sp>
        <p:nvSpPr>
          <p:cNvPr id="1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57879986"/>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44099871"/>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35" name="Title Text"/>
          <p:cNvSpPr txBox="1">
            <a:spLocks noGrp="1"/>
          </p:cNvSpPr>
          <p:nvPr>
            <p:ph type="title"/>
          </p:nvPr>
        </p:nvSpPr>
        <p:spPr>
          <a:xfrm>
            <a:off x="838200" y="365125"/>
            <a:ext cx="10515600" cy="1325563"/>
          </a:xfrm>
          <a:prstGeom prst="rect">
            <a:avLst/>
          </a:prstGeom>
        </p:spPr>
        <p:txBody>
          <a:bodyPr lIns="91439" tIns="91439" rIns="91439" bIns="91439"/>
          <a:lstStyle>
            <a:lvl1pPr algn="l" defTabSz="914400">
              <a:lnSpc>
                <a:spcPct val="90000"/>
              </a:lnSpc>
              <a:defRPr sz="4400">
                <a:latin typeface="Aptos Display"/>
                <a:ea typeface="Aptos Display"/>
                <a:cs typeface="Aptos Display"/>
                <a:sym typeface="Aptos Display"/>
              </a:defRPr>
            </a:lvl1pPr>
          </a:lstStyle>
          <a:p>
            <a:r>
              <a:t>Title Text</a:t>
            </a:r>
          </a:p>
        </p:txBody>
      </p:sp>
      <p:sp>
        <p:nvSpPr>
          <p:cNvPr id="136" name="Body Level One…"/>
          <p:cNvSpPr txBox="1">
            <a:spLocks noGrp="1"/>
          </p:cNvSpPr>
          <p:nvPr>
            <p:ph type="body" idx="1"/>
          </p:nvPr>
        </p:nvSpPr>
        <p:spPr>
          <a:xfrm>
            <a:off x="838200" y="1825625"/>
            <a:ext cx="10515600" cy="4351338"/>
          </a:xfrm>
          <a:prstGeom prst="rect">
            <a:avLst/>
          </a:prstGeom>
        </p:spPr>
        <p:txBody>
          <a:bodyPr lIns="91439" tIns="91439" rIns="91439" bIns="91439" anchor="t"/>
          <a:lstStyle>
            <a:lvl1pPr marL="228600" indent="-228600" defTabSz="914400">
              <a:lnSpc>
                <a:spcPct val="90000"/>
              </a:lnSpc>
              <a:spcBef>
                <a:spcPts val="1000"/>
              </a:spcBef>
              <a:buSzPct val="100000"/>
              <a:buFont typeface="Arial"/>
              <a:defRPr sz="2800">
                <a:latin typeface="Aptos"/>
                <a:ea typeface="Aptos"/>
                <a:cs typeface="Aptos"/>
                <a:sym typeface="Aptos"/>
              </a:defRPr>
            </a:lvl1pPr>
            <a:lvl2pPr marL="495300" indent="-266700" defTabSz="914400">
              <a:lnSpc>
                <a:spcPct val="90000"/>
              </a:lnSpc>
              <a:spcBef>
                <a:spcPts val="1000"/>
              </a:spcBef>
              <a:buSzPct val="100000"/>
              <a:buFont typeface="Arial"/>
              <a:defRPr sz="2800">
                <a:latin typeface="Aptos"/>
                <a:ea typeface="Aptos"/>
                <a:cs typeface="Aptos"/>
                <a:sym typeface="Aptos"/>
              </a:defRPr>
            </a:lvl2pPr>
            <a:lvl3pPr marL="777240" indent="-320040" defTabSz="914400">
              <a:lnSpc>
                <a:spcPct val="90000"/>
              </a:lnSpc>
              <a:spcBef>
                <a:spcPts val="1000"/>
              </a:spcBef>
              <a:buSzPct val="100000"/>
              <a:buFont typeface="Arial"/>
              <a:defRPr sz="2800">
                <a:latin typeface="Aptos"/>
                <a:ea typeface="Aptos"/>
                <a:cs typeface="Aptos"/>
                <a:sym typeface="Aptos"/>
              </a:defRPr>
            </a:lvl3pPr>
            <a:lvl4pPr marL="1041400" indent="-355600" defTabSz="914400">
              <a:lnSpc>
                <a:spcPct val="90000"/>
              </a:lnSpc>
              <a:spcBef>
                <a:spcPts val="1000"/>
              </a:spcBef>
              <a:buSzPct val="100000"/>
              <a:buFont typeface="Arial"/>
              <a:defRPr sz="2800">
                <a:latin typeface="Aptos"/>
                <a:ea typeface="Aptos"/>
                <a:cs typeface="Aptos"/>
                <a:sym typeface="Aptos"/>
              </a:defRPr>
            </a:lvl4pPr>
            <a:lvl5pPr marL="1270000" indent="-355600" defTabSz="914400">
              <a:lnSpc>
                <a:spcPct val="90000"/>
              </a:lnSpc>
              <a:spcBef>
                <a:spcPts val="1000"/>
              </a:spcBef>
              <a:buSzPct val="100000"/>
              <a:buFont typeface="Arial"/>
              <a:defRPr sz="2800">
                <a:latin typeface="Aptos"/>
                <a:ea typeface="Aptos"/>
                <a:cs typeface="Aptos"/>
                <a:sym typeface="Aptos"/>
              </a:defRPr>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xfrm>
            <a:off x="11012042" y="6354249"/>
            <a:ext cx="341759" cy="369330"/>
          </a:xfrm>
          <a:prstGeom prst="rect">
            <a:avLst/>
          </a:prstGeom>
        </p:spPr>
        <p:txBody>
          <a:bodyPr lIns="91439" tIns="91439" rIns="91439" bIns="91439" anchor="ctr"/>
          <a:lstStyle>
            <a:lvl1pPr algn="r" defTabSz="914400">
              <a:defRPr>
                <a:solidFill>
                  <a:srgbClr val="757575"/>
                </a:solidFill>
                <a:latin typeface="Aptos"/>
                <a:ea typeface="Aptos"/>
                <a:cs typeface="Aptos"/>
                <a:sym typeface="Aptos"/>
              </a:defRPr>
            </a:lvl1pPr>
          </a:lstStyle>
          <a:p>
            <a:fld id="{86CB4B4D-7CA3-9044-876B-883B54F8677D}" type="slidenum">
              <a:t>‹#›</a:t>
            </a:fld>
            <a:endParaRPr/>
          </a:p>
        </p:txBody>
      </p:sp>
    </p:spTree>
    <p:extLst>
      <p:ext uri="{BB962C8B-B14F-4D97-AF65-F5344CB8AC3E}">
        <p14:creationId xmlns:p14="http://schemas.microsoft.com/office/powerpoint/2010/main" val="942677847"/>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grpSp>
        <p:nvGrpSpPr>
          <p:cNvPr id="10" name="Gruppieren 9">
            <a:extLst>
              <a:ext uri="{FF2B5EF4-FFF2-40B4-BE49-F238E27FC236}">
                <a16:creationId xmlns:a16="http://schemas.microsoft.com/office/drawing/2014/main" id="{7040B52E-6118-F844-8FBE-85B6AFDC9E2A}"/>
              </a:ext>
            </a:extLst>
          </p:cNvPr>
          <p:cNvGrpSpPr/>
          <p:nvPr userDrawn="1"/>
        </p:nvGrpSpPr>
        <p:grpSpPr>
          <a:xfrm>
            <a:off x="2003439" y="1301599"/>
            <a:ext cx="9901692" cy="5170248"/>
            <a:chOff x="1502578" y="976199"/>
            <a:chExt cx="7426269" cy="3877686"/>
          </a:xfrm>
        </p:grpSpPr>
        <p:sp>
          <p:nvSpPr>
            <p:cNvPr id="4" name="Rechteck 3">
              <a:extLst>
                <a:ext uri="{FF2B5EF4-FFF2-40B4-BE49-F238E27FC236}">
                  <a16:creationId xmlns:a16="http://schemas.microsoft.com/office/drawing/2014/main" id="{3FAB316F-95F1-6040-AB6B-EF23A5D58FAF}"/>
                </a:ext>
              </a:extLst>
            </p:cNvPr>
            <p:cNvSpPr/>
            <p:nvPr userDrawn="1"/>
          </p:nvSpPr>
          <p:spPr>
            <a:xfrm>
              <a:off x="7781365" y="3854824"/>
              <a:ext cx="1147482" cy="9990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800" dirty="0"/>
            </a:p>
          </p:txBody>
        </p:sp>
        <p:pic>
          <p:nvPicPr>
            <p:cNvPr id="8" name="Grafik 7">
              <a:extLst>
                <a:ext uri="{FF2B5EF4-FFF2-40B4-BE49-F238E27FC236}">
                  <a16:creationId xmlns:a16="http://schemas.microsoft.com/office/drawing/2014/main" id="{9DE39F29-B8C0-C64D-ADFE-A8AFF963CB1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02578" y="976199"/>
              <a:ext cx="6099496" cy="3877686"/>
            </a:xfrm>
            <a:prstGeom prst="rect">
              <a:avLst/>
            </a:prstGeom>
          </p:spPr>
        </p:pic>
      </p:grpSp>
      <p:sp>
        <p:nvSpPr>
          <p:cNvPr id="2" name="Titel 1"/>
          <p:cNvSpPr>
            <a:spLocks noGrp="1"/>
          </p:cNvSpPr>
          <p:nvPr>
            <p:ph type="ctrTitle"/>
          </p:nvPr>
        </p:nvSpPr>
        <p:spPr>
          <a:xfrm>
            <a:off x="2868707" y="3650766"/>
            <a:ext cx="5737412" cy="779867"/>
          </a:xfrm>
        </p:spPr>
        <p:txBody>
          <a:bodyPr anchor="b" anchorCtr="0">
            <a:noAutofit/>
          </a:bodyPr>
          <a:lstStyle>
            <a:lvl1pPr algn="ctr">
              <a:defRPr sz="2400">
                <a:solidFill>
                  <a:srgbClr val="666666"/>
                </a:solidFill>
              </a:defRPr>
            </a:lvl1pPr>
          </a:lstStyle>
          <a:p>
            <a:r>
              <a:rPr lang="de-DE"/>
              <a:t>Mastertitelformat bearbeiten</a:t>
            </a:r>
            <a:endParaRPr lang="de-DE" dirty="0"/>
          </a:p>
        </p:txBody>
      </p:sp>
      <p:sp>
        <p:nvSpPr>
          <p:cNvPr id="3" name="Untertitel 2"/>
          <p:cNvSpPr>
            <a:spLocks noGrp="1"/>
          </p:cNvSpPr>
          <p:nvPr>
            <p:ph type="subTitle" idx="1"/>
          </p:nvPr>
        </p:nvSpPr>
        <p:spPr>
          <a:xfrm>
            <a:off x="2868706" y="4430632"/>
            <a:ext cx="5737413" cy="709135"/>
          </a:xfrm>
        </p:spPr>
        <p:txBody>
          <a:bodyPr>
            <a:normAutofit/>
          </a:bodyPr>
          <a:lstStyle>
            <a:lvl1pPr marL="0" indent="0" algn="ctr">
              <a:buNone/>
              <a:defRPr sz="1500">
                <a:solidFill>
                  <a:schemeClr val="bg1">
                    <a:lumMod val="6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de-DE"/>
              <a:t>Master-Untertitelformat bearbeiten</a:t>
            </a:r>
            <a:endParaRPr lang="de-DE" dirty="0"/>
          </a:p>
        </p:txBody>
      </p:sp>
      <p:sp>
        <p:nvSpPr>
          <p:cNvPr id="13" name="Rechteck 12"/>
          <p:cNvSpPr/>
          <p:nvPr userDrawn="1"/>
        </p:nvSpPr>
        <p:spPr>
          <a:xfrm>
            <a:off x="538789" y="6650182"/>
            <a:ext cx="4495031" cy="20781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50"/>
          </a:p>
        </p:txBody>
      </p:sp>
    </p:spTree>
    <p:extLst>
      <p:ext uri="{BB962C8B-B14F-4D97-AF65-F5344CB8AC3E}">
        <p14:creationId xmlns:p14="http://schemas.microsoft.com/office/powerpoint/2010/main" val="369158555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a:t>Mastertextformat bearbeiten</a:t>
            </a:r>
          </a:p>
        </p:txBody>
      </p:sp>
      <p:sp>
        <p:nvSpPr>
          <p:cNvPr id="6" name="Foliennummernplatzhalter 5"/>
          <p:cNvSpPr>
            <a:spLocks noGrp="1"/>
          </p:cNvSpPr>
          <p:nvPr>
            <p:ph type="sldNum" sz="quarter" idx="12"/>
          </p:nvPr>
        </p:nvSpPr>
        <p:spPr/>
        <p:txBody>
          <a:bodyPr/>
          <a:lstStyle/>
          <a:p>
            <a:fld id="{125CBDDA-5CCF-8748-8988-9DC6C8981774}" type="slidenum">
              <a:rPr lang="de-DE" smtClean="0"/>
              <a:t>‹#›</a:t>
            </a:fld>
            <a:endParaRPr lang="de-DE"/>
          </a:p>
        </p:txBody>
      </p:sp>
      <p:sp>
        <p:nvSpPr>
          <p:cNvPr id="13" name="Textplatzhalter 12">
            <a:extLst>
              <a:ext uri="{FF2B5EF4-FFF2-40B4-BE49-F238E27FC236}">
                <a16:creationId xmlns:a16="http://schemas.microsoft.com/office/drawing/2014/main" id="{3BF80593-284C-244D-84D3-4D7255E83ADA}"/>
              </a:ext>
            </a:extLst>
          </p:cNvPr>
          <p:cNvSpPr>
            <a:spLocks noGrp="1"/>
          </p:cNvSpPr>
          <p:nvPr>
            <p:ph type="body" sz="quarter" idx="13" hasCustomPrompt="1"/>
          </p:nvPr>
        </p:nvSpPr>
        <p:spPr>
          <a:xfrm>
            <a:off x="1300800" y="211200"/>
            <a:ext cx="8095055" cy="935045"/>
          </a:xfrm>
        </p:spPr>
        <p:txBody>
          <a:bodyPr anchor="b"/>
          <a:lstStyle>
            <a:lvl1pPr marL="0" indent="0" algn="l">
              <a:buNone/>
              <a:defRPr sz="2667" b="1"/>
            </a:lvl1pPr>
          </a:lstStyle>
          <a:p>
            <a:r>
              <a:rPr lang="de-DE" dirty="0"/>
              <a:t>Titel hinzufügen</a:t>
            </a:r>
          </a:p>
        </p:txBody>
      </p:sp>
      <p:sp>
        <p:nvSpPr>
          <p:cNvPr id="7" name="Fußzeilenplatzhalter 7">
            <a:extLst>
              <a:ext uri="{FF2B5EF4-FFF2-40B4-BE49-F238E27FC236}">
                <a16:creationId xmlns:a16="http://schemas.microsoft.com/office/drawing/2014/main" id="{83FF47C8-6C86-5546-BC15-F3A62C3D005B}"/>
              </a:ext>
            </a:extLst>
          </p:cNvPr>
          <p:cNvSpPr>
            <a:spLocks noGrp="1"/>
          </p:cNvSpPr>
          <p:nvPr>
            <p:ph type="ftr" sz="quarter" idx="3"/>
          </p:nvPr>
        </p:nvSpPr>
        <p:spPr>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endParaRPr lang="de-DE" dirty="0"/>
          </a:p>
        </p:txBody>
      </p:sp>
    </p:spTree>
    <p:extLst>
      <p:ext uri="{BB962C8B-B14F-4D97-AF65-F5344CB8AC3E}">
        <p14:creationId xmlns:p14="http://schemas.microsoft.com/office/powerpoint/2010/main" val="409465554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a:t>Mastertextformat bearbeiten</a:t>
            </a:r>
          </a:p>
        </p:txBody>
      </p:sp>
      <p:sp>
        <p:nvSpPr>
          <p:cNvPr id="6" name="Foliennummernplatzhalter 5"/>
          <p:cNvSpPr>
            <a:spLocks noGrp="1"/>
          </p:cNvSpPr>
          <p:nvPr>
            <p:ph type="sldNum" sz="quarter" idx="12"/>
          </p:nvPr>
        </p:nvSpPr>
        <p:spPr/>
        <p:txBody>
          <a:bodyPr/>
          <a:lstStyle/>
          <a:p>
            <a:fld id="{125CBDDA-5CCF-8748-8988-9DC6C8981774}" type="slidenum">
              <a:rPr lang="de-DE" smtClean="0"/>
              <a:t>‹#›</a:t>
            </a:fld>
            <a:endParaRPr lang="de-DE"/>
          </a:p>
        </p:txBody>
      </p:sp>
      <p:sp>
        <p:nvSpPr>
          <p:cNvPr id="5" name="Datumsplatzhalter 4"/>
          <p:cNvSpPr>
            <a:spLocks noGrp="1"/>
          </p:cNvSpPr>
          <p:nvPr>
            <p:ph type="dt" sz="half" idx="2"/>
          </p:nvPr>
        </p:nvSpPr>
        <p:spPr>
          <a:xfrm>
            <a:off x="9498065" y="6552645"/>
            <a:ext cx="1100380" cy="365125"/>
          </a:xfrm>
          <a:prstGeom prst="rect">
            <a:avLst/>
          </a:prstGeom>
        </p:spPr>
        <p:txBody>
          <a:bodyPr vert="horz" lIns="91440" tIns="45720" rIns="91440" bIns="45720" rtlCol="0" anchor="ctr"/>
          <a:lstStyle>
            <a:lvl1pPr algn="r">
              <a:defRPr sz="750">
                <a:solidFill>
                  <a:schemeClr val="tx1"/>
                </a:solidFill>
              </a:defRPr>
            </a:lvl1pPr>
          </a:lstStyle>
          <a:p>
            <a:r>
              <a:rPr lang="de-DE"/>
              <a:t>31.03.14</a:t>
            </a:r>
            <a:endParaRPr lang="de-DE" dirty="0"/>
          </a:p>
        </p:txBody>
      </p:sp>
      <p:sp>
        <p:nvSpPr>
          <p:cNvPr id="8" name="Fußzeilenplatzhalter 7"/>
          <p:cNvSpPr>
            <a:spLocks noGrp="1"/>
          </p:cNvSpPr>
          <p:nvPr>
            <p:ph type="ftr" sz="quarter" idx="3"/>
          </p:nvPr>
        </p:nvSpPr>
        <p:spPr>
          <a:xfrm>
            <a:off x="5283202" y="6560613"/>
            <a:ext cx="4182132" cy="357157"/>
          </a:xfrm>
          <a:prstGeom prst="rect">
            <a:avLst/>
          </a:prstGeom>
        </p:spPr>
        <p:txBody>
          <a:bodyPr vert="horz" lIns="91440" tIns="45720" rIns="91440" bIns="45720" rtlCol="0" anchor="ctr"/>
          <a:lstStyle>
            <a:lvl1pPr algn="ctr">
              <a:defRPr sz="750">
                <a:solidFill>
                  <a:srgbClr val="333333"/>
                </a:solidFill>
              </a:defRPr>
            </a:lvl1pPr>
          </a:lstStyle>
          <a:p>
            <a:pPr algn="l"/>
            <a:r>
              <a:rPr lang="de-DE"/>
              <a:t>Name/Vortragstitel</a:t>
            </a:r>
            <a:endParaRPr lang="de-DE" dirty="0"/>
          </a:p>
        </p:txBody>
      </p:sp>
      <p:sp>
        <p:nvSpPr>
          <p:cNvPr id="13" name="Textplatzhalter 12">
            <a:extLst>
              <a:ext uri="{FF2B5EF4-FFF2-40B4-BE49-F238E27FC236}">
                <a16:creationId xmlns:a16="http://schemas.microsoft.com/office/drawing/2014/main" id="{3BF80593-284C-244D-84D3-4D7255E83ADA}"/>
              </a:ext>
            </a:extLst>
          </p:cNvPr>
          <p:cNvSpPr>
            <a:spLocks noGrp="1"/>
          </p:cNvSpPr>
          <p:nvPr>
            <p:ph type="body" sz="quarter" idx="13" hasCustomPrompt="1"/>
          </p:nvPr>
        </p:nvSpPr>
        <p:spPr>
          <a:xfrm>
            <a:off x="423514" y="174173"/>
            <a:ext cx="8095055" cy="935045"/>
          </a:xfrm>
        </p:spPr>
        <p:txBody>
          <a:bodyPr anchor="b"/>
          <a:lstStyle>
            <a:lvl1pPr marL="0" indent="0" algn="l">
              <a:buNone/>
              <a:defRPr sz="2000" b="1"/>
            </a:lvl1pPr>
          </a:lstStyle>
          <a:p>
            <a:r>
              <a:rPr lang="de-DE" dirty="0"/>
              <a:t>Titel hinzufügen</a:t>
            </a:r>
          </a:p>
        </p:txBody>
      </p:sp>
    </p:spTree>
    <p:extLst>
      <p:ext uri="{BB962C8B-B14F-4D97-AF65-F5344CB8AC3E}">
        <p14:creationId xmlns:p14="http://schemas.microsoft.com/office/powerpoint/2010/main" val="74156029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609600" y="1600202"/>
            <a:ext cx="5384800" cy="4525963"/>
          </a:xfrm>
        </p:spPr>
        <p:txBody>
          <a:bodyPr/>
          <a:lstStyle>
            <a:lvl1pPr>
              <a:defRPr sz="1800"/>
            </a:lvl1pPr>
            <a:lvl2pPr>
              <a:defRPr sz="1500"/>
            </a:lvl2pPr>
            <a:lvl3pPr>
              <a:defRPr sz="1350"/>
            </a:lvl3pPr>
            <a:lvl4pPr>
              <a:defRPr sz="1200"/>
            </a:lvl4pPr>
            <a:lvl5pPr>
              <a:defRPr sz="1050"/>
            </a:lvl5pPr>
            <a:lvl6pPr>
              <a:defRPr sz="1350"/>
            </a:lvl6pPr>
            <a:lvl7pPr>
              <a:defRPr sz="1350"/>
            </a:lvl7pPr>
            <a:lvl8pPr>
              <a:defRPr sz="1350"/>
            </a:lvl8pPr>
            <a:lvl9pPr>
              <a:defRPr sz="1350"/>
            </a:lvl9pPr>
          </a:lstStyle>
          <a:p>
            <a:pPr lvl="0"/>
            <a:r>
              <a:rPr lang="de-DE"/>
              <a:t>Mastertextformat bearbeiten</a:t>
            </a:r>
          </a:p>
        </p:txBody>
      </p:sp>
      <p:sp>
        <p:nvSpPr>
          <p:cNvPr id="4" name="Inhaltsplatzhalter 3"/>
          <p:cNvSpPr>
            <a:spLocks noGrp="1"/>
          </p:cNvSpPr>
          <p:nvPr>
            <p:ph sz="half" idx="2"/>
          </p:nvPr>
        </p:nvSpPr>
        <p:spPr>
          <a:xfrm>
            <a:off x="6197600" y="1600202"/>
            <a:ext cx="5384800" cy="4525963"/>
          </a:xfrm>
        </p:spPr>
        <p:txBody>
          <a:bodyPr/>
          <a:lstStyle>
            <a:lvl1pPr>
              <a:defRPr sz="1800"/>
            </a:lvl1pPr>
            <a:lvl2pPr>
              <a:defRPr sz="1500"/>
            </a:lvl2pPr>
            <a:lvl3pPr>
              <a:defRPr sz="1350"/>
            </a:lvl3pPr>
            <a:lvl4pPr>
              <a:defRPr sz="1200"/>
            </a:lvl4pPr>
            <a:lvl5pPr>
              <a:defRPr sz="1050"/>
            </a:lvl5pPr>
            <a:lvl6pPr>
              <a:defRPr sz="1350"/>
            </a:lvl6pPr>
            <a:lvl7pPr>
              <a:defRPr sz="1350"/>
            </a:lvl7pPr>
            <a:lvl8pPr>
              <a:defRPr sz="1350"/>
            </a:lvl8pPr>
            <a:lvl9pPr>
              <a:defRPr sz="1350"/>
            </a:lvl9pPr>
          </a:lstStyle>
          <a:p>
            <a:pPr lvl="0"/>
            <a:r>
              <a:rPr lang="de-DE"/>
              <a:t>Mastertextformat bearbeiten</a:t>
            </a:r>
          </a:p>
        </p:txBody>
      </p:sp>
      <p:sp>
        <p:nvSpPr>
          <p:cNvPr id="7" name="Foliennummernplatzhalter 6"/>
          <p:cNvSpPr>
            <a:spLocks noGrp="1"/>
          </p:cNvSpPr>
          <p:nvPr>
            <p:ph type="sldNum" sz="quarter" idx="12"/>
          </p:nvPr>
        </p:nvSpPr>
        <p:spPr/>
        <p:txBody>
          <a:bodyPr/>
          <a:lstStyle/>
          <a:p>
            <a:fld id="{125CBDDA-5CCF-8748-8988-9DC6C8981774}" type="slidenum">
              <a:rPr lang="de-DE" smtClean="0"/>
              <a:t>‹#›</a:t>
            </a:fld>
            <a:endParaRPr lang="de-DE"/>
          </a:p>
        </p:txBody>
      </p:sp>
      <p:sp>
        <p:nvSpPr>
          <p:cNvPr id="6" name="Datumsplatzhalter 4"/>
          <p:cNvSpPr>
            <a:spLocks noGrp="1"/>
          </p:cNvSpPr>
          <p:nvPr>
            <p:ph type="dt" sz="half" idx="13"/>
          </p:nvPr>
        </p:nvSpPr>
        <p:spPr>
          <a:xfrm>
            <a:off x="9465337" y="6552645"/>
            <a:ext cx="1133108" cy="365125"/>
          </a:xfrm>
          <a:prstGeom prst="rect">
            <a:avLst/>
          </a:prstGeom>
        </p:spPr>
        <p:txBody>
          <a:bodyPr vert="horz" lIns="91440" tIns="45720" rIns="91440" bIns="45720" rtlCol="0" anchor="ctr"/>
          <a:lstStyle>
            <a:lvl1pPr algn="r">
              <a:defRPr sz="750">
                <a:solidFill>
                  <a:schemeClr val="tx1"/>
                </a:solidFill>
              </a:defRPr>
            </a:lvl1pPr>
          </a:lstStyle>
          <a:p>
            <a:r>
              <a:rPr lang="de-DE"/>
              <a:t>31.03.14</a:t>
            </a:r>
            <a:endParaRPr lang="de-DE" dirty="0"/>
          </a:p>
        </p:txBody>
      </p:sp>
      <p:sp>
        <p:nvSpPr>
          <p:cNvPr id="9" name="Fußzeilenplatzhalter 7"/>
          <p:cNvSpPr>
            <a:spLocks noGrp="1"/>
          </p:cNvSpPr>
          <p:nvPr>
            <p:ph type="ftr" sz="quarter" idx="3"/>
          </p:nvPr>
        </p:nvSpPr>
        <p:spPr>
          <a:xfrm>
            <a:off x="5283202" y="6560613"/>
            <a:ext cx="4182132" cy="357157"/>
          </a:xfrm>
          <a:prstGeom prst="rect">
            <a:avLst/>
          </a:prstGeom>
        </p:spPr>
        <p:txBody>
          <a:bodyPr vert="horz" lIns="91440" tIns="45720" rIns="91440" bIns="45720" rtlCol="0" anchor="ctr"/>
          <a:lstStyle>
            <a:lvl1pPr algn="ctr">
              <a:defRPr sz="750">
                <a:solidFill>
                  <a:srgbClr val="333333"/>
                </a:solidFill>
              </a:defRPr>
            </a:lvl1pPr>
          </a:lstStyle>
          <a:p>
            <a:pPr algn="l"/>
            <a:r>
              <a:rPr lang="de-DE"/>
              <a:t>Name/Vortragstitel</a:t>
            </a:r>
            <a:endParaRPr lang="de-DE" dirty="0"/>
          </a:p>
        </p:txBody>
      </p:sp>
    </p:spTree>
    <p:extLst>
      <p:ext uri="{BB962C8B-B14F-4D97-AF65-F5344CB8AC3E}">
        <p14:creationId xmlns:p14="http://schemas.microsoft.com/office/powerpoint/2010/main" val="288258430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5" name="Foliennummernplatzhalter 4"/>
          <p:cNvSpPr>
            <a:spLocks noGrp="1"/>
          </p:cNvSpPr>
          <p:nvPr>
            <p:ph type="sldNum" sz="quarter" idx="12"/>
          </p:nvPr>
        </p:nvSpPr>
        <p:spPr/>
        <p:txBody>
          <a:bodyPr/>
          <a:lstStyle/>
          <a:p>
            <a:fld id="{125CBDDA-5CCF-8748-8988-9DC6C8981774}" type="slidenum">
              <a:rPr lang="de-DE" smtClean="0"/>
              <a:t>‹#›</a:t>
            </a:fld>
            <a:endParaRPr lang="de-DE"/>
          </a:p>
        </p:txBody>
      </p:sp>
      <p:sp>
        <p:nvSpPr>
          <p:cNvPr id="4" name="Datumsplatzhalter 4"/>
          <p:cNvSpPr>
            <a:spLocks noGrp="1"/>
          </p:cNvSpPr>
          <p:nvPr>
            <p:ph type="dt" sz="half" idx="2"/>
          </p:nvPr>
        </p:nvSpPr>
        <p:spPr>
          <a:xfrm>
            <a:off x="9465337" y="6552645"/>
            <a:ext cx="1133108" cy="365125"/>
          </a:xfrm>
          <a:prstGeom prst="rect">
            <a:avLst/>
          </a:prstGeom>
        </p:spPr>
        <p:txBody>
          <a:bodyPr vert="horz" lIns="91440" tIns="45720" rIns="91440" bIns="45720" rtlCol="0" anchor="ctr"/>
          <a:lstStyle>
            <a:lvl1pPr algn="r">
              <a:defRPr sz="750">
                <a:solidFill>
                  <a:schemeClr val="tx1"/>
                </a:solidFill>
              </a:defRPr>
            </a:lvl1pPr>
          </a:lstStyle>
          <a:p>
            <a:r>
              <a:rPr lang="de-DE"/>
              <a:t>31.03.14</a:t>
            </a:r>
            <a:endParaRPr lang="de-DE" dirty="0"/>
          </a:p>
        </p:txBody>
      </p:sp>
      <p:sp>
        <p:nvSpPr>
          <p:cNvPr id="7" name="Fußzeilenplatzhalter 7"/>
          <p:cNvSpPr>
            <a:spLocks noGrp="1"/>
          </p:cNvSpPr>
          <p:nvPr>
            <p:ph type="ftr" sz="quarter" idx="3"/>
          </p:nvPr>
        </p:nvSpPr>
        <p:spPr>
          <a:xfrm>
            <a:off x="5283202" y="6560613"/>
            <a:ext cx="4182132" cy="357157"/>
          </a:xfrm>
          <a:prstGeom prst="rect">
            <a:avLst/>
          </a:prstGeom>
        </p:spPr>
        <p:txBody>
          <a:bodyPr vert="horz" lIns="91440" tIns="45720" rIns="91440" bIns="45720" rtlCol="0" anchor="ctr"/>
          <a:lstStyle>
            <a:lvl1pPr algn="ctr">
              <a:defRPr sz="750">
                <a:solidFill>
                  <a:srgbClr val="333333"/>
                </a:solidFill>
              </a:defRPr>
            </a:lvl1pPr>
          </a:lstStyle>
          <a:p>
            <a:pPr algn="l"/>
            <a:r>
              <a:rPr lang="de-DE"/>
              <a:t>Name/Vortragstitel</a:t>
            </a:r>
            <a:endParaRPr lang="de-DE" dirty="0"/>
          </a:p>
        </p:txBody>
      </p:sp>
    </p:spTree>
    <p:extLst>
      <p:ext uri="{BB962C8B-B14F-4D97-AF65-F5344CB8AC3E}">
        <p14:creationId xmlns:p14="http://schemas.microsoft.com/office/powerpoint/2010/main" val="295641432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Tree>
    <p:extLst>
      <p:ext uri="{BB962C8B-B14F-4D97-AF65-F5344CB8AC3E}">
        <p14:creationId xmlns:p14="http://schemas.microsoft.com/office/powerpoint/2010/main" val="169994003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itelplatzhalter 1"/>
          <p:cNvSpPr>
            <a:spLocks noGrp="1"/>
          </p:cNvSpPr>
          <p:nvPr>
            <p:ph type="title" hasCustomPrompt="1"/>
          </p:nvPr>
        </p:nvSpPr>
        <p:spPr>
          <a:xfrm>
            <a:off x="1908848" y="122225"/>
            <a:ext cx="6231467" cy="787557"/>
          </a:xfrm>
          <a:prstGeom prst="rect">
            <a:avLst/>
          </a:prstGeom>
        </p:spPr>
        <p:txBody>
          <a:bodyPr vert="horz" lIns="91440" tIns="45720" rIns="91440" bIns="45720" rtlCol="0" anchor="ctr" anchorCtr="0">
            <a:normAutofit/>
          </a:bodyPr>
          <a:lstStyle>
            <a:lvl1pPr>
              <a:defRPr/>
            </a:lvl1pPr>
          </a:lstStyle>
          <a:p>
            <a:r>
              <a:rPr lang="de-DE" dirty="0"/>
              <a:t>Mastertitelformat bearbeiten</a:t>
            </a:r>
          </a:p>
        </p:txBody>
      </p:sp>
      <p:pic>
        <p:nvPicPr>
          <p:cNvPr id="5" name="Grafik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44" y="31685"/>
            <a:ext cx="1401531" cy="887333"/>
          </a:xfrm>
          <a:prstGeom prst="rect">
            <a:avLst/>
          </a:prstGeom>
        </p:spPr>
      </p:pic>
    </p:spTree>
    <p:extLst>
      <p:ext uri="{BB962C8B-B14F-4D97-AF65-F5344CB8AC3E}">
        <p14:creationId xmlns:p14="http://schemas.microsoft.com/office/powerpoint/2010/main" val="235247712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2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itelplatzhalter 1"/>
          <p:cNvSpPr>
            <a:spLocks noGrp="1"/>
          </p:cNvSpPr>
          <p:nvPr>
            <p:ph type="title" hasCustomPrompt="1"/>
          </p:nvPr>
        </p:nvSpPr>
        <p:spPr>
          <a:xfrm>
            <a:off x="1908848" y="122225"/>
            <a:ext cx="6231467" cy="787557"/>
          </a:xfrm>
          <a:prstGeom prst="rect">
            <a:avLst/>
          </a:prstGeom>
        </p:spPr>
        <p:txBody>
          <a:bodyPr vert="horz" lIns="91440" tIns="45720" rIns="91440" bIns="45720" rtlCol="0" anchor="ctr" anchorCtr="0">
            <a:normAutofit/>
          </a:bodyPr>
          <a:lstStyle>
            <a:lvl1pPr>
              <a:defRPr/>
            </a:lvl1pPr>
          </a:lstStyle>
          <a:p>
            <a:r>
              <a:rPr lang="de-DE" dirty="0"/>
              <a:t>Mastertitelformat bearbeiten</a:t>
            </a:r>
          </a:p>
        </p:txBody>
      </p:sp>
      <p:pic>
        <p:nvPicPr>
          <p:cNvPr id="5" name="Grafik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44" y="31685"/>
            <a:ext cx="1401531" cy="887333"/>
          </a:xfrm>
          <a:prstGeom prst="rect">
            <a:avLst/>
          </a:prstGeom>
        </p:spPr>
      </p:pic>
    </p:spTree>
    <p:extLst>
      <p:ext uri="{BB962C8B-B14F-4D97-AF65-F5344CB8AC3E}">
        <p14:creationId xmlns:p14="http://schemas.microsoft.com/office/powerpoint/2010/main" val="366407003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1_Zwei Inhalte">
    <p:spTree>
      <p:nvGrpSpPr>
        <p:cNvPr id="1" name=""/>
        <p:cNvGrpSpPr/>
        <p:nvPr/>
      </p:nvGrpSpPr>
      <p:grpSpPr>
        <a:xfrm>
          <a:off x="0" y="0"/>
          <a:ext cx="0" cy="0"/>
          <a:chOff x="0" y="0"/>
          <a:chExt cx="0" cy="0"/>
        </a:xfrm>
      </p:grpSpPr>
      <p:sp>
        <p:nvSpPr>
          <p:cNvPr id="64" name="Title Text"/>
          <p:cNvSpPr txBox="1">
            <a:spLocks noGrp="1"/>
          </p:cNvSpPr>
          <p:nvPr>
            <p:ph type="title"/>
          </p:nvPr>
        </p:nvSpPr>
        <p:spPr>
          <a:xfrm>
            <a:off x="1300801" y="211200"/>
            <a:ext cx="8172315" cy="787560"/>
          </a:xfrm>
          <a:prstGeom prst="rect">
            <a:avLst/>
          </a:prstGeom>
        </p:spPr>
        <p:txBody>
          <a:bodyPr>
            <a:normAutofit/>
          </a:bodyPr>
          <a:lstStyle/>
          <a:p>
            <a:r>
              <a:t>Title Text</a:t>
            </a:r>
          </a:p>
        </p:txBody>
      </p:sp>
      <p:sp>
        <p:nvSpPr>
          <p:cNvPr id="65" name="Body Level One…"/>
          <p:cNvSpPr txBox="1">
            <a:spLocks noGrp="1"/>
          </p:cNvSpPr>
          <p:nvPr>
            <p:ph type="body" sz="half" idx="1"/>
          </p:nvPr>
        </p:nvSpPr>
        <p:spPr>
          <a:xfrm>
            <a:off x="609600" y="1600201"/>
            <a:ext cx="5384800" cy="452596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 name="Fußzeilenplatzhalter 7">
            <a:extLst>
              <a:ext uri="{FF2B5EF4-FFF2-40B4-BE49-F238E27FC236}">
                <a16:creationId xmlns:a16="http://schemas.microsoft.com/office/drawing/2014/main" id="{8D68404F-1C44-D34F-BA78-D23F17F9C9DD}"/>
              </a:ext>
            </a:extLst>
          </p:cNvPr>
          <p:cNvSpPr>
            <a:spLocks noGrp="1"/>
          </p:cNvSpPr>
          <p:nvPr>
            <p:ph type="ftr" sz="quarter" idx="3"/>
          </p:nvPr>
        </p:nvSpPr>
        <p:spPr>
          <a:xfrm>
            <a:off x="5350935" y="6560613"/>
            <a:ext cx="4182132" cy="357157"/>
          </a:xfrm>
          <a:prstGeom prst="rect">
            <a:avLst/>
          </a:prstGeom>
        </p:spPr>
        <p:txBody>
          <a:bodyPr vert="horz" lIns="91440" tIns="45720" rIns="91440" bIns="45720" rtlCol="0" anchor="ctr"/>
          <a:lstStyle>
            <a:lvl1pPr algn="ctr">
              <a:defRPr sz="750">
                <a:solidFill>
                  <a:srgbClr val="333333"/>
                </a:solidFill>
              </a:defRPr>
            </a:lvl1pPr>
          </a:lstStyle>
          <a:p>
            <a:pPr algn="l"/>
            <a:r>
              <a:rPr lang="de-DE"/>
              <a:t>W. Korten ECE/ECSG</a:t>
            </a:r>
          </a:p>
        </p:txBody>
      </p:sp>
    </p:spTree>
    <p:extLst>
      <p:ext uri="{BB962C8B-B14F-4D97-AF65-F5344CB8AC3E}">
        <p14:creationId xmlns:p14="http://schemas.microsoft.com/office/powerpoint/2010/main" val="3323992663"/>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2868706" y="3650765"/>
            <a:ext cx="5737412" cy="779867"/>
          </a:xfrm>
        </p:spPr>
        <p:txBody>
          <a:bodyPr anchor="b" anchorCtr="0">
            <a:noAutofit/>
          </a:bodyPr>
          <a:lstStyle>
            <a:lvl1pPr algn="ctr">
              <a:defRPr sz="3200">
                <a:solidFill>
                  <a:srgbClr val="666666"/>
                </a:solidFill>
              </a:defRPr>
            </a:lvl1pPr>
          </a:lstStyle>
          <a:p>
            <a:r>
              <a:rPr lang="de-DE"/>
              <a:t>Mastertitelformat bearbeiten</a:t>
            </a:r>
            <a:endParaRPr lang="de-DE" dirty="0"/>
          </a:p>
        </p:txBody>
      </p:sp>
      <p:sp>
        <p:nvSpPr>
          <p:cNvPr id="3" name="Untertitel 2"/>
          <p:cNvSpPr>
            <a:spLocks noGrp="1"/>
          </p:cNvSpPr>
          <p:nvPr>
            <p:ph type="subTitle" idx="1"/>
          </p:nvPr>
        </p:nvSpPr>
        <p:spPr>
          <a:xfrm>
            <a:off x="2868705" y="4430631"/>
            <a:ext cx="5737413" cy="709135"/>
          </a:xfrm>
        </p:spPr>
        <p:txBody>
          <a:bodyPr>
            <a:normAutofit/>
          </a:bodyPr>
          <a:lstStyle>
            <a:lvl1pPr marL="0" indent="0" algn="ctr">
              <a:buNone/>
              <a:defRPr sz="2000">
                <a:solidFill>
                  <a:schemeClr val="bg1">
                    <a:lumMod val="6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de-DE"/>
              <a:t>Master-Untertitelformat bearbeiten</a:t>
            </a:r>
            <a:endParaRPr lang="de-DE" dirty="0"/>
          </a:p>
        </p:txBody>
      </p:sp>
      <p:pic>
        <p:nvPicPr>
          <p:cNvPr id="9" name="Picture 1" descr="FCAR3________L____4___ Kopie">
            <a:extLst>
              <a:ext uri="{FF2B5EF4-FFF2-40B4-BE49-F238E27FC236}">
                <a16:creationId xmlns:a16="http://schemas.microsoft.com/office/drawing/2014/main" id="{DF37D610-F496-F947-8E60-81776D28C98E}"/>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 y="3"/>
            <a:ext cx="4110567" cy="2796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0" descr="image007">
            <a:extLst>
              <a:ext uri="{FF2B5EF4-FFF2-40B4-BE49-F238E27FC236}">
                <a16:creationId xmlns:a16="http://schemas.microsoft.com/office/drawing/2014/main" id="{73C0CA6E-AAD6-224E-86AF-1C57D5E19C71}"/>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064500" y="3"/>
            <a:ext cx="4218517" cy="2559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1">
            <a:extLst>
              <a:ext uri="{FF2B5EF4-FFF2-40B4-BE49-F238E27FC236}">
                <a16:creationId xmlns:a16="http://schemas.microsoft.com/office/drawing/2014/main" id="{D3F49377-86C0-4C45-A881-9FB367CD3429}"/>
              </a:ext>
            </a:extLst>
          </p:cNvPr>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4110568" y="0"/>
            <a:ext cx="3953933" cy="2575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Line 76">
            <a:extLst>
              <a:ext uri="{FF2B5EF4-FFF2-40B4-BE49-F238E27FC236}">
                <a16:creationId xmlns:a16="http://schemas.microsoft.com/office/drawing/2014/main" id="{F8D3A28D-3EDA-234A-84BE-248A67617924}"/>
              </a:ext>
            </a:extLst>
          </p:cNvPr>
          <p:cNvSpPr>
            <a:spLocks noChangeShapeType="1"/>
          </p:cNvSpPr>
          <p:nvPr userDrawn="1"/>
        </p:nvSpPr>
        <p:spPr bwMode="auto">
          <a:xfrm>
            <a:off x="8064500" y="0"/>
            <a:ext cx="0" cy="2584451"/>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sz="3733"/>
          </a:p>
        </p:txBody>
      </p:sp>
      <p:sp>
        <p:nvSpPr>
          <p:cNvPr id="15" name="Line 75">
            <a:extLst>
              <a:ext uri="{FF2B5EF4-FFF2-40B4-BE49-F238E27FC236}">
                <a16:creationId xmlns:a16="http://schemas.microsoft.com/office/drawing/2014/main" id="{D8AA2EA6-0E61-F240-BC09-5003FB833D2A}"/>
              </a:ext>
            </a:extLst>
          </p:cNvPr>
          <p:cNvSpPr>
            <a:spLocks noChangeShapeType="1"/>
          </p:cNvSpPr>
          <p:nvPr userDrawn="1"/>
        </p:nvSpPr>
        <p:spPr bwMode="auto">
          <a:xfrm>
            <a:off x="4110567" y="0"/>
            <a:ext cx="0" cy="2575984"/>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sz="3733"/>
          </a:p>
        </p:txBody>
      </p:sp>
      <p:sp>
        <p:nvSpPr>
          <p:cNvPr id="16" name="Rectangle 69">
            <a:extLst>
              <a:ext uri="{FF2B5EF4-FFF2-40B4-BE49-F238E27FC236}">
                <a16:creationId xmlns:a16="http://schemas.microsoft.com/office/drawing/2014/main" id="{60098885-E15C-2C46-BD2E-25E3A5A349F9}"/>
              </a:ext>
            </a:extLst>
          </p:cNvPr>
          <p:cNvSpPr>
            <a:spLocks noChangeArrowheads="1"/>
          </p:cNvSpPr>
          <p:nvPr userDrawn="1"/>
        </p:nvSpPr>
        <p:spPr bwMode="auto">
          <a:xfrm>
            <a:off x="0" y="8047569"/>
            <a:ext cx="12192000" cy="112184"/>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charset="0"/>
                <a:ea typeface="ＭＳ Ｐゴシック" charset="-128"/>
              </a:defRPr>
            </a:lvl1pPr>
            <a:lvl2pPr marL="742950" indent="-285750" eaLnBrk="0" hangingPunct="0">
              <a:defRPr sz="1200">
                <a:solidFill>
                  <a:schemeClr val="tx1"/>
                </a:solidFill>
                <a:latin typeface="Arial" charset="0"/>
                <a:ea typeface="ＭＳ Ｐゴシック" charset="-128"/>
              </a:defRPr>
            </a:lvl2pPr>
            <a:lvl3pPr marL="1143000" indent="-228600" eaLnBrk="0" hangingPunct="0">
              <a:defRPr sz="1200">
                <a:solidFill>
                  <a:schemeClr val="tx1"/>
                </a:solidFill>
                <a:latin typeface="Arial" charset="0"/>
                <a:ea typeface="ＭＳ Ｐゴシック" charset="-128"/>
              </a:defRPr>
            </a:lvl3pPr>
            <a:lvl4pPr marL="1600200" indent="-228600" eaLnBrk="0" hangingPunct="0">
              <a:defRPr sz="1200">
                <a:solidFill>
                  <a:schemeClr val="tx1"/>
                </a:solidFill>
                <a:latin typeface="Arial" charset="0"/>
                <a:ea typeface="ＭＳ Ｐゴシック" charset="-128"/>
              </a:defRPr>
            </a:lvl4pPr>
            <a:lvl5pPr marL="2057400" indent="-228600" eaLnBrk="0" hangingPunct="0">
              <a:defRPr sz="1200">
                <a:solidFill>
                  <a:schemeClr val="tx1"/>
                </a:solidFill>
                <a:latin typeface="Arial" charset="0"/>
                <a:ea typeface="ＭＳ Ｐゴシック" charset="-128"/>
              </a:defRPr>
            </a:lvl5pPr>
            <a:lvl6pPr marL="2514600" indent="-228600" eaLnBrk="0" fontAlgn="base" hangingPunct="0">
              <a:spcBef>
                <a:spcPct val="0"/>
              </a:spcBef>
              <a:spcAft>
                <a:spcPct val="0"/>
              </a:spcAft>
              <a:defRPr sz="1200">
                <a:solidFill>
                  <a:schemeClr val="tx1"/>
                </a:solidFill>
                <a:latin typeface="Arial" charset="0"/>
                <a:ea typeface="ＭＳ Ｐゴシック" charset="-128"/>
              </a:defRPr>
            </a:lvl6pPr>
            <a:lvl7pPr marL="2971800" indent="-228600" eaLnBrk="0" fontAlgn="base" hangingPunct="0">
              <a:spcBef>
                <a:spcPct val="0"/>
              </a:spcBef>
              <a:spcAft>
                <a:spcPct val="0"/>
              </a:spcAft>
              <a:defRPr sz="1200">
                <a:solidFill>
                  <a:schemeClr val="tx1"/>
                </a:solidFill>
                <a:latin typeface="Arial" charset="0"/>
                <a:ea typeface="ＭＳ Ｐゴシック" charset="-128"/>
              </a:defRPr>
            </a:lvl7pPr>
            <a:lvl8pPr marL="3429000" indent="-228600" eaLnBrk="0" fontAlgn="base" hangingPunct="0">
              <a:spcBef>
                <a:spcPct val="0"/>
              </a:spcBef>
              <a:spcAft>
                <a:spcPct val="0"/>
              </a:spcAft>
              <a:defRPr sz="1200">
                <a:solidFill>
                  <a:schemeClr val="tx1"/>
                </a:solidFill>
                <a:latin typeface="Arial" charset="0"/>
                <a:ea typeface="ＭＳ Ｐゴシック" charset="-128"/>
              </a:defRPr>
            </a:lvl8pPr>
            <a:lvl9pPr marL="3886200" indent="-228600" eaLnBrk="0" fontAlgn="base" hangingPunct="0">
              <a:spcBef>
                <a:spcPct val="0"/>
              </a:spcBef>
              <a:spcAft>
                <a:spcPct val="0"/>
              </a:spcAft>
              <a:defRPr sz="1200">
                <a:solidFill>
                  <a:schemeClr val="tx1"/>
                </a:solidFill>
                <a:latin typeface="Arial" charset="0"/>
                <a:ea typeface="ＭＳ Ｐゴシック" charset="-128"/>
              </a:defRPr>
            </a:lvl9pPr>
          </a:lstStyle>
          <a:p>
            <a:pPr eaLnBrk="1" hangingPunct="1"/>
            <a:endParaRPr lang="en-US" altLang="x-none" sz="2400">
              <a:solidFill>
                <a:srgbClr val="000000"/>
              </a:solidFill>
              <a:ea typeface="MS PGothic" charset="-128"/>
            </a:endParaRPr>
          </a:p>
        </p:txBody>
      </p:sp>
      <p:sp>
        <p:nvSpPr>
          <p:cNvPr id="17" name="Rectangle 78">
            <a:extLst>
              <a:ext uri="{FF2B5EF4-FFF2-40B4-BE49-F238E27FC236}">
                <a16:creationId xmlns:a16="http://schemas.microsoft.com/office/drawing/2014/main" id="{597465DE-8F53-6F43-882A-922657E76FF7}"/>
              </a:ext>
            </a:extLst>
          </p:cNvPr>
          <p:cNvSpPr>
            <a:spLocks noChangeArrowheads="1"/>
          </p:cNvSpPr>
          <p:nvPr userDrawn="1"/>
        </p:nvSpPr>
        <p:spPr bwMode="auto">
          <a:xfrm>
            <a:off x="0" y="6"/>
            <a:ext cx="12192000" cy="2611967"/>
          </a:xfrm>
          <a:prstGeom prst="rect">
            <a:avLst/>
          </a:prstGeom>
          <a:solidFill>
            <a:schemeClr val="bg1">
              <a:alpha val="3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charset="0"/>
                <a:ea typeface="ＭＳ Ｐゴシック" charset="-128"/>
              </a:defRPr>
            </a:lvl1pPr>
            <a:lvl2pPr marL="742950" indent="-285750" eaLnBrk="0" hangingPunct="0">
              <a:defRPr sz="1200">
                <a:solidFill>
                  <a:schemeClr val="tx1"/>
                </a:solidFill>
                <a:latin typeface="Arial" charset="0"/>
                <a:ea typeface="ＭＳ Ｐゴシック" charset="-128"/>
              </a:defRPr>
            </a:lvl2pPr>
            <a:lvl3pPr marL="1143000" indent="-228600" eaLnBrk="0" hangingPunct="0">
              <a:defRPr sz="1200">
                <a:solidFill>
                  <a:schemeClr val="tx1"/>
                </a:solidFill>
                <a:latin typeface="Arial" charset="0"/>
                <a:ea typeface="ＭＳ Ｐゴシック" charset="-128"/>
              </a:defRPr>
            </a:lvl3pPr>
            <a:lvl4pPr marL="1600200" indent="-228600" eaLnBrk="0" hangingPunct="0">
              <a:defRPr sz="1200">
                <a:solidFill>
                  <a:schemeClr val="tx1"/>
                </a:solidFill>
                <a:latin typeface="Arial" charset="0"/>
                <a:ea typeface="ＭＳ Ｐゴシック" charset="-128"/>
              </a:defRPr>
            </a:lvl4pPr>
            <a:lvl5pPr marL="2057400" indent="-228600" eaLnBrk="0" hangingPunct="0">
              <a:defRPr sz="1200">
                <a:solidFill>
                  <a:schemeClr val="tx1"/>
                </a:solidFill>
                <a:latin typeface="Arial" charset="0"/>
                <a:ea typeface="ＭＳ Ｐゴシック" charset="-128"/>
              </a:defRPr>
            </a:lvl5pPr>
            <a:lvl6pPr marL="2514600" indent="-228600" eaLnBrk="0" fontAlgn="base" hangingPunct="0">
              <a:spcBef>
                <a:spcPct val="0"/>
              </a:spcBef>
              <a:spcAft>
                <a:spcPct val="0"/>
              </a:spcAft>
              <a:defRPr sz="1200">
                <a:solidFill>
                  <a:schemeClr val="tx1"/>
                </a:solidFill>
                <a:latin typeface="Arial" charset="0"/>
                <a:ea typeface="ＭＳ Ｐゴシック" charset="-128"/>
              </a:defRPr>
            </a:lvl6pPr>
            <a:lvl7pPr marL="2971800" indent="-228600" eaLnBrk="0" fontAlgn="base" hangingPunct="0">
              <a:spcBef>
                <a:spcPct val="0"/>
              </a:spcBef>
              <a:spcAft>
                <a:spcPct val="0"/>
              </a:spcAft>
              <a:defRPr sz="1200">
                <a:solidFill>
                  <a:schemeClr val="tx1"/>
                </a:solidFill>
                <a:latin typeface="Arial" charset="0"/>
                <a:ea typeface="ＭＳ Ｐゴシック" charset="-128"/>
              </a:defRPr>
            </a:lvl7pPr>
            <a:lvl8pPr marL="3429000" indent="-228600" eaLnBrk="0" fontAlgn="base" hangingPunct="0">
              <a:spcBef>
                <a:spcPct val="0"/>
              </a:spcBef>
              <a:spcAft>
                <a:spcPct val="0"/>
              </a:spcAft>
              <a:defRPr sz="1200">
                <a:solidFill>
                  <a:schemeClr val="tx1"/>
                </a:solidFill>
                <a:latin typeface="Arial" charset="0"/>
                <a:ea typeface="ＭＳ Ｐゴシック" charset="-128"/>
              </a:defRPr>
            </a:lvl8pPr>
            <a:lvl9pPr marL="3886200" indent="-228600" eaLnBrk="0" fontAlgn="base" hangingPunct="0">
              <a:spcBef>
                <a:spcPct val="0"/>
              </a:spcBef>
              <a:spcAft>
                <a:spcPct val="0"/>
              </a:spcAft>
              <a:defRPr sz="1200">
                <a:solidFill>
                  <a:schemeClr val="tx1"/>
                </a:solidFill>
                <a:latin typeface="Arial" charset="0"/>
                <a:ea typeface="ＭＳ Ｐゴシック" charset="-128"/>
              </a:defRPr>
            </a:lvl9pPr>
          </a:lstStyle>
          <a:p>
            <a:pPr eaLnBrk="1" hangingPunct="1"/>
            <a:endParaRPr lang="en-US" altLang="x-none" sz="2400">
              <a:solidFill>
                <a:srgbClr val="000000"/>
              </a:solidFill>
              <a:ea typeface="MS PGothic" charset="-128"/>
            </a:endParaRPr>
          </a:p>
        </p:txBody>
      </p:sp>
      <p:sp>
        <p:nvSpPr>
          <p:cNvPr id="18" name="Rectangle 62">
            <a:extLst>
              <a:ext uri="{FF2B5EF4-FFF2-40B4-BE49-F238E27FC236}">
                <a16:creationId xmlns:a16="http://schemas.microsoft.com/office/drawing/2014/main" id="{3C8E9EE1-316D-DA41-83E7-D5E3583A7D70}"/>
              </a:ext>
            </a:extLst>
          </p:cNvPr>
          <p:cNvSpPr>
            <a:spLocks noChangeArrowheads="1"/>
          </p:cNvSpPr>
          <p:nvPr userDrawn="1"/>
        </p:nvSpPr>
        <p:spPr bwMode="auto">
          <a:xfrm>
            <a:off x="27101" y="2578469"/>
            <a:ext cx="12164899" cy="3482999"/>
          </a:xfrm>
          <a:prstGeom prst="rect">
            <a:avLst/>
          </a:prstGeom>
          <a:solidFill>
            <a:srgbClr val="0059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charset="0"/>
                <a:ea typeface="ＭＳ Ｐゴシック" charset="-128"/>
              </a:defRPr>
            </a:lvl1pPr>
            <a:lvl2pPr marL="742950" indent="-285750" eaLnBrk="0" hangingPunct="0">
              <a:defRPr sz="1200">
                <a:solidFill>
                  <a:schemeClr val="tx1"/>
                </a:solidFill>
                <a:latin typeface="Arial" charset="0"/>
                <a:ea typeface="ＭＳ Ｐゴシック" charset="-128"/>
              </a:defRPr>
            </a:lvl2pPr>
            <a:lvl3pPr marL="1143000" indent="-228600" eaLnBrk="0" hangingPunct="0">
              <a:defRPr sz="1200">
                <a:solidFill>
                  <a:schemeClr val="tx1"/>
                </a:solidFill>
                <a:latin typeface="Arial" charset="0"/>
                <a:ea typeface="ＭＳ Ｐゴシック" charset="-128"/>
              </a:defRPr>
            </a:lvl3pPr>
            <a:lvl4pPr marL="1600200" indent="-228600" eaLnBrk="0" hangingPunct="0">
              <a:defRPr sz="1200">
                <a:solidFill>
                  <a:schemeClr val="tx1"/>
                </a:solidFill>
                <a:latin typeface="Arial" charset="0"/>
                <a:ea typeface="ＭＳ Ｐゴシック" charset="-128"/>
              </a:defRPr>
            </a:lvl4pPr>
            <a:lvl5pPr marL="2057400" indent="-228600" eaLnBrk="0" hangingPunct="0">
              <a:defRPr sz="1200">
                <a:solidFill>
                  <a:schemeClr val="tx1"/>
                </a:solidFill>
                <a:latin typeface="Arial" charset="0"/>
                <a:ea typeface="ＭＳ Ｐゴシック" charset="-128"/>
              </a:defRPr>
            </a:lvl5pPr>
            <a:lvl6pPr marL="2514600" indent="-228600" eaLnBrk="0" fontAlgn="base" hangingPunct="0">
              <a:spcBef>
                <a:spcPct val="0"/>
              </a:spcBef>
              <a:spcAft>
                <a:spcPct val="0"/>
              </a:spcAft>
              <a:defRPr sz="1200">
                <a:solidFill>
                  <a:schemeClr val="tx1"/>
                </a:solidFill>
                <a:latin typeface="Arial" charset="0"/>
                <a:ea typeface="ＭＳ Ｐゴシック" charset="-128"/>
              </a:defRPr>
            </a:lvl6pPr>
            <a:lvl7pPr marL="2971800" indent="-228600" eaLnBrk="0" fontAlgn="base" hangingPunct="0">
              <a:spcBef>
                <a:spcPct val="0"/>
              </a:spcBef>
              <a:spcAft>
                <a:spcPct val="0"/>
              </a:spcAft>
              <a:defRPr sz="1200">
                <a:solidFill>
                  <a:schemeClr val="tx1"/>
                </a:solidFill>
                <a:latin typeface="Arial" charset="0"/>
                <a:ea typeface="ＭＳ Ｐゴシック" charset="-128"/>
              </a:defRPr>
            </a:lvl7pPr>
            <a:lvl8pPr marL="3429000" indent="-228600" eaLnBrk="0" fontAlgn="base" hangingPunct="0">
              <a:spcBef>
                <a:spcPct val="0"/>
              </a:spcBef>
              <a:spcAft>
                <a:spcPct val="0"/>
              </a:spcAft>
              <a:defRPr sz="1200">
                <a:solidFill>
                  <a:schemeClr val="tx1"/>
                </a:solidFill>
                <a:latin typeface="Arial" charset="0"/>
                <a:ea typeface="ＭＳ Ｐゴシック" charset="-128"/>
              </a:defRPr>
            </a:lvl8pPr>
            <a:lvl9pPr marL="3886200" indent="-228600" eaLnBrk="0" fontAlgn="base" hangingPunct="0">
              <a:spcBef>
                <a:spcPct val="0"/>
              </a:spcBef>
              <a:spcAft>
                <a:spcPct val="0"/>
              </a:spcAft>
              <a:defRPr sz="1200">
                <a:solidFill>
                  <a:schemeClr val="tx1"/>
                </a:solidFill>
                <a:latin typeface="Arial" charset="0"/>
                <a:ea typeface="ＭＳ Ｐゴシック" charset="-128"/>
              </a:defRPr>
            </a:lvl9pPr>
          </a:lstStyle>
          <a:p>
            <a:pPr algn="ctr" eaLnBrk="1" hangingPunct="1"/>
            <a:endParaRPr lang="en-GB" altLang="x-none" sz="2400" dirty="0">
              <a:solidFill>
                <a:srgbClr val="000000"/>
              </a:solidFill>
              <a:ea typeface="MS PGothic" charset="-128"/>
            </a:endParaRPr>
          </a:p>
        </p:txBody>
      </p:sp>
      <p:sp>
        <p:nvSpPr>
          <p:cNvPr id="19" name="Line 82">
            <a:extLst>
              <a:ext uri="{FF2B5EF4-FFF2-40B4-BE49-F238E27FC236}">
                <a16:creationId xmlns:a16="http://schemas.microsoft.com/office/drawing/2014/main" id="{68851887-00AF-A04A-9BF5-2CFD179A7044}"/>
              </a:ext>
            </a:extLst>
          </p:cNvPr>
          <p:cNvSpPr>
            <a:spLocks noChangeShapeType="1"/>
          </p:cNvSpPr>
          <p:nvPr userDrawn="1"/>
        </p:nvSpPr>
        <p:spPr bwMode="auto">
          <a:xfrm rot="16200000">
            <a:off x="6096000" y="-3511549"/>
            <a:ext cx="0" cy="121920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sz="3733"/>
          </a:p>
        </p:txBody>
      </p:sp>
      <p:pic>
        <p:nvPicPr>
          <p:cNvPr id="20" name="Picture 87" descr="FAIR_farb_RGB_3cm">
            <a:extLst>
              <a:ext uri="{FF2B5EF4-FFF2-40B4-BE49-F238E27FC236}">
                <a16:creationId xmlns:a16="http://schemas.microsoft.com/office/drawing/2014/main" id="{287E9EE1-0159-F245-8A2F-D5840C00743B}"/>
              </a:ext>
            </a:extLst>
          </p:cNvPr>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11139095" y="6053107"/>
            <a:ext cx="1047125" cy="825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 22">
            <a:extLst>
              <a:ext uri="{FF2B5EF4-FFF2-40B4-BE49-F238E27FC236}">
                <a16:creationId xmlns:a16="http://schemas.microsoft.com/office/drawing/2014/main" id="{1E771241-C1C2-0F4D-9083-8A6C2A103490}"/>
              </a:ext>
            </a:extLst>
          </p:cNvPr>
          <p:cNvGrpSpPr/>
          <p:nvPr userDrawn="1"/>
        </p:nvGrpSpPr>
        <p:grpSpPr>
          <a:xfrm>
            <a:off x="168614" y="6141072"/>
            <a:ext cx="10744680" cy="755724"/>
            <a:chOff x="-23424" y="6262050"/>
            <a:chExt cx="8058510" cy="566793"/>
          </a:xfrm>
        </p:grpSpPr>
        <p:sp>
          <p:nvSpPr>
            <p:cNvPr id="24" name="Text Box 20">
              <a:extLst>
                <a:ext uri="{FF2B5EF4-FFF2-40B4-BE49-F238E27FC236}">
                  <a16:creationId xmlns:a16="http://schemas.microsoft.com/office/drawing/2014/main" id="{4BED5C80-B70D-BE43-BB82-C0B806A47013}"/>
                </a:ext>
              </a:extLst>
            </p:cNvPr>
            <p:cNvSpPr txBox="1">
              <a:spLocks noChangeAspect="1" noChangeArrowheads="1"/>
            </p:cNvSpPr>
            <p:nvPr/>
          </p:nvSpPr>
          <p:spPr bwMode="auto">
            <a:xfrm>
              <a:off x="715893" y="6621094"/>
              <a:ext cx="496771"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France</a:t>
              </a:r>
            </a:p>
          </p:txBody>
        </p:sp>
        <p:pic>
          <p:nvPicPr>
            <p:cNvPr id="25" name="Picture 10">
              <a:extLst>
                <a:ext uri="{FF2B5EF4-FFF2-40B4-BE49-F238E27FC236}">
                  <a16:creationId xmlns:a16="http://schemas.microsoft.com/office/drawing/2014/main" id="{501EE767-5898-3A46-8B37-FE3121ED40D7}"/>
                </a:ext>
              </a:extLst>
            </p:cNvPr>
            <p:cNvPicPr preferRelativeResize="0">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289591" y="6262050"/>
              <a:ext cx="536067"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26" name="Text Box 11">
              <a:extLst>
                <a:ext uri="{FF2B5EF4-FFF2-40B4-BE49-F238E27FC236}">
                  <a16:creationId xmlns:a16="http://schemas.microsoft.com/office/drawing/2014/main" id="{C9D93635-5EAE-804F-AFDE-37111E0CE87C}"/>
                </a:ext>
              </a:extLst>
            </p:cNvPr>
            <p:cNvSpPr txBox="1">
              <a:spLocks noChangeAspect="1" noChangeArrowheads="1"/>
            </p:cNvSpPr>
            <p:nvPr/>
          </p:nvSpPr>
          <p:spPr bwMode="auto">
            <a:xfrm>
              <a:off x="2339752" y="6621094"/>
              <a:ext cx="387366"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India</a:t>
              </a:r>
            </a:p>
          </p:txBody>
        </p:sp>
        <p:pic>
          <p:nvPicPr>
            <p:cNvPr id="27" name="Picture 16">
              <a:extLst>
                <a:ext uri="{FF2B5EF4-FFF2-40B4-BE49-F238E27FC236}">
                  <a16:creationId xmlns:a16="http://schemas.microsoft.com/office/drawing/2014/main" id="{638AB91A-65C0-B341-A38F-762BBD1FF405}"/>
                </a:ext>
              </a:extLst>
            </p:cNvPr>
            <p:cNvPicPr preferRelativeResize="0">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7000" y="6262050"/>
              <a:ext cx="493372"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28" name="Text Box 17">
              <a:extLst>
                <a:ext uri="{FF2B5EF4-FFF2-40B4-BE49-F238E27FC236}">
                  <a16:creationId xmlns:a16="http://schemas.microsoft.com/office/drawing/2014/main" id="{D8F48790-E1A9-9641-86A9-EE0431AEFAEF}"/>
                </a:ext>
              </a:extLst>
            </p:cNvPr>
            <p:cNvSpPr txBox="1">
              <a:spLocks noChangeAspect="1" noChangeArrowheads="1"/>
            </p:cNvSpPr>
            <p:nvPr/>
          </p:nvSpPr>
          <p:spPr bwMode="auto">
            <a:xfrm>
              <a:off x="-23424" y="6621094"/>
              <a:ext cx="514805"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Finland</a:t>
              </a:r>
            </a:p>
          </p:txBody>
        </p:sp>
        <p:pic>
          <p:nvPicPr>
            <p:cNvPr id="29" name="Picture 28">
              <a:extLst>
                <a:ext uri="{FF2B5EF4-FFF2-40B4-BE49-F238E27FC236}">
                  <a16:creationId xmlns:a16="http://schemas.microsoft.com/office/drawing/2014/main" id="{2469DCDE-493D-724F-B979-8790FC499AD2}"/>
                </a:ext>
              </a:extLst>
            </p:cNvPr>
            <p:cNvPicPr preferRelativeResize="0">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26838" y="6262050"/>
              <a:ext cx="612081"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pic>
          <p:nvPicPr>
            <p:cNvPr id="30" name="Picture 22">
              <a:extLst>
                <a:ext uri="{FF2B5EF4-FFF2-40B4-BE49-F238E27FC236}">
                  <a16:creationId xmlns:a16="http://schemas.microsoft.com/office/drawing/2014/main" id="{6453A7DC-DB0B-234D-A69D-B3F0847AA42F}"/>
                </a:ext>
              </a:extLst>
            </p:cNvPr>
            <p:cNvPicPr preferRelativeResize="0">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515385" y="6262050"/>
              <a:ext cx="597740"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1" name="Text Box 23">
              <a:extLst>
                <a:ext uri="{FF2B5EF4-FFF2-40B4-BE49-F238E27FC236}">
                  <a16:creationId xmlns:a16="http://schemas.microsoft.com/office/drawing/2014/main" id="{D8453BB2-D4A0-6548-BC25-EC245BF72E11}"/>
                </a:ext>
              </a:extLst>
            </p:cNvPr>
            <p:cNvSpPr txBox="1">
              <a:spLocks noChangeAspect="1" noChangeArrowheads="1"/>
            </p:cNvSpPr>
            <p:nvPr/>
          </p:nvSpPr>
          <p:spPr bwMode="auto">
            <a:xfrm>
              <a:off x="1475656" y="6621094"/>
              <a:ext cx="612187"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Germany</a:t>
              </a:r>
            </a:p>
          </p:txBody>
        </p:sp>
        <p:pic>
          <p:nvPicPr>
            <p:cNvPr id="32" name="Picture 34">
              <a:extLst>
                <a:ext uri="{FF2B5EF4-FFF2-40B4-BE49-F238E27FC236}">
                  <a16:creationId xmlns:a16="http://schemas.microsoft.com/office/drawing/2014/main" id="{0DF7DBC5-189E-B043-90C0-C5BE911B8517}"/>
                </a:ext>
              </a:extLst>
            </p:cNvPr>
            <p:cNvPicPr preferRelativeResize="0">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002124" y="6262050"/>
              <a:ext cx="574020"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3" name="Text Box 35">
              <a:extLst>
                <a:ext uri="{FF2B5EF4-FFF2-40B4-BE49-F238E27FC236}">
                  <a16:creationId xmlns:a16="http://schemas.microsoft.com/office/drawing/2014/main" id="{1508FD18-7BEF-7A4A-880D-CF5D6905B4A5}"/>
                </a:ext>
              </a:extLst>
            </p:cNvPr>
            <p:cNvSpPr txBox="1">
              <a:spLocks noChangeAspect="1" noChangeArrowheads="1"/>
            </p:cNvSpPr>
            <p:nvPr/>
          </p:nvSpPr>
          <p:spPr bwMode="auto">
            <a:xfrm>
              <a:off x="3059832" y="6621094"/>
              <a:ext cx="495569"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Poland</a:t>
              </a:r>
            </a:p>
          </p:txBody>
        </p:sp>
        <p:pic>
          <p:nvPicPr>
            <p:cNvPr id="34" name="Picture 46">
              <a:extLst>
                <a:ext uri="{FF2B5EF4-FFF2-40B4-BE49-F238E27FC236}">
                  <a16:creationId xmlns:a16="http://schemas.microsoft.com/office/drawing/2014/main" id="{8AC3EC5D-7C38-1542-906C-DD881D6023DB}"/>
                </a:ext>
              </a:extLst>
            </p:cNvPr>
            <p:cNvPicPr preferRelativeResize="0">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5903276" y="6262050"/>
              <a:ext cx="574020"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5" name="Text Box 47">
              <a:extLst>
                <a:ext uri="{FF2B5EF4-FFF2-40B4-BE49-F238E27FC236}">
                  <a16:creationId xmlns:a16="http://schemas.microsoft.com/office/drawing/2014/main" id="{BB55FD9E-116E-1F42-BA42-6A9D8F858A76}"/>
                </a:ext>
              </a:extLst>
            </p:cNvPr>
            <p:cNvSpPr txBox="1">
              <a:spLocks noChangeAspect="1" noChangeArrowheads="1"/>
            </p:cNvSpPr>
            <p:nvPr/>
          </p:nvSpPr>
          <p:spPr bwMode="auto">
            <a:xfrm>
              <a:off x="5914769" y="6621094"/>
              <a:ext cx="553277"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Sweden</a:t>
              </a:r>
            </a:p>
          </p:txBody>
        </p:sp>
        <p:graphicFrame>
          <p:nvGraphicFramePr>
            <p:cNvPr id="36" name="Object 49">
              <a:extLst>
                <a:ext uri="{FF2B5EF4-FFF2-40B4-BE49-F238E27FC236}">
                  <a16:creationId xmlns:a16="http://schemas.microsoft.com/office/drawing/2014/main" id="{70D5EA62-52CE-1543-A822-18126D499639}"/>
                </a:ext>
              </a:extLst>
            </p:cNvPr>
            <p:cNvGraphicFramePr>
              <a:graphicFrameLocks noChangeAspect="1"/>
            </p:cNvGraphicFramePr>
            <p:nvPr>
              <p:extLst>
                <p:ext uri="{D42A27DB-BD31-4B8C-83A1-F6EECF244321}">
                  <p14:modId xmlns:p14="http://schemas.microsoft.com/office/powerpoint/2010/main" val="141976046"/>
                </p:ext>
              </p:extLst>
            </p:nvPr>
          </p:nvGraphicFramePr>
          <p:xfrm>
            <a:off x="3752610" y="6262050"/>
            <a:ext cx="538440" cy="360000"/>
          </p:xfrm>
          <a:graphic>
            <a:graphicData uri="http://schemas.openxmlformats.org/presentationml/2006/ole">
              <mc:AlternateContent xmlns:mc="http://schemas.openxmlformats.org/markup-compatibility/2006">
                <mc:Choice xmlns:v="urn:schemas-microsoft-com:vml" Requires="v">
                  <p:oleObj name="Photo Editor Photo" r:id="rId12" imgW="2723810" imgH="1695687" progId="MSPhotoEd.3">
                    <p:embed/>
                  </p:oleObj>
                </mc:Choice>
                <mc:Fallback>
                  <p:oleObj name="Photo Editor Photo" r:id="rId12" imgW="2723810" imgH="1695687" progId="MSPhotoEd.3">
                    <p:embed/>
                    <p:pic>
                      <p:nvPicPr>
                        <p:cNvPr id="36" name="Object 49">
                          <a:extLst>
                            <a:ext uri="{FF2B5EF4-FFF2-40B4-BE49-F238E27FC236}">
                              <a16:creationId xmlns:a16="http://schemas.microsoft.com/office/drawing/2014/main" id="{70D5EA62-52CE-1543-A822-18126D49963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52610" y="6262050"/>
                          <a:ext cx="538440" cy="360000"/>
                        </a:xfrm>
                        <a:prstGeom prst="rect">
                          <a:avLst/>
                        </a:prstGeom>
                        <a:noFill/>
                        <a:ln w="9525" cap="rnd">
                          <a:solidFill>
                            <a:srgbClr val="000000"/>
                          </a:solidFill>
                          <a:prstDash val="sysDot"/>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7" name="Text Box 50">
              <a:extLst>
                <a:ext uri="{FF2B5EF4-FFF2-40B4-BE49-F238E27FC236}">
                  <a16:creationId xmlns:a16="http://schemas.microsoft.com/office/drawing/2014/main" id="{3BC0F4AA-A685-3543-A03C-61E5F6081AEE}"/>
                </a:ext>
              </a:extLst>
            </p:cNvPr>
            <p:cNvSpPr txBox="1">
              <a:spLocks noChangeAspect="1" noChangeArrowheads="1"/>
            </p:cNvSpPr>
            <p:nvPr/>
          </p:nvSpPr>
          <p:spPr bwMode="auto">
            <a:xfrm>
              <a:off x="3707904" y="6621094"/>
              <a:ext cx="59776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Romania</a:t>
              </a:r>
            </a:p>
          </p:txBody>
        </p:sp>
        <p:pic>
          <p:nvPicPr>
            <p:cNvPr id="38" name="Picture 52">
              <a:extLst>
                <a:ext uri="{FF2B5EF4-FFF2-40B4-BE49-F238E27FC236}">
                  <a16:creationId xmlns:a16="http://schemas.microsoft.com/office/drawing/2014/main" id="{9C98F52B-EB2F-B74B-A89F-D66C6CBE3722}"/>
                </a:ext>
              </a:extLst>
            </p:cNvPr>
            <p:cNvPicPr preferRelativeResize="0">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4467516" y="6262050"/>
              <a:ext cx="536067"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9" name="Text Box 53">
              <a:extLst>
                <a:ext uri="{FF2B5EF4-FFF2-40B4-BE49-F238E27FC236}">
                  <a16:creationId xmlns:a16="http://schemas.microsoft.com/office/drawing/2014/main" id="{91DB5E71-1982-8A43-B1C8-556DB3F91DA7}"/>
                </a:ext>
              </a:extLst>
            </p:cNvPr>
            <p:cNvSpPr txBox="1">
              <a:spLocks noChangeAspect="1" noChangeArrowheads="1"/>
            </p:cNvSpPr>
            <p:nvPr/>
          </p:nvSpPr>
          <p:spPr bwMode="auto">
            <a:xfrm>
              <a:off x="4466721" y="6621094"/>
              <a:ext cx="489557"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chemeClr val="bg1">
                      <a:lumMod val="75000"/>
                    </a:schemeClr>
                  </a:solidFill>
                  <a:ea typeface="ＭＳ Ｐゴシック" charset="0"/>
                </a:rPr>
                <a:t>Russia</a:t>
              </a:r>
            </a:p>
          </p:txBody>
        </p:sp>
        <p:sp>
          <p:nvSpPr>
            <p:cNvPr id="40" name="Text Box 41">
              <a:extLst>
                <a:ext uri="{FF2B5EF4-FFF2-40B4-BE49-F238E27FC236}">
                  <a16:creationId xmlns:a16="http://schemas.microsoft.com/office/drawing/2014/main" id="{09387A41-7B94-9E4E-A3EB-5E17EC5E4E5D}"/>
                </a:ext>
              </a:extLst>
            </p:cNvPr>
            <p:cNvSpPr txBox="1">
              <a:spLocks noChangeAspect="1" noChangeArrowheads="1"/>
            </p:cNvSpPr>
            <p:nvPr/>
          </p:nvSpPr>
          <p:spPr bwMode="auto">
            <a:xfrm>
              <a:off x="5148064" y="6621094"/>
              <a:ext cx="578524"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Slovenia</a:t>
              </a:r>
            </a:p>
          </p:txBody>
        </p:sp>
        <p:pic>
          <p:nvPicPr>
            <p:cNvPr id="41" name="Picture 62" descr="slowenien-fahne-slowenia-flagge_0_g_60px">
              <a:extLst>
                <a:ext uri="{FF2B5EF4-FFF2-40B4-BE49-F238E27FC236}">
                  <a16:creationId xmlns:a16="http://schemas.microsoft.com/office/drawing/2014/main" id="{A53287FF-B513-3846-AF4B-F67598AAAE3E}"/>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5180049" y="6262050"/>
              <a:ext cx="546761" cy="360000"/>
            </a:xfrm>
            <a:prstGeom prst="rect">
              <a:avLst/>
            </a:prstGeom>
            <a:noFill/>
            <a:ln w="9525" cap="rnd">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42" name="Text Box 20">
              <a:extLst>
                <a:ext uri="{FF2B5EF4-FFF2-40B4-BE49-F238E27FC236}">
                  <a16:creationId xmlns:a16="http://schemas.microsoft.com/office/drawing/2014/main" id="{3C4C490D-68DC-1A4F-B60E-17D38BF2EA5B}"/>
                </a:ext>
              </a:extLst>
            </p:cNvPr>
            <p:cNvSpPr txBox="1">
              <a:spLocks noChangeAspect="1" noChangeArrowheads="1"/>
            </p:cNvSpPr>
            <p:nvPr/>
          </p:nvSpPr>
          <p:spPr bwMode="auto">
            <a:xfrm>
              <a:off x="6770597" y="6621094"/>
              <a:ext cx="2984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sz="1200" dirty="0">
                  <a:solidFill>
                    <a:srgbClr val="000000"/>
                  </a:solidFill>
                  <a:ea typeface="ＭＳ Ｐゴシック" charset="0"/>
                </a:rPr>
                <a:t>UK</a:t>
              </a:r>
            </a:p>
          </p:txBody>
        </p:sp>
        <p:pic>
          <p:nvPicPr>
            <p:cNvPr id="43" name="Grafik 1">
              <a:extLst>
                <a:ext uri="{FF2B5EF4-FFF2-40B4-BE49-F238E27FC236}">
                  <a16:creationId xmlns:a16="http://schemas.microsoft.com/office/drawing/2014/main" id="{1F81E26F-4C72-5E40-8F8C-0DE582ED6AA8}"/>
                </a:ext>
              </a:extLst>
            </p:cNvPr>
            <p:cNvPicPr>
              <a:picLocks noChangeAspect="1"/>
            </p:cNvPicPr>
            <p:nvPr/>
          </p:nvPicPr>
          <p:blipFill>
            <a:blip r:embed="rId16" cstate="print">
              <a:extLst>
                <a:ext uri="{28A0092B-C50C-407E-A947-70E740481C1C}">
                  <a14:useLocalDpi xmlns:a14="http://schemas.microsoft.com/office/drawing/2010/main"/>
                </a:ext>
              </a:extLst>
            </a:blip>
            <a:srcRect/>
            <a:stretch>
              <a:fillRect/>
            </a:stretch>
          </p:blipFill>
          <p:spPr bwMode="auto">
            <a:xfrm>
              <a:off x="6653762" y="6262050"/>
              <a:ext cx="536067"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Grafik 2">
              <a:extLst>
                <a:ext uri="{FF2B5EF4-FFF2-40B4-BE49-F238E27FC236}">
                  <a16:creationId xmlns:a16="http://schemas.microsoft.com/office/drawing/2014/main" id="{117A9359-3A15-D640-A1DD-A5442690B6D5}"/>
                </a:ext>
              </a:extLst>
            </p:cNvPr>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7366298" y="6262050"/>
              <a:ext cx="560000" cy="360000"/>
            </a:xfrm>
            <a:prstGeom prst="rect">
              <a:avLst/>
            </a:prstGeom>
            <a:ln>
              <a:solidFill>
                <a:schemeClr val="bg1">
                  <a:lumMod val="85000"/>
                </a:schemeClr>
              </a:solidFill>
            </a:ln>
          </p:spPr>
        </p:pic>
        <p:sp>
          <p:nvSpPr>
            <p:cNvPr id="45" name="Text Box 47">
              <a:extLst>
                <a:ext uri="{FF2B5EF4-FFF2-40B4-BE49-F238E27FC236}">
                  <a16:creationId xmlns:a16="http://schemas.microsoft.com/office/drawing/2014/main" id="{3D0DD85D-26AB-594E-8753-DEBA177CDD27}"/>
                </a:ext>
              </a:extLst>
            </p:cNvPr>
            <p:cNvSpPr txBox="1">
              <a:spLocks noChangeAspect="1" noChangeArrowheads="1"/>
            </p:cNvSpPr>
            <p:nvPr userDrawn="1"/>
          </p:nvSpPr>
          <p:spPr bwMode="auto">
            <a:xfrm>
              <a:off x="7092280" y="6609553"/>
              <a:ext cx="942806"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200" dirty="0"/>
                <a:t>Czech Republic</a:t>
              </a:r>
            </a:p>
          </p:txBody>
        </p:sp>
      </p:grpSp>
      <p:sp>
        <p:nvSpPr>
          <p:cNvPr id="4" name="Rectangle 3">
            <a:extLst>
              <a:ext uri="{FF2B5EF4-FFF2-40B4-BE49-F238E27FC236}">
                <a16:creationId xmlns:a16="http://schemas.microsoft.com/office/drawing/2014/main" id="{81862151-6E52-CF49-BEBE-25FFFCF75409}"/>
              </a:ext>
            </a:extLst>
          </p:cNvPr>
          <p:cNvSpPr/>
          <p:nvPr userDrawn="1"/>
        </p:nvSpPr>
        <p:spPr>
          <a:xfrm>
            <a:off x="6096001" y="6076109"/>
            <a:ext cx="851140" cy="640992"/>
          </a:xfrm>
          <a:prstGeom prst="rect">
            <a:avLst/>
          </a:prstGeom>
          <a:solidFill>
            <a:schemeClr val="bg1">
              <a:lumMod val="85000"/>
              <a:alpha val="73898"/>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3200"/>
          </a:p>
        </p:txBody>
      </p:sp>
    </p:spTree>
    <p:extLst>
      <p:ext uri="{BB962C8B-B14F-4D97-AF65-F5344CB8AC3E}">
        <p14:creationId xmlns:p14="http://schemas.microsoft.com/office/powerpoint/2010/main" val="3997790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a:t>Mastertextformat bearbeiten</a:t>
            </a:r>
          </a:p>
        </p:txBody>
      </p:sp>
      <p:sp>
        <p:nvSpPr>
          <p:cNvPr id="6" name="Foliennummernplatzhalter 5"/>
          <p:cNvSpPr>
            <a:spLocks noGrp="1"/>
          </p:cNvSpPr>
          <p:nvPr>
            <p:ph type="sldNum" sz="quarter" idx="12"/>
          </p:nvPr>
        </p:nvSpPr>
        <p:spPr/>
        <p:txBody>
          <a:bodyPr/>
          <a:lstStyle/>
          <a:p>
            <a:fld id="{125CBDDA-5CCF-8748-8988-9DC6C8981774}" type="slidenum">
              <a:rPr lang="de-DE" smtClean="0"/>
              <a:t>‹#›</a:t>
            </a:fld>
            <a:endParaRPr lang="de-DE"/>
          </a:p>
        </p:txBody>
      </p:sp>
      <p:sp>
        <p:nvSpPr>
          <p:cNvPr id="13" name="Textplatzhalter 12">
            <a:extLst>
              <a:ext uri="{FF2B5EF4-FFF2-40B4-BE49-F238E27FC236}">
                <a16:creationId xmlns:a16="http://schemas.microsoft.com/office/drawing/2014/main" id="{3BF80593-284C-244D-84D3-4D7255E83ADA}"/>
              </a:ext>
            </a:extLst>
          </p:cNvPr>
          <p:cNvSpPr>
            <a:spLocks noGrp="1"/>
          </p:cNvSpPr>
          <p:nvPr>
            <p:ph type="body" sz="quarter" idx="13" hasCustomPrompt="1"/>
          </p:nvPr>
        </p:nvSpPr>
        <p:spPr>
          <a:xfrm>
            <a:off x="1300800" y="211200"/>
            <a:ext cx="8095055" cy="935045"/>
          </a:xfrm>
        </p:spPr>
        <p:txBody>
          <a:bodyPr anchor="b"/>
          <a:lstStyle>
            <a:lvl1pPr marL="0" indent="0" algn="l">
              <a:buNone/>
              <a:defRPr sz="2667" b="1"/>
            </a:lvl1pPr>
          </a:lstStyle>
          <a:p>
            <a:r>
              <a:rPr lang="de-DE" dirty="0"/>
              <a:t>Titel hinzufügen</a:t>
            </a:r>
          </a:p>
        </p:txBody>
      </p:sp>
      <p:sp>
        <p:nvSpPr>
          <p:cNvPr id="7" name="Fußzeilenplatzhalter 7">
            <a:extLst>
              <a:ext uri="{FF2B5EF4-FFF2-40B4-BE49-F238E27FC236}">
                <a16:creationId xmlns:a16="http://schemas.microsoft.com/office/drawing/2014/main" id="{83FF47C8-6C86-5546-BC15-F3A62C3D005B}"/>
              </a:ext>
            </a:extLst>
          </p:cNvPr>
          <p:cNvSpPr>
            <a:spLocks noGrp="1"/>
          </p:cNvSpPr>
          <p:nvPr>
            <p:ph type="ftr" sz="quarter" idx="3"/>
          </p:nvPr>
        </p:nvSpPr>
        <p:spPr>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endParaRPr lang="de-DE" dirty="0"/>
          </a:p>
        </p:txBody>
      </p:sp>
    </p:spTree>
    <p:extLst>
      <p:ext uri="{BB962C8B-B14F-4D97-AF65-F5344CB8AC3E}">
        <p14:creationId xmlns:p14="http://schemas.microsoft.com/office/powerpoint/2010/main" val="34947347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609600" y="1600201"/>
            <a:ext cx="53848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a:t>Mastertextformat bearbeiten</a:t>
            </a:r>
          </a:p>
        </p:txBody>
      </p:sp>
      <p:sp>
        <p:nvSpPr>
          <p:cNvPr id="4" name="Inhaltsplatzhalter 3"/>
          <p:cNvSpPr>
            <a:spLocks noGrp="1"/>
          </p:cNvSpPr>
          <p:nvPr>
            <p:ph sz="half" idx="2"/>
          </p:nvPr>
        </p:nvSpPr>
        <p:spPr>
          <a:xfrm>
            <a:off x="6197600" y="1600201"/>
            <a:ext cx="53848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a:t>Mastertextformat bearbeiten</a:t>
            </a:r>
          </a:p>
        </p:txBody>
      </p:sp>
      <p:sp>
        <p:nvSpPr>
          <p:cNvPr id="7" name="Foliennummernplatzhalter 6"/>
          <p:cNvSpPr>
            <a:spLocks noGrp="1"/>
          </p:cNvSpPr>
          <p:nvPr>
            <p:ph type="sldNum" sz="quarter" idx="12"/>
          </p:nvPr>
        </p:nvSpPr>
        <p:spPr/>
        <p:txBody>
          <a:bodyPr/>
          <a:lstStyle/>
          <a:p>
            <a:fld id="{125CBDDA-5CCF-8748-8988-9DC6C8981774}" type="slidenum">
              <a:rPr lang="de-DE" smtClean="0"/>
              <a:t>‹#›</a:t>
            </a:fld>
            <a:endParaRPr lang="de-DE"/>
          </a:p>
        </p:txBody>
      </p:sp>
      <p:sp>
        <p:nvSpPr>
          <p:cNvPr id="6" name="Datumsplatzhalter 4"/>
          <p:cNvSpPr>
            <a:spLocks noGrp="1"/>
          </p:cNvSpPr>
          <p:nvPr>
            <p:ph type="dt" sz="half" idx="13"/>
          </p:nvPr>
        </p:nvSpPr>
        <p:spPr>
          <a:xfrm>
            <a:off x="9465335" y="6552644"/>
            <a:ext cx="1133108" cy="365125"/>
          </a:xfrm>
          <a:prstGeom prst="rect">
            <a:avLst/>
          </a:prstGeom>
        </p:spPr>
        <p:txBody>
          <a:bodyPr vert="horz" lIns="91440" tIns="45720" rIns="91440" bIns="45720" rtlCol="0" anchor="ctr"/>
          <a:lstStyle>
            <a:lvl1pPr algn="r">
              <a:defRPr sz="1000">
                <a:solidFill>
                  <a:schemeClr val="tx1"/>
                </a:solidFill>
              </a:defRPr>
            </a:lvl1pPr>
          </a:lstStyle>
          <a:p>
            <a:endParaRPr lang="de-DE" dirty="0"/>
          </a:p>
        </p:txBody>
      </p:sp>
      <p:sp>
        <p:nvSpPr>
          <p:cNvPr id="8" name="Fußzeilenplatzhalter 7">
            <a:extLst>
              <a:ext uri="{FF2B5EF4-FFF2-40B4-BE49-F238E27FC236}">
                <a16:creationId xmlns:a16="http://schemas.microsoft.com/office/drawing/2014/main" id="{F17FBD06-F236-1C47-A9EB-2BEFB4CC3030}"/>
              </a:ext>
            </a:extLst>
          </p:cNvPr>
          <p:cNvSpPr>
            <a:spLocks noGrp="1"/>
          </p:cNvSpPr>
          <p:nvPr>
            <p:ph type="ftr" sz="quarter" idx="3"/>
          </p:nvPr>
        </p:nvSpPr>
        <p:spPr>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endParaRPr lang="de-DE" dirty="0"/>
          </a:p>
        </p:txBody>
      </p:sp>
    </p:spTree>
    <p:extLst>
      <p:ext uri="{BB962C8B-B14F-4D97-AF65-F5344CB8AC3E}">
        <p14:creationId xmlns:p14="http://schemas.microsoft.com/office/powerpoint/2010/main" val="15637314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5" name="Foliennummernplatzhalter 4"/>
          <p:cNvSpPr>
            <a:spLocks noGrp="1"/>
          </p:cNvSpPr>
          <p:nvPr>
            <p:ph type="sldNum" sz="quarter" idx="12"/>
          </p:nvPr>
        </p:nvSpPr>
        <p:spPr/>
        <p:txBody>
          <a:bodyPr/>
          <a:lstStyle/>
          <a:p>
            <a:fld id="{125CBDDA-5CCF-8748-8988-9DC6C8981774}" type="slidenum">
              <a:rPr lang="de-DE" smtClean="0"/>
              <a:t>‹#›</a:t>
            </a:fld>
            <a:endParaRPr lang="de-DE"/>
          </a:p>
        </p:txBody>
      </p:sp>
      <p:sp>
        <p:nvSpPr>
          <p:cNvPr id="6" name="Fußzeilenplatzhalter 7">
            <a:extLst>
              <a:ext uri="{FF2B5EF4-FFF2-40B4-BE49-F238E27FC236}">
                <a16:creationId xmlns:a16="http://schemas.microsoft.com/office/drawing/2014/main" id="{D6723DF9-AF0B-C340-9B1F-759DCEFAA281}"/>
              </a:ext>
            </a:extLst>
          </p:cNvPr>
          <p:cNvSpPr>
            <a:spLocks noGrp="1"/>
          </p:cNvSpPr>
          <p:nvPr>
            <p:ph type="ftr" sz="quarter" idx="3"/>
          </p:nvPr>
        </p:nvSpPr>
        <p:spPr>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endParaRPr lang="de-DE" dirty="0"/>
          </a:p>
        </p:txBody>
      </p:sp>
    </p:spTree>
    <p:extLst>
      <p:ext uri="{BB962C8B-B14F-4D97-AF65-F5344CB8AC3E}">
        <p14:creationId xmlns:p14="http://schemas.microsoft.com/office/powerpoint/2010/main" val="40694972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itle, 2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423360" y="-132000"/>
            <a:ext cx="8170560" cy="1667040"/>
          </a:xfrm>
          <a:prstGeom prst="rect">
            <a:avLst/>
          </a:prstGeom>
        </p:spPr>
        <p:txBody>
          <a:bodyPr lIns="0" tIns="0" rIns="0" bIns="0" anchor="ctr">
            <a:noAutofit/>
          </a:bodyPr>
          <a:lstStyle/>
          <a:p>
            <a:pPr algn="ctr"/>
            <a:endParaRPr lang="en-US" sz="5867" b="0" strike="noStrike" spc="-1">
              <a:latin typeface="Arial"/>
            </a:endParaRPr>
          </a:p>
        </p:txBody>
      </p:sp>
      <p:sp>
        <p:nvSpPr>
          <p:cNvPr id="110" name="PlaceHolder 2"/>
          <p:cNvSpPr>
            <a:spLocks noGrp="1"/>
          </p:cNvSpPr>
          <p:nvPr>
            <p:ph type="body"/>
          </p:nvPr>
        </p:nvSpPr>
        <p:spPr>
          <a:xfrm>
            <a:off x="609600" y="1604640"/>
            <a:ext cx="5354400" cy="3977280"/>
          </a:xfrm>
          <a:prstGeom prst="rect">
            <a:avLst/>
          </a:prstGeom>
        </p:spPr>
        <p:txBody>
          <a:bodyPr lIns="0" tIns="0" rIns="0" bIns="0">
            <a:normAutofit/>
          </a:bodyPr>
          <a:lstStyle/>
          <a:p>
            <a:endParaRPr lang="en-US" sz="4267" b="0" strike="noStrike" spc="-1">
              <a:latin typeface="Arial"/>
            </a:endParaRPr>
          </a:p>
        </p:txBody>
      </p:sp>
      <p:sp>
        <p:nvSpPr>
          <p:cNvPr id="111" name="PlaceHolder 3"/>
          <p:cNvSpPr>
            <a:spLocks noGrp="1"/>
          </p:cNvSpPr>
          <p:nvPr>
            <p:ph type="body"/>
          </p:nvPr>
        </p:nvSpPr>
        <p:spPr>
          <a:xfrm>
            <a:off x="6232320" y="1604640"/>
            <a:ext cx="5354400" cy="3977280"/>
          </a:xfrm>
          <a:prstGeom prst="rect">
            <a:avLst/>
          </a:prstGeom>
        </p:spPr>
        <p:txBody>
          <a:bodyPr lIns="0" tIns="0" rIns="0" bIns="0">
            <a:normAutofit/>
          </a:bodyPr>
          <a:lstStyle/>
          <a:p>
            <a:endParaRPr lang="en-US" sz="4267" b="0" strike="noStrike" spc="-1">
              <a:latin typeface="Arial"/>
            </a:endParaRPr>
          </a:p>
        </p:txBody>
      </p:sp>
      <p:sp>
        <p:nvSpPr>
          <p:cNvPr id="5" name="Fußzeilenplatzhalter 7">
            <a:extLst>
              <a:ext uri="{FF2B5EF4-FFF2-40B4-BE49-F238E27FC236}">
                <a16:creationId xmlns:a16="http://schemas.microsoft.com/office/drawing/2014/main" id="{80BEC743-6D0D-4943-A416-0AACAAE0710F}"/>
              </a:ext>
            </a:extLst>
          </p:cNvPr>
          <p:cNvSpPr>
            <a:spLocks noGrp="1"/>
          </p:cNvSpPr>
          <p:nvPr>
            <p:ph type="ftr" sz="quarter" idx="3"/>
          </p:nvPr>
        </p:nvSpPr>
        <p:spPr>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endParaRPr lang="de-DE" dirty="0"/>
          </a:p>
        </p:txBody>
      </p:sp>
    </p:spTree>
    <p:extLst>
      <p:ext uri="{BB962C8B-B14F-4D97-AF65-F5344CB8AC3E}">
        <p14:creationId xmlns:p14="http://schemas.microsoft.com/office/powerpoint/2010/main" val="22897483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0" name="Slide Number Placeholder 9">
            <a:extLst>
              <a:ext uri="{FF2B5EF4-FFF2-40B4-BE49-F238E27FC236}">
                <a16:creationId xmlns:a16="http://schemas.microsoft.com/office/drawing/2014/main" id="{2D1E7EF3-616F-024C-AC12-FE1EF72B04A3}"/>
              </a:ext>
            </a:extLst>
          </p:cNvPr>
          <p:cNvSpPr>
            <a:spLocks noGrp="1"/>
          </p:cNvSpPr>
          <p:nvPr>
            <p:ph type="sldNum" sz="quarter" idx="12"/>
          </p:nvPr>
        </p:nvSpPr>
        <p:spPr/>
        <p:txBody>
          <a:bodyPr/>
          <a:lstStyle/>
          <a:p>
            <a:pPr>
              <a:defRPr/>
            </a:pPr>
            <a:fld id="{4507C520-4A4D-4570-9A7A-EE5BB9DF61F9}" type="slidenum">
              <a:rPr lang="de-DE" smtClean="0"/>
              <a:pPr>
                <a:defRPr/>
              </a:pPr>
              <a:t>‹#›</a:t>
            </a:fld>
            <a:endParaRPr lang="de-DE"/>
          </a:p>
        </p:txBody>
      </p:sp>
      <p:sp>
        <p:nvSpPr>
          <p:cNvPr id="8" name="Fußzeilenplatzhalter 7">
            <a:extLst>
              <a:ext uri="{FF2B5EF4-FFF2-40B4-BE49-F238E27FC236}">
                <a16:creationId xmlns:a16="http://schemas.microsoft.com/office/drawing/2014/main" id="{B932F692-5F78-E245-A13E-752B79745D75}"/>
              </a:ext>
            </a:extLst>
          </p:cNvPr>
          <p:cNvSpPr>
            <a:spLocks noGrp="1"/>
          </p:cNvSpPr>
          <p:nvPr>
            <p:ph type="ftr" sz="quarter" idx="3"/>
          </p:nvPr>
        </p:nvSpPr>
        <p:spPr>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r>
              <a:rPr lang="de-DE"/>
              <a:t>W. Korten - NUSTAR Annual Meeting 28/2/2024</a:t>
            </a:r>
            <a:endParaRPr lang="de-DE" dirty="0"/>
          </a:p>
        </p:txBody>
      </p:sp>
    </p:spTree>
    <p:extLst>
      <p:ext uri="{BB962C8B-B14F-4D97-AF65-F5344CB8AC3E}">
        <p14:creationId xmlns:p14="http://schemas.microsoft.com/office/powerpoint/2010/main" val="22952151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2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2868706" y="3650765"/>
            <a:ext cx="5737412" cy="779867"/>
          </a:xfrm>
        </p:spPr>
        <p:txBody>
          <a:bodyPr anchor="b" anchorCtr="0">
            <a:noAutofit/>
          </a:bodyPr>
          <a:lstStyle>
            <a:lvl1pPr algn="ctr">
              <a:defRPr sz="3200">
                <a:solidFill>
                  <a:srgbClr val="666666"/>
                </a:solidFill>
              </a:defRPr>
            </a:lvl1pPr>
          </a:lstStyle>
          <a:p>
            <a:r>
              <a:rPr lang="de-DE"/>
              <a:t>Mastertitelformat bearbeiten</a:t>
            </a:r>
            <a:endParaRPr lang="de-DE" dirty="0"/>
          </a:p>
        </p:txBody>
      </p:sp>
      <p:sp>
        <p:nvSpPr>
          <p:cNvPr id="3" name="Untertitel 2"/>
          <p:cNvSpPr>
            <a:spLocks noGrp="1"/>
          </p:cNvSpPr>
          <p:nvPr>
            <p:ph type="subTitle" idx="1"/>
          </p:nvPr>
        </p:nvSpPr>
        <p:spPr>
          <a:xfrm>
            <a:off x="2868705" y="4430631"/>
            <a:ext cx="5737413" cy="709135"/>
          </a:xfrm>
        </p:spPr>
        <p:txBody>
          <a:bodyPr>
            <a:normAutofit/>
          </a:bodyPr>
          <a:lstStyle>
            <a:lvl1pPr marL="0" indent="0" algn="ctr">
              <a:buNone/>
              <a:defRPr sz="2000">
                <a:solidFill>
                  <a:schemeClr val="bg1">
                    <a:lumMod val="6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de-DE"/>
              <a:t>Master-Untertitelformat bearbeiten</a:t>
            </a:r>
            <a:endParaRPr lang="de-DE" dirty="0"/>
          </a:p>
        </p:txBody>
      </p:sp>
      <p:pic>
        <p:nvPicPr>
          <p:cNvPr id="9" name="Picture 1" descr="FCAR3________L____4___ Kopie">
            <a:extLst>
              <a:ext uri="{FF2B5EF4-FFF2-40B4-BE49-F238E27FC236}">
                <a16:creationId xmlns:a16="http://schemas.microsoft.com/office/drawing/2014/main" id="{DF37D610-F496-F947-8E60-81776D28C98E}"/>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 y="3"/>
            <a:ext cx="4110567" cy="2796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0" descr="image007">
            <a:extLst>
              <a:ext uri="{FF2B5EF4-FFF2-40B4-BE49-F238E27FC236}">
                <a16:creationId xmlns:a16="http://schemas.microsoft.com/office/drawing/2014/main" id="{73C0CA6E-AAD6-224E-86AF-1C57D5E19C71}"/>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064500" y="3"/>
            <a:ext cx="4218517" cy="2559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1">
            <a:extLst>
              <a:ext uri="{FF2B5EF4-FFF2-40B4-BE49-F238E27FC236}">
                <a16:creationId xmlns:a16="http://schemas.microsoft.com/office/drawing/2014/main" id="{D3F49377-86C0-4C45-A881-9FB367CD3429}"/>
              </a:ext>
            </a:extLst>
          </p:cNvPr>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4110568" y="0"/>
            <a:ext cx="3953933" cy="2575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Line 76">
            <a:extLst>
              <a:ext uri="{FF2B5EF4-FFF2-40B4-BE49-F238E27FC236}">
                <a16:creationId xmlns:a16="http://schemas.microsoft.com/office/drawing/2014/main" id="{F8D3A28D-3EDA-234A-84BE-248A67617924}"/>
              </a:ext>
            </a:extLst>
          </p:cNvPr>
          <p:cNvSpPr>
            <a:spLocks noChangeShapeType="1"/>
          </p:cNvSpPr>
          <p:nvPr userDrawn="1"/>
        </p:nvSpPr>
        <p:spPr bwMode="auto">
          <a:xfrm>
            <a:off x="8064500" y="0"/>
            <a:ext cx="0" cy="2584451"/>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sz="3733"/>
          </a:p>
        </p:txBody>
      </p:sp>
      <p:sp>
        <p:nvSpPr>
          <p:cNvPr id="15" name="Line 75">
            <a:extLst>
              <a:ext uri="{FF2B5EF4-FFF2-40B4-BE49-F238E27FC236}">
                <a16:creationId xmlns:a16="http://schemas.microsoft.com/office/drawing/2014/main" id="{D8AA2EA6-0E61-F240-BC09-5003FB833D2A}"/>
              </a:ext>
            </a:extLst>
          </p:cNvPr>
          <p:cNvSpPr>
            <a:spLocks noChangeShapeType="1"/>
          </p:cNvSpPr>
          <p:nvPr userDrawn="1"/>
        </p:nvSpPr>
        <p:spPr bwMode="auto">
          <a:xfrm>
            <a:off x="4110567" y="0"/>
            <a:ext cx="0" cy="2575984"/>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sz="3733"/>
          </a:p>
        </p:txBody>
      </p:sp>
      <p:sp>
        <p:nvSpPr>
          <p:cNvPr id="16" name="Rectangle 69">
            <a:extLst>
              <a:ext uri="{FF2B5EF4-FFF2-40B4-BE49-F238E27FC236}">
                <a16:creationId xmlns:a16="http://schemas.microsoft.com/office/drawing/2014/main" id="{60098885-E15C-2C46-BD2E-25E3A5A349F9}"/>
              </a:ext>
            </a:extLst>
          </p:cNvPr>
          <p:cNvSpPr>
            <a:spLocks noChangeArrowheads="1"/>
          </p:cNvSpPr>
          <p:nvPr userDrawn="1"/>
        </p:nvSpPr>
        <p:spPr bwMode="auto">
          <a:xfrm>
            <a:off x="0" y="8047569"/>
            <a:ext cx="12192000" cy="112184"/>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charset="0"/>
                <a:ea typeface="ＭＳ Ｐゴシック" charset="-128"/>
              </a:defRPr>
            </a:lvl1pPr>
            <a:lvl2pPr marL="742950" indent="-285750" eaLnBrk="0" hangingPunct="0">
              <a:defRPr sz="1200">
                <a:solidFill>
                  <a:schemeClr val="tx1"/>
                </a:solidFill>
                <a:latin typeface="Arial" charset="0"/>
                <a:ea typeface="ＭＳ Ｐゴシック" charset="-128"/>
              </a:defRPr>
            </a:lvl2pPr>
            <a:lvl3pPr marL="1143000" indent="-228600" eaLnBrk="0" hangingPunct="0">
              <a:defRPr sz="1200">
                <a:solidFill>
                  <a:schemeClr val="tx1"/>
                </a:solidFill>
                <a:latin typeface="Arial" charset="0"/>
                <a:ea typeface="ＭＳ Ｐゴシック" charset="-128"/>
              </a:defRPr>
            </a:lvl3pPr>
            <a:lvl4pPr marL="1600200" indent="-228600" eaLnBrk="0" hangingPunct="0">
              <a:defRPr sz="1200">
                <a:solidFill>
                  <a:schemeClr val="tx1"/>
                </a:solidFill>
                <a:latin typeface="Arial" charset="0"/>
                <a:ea typeface="ＭＳ Ｐゴシック" charset="-128"/>
              </a:defRPr>
            </a:lvl4pPr>
            <a:lvl5pPr marL="2057400" indent="-228600" eaLnBrk="0" hangingPunct="0">
              <a:defRPr sz="1200">
                <a:solidFill>
                  <a:schemeClr val="tx1"/>
                </a:solidFill>
                <a:latin typeface="Arial" charset="0"/>
                <a:ea typeface="ＭＳ Ｐゴシック" charset="-128"/>
              </a:defRPr>
            </a:lvl5pPr>
            <a:lvl6pPr marL="2514600" indent="-228600" eaLnBrk="0" fontAlgn="base" hangingPunct="0">
              <a:spcBef>
                <a:spcPct val="0"/>
              </a:spcBef>
              <a:spcAft>
                <a:spcPct val="0"/>
              </a:spcAft>
              <a:defRPr sz="1200">
                <a:solidFill>
                  <a:schemeClr val="tx1"/>
                </a:solidFill>
                <a:latin typeface="Arial" charset="0"/>
                <a:ea typeface="ＭＳ Ｐゴシック" charset="-128"/>
              </a:defRPr>
            </a:lvl6pPr>
            <a:lvl7pPr marL="2971800" indent="-228600" eaLnBrk="0" fontAlgn="base" hangingPunct="0">
              <a:spcBef>
                <a:spcPct val="0"/>
              </a:spcBef>
              <a:spcAft>
                <a:spcPct val="0"/>
              </a:spcAft>
              <a:defRPr sz="1200">
                <a:solidFill>
                  <a:schemeClr val="tx1"/>
                </a:solidFill>
                <a:latin typeface="Arial" charset="0"/>
                <a:ea typeface="ＭＳ Ｐゴシック" charset="-128"/>
              </a:defRPr>
            </a:lvl7pPr>
            <a:lvl8pPr marL="3429000" indent="-228600" eaLnBrk="0" fontAlgn="base" hangingPunct="0">
              <a:spcBef>
                <a:spcPct val="0"/>
              </a:spcBef>
              <a:spcAft>
                <a:spcPct val="0"/>
              </a:spcAft>
              <a:defRPr sz="1200">
                <a:solidFill>
                  <a:schemeClr val="tx1"/>
                </a:solidFill>
                <a:latin typeface="Arial" charset="0"/>
                <a:ea typeface="ＭＳ Ｐゴシック" charset="-128"/>
              </a:defRPr>
            </a:lvl8pPr>
            <a:lvl9pPr marL="3886200" indent="-228600" eaLnBrk="0" fontAlgn="base" hangingPunct="0">
              <a:spcBef>
                <a:spcPct val="0"/>
              </a:spcBef>
              <a:spcAft>
                <a:spcPct val="0"/>
              </a:spcAft>
              <a:defRPr sz="1200">
                <a:solidFill>
                  <a:schemeClr val="tx1"/>
                </a:solidFill>
                <a:latin typeface="Arial" charset="0"/>
                <a:ea typeface="ＭＳ Ｐゴシック" charset="-128"/>
              </a:defRPr>
            </a:lvl9pPr>
          </a:lstStyle>
          <a:p>
            <a:pPr eaLnBrk="1" hangingPunct="1"/>
            <a:endParaRPr lang="en-US" altLang="x-none" sz="2400">
              <a:solidFill>
                <a:srgbClr val="000000"/>
              </a:solidFill>
              <a:ea typeface="MS PGothic" charset="-128"/>
            </a:endParaRPr>
          </a:p>
        </p:txBody>
      </p:sp>
      <p:sp>
        <p:nvSpPr>
          <p:cNvPr id="17" name="Rectangle 78">
            <a:extLst>
              <a:ext uri="{FF2B5EF4-FFF2-40B4-BE49-F238E27FC236}">
                <a16:creationId xmlns:a16="http://schemas.microsoft.com/office/drawing/2014/main" id="{597465DE-8F53-6F43-882A-922657E76FF7}"/>
              </a:ext>
            </a:extLst>
          </p:cNvPr>
          <p:cNvSpPr>
            <a:spLocks noChangeArrowheads="1"/>
          </p:cNvSpPr>
          <p:nvPr userDrawn="1"/>
        </p:nvSpPr>
        <p:spPr bwMode="auto">
          <a:xfrm>
            <a:off x="0" y="6"/>
            <a:ext cx="12192000" cy="2611967"/>
          </a:xfrm>
          <a:prstGeom prst="rect">
            <a:avLst/>
          </a:prstGeom>
          <a:solidFill>
            <a:schemeClr val="bg1">
              <a:alpha val="3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charset="0"/>
                <a:ea typeface="ＭＳ Ｐゴシック" charset="-128"/>
              </a:defRPr>
            </a:lvl1pPr>
            <a:lvl2pPr marL="742950" indent="-285750" eaLnBrk="0" hangingPunct="0">
              <a:defRPr sz="1200">
                <a:solidFill>
                  <a:schemeClr val="tx1"/>
                </a:solidFill>
                <a:latin typeface="Arial" charset="0"/>
                <a:ea typeface="ＭＳ Ｐゴシック" charset="-128"/>
              </a:defRPr>
            </a:lvl2pPr>
            <a:lvl3pPr marL="1143000" indent="-228600" eaLnBrk="0" hangingPunct="0">
              <a:defRPr sz="1200">
                <a:solidFill>
                  <a:schemeClr val="tx1"/>
                </a:solidFill>
                <a:latin typeface="Arial" charset="0"/>
                <a:ea typeface="ＭＳ Ｐゴシック" charset="-128"/>
              </a:defRPr>
            </a:lvl3pPr>
            <a:lvl4pPr marL="1600200" indent="-228600" eaLnBrk="0" hangingPunct="0">
              <a:defRPr sz="1200">
                <a:solidFill>
                  <a:schemeClr val="tx1"/>
                </a:solidFill>
                <a:latin typeface="Arial" charset="0"/>
                <a:ea typeface="ＭＳ Ｐゴシック" charset="-128"/>
              </a:defRPr>
            </a:lvl4pPr>
            <a:lvl5pPr marL="2057400" indent="-228600" eaLnBrk="0" hangingPunct="0">
              <a:defRPr sz="1200">
                <a:solidFill>
                  <a:schemeClr val="tx1"/>
                </a:solidFill>
                <a:latin typeface="Arial" charset="0"/>
                <a:ea typeface="ＭＳ Ｐゴシック" charset="-128"/>
              </a:defRPr>
            </a:lvl5pPr>
            <a:lvl6pPr marL="2514600" indent="-228600" eaLnBrk="0" fontAlgn="base" hangingPunct="0">
              <a:spcBef>
                <a:spcPct val="0"/>
              </a:spcBef>
              <a:spcAft>
                <a:spcPct val="0"/>
              </a:spcAft>
              <a:defRPr sz="1200">
                <a:solidFill>
                  <a:schemeClr val="tx1"/>
                </a:solidFill>
                <a:latin typeface="Arial" charset="0"/>
                <a:ea typeface="ＭＳ Ｐゴシック" charset="-128"/>
              </a:defRPr>
            </a:lvl6pPr>
            <a:lvl7pPr marL="2971800" indent="-228600" eaLnBrk="0" fontAlgn="base" hangingPunct="0">
              <a:spcBef>
                <a:spcPct val="0"/>
              </a:spcBef>
              <a:spcAft>
                <a:spcPct val="0"/>
              </a:spcAft>
              <a:defRPr sz="1200">
                <a:solidFill>
                  <a:schemeClr val="tx1"/>
                </a:solidFill>
                <a:latin typeface="Arial" charset="0"/>
                <a:ea typeface="ＭＳ Ｐゴシック" charset="-128"/>
              </a:defRPr>
            </a:lvl7pPr>
            <a:lvl8pPr marL="3429000" indent="-228600" eaLnBrk="0" fontAlgn="base" hangingPunct="0">
              <a:spcBef>
                <a:spcPct val="0"/>
              </a:spcBef>
              <a:spcAft>
                <a:spcPct val="0"/>
              </a:spcAft>
              <a:defRPr sz="1200">
                <a:solidFill>
                  <a:schemeClr val="tx1"/>
                </a:solidFill>
                <a:latin typeface="Arial" charset="0"/>
                <a:ea typeface="ＭＳ Ｐゴシック" charset="-128"/>
              </a:defRPr>
            </a:lvl8pPr>
            <a:lvl9pPr marL="3886200" indent="-228600" eaLnBrk="0" fontAlgn="base" hangingPunct="0">
              <a:spcBef>
                <a:spcPct val="0"/>
              </a:spcBef>
              <a:spcAft>
                <a:spcPct val="0"/>
              </a:spcAft>
              <a:defRPr sz="1200">
                <a:solidFill>
                  <a:schemeClr val="tx1"/>
                </a:solidFill>
                <a:latin typeface="Arial" charset="0"/>
                <a:ea typeface="ＭＳ Ｐゴシック" charset="-128"/>
              </a:defRPr>
            </a:lvl9pPr>
          </a:lstStyle>
          <a:p>
            <a:pPr eaLnBrk="1" hangingPunct="1"/>
            <a:endParaRPr lang="en-US" altLang="x-none" sz="2400">
              <a:solidFill>
                <a:srgbClr val="000000"/>
              </a:solidFill>
              <a:ea typeface="MS PGothic" charset="-128"/>
            </a:endParaRPr>
          </a:p>
        </p:txBody>
      </p:sp>
      <p:sp>
        <p:nvSpPr>
          <p:cNvPr id="18" name="Rectangle 62">
            <a:extLst>
              <a:ext uri="{FF2B5EF4-FFF2-40B4-BE49-F238E27FC236}">
                <a16:creationId xmlns:a16="http://schemas.microsoft.com/office/drawing/2014/main" id="{3C8E9EE1-316D-DA41-83E7-D5E3583A7D70}"/>
              </a:ext>
            </a:extLst>
          </p:cNvPr>
          <p:cNvSpPr>
            <a:spLocks noChangeArrowheads="1"/>
          </p:cNvSpPr>
          <p:nvPr userDrawn="1"/>
        </p:nvSpPr>
        <p:spPr bwMode="auto">
          <a:xfrm>
            <a:off x="27101" y="2578469"/>
            <a:ext cx="12164899" cy="3482999"/>
          </a:xfrm>
          <a:prstGeom prst="rect">
            <a:avLst/>
          </a:prstGeom>
          <a:solidFill>
            <a:srgbClr val="0059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charset="0"/>
                <a:ea typeface="ＭＳ Ｐゴシック" charset="-128"/>
              </a:defRPr>
            </a:lvl1pPr>
            <a:lvl2pPr marL="742950" indent="-285750" eaLnBrk="0" hangingPunct="0">
              <a:defRPr sz="1200">
                <a:solidFill>
                  <a:schemeClr val="tx1"/>
                </a:solidFill>
                <a:latin typeface="Arial" charset="0"/>
                <a:ea typeface="ＭＳ Ｐゴシック" charset="-128"/>
              </a:defRPr>
            </a:lvl2pPr>
            <a:lvl3pPr marL="1143000" indent="-228600" eaLnBrk="0" hangingPunct="0">
              <a:defRPr sz="1200">
                <a:solidFill>
                  <a:schemeClr val="tx1"/>
                </a:solidFill>
                <a:latin typeface="Arial" charset="0"/>
                <a:ea typeface="ＭＳ Ｐゴシック" charset="-128"/>
              </a:defRPr>
            </a:lvl3pPr>
            <a:lvl4pPr marL="1600200" indent="-228600" eaLnBrk="0" hangingPunct="0">
              <a:defRPr sz="1200">
                <a:solidFill>
                  <a:schemeClr val="tx1"/>
                </a:solidFill>
                <a:latin typeface="Arial" charset="0"/>
                <a:ea typeface="ＭＳ Ｐゴシック" charset="-128"/>
              </a:defRPr>
            </a:lvl4pPr>
            <a:lvl5pPr marL="2057400" indent="-228600" eaLnBrk="0" hangingPunct="0">
              <a:defRPr sz="1200">
                <a:solidFill>
                  <a:schemeClr val="tx1"/>
                </a:solidFill>
                <a:latin typeface="Arial" charset="0"/>
                <a:ea typeface="ＭＳ Ｐゴシック" charset="-128"/>
              </a:defRPr>
            </a:lvl5pPr>
            <a:lvl6pPr marL="2514600" indent="-228600" eaLnBrk="0" fontAlgn="base" hangingPunct="0">
              <a:spcBef>
                <a:spcPct val="0"/>
              </a:spcBef>
              <a:spcAft>
                <a:spcPct val="0"/>
              </a:spcAft>
              <a:defRPr sz="1200">
                <a:solidFill>
                  <a:schemeClr val="tx1"/>
                </a:solidFill>
                <a:latin typeface="Arial" charset="0"/>
                <a:ea typeface="ＭＳ Ｐゴシック" charset="-128"/>
              </a:defRPr>
            </a:lvl6pPr>
            <a:lvl7pPr marL="2971800" indent="-228600" eaLnBrk="0" fontAlgn="base" hangingPunct="0">
              <a:spcBef>
                <a:spcPct val="0"/>
              </a:spcBef>
              <a:spcAft>
                <a:spcPct val="0"/>
              </a:spcAft>
              <a:defRPr sz="1200">
                <a:solidFill>
                  <a:schemeClr val="tx1"/>
                </a:solidFill>
                <a:latin typeface="Arial" charset="0"/>
                <a:ea typeface="ＭＳ Ｐゴシック" charset="-128"/>
              </a:defRPr>
            </a:lvl7pPr>
            <a:lvl8pPr marL="3429000" indent="-228600" eaLnBrk="0" fontAlgn="base" hangingPunct="0">
              <a:spcBef>
                <a:spcPct val="0"/>
              </a:spcBef>
              <a:spcAft>
                <a:spcPct val="0"/>
              </a:spcAft>
              <a:defRPr sz="1200">
                <a:solidFill>
                  <a:schemeClr val="tx1"/>
                </a:solidFill>
                <a:latin typeface="Arial" charset="0"/>
                <a:ea typeface="ＭＳ Ｐゴシック" charset="-128"/>
              </a:defRPr>
            </a:lvl8pPr>
            <a:lvl9pPr marL="3886200" indent="-228600" eaLnBrk="0" fontAlgn="base" hangingPunct="0">
              <a:spcBef>
                <a:spcPct val="0"/>
              </a:spcBef>
              <a:spcAft>
                <a:spcPct val="0"/>
              </a:spcAft>
              <a:defRPr sz="1200">
                <a:solidFill>
                  <a:schemeClr val="tx1"/>
                </a:solidFill>
                <a:latin typeface="Arial" charset="0"/>
                <a:ea typeface="ＭＳ Ｐゴシック" charset="-128"/>
              </a:defRPr>
            </a:lvl9pPr>
          </a:lstStyle>
          <a:p>
            <a:pPr algn="ctr" eaLnBrk="1" hangingPunct="1"/>
            <a:endParaRPr lang="en-GB" altLang="x-none" sz="2400" dirty="0">
              <a:solidFill>
                <a:srgbClr val="000000"/>
              </a:solidFill>
              <a:ea typeface="MS PGothic" charset="-128"/>
            </a:endParaRPr>
          </a:p>
        </p:txBody>
      </p:sp>
      <p:sp>
        <p:nvSpPr>
          <p:cNvPr id="19" name="Line 82">
            <a:extLst>
              <a:ext uri="{FF2B5EF4-FFF2-40B4-BE49-F238E27FC236}">
                <a16:creationId xmlns:a16="http://schemas.microsoft.com/office/drawing/2014/main" id="{68851887-00AF-A04A-9BF5-2CFD179A7044}"/>
              </a:ext>
            </a:extLst>
          </p:cNvPr>
          <p:cNvSpPr>
            <a:spLocks noChangeShapeType="1"/>
          </p:cNvSpPr>
          <p:nvPr userDrawn="1"/>
        </p:nvSpPr>
        <p:spPr bwMode="auto">
          <a:xfrm rot="16200000">
            <a:off x="6096000" y="-3511549"/>
            <a:ext cx="0" cy="121920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sz="3733"/>
          </a:p>
        </p:txBody>
      </p:sp>
      <p:pic>
        <p:nvPicPr>
          <p:cNvPr id="20" name="Picture 87" descr="FAIR_farb_RGB_3cm">
            <a:extLst>
              <a:ext uri="{FF2B5EF4-FFF2-40B4-BE49-F238E27FC236}">
                <a16:creationId xmlns:a16="http://schemas.microsoft.com/office/drawing/2014/main" id="{287E9EE1-0159-F245-8A2F-D5840C00743B}"/>
              </a:ext>
            </a:extLst>
          </p:cNvPr>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11139095" y="6053107"/>
            <a:ext cx="1047125" cy="825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 22">
            <a:extLst>
              <a:ext uri="{FF2B5EF4-FFF2-40B4-BE49-F238E27FC236}">
                <a16:creationId xmlns:a16="http://schemas.microsoft.com/office/drawing/2014/main" id="{1E771241-C1C2-0F4D-9083-8A6C2A103490}"/>
              </a:ext>
            </a:extLst>
          </p:cNvPr>
          <p:cNvGrpSpPr/>
          <p:nvPr userDrawn="1"/>
        </p:nvGrpSpPr>
        <p:grpSpPr>
          <a:xfrm>
            <a:off x="168614" y="6141072"/>
            <a:ext cx="10744680" cy="755724"/>
            <a:chOff x="-23424" y="6262050"/>
            <a:chExt cx="8058510" cy="566793"/>
          </a:xfrm>
        </p:grpSpPr>
        <p:sp>
          <p:nvSpPr>
            <p:cNvPr id="24" name="Text Box 20">
              <a:extLst>
                <a:ext uri="{FF2B5EF4-FFF2-40B4-BE49-F238E27FC236}">
                  <a16:creationId xmlns:a16="http://schemas.microsoft.com/office/drawing/2014/main" id="{4BED5C80-B70D-BE43-BB82-C0B806A47013}"/>
                </a:ext>
              </a:extLst>
            </p:cNvPr>
            <p:cNvSpPr txBox="1">
              <a:spLocks noChangeAspect="1" noChangeArrowheads="1"/>
            </p:cNvSpPr>
            <p:nvPr/>
          </p:nvSpPr>
          <p:spPr bwMode="auto">
            <a:xfrm>
              <a:off x="715893" y="6621094"/>
              <a:ext cx="496771"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France</a:t>
              </a:r>
            </a:p>
          </p:txBody>
        </p:sp>
        <p:pic>
          <p:nvPicPr>
            <p:cNvPr id="25" name="Picture 10">
              <a:extLst>
                <a:ext uri="{FF2B5EF4-FFF2-40B4-BE49-F238E27FC236}">
                  <a16:creationId xmlns:a16="http://schemas.microsoft.com/office/drawing/2014/main" id="{501EE767-5898-3A46-8B37-FE3121ED40D7}"/>
                </a:ext>
              </a:extLst>
            </p:cNvPr>
            <p:cNvPicPr preferRelativeResize="0">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289591" y="6262050"/>
              <a:ext cx="536067"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26" name="Text Box 11">
              <a:extLst>
                <a:ext uri="{FF2B5EF4-FFF2-40B4-BE49-F238E27FC236}">
                  <a16:creationId xmlns:a16="http://schemas.microsoft.com/office/drawing/2014/main" id="{C9D93635-5EAE-804F-AFDE-37111E0CE87C}"/>
                </a:ext>
              </a:extLst>
            </p:cNvPr>
            <p:cNvSpPr txBox="1">
              <a:spLocks noChangeAspect="1" noChangeArrowheads="1"/>
            </p:cNvSpPr>
            <p:nvPr/>
          </p:nvSpPr>
          <p:spPr bwMode="auto">
            <a:xfrm>
              <a:off x="2339752" y="6621094"/>
              <a:ext cx="387366"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India</a:t>
              </a:r>
            </a:p>
          </p:txBody>
        </p:sp>
        <p:pic>
          <p:nvPicPr>
            <p:cNvPr id="27" name="Picture 16">
              <a:extLst>
                <a:ext uri="{FF2B5EF4-FFF2-40B4-BE49-F238E27FC236}">
                  <a16:creationId xmlns:a16="http://schemas.microsoft.com/office/drawing/2014/main" id="{638AB91A-65C0-B341-A38F-762BBD1FF405}"/>
                </a:ext>
              </a:extLst>
            </p:cNvPr>
            <p:cNvPicPr preferRelativeResize="0">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7000" y="6262050"/>
              <a:ext cx="493372"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28" name="Text Box 17">
              <a:extLst>
                <a:ext uri="{FF2B5EF4-FFF2-40B4-BE49-F238E27FC236}">
                  <a16:creationId xmlns:a16="http://schemas.microsoft.com/office/drawing/2014/main" id="{D8F48790-E1A9-9641-86A9-EE0431AEFAEF}"/>
                </a:ext>
              </a:extLst>
            </p:cNvPr>
            <p:cNvSpPr txBox="1">
              <a:spLocks noChangeAspect="1" noChangeArrowheads="1"/>
            </p:cNvSpPr>
            <p:nvPr/>
          </p:nvSpPr>
          <p:spPr bwMode="auto">
            <a:xfrm>
              <a:off x="-23424" y="6621094"/>
              <a:ext cx="514805"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Finland</a:t>
              </a:r>
            </a:p>
          </p:txBody>
        </p:sp>
        <p:pic>
          <p:nvPicPr>
            <p:cNvPr id="29" name="Picture 28">
              <a:extLst>
                <a:ext uri="{FF2B5EF4-FFF2-40B4-BE49-F238E27FC236}">
                  <a16:creationId xmlns:a16="http://schemas.microsoft.com/office/drawing/2014/main" id="{2469DCDE-493D-724F-B979-8790FC499AD2}"/>
                </a:ext>
              </a:extLst>
            </p:cNvPr>
            <p:cNvPicPr preferRelativeResize="0">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26838" y="6262050"/>
              <a:ext cx="612081"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pic>
          <p:nvPicPr>
            <p:cNvPr id="30" name="Picture 22">
              <a:extLst>
                <a:ext uri="{FF2B5EF4-FFF2-40B4-BE49-F238E27FC236}">
                  <a16:creationId xmlns:a16="http://schemas.microsoft.com/office/drawing/2014/main" id="{6453A7DC-DB0B-234D-A69D-B3F0847AA42F}"/>
                </a:ext>
              </a:extLst>
            </p:cNvPr>
            <p:cNvPicPr preferRelativeResize="0">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515385" y="6262050"/>
              <a:ext cx="597740"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1" name="Text Box 23">
              <a:extLst>
                <a:ext uri="{FF2B5EF4-FFF2-40B4-BE49-F238E27FC236}">
                  <a16:creationId xmlns:a16="http://schemas.microsoft.com/office/drawing/2014/main" id="{D8453BB2-D4A0-6548-BC25-EC245BF72E11}"/>
                </a:ext>
              </a:extLst>
            </p:cNvPr>
            <p:cNvSpPr txBox="1">
              <a:spLocks noChangeAspect="1" noChangeArrowheads="1"/>
            </p:cNvSpPr>
            <p:nvPr/>
          </p:nvSpPr>
          <p:spPr bwMode="auto">
            <a:xfrm>
              <a:off x="1475656" y="6621094"/>
              <a:ext cx="612187"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Germany</a:t>
              </a:r>
            </a:p>
          </p:txBody>
        </p:sp>
        <p:pic>
          <p:nvPicPr>
            <p:cNvPr id="32" name="Picture 34">
              <a:extLst>
                <a:ext uri="{FF2B5EF4-FFF2-40B4-BE49-F238E27FC236}">
                  <a16:creationId xmlns:a16="http://schemas.microsoft.com/office/drawing/2014/main" id="{0DF7DBC5-189E-B043-90C0-C5BE911B8517}"/>
                </a:ext>
              </a:extLst>
            </p:cNvPr>
            <p:cNvPicPr preferRelativeResize="0">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002124" y="6262050"/>
              <a:ext cx="574020"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3" name="Text Box 35">
              <a:extLst>
                <a:ext uri="{FF2B5EF4-FFF2-40B4-BE49-F238E27FC236}">
                  <a16:creationId xmlns:a16="http://schemas.microsoft.com/office/drawing/2014/main" id="{1508FD18-7BEF-7A4A-880D-CF5D6905B4A5}"/>
                </a:ext>
              </a:extLst>
            </p:cNvPr>
            <p:cNvSpPr txBox="1">
              <a:spLocks noChangeAspect="1" noChangeArrowheads="1"/>
            </p:cNvSpPr>
            <p:nvPr/>
          </p:nvSpPr>
          <p:spPr bwMode="auto">
            <a:xfrm>
              <a:off x="3059832" y="6621094"/>
              <a:ext cx="495569"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Poland</a:t>
              </a:r>
            </a:p>
          </p:txBody>
        </p:sp>
        <p:pic>
          <p:nvPicPr>
            <p:cNvPr id="34" name="Picture 46">
              <a:extLst>
                <a:ext uri="{FF2B5EF4-FFF2-40B4-BE49-F238E27FC236}">
                  <a16:creationId xmlns:a16="http://schemas.microsoft.com/office/drawing/2014/main" id="{8AC3EC5D-7C38-1542-906C-DD881D6023DB}"/>
                </a:ext>
              </a:extLst>
            </p:cNvPr>
            <p:cNvPicPr preferRelativeResize="0">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5903276" y="6262050"/>
              <a:ext cx="574020"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5" name="Text Box 47">
              <a:extLst>
                <a:ext uri="{FF2B5EF4-FFF2-40B4-BE49-F238E27FC236}">
                  <a16:creationId xmlns:a16="http://schemas.microsoft.com/office/drawing/2014/main" id="{BB55FD9E-116E-1F42-BA42-6A9D8F858A76}"/>
                </a:ext>
              </a:extLst>
            </p:cNvPr>
            <p:cNvSpPr txBox="1">
              <a:spLocks noChangeAspect="1" noChangeArrowheads="1"/>
            </p:cNvSpPr>
            <p:nvPr/>
          </p:nvSpPr>
          <p:spPr bwMode="auto">
            <a:xfrm>
              <a:off x="5914769" y="6621094"/>
              <a:ext cx="553277"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Sweden</a:t>
              </a:r>
            </a:p>
          </p:txBody>
        </p:sp>
        <p:graphicFrame>
          <p:nvGraphicFramePr>
            <p:cNvPr id="36" name="Object 49">
              <a:extLst>
                <a:ext uri="{FF2B5EF4-FFF2-40B4-BE49-F238E27FC236}">
                  <a16:creationId xmlns:a16="http://schemas.microsoft.com/office/drawing/2014/main" id="{70D5EA62-52CE-1543-A822-18126D499639}"/>
                </a:ext>
              </a:extLst>
            </p:cNvPr>
            <p:cNvGraphicFramePr>
              <a:graphicFrameLocks noChangeAspect="1"/>
            </p:cNvGraphicFramePr>
            <p:nvPr>
              <p:extLst>
                <p:ext uri="{D42A27DB-BD31-4B8C-83A1-F6EECF244321}">
                  <p14:modId xmlns:p14="http://schemas.microsoft.com/office/powerpoint/2010/main" val="141976046"/>
                </p:ext>
              </p:extLst>
            </p:nvPr>
          </p:nvGraphicFramePr>
          <p:xfrm>
            <a:off x="3752610" y="6262050"/>
            <a:ext cx="538440" cy="360000"/>
          </p:xfrm>
          <a:graphic>
            <a:graphicData uri="http://schemas.openxmlformats.org/presentationml/2006/ole">
              <mc:AlternateContent xmlns:mc="http://schemas.openxmlformats.org/markup-compatibility/2006">
                <mc:Choice xmlns:v="urn:schemas-microsoft-com:vml" Requires="v">
                  <p:oleObj name="Photo Editor Photo" r:id="rId12" imgW="2723810" imgH="1695687" progId="MSPhotoEd.3">
                    <p:embed/>
                  </p:oleObj>
                </mc:Choice>
                <mc:Fallback>
                  <p:oleObj name="Photo Editor Photo" r:id="rId12" imgW="2723810" imgH="1695687" progId="MSPhotoEd.3">
                    <p:embed/>
                    <p:pic>
                      <p:nvPicPr>
                        <p:cNvPr id="36" name="Object 49">
                          <a:extLst>
                            <a:ext uri="{FF2B5EF4-FFF2-40B4-BE49-F238E27FC236}">
                              <a16:creationId xmlns:a16="http://schemas.microsoft.com/office/drawing/2014/main" id="{70D5EA62-52CE-1543-A822-18126D49963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52610" y="6262050"/>
                          <a:ext cx="538440" cy="360000"/>
                        </a:xfrm>
                        <a:prstGeom prst="rect">
                          <a:avLst/>
                        </a:prstGeom>
                        <a:noFill/>
                        <a:ln w="9525" cap="rnd">
                          <a:solidFill>
                            <a:srgbClr val="000000"/>
                          </a:solidFill>
                          <a:prstDash val="sysDot"/>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7" name="Text Box 50">
              <a:extLst>
                <a:ext uri="{FF2B5EF4-FFF2-40B4-BE49-F238E27FC236}">
                  <a16:creationId xmlns:a16="http://schemas.microsoft.com/office/drawing/2014/main" id="{3BC0F4AA-A685-3543-A03C-61E5F6081AEE}"/>
                </a:ext>
              </a:extLst>
            </p:cNvPr>
            <p:cNvSpPr txBox="1">
              <a:spLocks noChangeAspect="1" noChangeArrowheads="1"/>
            </p:cNvSpPr>
            <p:nvPr/>
          </p:nvSpPr>
          <p:spPr bwMode="auto">
            <a:xfrm>
              <a:off x="3707904" y="6621094"/>
              <a:ext cx="59776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Romania</a:t>
              </a:r>
            </a:p>
          </p:txBody>
        </p:sp>
        <p:pic>
          <p:nvPicPr>
            <p:cNvPr id="38" name="Picture 52">
              <a:extLst>
                <a:ext uri="{FF2B5EF4-FFF2-40B4-BE49-F238E27FC236}">
                  <a16:creationId xmlns:a16="http://schemas.microsoft.com/office/drawing/2014/main" id="{9C98F52B-EB2F-B74B-A89F-D66C6CBE3722}"/>
                </a:ext>
              </a:extLst>
            </p:cNvPr>
            <p:cNvPicPr preferRelativeResize="0">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4467516" y="6262050"/>
              <a:ext cx="536067"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9" name="Text Box 53">
              <a:extLst>
                <a:ext uri="{FF2B5EF4-FFF2-40B4-BE49-F238E27FC236}">
                  <a16:creationId xmlns:a16="http://schemas.microsoft.com/office/drawing/2014/main" id="{91DB5E71-1982-8A43-B1C8-556DB3F91DA7}"/>
                </a:ext>
              </a:extLst>
            </p:cNvPr>
            <p:cNvSpPr txBox="1">
              <a:spLocks noChangeAspect="1" noChangeArrowheads="1"/>
            </p:cNvSpPr>
            <p:nvPr/>
          </p:nvSpPr>
          <p:spPr bwMode="auto">
            <a:xfrm>
              <a:off x="4466721" y="6621094"/>
              <a:ext cx="489557"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chemeClr val="bg1">
                      <a:lumMod val="75000"/>
                    </a:schemeClr>
                  </a:solidFill>
                  <a:ea typeface="ＭＳ Ｐゴシック" charset="0"/>
                </a:rPr>
                <a:t>Russia</a:t>
              </a:r>
            </a:p>
          </p:txBody>
        </p:sp>
        <p:sp>
          <p:nvSpPr>
            <p:cNvPr id="40" name="Text Box 41">
              <a:extLst>
                <a:ext uri="{FF2B5EF4-FFF2-40B4-BE49-F238E27FC236}">
                  <a16:creationId xmlns:a16="http://schemas.microsoft.com/office/drawing/2014/main" id="{09387A41-7B94-9E4E-A3EB-5E17EC5E4E5D}"/>
                </a:ext>
              </a:extLst>
            </p:cNvPr>
            <p:cNvSpPr txBox="1">
              <a:spLocks noChangeAspect="1" noChangeArrowheads="1"/>
            </p:cNvSpPr>
            <p:nvPr/>
          </p:nvSpPr>
          <p:spPr bwMode="auto">
            <a:xfrm>
              <a:off x="5148064" y="6621094"/>
              <a:ext cx="578524"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Slovenia</a:t>
              </a:r>
            </a:p>
          </p:txBody>
        </p:sp>
        <p:pic>
          <p:nvPicPr>
            <p:cNvPr id="41" name="Picture 62" descr="slowenien-fahne-slowenia-flagge_0_g_60px">
              <a:extLst>
                <a:ext uri="{FF2B5EF4-FFF2-40B4-BE49-F238E27FC236}">
                  <a16:creationId xmlns:a16="http://schemas.microsoft.com/office/drawing/2014/main" id="{A53287FF-B513-3846-AF4B-F67598AAAE3E}"/>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5180049" y="6262050"/>
              <a:ext cx="546761" cy="360000"/>
            </a:xfrm>
            <a:prstGeom prst="rect">
              <a:avLst/>
            </a:prstGeom>
            <a:noFill/>
            <a:ln w="9525" cap="rnd">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42" name="Text Box 20">
              <a:extLst>
                <a:ext uri="{FF2B5EF4-FFF2-40B4-BE49-F238E27FC236}">
                  <a16:creationId xmlns:a16="http://schemas.microsoft.com/office/drawing/2014/main" id="{3C4C490D-68DC-1A4F-B60E-17D38BF2EA5B}"/>
                </a:ext>
              </a:extLst>
            </p:cNvPr>
            <p:cNvSpPr txBox="1">
              <a:spLocks noChangeAspect="1" noChangeArrowheads="1"/>
            </p:cNvSpPr>
            <p:nvPr/>
          </p:nvSpPr>
          <p:spPr bwMode="auto">
            <a:xfrm>
              <a:off x="6770597" y="6621094"/>
              <a:ext cx="2984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sz="1200" dirty="0">
                  <a:solidFill>
                    <a:srgbClr val="000000"/>
                  </a:solidFill>
                  <a:ea typeface="ＭＳ Ｐゴシック" charset="0"/>
                </a:rPr>
                <a:t>UK</a:t>
              </a:r>
            </a:p>
          </p:txBody>
        </p:sp>
        <p:pic>
          <p:nvPicPr>
            <p:cNvPr id="43" name="Grafik 1">
              <a:extLst>
                <a:ext uri="{FF2B5EF4-FFF2-40B4-BE49-F238E27FC236}">
                  <a16:creationId xmlns:a16="http://schemas.microsoft.com/office/drawing/2014/main" id="{1F81E26F-4C72-5E40-8F8C-0DE582ED6AA8}"/>
                </a:ext>
              </a:extLst>
            </p:cNvPr>
            <p:cNvPicPr>
              <a:picLocks noChangeAspect="1"/>
            </p:cNvPicPr>
            <p:nvPr/>
          </p:nvPicPr>
          <p:blipFill>
            <a:blip r:embed="rId16" cstate="print">
              <a:extLst>
                <a:ext uri="{28A0092B-C50C-407E-A947-70E740481C1C}">
                  <a14:useLocalDpi xmlns:a14="http://schemas.microsoft.com/office/drawing/2010/main"/>
                </a:ext>
              </a:extLst>
            </a:blip>
            <a:srcRect/>
            <a:stretch>
              <a:fillRect/>
            </a:stretch>
          </p:blipFill>
          <p:spPr bwMode="auto">
            <a:xfrm>
              <a:off x="6653762" y="6262050"/>
              <a:ext cx="536067"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Grafik 2">
              <a:extLst>
                <a:ext uri="{FF2B5EF4-FFF2-40B4-BE49-F238E27FC236}">
                  <a16:creationId xmlns:a16="http://schemas.microsoft.com/office/drawing/2014/main" id="{117A9359-3A15-D640-A1DD-A5442690B6D5}"/>
                </a:ext>
              </a:extLst>
            </p:cNvPr>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7366298" y="6262050"/>
              <a:ext cx="560000" cy="360000"/>
            </a:xfrm>
            <a:prstGeom prst="rect">
              <a:avLst/>
            </a:prstGeom>
            <a:ln>
              <a:solidFill>
                <a:schemeClr val="bg1">
                  <a:lumMod val="85000"/>
                </a:schemeClr>
              </a:solidFill>
            </a:ln>
          </p:spPr>
        </p:pic>
        <p:sp>
          <p:nvSpPr>
            <p:cNvPr id="45" name="Text Box 47">
              <a:extLst>
                <a:ext uri="{FF2B5EF4-FFF2-40B4-BE49-F238E27FC236}">
                  <a16:creationId xmlns:a16="http://schemas.microsoft.com/office/drawing/2014/main" id="{3D0DD85D-26AB-594E-8753-DEBA177CDD27}"/>
                </a:ext>
              </a:extLst>
            </p:cNvPr>
            <p:cNvSpPr txBox="1">
              <a:spLocks noChangeAspect="1" noChangeArrowheads="1"/>
            </p:cNvSpPr>
            <p:nvPr userDrawn="1"/>
          </p:nvSpPr>
          <p:spPr bwMode="auto">
            <a:xfrm>
              <a:off x="7092280" y="6609553"/>
              <a:ext cx="942806"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200" dirty="0"/>
                <a:t>Czech Republic</a:t>
              </a:r>
            </a:p>
          </p:txBody>
        </p:sp>
      </p:grpSp>
      <p:sp>
        <p:nvSpPr>
          <p:cNvPr id="4" name="Rectangle 3">
            <a:extLst>
              <a:ext uri="{FF2B5EF4-FFF2-40B4-BE49-F238E27FC236}">
                <a16:creationId xmlns:a16="http://schemas.microsoft.com/office/drawing/2014/main" id="{81862151-6E52-CF49-BEBE-25FFFCF75409}"/>
              </a:ext>
            </a:extLst>
          </p:cNvPr>
          <p:cNvSpPr/>
          <p:nvPr userDrawn="1"/>
        </p:nvSpPr>
        <p:spPr>
          <a:xfrm>
            <a:off x="6096001" y="6076109"/>
            <a:ext cx="851140" cy="640992"/>
          </a:xfrm>
          <a:prstGeom prst="rect">
            <a:avLst/>
          </a:prstGeom>
          <a:solidFill>
            <a:schemeClr val="bg1">
              <a:lumMod val="85000"/>
              <a:alpha val="73898"/>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3200"/>
          </a:p>
        </p:txBody>
      </p:sp>
    </p:spTree>
    <p:extLst>
      <p:ext uri="{BB962C8B-B14F-4D97-AF65-F5344CB8AC3E}">
        <p14:creationId xmlns:p14="http://schemas.microsoft.com/office/powerpoint/2010/main" val="2415057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E83C1-C6F0-B8B9-4B38-469E63F2F36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2D4CD13-9EBE-639B-3F2D-190B85AA93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308E96F-AB45-1732-23FE-80BA2059359E}"/>
              </a:ext>
            </a:extLst>
          </p:cNvPr>
          <p:cNvSpPr>
            <a:spLocks noGrp="1"/>
          </p:cNvSpPr>
          <p:nvPr>
            <p:ph type="dt" sz="half" idx="10"/>
          </p:nvPr>
        </p:nvSpPr>
        <p:spPr/>
        <p:txBody>
          <a:bodyPr/>
          <a:lstStyle/>
          <a:p>
            <a:fld id="{D1468D7B-6BE2-498B-AB46-249D6ADD5881}" type="datetimeFigureOut">
              <a:rPr lang="en-GB" smtClean="0"/>
              <a:t>06/07/2026</a:t>
            </a:fld>
            <a:endParaRPr lang="en-GB"/>
          </a:p>
        </p:txBody>
      </p:sp>
      <p:sp>
        <p:nvSpPr>
          <p:cNvPr id="5" name="Footer Placeholder 4">
            <a:extLst>
              <a:ext uri="{FF2B5EF4-FFF2-40B4-BE49-F238E27FC236}">
                <a16:creationId xmlns:a16="http://schemas.microsoft.com/office/drawing/2014/main" id="{7FB31708-D5B7-C9BD-1467-4512A9D654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1C8C4F-8DDC-E4E8-57B1-CA583FE5A63E}"/>
              </a:ext>
            </a:extLst>
          </p:cNvPr>
          <p:cNvSpPr>
            <a:spLocks noGrp="1"/>
          </p:cNvSpPr>
          <p:nvPr>
            <p:ph type="sldNum" sz="quarter" idx="12"/>
          </p:nvPr>
        </p:nvSpPr>
        <p:spPr/>
        <p:txBody>
          <a:bodyPr/>
          <a:lstStyle/>
          <a:p>
            <a:fld id="{E2AC5FC5-E1D9-487E-9938-414E05CC1AA9}" type="slidenum">
              <a:rPr lang="en-GB" smtClean="0"/>
              <a:t>‹#›</a:t>
            </a:fld>
            <a:endParaRPr lang="en-GB"/>
          </a:p>
        </p:txBody>
      </p:sp>
    </p:spTree>
    <p:extLst>
      <p:ext uri="{BB962C8B-B14F-4D97-AF65-F5344CB8AC3E}">
        <p14:creationId xmlns:p14="http://schemas.microsoft.com/office/powerpoint/2010/main" val="20874818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1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2868706" y="3650765"/>
            <a:ext cx="5737412" cy="779867"/>
          </a:xfrm>
        </p:spPr>
        <p:txBody>
          <a:bodyPr anchor="b" anchorCtr="0">
            <a:noAutofit/>
          </a:bodyPr>
          <a:lstStyle>
            <a:lvl1pPr algn="ctr">
              <a:defRPr sz="3200">
                <a:solidFill>
                  <a:srgbClr val="666666"/>
                </a:solidFill>
              </a:defRPr>
            </a:lvl1pPr>
          </a:lstStyle>
          <a:p>
            <a:r>
              <a:rPr lang="de-DE"/>
              <a:t>Mastertitelformat bearbeiten</a:t>
            </a:r>
            <a:endParaRPr lang="de-DE" dirty="0"/>
          </a:p>
        </p:txBody>
      </p:sp>
      <p:sp>
        <p:nvSpPr>
          <p:cNvPr id="3" name="Untertitel 2"/>
          <p:cNvSpPr>
            <a:spLocks noGrp="1"/>
          </p:cNvSpPr>
          <p:nvPr>
            <p:ph type="subTitle" idx="1"/>
          </p:nvPr>
        </p:nvSpPr>
        <p:spPr>
          <a:xfrm>
            <a:off x="2868705" y="4430633"/>
            <a:ext cx="5737413" cy="709135"/>
          </a:xfrm>
        </p:spPr>
        <p:txBody>
          <a:bodyPr>
            <a:normAutofit/>
          </a:bodyPr>
          <a:lstStyle>
            <a:lvl1pPr marL="0" indent="0" algn="ctr">
              <a:buNone/>
              <a:defRPr sz="2000">
                <a:solidFill>
                  <a:schemeClr val="bg1">
                    <a:lumMod val="65000"/>
                  </a:schemeClr>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de-DE"/>
              <a:t>Master-Untertitelformat bearbeiten</a:t>
            </a:r>
            <a:endParaRPr lang="de-DE" dirty="0"/>
          </a:p>
        </p:txBody>
      </p:sp>
      <p:sp>
        <p:nvSpPr>
          <p:cNvPr id="14" name="Line 76">
            <a:extLst>
              <a:ext uri="{FF2B5EF4-FFF2-40B4-BE49-F238E27FC236}">
                <a16:creationId xmlns:a16="http://schemas.microsoft.com/office/drawing/2014/main" id="{F8D3A28D-3EDA-234A-84BE-248A67617924}"/>
              </a:ext>
            </a:extLst>
          </p:cNvPr>
          <p:cNvSpPr>
            <a:spLocks noChangeShapeType="1"/>
          </p:cNvSpPr>
          <p:nvPr userDrawn="1"/>
        </p:nvSpPr>
        <p:spPr bwMode="auto">
          <a:xfrm>
            <a:off x="8064500" y="1"/>
            <a:ext cx="0" cy="2584451"/>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sz="3733"/>
          </a:p>
        </p:txBody>
      </p:sp>
      <p:sp>
        <p:nvSpPr>
          <p:cNvPr id="15" name="Line 75">
            <a:extLst>
              <a:ext uri="{FF2B5EF4-FFF2-40B4-BE49-F238E27FC236}">
                <a16:creationId xmlns:a16="http://schemas.microsoft.com/office/drawing/2014/main" id="{D8AA2EA6-0E61-F240-BC09-5003FB833D2A}"/>
              </a:ext>
            </a:extLst>
          </p:cNvPr>
          <p:cNvSpPr>
            <a:spLocks noChangeShapeType="1"/>
          </p:cNvSpPr>
          <p:nvPr userDrawn="1"/>
        </p:nvSpPr>
        <p:spPr bwMode="auto">
          <a:xfrm>
            <a:off x="4110567" y="0"/>
            <a:ext cx="0" cy="2575984"/>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sz="3733"/>
          </a:p>
        </p:txBody>
      </p:sp>
      <p:sp>
        <p:nvSpPr>
          <p:cNvPr id="16" name="Rectangle 69">
            <a:extLst>
              <a:ext uri="{FF2B5EF4-FFF2-40B4-BE49-F238E27FC236}">
                <a16:creationId xmlns:a16="http://schemas.microsoft.com/office/drawing/2014/main" id="{60098885-E15C-2C46-BD2E-25E3A5A349F9}"/>
              </a:ext>
            </a:extLst>
          </p:cNvPr>
          <p:cNvSpPr>
            <a:spLocks noChangeArrowheads="1"/>
          </p:cNvSpPr>
          <p:nvPr userDrawn="1"/>
        </p:nvSpPr>
        <p:spPr bwMode="auto">
          <a:xfrm>
            <a:off x="0" y="8047569"/>
            <a:ext cx="12192000" cy="112184"/>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charset="0"/>
                <a:ea typeface="ＭＳ Ｐゴシック" charset="-128"/>
              </a:defRPr>
            </a:lvl1pPr>
            <a:lvl2pPr marL="742950" indent="-285750" eaLnBrk="0" hangingPunct="0">
              <a:defRPr sz="1200">
                <a:solidFill>
                  <a:schemeClr val="tx1"/>
                </a:solidFill>
                <a:latin typeface="Arial" charset="0"/>
                <a:ea typeface="ＭＳ Ｐゴシック" charset="-128"/>
              </a:defRPr>
            </a:lvl2pPr>
            <a:lvl3pPr marL="1143000" indent="-228600" eaLnBrk="0" hangingPunct="0">
              <a:defRPr sz="1200">
                <a:solidFill>
                  <a:schemeClr val="tx1"/>
                </a:solidFill>
                <a:latin typeface="Arial" charset="0"/>
                <a:ea typeface="ＭＳ Ｐゴシック" charset="-128"/>
              </a:defRPr>
            </a:lvl3pPr>
            <a:lvl4pPr marL="1600200" indent="-228600" eaLnBrk="0" hangingPunct="0">
              <a:defRPr sz="1200">
                <a:solidFill>
                  <a:schemeClr val="tx1"/>
                </a:solidFill>
                <a:latin typeface="Arial" charset="0"/>
                <a:ea typeface="ＭＳ Ｐゴシック" charset="-128"/>
              </a:defRPr>
            </a:lvl4pPr>
            <a:lvl5pPr marL="2057400" indent="-228600" eaLnBrk="0" hangingPunct="0">
              <a:defRPr sz="1200">
                <a:solidFill>
                  <a:schemeClr val="tx1"/>
                </a:solidFill>
                <a:latin typeface="Arial" charset="0"/>
                <a:ea typeface="ＭＳ Ｐゴシック" charset="-128"/>
              </a:defRPr>
            </a:lvl5pPr>
            <a:lvl6pPr marL="2514600" indent="-228600" eaLnBrk="0" fontAlgn="base" hangingPunct="0">
              <a:spcBef>
                <a:spcPct val="0"/>
              </a:spcBef>
              <a:spcAft>
                <a:spcPct val="0"/>
              </a:spcAft>
              <a:defRPr sz="1200">
                <a:solidFill>
                  <a:schemeClr val="tx1"/>
                </a:solidFill>
                <a:latin typeface="Arial" charset="0"/>
                <a:ea typeface="ＭＳ Ｐゴシック" charset="-128"/>
              </a:defRPr>
            </a:lvl6pPr>
            <a:lvl7pPr marL="2971800" indent="-228600" eaLnBrk="0" fontAlgn="base" hangingPunct="0">
              <a:spcBef>
                <a:spcPct val="0"/>
              </a:spcBef>
              <a:spcAft>
                <a:spcPct val="0"/>
              </a:spcAft>
              <a:defRPr sz="1200">
                <a:solidFill>
                  <a:schemeClr val="tx1"/>
                </a:solidFill>
                <a:latin typeface="Arial" charset="0"/>
                <a:ea typeface="ＭＳ Ｐゴシック" charset="-128"/>
              </a:defRPr>
            </a:lvl7pPr>
            <a:lvl8pPr marL="3429000" indent="-228600" eaLnBrk="0" fontAlgn="base" hangingPunct="0">
              <a:spcBef>
                <a:spcPct val="0"/>
              </a:spcBef>
              <a:spcAft>
                <a:spcPct val="0"/>
              </a:spcAft>
              <a:defRPr sz="1200">
                <a:solidFill>
                  <a:schemeClr val="tx1"/>
                </a:solidFill>
                <a:latin typeface="Arial" charset="0"/>
                <a:ea typeface="ＭＳ Ｐゴシック" charset="-128"/>
              </a:defRPr>
            </a:lvl8pPr>
            <a:lvl9pPr marL="3886200" indent="-228600" eaLnBrk="0" fontAlgn="base" hangingPunct="0">
              <a:spcBef>
                <a:spcPct val="0"/>
              </a:spcBef>
              <a:spcAft>
                <a:spcPct val="0"/>
              </a:spcAft>
              <a:defRPr sz="1200">
                <a:solidFill>
                  <a:schemeClr val="tx1"/>
                </a:solidFill>
                <a:latin typeface="Arial" charset="0"/>
                <a:ea typeface="ＭＳ Ｐゴシック" charset="-128"/>
              </a:defRPr>
            </a:lvl9pPr>
          </a:lstStyle>
          <a:p>
            <a:pPr eaLnBrk="1" hangingPunct="1"/>
            <a:endParaRPr lang="en-US" altLang="x-none" sz="2400">
              <a:solidFill>
                <a:srgbClr val="000000"/>
              </a:solidFill>
              <a:ea typeface="MS PGothic" charset="-128"/>
            </a:endParaRPr>
          </a:p>
        </p:txBody>
      </p:sp>
      <p:sp>
        <p:nvSpPr>
          <p:cNvPr id="17" name="Rectangle 78">
            <a:extLst>
              <a:ext uri="{FF2B5EF4-FFF2-40B4-BE49-F238E27FC236}">
                <a16:creationId xmlns:a16="http://schemas.microsoft.com/office/drawing/2014/main" id="{597465DE-8F53-6F43-882A-922657E76FF7}"/>
              </a:ext>
            </a:extLst>
          </p:cNvPr>
          <p:cNvSpPr>
            <a:spLocks noChangeArrowheads="1"/>
          </p:cNvSpPr>
          <p:nvPr userDrawn="1"/>
        </p:nvSpPr>
        <p:spPr bwMode="auto">
          <a:xfrm>
            <a:off x="-174753" y="3354450"/>
            <a:ext cx="12192000" cy="2611967"/>
          </a:xfrm>
          <a:prstGeom prst="rect">
            <a:avLst/>
          </a:prstGeom>
          <a:solidFill>
            <a:schemeClr val="bg1">
              <a:alpha val="3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charset="0"/>
                <a:ea typeface="ＭＳ Ｐゴシック" charset="-128"/>
              </a:defRPr>
            </a:lvl1pPr>
            <a:lvl2pPr marL="742950" indent="-285750" eaLnBrk="0" hangingPunct="0">
              <a:defRPr sz="1200">
                <a:solidFill>
                  <a:schemeClr val="tx1"/>
                </a:solidFill>
                <a:latin typeface="Arial" charset="0"/>
                <a:ea typeface="ＭＳ Ｐゴシック" charset="-128"/>
              </a:defRPr>
            </a:lvl2pPr>
            <a:lvl3pPr marL="1143000" indent="-228600" eaLnBrk="0" hangingPunct="0">
              <a:defRPr sz="1200">
                <a:solidFill>
                  <a:schemeClr val="tx1"/>
                </a:solidFill>
                <a:latin typeface="Arial" charset="0"/>
                <a:ea typeface="ＭＳ Ｐゴシック" charset="-128"/>
              </a:defRPr>
            </a:lvl3pPr>
            <a:lvl4pPr marL="1600200" indent="-228600" eaLnBrk="0" hangingPunct="0">
              <a:defRPr sz="1200">
                <a:solidFill>
                  <a:schemeClr val="tx1"/>
                </a:solidFill>
                <a:latin typeface="Arial" charset="0"/>
                <a:ea typeface="ＭＳ Ｐゴシック" charset="-128"/>
              </a:defRPr>
            </a:lvl4pPr>
            <a:lvl5pPr marL="2057400" indent="-228600" eaLnBrk="0" hangingPunct="0">
              <a:defRPr sz="1200">
                <a:solidFill>
                  <a:schemeClr val="tx1"/>
                </a:solidFill>
                <a:latin typeface="Arial" charset="0"/>
                <a:ea typeface="ＭＳ Ｐゴシック" charset="-128"/>
              </a:defRPr>
            </a:lvl5pPr>
            <a:lvl6pPr marL="2514600" indent="-228600" eaLnBrk="0" fontAlgn="base" hangingPunct="0">
              <a:spcBef>
                <a:spcPct val="0"/>
              </a:spcBef>
              <a:spcAft>
                <a:spcPct val="0"/>
              </a:spcAft>
              <a:defRPr sz="1200">
                <a:solidFill>
                  <a:schemeClr val="tx1"/>
                </a:solidFill>
                <a:latin typeface="Arial" charset="0"/>
                <a:ea typeface="ＭＳ Ｐゴシック" charset="-128"/>
              </a:defRPr>
            </a:lvl6pPr>
            <a:lvl7pPr marL="2971800" indent="-228600" eaLnBrk="0" fontAlgn="base" hangingPunct="0">
              <a:spcBef>
                <a:spcPct val="0"/>
              </a:spcBef>
              <a:spcAft>
                <a:spcPct val="0"/>
              </a:spcAft>
              <a:defRPr sz="1200">
                <a:solidFill>
                  <a:schemeClr val="tx1"/>
                </a:solidFill>
                <a:latin typeface="Arial" charset="0"/>
                <a:ea typeface="ＭＳ Ｐゴシック" charset="-128"/>
              </a:defRPr>
            </a:lvl7pPr>
            <a:lvl8pPr marL="3429000" indent="-228600" eaLnBrk="0" fontAlgn="base" hangingPunct="0">
              <a:spcBef>
                <a:spcPct val="0"/>
              </a:spcBef>
              <a:spcAft>
                <a:spcPct val="0"/>
              </a:spcAft>
              <a:defRPr sz="1200">
                <a:solidFill>
                  <a:schemeClr val="tx1"/>
                </a:solidFill>
                <a:latin typeface="Arial" charset="0"/>
                <a:ea typeface="ＭＳ Ｐゴシック" charset="-128"/>
              </a:defRPr>
            </a:lvl8pPr>
            <a:lvl9pPr marL="3886200" indent="-228600" eaLnBrk="0" fontAlgn="base" hangingPunct="0">
              <a:spcBef>
                <a:spcPct val="0"/>
              </a:spcBef>
              <a:spcAft>
                <a:spcPct val="0"/>
              </a:spcAft>
              <a:defRPr sz="1200">
                <a:solidFill>
                  <a:schemeClr val="tx1"/>
                </a:solidFill>
                <a:latin typeface="Arial" charset="0"/>
                <a:ea typeface="ＭＳ Ｐゴシック" charset="-128"/>
              </a:defRPr>
            </a:lvl9pPr>
          </a:lstStyle>
          <a:p>
            <a:pPr eaLnBrk="1" hangingPunct="1"/>
            <a:endParaRPr lang="en-US" altLang="x-none" sz="2400">
              <a:solidFill>
                <a:srgbClr val="000000"/>
              </a:solidFill>
              <a:ea typeface="MS PGothic" charset="-128"/>
            </a:endParaRPr>
          </a:p>
        </p:txBody>
      </p:sp>
      <p:sp>
        <p:nvSpPr>
          <p:cNvPr id="18" name="Rectangle 62">
            <a:extLst>
              <a:ext uri="{FF2B5EF4-FFF2-40B4-BE49-F238E27FC236}">
                <a16:creationId xmlns:a16="http://schemas.microsoft.com/office/drawing/2014/main" id="{3C8E9EE1-316D-DA41-83E7-D5E3583A7D70}"/>
              </a:ext>
            </a:extLst>
          </p:cNvPr>
          <p:cNvSpPr>
            <a:spLocks noChangeArrowheads="1"/>
          </p:cNvSpPr>
          <p:nvPr userDrawn="1"/>
        </p:nvSpPr>
        <p:spPr bwMode="auto">
          <a:xfrm>
            <a:off x="27101" y="2900966"/>
            <a:ext cx="12164899" cy="3160503"/>
          </a:xfrm>
          <a:prstGeom prst="rect">
            <a:avLst/>
          </a:prstGeom>
          <a:solidFill>
            <a:srgbClr val="0059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charset="0"/>
                <a:ea typeface="ＭＳ Ｐゴシック" charset="-128"/>
              </a:defRPr>
            </a:lvl1pPr>
            <a:lvl2pPr marL="742950" indent="-285750" eaLnBrk="0" hangingPunct="0">
              <a:defRPr sz="1200">
                <a:solidFill>
                  <a:schemeClr val="tx1"/>
                </a:solidFill>
                <a:latin typeface="Arial" charset="0"/>
                <a:ea typeface="ＭＳ Ｐゴシック" charset="-128"/>
              </a:defRPr>
            </a:lvl2pPr>
            <a:lvl3pPr marL="1143000" indent="-228600" eaLnBrk="0" hangingPunct="0">
              <a:defRPr sz="1200">
                <a:solidFill>
                  <a:schemeClr val="tx1"/>
                </a:solidFill>
                <a:latin typeface="Arial" charset="0"/>
                <a:ea typeface="ＭＳ Ｐゴシック" charset="-128"/>
              </a:defRPr>
            </a:lvl3pPr>
            <a:lvl4pPr marL="1600200" indent="-228600" eaLnBrk="0" hangingPunct="0">
              <a:defRPr sz="1200">
                <a:solidFill>
                  <a:schemeClr val="tx1"/>
                </a:solidFill>
                <a:latin typeface="Arial" charset="0"/>
                <a:ea typeface="ＭＳ Ｐゴシック" charset="-128"/>
              </a:defRPr>
            </a:lvl4pPr>
            <a:lvl5pPr marL="2057400" indent="-228600" eaLnBrk="0" hangingPunct="0">
              <a:defRPr sz="1200">
                <a:solidFill>
                  <a:schemeClr val="tx1"/>
                </a:solidFill>
                <a:latin typeface="Arial" charset="0"/>
                <a:ea typeface="ＭＳ Ｐゴシック" charset="-128"/>
              </a:defRPr>
            </a:lvl5pPr>
            <a:lvl6pPr marL="2514600" indent="-228600" eaLnBrk="0" fontAlgn="base" hangingPunct="0">
              <a:spcBef>
                <a:spcPct val="0"/>
              </a:spcBef>
              <a:spcAft>
                <a:spcPct val="0"/>
              </a:spcAft>
              <a:defRPr sz="1200">
                <a:solidFill>
                  <a:schemeClr val="tx1"/>
                </a:solidFill>
                <a:latin typeface="Arial" charset="0"/>
                <a:ea typeface="ＭＳ Ｐゴシック" charset="-128"/>
              </a:defRPr>
            </a:lvl6pPr>
            <a:lvl7pPr marL="2971800" indent="-228600" eaLnBrk="0" fontAlgn="base" hangingPunct="0">
              <a:spcBef>
                <a:spcPct val="0"/>
              </a:spcBef>
              <a:spcAft>
                <a:spcPct val="0"/>
              </a:spcAft>
              <a:defRPr sz="1200">
                <a:solidFill>
                  <a:schemeClr val="tx1"/>
                </a:solidFill>
                <a:latin typeface="Arial" charset="0"/>
                <a:ea typeface="ＭＳ Ｐゴシック" charset="-128"/>
              </a:defRPr>
            </a:lvl7pPr>
            <a:lvl8pPr marL="3429000" indent="-228600" eaLnBrk="0" fontAlgn="base" hangingPunct="0">
              <a:spcBef>
                <a:spcPct val="0"/>
              </a:spcBef>
              <a:spcAft>
                <a:spcPct val="0"/>
              </a:spcAft>
              <a:defRPr sz="1200">
                <a:solidFill>
                  <a:schemeClr val="tx1"/>
                </a:solidFill>
                <a:latin typeface="Arial" charset="0"/>
                <a:ea typeface="ＭＳ Ｐゴシック" charset="-128"/>
              </a:defRPr>
            </a:lvl8pPr>
            <a:lvl9pPr marL="3886200" indent="-228600" eaLnBrk="0" fontAlgn="base" hangingPunct="0">
              <a:spcBef>
                <a:spcPct val="0"/>
              </a:spcBef>
              <a:spcAft>
                <a:spcPct val="0"/>
              </a:spcAft>
              <a:defRPr sz="1200">
                <a:solidFill>
                  <a:schemeClr val="tx1"/>
                </a:solidFill>
                <a:latin typeface="Arial" charset="0"/>
                <a:ea typeface="ＭＳ Ｐゴシック" charset="-128"/>
              </a:defRPr>
            </a:lvl9pPr>
          </a:lstStyle>
          <a:p>
            <a:pPr algn="ctr" eaLnBrk="1" hangingPunct="1"/>
            <a:endParaRPr lang="en-GB" altLang="x-none" sz="2400" dirty="0">
              <a:solidFill>
                <a:srgbClr val="000000"/>
              </a:solidFill>
              <a:ea typeface="MS PGothic" charset="-128"/>
            </a:endParaRPr>
          </a:p>
        </p:txBody>
      </p:sp>
      <p:sp>
        <p:nvSpPr>
          <p:cNvPr id="19" name="Line 82">
            <a:extLst>
              <a:ext uri="{FF2B5EF4-FFF2-40B4-BE49-F238E27FC236}">
                <a16:creationId xmlns:a16="http://schemas.microsoft.com/office/drawing/2014/main" id="{68851887-00AF-A04A-9BF5-2CFD179A7044}"/>
              </a:ext>
            </a:extLst>
          </p:cNvPr>
          <p:cNvSpPr>
            <a:spLocks noChangeShapeType="1"/>
          </p:cNvSpPr>
          <p:nvPr userDrawn="1"/>
        </p:nvSpPr>
        <p:spPr bwMode="auto">
          <a:xfrm rot="16200000">
            <a:off x="6096000" y="-3511549"/>
            <a:ext cx="0" cy="121920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sz="3733"/>
          </a:p>
        </p:txBody>
      </p:sp>
      <p:pic>
        <p:nvPicPr>
          <p:cNvPr id="20" name="Picture 87" descr="FAIR_farb_RGB_3cm">
            <a:extLst>
              <a:ext uri="{FF2B5EF4-FFF2-40B4-BE49-F238E27FC236}">
                <a16:creationId xmlns:a16="http://schemas.microsoft.com/office/drawing/2014/main" id="{287E9EE1-0159-F245-8A2F-D5840C00743B}"/>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1139096" y="6053107"/>
            <a:ext cx="1047125" cy="825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 22">
            <a:extLst>
              <a:ext uri="{FF2B5EF4-FFF2-40B4-BE49-F238E27FC236}">
                <a16:creationId xmlns:a16="http://schemas.microsoft.com/office/drawing/2014/main" id="{1E771241-C1C2-0F4D-9083-8A6C2A103490}"/>
              </a:ext>
            </a:extLst>
          </p:cNvPr>
          <p:cNvGrpSpPr/>
          <p:nvPr userDrawn="1"/>
        </p:nvGrpSpPr>
        <p:grpSpPr>
          <a:xfrm>
            <a:off x="168615" y="6141072"/>
            <a:ext cx="10744680" cy="755724"/>
            <a:chOff x="-23424" y="6262050"/>
            <a:chExt cx="8058510" cy="566793"/>
          </a:xfrm>
        </p:grpSpPr>
        <p:sp>
          <p:nvSpPr>
            <p:cNvPr id="24" name="Text Box 20">
              <a:extLst>
                <a:ext uri="{FF2B5EF4-FFF2-40B4-BE49-F238E27FC236}">
                  <a16:creationId xmlns:a16="http://schemas.microsoft.com/office/drawing/2014/main" id="{4BED5C80-B70D-BE43-BB82-C0B806A47013}"/>
                </a:ext>
              </a:extLst>
            </p:cNvPr>
            <p:cNvSpPr txBox="1">
              <a:spLocks noChangeAspect="1" noChangeArrowheads="1"/>
            </p:cNvSpPr>
            <p:nvPr/>
          </p:nvSpPr>
          <p:spPr bwMode="auto">
            <a:xfrm>
              <a:off x="715893" y="6621094"/>
              <a:ext cx="496771"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France</a:t>
              </a:r>
            </a:p>
          </p:txBody>
        </p:sp>
        <p:pic>
          <p:nvPicPr>
            <p:cNvPr id="25" name="Picture 10">
              <a:extLst>
                <a:ext uri="{FF2B5EF4-FFF2-40B4-BE49-F238E27FC236}">
                  <a16:creationId xmlns:a16="http://schemas.microsoft.com/office/drawing/2014/main" id="{501EE767-5898-3A46-8B37-FE3121ED40D7}"/>
                </a:ext>
              </a:extLst>
            </p:cNvPr>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9591" y="6262050"/>
              <a:ext cx="536067"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26" name="Text Box 11">
              <a:extLst>
                <a:ext uri="{FF2B5EF4-FFF2-40B4-BE49-F238E27FC236}">
                  <a16:creationId xmlns:a16="http://schemas.microsoft.com/office/drawing/2014/main" id="{C9D93635-5EAE-804F-AFDE-37111E0CE87C}"/>
                </a:ext>
              </a:extLst>
            </p:cNvPr>
            <p:cNvSpPr txBox="1">
              <a:spLocks noChangeAspect="1" noChangeArrowheads="1"/>
            </p:cNvSpPr>
            <p:nvPr/>
          </p:nvSpPr>
          <p:spPr bwMode="auto">
            <a:xfrm>
              <a:off x="2339752" y="6621094"/>
              <a:ext cx="387366"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India</a:t>
              </a:r>
            </a:p>
          </p:txBody>
        </p:sp>
        <p:pic>
          <p:nvPicPr>
            <p:cNvPr id="27" name="Picture 16">
              <a:extLst>
                <a:ext uri="{FF2B5EF4-FFF2-40B4-BE49-F238E27FC236}">
                  <a16:creationId xmlns:a16="http://schemas.microsoft.com/office/drawing/2014/main" id="{638AB91A-65C0-B341-A38F-762BBD1FF405}"/>
                </a:ext>
              </a:extLst>
            </p:cNvPr>
            <p:cNvPicPr preferRelativeResize="0">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000" y="6262050"/>
              <a:ext cx="493372"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28" name="Text Box 17">
              <a:extLst>
                <a:ext uri="{FF2B5EF4-FFF2-40B4-BE49-F238E27FC236}">
                  <a16:creationId xmlns:a16="http://schemas.microsoft.com/office/drawing/2014/main" id="{D8F48790-E1A9-9641-86A9-EE0431AEFAEF}"/>
                </a:ext>
              </a:extLst>
            </p:cNvPr>
            <p:cNvSpPr txBox="1">
              <a:spLocks noChangeAspect="1" noChangeArrowheads="1"/>
            </p:cNvSpPr>
            <p:nvPr/>
          </p:nvSpPr>
          <p:spPr bwMode="auto">
            <a:xfrm>
              <a:off x="-23424" y="6621094"/>
              <a:ext cx="514805"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Finland</a:t>
              </a:r>
            </a:p>
          </p:txBody>
        </p:sp>
        <p:pic>
          <p:nvPicPr>
            <p:cNvPr id="29" name="Picture 28">
              <a:extLst>
                <a:ext uri="{FF2B5EF4-FFF2-40B4-BE49-F238E27FC236}">
                  <a16:creationId xmlns:a16="http://schemas.microsoft.com/office/drawing/2014/main" id="{2469DCDE-493D-724F-B979-8790FC499AD2}"/>
                </a:ext>
              </a:extLst>
            </p:cNvPr>
            <p:cNvPicPr preferRelativeResize="0">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26838" y="6262050"/>
              <a:ext cx="612081"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pic>
          <p:nvPicPr>
            <p:cNvPr id="30" name="Picture 22">
              <a:extLst>
                <a:ext uri="{FF2B5EF4-FFF2-40B4-BE49-F238E27FC236}">
                  <a16:creationId xmlns:a16="http://schemas.microsoft.com/office/drawing/2014/main" id="{6453A7DC-DB0B-234D-A69D-B3F0847AA42F}"/>
                </a:ext>
              </a:extLst>
            </p:cNvPr>
            <p:cNvPicPr preferRelativeResize="0">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515385" y="6262050"/>
              <a:ext cx="597740"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1" name="Text Box 23">
              <a:extLst>
                <a:ext uri="{FF2B5EF4-FFF2-40B4-BE49-F238E27FC236}">
                  <a16:creationId xmlns:a16="http://schemas.microsoft.com/office/drawing/2014/main" id="{D8453BB2-D4A0-6548-BC25-EC245BF72E11}"/>
                </a:ext>
              </a:extLst>
            </p:cNvPr>
            <p:cNvSpPr txBox="1">
              <a:spLocks noChangeAspect="1" noChangeArrowheads="1"/>
            </p:cNvSpPr>
            <p:nvPr/>
          </p:nvSpPr>
          <p:spPr bwMode="auto">
            <a:xfrm>
              <a:off x="1475656" y="6621094"/>
              <a:ext cx="612187"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Germany</a:t>
              </a:r>
            </a:p>
          </p:txBody>
        </p:sp>
        <p:pic>
          <p:nvPicPr>
            <p:cNvPr id="32" name="Picture 34">
              <a:extLst>
                <a:ext uri="{FF2B5EF4-FFF2-40B4-BE49-F238E27FC236}">
                  <a16:creationId xmlns:a16="http://schemas.microsoft.com/office/drawing/2014/main" id="{0DF7DBC5-189E-B043-90C0-C5BE911B8517}"/>
                </a:ext>
              </a:extLst>
            </p:cNvPr>
            <p:cNvPicPr preferRelativeResize="0">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002124" y="6262050"/>
              <a:ext cx="574020"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3" name="Text Box 35">
              <a:extLst>
                <a:ext uri="{FF2B5EF4-FFF2-40B4-BE49-F238E27FC236}">
                  <a16:creationId xmlns:a16="http://schemas.microsoft.com/office/drawing/2014/main" id="{1508FD18-7BEF-7A4A-880D-CF5D6905B4A5}"/>
                </a:ext>
              </a:extLst>
            </p:cNvPr>
            <p:cNvSpPr txBox="1">
              <a:spLocks noChangeAspect="1" noChangeArrowheads="1"/>
            </p:cNvSpPr>
            <p:nvPr/>
          </p:nvSpPr>
          <p:spPr bwMode="auto">
            <a:xfrm>
              <a:off x="3059832" y="6621094"/>
              <a:ext cx="495569"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Poland</a:t>
              </a:r>
            </a:p>
          </p:txBody>
        </p:sp>
        <p:pic>
          <p:nvPicPr>
            <p:cNvPr id="34" name="Picture 46">
              <a:extLst>
                <a:ext uri="{FF2B5EF4-FFF2-40B4-BE49-F238E27FC236}">
                  <a16:creationId xmlns:a16="http://schemas.microsoft.com/office/drawing/2014/main" id="{8AC3EC5D-7C38-1542-906C-DD881D6023DB}"/>
                </a:ext>
              </a:extLst>
            </p:cNvPr>
            <p:cNvPicPr preferRelativeResize="0">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903276" y="6262050"/>
              <a:ext cx="574020"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5" name="Text Box 47">
              <a:extLst>
                <a:ext uri="{FF2B5EF4-FFF2-40B4-BE49-F238E27FC236}">
                  <a16:creationId xmlns:a16="http://schemas.microsoft.com/office/drawing/2014/main" id="{BB55FD9E-116E-1F42-BA42-6A9D8F858A76}"/>
                </a:ext>
              </a:extLst>
            </p:cNvPr>
            <p:cNvSpPr txBox="1">
              <a:spLocks noChangeAspect="1" noChangeArrowheads="1"/>
            </p:cNvSpPr>
            <p:nvPr/>
          </p:nvSpPr>
          <p:spPr bwMode="auto">
            <a:xfrm>
              <a:off x="5914769" y="6621094"/>
              <a:ext cx="553277"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Sweden</a:t>
              </a:r>
            </a:p>
          </p:txBody>
        </p:sp>
        <p:graphicFrame>
          <p:nvGraphicFramePr>
            <p:cNvPr id="36" name="Object 49">
              <a:extLst>
                <a:ext uri="{FF2B5EF4-FFF2-40B4-BE49-F238E27FC236}">
                  <a16:creationId xmlns:a16="http://schemas.microsoft.com/office/drawing/2014/main" id="{70D5EA62-52CE-1543-A822-18126D499639}"/>
                </a:ext>
              </a:extLst>
            </p:cNvPr>
            <p:cNvGraphicFramePr>
              <a:graphicFrameLocks noChangeAspect="1"/>
            </p:cNvGraphicFramePr>
            <p:nvPr>
              <p:extLst>
                <p:ext uri="{D42A27DB-BD31-4B8C-83A1-F6EECF244321}">
                  <p14:modId xmlns:p14="http://schemas.microsoft.com/office/powerpoint/2010/main" val="141976046"/>
                </p:ext>
              </p:extLst>
            </p:nvPr>
          </p:nvGraphicFramePr>
          <p:xfrm>
            <a:off x="3752610" y="6262050"/>
            <a:ext cx="538440" cy="360000"/>
          </p:xfrm>
          <a:graphic>
            <a:graphicData uri="http://schemas.openxmlformats.org/presentationml/2006/ole">
              <mc:AlternateContent xmlns:mc="http://schemas.openxmlformats.org/markup-compatibility/2006">
                <mc:Choice xmlns:v="urn:schemas-microsoft-com:vml" Requires="v">
                  <p:oleObj name="Photo Editor Photo" r:id="rId9" imgW="2723810" imgH="1695687" progId="MSPhotoEd.3">
                    <p:embed/>
                  </p:oleObj>
                </mc:Choice>
                <mc:Fallback>
                  <p:oleObj name="Photo Editor Photo" r:id="rId9" imgW="2723810" imgH="1695687" progId="MSPhotoEd.3">
                    <p:embed/>
                    <p:pic>
                      <p:nvPicPr>
                        <p:cNvPr id="36" name="Object 49">
                          <a:extLst>
                            <a:ext uri="{FF2B5EF4-FFF2-40B4-BE49-F238E27FC236}">
                              <a16:creationId xmlns:a16="http://schemas.microsoft.com/office/drawing/2014/main" id="{70D5EA62-52CE-1543-A822-18126D49963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52610" y="6262050"/>
                          <a:ext cx="538440" cy="360000"/>
                        </a:xfrm>
                        <a:prstGeom prst="rect">
                          <a:avLst/>
                        </a:prstGeom>
                        <a:noFill/>
                        <a:ln w="9525" cap="rnd">
                          <a:solidFill>
                            <a:srgbClr val="000000"/>
                          </a:solidFill>
                          <a:prstDash val="sysDot"/>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7" name="Text Box 50">
              <a:extLst>
                <a:ext uri="{FF2B5EF4-FFF2-40B4-BE49-F238E27FC236}">
                  <a16:creationId xmlns:a16="http://schemas.microsoft.com/office/drawing/2014/main" id="{3BC0F4AA-A685-3543-A03C-61E5F6081AEE}"/>
                </a:ext>
              </a:extLst>
            </p:cNvPr>
            <p:cNvSpPr txBox="1">
              <a:spLocks noChangeAspect="1" noChangeArrowheads="1"/>
            </p:cNvSpPr>
            <p:nvPr/>
          </p:nvSpPr>
          <p:spPr bwMode="auto">
            <a:xfrm>
              <a:off x="3707904" y="6621094"/>
              <a:ext cx="59776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Romania</a:t>
              </a:r>
            </a:p>
          </p:txBody>
        </p:sp>
        <p:pic>
          <p:nvPicPr>
            <p:cNvPr id="38" name="Picture 52">
              <a:extLst>
                <a:ext uri="{FF2B5EF4-FFF2-40B4-BE49-F238E27FC236}">
                  <a16:creationId xmlns:a16="http://schemas.microsoft.com/office/drawing/2014/main" id="{9C98F52B-EB2F-B74B-A89F-D66C6CBE3722}"/>
                </a:ext>
              </a:extLst>
            </p:cNvPr>
            <p:cNvPicPr preferRelativeResize="0">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4467516" y="6262050"/>
              <a:ext cx="536067"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9" name="Text Box 53">
              <a:extLst>
                <a:ext uri="{FF2B5EF4-FFF2-40B4-BE49-F238E27FC236}">
                  <a16:creationId xmlns:a16="http://schemas.microsoft.com/office/drawing/2014/main" id="{91DB5E71-1982-8A43-B1C8-556DB3F91DA7}"/>
                </a:ext>
              </a:extLst>
            </p:cNvPr>
            <p:cNvSpPr txBox="1">
              <a:spLocks noChangeAspect="1" noChangeArrowheads="1"/>
            </p:cNvSpPr>
            <p:nvPr/>
          </p:nvSpPr>
          <p:spPr bwMode="auto">
            <a:xfrm>
              <a:off x="4466721" y="6621094"/>
              <a:ext cx="489557"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chemeClr val="bg1">
                      <a:lumMod val="75000"/>
                    </a:schemeClr>
                  </a:solidFill>
                  <a:ea typeface="ＭＳ Ｐゴシック" charset="0"/>
                </a:rPr>
                <a:t>Russia</a:t>
              </a:r>
            </a:p>
          </p:txBody>
        </p:sp>
        <p:sp>
          <p:nvSpPr>
            <p:cNvPr id="40" name="Text Box 41">
              <a:extLst>
                <a:ext uri="{FF2B5EF4-FFF2-40B4-BE49-F238E27FC236}">
                  <a16:creationId xmlns:a16="http://schemas.microsoft.com/office/drawing/2014/main" id="{09387A41-7B94-9E4E-A3EB-5E17EC5E4E5D}"/>
                </a:ext>
              </a:extLst>
            </p:cNvPr>
            <p:cNvSpPr txBox="1">
              <a:spLocks noChangeAspect="1" noChangeArrowheads="1"/>
            </p:cNvSpPr>
            <p:nvPr/>
          </p:nvSpPr>
          <p:spPr bwMode="auto">
            <a:xfrm>
              <a:off x="5148064" y="6621094"/>
              <a:ext cx="578524"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Slovenia</a:t>
              </a:r>
            </a:p>
          </p:txBody>
        </p:sp>
        <p:pic>
          <p:nvPicPr>
            <p:cNvPr id="41" name="Picture 62" descr="slowenien-fahne-slowenia-flagge_0_g_60px">
              <a:extLst>
                <a:ext uri="{FF2B5EF4-FFF2-40B4-BE49-F238E27FC236}">
                  <a16:creationId xmlns:a16="http://schemas.microsoft.com/office/drawing/2014/main" id="{A53287FF-B513-3846-AF4B-F67598AAAE3E}"/>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5180049" y="6262050"/>
              <a:ext cx="546761" cy="360000"/>
            </a:xfrm>
            <a:prstGeom prst="rect">
              <a:avLst/>
            </a:prstGeom>
            <a:noFill/>
            <a:ln w="9525" cap="rnd">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42" name="Text Box 20">
              <a:extLst>
                <a:ext uri="{FF2B5EF4-FFF2-40B4-BE49-F238E27FC236}">
                  <a16:creationId xmlns:a16="http://schemas.microsoft.com/office/drawing/2014/main" id="{3C4C490D-68DC-1A4F-B60E-17D38BF2EA5B}"/>
                </a:ext>
              </a:extLst>
            </p:cNvPr>
            <p:cNvSpPr txBox="1">
              <a:spLocks noChangeAspect="1" noChangeArrowheads="1"/>
            </p:cNvSpPr>
            <p:nvPr/>
          </p:nvSpPr>
          <p:spPr bwMode="auto">
            <a:xfrm>
              <a:off x="6770598" y="6621094"/>
              <a:ext cx="2984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sz="1200" dirty="0">
                  <a:solidFill>
                    <a:srgbClr val="000000"/>
                  </a:solidFill>
                  <a:ea typeface="ＭＳ Ｐゴシック" charset="0"/>
                </a:rPr>
                <a:t>UK</a:t>
              </a:r>
            </a:p>
          </p:txBody>
        </p:sp>
        <p:pic>
          <p:nvPicPr>
            <p:cNvPr id="43" name="Grafik 1">
              <a:extLst>
                <a:ext uri="{FF2B5EF4-FFF2-40B4-BE49-F238E27FC236}">
                  <a16:creationId xmlns:a16="http://schemas.microsoft.com/office/drawing/2014/main" id="{1F81E26F-4C72-5E40-8F8C-0DE582ED6AA8}"/>
                </a:ext>
              </a:extLst>
            </p:cNvPr>
            <p:cNvPicPr>
              <a:picLocks noChangeAspect="1"/>
            </p:cNvPicPr>
            <p:nvPr/>
          </p:nvPicPr>
          <p:blipFill>
            <a:blip r:embed="rId13" cstate="print">
              <a:extLst>
                <a:ext uri="{28A0092B-C50C-407E-A947-70E740481C1C}">
                  <a14:useLocalDpi xmlns:a14="http://schemas.microsoft.com/office/drawing/2010/main"/>
                </a:ext>
              </a:extLst>
            </a:blip>
            <a:srcRect/>
            <a:stretch>
              <a:fillRect/>
            </a:stretch>
          </p:blipFill>
          <p:spPr bwMode="auto">
            <a:xfrm>
              <a:off x="6653762" y="6262050"/>
              <a:ext cx="536067"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Grafik 2">
              <a:extLst>
                <a:ext uri="{FF2B5EF4-FFF2-40B4-BE49-F238E27FC236}">
                  <a16:creationId xmlns:a16="http://schemas.microsoft.com/office/drawing/2014/main" id="{117A9359-3A15-D640-A1DD-A5442690B6D5}"/>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7366298" y="6262050"/>
              <a:ext cx="560000" cy="360000"/>
            </a:xfrm>
            <a:prstGeom prst="rect">
              <a:avLst/>
            </a:prstGeom>
            <a:ln>
              <a:solidFill>
                <a:schemeClr val="bg1">
                  <a:lumMod val="85000"/>
                </a:schemeClr>
              </a:solidFill>
            </a:ln>
          </p:spPr>
        </p:pic>
        <p:sp>
          <p:nvSpPr>
            <p:cNvPr id="45" name="Text Box 47">
              <a:extLst>
                <a:ext uri="{FF2B5EF4-FFF2-40B4-BE49-F238E27FC236}">
                  <a16:creationId xmlns:a16="http://schemas.microsoft.com/office/drawing/2014/main" id="{3D0DD85D-26AB-594E-8753-DEBA177CDD27}"/>
                </a:ext>
              </a:extLst>
            </p:cNvPr>
            <p:cNvSpPr txBox="1">
              <a:spLocks noChangeAspect="1" noChangeArrowheads="1"/>
            </p:cNvSpPr>
            <p:nvPr userDrawn="1"/>
          </p:nvSpPr>
          <p:spPr bwMode="auto">
            <a:xfrm>
              <a:off x="7092280" y="6609553"/>
              <a:ext cx="942806"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200" dirty="0"/>
                <a:t>Czech Republic</a:t>
              </a:r>
            </a:p>
          </p:txBody>
        </p:sp>
      </p:grpSp>
      <p:sp>
        <p:nvSpPr>
          <p:cNvPr id="4" name="Rectangle 3">
            <a:extLst>
              <a:ext uri="{FF2B5EF4-FFF2-40B4-BE49-F238E27FC236}">
                <a16:creationId xmlns:a16="http://schemas.microsoft.com/office/drawing/2014/main" id="{81862151-6E52-CF49-BEBE-25FFFCF75409}"/>
              </a:ext>
            </a:extLst>
          </p:cNvPr>
          <p:cNvSpPr/>
          <p:nvPr userDrawn="1"/>
        </p:nvSpPr>
        <p:spPr>
          <a:xfrm>
            <a:off x="6096002" y="6076109"/>
            <a:ext cx="851140" cy="640992"/>
          </a:xfrm>
          <a:prstGeom prst="rect">
            <a:avLst/>
          </a:prstGeom>
          <a:solidFill>
            <a:schemeClr val="bg1">
              <a:lumMod val="85000"/>
              <a:alpha val="73898"/>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3200"/>
          </a:p>
        </p:txBody>
      </p:sp>
      <p:pic>
        <p:nvPicPr>
          <p:cNvPr id="5" name="Google Shape;118;p26">
            <a:extLst>
              <a:ext uri="{FF2B5EF4-FFF2-40B4-BE49-F238E27FC236}">
                <a16:creationId xmlns:a16="http://schemas.microsoft.com/office/drawing/2014/main" id="{D4E9D4BB-2FA8-A826-2B0C-1E1A08B7334C}"/>
              </a:ext>
            </a:extLst>
          </p:cNvPr>
          <p:cNvPicPr>
            <a:picLocks noChangeAspect="1"/>
          </p:cNvPicPr>
          <p:nvPr userDrawn="1"/>
        </p:nvPicPr>
        <p:blipFill rotWithShape="1">
          <a:blip r:embed="rId15">
            <a:alphaModFix amt="58999"/>
          </a:blip>
          <a:srcRect l="4925" b="8149"/>
          <a:stretch/>
        </p:blipFill>
        <p:spPr bwMode="auto">
          <a:xfrm>
            <a:off x="1" y="0"/>
            <a:ext cx="4035377" cy="2880000"/>
          </a:xfrm>
          <a:prstGeom prst="rect">
            <a:avLst/>
          </a:prstGeom>
          <a:noFill/>
          <a:ln>
            <a:noFill/>
          </a:ln>
        </p:spPr>
      </p:pic>
      <p:pic>
        <p:nvPicPr>
          <p:cNvPr id="6" name="Google Shape;119;p26">
            <a:extLst>
              <a:ext uri="{FF2B5EF4-FFF2-40B4-BE49-F238E27FC236}">
                <a16:creationId xmlns:a16="http://schemas.microsoft.com/office/drawing/2014/main" id="{3A336523-195F-CC6A-4B70-B0D1BADB0029}"/>
              </a:ext>
            </a:extLst>
          </p:cNvPr>
          <p:cNvPicPr>
            <a:picLocks noChangeAspect="1"/>
          </p:cNvPicPr>
          <p:nvPr userDrawn="1"/>
        </p:nvPicPr>
        <p:blipFill>
          <a:blip r:embed="rId16">
            <a:alphaModFix amt="58999"/>
          </a:blip>
          <a:srcRect l="13515" t="13527" r="15798" b="11069"/>
          <a:stretch/>
        </p:blipFill>
        <p:spPr bwMode="auto">
          <a:xfrm>
            <a:off x="3960001" y="0"/>
            <a:ext cx="4065891" cy="2880000"/>
          </a:xfrm>
          <a:prstGeom prst="rect">
            <a:avLst/>
          </a:prstGeom>
          <a:noFill/>
          <a:ln>
            <a:noFill/>
          </a:ln>
        </p:spPr>
      </p:pic>
      <p:pic>
        <p:nvPicPr>
          <p:cNvPr id="7" name="Google Shape;120;p26">
            <a:extLst>
              <a:ext uri="{FF2B5EF4-FFF2-40B4-BE49-F238E27FC236}">
                <a16:creationId xmlns:a16="http://schemas.microsoft.com/office/drawing/2014/main" id="{48124003-5653-A7CC-35A3-328C4AA8684D}"/>
              </a:ext>
            </a:extLst>
          </p:cNvPr>
          <p:cNvPicPr/>
          <p:nvPr userDrawn="1"/>
        </p:nvPicPr>
        <p:blipFill>
          <a:blip r:embed="rId17">
            <a:alphaModFix amt="58999"/>
          </a:blip>
          <a:srcRect l="8458" t="12702" b="13745"/>
          <a:stretch/>
        </p:blipFill>
        <p:spPr bwMode="auto">
          <a:xfrm>
            <a:off x="8047696" y="0"/>
            <a:ext cx="4144304" cy="2880000"/>
          </a:xfrm>
          <a:prstGeom prst="rect">
            <a:avLst/>
          </a:prstGeom>
          <a:noFill/>
          <a:ln>
            <a:noFill/>
          </a:ln>
        </p:spPr>
      </p:pic>
    </p:spTree>
    <p:extLst>
      <p:ext uri="{BB962C8B-B14F-4D97-AF65-F5344CB8AC3E}">
        <p14:creationId xmlns:p14="http://schemas.microsoft.com/office/powerpoint/2010/main" val="30065257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a:t>Mastertextformat bearbeiten</a:t>
            </a:r>
          </a:p>
        </p:txBody>
      </p:sp>
      <p:sp>
        <p:nvSpPr>
          <p:cNvPr id="6" name="Foliennummernplatzhalter 5"/>
          <p:cNvSpPr>
            <a:spLocks noGrp="1"/>
          </p:cNvSpPr>
          <p:nvPr>
            <p:ph type="sldNum" sz="quarter" idx="12"/>
          </p:nvPr>
        </p:nvSpPr>
        <p:spPr/>
        <p:txBody>
          <a:bodyPr/>
          <a:lstStyle/>
          <a:p>
            <a:fld id="{125CBDDA-5CCF-8748-8988-9DC6C8981774}" type="slidenum">
              <a:rPr lang="de-DE" smtClean="0"/>
              <a:t>‹#›</a:t>
            </a:fld>
            <a:endParaRPr lang="de-DE"/>
          </a:p>
        </p:txBody>
      </p:sp>
      <p:sp>
        <p:nvSpPr>
          <p:cNvPr id="13" name="Textplatzhalter 12">
            <a:extLst>
              <a:ext uri="{FF2B5EF4-FFF2-40B4-BE49-F238E27FC236}">
                <a16:creationId xmlns:a16="http://schemas.microsoft.com/office/drawing/2014/main" id="{3BF80593-284C-244D-84D3-4D7255E83ADA}"/>
              </a:ext>
            </a:extLst>
          </p:cNvPr>
          <p:cNvSpPr>
            <a:spLocks noGrp="1"/>
          </p:cNvSpPr>
          <p:nvPr>
            <p:ph type="body" sz="quarter" idx="13" hasCustomPrompt="1"/>
          </p:nvPr>
        </p:nvSpPr>
        <p:spPr>
          <a:xfrm>
            <a:off x="1300800" y="211200"/>
            <a:ext cx="8095055" cy="935045"/>
          </a:xfrm>
        </p:spPr>
        <p:txBody>
          <a:bodyPr anchor="b"/>
          <a:lstStyle>
            <a:lvl1pPr marL="0" indent="0" algn="l">
              <a:buNone/>
              <a:defRPr sz="2667" b="1"/>
            </a:lvl1pPr>
          </a:lstStyle>
          <a:p>
            <a:r>
              <a:rPr lang="de-DE" dirty="0"/>
              <a:t>Titel hinzufügen</a:t>
            </a:r>
          </a:p>
        </p:txBody>
      </p:sp>
      <p:sp>
        <p:nvSpPr>
          <p:cNvPr id="7" name="Fußzeilenplatzhalter 7">
            <a:extLst>
              <a:ext uri="{FF2B5EF4-FFF2-40B4-BE49-F238E27FC236}">
                <a16:creationId xmlns:a16="http://schemas.microsoft.com/office/drawing/2014/main" id="{83FF47C8-6C86-5546-BC15-F3A62C3D005B}"/>
              </a:ext>
            </a:extLst>
          </p:cNvPr>
          <p:cNvSpPr>
            <a:spLocks noGrp="1"/>
          </p:cNvSpPr>
          <p:nvPr>
            <p:ph type="ftr" sz="quarter" idx="3"/>
          </p:nvPr>
        </p:nvSpPr>
        <p:spPr>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endParaRPr lang="de-DE" dirty="0"/>
          </a:p>
        </p:txBody>
      </p:sp>
    </p:spTree>
    <p:extLst>
      <p:ext uri="{BB962C8B-B14F-4D97-AF65-F5344CB8AC3E}">
        <p14:creationId xmlns:p14="http://schemas.microsoft.com/office/powerpoint/2010/main" val="26011370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2_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609600" y="1600201"/>
            <a:ext cx="53848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a:t>Mastertextformat bearbeiten</a:t>
            </a:r>
          </a:p>
        </p:txBody>
      </p:sp>
      <p:sp>
        <p:nvSpPr>
          <p:cNvPr id="4" name="Inhaltsplatzhalter 3"/>
          <p:cNvSpPr>
            <a:spLocks noGrp="1"/>
          </p:cNvSpPr>
          <p:nvPr>
            <p:ph sz="half" idx="2"/>
          </p:nvPr>
        </p:nvSpPr>
        <p:spPr>
          <a:xfrm>
            <a:off x="6197600" y="1600201"/>
            <a:ext cx="53848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a:t>Mastertextformat bearbeiten</a:t>
            </a:r>
          </a:p>
        </p:txBody>
      </p:sp>
      <p:sp>
        <p:nvSpPr>
          <p:cNvPr id="7" name="Foliennummernplatzhalter 6"/>
          <p:cNvSpPr>
            <a:spLocks noGrp="1"/>
          </p:cNvSpPr>
          <p:nvPr>
            <p:ph type="sldNum" sz="quarter" idx="12"/>
          </p:nvPr>
        </p:nvSpPr>
        <p:spPr/>
        <p:txBody>
          <a:bodyPr/>
          <a:lstStyle/>
          <a:p>
            <a:fld id="{125CBDDA-5CCF-8748-8988-9DC6C8981774}" type="slidenum">
              <a:rPr lang="de-DE" smtClean="0"/>
              <a:t>‹#›</a:t>
            </a:fld>
            <a:endParaRPr lang="de-DE"/>
          </a:p>
        </p:txBody>
      </p:sp>
      <p:sp>
        <p:nvSpPr>
          <p:cNvPr id="6" name="Datumsplatzhalter 4"/>
          <p:cNvSpPr>
            <a:spLocks noGrp="1"/>
          </p:cNvSpPr>
          <p:nvPr>
            <p:ph type="dt" sz="half" idx="13"/>
          </p:nvPr>
        </p:nvSpPr>
        <p:spPr>
          <a:xfrm>
            <a:off x="9465335" y="6552644"/>
            <a:ext cx="1133108" cy="365125"/>
          </a:xfrm>
          <a:prstGeom prst="rect">
            <a:avLst/>
          </a:prstGeom>
        </p:spPr>
        <p:txBody>
          <a:bodyPr vert="horz" lIns="91440" tIns="45720" rIns="91440" bIns="45720" rtlCol="0" anchor="ctr"/>
          <a:lstStyle>
            <a:lvl1pPr algn="r">
              <a:defRPr sz="1000">
                <a:solidFill>
                  <a:schemeClr val="tx1"/>
                </a:solidFill>
              </a:defRPr>
            </a:lvl1pPr>
          </a:lstStyle>
          <a:p>
            <a:endParaRPr lang="de-DE" dirty="0"/>
          </a:p>
        </p:txBody>
      </p:sp>
      <p:sp>
        <p:nvSpPr>
          <p:cNvPr id="8" name="Fußzeilenplatzhalter 7">
            <a:extLst>
              <a:ext uri="{FF2B5EF4-FFF2-40B4-BE49-F238E27FC236}">
                <a16:creationId xmlns:a16="http://schemas.microsoft.com/office/drawing/2014/main" id="{F17FBD06-F236-1C47-A9EB-2BEFB4CC3030}"/>
              </a:ext>
            </a:extLst>
          </p:cNvPr>
          <p:cNvSpPr>
            <a:spLocks noGrp="1"/>
          </p:cNvSpPr>
          <p:nvPr>
            <p:ph type="ftr" sz="quarter" idx="3"/>
          </p:nvPr>
        </p:nvSpPr>
        <p:spPr>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endParaRPr lang="de-DE" dirty="0"/>
          </a:p>
        </p:txBody>
      </p:sp>
    </p:spTree>
    <p:extLst>
      <p:ext uri="{BB962C8B-B14F-4D97-AF65-F5344CB8AC3E}">
        <p14:creationId xmlns:p14="http://schemas.microsoft.com/office/powerpoint/2010/main" val="13270491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1_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5" name="Foliennummernplatzhalter 4"/>
          <p:cNvSpPr>
            <a:spLocks noGrp="1"/>
          </p:cNvSpPr>
          <p:nvPr>
            <p:ph type="sldNum" sz="quarter" idx="12"/>
          </p:nvPr>
        </p:nvSpPr>
        <p:spPr/>
        <p:txBody>
          <a:bodyPr/>
          <a:lstStyle/>
          <a:p>
            <a:fld id="{125CBDDA-5CCF-8748-8988-9DC6C8981774}" type="slidenum">
              <a:rPr lang="de-DE" smtClean="0"/>
              <a:t>‹#›</a:t>
            </a:fld>
            <a:endParaRPr lang="de-DE"/>
          </a:p>
        </p:txBody>
      </p:sp>
      <p:sp>
        <p:nvSpPr>
          <p:cNvPr id="6" name="Fußzeilenplatzhalter 7">
            <a:extLst>
              <a:ext uri="{FF2B5EF4-FFF2-40B4-BE49-F238E27FC236}">
                <a16:creationId xmlns:a16="http://schemas.microsoft.com/office/drawing/2014/main" id="{D6723DF9-AF0B-C340-9B1F-759DCEFAA281}"/>
              </a:ext>
            </a:extLst>
          </p:cNvPr>
          <p:cNvSpPr>
            <a:spLocks noGrp="1"/>
          </p:cNvSpPr>
          <p:nvPr>
            <p:ph type="ftr" sz="quarter" idx="3"/>
          </p:nvPr>
        </p:nvSpPr>
        <p:spPr>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endParaRPr lang="de-DE" dirty="0"/>
          </a:p>
        </p:txBody>
      </p:sp>
    </p:spTree>
    <p:extLst>
      <p:ext uri="{BB962C8B-B14F-4D97-AF65-F5344CB8AC3E}">
        <p14:creationId xmlns:p14="http://schemas.microsoft.com/office/powerpoint/2010/main" val="41655633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1_Zwei Inhalte">
    <p:spTree>
      <p:nvGrpSpPr>
        <p:cNvPr id="1" name=""/>
        <p:cNvGrpSpPr/>
        <p:nvPr/>
      </p:nvGrpSpPr>
      <p:grpSpPr>
        <a:xfrm>
          <a:off x="0" y="0"/>
          <a:ext cx="0" cy="0"/>
          <a:chOff x="0" y="0"/>
          <a:chExt cx="0" cy="0"/>
        </a:xfrm>
      </p:grpSpPr>
      <p:sp>
        <p:nvSpPr>
          <p:cNvPr id="64" name="Title Text"/>
          <p:cNvSpPr txBox="1">
            <a:spLocks noGrp="1"/>
          </p:cNvSpPr>
          <p:nvPr>
            <p:ph type="title"/>
          </p:nvPr>
        </p:nvSpPr>
        <p:spPr>
          <a:xfrm>
            <a:off x="1300800" y="211200"/>
            <a:ext cx="8172315" cy="787560"/>
          </a:xfrm>
          <a:prstGeom prst="rect">
            <a:avLst/>
          </a:prstGeom>
        </p:spPr>
        <p:txBody>
          <a:bodyPr>
            <a:normAutofit/>
          </a:bodyPr>
          <a:lstStyle/>
          <a:p>
            <a:r>
              <a:t>Title Text</a:t>
            </a:r>
          </a:p>
        </p:txBody>
      </p:sp>
      <p:sp>
        <p:nvSpPr>
          <p:cNvPr id="65" name="Body Level One…"/>
          <p:cNvSpPr txBox="1">
            <a:spLocks noGrp="1"/>
          </p:cNvSpPr>
          <p:nvPr>
            <p:ph type="body" sz="half" idx="1"/>
          </p:nvPr>
        </p:nvSpPr>
        <p:spPr>
          <a:xfrm>
            <a:off x="609600" y="1600201"/>
            <a:ext cx="5384800" cy="452596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 name="Fußzeilenplatzhalter 7">
            <a:extLst>
              <a:ext uri="{FF2B5EF4-FFF2-40B4-BE49-F238E27FC236}">
                <a16:creationId xmlns:a16="http://schemas.microsoft.com/office/drawing/2014/main" id="{8D68404F-1C44-D34F-BA78-D23F17F9C9DD}"/>
              </a:ext>
            </a:extLst>
          </p:cNvPr>
          <p:cNvSpPr>
            <a:spLocks noGrp="1"/>
          </p:cNvSpPr>
          <p:nvPr>
            <p:ph type="ftr" sz="quarter" idx="3"/>
          </p:nvPr>
        </p:nvSpPr>
        <p:spPr>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endParaRPr lang="de-DE" dirty="0"/>
          </a:p>
        </p:txBody>
      </p:sp>
    </p:spTree>
    <p:extLst>
      <p:ext uri="{BB962C8B-B14F-4D97-AF65-F5344CB8AC3E}">
        <p14:creationId xmlns:p14="http://schemas.microsoft.com/office/powerpoint/2010/main" val="2833625776"/>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cSld name="1_Title, 2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423360" y="-132000"/>
            <a:ext cx="8170560" cy="1667040"/>
          </a:xfrm>
          <a:prstGeom prst="rect">
            <a:avLst/>
          </a:prstGeom>
        </p:spPr>
        <p:txBody>
          <a:bodyPr lIns="0" tIns="0" rIns="0" bIns="0" anchor="ctr">
            <a:noAutofit/>
          </a:bodyPr>
          <a:lstStyle/>
          <a:p>
            <a:pPr algn="ctr"/>
            <a:endParaRPr lang="en-US" sz="5867" b="0" strike="noStrike" spc="-1">
              <a:latin typeface="Arial"/>
            </a:endParaRPr>
          </a:p>
        </p:txBody>
      </p:sp>
      <p:sp>
        <p:nvSpPr>
          <p:cNvPr id="110" name="PlaceHolder 2"/>
          <p:cNvSpPr>
            <a:spLocks noGrp="1"/>
          </p:cNvSpPr>
          <p:nvPr>
            <p:ph type="body"/>
          </p:nvPr>
        </p:nvSpPr>
        <p:spPr>
          <a:xfrm>
            <a:off x="609600" y="1604640"/>
            <a:ext cx="5354400" cy="3977280"/>
          </a:xfrm>
          <a:prstGeom prst="rect">
            <a:avLst/>
          </a:prstGeom>
        </p:spPr>
        <p:txBody>
          <a:bodyPr lIns="0" tIns="0" rIns="0" bIns="0">
            <a:normAutofit/>
          </a:bodyPr>
          <a:lstStyle/>
          <a:p>
            <a:endParaRPr lang="en-US" sz="4267" b="0" strike="noStrike" spc="-1">
              <a:latin typeface="Arial"/>
            </a:endParaRPr>
          </a:p>
        </p:txBody>
      </p:sp>
      <p:sp>
        <p:nvSpPr>
          <p:cNvPr id="111" name="PlaceHolder 3"/>
          <p:cNvSpPr>
            <a:spLocks noGrp="1"/>
          </p:cNvSpPr>
          <p:nvPr>
            <p:ph type="body"/>
          </p:nvPr>
        </p:nvSpPr>
        <p:spPr>
          <a:xfrm>
            <a:off x="6232320" y="1604640"/>
            <a:ext cx="5354400" cy="3977280"/>
          </a:xfrm>
          <a:prstGeom prst="rect">
            <a:avLst/>
          </a:prstGeom>
        </p:spPr>
        <p:txBody>
          <a:bodyPr lIns="0" tIns="0" rIns="0" bIns="0">
            <a:normAutofit/>
          </a:bodyPr>
          <a:lstStyle/>
          <a:p>
            <a:endParaRPr lang="en-US" sz="4267" b="0" strike="noStrike" spc="-1">
              <a:latin typeface="Arial"/>
            </a:endParaRPr>
          </a:p>
        </p:txBody>
      </p:sp>
      <p:sp>
        <p:nvSpPr>
          <p:cNvPr id="5" name="Fußzeilenplatzhalter 7">
            <a:extLst>
              <a:ext uri="{FF2B5EF4-FFF2-40B4-BE49-F238E27FC236}">
                <a16:creationId xmlns:a16="http://schemas.microsoft.com/office/drawing/2014/main" id="{80BEC743-6D0D-4943-A416-0AACAAE0710F}"/>
              </a:ext>
            </a:extLst>
          </p:cNvPr>
          <p:cNvSpPr>
            <a:spLocks noGrp="1"/>
          </p:cNvSpPr>
          <p:nvPr>
            <p:ph type="ftr" sz="quarter" idx="3"/>
          </p:nvPr>
        </p:nvSpPr>
        <p:spPr>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endParaRPr lang="de-DE" dirty="0"/>
          </a:p>
        </p:txBody>
      </p:sp>
    </p:spTree>
    <p:extLst>
      <p:ext uri="{BB962C8B-B14F-4D97-AF65-F5344CB8AC3E}">
        <p14:creationId xmlns:p14="http://schemas.microsoft.com/office/powerpoint/2010/main" val="24391594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Rectangle 5"/>
          <p:cNvSpPr/>
          <p:nvPr userDrawn="1"/>
        </p:nvSpPr>
        <p:spPr>
          <a:xfrm>
            <a:off x="11403107" y="0"/>
            <a:ext cx="788893" cy="6858000"/>
          </a:xfrm>
          <a:prstGeom prst="rect">
            <a:avLst/>
          </a:prstGeom>
          <a:solidFill>
            <a:schemeClr val="bg1"/>
          </a:solidFill>
          <a:ln w="15875" cap="flat" cmpd="sng" algn="ctr">
            <a:noFill/>
            <a:prstDash val="solid"/>
          </a:ln>
          <a:effectLst/>
        </p:spPr>
        <p:txBody>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7" y="979689"/>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000" smtClean="0">
                <a:solidFill>
                  <a:schemeClr val="bg2">
                    <a:lumMod val="10000"/>
                  </a:schemeClr>
                </a:solidFill>
                <a:latin typeface="Arial" panose="020B0604020202020204"/>
              </a:rPr>
              <a:pPr/>
              <a:t>‹#›</a:t>
            </a:fld>
            <a:endParaRPr lang="en-US" sz="1000" dirty="0">
              <a:solidFill>
                <a:schemeClr val="bg2">
                  <a:lumMod val="10000"/>
                </a:schemeClr>
              </a:solidFill>
              <a:latin typeface="Arial" panose="020B0604020202020204"/>
            </a:endParaRPr>
          </a:p>
        </p:txBody>
      </p:sp>
      <p:sp>
        <p:nvSpPr>
          <p:cNvPr id="11" name="Title 1"/>
          <p:cNvSpPr>
            <a:spLocks noGrp="1"/>
          </p:cNvSpPr>
          <p:nvPr>
            <p:ph type="title" hasCustomPrompt="1"/>
          </p:nvPr>
        </p:nvSpPr>
        <p:spPr>
          <a:xfrm>
            <a:off x="681472" y="979689"/>
            <a:ext cx="8953827" cy="650329"/>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dirty="0"/>
              <a:t>Click to edit master title style</a:t>
            </a:r>
          </a:p>
        </p:txBody>
      </p:sp>
      <p:sp>
        <p:nvSpPr>
          <p:cNvPr id="12" name="Content Placeholder 2"/>
          <p:cNvSpPr>
            <a:spLocks noGrp="1"/>
          </p:cNvSpPr>
          <p:nvPr>
            <p:ph idx="1"/>
          </p:nvPr>
        </p:nvSpPr>
        <p:spPr>
          <a:xfrm>
            <a:off x="681472" y="2032776"/>
            <a:ext cx="8953827" cy="3939399"/>
          </a:xfrm>
          <a:prstGeom prst="rect">
            <a:avLst/>
          </a:prstGeom>
        </p:spPr>
        <p:txBody>
          <a:bodyPr anchor="ctr">
            <a:normAutofit/>
          </a:bodyPr>
          <a:lstStyle>
            <a:lvl1pPr marL="228594" indent="-228594">
              <a:buClr>
                <a:srgbClr val="00B0F0"/>
              </a:buClr>
              <a:buFont typeface="Wingdings" pitchFamily="2" charset="2"/>
              <a:buChar char="§"/>
              <a:defRPr sz="3200" b="0" i="0">
                <a:solidFill>
                  <a:schemeClr val="tx1"/>
                </a:solidFill>
                <a:latin typeface="Arial" charset="0"/>
                <a:ea typeface="Arial" charset="0"/>
                <a:cs typeface="Arial" charset="0"/>
              </a:defRPr>
            </a:lvl1pPr>
            <a:lvl2pPr marL="685783" indent="-228594">
              <a:buClr>
                <a:srgbClr val="00B0F0"/>
              </a:buClr>
              <a:buFont typeface="Wingdings" pitchFamily="2" charset="2"/>
              <a:buChar char="§"/>
              <a:defRPr sz="3200" b="0" i="0">
                <a:solidFill>
                  <a:schemeClr val="tx1"/>
                </a:solidFill>
                <a:latin typeface="Arial" charset="0"/>
                <a:ea typeface="Arial" charset="0"/>
                <a:cs typeface="Arial" charset="0"/>
              </a:defRPr>
            </a:lvl2pPr>
            <a:lvl3pPr marL="1142971" indent="-228594">
              <a:buClr>
                <a:srgbClr val="00B0F0"/>
              </a:buClr>
              <a:buFont typeface="Wingdings" pitchFamily="2" charset="2"/>
              <a:buChar char="§"/>
              <a:defRPr sz="3200" b="0" i="0">
                <a:solidFill>
                  <a:schemeClr val="tx1"/>
                </a:solidFill>
                <a:latin typeface="Arial" charset="0"/>
                <a:ea typeface="Arial" charset="0"/>
                <a:cs typeface="Arial" charset="0"/>
              </a:defRPr>
            </a:lvl3pPr>
            <a:lvl4pPr marL="1600160" indent="-228594">
              <a:buClr>
                <a:srgbClr val="00B0F0"/>
              </a:buClr>
              <a:buFont typeface="Wingdings" pitchFamily="2" charset="2"/>
              <a:buChar char="§"/>
              <a:defRPr sz="3200" b="0" i="0">
                <a:solidFill>
                  <a:schemeClr val="tx1"/>
                </a:solidFill>
                <a:latin typeface="Arial" charset="0"/>
                <a:ea typeface="Arial" charset="0"/>
                <a:cs typeface="Arial" charset="0"/>
              </a:defRPr>
            </a:lvl4pPr>
            <a:lvl5pPr marL="2057349" indent="-228594">
              <a:buClr>
                <a:srgbClr val="00B0F0"/>
              </a:buClr>
              <a:buFont typeface="Wingdings" pitchFamily="2" charset="2"/>
              <a:buChar char="§"/>
              <a:defRPr sz="3200" b="0" i="0">
                <a:solidFill>
                  <a:schemeClr val="tx1"/>
                </a:solidFill>
                <a:latin typeface="Arial" charset="0"/>
                <a:ea typeface="Arial" charset="0"/>
                <a:cs typeface="Arial"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224907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4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2868706" y="3650765"/>
            <a:ext cx="5737412" cy="779867"/>
          </a:xfrm>
        </p:spPr>
        <p:txBody>
          <a:bodyPr anchor="b" anchorCtr="0">
            <a:noAutofit/>
          </a:bodyPr>
          <a:lstStyle>
            <a:lvl1pPr algn="ctr">
              <a:defRPr sz="3200">
                <a:solidFill>
                  <a:srgbClr val="666666"/>
                </a:solidFill>
              </a:defRPr>
            </a:lvl1pPr>
          </a:lstStyle>
          <a:p>
            <a:r>
              <a:rPr lang="de-DE"/>
              <a:t>Mastertitelformat bearbeiten</a:t>
            </a:r>
            <a:endParaRPr lang="de-DE" dirty="0"/>
          </a:p>
        </p:txBody>
      </p:sp>
      <p:sp>
        <p:nvSpPr>
          <p:cNvPr id="3" name="Untertitel 2"/>
          <p:cNvSpPr>
            <a:spLocks noGrp="1"/>
          </p:cNvSpPr>
          <p:nvPr>
            <p:ph type="subTitle" idx="1"/>
          </p:nvPr>
        </p:nvSpPr>
        <p:spPr>
          <a:xfrm>
            <a:off x="2868705" y="4430631"/>
            <a:ext cx="5737413" cy="709135"/>
          </a:xfrm>
        </p:spPr>
        <p:txBody>
          <a:bodyPr>
            <a:normAutofit/>
          </a:bodyPr>
          <a:lstStyle>
            <a:lvl1pPr marL="0" indent="0" algn="ctr">
              <a:buNone/>
              <a:defRPr sz="2000">
                <a:solidFill>
                  <a:schemeClr val="bg1">
                    <a:lumMod val="6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de-DE"/>
              <a:t>Master-Untertitelformat bearbeiten</a:t>
            </a:r>
            <a:endParaRPr lang="de-DE" dirty="0"/>
          </a:p>
        </p:txBody>
      </p:sp>
      <p:pic>
        <p:nvPicPr>
          <p:cNvPr id="9" name="Picture 1" descr="FCAR3________L____4___ Kopie">
            <a:extLst>
              <a:ext uri="{FF2B5EF4-FFF2-40B4-BE49-F238E27FC236}">
                <a16:creationId xmlns:a16="http://schemas.microsoft.com/office/drawing/2014/main" id="{DF37D610-F496-F947-8E60-81776D28C98E}"/>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 y="3"/>
            <a:ext cx="4110567" cy="2796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0" descr="image007">
            <a:extLst>
              <a:ext uri="{FF2B5EF4-FFF2-40B4-BE49-F238E27FC236}">
                <a16:creationId xmlns:a16="http://schemas.microsoft.com/office/drawing/2014/main" id="{73C0CA6E-AAD6-224E-86AF-1C57D5E19C71}"/>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064500" y="3"/>
            <a:ext cx="4218517" cy="2559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1">
            <a:extLst>
              <a:ext uri="{FF2B5EF4-FFF2-40B4-BE49-F238E27FC236}">
                <a16:creationId xmlns:a16="http://schemas.microsoft.com/office/drawing/2014/main" id="{D3F49377-86C0-4C45-A881-9FB367CD3429}"/>
              </a:ext>
            </a:extLst>
          </p:cNvPr>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4110568" y="0"/>
            <a:ext cx="3953933" cy="2575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Line 76">
            <a:extLst>
              <a:ext uri="{FF2B5EF4-FFF2-40B4-BE49-F238E27FC236}">
                <a16:creationId xmlns:a16="http://schemas.microsoft.com/office/drawing/2014/main" id="{F8D3A28D-3EDA-234A-84BE-248A67617924}"/>
              </a:ext>
            </a:extLst>
          </p:cNvPr>
          <p:cNvSpPr>
            <a:spLocks noChangeShapeType="1"/>
          </p:cNvSpPr>
          <p:nvPr userDrawn="1"/>
        </p:nvSpPr>
        <p:spPr bwMode="auto">
          <a:xfrm>
            <a:off x="8064500" y="0"/>
            <a:ext cx="0" cy="2584451"/>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sz="3733"/>
          </a:p>
        </p:txBody>
      </p:sp>
      <p:sp>
        <p:nvSpPr>
          <p:cNvPr id="15" name="Line 75">
            <a:extLst>
              <a:ext uri="{FF2B5EF4-FFF2-40B4-BE49-F238E27FC236}">
                <a16:creationId xmlns:a16="http://schemas.microsoft.com/office/drawing/2014/main" id="{D8AA2EA6-0E61-F240-BC09-5003FB833D2A}"/>
              </a:ext>
            </a:extLst>
          </p:cNvPr>
          <p:cNvSpPr>
            <a:spLocks noChangeShapeType="1"/>
          </p:cNvSpPr>
          <p:nvPr userDrawn="1"/>
        </p:nvSpPr>
        <p:spPr bwMode="auto">
          <a:xfrm>
            <a:off x="4110567" y="0"/>
            <a:ext cx="0" cy="2575984"/>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sz="3733"/>
          </a:p>
        </p:txBody>
      </p:sp>
      <p:sp>
        <p:nvSpPr>
          <p:cNvPr id="16" name="Rectangle 69">
            <a:extLst>
              <a:ext uri="{FF2B5EF4-FFF2-40B4-BE49-F238E27FC236}">
                <a16:creationId xmlns:a16="http://schemas.microsoft.com/office/drawing/2014/main" id="{60098885-E15C-2C46-BD2E-25E3A5A349F9}"/>
              </a:ext>
            </a:extLst>
          </p:cNvPr>
          <p:cNvSpPr>
            <a:spLocks noChangeArrowheads="1"/>
          </p:cNvSpPr>
          <p:nvPr userDrawn="1"/>
        </p:nvSpPr>
        <p:spPr bwMode="auto">
          <a:xfrm>
            <a:off x="0" y="8047569"/>
            <a:ext cx="12192000" cy="112184"/>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charset="0"/>
                <a:ea typeface="ＭＳ Ｐゴシック" charset="-128"/>
              </a:defRPr>
            </a:lvl1pPr>
            <a:lvl2pPr marL="742950" indent="-285750" eaLnBrk="0" hangingPunct="0">
              <a:defRPr sz="1200">
                <a:solidFill>
                  <a:schemeClr val="tx1"/>
                </a:solidFill>
                <a:latin typeface="Arial" charset="0"/>
                <a:ea typeface="ＭＳ Ｐゴシック" charset="-128"/>
              </a:defRPr>
            </a:lvl2pPr>
            <a:lvl3pPr marL="1143000" indent="-228600" eaLnBrk="0" hangingPunct="0">
              <a:defRPr sz="1200">
                <a:solidFill>
                  <a:schemeClr val="tx1"/>
                </a:solidFill>
                <a:latin typeface="Arial" charset="0"/>
                <a:ea typeface="ＭＳ Ｐゴシック" charset="-128"/>
              </a:defRPr>
            </a:lvl3pPr>
            <a:lvl4pPr marL="1600200" indent="-228600" eaLnBrk="0" hangingPunct="0">
              <a:defRPr sz="1200">
                <a:solidFill>
                  <a:schemeClr val="tx1"/>
                </a:solidFill>
                <a:latin typeface="Arial" charset="0"/>
                <a:ea typeface="ＭＳ Ｐゴシック" charset="-128"/>
              </a:defRPr>
            </a:lvl4pPr>
            <a:lvl5pPr marL="2057400" indent="-228600" eaLnBrk="0" hangingPunct="0">
              <a:defRPr sz="1200">
                <a:solidFill>
                  <a:schemeClr val="tx1"/>
                </a:solidFill>
                <a:latin typeface="Arial" charset="0"/>
                <a:ea typeface="ＭＳ Ｐゴシック" charset="-128"/>
              </a:defRPr>
            </a:lvl5pPr>
            <a:lvl6pPr marL="2514600" indent="-228600" eaLnBrk="0" fontAlgn="base" hangingPunct="0">
              <a:spcBef>
                <a:spcPct val="0"/>
              </a:spcBef>
              <a:spcAft>
                <a:spcPct val="0"/>
              </a:spcAft>
              <a:defRPr sz="1200">
                <a:solidFill>
                  <a:schemeClr val="tx1"/>
                </a:solidFill>
                <a:latin typeface="Arial" charset="0"/>
                <a:ea typeface="ＭＳ Ｐゴシック" charset="-128"/>
              </a:defRPr>
            </a:lvl6pPr>
            <a:lvl7pPr marL="2971800" indent="-228600" eaLnBrk="0" fontAlgn="base" hangingPunct="0">
              <a:spcBef>
                <a:spcPct val="0"/>
              </a:spcBef>
              <a:spcAft>
                <a:spcPct val="0"/>
              </a:spcAft>
              <a:defRPr sz="1200">
                <a:solidFill>
                  <a:schemeClr val="tx1"/>
                </a:solidFill>
                <a:latin typeface="Arial" charset="0"/>
                <a:ea typeface="ＭＳ Ｐゴシック" charset="-128"/>
              </a:defRPr>
            </a:lvl7pPr>
            <a:lvl8pPr marL="3429000" indent="-228600" eaLnBrk="0" fontAlgn="base" hangingPunct="0">
              <a:spcBef>
                <a:spcPct val="0"/>
              </a:spcBef>
              <a:spcAft>
                <a:spcPct val="0"/>
              </a:spcAft>
              <a:defRPr sz="1200">
                <a:solidFill>
                  <a:schemeClr val="tx1"/>
                </a:solidFill>
                <a:latin typeface="Arial" charset="0"/>
                <a:ea typeface="ＭＳ Ｐゴシック" charset="-128"/>
              </a:defRPr>
            </a:lvl8pPr>
            <a:lvl9pPr marL="3886200" indent="-228600" eaLnBrk="0" fontAlgn="base" hangingPunct="0">
              <a:spcBef>
                <a:spcPct val="0"/>
              </a:spcBef>
              <a:spcAft>
                <a:spcPct val="0"/>
              </a:spcAft>
              <a:defRPr sz="1200">
                <a:solidFill>
                  <a:schemeClr val="tx1"/>
                </a:solidFill>
                <a:latin typeface="Arial" charset="0"/>
                <a:ea typeface="ＭＳ Ｐゴシック" charset="-128"/>
              </a:defRPr>
            </a:lvl9pPr>
          </a:lstStyle>
          <a:p>
            <a:pPr eaLnBrk="1" hangingPunct="1"/>
            <a:endParaRPr lang="en-US" altLang="x-none" sz="2400">
              <a:solidFill>
                <a:srgbClr val="000000"/>
              </a:solidFill>
              <a:ea typeface="MS PGothic" charset="-128"/>
            </a:endParaRPr>
          </a:p>
        </p:txBody>
      </p:sp>
      <p:sp>
        <p:nvSpPr>
          <p:cNvPr id="17" name="Rectangle 78">
            <a:extLst>
              <a:ext uri="{FF2B5EF4-FFF2-40B4-BE49-F238E27FC236}">
                <a16:creationId xmlns:a16="http://schemas.microsoft.com/office/drawing/2014/main" id="{597465DE-8F53-6F43-882A-922657E76FF7}"/>
              </a:ext>
            </a:extLst>
          </p:cNvPr>
          <p:cNvSpPr>
            <a:spLocks noChangeArrowheads="1"/>
          </p:cNvSpPr>
          <p:nvPr userDrawn="1"/>
        </p:nvSpPr>
        <p:spPr bwMode="auto">
          <a:xfrm>
            <a:off x="0" y="6"/>
            <a:ext cx="12192000" cy="2611967"/>
          </a:xfrm>
          <a:prstGeom prst="rect">
            <a:avLst/>
          </a:prstGeom>
          <a:solidFill>
            <a:schemeClr val="bg1">
              <a:alpha val="3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charset="0"/>
                <a:ea typeface="ＭＳ Ｐゴシック" charset="-128"/>
              </a:defRPr>
            </a:lvl1pPr>
            <a:lvl2pPr marL="742950" indent="-285750" eaLnBrk="0" hangingPunct="0">
              <a:defRPr sz="1200">
                <a:solidFill>
                  <a:schemeClr val="tx1"/>
                </a:solidFill>
                <a:latin typeface="Arial" charset="0"/>
                <a:ea typeface="ＭＳ Ｐゴシック" charset="-128"/>
              </a:defRPr>
            </a:lvl2pPr>
            <a:lvl3pPr marL="1143000" indent="-228600" eaLnBrk="0" hangingPunct="0">
              <a:defRPr sz="1200">
                <a:solidFill>
                  <a:schemeClr val="tx1"/>
                </a:solidFill>
                <a:latin typeface="Arial" charset="0"/>
                <a:ea typeface="ＭＳ Ｐゴシック" charset="-128"/>
              </a:defRPr>
            </a:lvl3pPr>
            <a:lvl4pPr marL="1600200" indent="-228600" eaLnBrk="0" hangingPunct="0">
              <a:defRPr sz="1200">
                <a:solidFill>
                  <a:schemeClr val="tx1"/>
                </a:solidFill>
                <a:latin typeface="Arial" charset="0"/>
                <a:ea typeface="ＭＳ Ｐゴシック" charset="-128"/>
              </a:defRPr>
            </a:lvl4pPr>
            <a:lvl5pPr marL="2057400" indent="-228600" eaLnBrk="0" hangingPunct="0">
              <a:defRPr sz="1200">
                <a:solidFill>
                  <a:schemeClr val="tx1"/>
                </a:solidFill>
                <a:latin typeface="Arial" charset="0"/>
                <a:ea typeface="ＭＳ Ｐゴシック" charset="-128"/>
              </a:defRPr>
            </a:lvl5pPr>
            <a:lvl6pPr marL="2514600" indent="-228600" eaLnBrk="0" fontAlgn="base" hangingPunct="0">
              <a:spcBef>
                <a:spcPct val="0"/>
              </a:spcBef>
              <a:spcAft>
                <a:spcPct val="0"/>
              </a:spcAft>
              <a:defRPr sz="1200">
                <a:solidFill>
                  <a:schemeClr val="tx1"/>
                </a:solidFill>
                <a:latin typeface="Arial" charset="0"/>
                <a:ea typeface="ＭＳ Ｐゴシック" charset="-128"/>
              </a:defRPr>
            </a:lvl6pPr>
            <a:lvl7pPr marL="2971800" indent="-228600" eaLnBrk="0" fontAlgn="base" hangingPunct="0">
              <a:spcBef>
                <a:spcPct val="0"/>
              </a:spcBef>
              <a:spcAft>
                <a:spcPct val="0"/>
              </a:spcAft>
              <a:defRPr sz="1200">
                <a:solidFill>
                  <a:schemeClr val="tx1"/>
                </a:solidFill>
                <a:latin typeface="Arial" charset="0"/>
                <a:ea typeface="ＭＳ Ｐゴシック" charset="-128"/>
              </a:defRPr>
            </a:lvl7pPr>
            <a:lvl8pPr marL="3429000" indent="-228600" eaLnBrk="0" fontAlgn="base" hangingPunct="0">
              <a:spcBef>
                <a:spcPct val="0"/>
              </a:spcBef>
              <a:spcAft>
                <a:spcPct val="0"/>
              </a:spcAft>
              <a:defRPr sz="1200">
                <a:solidFill>
                  <a:schemeClr val="tx1"/>
                </a:solidFill>
                <a:latin typeface="Arial" charset="0"/>
                <a:ea typeface="ＭＳ Ｐゴシック" charset="-128"/>
              </a:defRPr>
            </a:lvl8pPr>
            <a:lvl9pPr marL="3886200" indent="-228600" eaLnBrk="0" fontAlgn="base" hangingPunct="0">
              <a:spcBef>
                <a:spcPct val="0"/>
              </a:spcBef>
              <a:spcAft>
                <a:spcPct val="0"/>
              </a:spcAft>
              <a:defRPr sz="1200">
                <a:solidFill>
                  <a:schemeClr val="tx1"/>
                </a:solidFill>
                <a:latin typeface="Arial" charset="0"/>
                <a:ea typeface="ＭＳ Ｐゴシック" charset="-128"/>
              </a:defRPr>
            </a:lvl9pPr>
          </a:lstStyle>
          <a:p>
            <a:pPr eaLnBrk="1" hangingPunct="1"/>
            <a:endParaRPr lang="en-US" altLang="x-none" sz="2400">
              <a:solidFill>
                <a:srgbClr val="000000"/>
              </a:solidFill>
              <a:ea typeface="MS PGothic" charset="-128"/>
            </a:endParaRPr>
          </a:p>
        </p:txBody>
      </p:sp>
      <p:sp>
        <p:nvSpPr>
          <p:cNvPr id="18" name="Rectangle 62">
            <a:extLst>
              <a:ext uri="{FF2B5EF4-FFF2-40B4-BE49-F238E27FC236}">
                <a16:creationId xmlns:a16="http://schemas.microsoft.com/office/drawing/2014/main" id="{3C8E9EE1-316D-DA41-83E7-D5E3583A7D70}"/>
              </a:ext>
            </a:extLst>
          </p:cNvPr>
          <p:cNvSpPr>
            <a:spLocks noChangeArrowheads="1"/>
          </p:cNvSpPr>
          <p:nvPr userDrawn="1"/>
        </p:nvSpPr>
        <p:spPr bwMode="auto">
          <a:xfrm>
            <a:off x="27101" y="2578469"/>
            <a:ext cx="12164899" cy="3482999"/>
          </a:xfrm>
          <a:prstGeom prst="rect">
            <a:avLst/>
          </a:prstGeom>
          <a:solidFill>
            <a:srgbClr val="0059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charset="0"/>
                <a:ea typeface="ＭＳ Ｐゴシック" charset="-128"/>
              </a:defRPr>
            </a:lvl1pPr>
            <a:lvl2pPr marL="742950" indent="-285750" eaLnBrk="0" hangingPunct="0">
              <a:defRPr sz="1200">
                <a:solidFill>
                  <a:schemeClr val="tx1"/>
                </a:solidFill>
                <a:latin typeface="Arial" charset="0"/>
                <a:ea typeface="ＭＳ Ｐゴシック" charset="-128"/>
              </a:defRPr>
            </a:lvl2pPr>
            <a:lvl3pPr marL="1143000" indent="-228600" eaLnBrk="0" hangingPunct="0">
              <a:defRPr sz="1200">
                <a:solidFill>
                  <a:schemeClr val="tx1"/>
                </a:solidFill>
                <a:latin typeface="Arial" charset="0"/>
                <a:ea typeface="ＭＳ Ｐゴシック" charset="-128"/>
              </a:defRPr>
            </a:lvl3pPr>
            <a:lvl4pPr marL="1600200" indent="-228600" eaLnBrk="0" hangingPunct="0">
              <a:defRPr sz="1200">
                <a:solidFill>
                  <a:schemeClr val="tx1"/>
                </a:solidFill>
                <a:latin typeface="Arial" charset="0"/>
                <a:ea typeface="ＭＳ Ｐゴシック" charset="-128"/>
              </a:defRPr>
            </a:lvl4pPr>
            <a:lvl5pPr marL="2057400" indent="-228600" eaLnBrk="0" hangingPunct="0">
              <a:defRPr sz="1200">
                <a:solidFill>
                  <a:schemeClr val="tx1"/>
                </a:solidFill>
                <a:latin typeface="Arial" charset="0"/>
                <a:ea typeface="ＭＳ Ｐゴシック" charset="-128"/>
              </a:defRPr>
            </a:lvl5pPr>
            <a:lvl6pPr marL="2514600" indent="-228600" eaLnBrk="0" fontAlgn="base" hangingPunct="0">
              <a:spcBef>
                <a:spcPct val="0"/>
              </a:spcBef>
              <a:spcAft>
                <a:spcPct val="0"/>
              </a:spcAft>
              <a:defRPr sz="1200">
                <a:solidFill>
                  <a:schemeClr val="tx1"/>
                </a:solidFill>
                <a:latin typeface="Arial" charset="0"/>
                <a:ea typeface="ＭＳ Ｐゴシック" charset="-128"/>
              </a:defRPr>
            </a:lvl6pPr>
            <a:lvl7pPr marL="2971800" indent="-228600" eaLnBrk="0" fontAlgn="base" hangingPunct="0">
              <a:spcBef>
                <a:spcPct val="0"/>
              </a:spcBef>
              <a:spcAft>
                <a:spcPct val="0"/>
              </a:spcAft>
              <a:defRPr sz="1200">
                <a:solidFill>
                  <a:schemeClr val="tx1"/>
                </a:solidFill>
                <a:latin typeface="Arial" charset="0"/>
                <a:ea typeface="ＭＳ Ｐゴシック" charset="-128"/>
              </a:defRPr>
            </a:lvl7pPr>
            <a:lvl8pPr marL="3429000" indent="-228600" eaLnBrk="0" fontAlgn="base" hangingPunct="0">
              <a:spcBef>
                <a:spcPct val="0"/>
              </a:spcBef>
              <a:spcAft>
                <a:spcPct val="0"/>
              </a:spcAft>
              <a:defRPr sz="1200">
                <a:solidFill>
                  <a:schemeClr val="tx1"/>
                </a:solidFill>
                <a:latin typeface="Arial" charset="0"/>
                <a:ea typeface="ＭＳ Ｐゴシック" charset="-128"/>
              </a:defRPr>
            </a:lvl8pPr>
            <a:lvl9pPr marL="3886200" indent="-228600" eaLnBrk="0" fontAlgn="base" hangingPunct="0">
              <a:spcBef>
                <a:spcPct val="0"/>
              </a:spcBef>
              <a:spcAft>
                <a:spcPct val="0"/>
              </a:spcAft>
              <a:defRPr sz="1200">
                <a:solidFill>
                  <a:schemeClr val="tx1"/>
                </a:solidFill>
                <a:latin typeface="Arial" charset="0"/>
                <a:ea typeface="ＭＳ Ｐゴシック" charset="-128"/>
              </a:defRPr>
            </a:lvl9pPr>
          </a:lstStyle>
          <a:p>
            <a:pPr algn="ctr" eaLnBrk="1" hangingPunct="1"/>
            <a:endParaRPr lang="en-GB" altLang="x-none" sz="2400" dirty="0">
              <a:solidFill>
                <a:srgbClr val="000000"/>
              </a:solidFill>
              <a:ea typeface="MS PGothic" charset="-128"/>
            </a:endParaRPr>
          </a:p>
        </p:txBody>
      </p:sp>
      <p:sp>
        <p:nvSpPr>
          <p:cNvPr id="19" name="Line 82">
            <a:extLst>
              <a:ext uri="{FF2B5EF4-FFF2-40B4-BE49-F238E27FC236}">
                <a16:creationId xmlns:a16="http://schemas.microsoft.com/office/drawing/2014/main" id="{68851887-00AF-A04A-9BF5-2CFD179A7044}"/>
              </a:ext>
            </a:extLst>
          </p:cNvPr>
          <p:cNvSpPr>
            <a:spLocks noChangeShapeType="1"/>
          </p:cNvSpPr>
          <p:nvPr userDrawn="1"/>
        </p:nvSpPr>
        <p:spPr bwMode="auto">
          <a:xfrm rot="16200000">
            <a:off x="6096000" y="-3511549"/>
            <a:ext cx="0" cy="121920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sz="3733"/>
          </a:p>
        </p:txBody>
      </p:sp>
      <p:pic>
        <p:nvPicPr>
          <p:cNvPr id="20" name="Picture 87" descr="FAIR_farb_RGB_3cm">
            <a:extLst>
              <a:ext uri="{FF2B5EF4-FFF2-40B4-BE49-F238E27FC236}">
                <a16:creationId xmlns:a16="http://schemas.microsoft.com/office/drawing/2014/main" id="{287E9EE1-0159-F245-8A2F-D5840C00743B}"/>
              </a:ext>
            </a:extLst>
          </p:cNvPr>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11139095" y="6053107"/>
            <a:ext cx="1047125" cy="825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 22">
            <a:extLst>
              <a:ext uri="{FF2B5EF4-FFF2-40B4-BE49-F238E27FC236}">
                <a16:creationId xmlns:a16="http://schemas.microsoft.com/office/drawing/2014/main" id="{1E771241-C1C2-0F4D-9083-8A6C2A103490}"/>
              </a:ext>
            </a:extLst>
          </p:cNvPr>
          <p:cNvGrpSpPr/>
          <p:nvPr userDrawn="1"/>
        </p:nvGrpSpPr>
        <p:grpSpPr>
          <a:xfrm>
            <a:off x="168614" y="6141072"/>
            <a:ext cx="10744680" cy="755724"/>
            <a:chOff x="-23424" y="6262050"/>
            <a:chExt cx="8058510" cy="566793"/>
          </a:xfrm>
        </p:grpSpPr>
        <p:sp>
          <p:nvSpPr>
            <p:cNvPr id="24" name="Text Box 20">
              <a:extLst>
                <a:ext uri="{FF2B5EF4-FFF2-40B4-BE49-F238E27FC236}">
                  <a16:creationId xmlns:a16="http://schemas.microsoft.com/office/drawing/2014/main" id="{4BED5C80-B70D-BE43-BB82-C0B806A47013}"/>
                </a:ext>
              </a:extLst>
            </p:cNvPr>
            <p:cNvSpPr txBox="1">
              <a:spLocks noChangeAspect="1" noChangeArrowheads="1"/>
            </p:cNvSpPr>
            <p:nvPr/>
          </p:nvSpPr>
          <p:spPr bwMode="auto">
            <a:xfrm>
              <a:off x="715893" y="6621094"/>
              <a:ext cx="496771"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France</a:t>
              </a:r>
            </a:p>
          </p:txBody>
        </p:sp>
        <p:pic>
          <p:nvPicPr>
            <p:cNvPr id="25" name="Picture 10">
              <a:extLst>
                <a:ext uri="{FF2B5EF4-FFF2-40B4-BE49-F238E27FC236}">
                  <a16:creationId xmlns:a16="http://schemas.microsoft.com/office/drawing/2014/main" id="{501EE767-5898-3A46-8B37-FE3121ED40D7}"/>
                </a:ext>
              </a:extLst>
            </p:cNvPr>
            <p:cNvPicPr preferRelativeResize="0">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289591" y="6262050"/>
              <a:ext cx="536067"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26" name="Text Box 11">
              <a:extLst>
                <a:ext uri="{FF2B5EF4-FFF2-40B4-BE49-F238E27FC236}">
                  <a16:creationId xmlns:a16="http://schemas.microsoft.com/office/drawing/2014/main" id="{C9D93635-5EAE-804F-AFDE-37111E0CE87C}"/>
                </a:ext>
              </a:extLst>
            </p:cNvPr>
            <p:cNvSpPr txBox="1">
              <a:spLocks noChangeAspect="1" noChangeArrowheads="1"/>
            </p:cNvSpPr>
            <p:nvPr/>
          </p:nvSpPr>
          <p:spPr bwMode="auto">
            <a:xfrm>
              <a:off x="2339752" y="6621094"/>
              <a:ext cx="387366"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India</a:t>
              </a:r>
            </a:p>
          </p:txBody>
        </p:sp>
        <p:pic>
          <p:nvPicPr>
            <p:cNvPr id="27" name="Picture 16">
              <a:extLst>
                <a:ext uri="{FF2B5EF4-FFF2-40B4-BE49-F238E27FC236}">
                  <a16:creationId xmlns:a16="http://schemas.microsoft.com/office/drawing/2014/main" id="{638AB91A-65C0-B341-A38F-762BBD1FF405}"/>
                </a:ext>
              </a:extLst>
            </p:cNvPr>
            <p:cNvPicPr preferRelativeResize="0">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7000" y="6262050"/>
              <a:ext cx="493372"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28" name="Text Box 17">
              <a:extLst>
                <a:ext uri="{FF2B5EF4-FFF2-40B4-BE49-F238E27FC236}">
                  <a16:creationId xmlns:a16="http://schemas.microsoft.com/office/drawing/2014/main" id="{D8F48790-E1A9-9641-86A9-EE0431AEFAEF}"/>
                </a:ext>
              </a:extLst>
            </p:cNvPr>
            <p:cNvSpPr txBox="1">
              <a:spLocks noChangeAspect="1" noChangeArrowheads="1"/>
            </p:cNvSpPr>
            <p:nvPr/>
          </p:nvSpPr>
          <p:spPr bwMode="auto">
            <a:xfrm>
              <a:off x="-23424" y="6621094"/>
              <a:ext cx="514805"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Finland</a:t>
              </a:r>
            </a:p>
          </p:txBody>
        </p:sp>
        <p:pic>
          <p:nvPicPr>
            <p:cNvPr id="29" name="Picture 28">
              <a:extLst>
                <a:ext uri="{FF2B5EF4-FFF2-40B4-BE49-F238E27FC236}">
                  <a16:creationId xmlns:a16="http://schemas.microsoft.com/office/drawing/2014/main" id="{2469DCDE-493D-724F-B979-8790FC499AD2}"/>
                </a:ext>
              </a:extLst>
            </p:cNvPr>
            <p:cNvPicPr preferRelativeResize="0">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26838" y="6262050"/>
              <a:ext cx="612081"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pic>
          <p:nvPicPr>
            <p:cNvPr id="30" name="Picture 22">
              <a:extLst>
                <a:ext uri="{FF2B5EF4-FFF2-40B4-BE49-F238E27FC236}">
                  <a16:creationId xmlns:a16="http://schemas.microsoft.com/office/drawing/2014/main" id="{6453A7DC-DB0B-234D-A69D-B3F0847AA42F}"/>
                </a:ext>
              </a:extLst>
            </p:cNvPr>
            <p:cNvPicPr preferRelativeResize="0">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515385" y="6262050"/>
              <a:ext cx="597740"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1" name="Text Box 23">
              <a:extLst>
                <a:ext uri="{FF2B5EF4-FFF2-40B4-BE49-F238E27FC236}">
                  <a16:creationId xmlns:a16="http://schemas.microsoft.com/office/drawing/2014/main" id="{D8453BB2-D4A0-6548-BC25-EC245BF72E11}"/>
                </a:ext>
              </a:extLst>
            </p:cNvPr>
            <p:cNvSpPr txBox="1">
              <a:spLocks noChangeAspect="1" noChangeArrowheads="1"/>
            </p:cNvSpPr>
            <p:nvPr/>
          </p:nvSpPr>
          <p:spPr bwMode="auto">
            <a:xfrm>
              <a:off x="1475656" y="6621094"/>
              <a:ext cx="612187"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Germany</a:t>
              </a:r>
            </a:p>
          </p:txBody>
        </p:sp>
        <p:pic>
          <p:nvPicPr>
            <p:cNvPr id="32" name="Picture 34">
              <a:extLst>
                <a:ext uri="{FF2B5EF4-FFF2-40B4-BE49-F238E27FC236}">
                  <a16:creationId xmlns:a16="http://schemas.microsoft.com/office/drawing/2014/main" id="{0DF7DBC5-189E-B043-90C0-C5BE911B8517}"/>
                </a:ext>
              </a:extLst>
            </p:cNvPr>
            <p:cNvPicPr preferRelativeResize="0">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002124" y="6262050"/>
              <a:ext cx="574020"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3" name="Text Box 35">
              <a:extLst>
                <a:ext uri="{FF2B5EF4-FFF2-40B4-BE49-F238E27FC236}">
                  <a16:creationId xmlns:a16="http://schemas.microsoft.com/office/drawing/2014/main" id="{1508FD18-7BEF-7A4A-880D-CF5D6905B4A5}"/>
                </a:ext>
              </a:extLst>
            </p:cNvPr>
            <p:cNvSpPr txBox="1">
              <a:spLocks noChangeAspect="1" noChangeArrowheads="1"/>
            </p:cNvSpPr>
            <p:nvPr/>
          </p:nvSpPr>
          <p:spPr bwMode="auto">
            <a:xfrm>
              <a:off x="3059832" y="6621094"/>
              <a:ext cx="495569"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Poland</a:t>
              </a:r>
            </a:p>
          </p:txBody>
        </p:sp>
        <p:pic>
          <p:nvPicPr>
            <p:cNvPr id="34" name="Picture 46">
              <a:extLst>
                <a:ext uri="{FF2B5EF4-FFF2-40B4-BE49-F238E27FC236}">
                  <a16:creationId xmlns:a16="http://schemas.microsoft.com/office/drawing/2014/main" id="{8AC3EC5D-7C38-1542-906C-DD881D6023DB}"/>
                </a:ext>
              </a:extLst>
            </p:cNvPr>
            <p:cNvPicPr preferRelativeResize="0">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5903276" y="6262050"/>
              <a:ext cx="574020"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5" name="Text Box 47">
              <a:extLst>
                <a:ext uri="{FF2B5EF4-FFF2-40B4-BE49-F238E27FC236}">
                  <a16:creationId xmlns:a16="http://schemas.microsoft.com/office/drawing/2014/main" id="{BB55FD9E-116E-1F42-BA42-6A9D8F858A76}"/>
                </a:ext>
              </a:extLst>
            </p:cNvPr>
            <p:cNvSpPr txBox="1">
              <a:spLocks noChangeAspect="1" noChangeArrowheads="1"/>
            </p:cNvSpPr>
            <p:nvPr/>
          </p:nvSpPr>
          <p:spPr bwMode="auto">
            <a:xfrm>
              <a:off x="5914769" y="6621094"/>
              <a:ext cx="553277"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Sweden</a:t>
              </a:r>
            </a:p>
          </p:txBody>
        </p:sp>
        <p:graphicFrame>
          <p:nvGraphicFramePr>
            <p:cNvPr id="36" name="Object 49">
              <a:extLst>
                <a:ext uri="{FF2B5EF4-FFF2-40B4-BE49-F238E27FC236}">
                  <a16:creationId xmlns:a16="http://schemas.microsoft.com/office/drawing/2014/main" id="{70D5EA62-52CE-1543-A822-18126D499639}"/>
                </a:ext>
              </a:extLst>
            </p:cNvPr>
            <p:cNvGraphicFramePr>
              <a:graphicFrameLocks noChangeAspect="1"/>
            </p:cNvGraphicFramePr>
            <p:nvPr>
              <p:extLst>
                <p:ext uri="{D42A27DB-BD31-4B8C-83A1-F6EECF244321}">
                  <p14:modId xmlns:p14="http://schemas.microsoft.com/office/powerpoint/2010/main" val="141976046"/>
                </p:ext>
              </p:extLst>
            </p:nvPr>
          </p:nvGraphicFramePr>
          <p:xfrm>
            <a:off x="3752610" y="6262050"/>
            <a:ext cx="538440" cy="360000"/>
          </p:xfrm>
          <a:graphic>
            <a:graphicData uri="http://schemas.openxmlformats.org/presentationml/2006/ole">
              <mc:AlternateContent xmlns:mc="http://schemas.openxmlformats.org/markup-compatibility/2006">
                <mc:Choice xmlns:v="urn:schemas-microsoft-com:vml" Requires="v">
                  <p:oleObj name="Photo Editor Photo" r:id="rId12" imgW="2723810" imgH="1695687" progId="MSPhotoEd.3">
                    <p:embed/>
                  </p:oleObj>
                </mc:Choice>
                <mc:Fallback>
                  <p:oleObj name="Photo Editor Photo" r:id="rId12" imgW="2723810" imgH="1695687" progId="MSPhotoEd.3">
                    <p:embed/>
                    <p:pic>
                      <p:nvPicPr>
                        <p:cNvPr id="36" name="Object 49">
                          <a:extLst>
                            <a:ext uri="{FF2B5EF4-FFF2-40B4-BE49-F238E27FC236}">
                              <a16:creationId xmlns:a16="http://schemas.microsoft.com/office/drawing/2014/main" id="{70D5EA62-52CE-1543-A822-18126D49963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52610" y="6262050"/>
                          <a:ext cx="538440" cy="360000"/>
                        </a:xfrm>
                        <a:prstGeom prst="rect">
                          <a:avLst/>
                        </a:prstGeom>
                        <a:noFill/>
                        <a:ln w="9525" cap="rnd">
                          <a:solidFill>
                            <a:srgbClr val="000000"/>
                          </a:solidFill>
                          <a:prstDash val="sysDot"/>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7" name="Text Box 50">
              <a:extLst>
                <a:ext uri="{FF2B5EF4-FFF2-40B4-BE49-F238E27FC236}">
                  <a16:creationId xmlns:a16="http://schemas.microsoft.com/office/drawing/2014/main" id="{3BC0F4AA-A685-3543-A03C-61E5F6081AEE}"/>
                </a:ext>
              </a:extLst>
            </p:cNvPr>
            <p:cNvSpPr txBox="1">
              <a:spLocks noChangeAspect="1" noChangeArrowheads="1"/>
            </p:cNvSpPr>
            <p:nvPr/>
          </p:nvSpPr>
          <p:spPr bwMode="auto">
            <a:xfrm>
              <a:off x="3707904" y="6621094"/>
              <a:ext cx="59776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Romania</a:t>
              </a:r>
            </a:p>
          </p:txBody>
        </p:sp>
        <p:pic>
          <p:nvPicPr>
            <p:cNvPr id="38" name="Picture 52">
              <a:extLst>
                <a:ext uri="{FF2B5EF4-FFF2-40B4-BE49-F238E27FC236}">
                  <a16:creationId xmlns:a16="http://schemas.microsoft.com/office/drawing/2014/main" id="{9C98F52B-EB2F-B74B-A89F-D66C6CBE3722}"/>
                </a:ext>
              </a:extLst>
            </p:cNvPr>
            <p:cNvPicPr preferRelativeResize="0">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4467516" y="6262050"/>
              <a:ext cx="536067"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9" name="Text Box 53">
              <a:extLst>
                <a:ext uri="{FF2B5EF4-FFF2-40B4-BE49-F238E27FC236}">
                  <a16:creationId xmlns:a16="http://schemas.microsoft.com/office/drawing/2014/main" id="{91DB5E71-1982-8A43-B1C8-556DB3F91DA7}"/>
                </a:ext>
              </a:extLst>
            </p:cNvPr>
            <p:cNvSpPr txBox="1">
              <a:spLocks noChangeAspect="1" noChangeArrowheads="1"/>
            </p:cNvSpPr>
            <p:nvPr/>
          </p:nvSpPr>
          <p:spPr bwMode="auto">
            <a:xfrm>
              <a:off x="4466721" y="6621094"/>
              <a:ext cx="489557"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chemeClr val="bg1">
                      <a:lumMod val="75000"/>
                    </a:schemeClr>
                  </a:solidFill>
                  <a:ea typeface="ＭＳ Ｐゴシック" charset="0"/>
                </a:rPr>
                <a:t>Russia</a:t>
              </a:r>
            </a:p>
          </p:txBody>
        </p:sp>
        <p:sp>
          <p:nvSpPr>
            <p:cNvPr id="40" name="Text Box 41">
              <a:extLst>
                <a:ext uri="{FF2B5EF4-FFF2-40B4-BE49-F238E27FC236}">
                  <a16:creationId xmlns:a16="http://schemas.microsoft.com/office/drawing/2014/main" id="{09387A41-7B94-9E4E-A3EB-5E17EC5E4E5D}"/>
                </a:ext>
              </a:extLst>
            </p:cNvPr>
            <p:cNvSpPr txBox="1">
              <a:spLocks noChangeAspect="1" noChangeArrowheads="1"/>
            </p:cNvSpPr>
            <p:nvPr/>
          </p:nvSpPr>
          <p:spPr bwMode="auto">
            <a:xfrm>
              <a:off x="5148064" y="6621094"/>
              <a:ext cx="578524"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Slovenia</a:t>
              </a:r>
            </a:p>
          </p:txBody>
        </p:sp>
        <p:pic>
          <p:nvPicPr>
            <p:cNvPr id="41" name="Picture 62" descr="slowenien-fahne-slowenia-flagge_0_g_60px">
              <a:extLst>
                <a:ext uri="{FF2B5EF4-FFF2-40B4-BE49-F238E27FC236}">
                  <a16:creationId xmlns:a16="http://schemas.microsoft.com/office/drawing/2014/main" id="{A53287FF-B513-3846-AF4B-F67598AAAE3E}"/>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5180049" y="6262050"/>
              <a:ext cx="546761" cy="360000"/>
            </a:xfrm>
            <a:prstGeom prst="rect">
              <a:avLst/>
            </a:prstGeom>
            <a:noFill/>
            <a:ln w="9525" cap="rnd">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42" name="Text Box 20">
              <a:extLst>
                <a:ext uri="{FF2B5EF4-FFF2-40B4-BE49-F238E27FC236}">
                  <a16:creationId xmlns:a16="http://schemas.microsoft.com/office/drawing/2014/main" id="{3C4C490D-68DC-1A4F-B60E-17D38BF2EA5B}"/>
                </a:ext>
              </a:extLst>
            </p:cNvPr>
            <p:cNvSpPr txBox="1">
              <a:spLocks noChangeAspect="1" noChangeArrowheads="1"/>
            </p:cNvSpPr>
            <p:nvPr/>
          </p:nvSpPr>
          <p:spPr bwMode="auto">
            <a:xfrm>
              <a:off x="6770597" y="6621094"/>
              <a:ext cx="2984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sz="1200" dirty="0">
                  <a:solidFill>
                    <a:srgbClr val="000000"/>
                  </a:solidFill>
                  <a:ea typeface="ＭＳ Ｐゴシック" charset="0"/>
                </a:rPr>
                <a:t>UK</a:t>
              </a:r>
            </a:p>
          </p:txBody>
        </p:sp>
        <p:pic>
          <p:nvPicPr>
            <p:cNvPr id="43" name="Grafik 1">
              <a:extLst>
                <a:ext uri="{FF2B5EF4-FFF2-40B4-BE49-F238E27FC236}">
                  <a16:creationId xmlns:a16="http://schemas.microsoft.com/office/drawing/2014/main" id="{1F81E26F-4C72-5E40-8F8C-0DE582ED6AA8}"/>
                </a:ext>
              </a:extLst>
            </p:cNvPr>
            <p:cNvPicPr>
              <a:picLocks noChangeAspect="1"/>
            </p:cNvPicPr>
            <p:nvPr/>
          </p:nvPicPr>
          <p:blipFill>
            <a:blip r:embed="rId16" cstate="print">
              <a:extLst>
                <a:ext uri="{28A0092B-C50C-407E-A947-70E740481C1C}">
                  <a14:useLocalDpi xmlns:a14="http://schemas.microsoft.com/office/drawing/2010/main"/>
                </a:ext>
              </a:extLst>
            </a:blip>
            <a:srcRect/>
            <a:stretch>
              <a:fillRect/>
            </a:stretch>
          </p:blipFill>
          <p:spPr bwMode="auto">
            <a:xfrm>
              <a:off x="6653762" y="6262050"/>
              <a:ext cx="536067"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Grafik 2">
              <a:extLst>
                <a:ext uri="{FF2B5EF4-FFF2-40B4-BE49-F238E27FC236}">
                  <a16:creationId xmlns:a16="http://schemas.microsoft.com/office/drawing/2014/main" id="{117A9359-3A15-D640-A1DD-A5442690B6D5}"/>
                </a:ext>
              </a:extLst>
            </p:cNvPr>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7366298" y="6262050"/>
              <a:ext cx="560000" cy="360000"/>
            </a:xfrm>
            <a:prstGeom prst="rect">
              <a:avLst/>
            </a:prstGeom>
            <a:ln>
              <a:solidFill>
                <a:schemeClr val="bg1">
                  <a:lumMod val="85000"/>
                </a:schemeClr>
              </a:solidFill>
            </a:ln>
          </p:spPr>
        </p:pic>
        <p:sp>
          <p:nvSpPr>
            <p:cNvPr id="45" name="Text Box 47">
              <a:extLst>
                <a:ext uri="{FF2B5EF4-FFF2-40B4-BE49-F238E27FC236}">
                  <a16:creationId xmlns:a16="http://schemas.microsoft.com/office/drawing/2014/main" id="{3D0DD85D-26AB-594E-8753-DEBA177CDD27}"/>
                </a:ext>
              </a:extLst>
            </p:cNvPr>
            <p:cNvSpPr txBox="1">
              <a:spLocks noChangeAspect="1" noChangeArrowheads="1"/>
            </p:cNvSpPr>
            <p:nvPr userDrawn="1"/>
          </p:nvSpPr>
          <p:spPr bwMode="auto">
            <a:xfrm>
              <a:off x="7092280" y="6609553"/>
              <a:ext cx="942806"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200" dirty="0"/>
                <a:t>Czech Republic</a:t>
              </a:r>
            </a:p>
          </p:txBody>
        </p:sp>
      </p:grpSp>
      <p:sp>
        <p:nvSpPr>
          <p:cNvPr id="4" name="Rectangle 3">
            <a:extLst>
              <a:ext uri="{FF2B5EF4-FFF2-40B4-BE49-F238E27FC236}">
                <a16:creationId xmlns:a16="http://schemas.microsoft.com/office/drawing/2014/main" id="{81862151-6E52-CF49-BEBE-25FFFCF75409}"/>
              </a:ext>
            </a:extLst>
          </p:cNvPr>
          <p:cNvSpPr/>
          <p:nvPr userDrawn="1"/>
        </p:nvSpPr>
        <p:spPr>
          <a:xfrm>
            <a:off x="6096001" y="6076109"/>
            <a:ext cx="851140" cy="640992"/>
          </a:xfrm>
          <a:prstGeom prst="rect">
            <a:avLst/>
          </a:prstGeom>
          <a:solidFill>
            <a:schemeClr val="bg1">
              <a:lumMod val="85000"/>
              <a:alpha val="73898"/>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3200"/>
          </a:p>
        </p:txBody>
      </p:sp>
    </p:spTree>
    <p:extLst>
      <p:ext uri="{BB962C8B-B14F-4D97-AF65-F5344CB8AC3E}">
        <p14:creationId xmlns:p14="http://schemas.microsoft.com/office/powerpoint/2010/main" val="25919224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3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2868706" y="3650765"/>
            <a:ext cx="5737412" cy="779867"/>
          </a:xfrm>
        </p:spPr>
        <p:txBody>
          <a:bodyPr anchor="b" anchorCtr="0">
            <a:noAutofit/>
          </a:bodyPr>
          <a:lstStyle>
            <a:lvl1pPr algn="ctr">
              <a:defRPr sz="3200">
                <a:solidFill>
                  <a:srgbClr val="666666"/>
                </a:solidFill>
              </a:defRPr>
            </a:lvl1pPr>
          </a:lstStyle>
          <a:p>
            <a:r>
              <a:rPr lang="de-DE"/>
              <a:t>Mastertitelformat bearbeiten</a:t>
            </a:r>
            <a:endParaRPr lang="de-DE" dirty="0"/>
          </a:p>
        </p:txBody>
      </p:sp>
      <p:sp>
        <p:nvSpPr>
          <p:cNvPr id="3" name="Untertitel 2"/>
          <p:cNvSpPr>
            <a:spLocks noGrp="1"/>
          </p:cNvSpPr>
          <p:nvPr>
            <p:ph type="subTitle" idx="1"/>
          </p:nvPr>
        </p:nvSpPr>
        <p:spPr>
          <a:xfrm>
            <a:off x="2868705" y="4430633"/>
            <a:ext cx="5737413" cy="709135"/>
          </a:xfrm>
        </p:spPr>
        <p:txBody>
          <a:bodyPr>
            <a:normAutofit/>
          </a:bodyPr>
          <a:lstStyle>
            <a:lvl1pPr marL="0" indent="0" algn="ctr">
              <a:buNone/>
              <a:defRPr sz="2000">
                <a:solidFill>
                  <a:schemeClr val="bg1">
                    <a:lumMod val="65000"/>
                  </a:schemeClr>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de-DE"/>
              <a:t>Master-Untertitelformat bearbeiten</a:t>
            </a:r>
            <a:endParaRPr lang="de-DE" dirty="0"/>
          </a:p>
        </p:txBody>
      </p:sp>
      <p:sp>
        <p:nvSpPr>
          <p:cNvPr id="14" name="Line 76">
            <a:extLst>
              <a:ext uri="{FF2B5EF4-FFF2-40B4-BE49-F238E27FC236}">
                <a16:creationId xmlns:a16="http://schemas.microsoft.com/office/drawing/2014/main" id="{F8D3A28D-3EDA-234A-84BE-248A67617924}"/>
              </a:ext>
            </a:extLst>
          </p:cNvPr>
          <p:cNvSpPr>
            <a:spLocks noChangeShapeType="1"/>
          </p:cNvSpPr>
          <p:nvPr userDrawn="1"/>
        </p:nvSpPr>
        <p:spPr bwMode="auto">
          <a:xfrm>
            <a:off x="8064500" y="1"/>
            <a:ext cx="0" cy="2584451"/>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sz="3733"/>
          </a:p>
        </p:txBody>
      </p:sp>
      <p:sp>
        <p:nvSpPr>
          <p:cNvPr id="15" name="Line 75">
            <a:extLst>
              <a:ext uri="{FF2B5EF4-FFF2-40B4-BE49-F238E27FC236}">
                <a16:creationId xmlns:a16="http://schemas.microsoft.com/office/drawing/2014/main" id="{D8AA2EA6-0E61-F240-BC09-5003FB833D2A}"/>
              </a:ext>
            </a:extLst>
          </p:cNvPr>
          <p:cNvSpPr>
            <a:spLocks noChangeShapeType="1"/>
          </p:cNvSpPr>
          <p:nvPr userDrawn="1"/>
        </p:nvSpPr>
        <p:spPr bwMode="auto">
          <a:xfrm>
            <a:off x="4110567" y="0"/>
            <a:ext cx="0" cy="2575984"/>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sz="3733"/>
          </a:p>
        </p:txBody>
      </p:sp>
      <p:sp>
        <p:nvSpPr>
          <p:cNvPr id="16" name="Rectangle 69">
            <a:extLst>
              <a:ext uri="{FF2B5EF4-FFF2-40B4-BE49-F238E27FC236}">
                <a16:creationId xmlns:a16="http://schemas.microsoft.com/office/drawing/2014/main" id="{60098885-E15C-2C46-BD2E-25E3A5A349F9}"/>
              </a:ext>
            </a:extLst>
          </p:cNvPr>
          <p:cNvSpPr>
            <a:spLocks noChangeArrowheads="1"/>
          </p:cNvSpPr>
          <p:nvPr userDrawn="1"/>
        </p:nvSpPr>
        <p:spPr bwMode="auto">
          <a:xfrm>
            <a:off x="0" y="8047569"/>
            <a:ext cx="12192000" cy="112184"/>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charset="0"/>
                <a:ea typeface="ＭＳ Ｐゴシック" charset="-128"/>
              </a:defRPr>
            </a:lvl1pPr>
            <a:lvl2pPr marL="742950" indent="-285750" eaLnBrk="0" hangingPunct="0">
              <a:defRPr sz="1200">
                <a:solidFill>
                  <a:schemeClr val="tx1"/>
                </a:solidFill>
                <a:latin typeface="Arial" charset="0"/>
                <a:ea typeface="ＭＳ Ｐゴシック" charset="-128"/>
              </a:defRPr>
            </a:lvl2pPr>
            <a:lvl3pPr marL="1143000" indent="-228600" eaLnBrk="0" hangingPunct="0">
              <a:defRPr sz="1200">
                <a:solidFill>
                  <a:schemeClr val="tx1"/>
                </a:solidFill>
                <a:latin typeface="Arial" charset="0"/>
                <a:ea typeface="ＭＳ Ｐゴシック" charset="-128"/>
              </a:defRPr>
            </a:lvl3pPr>
            <a:lvl4pPr marL="1600200" indent="-228600" eaLnBrk="0" hangingPunct="0">
              <a:defRPr sz="1200">
                <a:solidFill>
                  <a:schemeClr val="tx1"/>
                </a:solidFill>
                <a:latin typeface="Arial" charset="0"/>
                <a:ea typeface="ＭＳ Ｐゴシック" charset="-128"/>
              </a:defRPr>
            </a:lvl4pPr>
            <a:lvl5pPr marL="2057400" indent="-228600" eaLnBrk="0" hangingPunct="0">
              <a:defRPr sz="1200">
                <a:solidFill>
                  <a:schemeClr val="tx1"/>
                </a:solidFill>
                <a:latin typeface="Arial" charset="0"/>
                <a:ea typeface="ＭＳ Ｐゴシック" charset="-128"/>
              </a:defRPr>
            </a:lvl5pPr>
            <a:lvl6pPr marL="2514600" indent="-228600" eaLnBrk="0" fontAlgn="base" hangingPunct="0">
              <a:spcBef>
                <a:spcPct val="0"/>
              </a:spcBef>
              <a:spcAft>
                <a:spcPct val="0"/>
              </a:spcAft>
              <a:defRPr sz="1200">
                <a:solidFill>
                  <a:schemeClr val="tx1"/>
                </a:solidFill>
                <a:latin typeface="Arial" charset="0"/>
                <a:ea typeface="ＭＳ Ｐゴシック" charset="-128"/>
              </a:defRPr>
            </a:lvl6pPr>
            <a:lvl7pPr marL="2971800" indent="-228600" eaLnBrk="0" fontAlgn="base" hangingPunct="0">
              <a:spcBef>
                <a:spcPct val="0"/>
              </a:spcBef>
              <a:spcAft>
                <a:spcPct val="0"/>
              </a:spcAft>
              <a:defRPr sz="1200">
                <a:solidFill>
                  <a:schemeClr val="tx1"/>
                </a:solidFill>
                <a:latin typeface="Arial" charset="0"/>
                <a:ea typeface="ＭＳ Ｐゴシック" charset="-128"/>
              </a:defRPr>
            </a:lvl7pPr>
            <a:lvl8pPr marL="3429000" indent="-228600" eaLnBrk="0" fontAlgn="base" hangingPunct="0">
              <a:spcBef>
                <a:spcPct val="0"/>
              </a:spcBef>
              <a:spcAft>
                <a:spcPct val="0"/>
              </a:spcAft>
              <a:defRPr sz="1200">
                <a:solidFill>
                  <a:schemeClr val="tx1"/>
                </a:solidFill>
                <a:latin typeface="Arial" charset="0"/>
                <a:ea typeface="ＭＳ Ｐゴシック" charset="-128"/>
              </a:defRPr>
            </a:lvl8pPr>
            <a:lvl9pPr marL="3886200" indent="-228600" eaLnBrk="0" fontAlgn="base" hangingPunct="0">
              <a:spcBef>
                <a:spcPct val="0"/>
              </a:spcBef>
              <a:spcAft>
                <a:spcPct val="0"/>
              </a:spcAft>
              <a:defRPr sz="1200">
                <a:solidFill>
                  <a:schemeClr val="tx1"/>
                </a:solidFill>
                <a:latin typeface="Arial" charset="0"/>
                <a:ea typeface="ＭＳ Ｐゴシック" charset="-128"/>
              </a:defRPr>
            </a:lvl9pPr>
          </a:lstStyle>
          <a:p>
            <a:pPr eaLnBrk="1" hangingPunct="1"/>
            <a:endParaRPr lang="en-US" altLang="x-none" sz="2400">
              <a:solidFill>
                <a:srgbClr val="000000"/>
              </a:solidFill>
              <a:ea typeface="MS PGothic" charset="-128"/>
            </a:endParaRPr>
          </a:p>
        </p:txBody>
      </p:sp>
      <p:sp>
        <p:nvSpPr>
          <p:cNvPr id="17" name="Rectangle 78">
            <a:extLst>
              <a:ext uri="{FF2B5EF4-FFF2-40B4-BE49-F238E27FC236}">
                <a16:creationId xmlns:a16="http://schemas.microsoft.com/office/drawing/2014/main" id="{597465DE-8F53-6F43-882A-922657E76FF7}"/>
              </a:ext>
            </a:extLst>
          </p:cNvPr>
          <p:cNvSpPr>
            <a:spLocks noChangeArrowheads="1"/>
          </p:cNvSpPr>
          <p:nvPr userDrawn="1"/>
        </p:nvSpPr>
        <p:spPr bwMode="auto">
          <a:xfrm>
            <a:off x="-174753" y="3354450"/>
            <a:ext cx="12192000" cy="2611967"/>
          </a:xfrm>
          <a:prstGeom prst="rect">
            <a:avLst/>
          </a:prstGeom>
          <a:solidFill>
            <a:schemeClr val="bg1">
              <a:alpha val="3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charset="0"/>
                <a:ea typeface="ＭＳ Ｐゴシック" charset="-128"/>
              </a:defRPr>
            </a:lvl1pPr>
            <a:lvl2pPr marL="742950" indent="-285750" eaLnBrk="0" hangingPunct="0">
              <a:defRPr sz="1200">
                <a:solidFill>
                  <a:schemeClr val="tx1"/>
                </a:solidFill>
                <a:latin typeface="Arial" charset="0"/>
                <a:ea typeface="ＭＳ Ｐゴシック" charset="-128"/>
              </a:defRPr>
            </a:lvl2pPr>
            <a:lvl3pPr marL="1143000" indent="-228600" eaLnBrk="0" hangingPunct="0">
              <a:defRPr sz="1200">
                <a:solidFill>
                  <a:schemeClr val="tx1"/>
                </a:solidFill>
                <a:latin typeface="Arial" charset="0"/>
                <a:ea typeface="ＭＳ Ｐゴシック" charset="-128"/>
              </a:defRPr>
            </a:lvl3pPr>
            <a:lvl4pPr marL="1600200" indent="-228600" eaLnBrk="0" hangingPunct="0">
              <a:defRPr sz="1200">
                <a:solidFill>
                  <a:schemeClr val="tx1"/>
                </a:solidFill>
                <a:latin typeface="Arial" charset="0"/>
                <a:ea typeface="ＭＳ Ｐゴシック" charset="-128"/>
              </a:defRPr>
            </a:lvl4pPr>
            <a:lvl5pPr marL="2057400" indent="-228600" eaLnBrk="0" hangingPunct="0">
              <a:defRPr sz="1200">
                <a:solidFill>
                  <a:schemeClr val="tx1"/>
                </a:solidFill>
                <a:latin typeface="Arial" charset="0"/>
                <a:ea typeface="ＭＳ Ｐゴシック" charset="-128"/>
              </a:defRPr>
            </a:lvl5pPr>
            <a:lvl6pPr marL="2514600" indent="-228600" eaLnBrk="0" fontAlgn="base" hangingPunct="0">
              <a:spcBef>
                <a:spcPct val="0"/>
              </a:spcBef>
              <a:spcAft>
                <a:spcPct val="0"/>
              </a:spcAft>
              <a:defRPr sz="1200">
                <a:solidFill>
                  <a:schemeClr val="tx1"/>
                </a:solidFill>
                <a:latin typeface="Arial" charset="0"/>
                <a:ea typeface="ＭＳ Ｐゴシック" charset="-128"/>
              </a:defRPr>
            </a:lvl6pPr>
            <a:lvl7pPr marL="2971800" indent="-228600" eaLnBrk="0" fontAlgn="base" hangingPunct="0">
              <a:spcBef>
                <a:spcPct val="0"/>
              </a:spcBef>
              <a:spcAft>
                <a:spcPct val="0"/>
              </a:spcAft>
              <a:defRPr sz="1200">
                <a:solidFill>
                  <a:schemeClr val="tx1"/>
                </a:solidFill>
                <a:latin typeface="Arial" charset="0"/>
                <a:ea typeface="ＭＳ Ｐゴシック" charset="-128"/>
              </a:defRPr>
            </a:lvl7pPr>
            <a:lvl8pPr marL="3429000" indent="-228600" eaLnBrk="0" fontAlgn="base" hangingPunct="0">
              <a:spcBef>
                <a:spcPct val="0"/>
              </a:spcBef>
              <a:spcAft>
                <a:spcPct val="0"/>
              </a:spcAft>
              <a:defRPr sz="1200">
                <a:solidFill>
                  <a:schemeClr val="tx1"/>
                </a:solidFill>
                <a:latin typeface="Arial" charset="0"/>
                <a:ea typeface="ＭＳ Ｐゴシック" charset="-128"/>
              </a:defRPr>
            </a:lvl8pPr>
            <a:lvl9pPr marL="3886200" indent="-228600" eaLnBrk="0" fontAlgn="base" hangingPunct="0">
              <a:spcBef>
                <a:spcPct val="0"/>
              </a:spcBef>
              <a:spcAft>
                <a:spcPct val="0"/>
              </a:spcAft>
              <a:defRPr sz="1200">
                <a:solidFill>
                  <a:schemeClr val="tx1"/>
                </a:solidFill>
                <a:latin typeface="Arial" charset="0"/>
                <a:ea typeface="ＭＳ Ｐゴシック" charset="-128"/>
              </a:defRPr>
            </a:lvl9pPr>
          </a:lstStyle>
          <a:p>
            <a:pPr eaLnBrk="1" hangingPunct="1"/>
            <a:endParaRPr lang="en-US" altLang="x-none" sz="2400">
              <a:solidFill>
                <a:srgbClr val="000000"/>
              </a:solidFill>
              <a:ea typeface="MS PGothic" charset="-128"/>
            </a:endParaRPr>
          </a:p>
        </p:txBody>
      </p:sp>
      <p:sp>
        <p:nvSpPr>
          <p:cNvPr id="18" name="Rectangle 62">
            <a:extLst>
              <a:ext uri="{FF2B5EF4-FFF2-40B4-BE49-F238E27FC236}">
                <a16:creationId xmlns:a16="http://schemas.microsoft.com/office/drawing/2014/main" id="{3C8E9EE1-316D-DA41-83E7-D5E3583A7D70}"/>
              </a:ext>
            </a:extLst>
          </p:cNvPr>
          <p:cNvSpPr>
            <a:spLocks noChangeArrowheads="1"/>
          </p:cNvSpPr>
          <p:nvPr userDrawn="1"/>
        </p:nvSpPr>
        <p:spPr bwMode="auto">
          <a:xfrm>
            <a:off x="27101" y="2900966"/>
            <a:ext cx="12164899" cy="3160503"/>
          </a:xfrm>
          <a:prstGeom prst="rect">
            <a:avLst/>
          </a:prstGeom>
          <a:solidFill>
            <a:srgbClr val="0059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charset="0"/>
                <a:ea typeface="ＭＳ Ｐゴシック" charset="-128"/>
              </a:defRPr>
            </a:lvl1pPr>
            <a:lvl2pPr marL="742950" indent="-285750" eaLnBrk="0" hangingPunct="0">
              <a:defRPr sz="1200">
                <a:solidFill>
                  <a:schemeClr val="tx1"/>
                </a:solidFill>
                <a:latin typeface="Arial" charset="0"/>
                <a:ea typeface="ＭＳ Ｐゴシック" charset="-128"/>
              </a:defRPr>
            </a:lvl2pPr>
            <a:lvl3pPr marL="1143000" indent="-228600" eaLnBrk="0" hangingPunct="0">
              <a:defRPr sz="1200">
                <a:solidFill>
                  <a:schemeClr val="tx1"/>
                </a:solidFill>
                <a:latin typeface="Arial" charset="0"/>
                <a:ea typeface="ＭＳ Ｐゴシック" charset="-128"/>
              </a:defRPr>
            </a:lvl3pPr>
            <a:lvl4pPr marL="1600200" indent="-228600" eaLnBrk="0" hangingPunct="0">
              <a:defRPr sz="1200">
                <a:solidFill>
                  <a:schemeClr val="tx1"/>
                </a:solidFill>
                <a:latin typeface="Arial" charset="0"/>
                <a:ea typeface="ＭＳ Ｐゴシック" charset="-128"/>
              </a:defRPr>
            </a:lvl4pPr>
            <a:lvl5pPr marL="2057400" indent="-228600" eaLnBrk="0" hangingPunct="0">
              <a:defRPr sz="1200">
                <a:solidFill>
                  <a:schemeClr val="tx1"/>
                </a:solidFill>
                <a:latin typeface="Arial" charset="0"/>
                <a:ea typeface="ＭＳ Ｐゴシック" charset="-128"/>
              </a:defRPr>
            </a:lvl5pPr>
            <a:lvl6pPr marL="2514600" indent="-228600" eaLnBrk="0" fontAlgn="base" hangingPunct="0">
              <a:spcBef>
                <a:spcPct val="0"/>
              </a:spcBef>
              <a:spcAft>
                <a:spcPct val="0"/>
              </a:spcAft>
              <a:defRPr sz="1200">
                <a:solidFill>
                  <a:schemeClr val="tx1"/>
                </a:solidFill>
                <a:latin typeface="Arial" charset="0"/>
                <a:ea typeface="ＭＳ Ｐゴシック" charset="-128"/>
              </a:defRPr>
            </a:lvl6pPr>
            <a:lvl7pPr marL="2971800" indent="-228600" eaLnBrk="0" fontAlgn="base" hangingPunct="0">
              <a:spcBef>
                <a:spcPct val="0"/>
              </a:spcBef>
              <a:spcAft>
                <a:spcPct val="0"/>
              </a:spcAft>
              <a:defRPr sz="1200">
                <a:solidFill>
                  <a:schemeClr val="tx1"/>
                </a:solidFill>
                <a:latin typeface="Arial" charset="0"/>
                <a:ea typeface="ＭＳ Ｐゴシック" charset="-128"/>
              </a:defRPr>
            </a:lvl7pPr>
            <a:lvl8pPr marL="3429000" indent="-228600" eaLnBrk="0" fontAlgn="base" hangingPunct="0">
              <a:spcBef>
                <a:spcPct val="0"/>
              </a:spcBef>
              <a:spcAft>
                <a:spcPct val="0"/>
              </a:spcAft>
              <a:defRPr sz="1200">
                <a:solidFill>
                  <a:schemeClr val="tx1"/>
                </a:solidFill>
                <a:latin typeface="Arial" charset="0"/>
                <a:ea typeface="ＭＳ Ｐゴシック" charset="-128"/>
              </a:defRPr>
            </a:lvl8pPr>
            <a:lvl9pPr marL="3886200" indent="-228600" eaLnBrk="0" fontAlgn="base" hangingPunct="0">
              <a:spcBef>
                <a:spcPct val="0"/>
              </a:spcBef>
              <a:spcAft>
                <a:spcPct val="0"/>
              </a:spcAft>
              <a:defRPr sz="1200">
                <a:solidFill>
                  <a:schemeClr val="tx1"/>
                </a:solidFill>
                <a:latin typeface="Arial" charset="0"/>
                <a:ea typeface="ＭＳ Ｐゴシック" charset="-128"/>
              </a:defRPr>
            </a:lvl9pPr>
          </a:lstStyle>
          <a:p>
            <a:pPr algn="ctr" eaLnBrk="1" hangingPunct="1"/>
            <a:endParaRPr lang="en-GB" altLang="x-none" sz="2400" dirty="0">
              <a:solidFill>
                <a:srgbClr val="000000"/>
              </a:solidFill>
              <a:ea typeface="MS PGothic" charset="-128"/>
            </a:endParaRPr>
          </a:p>
        </p:txBody>
      </p:sp>
      <p:sp>
        <p:nvSpPr>
          <p:cNvPr id="19" name="Line 82">
            <a:extLst>
              <a:ext uri="{FF2B5EF4-FFF2-40B4-BE49-F238E27FC236}">
                <a16:creationId xmlns:a16="http://schemas.microsoft.com/office/drawing/2014/main" id="{68851887-00AF-A04A-9BF5-2CFD179A7044}"/>
              </a:ext>
            </a:extLst>
          </p:cNvPr>
          <p:cNvSpPr>
            <a:spLocks noChangeShapeType="1"/>
          </p:cNvSpPr>
          <p:nvPr userDrawn="1"/>
        </p:nvSpPr>
        <p:spPr bwMode="auto">
          <a:xfrm rot="16200000">
            <a:off x="6096000" y="-3511549"/>
            <a:ext cx="0" cy="121920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sz="3733"/>
          </a:p>
        </p:txBody>
      </p:sp>
      <p:pic>
        <p:nvPicPr>
          <p:cNvPr id="20" name="Picture 87" descr="FAIR_farb_RGB_3cm">
            <a:extLst>
              <a:ext uri="{FF2B5EF4-FFF2-40B4-BE49-F238E27FC236}">
                <a16:creationId xmlns:a16="http://schemas.microsoft.com/office/drawing/2014/main" id="{287E9EE1-0159-F245-8A2F-D5840C00743B}"/>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1139096" y="6053107"/>
            <a:ext cx="1047125" cy="825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 22">
            <a:extLst>
              <a:ext uri="{FF2B5EF4-FFF2-40B4-BE49-F238E27FC236}">
                <a16:creationId xmlns:a16="http://schemas.microsoft.com/office/drawing/2014/main" id="{1E771241-C1C2-0F4D-9083-8A6C2A103490}"/>
              </a:ext>
            </a:extLst>
          </p:cNvPr>
          <p:cNvGrpSpPr/>
          <p:nvPr userDrawn="1"/>
        </p:nvGrpSpPr>
        <p:grpSpPr>
          <a:xfrm>
            <a:off x="168615" y="6141072"/>
            <a:ext cx="10744680" cy="755724"/>
            <a:chOff x="-23424" y="6262050"/>
            <a:chExt cx="8058510" cy="566793"/>
          </a:xfrm>
        </p:grpSpPr>
        <p:sp>
          <p:nvSpPr>
            <p:cNvPr id="24" name="Text Box 20">
              <a:extLst>
                <a:ext uri="{FF2B5EF4-FFF2-40B4-BE49-F238E27FC236}">
                  <a16:creationId xmlns:a16="http://schemas.microsoft.com/office/drawing/2014/main" id="{4BED5C80-B70D-BE43-BB82-C0B806A47013}"/>
                </a:ext>
              </a:extLst>
            </p:cNvPr>
            <p:cNvSpPr txBox="1">
              <a:spLocks noChangeAspect="1" noChangeArrowheads="1"/>
            </p:cNvSpPr>
            <p:nvPr/>
          </p:nvSpPr>
          <p:spPr bwMode="auto">
            <a:xfrm>
              <a:off x="715893" y="6621094"/>
              <a:ext cx="496771"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France</a:t>
              </a:r>
            </a:p>
          </p:txBody>
        </p:sp>
        <p:pic>
          <p:nvPicPr>
            <p:cNvPr id="25" name="Picture 10">
              <a:extLst>
                <a:ext uri="{FF2B5EF4-FFF2-40B4-BE49-F238E27FC236}">
                  <a16:creationId xmlns:a16="http://schemas.microsoft.com/office/drawing/2014/main" id="{501EE767-5898-3A46-8B37-FE3121ED40D7}"/>
                </a:ext>
              </a:extLst>
            </p:cNvPr>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9591" y="6262050"/>
              <a:ext cx="536067"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26" name="Text Box 11">
              <a:extLst>
                <a:ext uri="{FF2B5EF4-FFF2-40B4-BE49-F238E27FC236}">
                  <a16:creationId xmlns:a16="http://schemas.microsoft.com/office/drawing/2014/main" id="{C9D93635-5EAE-804F-AFDE-37111E0CE87C}"/>
                </a:ext>
              </a:extLst>
            </p:cNvPr>
            <p:cNvSpPr txBox="1">
              <a:spLocks noChangeAspect="1" noChangeArrowheads="1"/>
            </p:cNvSpPr>
            <p:nvPr/>
          </p:nvSpPr>
          <p:spPr bwMode="auto">
            <a:xfrm>
              <a:off x="2339752" y="6621094"/>
              <a:ext cx="387366"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India</a:t>
              </a:r>
            </a:p>
          </p:txBody>
        </p:sp>
        <p:pic>
          <p:nvPicPr>
            <p:cNvPr id="27" name="Picture 16">
              <a:extLst>
                <a:ext uri="{FF2B5EF4-FFF2-40B4-BE49-F238E27FC236}">
                  <a16:creationId xmlns:a16="http://schemas.microsoft.com/office/drawing/2014/main" id="{638AB91A-65C0-B341-A38F-762BBD1FF405}"/>
                </a:ext>
              </a:extLst>
            </p:cNvPr>
            <p:cNvPicPr preferRelativeResize="0">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000" y="6262050"/>
              <a:ext cx="493372"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28" name="Text Box 17">
              <a:extLst>
                <a:ext uri="{FF2B5EF4-FFF2-40B4-BE49-F238E27FC236}">
                  <a16:creationId xmlns:a16="http://schemas.microsoft.com/office/drawing/2014/main" id="{D8F48790-E1A9-9641-86A9-EE0431AEFAEF}"/>
                </a:ext>
              </a:extLst>
            </p:cNvPr>
            <p:cNvSpPr txBox="1">
              <a:spLocks noChangeAspect="1" noChangeArrowheads="1"/>
            </p:cNvSpPr>
            <p:nvPr/>
          </p:nvSpPr>
          <p:spPr bwMode="auto">
            <a:xfrm>
              <a:off x="-23424" y="6621094"/>
              <a:ext cx="514805"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Finland</a:t>
              </a:r>
            </a:p>
          </p:txBody>
        </p:sp>
        <p:pic>
          <p:nvPicPr>
            <p:cNvPr id="29" name="Picture 28">
              <a:extLst>
                <a:ext uri="{FF2B5EF4-FFF2-40B4-BE49-F238E27FC236}">
                  <a16:creationId xmlns:a16="http://schemas.microsoft.com/office/drawing/2014/main" id="{2469DCDE-493D-724F-B979-8790FC499AD2}"/>
                </a:ext>
              </a:extLst>
            </p:cNvPr>
            <p:cNvPicPr preferRelativeResize="0">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26838" y="6262050"/>
              <a:ext cx="612081"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pic>
          <p:nvPicPr>
            <p:cNvPr id="30" name="Picture 22">
              <a:extLst>
                <a:ext uri="{FF2B5EF4-FFF2-40B4-BE49-F238E27FC236}">
                  <a16:creationId xmlns:a16="http://schemas.microsoft.com/office/drawing/2014/main" id="{6453A7DC-DB0B-234D-A69D-B3F0847AA42F}"/>
                </a:ext>
              </a:extLst>
            </p:cNvPr>
            <p:cNvPicPr preferRelativeResize="0">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515385" y="6262050"/>
              <a:ext cx="597740"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1" name="Text Box 23">
              <a:extLst>
                <a:ext uri="{FF2B5EF4-FFF2-40B4-BE49-F238E27FC236}">
                  <a16:creationId xmlns:a16="http://schemas.microsoft.com/office/drawing/2014/main" id="{D8453BB2-D4A0-6548-BC25-EC245BF72E11}"/>
                </a:ext>
              </a:extLst>
            </p:cNvPr>
            <p:cNvSpPr txBox="1">
              <a:spLocks noChangeAspect="1" noChangeArrowheads="1"/>
            </p:cNvSpPr>
            <p:nvPr/>
          </p:nvSpPr>
          <p:spPr bwMode="auto">
            <a:xfrm>
              <a:off x="1475656" y="6621094"/>
              <a:ext cx="612187"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Germany</a:t>
              </a:r>
            </a:p>
          </p:txBody>
        </p:sp>
        <p:pic>
          <p:nvPicPr>
            <p:cNvPr id="32" name="Picture 34">
              <a:extLst>
                <a:ext uri="{FF2B5EF4-FFF2-40B4-BE49-F238E27FC236}">
                  <a16:creationId xmlns:a16="http://schemas.microsoft.com/office/drawing/2014/main" id="{0DF7DBC5-189E-B043-90C0-C5BE911B8517}"/>
                </a:ext>
              </a:extLst>
            </p:cNvPr>
            <p:cNvPicPr preferRelativeResize="0">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002124" y="6262050"/>
              <a:ext cx="574020"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3" name="Text Box 35">
              <a:extLst>
                <a:ext uri="{FF2B5EF4-FFF2-40B4-BE49-F238E27FC236}">
                  <a16:creationId xmlns:a16="http://schemas.microsoft.com/office/drawing/2014/main" id="{1508FD18-7BEF-7A4A-880D-CF5D6905B4A5}"/>
                </a:ext>
              </a:extLst>
            </p:cNvPr>
            <p:cNvSpPr txBox="1">
              <a:spLocks noChangeAspect="1" noChangeArrowheads="1"/>
            </p:cNvSpPr>
            <p:nvPr/>
          </p:nvSpPr>
          <p:spPr bwMode="auto">
            <a:xfrm>
              <a:off x="3059832" y="6621094"/>
              <a:ext cx="495569"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Poland</a:t>
              </a:r>
            </a:p>
          </p:txBody>
        </p:sp>
        <p:pic>
          <p:nvPicPr>
            <p:cNvPr id="34" name="Picture 46">
              <a:extLst>
                <a:ext uri="{FF2B5EF4-FFF2-40B4-BE49-F238E27FC236}">
                  <a16:creationId xmlns:a16="http://schemas.microsoft.com/office/drawing/2014/main" id="{8AC3EC5D-7C38-1542-906C-DD881D6023DB}"/>
                </a:ext>
              </a:extLst>
            </p:cNvPr>
            <p:cNvPicPr preferRelativeResize="0">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903276" y="6262050"/>
              <a:ext cx="574020"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5" name="Text Box 47">
              <a:extLst>
                <a:ext uri="{FF2B5EF4-FFF2-40B4-BE49-F238E27FC236}">
                  <a16:creationId xmlns:a16="http://schemas.microsoft.com/office/drawing/2014/main" id="{BB55FD9E-116E-1F42-BA42-6A9D8F858A76}"/>
                </a:ext>
              </a:extLst>
            </p:cNvPr>
            <p:cNvSpPr txBox="1">
              <a:spLocks noChangeAspect="1" noChangeArrowheads="1"/>
            </p:cNvSpPr>
            <p:nvPr/>
          </p:nvSpPr>
          <p:spPr bwMode="auto">
            <a:xfrm>
              <a:off x="5914769" y="6621094"/>
              <a:ext cx="553277"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Sweden</a:t>
              </a:r>
            </a:p>
          </p:txBody>
        </p:sp>
        <p:graphicFrame>
          <p:nvGraphicFramePr>
            <p:cNvPr id="36" name="Object 49">
              <a:extLst>
                <a:ext uri="{FF2B5EF4-FFF2-40B4-BE49-F238E27FC236}">
                  <a16:creationId xmlns:a16="http://schemas.microsoft.com/office/drawing/2014/main" id="{70D5EA62-52CE-1543-A822-18126D499639}"/>
                </a:ext>
              </a:extLst>
            </p:cNvPr>
            <p:cNvGraphicFramePr>
              <a:graphicFrameLocks noChangeAspect="1"/>
            </p:cNvGraphicFramePr>
            <p:nvPr>
              <p:extLst>
                <p:ext uri="{D42A27DB-BD31-4B8C-83A1-F6EECF244321}">
                  <p14:modId xmlns:p14="http://schemas.microsoft.com/office/powerpoint/2010/main" val="141976046"/>
                </p:ext>
              </p:extLst>
            </p:nvPr>
          </p:nvGraphicFramePr>
          <p:xfrm>
            <a:off x="3752610" y="6262050"/>
            <a:ext cx="538440" cy="360000"/>
          </p:xfrm>
          <a:graphic>
            <a:graphicData uri="http://schemas.openxmlformats.org/presentationml/2006/ole">
              <mc:AlternateContent xmlns:mc="http://schemas.openxmlformats.org/markup-compatibility/2006">
                <mc:Choice xmlns:v="urn:schemas-microsoft-com:vml" Requires="v">
                  <p:oleObj name="Photo Editor Photo" r:id="rId9" imgW="2723810" imgH="1695687" progId="MSPhotoEd.3">
                    <p:embed/>
                  </p:oleObj>
                </mc:Choice>
                <mc:Fallback>
                  <p:oleObj name="Photo Editor Photo" r:id="rId9" imgW="2723810" imgH="1695687" progId="MSPhotoEd.3">
                    <p:embed/>
                    <p:pic>
                      <p:nvPicPr>
                        <p:cNvPr id="36" name="Object 49">
                          <a:extLst>
                            <a:ext uri="{FF2B5EF4-FFF2-40B4-BE49-F238E27FC236}">
                              <a16:creationId xmlns:a16="http://schemas.microsoft.com/office/drawing/2014/main" id="{70D5EA62-52CE-1543-A822-18126D49963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52610" y="6262050"/>
                          <a:ext cx="538440" cy="360000"/>
                        </a:xfrm>
                        <a:prstGeom prst="rect">
                          <a:avLst/>
                        </a:prstGeom>
                        <a:noFill/>
                        <a:ln w="9525" cap="rnd">
                          <a:solidFill>
                            <a:srgbClr val="000000"/>
                          </a:solidFill>
                          <a:prstDash val="sysDot"/>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7" name="Text Box 50">
              <a:extLst>
                <a:ext uri="{FF2B5EF4-FFF2-40B4-BE49-F238E27FC236}">
                  <a16:creationId xmlns:a16="http://schemas.microsoft.com/office/drawing/2014/main" id="{3BC0F4AA-A685-3543-A03C-61E5F6081AEE}"/>
                </a:ext>
              </a:extLst>
            </p:cNvPr>
            <p:cNvSpPr txBox="1">
              <a:spLocks noChangeAspect="1" noChangeArrowheads="1"/>
            </p:cNvSpPr>
            <p:nvPr/>
          </p:nvSpPr>
          <p:spPr bwMode="auto">
            <a:xfrm>
              <a:off x="3707904" y="6621094"/>
              <a:ext cx="59776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Romania</a:t>
              </a:r>
            </a:p>
          </p:txBody>
        </p:sp>
        <p:pic>
          <p:nvPicPr>
            <p:cNvPr id="38" name="Picture 52">
              <a:extLst>
                <a:ext uri="{FF2B5EF4-FFF2-40B4-BE49-F238E27FC236}">
                  <a16:creationId xmlns:a16="http://schemas.microsoft.com/office/drawing/2014/main" id="{9C98F52B-EB2F-B74B-A89F-D66C6CBE3722}"/>
                </a:ext>
              </a:extLst>
            </p:cNvPr>
            <p:cNvPicPr preferRelativeResize="0">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4467516" y="6262050"/>
              <a:ext cx="536067"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9" name="Text Box 53">
              <a:extLst>
                <a:ext uri="{FF2B5EF4-FFF2-40B4-BE49-F238E27FC236}">
                  <a16:creationId xmlns:a16="http://schemas.microsoft.com/office/drawing/2014/main" id="{91DB5E71-1982-8A43-B1C8-556DB3F91DA7}"/>
                </a:ext>
              </a:extLst>
            </p:cNvPr>
            <p:cNvSpPr txBox="1">
              <a:spLocks noChangeAspect="1" noChangeArrowheads="1"/>
            </p:cNvSpPr>
            <p:nvPr/>
          </p:nvSpPr>
          <p:spPr bwMode="auto">
            <a:xfrm>
              <a:off x="4466721" y="6621094"/>
              <a:ext cx="489557"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chemeClr val="bg1">
                      <a:lumMod val="75000"/>
                    </a:schemeClr>
                  </a:solidFill>
                  <a:ea typeface="ＭＳ Ｐゴシック" charset="0"/>
                </a:rPr>
                <a:t>Russia</a:t>
              </a:r>
            </a:p>
          </p:txBody>
        </p:sp>
        <p:sp>
          <p:nvSpPr>
            <p:cNvPr id="40" name="Text Box 41">
              <a:extLst>
                <a:ext uri="{FF2B5EF4-FFF2-40B4-BE49-F238E27FC236}">
                  <a16:creationId xmlns:a16="http://schemas.microsoft.com/office/drawing/2014/main" id="{09387A41-7B94-9E4E-A3EB-5E17EC5E4E5D}"/>
                </a:ext>
              </a:extLst>
            </p:cNvPr>
            <p:cNvSpPr txBox="1">
              <a:spLocks noChangeAspect="1" noChangeArrowheads="1"/>
            </p:cNvSpPr>
            <p:nvPr/>
          </p:nvSpPr>
          <p:spPr bwMode="auto">
            <a:xfrm>
              <a:off x="5148064" y="6621094"/>
              <a:ext cx="578524"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Slovenia</a:t>
              </a:r>
            </a:p>
          </p:txBody>
        </p:sp>
        <p:pic>
          <p:nvPicPr>
            <p:cNvPr id="41" name="Picture 62" descr="slowenien-fahne-slowenia-flagge_0_g_60px">
              <a:extLst>
                <a:ext uri="{FF2B5EF4-FFF2-40B4-BE49-F238E27FC236}">
                  <a16:creationId xmlns:a16="http://schemas.microsoft.com/office/drawing/2014/main" id="{A53287FF-B513-3846-AF4B-F67598AAAE3E}"/>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5180049" y="6262050"/>
              <a:ext cx="546761" cy="360000"/>
            </a:xfrm>
            <a:prstGeom prst="rect">
              <a:avLst/>
            </a:prstGeom>
            <a:noFill/>
            <a:ln w="9525" cap="rnd">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42" name="Text Box 20">
              <a:extLst>
                <a:ext uri="{FF2B5EF4-FFF2-40B4-BE49-F238E27FC236}">
                  <a16:creationId xmlns:a16="http://schemas.microsoft.com/office/drawing/2014/main" id="{3C4C490D-68DC-1A4F-B60E-17D38BF2EA5B}"/>
                </a:ext>
              </a:extLst>
            </p:cNvPr>
            <p:cNvSpPr txBox="1">
              <a:spLocks noChangeAspect="1" noChangeArrowheads="1"/>
            </p:cNvSpPr>
            <p:nvPr/>
          </p:nvSpPr>
          <p:spPr bwMode="auto">
            <a:xfrm>
              <a:off x="6770598" y="6621094"/>
              <a:ext cx="2984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sz="1200" dirty="0">
                  <a:solidFill>
                    <a:srgbClr val="000000"/>
                  </a:solidFill>
                  <a:ea typeface="ＭＳ Ｐゴシック" charset="0"/>
                </a:rPr>
                <a:t>UK</a:t>
              </a:r>
            </a:p>
          </p:txBody>
        </p:sp>
        <p:pic>
          <p:nvPicPr>
            <p:cNvPr id="43" name="Grafik 1">
              <a:extLst>
                <a:ext uri="{FF2B5EF4-FFF2-40B4-BE49-F238E27FC236}">
                  <a16:creationId xmlns:a16="http://schemas.microsoft.com/office/drawing/2014/main" id="{1F81E26F-4C72-5E40-8F8C-0DE582ED6AA8}"/>
                </a:ext>
              </a:extLst>
            </p:cNvPr>
            <p:cNvPicPr>
              <a:picLocks noChangeAspect="1"/>
            </p:cNvPicPr>
            <p:nvPr/>
          </p:nvPicPr>
          <p:blipFill>
            <a:blip r:embed="rId13" cstate="print">
              <a:extLst>
                <a:ext uri="{28A0092B-C50C-407E-A947-70E740481C1C}">
                  <a14:useLocalDpi xmlns:a14="http://schemas.microsoft.com/office/drawing/2010/main"/>
                </a:ext>
              </a:extLst>
            </a:blip>
            <a:srcRect/>
            <a:stretch>
              <a:fillRect/>
            </a:stretch>
          </p:blipFill>
          <p:spPr bwMode="auto">
            <a:xfrm>
              <a:off x="6653762" y="6262050"/>
              <a:ext cx="536067"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Grafik 2">
              <a:extLst>
                <a:ext uri="{FF2B5EF4-FFF2-40B4-BE49-F238E27FC236}">
                  <a16:creationId xmlns:a16="http://schemas.microsoft.com/office/drawing/2014/main" id="{117A9359-3A15-D640-A1DD-A5442690B6D5}"/>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7366298" y="6262050"/>
              <a:ext cx="560000" cy="360000"/>
            </a:xfrm>
            <a:prstGeom prst="rect">
              <a:avLst/>
            </a:prstGeom>
            <a:ln>
              <a:solidFill>
                <a:schemeClr val="bg1">
                  <a:lumMod val="85000"/>
                </a:schemeClr>
              </a:solidFill>
            </a:ln>
          </p:spPr>
        </p:pic>
        <p:sp>
          <p:nvSpPr>
            <p:cNvPr id="45" name="Text Box 47">
              <a:extLst>
                <a:ext uri="{FF2B5EF4-FFF2-40B4-BE49-F238E27FC236}">
                  <a16:creationId xmlns:a16="http://schemas.microsoft.com/office/drawing/2014/main" id="{3D0DD85D-26AB-594E-8753-DEBA177CDD27}"/>
                </a:ext>
              </a:extLst>
            </p:cNvPr>
            <p:cNvSpPr txBox="1">
              <a:spLocks noChangeAspect="1" noChangeArrowheads="1"/>
            </p:cNvSpPr>
            <p:nvPr userDrawn="1"/>
          </p:nvSpPr>
          <p:spPr bwMode="auto">
            <a:xfrm>
              <a:off x="7092280" y="6609553"/>
              <a:ext cx="942806"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200" dirty="0"/>
                <a:t>Czech Republic</a:t>
              </a:r>
            </a:p>
          </p:txBody>
        </p:sp>
      </p:grpSp>
      <p:sp>
        <p:nvSpPr>
          <p:cNvPr id="4" name="Rectangle 3">
            <a:extLst>
              <a:ext uri="{FF2B5EF4-FFF2-40B4-BE49-F238E27FC236}">
                <a16:creationId xmlns:a16="http://schemas.microsoft.com/office/drawing/2014/main" id="{81862151-6E52-CF49-BEBE-25FFFCF75409}"/>
              </a:ext>
            </a:extLst>
          </p:cNvPr>
          <p:cNvSpPr/>
          <p:nvPr userDrawn="1"/>
        </p:nvSpPr>
        <p:spPr>
          <a:xfrm>
            <a:off x="6096002" y="6076109"/>
            <a:ext cx="851140" cy="640992"/>
          </a:xfrm>
          <a:prstGeom prst="rect">
            <a:avLst/>
          </a:prstGeom>
          <a:solidFill>
            <a:schemeClr val="bg1">
              <a:lumMod val="85000"/>
              <a:alpha val="73898"/>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3200"/>
          </a:p>
        </p:txBody>
      </p:sp>
      <p:pic>
        <p:nvPicPr>
          <p:cNvPr id="5" name="Google Shape;118;p26">
            <a:extLst>
              <a:ext uri="{FF2B5EF4-FFF2-40B4-BE49-F238E27FC236}">
                <a16:creationId xmlns:a16="http://schemas.microsoft.com/office/drawing/2014/main" id="{D4E9D4BB-2FA8-A826-2B0C-1E1A08B7334C}"/>
              </a:ext>
            </a:extLst>
          </p:cNvPr>
          <p:cNvPicPr>
            <a:picLocks noChangeAspect="1"/>
          </p:cNvPicPr>
          <p:nvPr userDrawn="1"/>
        </p:nvPicPr>
        <p:blipFill rotWithShape="1">
          <a:blip r:embed="rId15">
            <a:alphaModFix amt="58999"/>
          </a:blip>
          <a:srcRect l="4925" b="8149"/>
          <a:stretch/>
        </p:blipFill>
        <p:spPr bwMode="auto">
          <a:xfrm>
            <a:off x="1" y="0"/>
            <a:ext cx="4035377" cy="2880000"/>
          </a:xfrm>
          <a:prstGeom prst="rect">
            <a:avLst/>
          </a:prstGeom>
          <a:noFill/>
          <a:ln>
            <a:noFill/>
          </a:ln>
        </p:spPr>
      </p:pic>
      <p:pic>
        <p:nvPicPr>
          <p:cNvPr id="6" name="Google Shape;119;p26">
            <a:extLst>
              <a:ext uri="{FF2B5EF4-FFF2-40B4-BE49-F238E27FC236}">
                <a16:creationId xmlns:a16="http://schemas.microsoft.com/office/drawing/2014/main" id="{3A336523-195F-CC6A-4B70-B0D1BADB0029}"/>
              </a:ext>
            </a:extLst>
          </p:cNvPr>
          <p:cNvPicPr>
            <a:picLocks noChangeAspect="1"/>
          </p:cNvPicPr>
          <p:nvPr userDrawn="1"/>
        </p:nvPicPr>
        <p:blipFill>
          <a:blip r:embed="rId16">
            <a:alphaModFix amt="58999"/>
          </a:blip>
          <a:srcRect l="13515" t="13527" r="15798" b="11069"/>
          <a:stretch/>
        </p:blipFill>
        <p:spPr bwMode="auto">
          <a:xfrm>
            <a:off x="3960001" y="0"/>
            <a:ext cx="4065891" cy="2880000"/>
          </a:xfrm>
          <a:prstGeom prst="rect">
            <a:avLst/>
          </a:prstGeom>
          <a:noFill/>
          <a:ln>
            <a:noFill/>
          </a:ln>
        </p:spPr>
      </p:pic>
      <p:pic>
        <p:nvPicPr>
          <p:cNvPr id="7" name="Google Shape;120;p26">
            <a:extLst>
              <a:ext uri="{FF2B5EF4-FFF2-40B4-BE49-F238E27FC236}">
                <a16:creationId xmlns:a16="http://schemas.microsoft.com/office/drawing/2014/main" id="{48124003-5653-A7CC-35A3-328C4AA8684D}"/>
              </a:ext>
            </a:extLst>
          </p:cNvPr>
          <p:cNvPicPr/>
          <p:nvPr userDrawn="1"/>
        </p:nvPicPr>
        <p:blipFill>
          <a:blip r:embed="rId17">
            <a:alphaModFix amt="58999"/>
          </a:blip>
          <a:srcRect l="8458" t="12702" b="13745"/>
          <a:stretch/>
        </p:blipFill>
        <p:spPr bwMode="auto">
          <a:xfrm>
            <a:off x="8047696" y="0"/>
            <a:ext cx="4144304" cy="2880000"/>
          </a:xfrm>
          <a:prstGeom prst="rect">
            <a:avLst/>
          </a:prstGeom>
          <a:noFill/>
          <a:ln>
            <a:noFill/>
          </a:ln>
        </p:spPr>
      </p:pic>
    </p:spTree>
    <p:extLst>
      <p:ext uri="{BB962C8B-B14F-4D97-AF65-F5344CB8AC3E}">
        <p14:creationId xmlns:p14="http://schemas.microsoft.com/office/powerpoint/2010/main" val="7306119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a:t>Mastertextformat bearbeiten</a:t>
            </a:r>
          </a:p>
        </p:txBody>
      </p:sp>
      <p:sp>
        <p:nvSpPr>
          <p:cNvPr id="6" name="Foliennummernplatzhalter 5"/>
          <p:cNvSpPr>
            <a:spLocks noGrp="1"/>
          </p:cNvSpPr>
          <p:nvPr>
            <p:ph type="sldNum" sz="quarter" idx="12"/>
          </p:nvPr>
        </p:nvSpPr>
        <p:spPr/>
        <p:txBody>
          <a:bodyPr/>
          <a:lstStyle/>
          <a:p>
            <a:fld id="{125CBDDA-5CCF-8748-8988-9DC6C8981774}" type="slidenum">
              <a:rPr lang="de-DE" smtClean="0"/>
              <a:t>‹#›</a:t>
            </a:fld>
            <a:endParaRPr lang="de-DE"/>
          </a:p>
        </p:txBody>
      </p:sp>
      <p:sp>
        <p:nvSpPr>
          <p:cNvPr id="13" name="Textplatzhalter 12">
            <a:extLst>
              <a:ext uri="{FF2B5EF4-FFF2-40B4-BE49-F238E27FC236}">
                <a16:creationId xmlns:a16="http://schemas.microsoft.com/office/drawing/2014/main" id="{3BF80593-284C-244D-84D3-4D7255E83ADA}"/>
              </a:ext>
            </a:extLst>
          </p:cNvPr>
          <p:cNvSpPr>
            <a:spLocks noGrp="1"/>
          </p:cNvSpPr>
          <p:nvPr>
            <p:ph type="body" sz="quarter" idx="13" hasCustomPrompt="1"/>
          </p:nvPr>
        </p:nvSpPr>
        <p:spPr>
          <a:xfrm>
            <a:off x="1300800" y="211200"/>
            <a:ext cx="8095055" cy="935045"/>
          </a:xfrm>
        </p:spPr>
        <p:txBody>
          <a:bodyPr anchor="b"/>
          <a:lstStyle>
            <a:lvl1pPr marL="0" indent="0" algn="l">
              <a:buNone/>
              <a:defRPr sz="2667" b="1"/>
            </a:lvl1pPr>
          </a:lstStyle>
          <a:p>
            <a:r>
              <a:rPr lang="de-DE" dirty="0"/>
              <a:t>Titel hinzufügen</a:t>
            </a:r>
          </a:p>
        </p:txBody>
      </p:sp>
      <p:sp>
        <p:nvSpPr>
          <p:cNvPr id="7" name="Fußzeilenplatzhalter 7">
            <a:extLst>
              <a:ext uri="{FF2B5EF4-FFF2-40B4-BE49-F238E27FC236}">
                <a16:creationId xmlns:a16="http://schemas.microsoft.com/office/drawing/2014/main" id="{83FF47C8-6C86-5546-BC15-F3A62C3D005B}"/>
              </a:ext>
            </a:extLst>
          </p:cNvPr>
          <p:cNvSpPr>
            <a:spLocks noGrp="1"/>
          </p:cNvSpPr>
          <p:nvPr>
            <p:ph type="ftr" sz="quarter" idx="3"/>
          </p:nvPr>
        </p:nvSpPr>
        <p:spPr>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endParaRPr lang="de-DE" dirty="0"/>
          </a:p>
        </p:txBody>
      </p:sp>
    </p:spTree>
    <p:extLst>
      <p:ext uri="{BB962C8B-B14F-4D97-AF65-F5344CB8AC3E}">
        <p14:creationId xmlns:p14="http://schemas.microsoft.com/office/powerpoint/2010/main" val="3596176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0A902-C78D-8432-E424-F3D7CC17EB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18A3E97-3C8E-09FE-AFF3-0713A218F13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C0D0AA-ACC3-88E0-8E28-37D33FFAB8A2}"/>
              </a:ext>
            </a:extLst>
          </p:cNvPr>
          <p:cNvSpPr>
            <a:spLocks noGrp="1"/>
          </p:cNvSpPr>
          <p:nvPr>
            <p:ph type="dt" sz="half" idx="10"/>
          </p:nvPr>
        </p:nvSpPr>
        <p:spPr/>
        <p:txBody>
          <a:bodyPr/>
          <a:lstStyle/>
          <a:p>
            <a:fld id="{D1468D7B-6BE2-498B-AB46-249D6ADD5881}" type="datetimeFigureOut">
              <a:rPr lang="en-GB" smtClean="0"/>
              <a:t>06/07/2026</a:t>
            </a:fld>
            <a:endParaRPr lang="en-GB"/>
          </a:p>
        </p:txBody>
      </p:sp>
      <p:sp>
        <p:nvSpPr>
          <p:cNvPr id="5" name="Footer Placeholder 4">
            <a:extLst>
              <a:ext uri="{FF2B5EF4-FFF2-40B4-BE49-F238E27FC236}">
                <a16:creationId xmlns:a16="http://schemas.microsoft.com/office/drawing/2014/main" id="{A12BECC4-58DA-8610-FD30-CAB22A28FE5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2AA785-077A-CC07-5925-FB092D86FA51}"/>
              </a:ext>
            </a:extLst>
          </p:cNvPr>
          <p:cNvSpPr>
            <a:spLocks noGrp="1"/>
          </p:cNvSpPr>
          <p:nvPr>
            <p:ph type="sldNum" sz="quarter" idx="12"/>
          </p:nvPr>
        </p:nvSpPr>
        <p:spPr/>
        <p:txBody>
          <a:bodyPr/>
          <a:lstStyle/>
          <a:p>
            <a:fld id="{E2AC5FC5-E1D9-487E-9938-414E05CC1AA9}" type="slidenum">
              <a:rPr lang="en-GB" smtClean="0"/>
              <a:t>‹#›</a:t>
            </a:fld>
            <a:endParaRPr lang="en-GB"/>
          </a:p>
        </p:txBody>
      </p:sp>
    </p:spTree>
    <p:extLst>
      <p:ext uri="{BB962C8B-B14F-4D97-AF65-F5344CB8AC3E}">
        <p14:creationId xmlns:p14="http://schemas.microsoft.com/office/powerpoint/2010/main" val="26453911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3_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609600" y="1600201"/>
            <a:ext cx="53848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a:t>Mastertextformat bearbeiten</a:t>
            </a:r>
          </a:p>
        </p:txBody>
      </p:sp>
      <p:sp>
        <p:nvSpPr>
          <p:cNvPr id="4" name="Inhaltsplatzhalter 3"/>
          <p:cNvSpPr>
            <a:spLocks noGrp="1"/>
          </p:cNvSpPr>
          <p:nvPr>
            <p:ph sz="half" idx="2"/>
          </p:nvPr>
        </p:nvSpPr>
        <p:spPr>
          <a:xfrm>
            <a:off x="6197600" y="1600201"/>
            <a:ext cx="53848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a:t>Mastertextformat bearbeiten</a:t>
            </a:r>
          </a:p>
        </p:txBody>
      </p:sp>
      <p:sp>
        <p:nvSpPr>
          <p:cNvPr id="7" name="Foliennummernplatzhalter 6"/>
          <p:cNvSpPr>
            <a:spLocks noGrp="1"/>
          </p:cNvSpPr>
          <p:nvPr>
            <p:ph type="sldNum" sz="quarter" idx="12"/>
          </p:nvPr>
        </p:nvSpPr>
        <p:spPr/>
        <p:txBody>
          <a:bodyPr/>
          <a:lstStyle/>
          <a:p>
            <a:fld id="{125CBDDA-5CCF-8748-8988-9DC6C8981774}" type="slidenum">
              <a:rPr lang="de-DE" smtClean="0"/>
              <a:t>‹#›</a:t>
            </a:fld>
            <a:endParaRPr lang="de-DE"/>
          </a:p>
        </p:txBody>
      </p:sp>
      <p:sp>
        <p:nvSpPr>
          <p:cNvPr id="6" name="Datumsplatzhalter 4"/>
          <p:cNvSpPr>
            <a:spLocks noGrp="1"/>
          </p:cNvSpPr>
          <p:nvPr>
            <p:ph type="dt" sz="half" idx="13"/>
          </p:nvPr>
        </p:nvSpPr>
        <p:spPr>
          <a:xfrm>
            <a:off x="9465335" y="6552644"/>
            <a:ext cx="1133108" cy="365125"/>
          </a:xfrm>
          <a:prstGeom prst="rect">
            <a:avLst/>
          </a:prstGeom>
        </p:spPr>
        <p:txBody>
          <a:bodyPr vert="horz" lIns="91440" tIns="45720" rIns="91440" bIns="45720" rtlCol="0" anchor="ctr"/>
          <a:lstStyle>
            <a:lvl1pPr algn="r">
              <a:defRPr sz="1000">
                <a:solidFill>
                  <a:schemeClr val="tx1"/>
                </a:solidFill>
              </a:defRPr>
            </a:lvl1pPr>
          </a:lstStyle>
          <a:p>
            <a:endParaRPr lang="de-DE" dirty="0"/>
          </a:p>
        </p:txBody>
      </p:sp>
      <p:sp>
        <p:nvSpPr>
          <p:cNvPr id="8" name="Fußzeilenplatzhalter 7">
            <a:extLst>
              <a:ext uri="{FF2B5EF4-FFF2-40B4-BE49-F238E27FC236}">
                <a16:creationId xmlns:a16="http://schemas.microsoft.com/office/drawing/2014/main" id="{F17FBD06-F236-1C47-A9EB-2BEFB4CC3030}"/>
              </a:ext>
            </a:extLst>
          </p:cNvPr>
          <p:cNvSpPr>
            <a:spLocks noGrp="1"/>
          </p:cNvSpPr>
          <p:nvPr>
            <p:ph type="ftr" sz="quarter" idx="3"/>
          </p:nvPr>
        </p:nvSpPr>
        <p:spPr>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endParaRPr lang="de-DE" dirty="0"/>
          </a:p>
        </p:txBody>
      </p:sp>
    </p:spTree>
    <p:extLst>
      <p:ext uri="{BB962C8B-B14F-4D97-AF65-F5344CB8AC3E}">
        <p14:creationId xmlns:p14="http://schemas.microsoft.com/office/powerpoint/2010/main" val="42069322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2_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5" name="Foliennummernplatzhalter 4"/>
          <p:cNvSpPr>
            <a:spLocks noGrp="1"/>
          </p:cNvSpPr>
          <p:nvPr>
            <p:ph type="sldNum" sz="quarter" idx="12"/>
          </p:nvPr>
        </p:nvSpPr>
        <p:spPr/>
        <p:txBody>
          <a:bodyPr/>
          <a:lstStyle/>
          <a:p>
            <a:fld id="{125CBDDA-5CCF-8748-8988-9DC6C8981774}" type="slidenum">
              <a:rPr lang="de-DE" smtClean="0"/>
              <a:t>‹#›</a:t>
            </a:fld>
            <a:endParaRPr lang="de-DE"/>
          </a:p>
        </p:txBody>
      </p:sp>
      <p:sp>
        <p:nvSpPr>
          <p:cNvPr id="6" name="Fußzeilenplatzhalter 7">
            <a:extLst>
              <a:ext uri="{FF2B5EF4-FFF2-40B4-BE49-F238E27FC236}">
                <a16:creationId xmlns:a16="http://schemas.microsoft.com/office/drawing/2014/main" id="{D6723DF9-AF0B-C340-9B1F-759DCEFAA281}"/>
              </a:ext>
            </a:extLst>
          </p:cNvPr>
          <p:cNvSpPr>
            <a:spLocks noGrp="1"/>
          </p:cNvSpPr>
          <p:nvPr>
            <p:ph type="ftr" sz="quarter" idx="3"/>
          </p:nvPr>
        </p:nvSpPr>
        <p:spPr>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endParaRPr lang="de-DE" dirty="0"/>
          </a:p>
        </p:txBody>
      </p:sp>
    </p:spTree>
    <p:extLst>
      <p:ext uri="{BB962C8B-B14F-4D97-AF65-F5344CB8AC3E}">
        <p14:creationId xmlns:p14="http://schemas.microsoft.com/office/powerpoint/2010/main" val="11909371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5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0" name="Slide Number Placeholder 9">
            <a:extLst>
              <a:ext uri="{FF2B5EF4-FFF2-40B4-BE49-F238E27FC236}">
                <a16:creationId xmlns:a16="http://schemas.microsoft.com/office/drawing/2014/main" id="{2D1E7EF3-616F-024C-AC12-FE1EF72B04A3}"/>
              </a:ext>
            </a:extLst>
          </p:cNvPr>
          <p:cNvSpPr>
            <a:spLocks noGrp="1"/>
          </p:cNvSpPr>
          <p:nvPr>
            <p:ph type="sldNum" sz="quarter" idx="12"/>
          </p:nvPr>
        </p:nvSpPr>
        <p:spPr/>
        <p:txBody>
          <a:bodyPr/>
          <a:lstStyle/>
          <a:p>
            <a:pPr>
              <a:defRPr/>
            </a:pPr>
            <a:fld id="{4507C520-4A4D-4570-9A7A-EE5BB9DF61F9}" type="slidenum">
              <a:rPr lang="de-DE" smtClean="0"/>
              <a:pPr>
                <a:defRPr/>
              </a:pPr>
              <a:t>‹#›</a:t>
            </a:fld>
            <a:endParaRPr lang="de-DE"/>
          </a:p>
        </p:txBody>
      </p:sp>
      <p:sp>
        <p:nvSpPr>
          <p:cNvPr id="8" name="Fußzeilenplatzhalter 7">
            <a:extLst>
              <a:ext uri="{FF2B5EF4-FFF2-40B4-BE49-F238E27FC236}">
                <a16:creationId xmlns:a16="http://schemas.microsoft.com/office/drawing/2014/main" id="{B932F692-5F78-E245-A13E-752B79745D75}"/>
              </a:ext>
            </a:extLst>
          </p:cNvPr>
          <p:cNvSpPr>
            <a:spLocks noGrp="1"/>
          </p:cNvSpPr>
          <p:nvPr>
            <p:ph type="ftr" sz="quarter" idx="3"/>
          </p:nvPr>
        </p:nvSpPr>
        <p:spPr>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endParaRPr lang="de-DE" dirty="0"/>
          </a:p>
        </p:txBody>
      </p:sp>
    </p:spTree>
    <p:extLst>
      <p:ext uri="{BB962C8B-B14F-4D97-AF65-F5344CB8AC3E}">
        <p14:creationId xmlns:p14="http://schemas.microsoft.com/office/powerpoint/2010/main" val="7769833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16848E8-CC04-444E-86B4-D89650A33C4B}" type="slidenum">
              <a:rPr lang="en-IT" smtClean="0"/>
              <a:t>‹#›</a:t>
            </a:fld>
            <a:endParaRPr lang="en-IT"/>
          </a:p>
        </p:txBody>
      </p:sp>
      <p:sp>
        <p:nvSpPr>
          <p:cNvPr id="5" name="Fußzeilenplatzhalter 7">
            <a:extLst>
              <a:ext uri="{FF2B5EF4-FFF2-40B4-BE49-F238E27FC236}">
                <a16:creationId xmlns:a16="http://schemas.microsoft.com/office/drawing/2014/main" id="{08943985-62B7-E741-B38A-856889069869}"/>
              </a:ext>
            </a:extLst>
          </p:cNvPr>
          <p:cNvSpPr>
            <a:spLocks noGrp="1"/>
          </p:cNvSpPr>
          <p:nvPr>
            <p:ph type="ftr" sz="quarter" idx="3"/>
          </p:nvPr>
        </p:nvSpPr>
        <p:spPr>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endParaRPr lang="de-DE" dirty="0"/>
          </a:p>
        </p:txBody>
      </p:sp>
    </p:spTree>
    <p:extLst>
      <p:ext uri="{BB962C8B-B14F-4D97-AF65-F5344CB8AC3E}">
        <p14:creationId xmlns:p14="http://schemas.microsoft.com/office/powerpoint/2010/main" val="3079157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cSld name="2_Title, 2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423360" y="-132000"/>
            <a:ext cx="8170560" cy="1667040"/>
          </a:xfrm>
          <a:prstGeom prst="rect">
            <a:avLst/>
          </a:prstGeom>
        </p:spPr>
        <p:txBody>
          <a:bodyPr lIns="0" tIns="0" rIns="0" bIns="0" anchor="ctr">
            <a:noAutofit/>
          </a:bodyPr>
          <a:lstStyle/>
          <a:p>
            <a:pPr algn="ctr"/>
            <a:endParaRPr lang="en-US" sz="5867" b="0" strike="noStrike" spc="-1">
              <a:latin typeface="Arial"/>
            </a:endParaRPr>
          </a:p>
        </p:txBody>
      </p:sp>
      <p:sp>
        <p:nvSpPr>
          <p:cNvPr id="110" name="PlaceHolder 2"/>
          <p:cNvSpPr>
            <a:spLocks noGrp="1"/>
          </p:cNvSpPr>
          <p:nvPr>
            <p:ph type="body"/>
          </p:nvPr>
        </p:nvSpPr>
        <p:spPr>
          <a:xfrm>
            <a:off x="609600" y="1604640"/>
            <a:ext cx="5354400" cy="3977280"/>
          </a:xfrm>
          <a:prstGeom prst="rect">
            <a:avLst/>
          </a:prstGeom>
        </p:spPr>
        <p:txBody>
          <a:bodyPr lIns="0" tIns="0" rIns="0" bIns="0">
            <a:normAutofit/>
          </a:bodyPr>
          <a:lstStyle/>
          <a:p>
            <a:endParaRPr lang="en-US" sz="4267" b="0" strike="noStrike" spc="-1">
              <a:latin typeface="Arial"/>
            </a:endParaRPr>
          </a:p>
        </p:txBody>
      </p:sp>
      <p:sp>
        <p:nvSpPr>
          <p:cNvPr id="111" name="PlaceHolder 3"/>
          <p:cNvSpPr>
            <a:spLocks noGrp="1"/>
          </p:cNvSpPr>
          <p:nvPr>
            <p:ph type="body"/>
          </p:nvPr>
        </p:nvSpPr>
        <p:spPr>
          <a:xfrm>
            <a:off x="6232320" y="1604640"/>
            <a:ext cx="5354400" cy="3977280"/>
          </a:xfrm>
          <a:prstGeom prst="rect">
            <a:avLst/>
          </a:prstGeom>
        </p:spPr>
        <p:txBody>
          <a:bodyPr lIns="0" tIns="0" rIns="0" bIns="0">
            <a:normAutofit/>
          </a:bodyPr>
          <a:lstStyle/>
          <a:p>
            <a:endParaRPr lang="en-US" sz="4267" b="0" strike="noStrike" spc="-1">
              <a:latin typeface="Arial"/>
            </a:endParaRPr>
          </a:p>
        </p:txBody>
      </p:sp>
      <p:sp>
        <p:nvSpPr>
          <p:cNvPr id="5" name="Fußzeilenplatzhalter 7">
            <a:extLst>
              <a:ext uri="{FF2B5EF4-FFF2-40B4-BE49-F238E27FC236}">
                <a16:creationId xmlns:a16="http://schemas.microsoft.com/office/drawing/2014/main" id="{80BEC743-6D0D-4943-A416-0AACAAE0710F}"/>
              </a:ext>
            </a:extLst>
          </p:cNvPr>
          <p:cNvSpPr>
            <a:spLocks noGrp="1"/>
          </p:cNvSpPr>
          <p:nvPr>
            <p:ph type="ftr" sz="quarter" idx="3"/>
          </p:nvPr>
        </p:nvSpPr>
        <p:spPr>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endParaRPr lang="de-DE" dirty="0"/>
          </a:p>
        </p:txBody>
      </p:sp>
    </p:spTree>
    <p:extLst>
      <p:ext uri="{BB962C8B-B14F-4D97-AF65-F5344CB8AC3E}">
        <p14:creationId xmlns:p14="http://schemas.microsoft.com/office/powerpoint/2010/main" val="13708742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a:t>Mastertextformat bearbeiten</a:t>
            </a:r>
          </a:p>
        </p:txBody>
      </p:sp>
      <p:sp>
        <p:nvSpPr>
          <p:cNvPr id="6" name="Foliennummernplatzhalter 5"/>
          <p:cNvSpPr>
            <a:spLocks noGrp="1"/>
          </p:cNvSpPr>
          <p:nvPr>
            <p:ph type="sldNum" sz="quarter" idx="12"/>
          </p:nvPr>
        </p:nvSpPr>
        <p:spPr/>
        <p:txBody>
          <a:bodyPr/>
          <a:lstStyle/>
          <a:p>
            <a:fld id="{125CBDDA-5CCF-8748-8988-9DC6C8981774}" type="slidenum">
              <a:rPr lang="de-DE" smtClean="0"/>
              <a:t>‹#›</a:t>
            </a:fld>
            <a:endParaRPr lang="de-DE"/>
          </a:p>
        </p:txBody>
      </p:sp>
      <p:sp>
        <p:nvSpPr>
          <p:cNvPr id="13" name="Textplatzhalter 12">
            <a:extLst>
              <a:ext uri="{FF2B5EF4-FFF2-40B4-BE49-F238E27FC236}">
                <a16:creationId xmlns:a16="http://schemas.microsoft.com/office/drawing/2014/main" id="{3BF80593-284C-244D-84D3-4D7255E83ADA}"/>
              </a:ext>
            </a:extLst>
          </p:cNvPr>
          <p:cNvSpPr>
            <a:spLocks noGrp="1"/>
          </p:cNvSpPr>
          <p:nvPr>
            <p:ph type="body" sz="quarter" idx="13" hasCustomPrompt="1"/>
          </p:nvPr>
        </p:nvSpPr>
        <p:spPr>
          <a:xfrm>
            <a:off x="1300800" y="211200"/>
            <a:ext cx="8095055" cy="935045"/>
          </a:xfrm>
        </p:spPr>
        <p:txBody>
          <a:bodyPr anchor="b"/>
          <a:lstStyle>
            <a:lvl1pPr marL="0" indent="0" algn="l">
              <a:buNone/>
              <a:defRPr sz="2667" b="1"/>
            </a:lvl1pPr>
          </a:lstStyle>
          <a:p>
            <a:r>
              <a:rPr lang="de-DE" dirty="0"/>
              <a:t>Titel hinzufügen</a:t>
            </a:r>
          </a:p>
        </p:txBody>
      </p:sp>
      <p:sp>
        <p:nvSpPr>
          <p:cNvPr id="7" name="Fußzeilenplatzhalter 7">
            <a:extLst>
              <a:ext uri="{FF2B5EF4-FFF2-40B4-BE49-F238E27FC236}">
                <a16:creationId xmlns:a16="http://schemas.microsoft.com/office/drawing/2014/main" id="{83FF47C8-6C86-5546-BC15-F3A62C3D005B}"/>
              </a:ext>
            </a:extLst>
          </p:cNvPr>
          <p:cNvSpPr>
            <a:spLocks noGrp="1"/>
          </p:cNvSpPr>
          <p:nvPr>
            <p:ph type="ftr" sz="quarter" idx="3"/>
          </p:nvPr>
        </p:nvSpPr>
        <p:spPr>
          <a:xfrm>
            <a:off x="5350935" y="6560612"/>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endParaRPr lang="de-DE" dirty="0"/>
          </a:p>
        </p:txBody>
      </p:sp>
    </p:spTree>
    <p:extLst>
      <p:ext uri="{BB962C8B-B14F-4D97-AF65-F5344CB8AC3E}">
        <p14:creationId xmlns:p14="http://schemas.microsoft.com/office/powerpoint/2010/main" val="31145899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2868706" y="3650765"/>
            <a:ext cx="5737412" cy="779867"/>
          </a:xfrm>
        </p:spPr>
        <p:txBody>
          <a:bodyPr anchor="b" anchorCtr="0">
            <a:noAutofit/>
          </a:bodyPr>
          <a:lstStyle>
            <a:lvl1pPr algn="ctr">
              <a:defRPr sz="3200">
                <a:solidFill>
                  <a:srgbClr val="666666"/>
                </a:solidFill>
              </a:defRPr>
            </a:lvl1pPr>
          </a:lstStyle>
          <a:p>
            <a:r>
              <a:rPr lang="de-DE"/>
              <a:t>Mastertitelformat bearbeiten</a:t>
            </a:r>
            <a:endParaRPr lang="de-DE" dirty="0"/>
          </a:p>
        </p:txBody>
      </p:sp>
      <p:sp>
        <p:nvSpPr>
          <p:cNvPr id="3" name="Untertitel 2"/>
          <p:cNvSpPr>
            <a:spLocks noGrp="1"/>
          </p:cNvSpPr>
          <p:nvPr>
            <p:ph type="subTitle" idx="1"/>
          </p:nvPr>
        </p:nvSpPr>
        <p:spPr>
          <a:xfrm>
            <a:off x="2868705" y="4430631"/>
            <a:ext cx="5737413" cy="709135"/>
          </a:xfrm>
        </p:spPr>
        <p:txBody>
          <a:bodyPr>
            <a:normAutofit/>
          </a:bodyPr>
          <a:lstStyle>
            <a:lvl1pPr marL="0" indent="0" algn="ctr">
              <a:buNone/>
              <a:defRPr sz="2000">
                <a:solidFill>
                  <a:schemeClr val="bg1">
                    <a:lumMod val="6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de-DE"/>
              <a:t>Master-Untertitelformat bearbeiten</a:t>
            </a:r>
            <a:endParaRPr lang="de-DE" dirty="0"/>
          </a:p>
        </p:txBody>
      </p:sp>
      <p:pic>
        <p:nvPicPr>
          <p:cNvPr id="9" name="Picture 1" descr="FCAR3________L____4___ Kopie">
            <a:extLst>
              <a:ext uri="{FF2B5EF4-FFF2-40B4-BE49-F238E27FC236}">
                <a16:creationId xmlns:a16="http://schemas.microsoft.com/office/drawing/2014/main" id="{DF37D610-F496-F947-8E60-81776D28C98E}"/>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 y="3"/>
            <a:ext cx="4110567" cy="2796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0" descr="image007">
            <a:extLst>
              <a:ext uri="{FF2B5EF4-FFF2-40B4-BE49-F238E27FC236}">
                <a16:creationId xmlns:a16="http://schemas.microsoft.com/office/drawing/2014/main" id="{73C0CA6E-AAD6-224E-86AF-1C57D5E19C71}"/>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064500" y="3"/>
            <a:ext cx="4218517" cy="2559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1">
            <a:extLst>
              <a:ext uri="{FF2B5EF4-FFF2-40B4-BE49-F238E27FC236}">
                <a16:creationId xmlns:a16="http://schemas.microsoft.com/office/drawing/2014/main" id="{D3F49377-86C0-4C45-A881-9FB367CD3429}"/>
              </a:ext>
            </a:extLst>
          </p:cNvPr>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4110568" y="0"/>
            <a:ext cx="3953933" cy="2575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Line 76">
            <a:extLst>
              <a:ext uri="{FF2B5EF4-FFF2-40B4-BE49-F238E27FC236}">
                <a16:creationId xmlns:a16="http://schemas.microsoft.com/office/drawing/2014/main" id="{F8D3A28D-3EDA-234A-84BE-248A67617924}"/>
              </a:ext>
            </a:extLst>
          </p:cNvPr>
          <p:cNvSpPr>
            <a:spLocks noChangeShapeType="1"/>
          </p:cNvSpPr>
          <p:nvPr userDrawn="1"/>
        </p:nvSpPr>
        <p:spPr bwMode="auto">
          <a:xfrm>
            <a:off x="8064500" y="0"/>
            <a:ext cx="0" cy="2584451"/>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sz="3733"/>
          </a:p>
        </p:txBody>
      </p:sp>
      <p:sp>
        <p:nvSpPr>
          <p:cNvPr id="15" name="Line 75">
            <a:extLst>
              <a:ext uri="{FF2B5EF4-FFF2-40B4-BE49-F238E27FC236}">
                <a16:creationId xmlns:a16="http://schemas.microsoft.com/office/drawing/2014/main" id="{D8AA2EA6-0E61-F240-BC09-5003FB833D2A}"/>
              </a:ext>
            </a:extLst>
          </p:cNvPr>
          <p:cNvSpPr>
            <a:spLocks noChangeShapeType="1"/>
          </p:cNvSpPr>
          <p:nvPr userDrawn="1"/>
        </p:nvSpPr>
        <p:spPr bwMode="auto">
          <a:xfrm>
            <a:off x="4110567" y="0"/>
            <a:ext cx="0" cy="2575984"/>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sz="3733"/>
          </a:p>
        </p:txBody>
      </p:sp>
      <p:sp>
        <p:nvSpPr>
          <p:cNvPr id="16" name="Rectangle 69">
            <a:extLst>
              <a:ext uri="{FF2B5EF4-FFF2-40B4-BE49-F238E27FC236}">
                <a16:creationId xmlns:a16="http://schemas.microsoft.com/office/drawing/2014/main" id="{60098885-E15C-2C46-BD2E-25E3A5A349F9}"/>
              </a:ext>
            </a:extLst>
          </p:cNvPr>
          <p:cNvSpPr>
            <a:spLocks noChangeArrowheads="1"/>
          </p:cNvSpPr>
          <p:nvPr userDrawn="1"/>
        </p:nvSpPr>
        <p:spPr bwMode="auto">
          <a:xfrm>
            <a:off x="0" y="8047569"/>
            <a:ext cx="12192000" cy="112184"/>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charset="0"/>
                <a:ea typeface="ＭＳ Ｐゴシック" charset="-128"/>
              </a:defRPr>
            </a:lvl1pPr>
            <a:lvl2pPr marL="742950" indent="-285750" eaLnBrk="0" hangingPunct="0">
              <a:defRPr sz="1200">
                <a:solidFill>
                  <a:schemeClr val="tx1"/>
                </a:solidFill>
                <a:latin typeface="Arial" charset="0"/>
                <a:ea typeface="ＭＳ Ｐゴシック" charset="-128"/>
              </a:defRPr>
            </a:lvl2pPr>
            <a:lvl3pPr marL="1143000" indent="-228600" eaLnBrk="0" hangingPunct="0">
              <a:defRPr sz="1200">
                <a:solidFill>
                  <a:schemeClr val="tx1"/>
                </a:solidFill>
                <a:latin typeface="Arial" charset="0"/>
                <a:ea typeface="ＭＳ Ｐゴシック" charset="-128"/>
              </a:defRPr>
            </a:lvl3pPr>
            <a:lvl4pPr marL="1600200" indent="-228600" eaLnBrk="0" hangingPunct="0">
              <a:defRPr sz="1200">
                <a:solidFill>
                  <a:schemeClr val="tx1"/>
                </a:solidFill>
                <a:latin typeface="Arial" charset="0"/>
                <a:ea typeface="ＭＳ Ｐゴシック" charset="-128"/>
              </a:defRPr>
            </a:lvl4pPr>
            <a:lvl5pPr marL="2057400" indent="-228600" eaLnBrk="0" hangingPunct="0">
              <a:defRPr sz="1200">
                <a:solidFill>
                  <a:schemeClr val="tx1"/>
                </a:solidFill>
                <a:latin typeface="Arial" charset="0"/>
                <a:ea typeface="ＭＳ Ｐゴシック" charset="-128"/>
              </a:defRPr>
            </a:lvl5pPr>
            <a:lvl6pPr marL="2514600" indent="-228600" eaLnBrk="0" fontAlgn="base" hangingPunct="0">
              <a:spcBef>
                <a:spcPct val="0"/>
              </a:spcBef>
              <a:spcAft>
                <a:spcPct val="0"/>
              </a:spcAft>
              <a:defRPr sz="1200">
                <a:solidFill>
                  <a:schemeClr val="tx1"/>
                </a:solidFill>
                <a:latin typeface="Arial" charset="0"/>
                <a:ea typeface="ＭＳ Ｐゴシック" charset="-128"/>
              </a:defRPr>
            </a:lvl6pPr>
            <a:lvl7pPr marL="2971800" indent="-228600" eaLnBrk="0" fontAlgn="base" hangingPunct="0">
              <a:spcBef>
                <a:spcPct val="0"/>
              </a:spcBef>
              <a:spcAft>
                <a:spcPct val="0"/>
              </a:spcAft>
              <a:defRPr sz="1200">
                <a:solidFill>
                  <a:schemeClr val="tx1"/>
                </a:solidFill>
                <a:latin typeface="Arial" charset="0"/>
                <a:ea typeface="ＭＳ Ｐゴシック" charset="-128"/>
              </a:defRPr>
            </a:lvl7pPr>
            <a:lvl8pPr marL="3429000" indent="-228600" eaLnBrk="0" fontAlgn="base" hangingPunct="0">
              <a:spcBef>
                <a:spcPct val="0"/>
              </a:spcBef>
              <a:spcAft>
                <a:spcPct val="0"/>
              </a:spcAft>
              <a:defRPr sz="1200">
                <a:solidFill>
                  <a:schemeClr val="tx1"/>
                </a:solidFill>
                <a:latin typeface="Arial" charset="0"/>
                <a:ea typeface="ＭＳ Ｐゴシック" charset="-128"/>
              </a:defRPr>
            </a:lvl8pPr>
            <a:lvl9pPr marL="3886200" indent="-228600" eaLnBrk="0" fontAlgn="base" hangingPunct="0">
              <a:spcBef>
                <a:spcPct val="0"/>
              </a:spcBef>
              <a:spcAft>
                <a:spcPct val="0"/>
              </a:spcAft>
              <a:defRPr sz="1200">
                <a:solidFill>
                  <a:schemeClr val="tx1"/>
                </a:solidFill>
                <a:latin typeface="Arial" charset="0"/>
                <a:ea typeface="ＭＳ Ｐゴシック" charset="-128"/>
              </a:defRPr>
            </a:lvl9pPr>
          </a:lstStyle>
          <a:p>
            <a:pPr eaLnBrk="1" hangingPunct="1"/>
            <a:endParaRPr lang="en-US" altLang="x-none" sz="2400">
              <a:solidFill>
                <a:srgbClr val="000000"/>
              </a:solidFill>
              <a:ea typeface="MS PGothic" charset="-128"/>
            </a:endParaRPr>
          </a:p>
        </p:txBody>
      </p:sp>
      <p:sp>
        <p:nvSpPr>
          <p:cNvPr id="17" name="Rectangle 78">
            <a:extLst>
              <a:ext uri="{FF2B5EF4-FFF2-40B4-BE49-F238E27FC236}">
                <a16:creationId xmlns:a16="http://schemas.microsoft.com/office/drawing/2014/main" id="{597465DE-8F53-6F43-882A-922657E76FF7}"/>
              </a:ext>
            </a:extLst>
          </p:cNvPr>
          <p:cNvSpPr>
            <a:spLocks noChangeArrowheads="1"/>
          </p:cNvSpPr>
          <p:nvPr userDrawn="1"/>
        </p:nvSpPr>
        <p:spPr bwMode="auto">
          <a:xfrm>
            <a:off x="0" y="6"/>
            <a:ext cx="12192000" cy="2611967"/>
          </a:xfrm>
          <a:prstGeom prst="rect">
            <a:avLst/>
          </a:prstGeom>
          <a:solidFill>
            <a:schemeClr val="bg1">
              <a:alpha val="3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charset="0"/>
                <a:ea typeface="ＭＳ Ｐゴシック" charset="-128"/>
              </a:defRPr>
            </a:lvl1pPr>
            <a:lvl2pPr marL="742950" indent="-285750" eaLnBrk="0" hangingPunct="0">
              <a:defRPr sz="1200">
                <a:solidFill>
                  <a:schemeClr val="tx1"/>
                </a:solidFill>
                <a:latin typeface="Arial" charset="0"/>
                <a:ea typeface="ＭＳ Ｐゴシック" charset="-128"/>
              </a:defRPr>
            </a:lvl2pPr>
            <a:lvl3pPr marL="1143000" indent="-228600" eaLnBrk="0" hangingPunct="0">
              <a:defRPr sz="1200">
                <a:solidFill>
                  <a:schemeClr val="tx1"/>
                </a:solidFill>
                <a:latin typeface="Arial" charset="0"/>
                <a:ea typeface="ＭＳ Ｐゴシック" charset="-128"/>
              </a:defRPr>
            </a:lvl3pPr>
            <a:lvl4pPr marL="1600200" indent="-228600" eaLnBrk="0" hangingPunct="0">
              <a:defRPr sz="1200">
                <a:solidFill>
                  <a:schemeClr val="tx1"/>
                </a:solidFill>
                <a:latin typeface="Arial" charset="0"/>
                <a:ea typeface="ＭＳ Ｐゴシック" charset="-128"/>
              </a:defRPr>
            </a:lvl4pPr>
            <a:lvl5pPr marL="2057400" indent="-228600" eaLnBrk="0" hangingPunct="0">
              <a:defRPr sz="1200">
                <a:solidFill>
                  <a:schemeClr val="tx1"/>
                </a:solidFill>
                <a:latin typeface="Arial" charset="0"/>
                <a:ea typeface="ＭＳ Ｐゴシック" charset="-128"/>
              </a:defRPr>
            </a:lvl5pPr>
            <a:lvl6pPr marL="2514600" indent="-228600" eaLnBrk="0" fontAlgn="base" hangingPunct="0">
              <a:spcBef>
                <a:spcPct val="0"/>
              </a:spcBef>
              <a:spcAft>
                <a:spcPct val="0"/>
              </a:spcAft>
              <a:defRPr sz="1200">
                <a:solidFill>
                  <a:schemeClr val="tx1"/>
                </a:solidFill>
                <a:latin typeface="Arial" charset="0"/>
                <a:ea typeface="ＭＳ Ｐゴシック" charset="-128"/>
              </a:defRPr>
            </a:lvl6pPr>
            <a:lvl7pPr marL="2971800" indent="-228600" eaLnBrk="0" fontAlgn="base" hangingPunct="0">
              <a:spcBef>
                <a:spcPct val="0"/>
              </a:spcBef>
              <a:spcAft>
                <a:spcPct val="0"/>
              </a:spcAft>
              <a:defRPr sz="1200">
                <a:solidFill>
                  <a:schemeClr val="tx1"/>
                </a:solidFill>
                <a:latin typeface="Arial" charset="0"/>
                <a:ea typeface="ＭＳ Ｐゴシック" charset="-128"/>
              </a:defRPr>
            </a:lvl7pPr>
            <a:lvl8pPr marL="3429000" indent="-228600" eaLnBrk="0" fontAlgn="base" hangingPunct="0">
              <a:spcBef>
                <a:spcPct val="0"/>
              </a:spcBef>
              <a:spcAft>
                <a:spcPct val="0"/>
              </a:spcAft>
              <a:defRPr sz="1200">
                <a:solidFill>
                  <a:schemeClr val="tx1"/>
                </a:solidFill>
                <a:latin typeface="Arial" charset="0"/>
                <a:ea typeface="ＭＳ Ｐゴシック" charset="-128"/>
              </a:defRPr>
            </a:lvl8pPr>
            <a:lvl9pPr marL="3886200" indent="-228600" eaLnBrk="0" fontAlgn="base" hangingPunct="0">
              <a:spcBef>
                <a:spcPct val="0"/>
              </a:spcBef>
              <a:spcAft>
                <a:spcPct val="0"/>
              </a:spcAft>
              <a:defRPr sz="1200">
                <a:solidFill>
                  <a:schemeClr val="tx1"/>
                </a:solidFill>
                <a:latin typeface="Arial" charset="0"/>
                <a:ea typeface="ＭＳ Ｐゴシック" charset="-128"/>
              </a:defRPr>
            </a:lvl9pPr>
          </a:lstStyle>
          <a:p>
            <a:pPr eaLnBrk="1" hangingPunct="1"/>
            <a:endParaRPr lang="en-US" altLang="x-none" sz="2400">
              <a:solidFill>
                <a:srgbClr val="000000"/>
              </a:solidFill>
              <a:ea typeface="MS PGothic" charset="-128"/>
            </a:endParaRPr>
          </a:p>
        </p:txBody>
      </p:sp>
      <p:sp>
        <p:nvSpPr>
          <p:cNvPr id="18" name="Rectangle 62">
            <a:extLst>
              <a:ext uri="{FF2B5EF4-FFF2-40B4-BE49-F238E27FC236}">
                <a16:creationId xmlns:a16="http://schemas.microsoft.com/office/drawing/2014/main" id="{3C8E9EE1-316D-DA41-83E7-D5E3583A7D70}"/>
              </a:ext>
            </a:extLst>
          </p:cNvPr>
          <p:cNvSpPr>
            <a:spLocks noChangeArrowheads="1"/>
          </p:cNvSpPr>
          <p:nvPr userDrawn="1"/>
        </p:nvSpPr>
        <p:spPr bwMode="auto">
          <a:xfrm>
            <a:off x="27101" y="2578469"/>
            <a:ext cx="12164899" cy="3482999"/>
          </a:xfrm>
          <a:prstGeom prst="rect">
            <a:avLst/>
          </a:prstGeom>
          <a:solidFill>
            <a:srgbClr val="0059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charset="0"/>
                <a:ea typeface="ＭＳ Ｐゴシック" charset="-128"/>
              </a:defRPr>
            </a:lvl1pPr>
            <a:lvl2pPr marL="742950" indent="-285750" eaLnBrk="0" hangingPunct="0">
              <a:defRPr sz="1200">
                <a:solidFill>
                  <a:schemeClr val="tx1"/>
                </a:solidFill>
                <a:latin typeface="Arial" charset="0"/>
                <a:ea typeface="ＭＳ Ｐゴシック" charset="-128"/>
              </a:defRPr>
            </a:lvl2pPr>
            <a:lvl3pPr marL="1143000" indent="-228600" eaLnBrk="0" hangingPunct="0">
              <a:defRPr sz="1200">
                <a:solidFill>
                  <a:schemeClr val="tx1"/>
                </a:solidFill>
                <a:latin typeface="Arial" charset="0"/>
                <a:ea typeface="ＭＳ Ｐゴシック" charset="-128"/>
              </a:defRPr>
            </a:lvl3pPr>
            <a:lvl4pPr marL="1600200" indent="-228600" eaLnBrk="0" hangingPunct="0">
              <a:defRPr sz="1200">
                <a:solidFill>
                  <a:schemeClr val="tx1"/>
                </a:solidFill>
                <a:latin typeface="Arial" charset="0"/>
                <a:ea typeface="ＭＳ Ｐゴシック" charset="-128"/>
              </a:defRPr>
            </a:lvl4pPr>
            <a:lvl5pPr marL="2057400" indent="-228600" eaLnBrk="0" hangingPunct="0">
              <a:defRPr sz="1200">
                <a:solidFill>
                  <a:schemeClr val="tx1"/>
                </a:solidFill>
                <a:latin typeface="Arial" charset="0"/>
                <a:ea typeface="ＭＳ Ｐゴシック" charset="-128"/>
              </a:defRPr>
            </a:lvl5pPr>
            <a:lvl6pPr marL="2514600" indent="-228600" eaLnBrk="0" fontAlgn="base" hangingPunct="0">
              <a:spcBef>
                <a:spcPct val="0"/>
              </a:spcBef>
              <a:spcAft>
                <a:spcPct val="0"/>
              </a:spcAft>
              <a:defRPr sz="1200">
                <a:solidFill>
                  <a:schemeClr val="tx1"/>
                </a:solidFill>
                <a:latin typeface="Arial" charset="0"/>
                <a:ea typeface="ＭＳ Ｐゴシック" charset="-128"/>
              </a:defRPr>
            </a:lvl6pPr>
            <a:lvl7pPr marL="2971800" indent="-228600" eaLnBrk="0" fontAlgn="base" hangingPunct="0">
              <a:spcBef>
                <a:spcPct val="0"/>
              </a:spcBef>
              <a:spcAft>
                <a:spcPct val="0"/>
              </a:spcAft>
              <a:defRPr sz="1200">
                <a:solidFill>
                  <a:schemeClr val="tx1"/>
                </a:solidFill>
                <a:latin typeface="Arial" charset="0"/>
                <a:ea typeface="ＭＳ Ｐゴシック" charset="-128"/>
              </a:defRPr>
            </a:lvl7pPr>
            <a:lvl8pPr marL="3429000" indent="-228600" eaLnBrk="0" fontAlgn="base" hangingPunct="0">
              <a:spcBef>
                <a:spcPct val="0"/>
              </a:spcBef>
              <a:spcAft>
                <a:spcPct val="0"/>
              </a:spcAft>
              <a:defRPr sz="1200">
                <a:solidFill>
                  <a:schemeClr val="tx1"/>
                </a:solidFill>
                <a:latin typeface="Arial" charset="0"/>
                <a:ea typeface="ＭＳ Ｐゴシック" charset="-128"/>
              </a:defRPr>
            </a:lvl8pPr>
            <a:lvl9pPr marL="3886200" indent="-228600" eaLnBrk="0" fontAlgn="base" hangingPunct="0">
              <a:spcBef>
                <a:spcPct val="0"/>
              </a:spcBef>
              <a:spcAft>
                <a:spcPct val="0"/>
              </a:spcAft>
              <a:defRPr sz="1200">
                <a:solidFill>
                  <a:schemeClr val="tx1"/>
                </a:solidFill>
                <a:latin typeface="Arial" charset="0"/>
                <a:ea typeface="ＭＳ Ｐゴシック" charset="-128"/>
              </a:defRPr>
            </a:lvl9pPr>
          </a:lstStyle>
          <a:p>
            <a:pPr algn="ctr" eaLnBrk="1" hangingPunct="1"/>
            <a:endParaRPr lang="en-GB" altLang="x-none" sz="2400" dirty="0">
              <a:solidFill>
                <a:srgbClr val="000000"/>
              </a:solidFill>
              <a:ea typeface="MS PGothic" charset="-128"/>
            </a:endParaRPr>
          </a:p>
        </p:txBody>
      </p:sp>
      <p:sp>
        <p:nvSpPr>
          <p:cNvPr id="19" name="Line 82">
            <a:extLst>
              <a:ext uri="{FF2B5EF4-FFF2-40B4-BE49-F238E27FC236}">
                <a16:creationId xmlns:a16="http://schemas.microsoft.com/office/drawing/2014/main" id="{68851887-00AF-A04A-9BF5-2CFD179A7044}"/>
              </a:ext>
            </a:extLst>
          </p:cNvPr>
          <p:cNvSpPr>
            <a:spLocks noChangeShapeType="1"/>
          </p:cNvSpPr>
          <p:nvPr userDrawn="1"/>
        </p:nvSpPr>
        <p:spPr bwMode="auto">
          <a:xfrm rot="16200000">
            <a:off x="6096000" y="-3511549"/>
            <a:ext cx="0" cy="121920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sz="3733"/>
          </a:p>
        </p:txBody>
      </p:sp>
      <p:pic>
        <p:nvPicPr>
          <p:cNvPr id="20" name="Picture 87" descr="FAIR_farb_RGB_3cm">
            <a:extLst>
              <a:ext uri="{FF2B5EF4-FFF2-40B4-BE49-F238E27FC236}">
                <a16:creationId xmlns:a16="http://schemas.microsoft.com/office/drawing/2014/main" id="{287E9EE1-0159-F245-8A2F-D5840C00743B}"/>
              </a:ext>
            </a:extLst>
          </p:cNvPr>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11139095" y="6053107"/>
            <a:ext cx="1047125" cy="825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 22">
            <a:extLst>
              <a:ext uri="{FF2B5EF4-FFF2-40B4-BE49-F238E27FC236}">
                <a16:creationId xmlns:a16="http://schemas.microsoft.com/office/drawing/2014/main" id="{1E771241-C1C2-0F4D-9083-8A6C2A103490}"/>
              </a:ext>
            </a:extLst>
          </p:cNvPr>
          <p:cNvGrpSpPr/>
          <p:nvPr userDrawn="1"/>
        </p:nvGrpSpPr>
        <p:grpSpPr>
          <a:xfrm>
            <a:off x="168614" y="6141072"/>
            <a:ext cx="10744680" cy="755724"/>
            <a:chOff x="-23424" y="6262050"/>
            <a:chExt cx="8058510" cy="566793"/>
          </a:xfrm>
        </p:grpSpPr>
        <p:sp>
          <p:nvSpPr>
            <p:cNvPr id="24" name="Text Box 20">
              <a:extLst>
                <a:ext uri="{FF2B5EF4-FFF2-40B4-BE49-F238E27FC236}">
                  <a16:creationId xmlns:a16="http://schemas.microsoft.com/office/drawing/2014/main" id="{4BED5C80-B70D-BE43-BB82-C0B806A47013}"/>
                </a:ext>
              </a:extLst>
            </p:cNvPr>
            <p:cNvSpPr txBox="1">
              <a:spLocks noChangeAspect="1" noChangeArrowheads="1"/>
            </p:cNvSpPr>
            <p:nvPr/>
          </p:nvSpPr>
          <p:spPr bwMode="auto">
            <a:xfrm>
              <a:off x="715893" y="6621094"/>
              <a:ext cx="496771"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France</a:t>
              </a:r>
            </a:p>
          </p:txBody>
        </p:sp>
        <p:pic>
          <p:nvPicPr>
            <p:cNvPr id="25" name="Picture 10">
              <a:extLst>
                <a:ext uri="{FF2B5EF4-FFF2-40B4-BE49-F238E27FC236}">
                  <a16:creationId xmlns:a16="http://schemas.microsoft.com/office/drawing/2014/main" id="{501EE767-5898-3A46-8B37-FE3121ED40D7}"/>
                </a:ext>
              </a:extLst>
            </p:cNvPr>
            <p:cNvPicPr preferRelativeResize="0">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289591" y="6262050"/>
              <a:ext cx="536067"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26" name="Text Box 11">
              <a:extLst>
                <a:ext uri="{FF2B5EF4-FFF2-40B4-BE49-F238E27FC236}">
                  <a16:creationId xmlns:a16="http://schemas.microsoft.com/office/drawing/2014/main" id="{C9D93635-5EAE-804F-AFDE-37111E0CE87C}"/>
                </a:ext>
              </a:extLst>
            </p:cNvPr>
            <p:cNvSpPr txBox="1">
              <a:spLocks noChangeAspect="1" noChangeArrowheads="1"/>
            </p:cNvSpPr>
            <p:nvPr/>
          </p:nvSpPr>
          <p:spPr bwMode="auto">
            <a:xfrm>
              <a:off x="2339752" y="6621094"/>
              <a:ext cx="387366"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India</a:t>
              </a:r>
            </a:p>
          </p:txBody>
        </p:sp>
        <p:pic>
          <p:nvPicPr>
            <p:cNvPr id="27" name="Picture 16">
              <a:extLst>
                <a:ext uri="{FF2B5EF4-FFF2-40B4-BE49-F238E27FC236}">
                  <a16:creationId xmlns:a16="http://schemas.microsoft.com/office/drawing/2014/main" id="{638AB91A-65C0-B341-A38F-762BBD1FF405}"/>
                </a:ext>
              </a:extLst>
            </p:cNvPr>
            <p:cNvPicPr preferRelativeResize="0">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7000" y="6262050"/>
              <a:ext cx="493372"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28" name="Text Box 17">
              <a:extLst>
                <a:ext uri="{FF2B5EF4-FFF2-40B4-BE49-F238E27FC236}">
                  <a16:creationId xmlns:a16="http://schemas.microsoft.com/office/drawing/2014/main" id="{D8F48790-E1A9-9641-86A9-EE0431AEFAEF}"/>
                </a:ext>
              </a:extLst>
            </p:cNvPr>
            <p:cNvSpPr txBox="1">
              <a:spLocks noChangeAspect="1" noChangeArrowheads="1"/>
            </p:cNvSpPr>
            <p:nvPr/>
          </p:nvSpPr>
          <p:spPr bwMode="auto">
            <a:xfrm>
              <a:off x="-23424" y="6621094"/>
              <a:ext cx="514805"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Finland</a:t>
              </a:r>
            </a:p>
          </p:txBody>
        </p:sp>
        <p:pic>
          <p:nvPicPr>
            <p:cNvPr id="29" name="Picture 28">
              <a:extLst>
                <a:ext uri="{FF2B5EF4-FFF2-40B4-BE49-F238E27FC236}">
                  <a16:creationId xmlns:a16="http://schemas.microsoft.com/office/drawing/2014/main" id="{2469DCDE-493D-724F-B979-8790FC499AD2}"/>
                </a:ext>
              </a:extLst>
            </p:cNvPr>
            <p:cNvPicPr preferRelativeResize="0">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26838" y="6262050"/>
              <a:ext cx="612081"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pic>
          <p:nvPicPr>
            <p:cNvPr id="30" name="Picture 22">
              <a:extLst>
                <a:ext uri="{FF2B5EF4-FFF2-40B4-BE49-F238E27FC236}">
                  <a16:creationId xmlns:a16="http://schemas.microsoft.com/office/drawing/2014/main" id="{6453A7DC-DB0B-234D-A69D-B3F0847AA42F}"/>
                </a:ext>
              </a:extLst>
            </p:cNvPr>
            <p:cNvPicPr preferRelativeResize="0">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515385" y="6262050"/>
              <a:ext cx="597740"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1" name="Text Box 23">
              <a:extLst>
                <a:ext uri="{FF2B5EF4-FFF2-40B4-BE49-F238E27FC236}">
                  <a16:creationId xmlns:a16="http://schemas.microsoft.com/office/drawing/2014/main" id="{D8453BB2-D4A0-6548-BC25-EC245BF72E11}"/>
                </a:ext>
              </a:extLst>
            </p:cNvPr>
            <p:cNvSpPr txBox="1">
              <a:spLocks noChangeAspect="1" noChangeArrowheads="1"/>
            </p:cNvSpPr>
            <p:nvPr/>
          </p:nvSpPr>
          <p:spPr bwMode="auto">
            <a:xfrm>
              <a:off x="1475656" y="6621094"/>
              <a:ext cx="612187"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Germany</a:t>
              </a:r>
            </a:p>
          </p:txBody>
        </p:sp>
        <p:pic>
          <p:nvPicPr>
            <p:cNvPr id="32" name="Picture 34">
              <a:extLst>
                <a:ext uri="{FF2B5EF4-FFF2-40B4-BE49-F238E27FC236}">
                  <a16:creationId xmlns:a16="http://schemas.microsoft.com/office/drawing/2014/main" id="{0DF7DBC5-189E-B043-90C0-C5BE911B8517}"/>
                </a:ext>
              </a:extLst>
            </p:cNvPr>
            <p:cNvPicPr preferRelativeResize="0">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002124" y="6262050"/>
              <a:ext cx="574020"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3" name="Text Box 35">
              <a:extLst>
                <a:ext uri="{FF2B5EF4-FFF2-40B4-BE49-F238E27FC236}">
                  <a16:creationId xmlns:a16="http://schemas.microsoft.com/office/drawing/2014/main" id="{1508FD18-7BEF-7A4A-880D-CF5D6905B4A5}"/>
                </a:ext>
              </a:extLst>
            </p:cNvPr>
            <p:cNvSpPr txBox="1">
              <a:spLocks noChangeAspect="1" noChangeArrowheads="1"/>
            </p:cNvSpPr>
            <p:nvPr/>
          </p:nvSpPr>
          <p:spPr bwMode="auto">
            <a:xfrm>
              <a:off x="3059832" y="6621094"/>
              <a:ext cx="495569"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Poland</a:t>
              </a:r>
            </a:p>
          </p:txBody>
        </p:sp>
        <p:pic>
          <p:nvPicPr>
            <p:cNvPr id="34" name="Picture 46">
              <a:extLst>
                <a:ext uri="{FF2B5EF4-FFF2-40B4-BE49-F238E27FC236}">
                  <a16:creationId xmlns:a16="http://schemas.microsoft.com/office/drawing/2014/main" id="{8AC3EC5D-7C38-1542-906C-DD881D6023DB}"/>
                </a:ext>
              </a:extLst>
            </p:cNvPr>
            <p:cNvPicPr preferRelativeResize="0">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5903276" y="6262050"/>
              <a:ext cx="574020"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5" name="Text Box 47">
              <a:extLst>
                <a:ext uri="{FF2B5EF4-FFF2-40B4-BE49-F238E27FC236}">
                  <a16:creationId xmlns:a16="http://schemas.microsoft.com/office/drawing/2014/main" id="{BB55FD9E-116E-1F42-BA42-6A9D8F858A76}"/>
                </a:ext>
              </a:extLst>
            </p:cNvPr>
            <p:cNvSpPr txBox="1">
              <a:spLocks noChangeAspect="1" noChangeArrowheads="1"/>
            </p:cNvSpPr>
            <p:nvPr/>
          </p:nvSpPr>
          <p:spPr bwMode="auto">
            <a:xfrm>
              <a:off x="5914769" y="6621094"/>
              <a:ext cx="553277"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Sweden</a:t>
              </a:r>
            </a:p>
          </p:txBody>
        </p:sp>
        <p:graphicFrame>
          <p:nvGraphicFramePr>
            <p:cNvPr id="36" name="Object 49">
              <a:extLst>
                <a:ext uri="{FF2B5EF4-FFF2-40B4-BE49-F238E27FC236}">
                  <a16:creationId xmlns:a16="http://schemas.microsoft.com/office/drawing/2014/main" id="{70D5EA62-52CE-1543-A822-18126D499639}"/>
                </a:ext>
              </a:extLst>
            </p:cNvPr>
            <p:cNvGraphicFramePr>
              <a:graphicFrameLocks noChangeAspect="1"/>
            </p:cNvGraphicFramePr>
            <p:nvPr>
              <p:extLst>
                <p:ext uri="{D42A27DB-BD31-4B8C-83A1-F6EECF244321}">
                  <p14:modId xmlns:p14="http://schemas.microsoft.com/office/powerpoint/2010/main" val="141976046"/>
                </p:ext>
              </p:extLst>
            </p:nvPr>
          </p:nvGraphicFramePr>
          <p:xfrm>
            <a:off x="3752610" y="6262050"/>
            <a:ext cx="538440" cy="360000"/>
          </p:xfrm>
          <a:graphic>
            <a:graphicData uri="http://schemas.openxmlformats.org/presentationml/2006/ole">
              <mc:AlternateContent xmlns:mc="http://schemas.openxmlformats.org/markup-compatibility/2006">
                <mc:Choice xmlns:v="urn:schemas-microsoft-com:vml" Requires="v">
                  <p:oleObj name="Photo Editor Photo" r:id="rId12" imgW="2723810" imgH="1695687" progId="MSPhotoEd.3">
                    <p:embed/>
                  </p:oleObj>
                </mc:Choice>
                <mc:Fallback>
                  <p:oleObj name="Photo Editor Photo" r:id="rId12" imgW="2723810" imgH="1695687" progId="MSPhotoEd.3">
                    <p:embed/>
                    <p:pic>
                      <p:nvPicPr>
                        <p:cNvPr id="36" name="Object 49">
                          <a:extLst>
                            <a:ext uri="{FF2B5EF4-FFF2-40B4-BE49-F238E27FC236}">
                              <a16:creationId xmlns:a16="http://schemas.microsoft.com/office/drawing/2014/main" id="{70D5EA62-52CE-1543-A822-18126D49963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52610" y="6262050"/>
                          <a:ext cx="538440" cy="360000"/>
                        </a:xfrm>
                        <a:prstGeom prst="rect">
                          <a:avLst/>
                        </a:prstGeom>
                        <a:noFill/>
                        <a:ln w="9525" cap="rnd">
                          <a:solidFill>
                            <a:srgbClr val="000000"/>
                          </a:solidFill>
                          <a:prstDash val="sysDot"/>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7" name="Text Box 50">
              <a:extLst>
                <a:ext uri="{FF2B5EF4-FFF2-40B4-BE49-F238E27FC236}">
                  <a16:creationId xmlns:a16="http://schemas.microsoft.com/office/drawing/2014/main" id="{3BC0F4AA-A685-3543-A03C-61E5F6081AEE}"/>
                </a:ext>
              </a:extLst>
            </p:cNvPr>
            <p:cNvSpPr txBox="1">
              <a:spLocks noChangeAspect="1" noChangeArrowheads="1"/>
            </p:cNvSpPr>
            <p:nvPr/>
          </p:nvSpPr>
          <p:spPr bwMode="auto">
            <a:xfrm>
              <a:off x="3707904" y="6621094"/>
              <a:ext cx="59776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Romania</a:t>
              </a:r>
            </a:p>
          </p:txBody>
        </p:sp>
        <p:pic>
          <p:nvPicPr>
            <p:cNvPr id="38" name="Picture 52">
              <a:extLst>
                <a:ext uri="{FF2B5EF4-FFF2-40B4-BE49-F238E27FC236}">
                  <a16:creationId xmlns:a16="http://schemas.microsoft.com/office/drawing/2014/main" id="{9C98F52B-EB2F-B74B-A89F-D66C6CBE3722}"/>
                </a:ext>
              </a:extLst>
            </p:cNvPr>
            <p:cNvPicPr preferRelativeResize="0">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4467516" y="6262050"/>
              <a:ext cx="536067" cy="3600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39" name="Text Box 53">
              <a:extLst>
                <a:ext uri="{FF2B5EF4-FFF2-40B4-BE49-F238E27FC236}">
                  <a16:creationId xmlns:a16="http://schemas.microsoft.com/office/drawing/2014/main" id="{91DB5E71-1982-8A43-B1C8-556DB3F91DA7}"/>
                </a:ext>
              </a:extLst>
            </p:cNvPr>
            <p:cNvSpPr txBox="1">
              <a:spLocks noChangeAspect="1" noChangeArrowheads="1"/>
            </p:cNvSpPr>
            <p:nvPr/>
          </p:nvSpPr>
          <p:spPr bwMode="auto">
            <a:xfrm>
              <a:off x="4466721" y="6621094"/>
              <a:ext cx="489557"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chemeClr val="bg1">
                      <a:lumMod val="75000"/>
                    </a:schemeClr>
                  </a:solidFill>
                  <a:ea typeface="ＭＳ Ｐゴシック" charset="0"/>
                </a:rPr>
                <a:t>Russia</a:t>
              </a:r>
            </a:p>
          </p:txBody>
        </p:sp>
        <p:sp>
          <p:nvSpPr>
            <p:cNvPr id="40" name="Text Box 41">
              <a:extLst>
                <a:ext uri="{FF2B5EF4-FFF2-40B4-BE49-F238E27FC236}">
                  <a16:creationId xmlns:a16="http://schemas.microsoft.com/office/drawing/2014/main" id="{09387A41-7B94-9E4E-A3EB-5E17EC5E4E5D}"/>
                </a:ext>
              </a:extLst>
            </p:cNvPr>
            <p:cNvSpPr txBox="1">
              <a:spLocks noChangeAspect="1" noChangeArrowheads="1"/>
            </p:cNvSpPr>
            <p:nvPr/>
          </p:nvSpPr>
          <p:spPr bwMode="auto">
            <a:xfrm>
              <a:off x="5148064" y="6621094"/>
              <a:ext cx="578524"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1200" dirty="0">
                  <a:solidFill>
                    <a:srgbClr val="000000"/>
                  </a:solidFill>
                  <a:ea typeface="ＭＳ Ｐゴシック" charset="0"/>
                </a:rPr>
                <a:t>Slovenia</a:t>
              </a:r>
            </a:p>
          </p:txBody>
        </p:sp>
        <p:pic>
          <p:nvPicPr>
            <p:cNvPr id="41" name="Picture 62" descr="slowenien-fahne-slowenia-flagge_0_g_60px">
              <a:extLst>
                <a:ext uri="{FF2B5EF4-FFF2-40B4-BE49-F238E27FC236}">
                  <a16:creationId xmlns:a16="http://schemas.microsoft.com/office/drawing/2014/main" id="{A53287FF-B513-3846-AF4B-F67598AAAE3E}"/>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5180049" y="6262050"/>
              <a:ext cx="546761" cy="360000"/>
            </a:xfrm>
            <a:prstGeom prst="rect">
              <a:avLst/>
            </a:prstGeom>
            <a:noFill/>
            <a:ln w="9525" cap="rnd">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42" name="Text Box 20">
              <a:extLst>
                <a:ext uri="{FF2B5EF4-FFF2-40B4-BE49-F238E27FC236}">
                  <a16:creationId xmlns:a16="http://schemas.microsoft.com/office/drawing/2014/main" id="{3C4C490D-68DC-1A4F-B60E-17D38BF2EA5B}"/>
                </a:ext>
              </a:extLst>
            </p:cNvPr>
            <p:cNvSpPr txBox="1">
              <a:spLocks noChangeAspect="1" noChangeArrowheads="1"/>
            </p:cNvSpPr>
            <p:nvPr/>
          </p:nvSpPr>
          <p:spPr bwMode="auto">
            <a:xfrm>
              <a:off x="6770597" y="6621094"/>
              <a:ext cx="2984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algn="ctr" eaLnBrk="1" hangingPunct="1">
                <a:spcBef>
                  <a:spcPct val="50000"/>
                </a:spcBef>
                <a:defRPr/>
              </a:pPr>
              <a:r>
                <a:rPr lang="en-US" sz="1200" dirty="0">
                  <a:solidFill>
                    <a:srgbClr val="000000"/>
                  </a:solidFill>
                  <a:ea typeface="ＭＳ Ｐゴシック" charset="0"/>
                </a:rPr>
                <a:t>UK</a:t>
              </a:r>
            </a:p>
          </p:txBody>
        </p:sp>
        <p:pic>
          <p:nvPicPr>
            <p:cNvPr id="43" name="Grafik 1">
              <a:extLst>
                <a:ext uri="{FF2B5EF4-FFF2-40B4-BE49-F238E27FC236}">
                  <a16:creationId xmlns:a16="http://schemas.microsoft.com/office/drawing/2014/main" id="{1F81E26F-4C72-5E40-8F8C-0DE582ED6AA8}"/>
                </a:ext>
              </a:extLst>
            </p:cNvPr>
            <p:cNvPicPr>
              <a:picLocks noChangeAspect="1"/>
            </p:cNvPicPr>
            <p:nvPr/>
          </p:nvPicPr>
          <p:blipFill>
            <a:blip r:embed="rId16" cstate="print">
              <a:extLst>
                <a:ext uri="{28A0092B-C50C-407E-A947-70E740481C1C}">
                  <a14:useLocalDpi xmlns:a14="http://schemas.microsoft.com/office/drawing/2010/main"/>
                </a:ext>
              </a:extLst>
            </a:blip>
            <a:srcRect/>
            <a:stretch>
              <a:fillRect/>
            </a:stretch>
          </p:blipFill>
          <p:spPr bwMode="auto">
            <a:xfrm>
              <a:off x="6653762" y="6262050"/>
              <a:ext cx="536067"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Grafik 2">
              <a:extLst>
                <a:ext uri="{FF2B5EF4-FFF2-40B4-BE49-F238E27FC236}">
                  <a16:creationId xmlns:a16="http://schemas.microsoft.com/office/drawing/2014/main" id="{117A9359-3A15-D640-A1DD-A5442690B6D5}"/>
                </a:ext>
              </a:extLst>
            </p:cNvPr>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7366298" y="6262050"/>
              <a:ext cx="560000" cy="360000"/>
            </a:xfrm>
            <a:prstGeom prst="rect">
              <a:avLst/>
            </a:prstGeom>
            <a:ln>
              <a:solidFill>
                <a:schemeClr val="bg1">
                  <a:lumMod val="85000"/>
                </a:schemeClr>
              </a:solidFill>
            </a:ln>
          </p:spPr>
        </p:pic>
        <p:sp>
          <p:nvSpPr>
            <p:cNvPr id="45" name="Text Box 47">
              <a:extLst>
                <a:ext uri="{FF2B5EF4-FFF2-40B4-BE49-F238E27FC236}">
                  <a16:creationId xmlns:a16="http://schemas.microsoft.com/office/drawing/2014/main" id="{3D0DD85D-26AB-594E-8753-DEBA177CDD27}"/>
                </a:ext>
              </a:extLst>
            </p:cNvPr>
            <p:cNvSpPr txBox="1">
              <a:spLocks noChangeAspect="1" noChangeArrowheads="1"/>
            </p:cNvSpPr>
            <p:nvPr userDrawn="1"/>
          </p:nvSpPr>
          <p:spPr bwMode="auto">
            <a:xfrm>
              <a:off x="7092280" y="6609553"/>
              <a:ext cx="942806"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12750" eaLnBrk="0" hangingPunct="0">
                <a:defRPr>
                  <a:solidFill>
                    <a:schemeClr val="tx1"/>
                  </a:solidFill>
                  <a:latin typeface="Arial" charset="0"/>
                </a:defRPr>
              </a:lvl1pPr>
              <a:lvl2pPr marL="742950" indent="-285750" defTabSz="412750" eaLnBrk="0" hangingPunct="0">
                <a:defRPr>
                  <a:solidFill>
                    <a:schemeClr val="tx1"/>
                  </a:solidFill>
                  <a:latin typeface="Arial" charset="0"/>
                </a:defRPr>
              </a:lvl2pPr>
              <a:lvl3pPr marL="1143000" indent="-228600" defTabSz="412750" eaLnBrk="0" hangingPunct="0">
                <a:defRPr>
                  <a:solidFill>
                    <a:schemeClr val="tx1"/>
                  </a:solidFill>
                  <a:latin typeface="Arial" charset="0"/>
                </a:defRPr>
              </a:lvl3pPr>
              <a:lvl4pPr marL="1600200" indent="-228600" defTabSz="412750" eaLnBrk="0" hangingPunct="0">
                <a:defRPr>
                  <a:solidFill>
                    <a:schemeClr val="tx1"/>
                  </a:solidFill>
                  <a:latin typeface="Arial" charset="0"/>
                </a:defRPr>
              </a:lvl4pPr>
              <a:lvl5pPr marL="2057400" indent="-228600" defTabSz="412750" eaLnBrk="0" hangingPunct="0">
                <a:defRPr>
                  <a:solidFill>
                    <a:schemeClr val="tx1"/>
                  </a:solidFill>
                  <a:latin typeface="Arial" charset="0"/>
                </a:defRPr>
              </a:lvl5pPr>
              <a:lvl6pPr marL="2514600" indent="-228600" defTabSz="412750" eaLnBrk="0" fontAlgn="base" hangingPunct="0">
                <a:spcBef>
                  <a:spcPct val="0"/>
                </a:spcBef>
                <a:spcAft>
                  <a:spcPct val="0"/>
                </a:spcAft>
                <a:defRPr>
                  <a:solidFill>
                    <a:schemeClr val="tx1"/>
                  </a:solidFill>
                  <a:latin typeface="Arial" charset="0"/>
                </a:defRPr>
              </a:lvl6pPr>
              <a:lvl7pPr marL="2971800" indent="-228600" defTabSz="412750" eaLnBrk="0" fontAlgn="base" hangingPunct="0">
                <a:spcBef>
                  <a:spcPct val="0"/>
                </a:spcBef>
                <a:spcAft>
                  <a:spcPct val="0"/>
                </a:spcAft>
                <a:defRPr>
                  <a:solidFill>
                    <a:schemeClr val="tx1"/>
                  </a:solidFill>
                  <a:latin typeface="Arial" charset="0"/>
                </a:defRPr>
              </a:lvl7pPr>
              <a:lvl8pPr marL="3429000" indent="-228600" defTabSz="412750" eaLnBrk="0" fontAlgn="base" hangingPunct="0">
                <a:spcBef>
                  <a:spcPct val="0"/>
                </a:spcBef>
                <a:spcAft>
                  <a:spcPct val="0"/>
                </a:spcAft>
                <a:defRPr>
                  <a:solidFill>
                    <a:schemeClr val="tx1"/>
                  </a:solidFill>
                  <a:latin typeface="Arial" charset="0"/>
                </a:defRPr>
              </a:lvl8pPr>
              <a:lvl9pPr marL="3886200" indent="-228600" defTabSz="41275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200" dirty="0"/>
                <a:t>Czech Republic</a:t>
              </a:r>
            </a:p>
          </p:txBody>
        </p:sp>
      </p:grpSp>
      <p:sp>
        <p:nvSpPr>
          <p:cNvPr id="4" name="Rectangle 3">
            <a:extLst>
              <a:ext uri="{FF2B5EF4-FFF2-40B4-BE49-F238E27FC236}">
                <a16:creationId xmlns:a16="http://schemas.microsoft.com/office/drawing/2014/main" id="{81862151-6E52-CF49-BEBE-25FFFCF75409}"/>
              </a:ext>
            </a:extLst>
          </p:cNvPr>
          <p:cNvSpPr/>
          <p:nvPr userDrawn="1"/>
        </p:nvSpPr>
        <p:spPr>
          <a:xfrm>
            <a:off x="6096001" y="6076109"/>
            <a:ext cx="851140" cy="640992"/>
          </a:xfrm>
          <a:prstGeom prst="rect">
            <a:avLst/>
          </a:prstGeom>
          <a:solidFill>
            <a:schemeClr val="bg1">
              <a:lumMod val="85000"/>
              <a:alpha val="73898"/>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a:p>
        </p:txBody>
      </p:sp>
    </p:spTree>
    <p:extLst>
      <p:ext uri="{BB962C8B-B14F-4D97-AF65-F5344CB8AC3E}">
        <p14:creationId xmlns:p14="http://schemas.microsoft.com/office/powerpoint/2010/main" val="9843036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a:t>Mastertextformat bearbeiten</a:t>
            </a:r>
          </a:p>
        </p:txBody>
      </p:sp>
      <p:sp>
        <p:nvSpPr>
          <p:cNvPr id="6" name="Foliennummernplatzhalter 5"/>
          <p:cNvSpPr>
            <a:spLocks noGrp="1"/>
          </p:cNvSpPr>
          <p:nvPr>
            <p:ph type="sldNum" sz="quarter" idx="12"/>
          </p:nvPr>
        </p:nvSpPr>
        <p:spPr/>
        <p:txBody>
          <a:bodyPr/>
          <a:lstStyle/>
          <a:p>
            <a:fld id="{125CBDDA-5CCF-8748-8988-9DC6C8981774}" type="slidenum">
              <a:rPr lang="de-DE" smtClean="0"/>
              <a:t>‹#›</a:t>
            </a:fld>
            <a:endParaRPr lang="de-DE"/>
          </a:p>
        </p:txBody>
      </p:sp>
      <p:sp>
        <p:nvSpPr>
          <p:cNvPr id="13" name="Textplatzhalter 12">
            <a:extLst>
              <a:ext uri="{FF2B5EF4-FFF2-40B4-BE49-F238E27FC236}">
                <a16:creationId xmlns:a16="http://schemas.microsoft.com/office/drawing/2014/main" id="{3BF80593-284C-244D-84D3-4D7255E83ADA}"/>
              </a:ext>
            </a:extLst>
          </p:cNvPr>
          <p:cNvSpPr>
            <a:spLocks noGrp="1"/>
          </p:cNvSpPr>
          <p:nvPr>
            <p:ph type="body" sz="quarter" idx="13" hasCustomPrompt="1"/>
          </p:nvPr>
        </p:nvSpPr>
        <p:spPr>
          <a:xfrm>
            <a:off x="1300800" y="211200"/>
            <a:ext cx="8095055" cy="935045"/>
          </a:xfrm>
        </p:spPr>
        <p:txBody>
          <a:bodyPr anchor="b"/>
          <a:lstStyle>
            <a:lvl1pPr marL="0" indent="0" algn="l">
              <a:buNone/>
              <a:defRPr sz="2667" b="1"/>
            </a:lvl1pPr>
          </a:lstStyle>
          <a:p>
            <a:r>
              <a:rPr lang="de-DE" dirty="0"/>
              <a:t>Titel hinzufügen</a:t>
            </a:r>
          </a:p>
        </p:txBody>
      </p:sp>
      <p:sp>
        <p:nvSpPr>
          <p:cNvPr id="7" name="Fußzeilenplatzhalter 7">
            <a:extLst>
              <a:ext uri="{FF2B5EF4-FFF2-40B4-BE49-F238E27FC236}">
                <a16:creationId xmlns:a16="http://schemas.microsoft.com/office/drawing/2014/main" id="{83FF47C8-6C86-5546-BC15-F3A62C3D005B}"/>
              </a:ext>
            </a:extLst>
          </p:cNvPr>
          <p:cNvSpPr>
            <a:spLocks noGrp="1"/>
          </p:cNvSpPr>
          <p:nvPr>
            <p:ph type="ftr" sz="quarter" idx="3"/>
          </p:nvPr>
        </p:nvSpPr>
        <p:spPr>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r>
              <a:rPr lang="de-DE"/>
              <a:t>W. Korten - NUSTAR Collaboration report</a:t>
            </a:r>
            <a:endParaRPr lang="de-DE" dirty="0"/>
          </a:p>
        </p:txBody>
      </p:sp>
    </p:spTree>
    <p:extLst>
      <p:ext uri="{BB962C8B-B14F-4D97-AF65-F5344CB8AC3E}">
        <p14:creationId xmlns:p14="http://schemas.microsoft.com/office/powerpoint/2010/main" val="35611849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609600" y="1600201"/>
            <a:ext cx="53848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a:t>Mastertextformat bearbeiten</a:t>
            </a:r>
          </a:p>
        </p:txBody>
      </p:sp>
      <p:sp>
        <p:nvSpPr>
          <p:cNvPr id="4" name="Inhaltsplatzhalter 3"/>
          <p:cNvSpPr>
            <a:spLocks noGrp="1"/>
          </p:cNvSpPr>
          <p:nvPr>
            <p:ph sz="half" idx="2"/>
          </p:nvPr>
        </p:nvSpPr>
        <p:spPr>
          <a:xfrm>
            <a:off x="6197600" y="1600201"/>
            <a:ext cx="53848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a:t>Mastertextformat bearbeiten</a:t>
            </a:r>
          </a:p>
        </p:txBody>
      </p:sp>
      <p:sp>
        <p:nvSpPr>
          <p:cNvPr id="7" name="Foliennummernplatzhalter 6"/>
          <p:cNvSpPr>
            <a:spLocks noGrp="1"/>
          </p:cNvSpPr>
          <p:nvPr>
            <p:ph type="sldNum" sz="quarter" idx="12"/>
          </p:nvPr>
        </p:nvSpPr>
        <p:spPr/>
        <p:txBody>
          <a:bodyPr/>
          <a:lstStyle/>
          <a:p>
            <a:fld id="{125CBDDA-5CCF-8748-8988-9DC6C8981774}" type="slidenum">
              <a:rPr lang="de-DE" smtClean="0"/>
              <a:t>‹#›</a:t>
            </a:fld>
            <a:endParaRPr lang="de-DE"/>
          </a:p>
        </p:txBody>
      </p:sp>
      <p:sp>
        <p:nvSpPr>
          <p:cNvPr id="6" name="Datumsplatzhalter 4"/>
          <p:cNvSpPr>
            <a:spLocks noGrp="1"/>
          </p:cNvSpPr>
          <p:nvPr>
            <p:ph type="dt" sz="half" idx="13"/>
          </p:nvPr>
        </p:nvSpPr>
        <p:spPr>
          <a:xfrm>
            <a:off x="9465335" y="6552644"/>
            <a:ext cx="1133108" cy="365125"/>
          </a:xfrm>
          <a:prstGeom prst="rect">
            <a:avLst/>
          </a:prstGeom>
        </p:spPr>
        <p:txBody>
          <a:bodyPr vert="horz" lIns="91440" tIns="45720" rIns="91440" bIns="45720" rtlCol="0" anchor="ctr"/>
          <a:lstStyle>
            <a:lvl1pPr algn="r">
              <a:defRPr sz="1000">
                <a:solidFill>
                  <a:schemeClr val="tx1"/>
                </a:solidFill>
              </a:defRPr>
            </a:lvl1pPr>
          </a:lstStyle>
          <a:p>
            <a:endParaRPr lang="de-DE" dirty="0"/>
          </a:p>
        </p:txBody>
      </p:sp>
      <p:sp>
        <p:nvSpPr>
          <p:cNvPr id="8" name="Fußzeilenplatzhalter 7">
            <a:extLst>
              <a:ext uri="{FF2B5EF4-FFF2-40B4-BE49-F238E27FC236}">
                <a16:creationId xmlns:a16="http://schemas.microsoft.com/office/drawing/2014/main" id="{F17FBD06-F236-1C47-A9EB-2BEFB4CC3030}"/>
              </a:ext>
            </a:extLst>
          </p:cNvPr>
          <p:cNvSpPr>
            <a:spLocks noGrp="1"/>
          </p:cNvSpPr>
          <p:nvPr>
            <p:ph type="ftr" sz="quarter" idx="3"/>
          </p:nvPr>
        </p:nvSpPr>
        <p:spPr>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r>
              <a:rPr lang="de-DE"/>
              <a:t>W. Korten - NUSTAR Collaboration report</a:t>
            </a:r>
            <a:endParaRPr lang="de-DE" dirty="0"/>
          </a:p>
        </p:txBody>
      </p:sp>
    </p:spTree>
    <p:extLst>
      <p:ext uri="{BB962C8B-B14F-4D97-AF65-F5344CB8AC3E}">
        <p14:creationId xmlns:p14="http://schemas.microsoft.com/office/powerpoint/2010/main" val="21703602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5" name="Foliennummernplatzhalter 4"/>
          <p:cNvSpPr>
            <a:spLocks noGrp="1"/>
          </p:cNvSpPr>
          <p:nvPr>
            <p:ph type="sldNum" sz="quarter" idx="12"/>
          </p:nvPr>
        </p:nvSpPr>
        <p:spPr/>
        <p:txBody>
          <a:bodyPr/>
          <a:lstStyle/>
          <a:p>
            <a:fld id="{125CBDDA-5CCF-8748-8988-9DC6C8981774}" type="slidenum">
              <a:rPr lang="de-DE" smtClean="0"/>
              <a:t>‹#›</a:t>
            </a:fld>
            <a:endParaRPr lang="de-DE"/>
          </a:p>
        </p:txBody>
      </p:sp>
      <p:sp>
        <p:nvSpPr>
          <p:cNvPr id="6" name="Fußzeilenplatzhalter 7">
            <a:extLst>
              <a:ext uri="{FF2B5EF4-FFF2-40B4-BE49-F238E27FC236}">
                <a16:creationId xmlns:a16="http://schemas.microsoft.com/office/drawing/2014/main" id="{D6723DF9-AF0B-C340-9B1F-759DCEFAA281}"/>
              </a:ext>
            </a:extLst>
          </p:cNvPr>
          <p:cNvSpPr>
            <a:spLocks noGrp="1"/>
          </p:cNvSpPr>
          <p:nvPr>
            <p:ph type="ftr" sz="quarter" idx="3"/>
          </p:nvPr>
        </p:nvSpPr>
        <p:spPr>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r>
              <a:rPr lang="de-DE"/>
              <a:t>W. Korten - NUSTAR Collaboration report</a:t>
            </a:r>
            <a:endParaRPr lang="de-DE" dirty="0"/>
          </a:p>
        </p:txBody>
      </p:sp>
    </p:spTree>
    <p:extLst>
      <p:ext uri="{BB962C8B-B14F-4D97-AF65-F5344CB8AC3E}">
        <p14:creationId xmlns:p14="http://schemas.microsoft.com/office/powerpoint/2010/main" val="575836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9FC3C-499C-5987-646B-EF1F3261E57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AD48B04-4410-A33F-D01B-6587C1DCFF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1DFFE9C-A2A6-310C-B601-30B64D17DE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F43A9E7-1E54-5C1B-ACD3-0A46F5E3CD98}"/>
              </a:ext>
            </a:extLst>
          </p:cNvPr>
          <p:cNvSpPr>
            <a:spLocks noGrp="1"/>
          </p:cNvSpPr>
          <p:nvPr>
            <p:ph type="dt" sz="half" idx="10"/>
          </p:nvPr>
        </p:nvSpPr>
        <p:spPr/>
        <p:txBody>
          <a:bodyPr/>
          <a:lstStyle/>
          <a:p>
            <a:fld id="{D1468D7B-6BE2-498B-AB46-249D6ADD5881}" type="datetimeFigureOut">
              <a:rPr lang="en-GB" smtClean="0"/>
              <a:t>06/07/2026</a:t>
            </a:fld>
            <a:endParaRPr lang="en-GB"/>
          </a:p>
        </p:txBody>
      </p:sp>
      <p:sp>
        <p:nvSpPr>
          <p:cNvPr id="6" name="Footer Placeholder 5">
            <a:extLst>
              <a:ext uri="{FF2B5EF4-FFF2-40B4-BE49-F238E27FC236}">
                <a16:creationId xmlns:a16="http://schemas.microsoft.com/office/drawing/2014/main" id="{C141D629-4618-E17B-A4DD-B5B50040BC4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E079264-C764-2792-6718-C8C3292397C5}"/>
              </a:ext>
            </a:extLst>
          </p:cNvPr>
          <p:cNvSpPr>
            <a:spLocks noGrp="1"/>
          </p:cNvSpPr>
          <p:nvPr>
            <p:ph type="sldNum" sz="quarter" idx="12"/>
          </p:nvPr>
        </p:nvSpPr>
        <p:spPr/>
        <p:txBody>
          <a:bodyPr/>
          <a:lstStyle/>
          <a:p>
            <a:fld id="{E2AC5FC5-E1D9-487E-9938-414E05CC1AA9}" type="slidenum">
              <a:rPr lang="en-GB" smtClean="0"/>
              <a:t>‹#›</a:t>
            </a:fld>
            <a:endParaRPr lang="en-GB"/>
          </a:p>
        </p:txBody>
      </p:sp>
    </p:spTree>
    <p:extLst>
      <p:ext uri="{BB962C8B-B14F-4D97-AF65-F5344CB8AC3E}">
        <p14:creationId xmlns:p14="http://schemas.microsoft.com/office/powerpoint/2010/main" val="33473415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0" name="Slide Number Placeholder 9">
            <a:extLst>
              <a:ext uri="{FF2B5EF4-FFF2-40B4-BE49-F238E27FC236}">
                <a16:creationId xmlns:a16="http://schemas.microsoft.com/office/drawing/2014/main" id="{2D1E7EF3-616F-024C-AC12-FE1EF72B04A3}"/>
              </a:ext>
            </a:extLst>
          </p:cNvPr>
          <p:cNvSpPr>
            <a:spLocks noGrp="1"/>
          </p:cNvSpPr>
          <p:nvPr>
            <p:ph type="sldNum" sz="quarter" idx="12"/>
          </p:nvPr>
        </p:nvSpPr>
        <p:spPr/>
        <p:txBody>
          <a:bodyPr/>
          <a:lstStyle/>
          <a:p>
            <a:pPr>
              <a:defRPr/>
            </a:pPr>
            <a:fld id="{4507C520-4A4D-4570-9A7A-EE5BB9DF61F9}" type="slidenum">
              <a:rPr lang="de-DE" smtClean="0"/>
              <a:pPr>
                <a:defRPr/>
              </a:pPr>
              <a:t>‹#›</a:t>
            </a:fld>
            <a:endParaRPr lang="de-DE"/>
          </a:p>
        </p:txBody>
      </p:sp>
      <p:sp>
        <p:nvSpPr>
          <p:cNvPr id="8" name="Fußzeilenplatzhalter 7">
            <a:extLst>
              <a:ext uri="{FF2B5EF4-FFF2-40B4-BE49-F238E27FC236}">
                <a16:creationId xmlns:a16="http://schemas.microsoft.com/office/drawing/2014/main" id="{B932F692-5F78-E245-A13E-752B79745D75}"/>
              </a:ext>
            </a:extLst>
          </p:cNvPr>
          <p:cNvSpPr>
            <a:spLocks noGrp="1"/>
          </p:cNvSpPr>
          <p:nvPr>
            <p:ph type="ftr" sz="quarter" idx="3"/>
          </p:nvPr>
        </p:nvSpPr>
        <p:spPr>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r>
              <a:rPr lang="de-DE"/>
              <a:t>W. Korten - NUSTAR Collaboration report</a:t>
            </a:r>
            <a:endParaRPr lang="de-DE" dirty="0"/>
          </a:p>
        </p:txBody>
      </p:sp>
    </p:spTree>
    <p:extLst>
      <p:ext uri="{BB962C8B-B14F-4D97-AF65-F5344CB8AC3E}">
        <p14:creationId xmlns:p14="http://schemas.microsoft.com/office/powerpoint/2010/main" val="36803748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16848E8-CC04-444E-86B4-D89650A33C4B}" type="slidenum">
              <a:rPr lang="en-IT" smtClean="0"/>
              <a:t>‹#›</a:t>
            </a:fld>
            <a:endParaRPr lang="en-IT"/>
          </a:p>
        </p:txBody>
      </p:sp>
      <p:sp>
        <p:nvSpPr>
          <p:cNvPr id="5" name="Fußzeilenplatzhalter 7">
            <a:extLst>
              <a:ext uri="{FF2B5EF4-FFF2-40B4-BE49-F238E27FC236}">
                <a16:creationId xmlns:a16="http://schemas.microsoft.com/office/drawing/2014/main" id="{08943985-62B7-E741-B38A-856889069869}"/>
              </a:ext>
            </a:extLst>
          </p:cNvPr>
          <p:cNvSpPr>
            <a:spLocks noGrp="1"/>
          </p:cNvSpPr>
          <p:nvPr>
            <p:ph type="ftr" sz="quarter" idx="3"/>
          </p:nvPr>
        </p:nvSpPr>
        <p:spPr>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r>
              <a:rPr lang="de-DE"/>
              <a:t>W. Korten - NUSTAR Collaboration report</a:t>
            </a:r>
            <a:endParaRPr lang="de-DE" dirty="0"/>
          </a:p>
        </p:txBody>
      </p:sp>
    </p:spTree>
    <p:extLst>
      <p:ext uri="{BB962C8B-B14F-4D97-AF65-F5344CB8AC3E}">
        <p14:creationId xmlns:p14="http://schemas.microsoft.com/office/powerpoint/2010/main" val="3978252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1_Zwei Inhalte">
    <p:spTree>
      <p:nvGrpSpPr>
        <p:cNvPr id="1" name=""/>
        <p:cNvGrpSpPr/>
        <p:nvPr/>
      </p:nvGrpSpPr>
      <p:grpSpPr>
        <a:xfrm>
          <a:off x="0" y="0"/>
          <a:ext cx="0" cy="0"/>
          <a:chOff x="0" y="0"/>
          <a:chExt cx="0" cy="0"/>
        </a:xfrm>
      </p:grpSpPr>
      <p:sp>
        <p:nvSpPr>
          <p:cNvPr id="64" name="Title Text"/>
          <p:cNvSpPr txBox="1">
            <a:spLocks noGrp="1"/>
          </p:cNvSpPr>
          <p:nvPr>
            <p:ph type="title"/>
          </p:nvPr>
        </p:nvSpPr>
        <p:spPr>
          <a:xfrm>
            <a:off x="1300800" y="211200"/>
            <a:ext cx="8172315" cy="787560"/>
          </a:xfrm>
          <a:prstGeom prst="rect">
            <a:avLst/>
          </a:prstGeom>
        </p:spPr>
        <p:txBody>
          <a:bodyPr>
            <a:normAutofit/>
          </a:bodyPr>
          <a:lstStyle/>
          <a:p>
            <a:r>
              <a:t>Title Text</a:t>
            </a:r>
          </a:p>
        </p:txBody>
      </p:sp>
      <p:sp>
        <p:nvSpPr>
          <p:cNvPr id="65" name="Body Level One…"/>
          <p:cNvSpPr txBox="1">
            <a:spLocks noGrp="1"/>
          </p:cNvSpPr>
          <p:nvPr>
            <p:ph type="body" sz="half" idx="1"/>
          </p:nvPr>
        </p:nvSpPr>
        <p:spPr>
          <a:xfrm>
            <a:off x="609600" y="1600201"/>
            <a:ext cx="5384800" cy="452596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 name="Fußzeilenplatzhalter 7">
            <a:extLst>
              <a:ext uri="{FF2B5EF4-FFF2-40B4-BE49-F238E27FC236}">
                <a16:creationId xmlns:a16="http://schemas.microsoft.com/office/drawing/2014/main" id="{8D68404F-1C44-D34F-BA78-D23F17F9C9DD}"/>
              </a:ext>
            </a:extLst>
          </p:cNvPr>
          <p:cNvSpPr>
            <a:spLocks noGrp="1"/>
          </p:cNvSpPr>
          <p:nvPr>
            <p:ph type="ftr" sz="quarter" idx="3"/>
          </p:nvPr>
        </p:nvSpPr>
        <p:spPr>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r>
              <a:rPr lang="de-DE"/>
              <a:t>W. Korten - NUSTAR Collaboration report</a:t>
            </a:r>
            <a:endParaRPr lang="de-DE" dirty="0"/>
          </a:p>
        </p:txBody>
      </p:sp>
    </p:spTree>
    <p:extLst>
      <p:ext uri="{BB962C8B-B14F-4D97-AF65-F5344CB8AC3E}">
        <p14:creationId xmlns:p14="http://schemas.microsoft.com/office/powerpoint/2010/main" val="1037150098"/>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cSld name="Title, 2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423360" y="-132000"/>
            <a:ext cx="8170560" cy="1667040"/>
          </a:xfrm>
          <a:prstGeom prst="rect">
            <a:avLst/>
          </a:prstGeom>
        </p:spPr>
        <p:txBody>
          <a:bodyPr lIns="0" tIns="0" rIns="0" bIns="0" anchor="ctr">
            <a:noAutofit/>
          </a:bodyPr>
          <a:lstStyle/>
          <a:p>
            <a:pPr algn="ctr"/>
            <a:endParaRPr lang="en-US" sz="5867" b="0" strike="noStrike" spc="-1">
              <a:latin typeface="Arial"/>
            </a:endParaRPr>
          </a:p>
        </p:txBody>
      </p:sp>
      <p:sp>
        <p:nvSpPr>
          <p:cNvPr id="110" name="PlaceHolder 2"/>
          <p:cNvSpPr>
            <a:spLocks noGrp="1"/>
          </p:cNvSpPr>
          <p:nvPr>
            <p:ph type="body"/>
          </p:nvPr>
        </p:nvSpPr>
        <p:spPr>
          <a:xfrm>
            <a:off x="609600" y="1604640"/>
            <a:ext cx="5354400" cy="3977280"/>
          </a:xfrm>
          <a:prstGeom prst="rect">
            <a:avLst/>
          </a:prstGeom>
        </p:spPr>
        <p:txBody>
          <a:bodyPr lIns="0" tIns="0" rIns="0" bIns="0">
            <a:normAutofit/>
          </a:bodyPr>
          <a:lstStyle/>
          <a:p>
            <a:endParaRPr lang="en-US" sz="4267" b="0" strike="noStrike" spc="-1">
              <a:latin typeface="Arial"/>
            </a:endParaRPr>
          </a:p>
        </p:txBody>
      </p:sp>
      <p:sp>
        <p:nvSpPr>
          <p:cNvPr id="111" name="PlaceHolder 3"/>
          <p:cNvSpPr>
            <a:spLocks noGrp="1"/>
          </p:cNvSpPr>
          <p:nvPr>
            <p:ph type="body"/>
          </p:nvPr>
        </p:nvSpPr>
        <p:spPr>
          <a:xfrm>
            <a:off x="6232320" y="1604640"/>
            <a:ext cx="5354400" cy="3977280"/>
          </a:xfrm>
          <a:prstGeom prst="rect">
            <a:avLst/>
          </a:prstGeom>
        </p:spPr>
        <p:txBody>
          <a:bodyPr lIns="0" tIns="0" rIns="0" bIns="0">
            <a:normAutofit/>
          </a:bodyPr>
          <a:lstStyle/>
          <a:p>
            <a:endParaRPr lang="en-US" sz="4267" b="0" strike="noStrike" spc="-1">
              <a:latin typeface="Arial"/>
            </a:endParaRPr>
          </a:p>
        </p:txBody>
      </p:sp>
      <p:sp>
        <p:nvSpPr>
          <p:cNvPr id="5" name="Fußzeilenplatzhalter 7">
            <a:extLst>
              <a:ext uri="{FF2B5EF4-FFF2-40B4-BE49-F238E27FC236}">
                <a16:creationId xmlns:a16="http://schemas.microsoft.com/office/drawing/2014/main" id="{80BEC743-6D0D-4943-A416-0AACAAE0710F}"/>
              </a:ext>
            </a:extLst>
          </p:cNvPr>
          <p:cNvSpPr>
            <a:spLocks noGrp="1"/>
          </p:cNvSpPr>
          <p:nvPr>
            <p:ph type="ftr" sz="quarter" idx="3"/>
          </p:nvPr>
        </p:nvSpPr>
        <p:spPr>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r>
              <a:rPr lang="de-DE"/>
              <a:t>W. Korten - NUSTAR Collaboration report</a:t>
            </a:r>
            <a:endParaRPr lang="de-DE" dirty="0"/>
          </a:p>
        </p:txBody>
      </p:sp>
    </p:spTree>
    <p:extLst>
      <p:ext uri="{BB962C8B-B14F-4D97-AF65-F5344CB8AC3E}">
        <p14:creationId xmlns:p14="http://schemas.microsoft.com/office/powerpoint/2010/main" val="40348689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Rectangle 5"/>
          <p:cNvSpPr/>
          <p:nvPr userDrawn="1"/>
        </p:nvSpPr>
        <p:spPr>
          <a:xfrm>
            <a:off x="11403107" y="0"/>
            <a:ext cx="788893" cy="6858000"/>
          </a:xfrm>
          <a:prstGeom prst="rect">
            <a:avLst/>
          </a:prstGeom>
          <a:solidFill>
            <a:schemeClr val="bg1"/>
          </a:solidFill>
          <a:ln w="15875" cap="flat" cmpd="sng" algn="ctr">
            <a:noFill/>
            <a:prstDash val="solid"/>
          </a:ln>
          <a:effectLst/>
        </p:spPr>
        <p:txBody>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7" y="979689"/>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000" smtClean="0">
                <a:solidFill>
                  <a:schemeClr val="bg2">
                    <a:lumMod val="10000"/>
                  </a:schemeClr>
                </a:solidFill>
                <a:latin typeface="Arial" panose="020B0604020202020204"/>
              </a:rPr>
              <a:pPr/>
              <a:t>‹#›</a:t>
            </a:fld>
            <a:endParaRPr lang="en-US" sz="1000" dirty="0">
              <a:solidFill>
                <a:schemeClr val="bg2">
                  <a:lumMod val="10000"/>
                </a:schemeClr>
              </a:solidFill>
              <a:latin typeface="Arial" panose="020B0604020202020204"/>
            </a:endParaRPr>
          </a:p>
        </p:txBody>
      </p:sp>
      <p:sp>
        <p:nvSpPr>
          <p:cNvPr id="11" name="Title 1"/>
          <p:cNvSpPr>
            <a:spLocks noGrp="1"/>
          </p:cNvSpPr>
          <p:nvPr>
            <p:ph type="title" hasCustomPrompt="1"/>
          </p:nvPr>
        </p:nvSpPr>
        <p:spPr>
          <a:xfrm>
            <a:off x="681472" y="979689"/>
            <a:ext cx="8953827" cy="650329"/>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dirty="0"/>
              <a:t>Click to edit master title style</a:t>
            </a:r>
          </a:p>
        </p:txBody>
      </p:sp>
      <p:sp>
        <p:nvSpPr>
          <p:cNvPr id="12" name="Content Placeholder 2"/>
          <p:cNvSpPr>
            <a:spLocks noGrp="1"/>
          </p:cNvSpPr>
          <p:nvPr>
            <p:ph idx="1"/>
          </p:nvPr>
        </p:nvSpPr>
        <p:spPr>
          <a:xfrm>
            <a:off x="681472" y="2032776"/>
            <a:ext cx="8953827" cy="3939399"/>
          </a:xfrm>
          <a:prstGeom prst="rect">
            <a:avLst/>
          </a:prstGeom>
        </p:spPr>
        <p:txBody>
          <a:bodyPr anchor="ctr">
            <a:normAutofit/>
          </a:bodyPr>
          <a:lstStyle>
            <a:lvl1pPr marL="228594" indent="-228594">
              <a:buClr>
                <a:srgbClr val="00B0F0"/>
              </a:buClr>
              <a:buFont typeface="Wingdings" pitchFamily="2" charset="2"/>
              <a:buChar char="§"/>
              <a:defRPr sz="3200" b="0" i="0">
                <a:solidFill>
                  <a:schemeClr val="tx1"/>
                </a:solidFill>
                <a:latin typeface="Arial" charset="0"/>
                <a:ea typeface="Arial" charset="0"/>
                <a:cs typeface="Arial" charset="0"/>
              </a:defRPr>
            </a:lvl1pPr>
            <a:lvl2pPr marL="685783" indent="-228594">
              <a:buClr>
                <a:srgbClr val="00B0F0"/>
              </a:buClr>
              <a:buFont typeface="Wingdings" pitchFamily="2" charset="2"/>
              <a:buChar char="§"/>
              <a:defRPr sz="3200" b="0" i="0">
                <a:solidFill>
                  <a:schemeClr val="tx1"/>
                </a:solidFill>
                <a:latin typeface="Arial" charset="0"/>
                <a:ea typeface="Arial" charset="0"/>
                <a:cs typeface="Arial" charset="0"/>
              </a:defRPr>
            </a:lvl2pPr>
            <a:lvl3pPr marL="1142971" indent="-228594">
              <a:buClr>
                <a:srgbClr val="00B0F0"/>
              </a:buClr>
              <a:buFont typeface="Wingdings" pitchFamily="2" charset="2"/>
              <a:buChar char="§"/>
              <a:defRPr sz="3200" b="0" i="0">
                <a:solidFill>
                  <a:schemeClr val="tx1"/>
                </a:solidFill>
                <a:latin typeface="Arial" charset="0"/>
                <a:ea typeface="Arial" charset="0"/>
                <a:cs typeface="Arial" charset="0"/>
              </a:defRPr>
            </a:lvl3pPr>
            <a:lvl4pPr marL="1600160" indent="-228594">
              <a:buClr>
                <a:srgbClr val="00B0F0"/>
              </a:buClr>
              <a:buFont typeface="Wingdings" pitchFamily="2" charset="2"/>
              <a:buChar char="§"/>
              <a:defRPr sz="3200" b="0" i="0">
                <a:solidFill>
                  <a:schemeClr val="tx1"/>
                </a:solidFill>
                <a:latin typeface="Arial" charset="0"/>
                <a:ea typeface="Arial" charset="0"/>
                <a:cs typeface="Arial" charset="0"/>
              </a:defRPr>
            </a:lvl4pPr>
            <a:lvl5pPr marL="2057349" indent="-228594">
              <a:buClr>
                <a:srgbClr val="00B0F0"/>
              </a:buClr>
              <a:buFont typeface="Wingdings" pitchFamily="2" charset="2"/>
              <a:buChar char="§"/>
              <a:defRPr sz="3200" b="0" i="0">
                <a:solidFill>
                  <a:schemeClr val="tx1"/>
                </a:solidFill>
                <a:latin typeface="Arial" charset="0"/>
                <a:ea typeface="Arial" charset="0"/>
                <a:cs typeface="Arial"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815651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endParaRPr lang="en-US"/>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a:p>
        </p:txBody>
      </p:sp>
      <p:sp>
        <p:nvSpPr>
          <p:cNvPr id="4" name="Datumsplatzhalter 3"/>
          <p:cNvSpPr>
            <a:spLocks noGrp="1"/>
          </p:cNvSpPr>
          <p:nvPr>
            <p:ph type="dt" sz="half" idx="10"/>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A7F5FC2C-62CC-4AFE-ADBE-A21884C0D50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7/6/2026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ußzeilenplatzhalter 4"/>
          <p:cNvSpPr>
            <a:spLocks noGrp="1"/>
          </p:cNvSpPr>
          <p:nvPr>
            <p:ph type="ftr" sz="quarter" idx="11"/>
          </p:nvPr>
        </p:nvSpPr>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32E53F30-2F68-4BA7-8C0A-C910EC03DF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77785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p:cNvSpPr>
            <a:spLocks noGrp="1"/>
          </p:cNvSpPr>
          <p:nvPr>
            <p:ph type="dt" sz="half" idx="10"/>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A7F5FC2C-62CC-4AFE-ADBE-A21884C0D50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7/6/2026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ußzeilenplatzhalter 4"/>
          <p:cNvSpPr>
            <a:spLocks noGrp="1"/>
          </p:cNvSpPr>
          <p:nvPr>
            <p:ph type="ftr" sz="quarter" idx="11"/>
          </p:nvPr>
        </p:nvSpPr>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32E53F30-2F68-4BA7-8C0A-C910EC03DF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33809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endParaRPr lang="en-US"/>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A7F5FC2C-62CC-4AFE-ADBE-A21884C0D50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7/6/2026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ußzeilenplatzhalter 4"/>
          <p:cNvSpPr>
            <a:spLocks noGrp="1"/>
          </p:cNvSpPr>
          <p:nvPr>
            <p:ph type="ftr" sz="quarter" idx="11"/>
          </p:nvPr>
        </p:nvSpPr>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32E53F30-2F68-4BA7-8C0A-C910EC03DF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1783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Inhaltsplatzhalter 2"/>
          <p:cNvSpPr>
            <a:spLocks noGrp="1"/>
          </p:cNvSpPr>
          <p:nvPr>
            <p:ph sz="half" idx="1"/>
          </p:nvPr>
        </p:nvSpPr>
        <p:spPr>
          <a:xfrm>
            <a:off x="838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Inhaltsplatzhalter 3"/>
          <p:cNvSpPr>
            <a:spLocks noGrp="1"/>
          </p:cNvSpPr>
          <p:nvPr>
            <p:ph sz="half" idx="2"/>
          </p:nvPr>
        </p:nvSpPr>
        <p:spPr>
          <a:xfrm>
            <a:off x="6172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umsplatzhalter 4"/>
          <p:cNvSpPr>
            <a:spLocks noGrp="1"/>
          </p:cNvSpPr>
          <p:nvPr>
            <p:ph type="dt" sz="half" idx="10"/>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A7F5FC2C-62CC-4AFE-ADBE-A21884C0D50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7/6/2026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ußzeilenplatzhalter 5"/>
          <p:cNvSpPr>
            <a:spLocks noGrp="1"/>
          </p:cNvSpPr>
          <p:nvPr>
            <p:ph type="ftr" sz="quarter" idx="11"/>
          </p:nvPr>
        </p:nvSpPr>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Foliennummernplatzhalter 6"/>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32E53F30-2F68-4BA7-8C0A-C910EC03DF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62863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endParaRPr lang="en-US"/>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7" name="Datumsplatzhalter 6"/>
          <p:cNvSpPr>
            <a:spLocks noGrp="1"/>
          </p:cNvSpPr>
          <p:nvPr>
            <p:ph type="dt" sz="half" idx="10"/>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A7F5FC2C-62CC-4AFE-ADBE-A21884C0D50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7/6/2026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ußzeilenplatzhalter 7"/>
          <p:cNvSpPr>
            <a:spLocks noGrp="1"/>
          </p:cNvSpPr>
          <p:nvPr>
            <p:ph type="ftr" sz="quarter" idx="11"/>
          </p:nvPr>
        </p:nvSpPr>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Foliennummernplatzhalter 8"/>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32E53F30-2F68-4BA7-8C0A-C910EC03DF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4208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01168-9E82-3B6A-02D7-EE42FD11D2B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5E7A4B1-8DEA-2249-2BE9-521F281C6B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8A32BA-D12E-390B-1B5D-E8433F8DF1D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405A339-580E-8CCA-38F7-011A3C89B4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42928B-1725-70A6-FF67-9AAFA2E4D5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C4EB8E0-4258-BAC4-6E0E-C49A274670D9}"/>
              </a:ext>
            </a:extLst>
          </p:cNvPr>
          <p:cNvSpPr>
            <a:spLocks noGrp="1"/>
          </p:cNvSpPr>
          <p:nvPr>
            <p:ph type="dt" sz="half" idx="10"/>
          </p:nvPr>
        </p:nvSpPr>
        <p:spPr/>
        <p:txBody>
          <a:bodyPr/>
          <a:lstStyle/>
          <a:p>
            <a:fld id="{D1468D7B-6BE2-498B-AB46-249D6ADD5881}" type="datetimeFigureOut">
              <a:rPr lang="en-GB" smtClean="0"/>
              <a:t>06/07/2026</a:t>
            </a:fld>
            <a:endParaRPr lang="en-GB"/>
          </a:p>
        </p:txBody>
      </p:sp>
      <p:sp>
        <p:nvSpPr>
          <p:cNvPr id="8" name="Footer Placeholder 7">
            <a:extLst>
              <a:ext uri="{FF2B5EF4-FFF2-40B4-BE49-F238E27FC236}">
                <a16:creationId xmlns:a16="http://schemas.microsoft.com/office/drawing/2014/main" id="{4CF603EA-BB2F-1CFB-3544-E99AE6F8964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2595D14-12B0-BC72-E4E1-8B7BA3C2F5E5}"/>
              </a:ext>
            </a:extLst>
          </p:cNvPr>
          <p:cNvSpPr>
            <a:spLocks noGrp="1"/>
          </p:cNvSpPr>
          <p:nvPr>
            <p:ph type="sldNum" sz="quarter" idx="12"/>
          </p:nvPr>
        </p:nvSpPr>
        <p:spPr/>
        <p:txBody>
          <a:bodyPr/>
          <a:lstStyle/>
          <a:p>
            <a:fld id="{E2AC5FC5-E1D9-487E-9938-414E05CC1AA9}" type="slidenum">
              <a:rPr lang="en-GB" smtClean="0"/>
              <a:t>‹#›</a:t>
            </a:fld>
            <a:endParaRPr lang="en-GB"/>
          </a:p>
        </p:txBody>
      </p:sp>
    </p:spTree>
    <p:extLst>
      <p:ext uri="{BB962C8B-B14F-4D97-AF65-F5344CB8AC3E}">
        <p14:creationId xmlns:p14="http://schemas.microsoft.com/office/powerpoint/2010/main" val="6604586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A7F5FC2C-62CC-4AFE-ADBE-A21884C0D50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7/6/2026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ußzeilenplatzhalter 3"/>
          <p:cNvSpPr>
            <a:spLocks noGrp="1"/>
          </p:cNvSpPr>
          <p:nvPr>
            <p:ph type="ftr" sz="quarter" idx="11"/>
          </p:nvPr>
        </p:nvSpPr>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liennummernplatzhalter 4"/>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32E53F30-2F68-4BA7-8C0A-C910EC03DF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05992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A7F5FC2C-62CC-4AFE-ADBE-A21884C0D50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7/6/2026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ußzeilenplatzhalter 2"/>
          <p:cNvSpPr>
            <a:spLocks noGrp="1"/>
          </p:cNvSpPr>
          <p:nvPr>
            <p:ph type="ftr" sz="quarter" idx="11"/>
          </p:nvPr>
        </p:nvSpPr>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liennummernplatzhalter 3"/>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32E53F30-2F68-4BA7-8C0A-C910EC03DF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40798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endParaRPr lang="en-US"/>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A7F5FC2C-62CC-4AFE-ADBE-A21884C0D50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7/6/2026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ußzeilenplatzhalter 5"/>
          <p:cNvSpPr>
            <a:spLocks noGrp="1"/>
          </p:cNvSpPr>
          <p:nvPr>
            <p:ph type="ftr" sz="quarter" idx="11"/>
          </p:nvPr>
        </p:nvSpPr>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Foliennummernplatzhalter 6"/>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32E53F30-2F68-4BA7-8C0A-C910EC03DF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14423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endParaRPr lang="en-US"/>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A7F5FC2C-62CC-4AFE-ADBE-A21884C0D50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7/6/2026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ußzeilenplatzhalter 5"/>
          <p:cNvSpPr>
            <a:spLocks noGrp="1"/>
          </p:cNvSpPr>
          <p:nvPr>
            <p:ph type="ftr" sz="quarter" idx="11"/>
          </p:nvPr>
        </p:nvSpPr>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Foliennummernplatzhalter 6"/>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32E53F30-2F68-4BA7-8C0A-C910EC03DF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74963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p:cNvSpPr>
            <a:spLocks noGrp="1"/>
          </p:cNvSpPr>
          <p:nvPr>
            <p:ph type="dt" sz="half" idx="10"/>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A7F5FC2C-62CC-4AFE-ADBE-A21884C0D50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7/6/2026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ußzeilenplatzhalter 4"/>
          <p:cNvSpPr>
            <a:spLocks noGrp="1"/>
          </p:cNvSpPr>
          <p:nvPr>
            <p:ph type="ftr" sz="quarter" idx="11"/>
          </p:nvPr>
        </p:nvSpPr>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32E53F30-2F68-4BA7-8C0A-C910EC03DF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88932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endParaRPr lang="en-US"/>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p:cNvSpPr>
            <a:spLocks noGrp="1"/>
          </p:cNvSpPr>
          <p:nvPr>
            <p:ph type="dt" sz="half" idx="10"/>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A7F5FC2C-62CC-4AFE-ADBE-A21884C0D50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7/6/2026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ußzeilenplatzhalter 4"/>
          <p:cNvSpPr>
            <a:spLocks noGrp="1"/>
          </p:cNvSpPr>
          <p:nvPr>
            <p:ph type="ftr" sz="quarter" idx="11"/>
          </p:nvPr>
        </p:nvSpPr>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32E53F30-2F68-4BA7-8C0A-C910EC03DF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22130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grpSp>
        <p:nvGrpSpPr>
          <p:cNvPr id="10" name="Gruppieren 9">
            <a:extLst>
              <a:ext uri="{FF2B5EF4-FFF2-40B4-BE49-F238E27FC236}">
                <a16:creationId xmlns:a16="http://schemas.microsoft.com/office/drawing/2014/main" id="{7040B52E-6118-F844-8FBE-85B6AFDC9E2A}"/>
              </a:ext>
            </a:extLst>
          </p:cNvPr>
          <p:cNvGrpSpPr/>
          <p:nvPr userDrawn="1"/>
        </p:nvGrpSpPr>
        <p:grpSpPr>
          <a:xfrm>
            <a:off x="2003438" y="1301599"/>
            <a:ext cx="9901692" cy="5170248"/>
            <a:chOff x="1502578" y="976199"/>
            <a:chExt cx="7426269" cy="3877686"/>
          </a:xfrm>
        </p:grpSpPr>
        <p:sp>
          <p:nvSpPr>
            <p:cNvPr id="4" name="Rechteck 3">
              <a:extLst>
                <a:ext uri="{FF2B5EF4-FFF2-40B4-BE49-F238E27FC236}">
                  <a16:creationId xmlns:a16="http://schemas.microsoft.com/office/drawing/2014/main" id="{3FAB316F-95F1-6040-AB6B-EF23A5D58FAF}"/>
                </a:ext>
              </a:extLst>
            </p:cNvPr>
            <p:cNvSpPr/>
            <p:nvPr userDrawn="1"/>
          </p:nvSpPr>
          <p:spPr>
            <a:xfrm>
              <a:off x="7781365" y="3854824"/>
              <a:ext cx="1147482" cy="9990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3200" dirty="0"/>
            </a:p>
          </p:txBody>
        </p:sp>
        <p:pic>
          <p:nvPicPr>
            <p:cNvPr id="8" name="Grafik 7">
              <a:extLst>
                <a:ext uri="{FF2B5EF4-FFF2-40B4-BE49-F238E27FC236}">
                  <a16:creationId xmlns:a16="http://schemas.microsoft.com/office/drawing/2014/main" id="{9DE39F29-B8C0-C64D-ADFE-A8AFF963CB1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02578" y="976199"/>
              <a:ext cx="6099496" cy="3877686"/>
            </a:xfrm>
            <a:prstGeom prst="rect">
              <a:avLst/>
            </a:prstGeom>
          </p:spPr>
        </p:pic>
      </p:grpSp>
      <p:sp>
        <p:nvSpPr>
          <p:cNvPr id="2" name="Titel 1"/>
          <p:cNvSpPr>
            <a:spLocks noGrp="1"/>
          </p:cNvSpPr>
          <p:nvPr>
            <p:ph type="ctrTitle"/>
          </p:nvPr>
        </p:nvSpPr>
        <p:spPr>
          <a:xfrm>
            <a:off x="2868706" y="3650765"/>
            <a:ext cx="5737412" cy="779867"/>
          </a:xfrm>
        </p:spPr>
        <p:txBody>
          <a:bodyPr anchor="b" anchorCtr="0">
            <a:noAutofit/>
          </a:bodyPr>
          <a:lstStyle>
            <a:lvl1pPr algn="ctr">
              <a:defRPr sz="3200">
                <a:solidFill>
                  <a:srgbClr val="666666"/>
                </a:solidFill>
              </a:defRPr>
            </a:lvl1pPr>
          </a:lstStyle>
          <a:p>
            <a:r>
              <a:rPr lang="de-DE"/>
              <a:t>Mastertitelformat bearbeiten</a:t>
            </a:r>
            <a:endParaRPr lang="de-DE" dirty="0"/>
          </a:p>
        </p:txBody>
      </p:sp>
      <p:sp>
        <p:nvSpPr>
          <p:cNvPr id="3" name="Untertitel 2"/>
          <p:cNvSpPr>
            <a:spLocks noGrp="1"/>
          </p:cNvSpPr>
          <p:nvPr>
            <p:ph type="subTitle" idx="1"/>
          </p:nvPr>
        </p:nvSpPr>
        <p:spPr>
          <a:xfrm>
            <a:off x="2868706" y="4430631"/>
            <a:ext cx="5737413" cy="709135"/>
          </a:xfrm>
        </p:spPr>
        <p:txBody>
          <a:bodyPr>
            <a:normAutofit/>
          </a:bodyPr>
          <a:lstStyle>
            <a:lvl1pPr marL="0" indent="0" algn="ctr">
              <a:buNone/>
              <a:defRPr sz="2000">
                <a:solidFill>
                  <a:schemeClr val="bg1">
                    <a:lumMod val="6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de-DE"/>
              <a:t>Master-Untertitelformat bearbeiten</a:t>
            </a:r>
            <a:endParaRPr lang="de-DE" dirty="0"/>
          </a:p>
        </p:txBody>
      </p:sp>
      <p:sp>
        <p:nvSpPr>
          <p:cNvPr id="13" name="Rechteck 12"/>
          <p:cNvSpPr/>
          <p:nvPr userDrawn="1"/>
        </p:nvSpPr>
        <p:spPr>
          <a:xfrm>
            <a:off x="538789" y="6650181"/>
            <a:ext cx="4495031" cy="20781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spTree>
    <p:extLst>
      <p:ext uri="{BB962C8B-B14F-4D97-AF65-F5344CB8AC3E}">
        <p14:creationId xmlns:p14="http://schemas.microsoft.com/office/powerpoint/2010/main" val="10057736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a:t>Mastertextformat bearbeiten</a:t>
            </a:r>
          </a:p>
        </p:txBody>
      </p:sp>
      <p:sp>
        <p:nvSpPr>
          <p:cNvPr id="6" name="Foliennummernplatzhalter 5"/>
          <p:cNvSpPr>
            <a:spLocks noGrp="1"/>
          </p:cNvSpPr>
          <p:nvPr>
            <p:ph type="sldNum" sz="quarter" idx="12"/>
          </p:nvPr>
        </p:nvSpPr>
        <p:spPr/>
        <p:txBody>
          <a:bodyPr/>
          <a:lstStyle/>
          <a:p>
            <a:fld id="{125CBDDA-5CCF-8748-8988-9DC6C8981774}" type="slidenum">
              <a:rPr lang="de-DE" smtClean="0"/>
              <a:t>‹#›</a:t>
            </a:fld>
            <a:endParaRPr lang="de-DE"/>
          </a:p>
        </p:txBody>
      </p:sp>
      <p:sp>
        <p:nvSpPr>
          <p:cNvPr id="5" name="Datumsplatzhalter 4"/>
          <p:cNvSpPr>
            <a:spLocks noGrp="1"/>
          </p:cNvSpPr>
          <p:nvPr>
            <p:ph type="dt" sz="half" idx="2"/>
          </p:nvPr>
        </p:nvSpPr>
        <p:spPr>
          <a:xfrm>
            <a:off x="9498063" y="6552644"/>
            <a:ext cx="1100380" cy="365125"/>
          </a:xfrm>
          <a:prstGeom prst="rect">
            <a:avLst/>
          </a:prstGeom>
        </p:spPr>
        <p:txBody>
          <a:bodyPr vert="horz" lIns="91440" tIns="45720" rIns="91440" bIns="45720" rtlCol="0" anchor="ctr"/>
          <a:lstStyle>
            <a:lvl1pPr algn="r">
              <a:defRPr sz="1000">
                <a:solidFill>
                  <a:schemeClr val="tx1"/>
                </a:solidFill>
              </a:defRPr>
            </a:lvl1pPr>
          </a:lstStyle>
          <a:p>
            <a:endParaRPr lang="de-DE" dirty="0"/>
          </a:p>
        </p:txBody>
      </p:sp>
      <p:sp>
        <p:nvSpPr>
          <p:cNvPr id="8" name="Fußzeilenplatzhalter 7"/>
          <p:cNvSpPr>
            <a:spLocks noGrp="1"/>
          </p:cNvSpPr>
          <p:nvPr>
            <p:ph type="ftr" sz="quarter" idx="3"/>
          </p:nvPr>
        </p:nvSpPr>
        <p:spPr>
          <a:xfrm>
            <a:off x="5283202" y="6560612"/>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r>
              <a:rPr lang="en-US"/>
              <a:t>15 Joint Scientif Council Meeting - Research </a:t>
            </a:r>
            <a:endParaRPr lang="de-DE" dirty="0"/>
          </a:p>
        </p:txBody>
      </p:sp>
      <p:sp>
        <p:nvSpPr>
          <p:cNvPr id="13" name="Textplatzhalter 12">
            <a:extLst>
              <a:ext uri="{FF2B5EF4-FFF2-40B4-BE49-F238E27FC236}">
                <a16:creationId xmlns:a16="http://schemas.microsoft.com/office/drawing/2014/main" id="{3BF80593-284C-244D-84D3-4D7255E83ADA}"/>
              </a:ext>
            </a:extLst>
          </p:cNvPr>
          <p:cNvSpPr>
            <a:spLocks noGrp="1"/>
          </p:cNvSpPr>
          <p:nvPr>
            <p:ph type="body" sz="quarter" idx="13" hasCustomPrompt="1"/>
          </p:nvPr>
        </p:nvSpPr>
        <p:spPr>
          <a:xfrm>
            <a:off x="423513" y="174172"/>
            <a:ext cx="8095055" cy="935045"/>
          </a:xfrm>
        </p:spPr>
        <p:txBody>
          <a:bodyPr anchor="b"/>
          <a:lstStyle>
            <a:lvl1pPr marL="0" indent="0" algn="l">
              <a:buNone/>
              <a:defRPr sz="2667" b="1"/>
            </a:lvl1pPr>
          </a:lstStyle>
          <a:p>
            <a:r>
              <a:rPr lang="de-DE" dirty="0"/>
              <a:t>Titel hinzufügen</a:t>
            </a:r>
          </a:p>
        </p:txBody>
      </p:sp>
    </p:spTree>
    <p:extLst>
      <p:ext uri="{BB962C8B-B14F-4D97-AF65-F5344CB8AC3E}">
        <p14:creationId xmlns:p14="http://schemas.microsoft.com/office/powerpoint/2010/main" val="20777631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609600" y="1600201"/>
            <a:ext cx="53848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a:t>Mastertextformat bearbeiten</a:t>
            </a:r>
          </a:p>
        </p:txBody>
      </p:sp>
      <p:sp>
        <p:nvSpPr>
          <p:cNvPr id="4" name="Inhaltsplatzhalter 3"/>
          <p:cNvSpPr>
            <a:spLocks noGrp="1"/>
          </p:cNvSpPr>
          <p:nvPr>
            <p:ph sz="half" idx="2"/>
          </p:nvPr>
        </p:nvSpPr>
        <p:spPr>
          <a:xfrm>
            <a:off x="6197600" y="1600201"/>
            <a:ext cx="53848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a:t>Mastertextformat bearbeiten</a:t>
            </a:r>
          </a:p>
        </p:txBody>
      </p:sp>
      <p:sp>
        <p:nvSpPr>
          <p:cNvPr id="7" name="Foliennummernplatzhalter 6"/>
          <p:cNvSpPr>
            <a:spLocks noGrp="1"/>
          </p:cNvSpPr>
          <p:nvPr>
            <p:ph type="sldNum" sz="quarter" idx="12"/>
          </p:nvPr>
        </p:nvSpPr>
        <p:spPr/>
        <p:txBody>
          <a:bodyPr/>
          <a:lstStyle/>
          <a:p>
            <a:fld id="{125CBDDA-5CCF-8748-8988-9DC6C8981774}" type="slidenum">
              <a:rPr lang="de-DE" smtClean="0"/>
              <a:t>‹#›</a:t>
            </a:fld>
            <a:endParaRPr lang="de-DE"/>
          </a:p>
        </p:txBody>
      </p:sp>
      <p:sp>
        <p:nvSpPr>
          <p:cNvPr id="6" name="Datumsplatzhalter 4"/>
          <p:cNvSpPr>
            <a:spLocks noGrp="1"/>
          </p:cNvSpPr>
          <p:nvPr>
            <p:ph type="dt" sz="half" idx="13"/>
          </p:nvPr>
        </p:nvSpPr>
        <p:spPr>
          <a:xfrm>
            <a:off x="9465335" y="6552644"/>
            <a:ext cx="1133108" cy="365125"/>
          </a:xfrm>
          <a:prstGeom prst="rect">
            <a:avLst/>
          </a:prstGeom>
        </p:spPr>
        <p:txBody>
          <a:bodyPr vert="horz" lIns="91440" tIns="45720" rIns="91440" bIns="45720" rtlCol="0" anchor="ctr"/>
          <a:lstStyle>
            <a:lvl1pPr algn="r">
              <a:defRPr sz="1000">
                <a:solidFill>
                  <a:schemeClr val="tx1"/>
                </a:solidFill>
              </a:defRPr>
            </a:lvl1pPr>
          </a:lstStyle>
          <a:p>
            <a:endParaRPr lang="de-DE" dirty="0"/>
          </a:p>
        </p:txBody>
      </p:sp>
      <p:sp>
        <p:nvSpPr>
          <p:cNvPr id="9" name="Fußzeilenplatzhalter 7"/>
          <p:cNvSpPr>
            <a:spLocks noGrp="1"/>
          </p:cNvSpPr>
          <p:nvPr>
            <p:ph type="ftr" sz="quarter" idx="3"/>
          </p:nvPr>
        </p:nvSpPr>
        <p:spPr>
          <a:xfrm>
            <a:off x="5283202" y="6560612"/>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r>
              <a:rPr lang="en-US"/>
              <a:t>15 Joint Scientif Council Meeting - Research </a:t>
            </a:r>
            <a:endParaRPr lang="de-DE" dirty="0"/>
          </a:p>
        </p:txBody>
      </p:sp>
    </p:spTree>
    <p:extLst>
      <p:ext uri="{BB962C8B-B14F-4D97-AF65-F5344CB8AC3E}">
        <p14:creationId xmlns:p14="http://schemas.microsoft.com/office/powerpoint/2010/main" val="23357364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5" name="Foliennummernplatzhalter 4"/>
          <p:cNvSpPr>
            <a:spLocks noGrp="1"/>
          </p:cNvSpPr>
          <p:nvPr>
            <p:ph type="sldNum" sz="quarter" idx="12"/>
          </p:nvPr>
        </p:nvSpPr>
        <p:spPr/>
        <p:txBody>
          <a:bodyPr/>
          <a:lstStyle/>
          <a:p>
            <a:fld id="{125CBDDA-5CCF-8748-8988-9DC6C8981774}" type="slidenum">
              <a:rPr lang="de-DE" smtClean="0"/>
              <a:t>‹#›</a:t>
            </a:fld>
            <a:endParaRPr lang="de-DE"/>
          </a:p>
        </p:txBody>
      </p:sp>
      <p:sp>
        <p:nvSpPr>
          <p:cNvPr id="4" name="Datumsplatzhalter 4"/>
          <p:cNvSpPr>
            <a:spLocks noGrp="1"/>
          </p:cNvSpPr>
          <p:nvPr>
            <p:ph type="dt" sz="half" idx="2"/>
          </p:nvPr>
        </p:nvSpPr>
        <p:spPr>
          <a:xfrm>
            <a:off x="9465335" y="6552644"/>
            <a:ext cx="1133108" cy="365125"/>
          </a:xfrm>
          <a:prstGeom prst="rect">
            <a:avLst/>
          </a:prstGeom>
        </p:spPr>
        <p:txBody>
          <a:bodyPr vert="horz" lIns="91440" tIns="45720" rIns="91440" bIns="45720" rtlCol="0" anchor="ctr"/>
          <a:lstStyle>
            <a:lvl1pPr algn="r">
              <a:defRPr sz="1000">
                <a:solidFill>
                  <a:schemeClr val="tx1"/>
                </a:solidFill>
              </a:defRPr>
            </a:lvl1pPr>
          </a:lstStyle>
          <a:p>
            <a:endParaRPr lang="de-DE" dirty="0"/>
          </a:p>
        </p:txBody>
      </p:sp>
      <p:sp>
        <p:nvSpPr>
          <p:cNvPr id="7" name="Fußzeilenplatzhalter 7"/>
          <p:cNvSpPr>
            <a:spLocks noGrp="1"/>
          </p:cNvSpPr>
          <p:nvPr>
            <p:ph type="ftr" sz="quarter" idx="3"/>
          </p:nvPr>
        </p:nvSpPr>
        <p:spPr>
          <a:xfrm>
            <a:off x="5283202" y="6560612"/>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r>
              <a:rPr lang="en-US"/>
              <a:t>15 Joint Scientif Council Meeting - Research </a:t>
            </a:r>
            <a:endParaRPr lang="de-DE" dirty="0"/>
          </a:p>
        </p:txBody>
      </p:sp>
    </p:spTree>
    <p:extLst>
      <p:ext uri="{BB962C8B-B14F-4D97-AF65-F5344CB8AC3E}">
        <p14:creationId xmlns:p14="http://schemas.microsoft.com/office/powerpoint/2010/main" val="125536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E49B8-82B5-1803-5A73-58670B9F8D5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2D52CE0-C1C0-1932-6ECA-BFB4FB1B86CB}"/>
              </a:ext>
            </a:extLst>
          </p:cNvPr>
          <p:cNvSpPr>
            <a:spLocks noGrp="1"/>
          </p:cNvSpPr>
          <p:nvPr>
            <p:ph type="dt" sz="half" idx="10"/>
          </p:nvPr>
        </p:nvSpPr>
        <p:spPr/>
        <p:txBody>
          <a:bodyPr/>
          <a:lstStyle/>
          <a:p>
            <a:fld id="{D1468D7B-6BE2-498B-AB46-249D6ADD5881}" type="datetimeFigureOut">
              <a:rPr lang="en-GB" smtClean="0"/>
              <a:t>06/07/2026</a:t>
            </a:fld>
            <a:endParaRPr lang="en-GB"/>
          </a:p>
        </p:txBody>
      </p:sp>
      <p:sp>
        <p:nvSpPr>
          <p:cNvPr id="4" name="Footer Placeholder 3">
            <a:extLst>
              <a:ext uri="{FF2B5EF4-FFF2-40B4-BE49-F238E27FC236}">
                <a16:creationId xmlns:a16="http://schemas.microsoft.com/office/drawing/2014/main" id="{66FA8F80-BCBF-2E82-A03E-7C6C6B033E7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D9A24DD-EA2D-A0D1-F4F2-DC9BBB2D49B3}"/>
              </a:ext>
            </a:extLst>
          </p:cNvPr>
          <p:cNvSpPr>
            <a:spLocks noGrp="1"/>
          </p:cNvSpPr>
          <p:nvPr>
            <p:ph type="sldNum" sz="quarter" idx="12"/>
          </p:nvPr>
        </p:nvSpPr>
        <p:spPr/>
        <p:txBody>
          <a:bodyPr/>
          <a:lstStyle/>
          <a:p>
            <a:fld id="{E2AC5FC5-E1D9-487E-9938-414E05CC1AA9}" type="slidenum">
              <a:rPr lang="en-GB" smtClean="0"/>
              <a:t>‹#›</a:t>
            </a:fld>
            <a:endParaRPr lang="en-GB"/>
          </a:p>
        </p:txBody>
      </p:sp>
    </p:spTree>
    <p:extLst>
      <p:ext uri="{BB962C8B-B14F-4D97-AF65-F5344CB8AC3E}">
        <p14:creationId xmlns:p14="http://schemas.microsoft.com/office/powerpoint/2010/main" val="14023177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PhAnim="0" type="title" preserve="1" userDrawn="1">
  <p:cSld name="Titelfolie">
    <p:spTree>
      <p:nvGrpSpPr>
        <p:cNvPr id="1" name=""/>
        <p:cNvGrpSpPr/>
        <p:nvPr/>
      </p:nvGrpSpPr>
      <p:grpSpPr bwMode="auto">
        <a:xfrm>
          <a:off x="0" y="0"/>
          <a:ext cx="0" cy="0"/>
          <a:chOff x="0" y="0"/>
          <a:chExt cx="0" cy="0"/>
        </a:xfrm>
      </p:grpSpPr>
      <p:pic>
        <p:nvPicPr>
          <p:cNvPr id="704108068" name="Grafik 5"/>
          <p:cNvPicPr>
            <a:picLocks noChangeAspect="1"/>
          </p:cNvPicPr>
          <p:nvPr userDrawn="1"/>
        </p:nvPicPr>
        <p:blipFill>
          <a:blip r:embed="rId2"/>
          <a:stretch/>
        </p:blipFill>
        <p:spPr bwMode="auto">
          <a:xfrm>
            <a:off x="729006" y="1212688"/>
            <a:ext cx="11236887" cy="5357794"/>
          </a:xfrm>
          <a:prstGeom prst="rect">
            <a:avLst/>
          </a:prstGeom>
        </p:spPr>
      </p:pic>
      <p:sp>
        <p:nvSpPr>
          <p:cNvPr id="427102139" name="Titel 1"/>
          <p:cNvSpPr>
            <a:spLocks noGrp="1"/>
          </p:cNvSpPr>
          <p:nvPr>
            <p:ph type="ctrTitle"/>
          </p:nvPr>
        </p:nvSpPr>
        <p:spPr bwMode="auto">
          <a:xfrm>
            <a:off x="1668751" y="3650764"/>
            <a:ext cx="8810020" cy="779866"/>
          </a:xfrm>
        </p:spPr>
        <p:txBody>
          <a:bodyPr anchor="b" anchorCtr="0">
            <a:noAutofit/>
          </a:bodyPr>
          <a:lstStyle>
            <a:lvl1pPr algn="ctr">
              <a:defRPr sz="3600">
                <a:solidFill>
                  <a:srgbClr val="333333"/>
                </a:solidFill>
              </a:defRPr>
            </a:lvl1pPr>
          </a:lstStyle>
          <a:p>
            <a:pPr>
              <a:defRPr/>
            </a:pPr>
            <a:r>
              <a:rPr lang="en-US"/>
              <a:t>Click to edit Master title style</a:t>
            </a:r>
            <a:endParaRPr lang="de-DE"/>
          </a:p>
        </p:txBody>
      </p:sp>
      <p:sp>
        <p:nvSpPr>
          <p:cNvPr id="803220169" name="Untertitel 2"/>
          <p:cNvSpPr>
            <a:spLocks noGrp="1"/>
          </p:cNvSpPr>
          <p:nvPr>
            <p:ph type="subTitle" idx="1"/>
          </p:nvPr>
        </p:nvSpPr>
        <p:spPr bwMode="auto">
          <a:xfrm>
            <a:off x="1828800" y="4430630"/>
            <a:ext cx="8534400" cy="584660"/>
          </a:xfrm>
        </p:spPr>
        <p:txBody>
          <a:bodyPr>
            <a:normAutofit/>
          </a:bodyPr>
          <a:lstStyle>
            <a:lvl1pPr marL="0" indent="0" algn="ctr">
              <a:buNone/>
              <a:defRPr sz="2000">
                <a:solidFill>
                  <a:srgbClr val="66666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defRPr/>
            </a:pPr>
            <a:r>
              <a:rPr lang="en-US"/>
              <a:t>Click to edit Master subtitle style</a:t>
            </a:r>
            <a:endParaRPr lang="de-DE"/>
          </a:p>
        </p:txBody>
      </p:sp>
      <p:sp>
        <p:nvSpPr>
          <p:cNvPr id="2133599355" name="Rechteck 12"/>
          <p:cNvSpPr/>
          <p:nvPr userDrawn="1"/>
        </p:nvSpPr>
        <p:spPr bwMode="auto">
          <a:xfrm>
            <a:off x="538788" y="6650182"/>
            <a:ext cx="11202807" cy="207818"/>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de-DE" sz="1800"/>
          </a:p>
        </p:txBody>
      </p:sp>
    </p:spTree>
    <p:extLst>
      <p:ext uri="{BB962C8B-B14F-4D97-AF65-F5344CB8AC3E}">
        <p14:creationId xmlns:p14="http://schemas.microsoft.com/office/powerpoint/2010/main" val="1367281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PhAnim="0" type="obj" preserve="1" userDrawn="1">
  <p:cSld name="Titel und Inhalt">
    <p:spTree>
      <p:nvGrpSpPr>
        <p:cNvPr id="1" name=""/>
        <p:cNvGrpSpPr/>
        <p:nvPr/>
      </p:nvGrpSpPr>
      <p:grpSpPr bwMode="auto">
        <a:xfrm>
          <a:off x="0" y="0"/>
          <a:ext cx="0" cy="0"/>
          <a:chOff x="0" y="0"/>
          <a:chExt cx="0" cy="0"/>
        </a:xfrm>
      </p:grpSpPr>
      <p:sp>
        <p:nvSpPr>
          <p:cNvPr id="56363487" name="Titel 1"/>
          <p:cNvSpPr>
            <a:spLocks noGrp="1"/>
          </p:cNvSpPr>
          <p:nvPr>
            <p:ph type="title"/>
          </p:nvPr>
        </p:nvSpPr>
        <p:spPr bwMode="auto">
          <a:xfrm>
            <a:off x="563421" y="271336"/>
            <a:ext cx="7446047" cy="787557"/>
          </a:xfrm>
        </p:spPr>
        <p:txBody>
          <a:bodyPr/>
          <a:lstStyle/>
          <a:p>
            <a:pPr>
              <a:defRPr/>
            </a:pPr>
            <a:r>
              <a:rPr lang="en-US"/>
              <a:t>Click to edit Master title style</a:t>
            </a:r>
            <a:endParaRPr lang="de-DE"/>
          </a:p>
        </p:txBody>
      </p:sp>
      <p:sp>
        <p:nvSpPr>
          <p:cNvPr id="1780999664" name="Inhaltsplatzhalter 2"/>
          <p:cNvSpPr>
            <a:spLocks noGrp="1"/>
          </p:cNvSpPr>
          <p:nvPr>
            <p:ph idx="1"/>
          </p:nvPr>
        </p:nvSpPr>
        <p:spPr bwMode="auto"/>
        <p:txBody>
          <a:body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de-DE"/>
          </a:p>
        </p:txBody>
      </p:sp>
    </p:spTree>
    <p:extLst>
      <p:ext uri="{BB962C8B-B14F-4D97-AF65-F5344CB8AC3E}">
        <p14:creationId xmlns:p14="http://schemas.microsoft.com/office/powerpoint/2010/main" val="10005288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PhAnim="0" type="twoObj" preserve="1" userDrawn="1">
  <p:cSld name="Zwei Inhalte">
    <p:spTree>
      <p:nvGrpSpPr>
        <p:cNvPr id="1" name=""/>
        <p:cNvGrpSpPr/>
        <p:nvPr/>
      </p:nvGrpSpPr>
      <p:grpSpPr bwMode="auto">
        <a:xfrm>
          <a:off x="0" y="0"/>
          <a:ext cx="0" cy="0"/>
          <a:chOff x="0" y="0"/>
          <a:chExt cx="0" cy="0"/>
        </a:xfrm>
      </p:grpSpPr>
      <p:sp>
        <p:nvSpPr>
          <p:cNvPr id="205571749" name="Titel 1"/>
          <p:cNvSpPr>
            <a:spLocks noGrp="1"/>
          </p:cNvSpPr>
          <p:nvPr>
            <p:ph type="title"/>
          </p:nvPr>
        </p:nvSpPr>
        <p:spPr bwMode="auto"/>
        <p:txBody>
          <a:bodyPr/>
          <a:lstStyle/>
          <a:p>
            <a:pPr>
              <a:defRPr/>
            </a:pPr>
            <a:r>
              <a:rPr lang="en-US"/>
              <a:t>Click to edit Master title style</a:t>
            </a:r>
            <a:endParaRPr lang="de-DE"/>
          </a:p>
        </p:txBody>
      </p:sp>
      <p:sp>
        <p:nvSpPr>
          <p:cNvPr id="1113182423" name="Inhaltsplatzhalter 2"/>
          <p:cNvSpPr>
            <a:spLocks noGrp="1"/>
          </p:cNvSpPr>
          <p:nvPr>
            <p:ph sz="half" idx="1"/>
          </p:nvPr>
        </p:nvSpPr>
        <p:spPr bwMode="auto">
          <a:xfrm>
            <a:off x="609600" y="1600201"/>
            <a:ext cx="53848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de-DE"/>
          </a:p>
        </p:txBody>
      </p:sp>
      <p:sp>
        <p:nvSpPr>
          <p:cNvPr id="1214715176" name="Inhaltsplatzhalter 3"/>
          <p:cNvSpPr>
            <a:spLocks noGrp="1"/>
          </p:cNvSpPr>
          <p:nvPr>
            <p:ph sz="half" idx="2"/>
          </p:nvPr>
        </p:nvSpPr>
        <p:spPr bwMode="auto">
          <a:xfrm>
            <a:off x="6197600" y="1600201"/>
            <a:ext cx="53848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de-DE"/>
          </a:p>
        </p:txBody>
      </p:sp>
    </p:spTree>
    <p:extLst>
      <p:ext uri="{BB962C8B-B14F-4D97-AF65-F5344CB8AC3E}">
        <p14:creationId xmlns:p14="http://schemas.microsoft.com/office/powerpoint/2010/main" val="41265549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PhAnim="0" type="titleOnly" preserve="1" userDrawn="1">
  <p:cSld name="Nur Titel">
    <p:spTree>
      <p:nvGrpSpPr>
        <p:cNvPr id="1" name=""/>
        <p:cNvGrpSpPr/>
        <p:nvPr/>
      </p:nvGrpSpPr>
      <p:grpSpPr bwMode="auto">
        <a:xfrm>
          <a:off x="0" y="0"/>
          <a:ext cx="0" cy="0"/>
          <a:chOff x="0" y="0"/>
          <a:chExt cx="0" cy="0"/>
        </a:xfrm>
      </p:grpSpPr>
      <p:sp>
        <p:nvSpPr>
          <p:cNvPr id="331290869" name="Titel 1"/>
          <p:cNvSpPr>
            <a:spLocks noGrp="1"/>
          </p:cNvSpPr>
          <p:nvPr>
            <p:ph type="title"/>
          </p:nvPr>
        </p:nvSpPr>
        <p:spPr bwMode="auto"/>
        <p:txBody>
          <a:bodyPr/>
          <a:lstStyle/>
          <a:p>
            <a:pPr>
              <a:defRPr/>
            </a:pPr>
            <a:r>
              <a:rPr lang="en-US"/>
              <a:t>Click to edit Master title style</a:t>
            </a:r>
            <a:endParaRPr lang="de-DE"/>
          </a:p>
        </p:txBody>
      </p:sp>
    </p:spTree>
    <p:extLst>
      <p:ext uri="{BB962C8B-B14F-4D97-AF65-F5344CB8AC3E}">
        <p14:creationId xmlns:p14="http://schemas.microsoft.com/office/powerpoint/2010/main" val="25618174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a:t>Mastertextformat bearbeiten</a:t>
            </a:r>
          </a:p>
        </p:txBody>
      </p:sp>
      <p:sp>
        <p:nvSpPr>
          <p:cNvPr id="6" name="Foliennummernplatzhalter 5"/>
          <p:cNvSpPr>
            <a:spLocks noGrp="1"/>
          </p:cNvSpPr>
          <p:nvPr>
            <p:ph type="sldNum" sz="quarter" idx="12"/>
          </p:nvPr>
        </p:nvSpPr>
        <p:spPr/>
        <p:txBody>
          <a:bodyPr/>
          <a:lstStyle/>
          <a:p>
            <a:fld id="{125CBDDA-5CCF-8748-8988-9DC6C8981774}" type="slidenum">
              <a:rPr lang="de-DE" smtClean="0"/>
              <a:t>‹#›</a:t>
            </a:fld>
            <a:endParaRPr lang="de-DE"/>
          </a:p>
        </p:txBody>
      </p:sp>
      <p:sp>
        <p:nvSpPr>
          <p:cNvPr id="5" name="Datumsplatzhalter 4"/>
          <p:cNvSpPr>
            <a:spLocks noGrp="1"/>
          </p:cNvSpPr>
          <p:nvPr>
            <p:ph type="dt" sz="half" idx="2"/>
          </p:nvPr>
        </p:nvSpPr>
        <p:spPr>
          <a:xfrm>
            <a:off x="9498063" y="6552644"/>
            <a:ext cx="1100380" cy="365125"/>
          </a:xfrm>
          <a:prstGeom prst="rect">
            <a:avLst/>
          </a:prstGeom>
        </p:spPr>
        <p:txBody>
          <a:bodyPr vert="horz" lIns="91440" tIns="45720" rIns="91440" bIns="45720" rtlCol="0" anchor="ctr"/>
          <a:lstStyle>
            <a:lvl1pPr algn="r">
              <a:defRPr sz="1000">
                <a:solidFill>
                  <a:schemeClr val="tx1"/>
                </a:solidFill>
              </a:defRPr>
            </a:lvl1pPr>
          </a:lstStyle>
          <a:p>
            <a:endParaRPr lang="de-DE" dirty="0"/>
          </a:p>
        </p:txBody>
      </p:sp>
      <p:sp>
        <p:nvSpPr>
          <p:cNvPr id="8" name="Fußzeilenplatzhalter 7"/>
          <p:cNvSpPr>
            <a:spLocks noGrp="1"/>
          </p:cNvSpPr>
          <p:nvPr>
            <p:ph type="ftr" sz="quarter" idx="3"/>
          </p:nvPr>
        </p:nvSpPr>
        <p:spPr>
          <a:xfrm>
            <a:off x="5283202" y="6560612"/>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r>
              <a:rPr lang="en-US"/>
              <a:t>19 Joint Scientif Council Meeting - Research </a:t>
            </a:r>
            <a:endParaRPr lang="de-DE" dirty="0"/>
          </a:p>
        </p:txBody>
      </p:sp>
      <p:sp>
        <p:nvSpPr>
          <p:cNvPr id="13" name="Textplatzhalter 12">
            <a:extLst>
              <a:ext uri="{FF2B5EF4-FFF2-40B4-BE49-F238E27FC236}">
                <a16:creationId xmlns:a16="http://schemas.microsoft.com/office/drawing/2014/main" id="{3BF80593-284C-244D-84D3-4D7255E83ADA}"/>
              </a:ext>
            </a:extLst>
          </p:cNvPr>
          <p:cNvSpPr>
            <a:spLocks noGrp="1"/>
          </p:cNvSpPr>
          <p:nvPr>
            <p:ph type="body" sz="quarter" idx="13" hasCustomPrompt="1"/>
          </p:nvPr>
        </p:nvSpPr>
        <p:spPr>
          <a:xfrm>
            <a:off x="423513" y="174172"/>
            <a:ext cx="8095055" cy="935045"/>
          </a:xfrm>
        </p:spPr>
        <p:txBody>
          <a:bodyPr anchor="b"/>
          <a:lstStyle>
            <a:lvl1pPr marL="0" indent="0" algn="l">
              <a:buNone/>
              <a:defRPr sz="2667" b="1"/>
            </a:lvl1pPr>
          </a:lstStyle>
          <a:p>
            <a:r>
              <a:rPr lang="de-DE" dirty="0"/>
              <a:t>Titel hinzufügen</a:t>
            </a:r>
          </a:p>
        </p:txBody>
      </p:sp>
    </p:spTree>
    <p:extLst>
      <p:ext uri="{BB962C8B-B14F-4D97-AF65-F5344CB8AC3E}">
        <p14:creationId xmlns:p14="http://schemas.microsoft.com/office/powerpoint/2010/main" val="9277397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95" name="Title Text"/>
          <p:cNvSpPr txBox="1">
            <a:spLocks noGrp="1"/>
          </p:cNvSpPr>
          <p:nvPr>
            <p:ph type="title"/>
          </p:nvPr>
        </p:nvSpPr>
        <p:spPr>
          <a:prstGeom prst="rect">
            <a:avLst/>
          </a:prstGeom>
        </p:spPr>
        <p:txBody>
          <a:bodyPr/>
          <a:lstStyle/>
          <a:p>
            <a:r>
              <a:t>Title Text</a:t>
            </a:r>
          </a:p>
        </p:txBody>
      </p:sp>
      <p:sp>
        <p:nvSpPr>
          <p:cNvPr id="96"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25136217"/>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a:t>Mastertextformat bearbeiten</a:t>
            </a:r>
          </a:p>
        </p:txBody>
      </p:sp>
      <p:sp>
        <p:nvSpPr>
          <p:cNvPr id="6" name="Foliennummernplatzhalter 5"/>
          <p:cNvSpPr>
            <a:spLocks noGrp="1"/>
          </p:cNvSpPr>
          <p:nvPr>
            <p:ph type="sldNum" sz="quarter" idx="12"/>
          </p:nvPr>
        </p:nvSpPr>
        <p:spPr/>
        <p:txBody>
          <a:bodyPr/>
          <a:lstStyle/>
          <a:p>
            <a:fld id="{125CBDDA-5CCF-8748-8988-9DC6C8981774}" type="slidenum">
              <a:rPr lang="de-DE" smtClean="0"/>
              <a:t>‹#›</a:t>
            </a:fld>
            <a:endParaRPr lang="de-DE"/>
          </a:p>
        </p:txBody>
      </p:sp>
      <p:sp>
        <p:nvSpPr>
          <p:cNvPr id="5" name="Datumsplatzhalter 4"/>
          <p:cNvSpPr>
            <a:spLocks noGrp="1"/>
          </p:cNvSpPr>
          <p:nvPr>
            <p:ph type="dt" sz="half" idx="2"/>
          </p:nvPr>
        </p:nvSpPr>
        <p:spPr>
          <a:xfrm>
            <a:off x="9498063" y="6552644"/>
            <a:ext cx="1100380" cy="365125"/>
          </a:xfrm>
          <a:prstGeom prst="rect">
            <a:avLst/>
          </a:prstGeom>
        </p:spPr>
        <p:txBody>
          <a:bodyPr vert="horz" lIns="91440" tIns="45720" rIns="91440" bIns="45720" rtlCol="0" anchor="ctr"/>
          <a:lstStyle>
            <a:lvl1pPr algn="r">
              <a:defRPr sz="1000">
                <a:solidFill>
                  <a:schemeClr val="tx1"/>
                </a:solidFill>
              </a:defRPr>
            </a:lvl1pPr>
          </a:lstStyle>
          <a:p>
            <a:endParaRPr lang="de-DE" dirty="0"/>
          </a:p>
        </p:txBody>
      </p:sp>
      <p:sp>
        <p:nvSpPr>
          <p:cNvPr id="8" name="Fußzeilenplatzhalter 7"/>
          <p:cNvSpPr>
            <a:spLocks noGrp="1"/>
          </p:cNvSpPr>
          <p:nvPr>
            <p:ph type="ftr" sz="quarter" idx="3"/>
          </p:nvPr>
        </p:nvSpPr>
        <p:spPr>
          <a:xfrm>
            <a:off x="5283202" y="6560612"/>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r>
              <a:rPr lang="en-US"/>
              <a:t>15 Joint Scientif Council Meeting - Research </a:t>
            </a:r>
            <a:endParaRPr lang="de-DE" dirty="0"/>
          </a:p>
        </p:txBody>
      </p:sp>
      <p:sp>
        <p:nvSpPr>
          <p:cNvPr id="13" name="Textplatzhalter 12">
            <a:extLst>
              <a:ext uri="{FF2B5EF4-FFF2-40B4-BE49-F238E27FC236}">
                <a16:creationId xmlns:a16="http://schemas.microsoft.com/office/drawing/2014/main" id="{3BF80593-284C-244D-84D3-4D7255E83ADA}"/>
              </a:ext>
            </a:extLst>
          </p:cNvPr>
          <p:cNvSpPr>
            <a:spLocks noGrp="1"/>
          </p:cNvSpPr>
          <p:nvPr>
            <p:ph type="body" sz="quarter" idx="13" hasCustomPrompt="1"/>
          </p:nvPr>
        </p:nvSpPr>
        <p:spPr>
          <a:xfrm>
            <a:off x="423513" y="174172"/>
            <a:ext cx="8095055" cy="935045"/>
          </a:xfrm>
        </p:spPr>
        <p:txBody>
          <a:bodyPr anchor="b"/>
          <a:lstStyle>
            <a:lvl1pPr marL="0" indent="0" algn="l">
              <a:buNone/>
              <a:defRPr sz="2667" b="1"/>
            </a:lvl1pPr>
          </a:lstStyle>
          <a:p>
            <a:r>
              <a:rPr lang="de-DE" dirty="0"/>
              <a:t>Titel hinzufügen</a:t>
            </a:r>
          </a:p>
        </p:txBody>
      </p:sp>
    </p:spTree>
    <p:extLst>
      <p:ext uri="{BB962C8B-B14F-4D97-AF65-F5344CB8AC3E}">
        <p14:creationId xmlns:p14="http://schemas.microsoft.com/office/powerpoint/2010/main" val="38830006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el und Inhalt">
  <p:cSld name="3_Titel und Inhalt">
    <p:spTree>
      <p:nvGrpSpPr>
        <p:cNvPr id="1" name="Shape 29"/>
        <p:cNvGrpSpPr/>
        <p:nvPr/>
      </p:nvGrpSpPr>
      <p:grpSpPr>
        <a:xfrm>
          <a:off x="0" y="0"/>
          <a:ext cx="0" cy="0"/>
          <a:chOff x="0" y="0"/>
          <a:chExt cx="0" cy="0"/>
        </a:xfrm>
      </p:grpSpPr>
      <p:sp>
        <p:nvSpPr>
          <p:cNvPr id="30" name="Google Shape;30;p5"/>
          <p:cNvSpPr txBox="1">
            <a:spLocks noGrp="1"/>
          </p:cNvSpPr>
          <p:nvPr>
            <p:ph type="body" idx="1"/>
          </p:nvPr>
        </p:nvSpPr>
        <p:spPr>
          <a:xfrm>
            <a:off x="423514" y="1450688"/>
            <a:ext cx="11226901" cy="4903585"/>
          </a:xfrm>
          <a:prstGeom prst="rect">
            <a:avLst/>
          </a:prstGeom>
          <a:noFill/>
          <a:ln>
            <a:noFill/>
          </a:ln>
        </p:spPr>
        <p:txBody>
          <a:bodyPr spcFirstLastPara="1" wrap="square" lIns="91425" tIns="45700" rIns="91425" bIns="45700" anchor="t" anchorCtr="0">
            <a:noAutofit/>
          </a:bodyPr>
          <a:lstStyle>
            <a:lvl1pPr marL="609585" lvl="0" indent="-457189" algn="l">
              <a:spcBef>
                <a:spcPts val="480"/>
              </a:spcBef>
              <a:spcAft>
                <a:spcPts val="0"/>
              </a:spcAft>
              <a:buSzPts val="1800"/>
              <a:buChar char="▪"/>
              <a:defRPr/>
            </a:lvl1pPr>
            <a:lvl2pPr marL="1219170" lvl="1" indent="-457189" algn="l">
              <a:spcBef>
                <a:spcPts val="480"/>
              </a:spcBef>
              <a:spcAft>
                <a:spcPts val="0"/>
              </a:spcAft>
              <a:buSzPts val="1800"/>
              <a:buChar char="▪"/>
              <a:defRPr/>
            </a:lvl2pPr>
            <a:lvl3pPr marL="1828754" lvl="2" indent="-457189" algn="l">
              <a:spcBef>
                <a:spcPts val="480"/>
              </a:spcBef>
              <a:spcAft>
                <a:spcPts val="0"/>
              </a:spcAft>
              <a:buSzPts val="1800"/>
              <a:buChar char="▪"/>
              <a:defRPr/>
            </a:lvl3pPr>
            <a:lvl4pPr marL="2438339" lvl="3" indent="-457189" algn="l">
              <a:spcBef>
                <a:spcPts val="480"/>
              </a:spcBef>
              <a:spcAft>
                <a:spcPts val="0"/>
              </a:spcAft>
              <a:buSzPts val="1800"/>
              <a:buChar char="▪"/>
              <a:defRPr/>
            </a:lvl4pPr>
            <a:lvl5pPr marL="3047924" lvl="4" indent="-457189" algn="l">
              <a:spcBef>
                <a:spcPts val="480"/>
              </a:spcBef>
              <a:spcAft>
                <a:spcPts val="0"/>
              </a:spcAft>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31" name="Google Shape;31;p5"/>
          <p:cNvSpPr txBox="1">
            <a:spLocks noGrp="1"/>
          </p:cNvSpPr>
          <p:nvPr>
            <p:ph type="sldNum" idx="12"/>
          </p:nvPr>
        </p:nvSpPr>
        <p:spPr>
          <a:xfrm>
            <a:off x="10687723" y="6552643"/>
            <a:ext cx="99319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rtl="0"/>
            <a:fld id="{00000000-1234-1234-1234-123412341234}" type="slidenum">
              <a:rPr lang="de-DE" smtClean="0"/>
              <a:pPr rtl="0"/>
              <a:t>‹#›</a:t>
            </a:fld>
            <a:endParaRPr lang="de-DE"/>
          </a:p>
        </p:txBody>
      </p:sp>
      <p:sp>
        <p:nvSpPr>
          <p:cNvPr id="32" name="Google Shape;32;p5"/>
          <p:cNvSpPr txBox="1">
            <a:spLocks noGrp="1"/>
          </p:cNvSpPr>
          <p:nvPr>
            <p:ph type="dt" idx="10"/>
          </p:nvPr>
        </p:nvSpPr>
        <p:spPr>
          <a:xfrm>
            <a:off x="9498063" y="6552644"/>
            <a:ext cx="110038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sz="100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5"/>
          <p:cNvSpPr txBox="1">
            <a:spLocks noGrp="1"/>
          </p:cNvSpPr>
          <p:nvPr>
            <p:ph type="ftr" idx="11"/>
          </p:nvPr>
        </p:nvSpPr>
        <p:spPr>
          <a:xfrm>
            <a:off x="5283202" y="6560612"/>
            <a:ext cx="4182132" cy="35715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1000">
                <a:solidFill>
                  <a:srgbClr val="333333"/>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body" idx="2"/>
          </p:nvPr>
        </p:nvSpPr>
        <p:spPr>
          <a:xfrm>
            <a:off x="423513" y="174172"/>
            <a:ext cx="8095055" cy="935045"/>
          </a:xfrm>
          <a:prstGeom prst="rect">
            <a:avLst/>
          </a:prstGeom>
          <a:noFill/>
          <a:ln>
            <a:noFill/>
          </a:ln>
        </p:spPr>
        <p:txBody>
          <a:bodyPr spcFirstLastPara="1" wrap="square" lIns="91425" tIns="45700" rIns="91425" bIns="45700" anchor="b" anchorCtr="0">
            <a:noAutofit/>
          </a:bodyPr>
          <a:lstStyle>
            <a:lvl1pPr marL="609585" lvl="0" indent="-304792" algn="l">
              <a:spcBef>
                <a:spcPts val="533"/>
              </a:spcBef>
              <a:spcAft>
                <a:spcPts val="0"/>
              </a:spcAft>
              <a:buSzPts val="2000"/>
              <a:buNone/>
              <a:defRPr sz="2667" b="1"/>
            </a:lvl1pPr>
            <a:lvl2pPr marL="1219170" lvl="1" indent="-457189" algn="l">
              <a:spcBef>
                <a:spcPts val="480"/>
              </a:spcBef>
              <a:spcAft>
                <a:spcPts val="0"/>
              </a:spcAft>
              <a:buSzPts val="1800"/>
              <a:buChar char="▪"/>
              <a:defRPr/>
            </a:lvl2pPr>
            <a:lvl3pPr marL="1828754" lvl="2" indent="-457189" algn="l">
              <a:spcBef>
                <a:spcPts val="480"/>
              </a:spcBef>
              <a:spcAft>
                <a:spcPts val="0"/>
              </a:spcAft>
              <a:buSzPts val="1800"/>
              <a:buChar char="▪"/>
              <a:defRPr/>
            </a:lvl3pPr>
            <a:lvl4pPr marL="2438339" lvl="3" indent="-457189" algn="l">
              <a:spcBef>
                <a:spcPts val="480"/>
              </a:spcBef>
              <a:spcAft>
                <a:spcPts val="0"/>
              </a:spcAft>
              <a:buSzPts val="1800"/>
              <a:buChar char="▪"/>
              <a:defRPr/>
            </a:lvl4pPr>
            <a:lvl5pPr marL="3047924" lvl="4" indent="-457189" algn="l">
              <a:spcBef>
                <a:spcPts val="480"/>
              </a:spcBef>
              <a:spcAft>
                <a:spcPts val="0"/>
              </a:spcAft>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9507196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PhAnim="0" type="blank" userDrawn="1">
  <p:cSld name="4_Titel und Inhalt">
    <p:bg>
      <p:bgPr>
        <a:solidFill>
          <a:srgbClr val="FFFFFF"/>
        </a:solidFill>
        <a:effectLst/>
      </p:bgPr>
    </p:bg>
    <p:spTree>
      <p:nvGrpSpPr>
        <p:cNvPr id="1" name=""/>
        <p:cNvGrpSpPr/>
        <p:nvPr/>
      </p:nvGrpSpPr>
      <p:grpSpPr bwMode="auto">
        <a:xfrm>
          <a:off x="0" y="0"/>
          <a:ext cx="0" cy="0"/>
          <a:chOff x="0" y="0"/>
          <a:chExt cx="0" cy="0"/>
        </a:xfrm>
      </p:grpSpPr>
      <p:cxnSp>
        <p:nvCxnSpPr>
          <p:cNvPr id="1553051004" name="Gerade Verbindung 26"/>
          <p:cNvCxnSpPr/>
          <p:nvPr/>
        </p:nvCxnSpPr>
        <p:spPr bwMode="auto">
          <a:xfrm>
            <a:off x="0" y="6732480"/>
            <a:ext cx="12192480" cy="480"/>
          </a:xfrm>
          <a:prstGeom prst="straightConnector1">
            <a:avLst/>
          </a:prstGeom>
          <a:ln w="203200">
            <a:solidFill>
              <a:srgbClr val="EAEAEA"/>
            </a:solidFill>
            <a:round/>
          </a:ln>
        </p:spPr>
      </p:cxnSp>
      <p:cxnSp>
        <p:nvCxnSpPr>
          <p:cNvPr id="1462292526" name="Gerade Verbindung 22"/>
          <p:cNvCxnSpPr/>
          <p:nvPr/>
        </p:nvCxnSpPr>
        <p:spPr bwMode="auto">
          <a:xfrm>
            <a:off x="0" y="1101600"/>
            <a:ext cx="12192480" cy="480"/>
          </a:xfrm>
          <a:prstGeom prst="straightConnector1">
            <a:avLst/>
          </a:prstGeom>
          <a:ln w="203200">
            <a:solidFill>
              <a:srgbClr val="EAEAEA"/>
            </a:solidFill>
            <a:round/>
          </a:ln>
        </p:spPr>
      </p:cxnSp>
      <p:sp>
        <p:nvSpPr>
          <p:cNvPr id="1328457626" name="Rechteck 23"/>
          <p:cNvSpPr/>
          <p:nvPr/>
        </p:nvSpPr>
        <p:spPr bwMode="auto">
          <a:xfrm>
            <a:off x="0" y="969600"/>
            <a:ext cx="268320" cy="268320"/>
          </a:xfrm>
          <a:prstGeom prst="rect">
            <a:avLst/>
          </a:prstGeom>
          <a:solidFill>
            <a:srgbClr val="FDBB63"/>
          </a:solidFill>
          <a:ln>
            <a:noFill/>
          </a:ln>
          <a:effectLst>
            <a:outerShdw blurRad="3996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lIns="120000" tIns="60000" rIns="120000" bIns="60000" anchor="ctr">
            <a:noAutofit/>
          </a:bodyPr>
          <a:lstStyle/>
          <a:p>
            <a:pPr algn="ctr" defTabSz="609585">
              <a:lnSpc>
                <a:spcPct val="100000"/>
              </a:lnSpc>
              <a:defRPr/>
            </a:pPr>
            <a:endParaRPr lang="de-DE" sz="2400" b="0" u="none" strike="noStrike">
              <a:solidFill>
                <a:schemeClr val="lt1"/>
              </a:solidFill>
              <a:latin typeface="Arial"/>
            </a:endParaRPr>
          </a:p>
        </p:txBody>
      </p:sp>
      <p:sp>
        <p:nvSpPr>
          <p:cNvPr id="1860679621" name="Rechteck 24"/>
          <p:cNvSpPr/>
          <p:nvPr/>
        </p:nvSpPr>
        <p:spPr bwMode="auto">
          <a:xfrm>
            <a:off x="0" y="6600000"/>
            <a:ext cx="270720" cy="270720"/>
          </a:xfrm>
          <a:prstGeom prst="rect">
            <a:avLst/>
          </a:prstGeom>
          <a:solidFill>
            <a:srgbClr val="FDBB63"/>
          </a:solidFill>
          <a:ln>
            <a:noFill/>
          </a:ln>
          <a:effectLst>
            <a:outerShdw blurRad="3996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lIns="120000" tIns="60000" rIns="120000" bIns="60000" anchor="ctr">
            <a:noAutofit/>
          </a:bodyPr>
          <a:lstStyle/>
          <a:p>
            <a:pPr algn="ctr" defTabSz="609585">
              <a:lnSpc>
                <a:spcPct val="100000"/>
              </a:lnSpc>
              <a:defRPr/>
            </a:pPr>
            <a:endParaRPr lang="de-DE" sz="2400" b="0" u="none" strike="noStrike">
              <a:solidFill>
                <a:schemeClr val="lt1"/>
              </a:solidFill>
              <a:latin typeface="Arial"/>
            </a:endParaRPr>
          </a:p>
        </p:txBody>
      </p:sp>
      <p:sp>
        <p:nvSpPr>
          <p:cNvPr id="1370398997" name="Textfeld 10"/>
          <p:cNvSpPr/>
          <p:nvPr/>
        </p:nvSpPr>
        <p:spPr bwMode="auto">
          <a:xfrm>
            <a:off x="442080" y="6601191"/>
            <a:ext cx="4702560" cy="275060"/>
          </a:xfrm>
          <a:prstGeom prst="rect">
            <a:avLst/>
          </a:prstGeom>
          <a:noFill/>
          <a:ln w="0">
            <a:noFill/>
          </a:ln>
        </p:spPr>
        <p:style>
          <a:lnRef idx="0">
            <a:srgbClr val="000000"/>
          </a:lnRef>
          <a:fillRef idx="0">
            <a:srgbClr val="000000"/>
          </a:fillRef>
          <a:effectRef idx="0">
            <a:srgbClr val="000000"/>
          </a:effectRef>
          <a:fontRef idx="minor"/>
        </p:style>
        <p:txBody>
          <a:bodyPr lIns="120000" tIns="60000" rIns="120000" bIns="60000" anchor="ctr">
            <a:spAutoFit/>
          </a:bodyPr>
          <a:lstStyle/>
          <a:p>
            <a:pPr defTabSz="457429">
              <a:lnSpc>
                <a:spcPct val="100000"/>
              </a:lnSpc>
              <a:tabLst>
                <a:tab pos="0" algn="l"/>
              </a:tabLst>
              <a:defRPr/>
            </a:pPr>
            <a:r>
              <a:rPr lang="de-DE" sz="1000" b="0" u="none" strike="noStrike">
                <a:solidFill>
                  <a:srgbClr val="333333"/>
                </a:solidFill>
                <a:latin typeface="Arial"/>
              </a:rPr>
              <a:t>FAIR GmbH | GSI GmbH</a:t>
            </a:r>
            <a:endParaRPr lang="de-DE" sz="1000" b="0" u="none" strike="noStrike">
              <a:solidFill>
                <a:srgbClr val="000000"/>
              </a:solidFill>
              <a:latin typeface="Arial"/>
            </a:endParaRPr>
          </a:p>
        </p:txBody>
      </p:sp>
      <p:sp>
        <p:nvSpPr>
          <p:cNvPr id="574326710" name="PlaceHolder 1"/>
          <p:cNvSpPr>
            <a:spLocks noGrp="1"/>
          </p:cNvSpPr>
          <p:nvPr>
            <p:ph type="body"/>
          </p:nvPr>
        </p:nvSpPr>
        <p:spPr bwMode="auto">
          <a:xfrm>
            <a:off x="423360" y="1450560"/>
            <a:ext cx="11226240" cy="4903200"/>
          </a:xfrm>
          <a:prstGeom prst="rect">
            <a:avLst/>
          </a:prstGeom>
          <a:noFill/>
          <a:ln w="0">
            <a:noFill/>
          </a:ln>
        </p:spPr>
        <p:txBody>
          <a:bodyPr lIns="91440" tIns="45720" rIns="91440" bIns="45720" anchor="t">
            <a:noAutofit/>
          </a:bodyPr>
          <a:lstStyle>
            <a:lvl1pPr marL="342711" indent="-342711" defTabSz="457429">
              <a:lnSpc>
                <a:spcPct val="100000"/>
              </a:lnSpc>
              <a:spcBef>
                <a:spcPts val="480"/>
              </a:spcBef>
              <a:buClr>
                <a:srgbClr val="FDBB63"/>
              </a:buClr>
              <a:buFont typeface="Wingdings"/>
              <a:buChar char=""/>
              <a:defRPr/>
            </a:lvl1pPr>
          </a:lstStyle>
          <a:p>
            <a:pPr marL="257040" indent="-257040" defTabSz="343080">
              <a:lnSpc>
                <a:spcPct val="100000"/>
              </a:lnSpc>
              <a:spcBef>
                <a:spcPts val="360"/>
              </a:spcBef>
              <a:buClr>
                <a:srgbClr val="FDBB63"/>
              </a:buClr>
              <a:buFont typeface="Wingdings"/>
              <a:buChar char=""/>
              <a:defRPr/>
            </a:pPr>
            <a:r>
              <a:rPr lang="de-DE" sz="2400" b="0" u="none" strike="noStrike">
                <a:solidFill>
                  <a:srgbClr val="333333"/>
                </a:solidFill>
                <a:latin typeface="Arial"/>
              </a:rPr>
              <a:t>Mastertextformat bearbeiten</a:t>
            </a:r>
            <a:endParaRPr/>
          </a:p>
        </p:txBody>
      </p:sp>
      <p:sp>
        <p:nvSpPr>
          <p:cNvPr id="143930505" name="PlaceHolder 2"/>
          <p:cNvSpPr>
            <a:spLocks noGrp="1"/>
          </p:cNvSpPr>
          <p:nvPr>
            <p:ph type="sldNum" idx="4"/>
          </p:nvPr>
        </p:nvSpPr>
        <p:spPr bwMode="auto">
          <a:xfrm>
            <a:off x="10687680" y="6552480"/>
            <a:ext cx="992640" cy="364800"/>
          </a:xfrm>
          <a:prstGeom prst="rect">
            <a:avLst/>
          </a:prstGeom>
          <a:noFill/>
          <a:ln w="0">
            <a:noFill/>
          </a:ln>
        </p:spPr>
        <p:txBody>
          <a:bodyPr lIns="91440" tIns="45720" rIns="91440" bIns="45720" anchor="ctr">
            <a:noAutofit/>
          </a:bodyPr>
          <a:lstStyle>
            <a:lvl1pPr indent="0" algn="r" defTabSz="609585">
              <a:lnSpc>
                <a:spcPct val="100000"/>
              </a:lnSpc>
              <a:buNone/>
              <a:defRPr lang="de-DE" sz="1000" b="0" u="none" strike="noStrike">
                <a:solidFill>
                  <a:srgbClr val="333333"/>
                </a:solidFill>
                <a:latin typeface="Arial"/>
              </a:defRPr>
            </a:lvl1pPr>
          </a:lstStyle>
          <a:p>
            <a:pPr>
              <a:defRPr/>
            </a:pPr>
            <a:fld id="{52CB4964-270E-4197-A3CA-E56197F94A11}" type="slidenum">
              <a:rPr lang="de-DE"/>
              <a:t>‹#›</a:t>
            </a:fld>
            <a:endParaRPr lang="de-DE">
              <a:solidFill>
                <a:srgbClr val="000000"/>
              </a:solidFill>
              <a:latin typeface="Times New Roman"/>
            </a:endParaRPr>
          </a:p>
        </p:txBody>
      </p:sp>
      <p:sp>
        <p:nvSpPr>
          <p:cNvPr id="1879408722" name="PlaceHolder 3"/>
          <p:cNvSpPr>
            <a:spLocks noGrp="1"/>
          </p:cNvSpPr>
          <p:nvPr>
            <p:ph type="dt" idx="5"/>
          </p:nvPr>
        </p:nvSpPr>
        <p:spPr bwMode="auto">
          <a:xfrm>
            <a:off x="9498240" y="6552480"/>
            <a:ext cx="1099680" cy="364800"/>
          </a:xfrm>
          <a:prstGeom prst="rect">
            <a:avLst/>
          </a:prstGeom>
          <a:noFill/>
          <a:ln w="0">
            <a:noFill/>
          </a:ln>
        </p:spPr>
        <p:txBody>
          <a:bodyPr lIns="91440" tIns="45720" rIns="91440" bIns="45720" anchor="ctr">
            <a:noAutofit/>
          </a:bodyPr>
          <a:lstStyle>
            <a:lvl1pPr indent="0">
              <a:buNone/>
              <a:defRPr lang="de-DE" sz="1850" b="0" u="none" strike="noStrike">
                <a:solidFill>
                  <a:srgbClr val="000000"/>
                </a:solidFill>
                <a:latin typeface="Times New Roman"/>
              </a:defRPr>
            </a:lvl1pPr>
          </a:lstStyle>
          <a:p>
            <a:pPr>
              <a:defRPr/>
            </a:pPr>
            <a:r>
              <a:rPr lang="de-DE"/>
              <a:t> </a:t>
            </a:r>
            <a:endParaRPr/>
          </a:p>
        </p:txBody>
      </p:sp>
      <p:sp>
        <p:nvSpPr>
          <p:cNvPr id="1696330652" name="PlaceHolder 4"/>
          <p:cNvSpPr>
            <a:spLocks noGrp="1"/>
          </p:cNvSpPr>
          <p:nvPr>
            <p:ph type="ftr" idx="6"/>
          </p:nvPr>
        </p:nvSpPr>
        <p:spPr bwMode="auto">
          <a:xfrm>
            <a:off x="5283360" y="6560640"/>
            <a:ext cx="4181760" cy="356640"/>
          </a:xfrm>
          <a:prstGeom prst="rect">
            <a:avLst/>
          </a:prstGeom>
          <a:noFill/>
          <a:ln w="0">
            <a:noFill/>
          </a:ln>
        </p:spPr>
        <p:txBody>
          <a:bodyPr lIns="91440" tIns="45720" rIns="91440" bIns="45720" anchor="ctr">
            <a:noAutofit/>
          </a:bodyPr>
          <a:lstStyle>
            <a:lvl1pPr indent="0" defTabSz="609585">
              <a:lnSpc>
                <a:spcPct val="100000"/>
              </a:lnSpc>
              <a:buNone/>
              <a:defRPr lang="en-US" sz="1000" b="0" u="none" strike="noStrike">
                <a:solidFill>
                  <a:srgbClr val="333333"/>
                </a:solidFill>
                <a:latin typeface="Arial"/>
              </a:defRPr>
            </a:lvl1pPr>
          </a:lstStyle>
          <a:p>
            <a:pPr>
              <a:defRPr/>
            </a:pPr>
            <a:r>
              <a:rPr lang="de-DE"/>
              <a:t> </a:t>
            </a:r>
            <a:endParaRPr lang="de-DE">
              <a:solidFill>
                <a:srgbClr val="000000"/>
              </a:solidFill>
              <a:latin typeface="Times New Roman"/>
            </a:endParaRPr>
          </a:p>
        </p:txBody>
      </p:sp>
      <p:sp>
        <p:nvSpPr>
          <p:cNvPr id="706206041" name="PlaceHolder 5"/>
          <p:cNvSpPr>
            <a:spLocks noGrp="1"/>
          </p:cNvSpPr>
          <p:nvPr>
            <p:ph type="body"/>
          </p:nvPr>
        </p:nvSpPr>
        <p:spPr bwMode="auto">
          <a:xfrm>
            <a:off x="423360" y="174240"/>
            <a:ext cx="8094720" cy="934560"/>
          </a:xfrm>
          <a:prstGeom prst="rect">
            <a:avLst/>
          </a:prstGeom>
          <a:noFill/>
          <a:ln w="0">
            <a:noFill/>
          </a:ln>
        </p:spPr>
        <p:txBody>
          <a:bodyPr lIns="91440" tIns="45720" rIns="91440" bIns="45720" anchor="b">
            <a:noAutofit/>
          </a:bodyPr>
          <a:lstStyle>
            <a:lvl1pPr indent="0" defTabSz="457429">
              <a:lnSpc>
                <a:spcPct val="100000"/>
              </a:lnSpc>
              <a:spcBef>
                <a:spcPts val="533"/>
              </a:spcBef>
              <a:buNone/>
              <a:tabLst>
                <a:tab pos="0" algn="l"/>
              </a:tabLst>
              <a:defRPr/>
            </a:lvl1pPr>
          </a:lstStyle>
          <a:p>
            <a:pPr indent="0" defTabSz="343080">
              <a:lnSpc>
                <a:spcPct val="100000"/>
              </a:lnSpc>
              <a:spcBef>
                <a:spcPts val="400"/>
              </a:spcBef>
              <a:buNone/>
              <a:tabLst>
                <a:tab pos="0" algn="l"/>
              </a:tabLst>
              <a:defRPr/>
            </a:pPr>
            <a:r>
              <a:rPr lang="de-DE" sz="2650" b="1" u="none" strike="noStrike">
                <a:solidFill>
                  <a:srgbClr val="333333"/>
                </a:solidFill>
                <a:latin typeface="Arial"/>
              </a:rPr>
              <a:t>Titel hinzufügen</a:t>
            </a:r>
            <a:endParaRPr lang="de-DE" sz="2650" b="0" u="none" strike="noStrike">
              <a:solidFill>
                <a:srgbClr val="333333"/>
              </a:solidFill>
              <a:latin typeface="Arial"/>
            </a:endParaRPr>
          </a:p>
        </p:txBody>
      </p:sp>
      <p:sp>
        <p:nvSpPr>
          <p:cNvPr id="1386831120" name="PlaceHolder 6"/>
          <p:cNvSpPr>
            <a:spLocks noGrp="1"/>
          </p:cNvSpPr>
          <p:nvPr>
            <p:ph type="title"/>
          </p:nvPr>
        </p:nvSpPr>
        <p:spPr bwMode="auto">
          <a:xfrm>
            <a:off x="609600" y="273600"/>
            <a:ext cx="10972320" cy="1144800"/>
          </a:xfrm>
          <a:prstGeom prst="rect">
            <a:avLst/>
          </a:prstGeom>
          <a:noFill/>
          <a:ln w="0">
            <a:noFill/>
          </a:ln>
        </p:spPr>
        <p:txBody>
          <a:bodyPr lIns="0" tIns="0" rIns="0" bIns="0" anchor="ctr">
            <a:noAutofit/>
          </a:bodyPr>
          <a:lstStyle>
            <a:lvl1pPr indent="0">
              <a:buNone/>
              <a:defRPr/>
            </a:lvl1pPr>
          </a:lstStyle>
          <a:p>
            <a:pPr indent="0">
              <a:buNone/>
              <a:defRPr/>
            </a:pPr>
            <a:r>
              <a:rPr lang="de-DE" sz="2400" b="0" u="none" strike="noStrike">
                <a:solidFill>
                  <a:schemeClr val="dk1"/>
                </a:solidFill>
                <a:latin typeface="Arial"/>
              </a:rPr>
              <a:t>Format des Titeltextes durch Klicken bearbeiten</a:t>
            </a:r>
            <a:endParaRPr/>
          </a:p>
        </p:txBody>
      </p:sp>
    </p:spTree>
    <p:extLst>
      <p:ext uri="{BB962C8B-B14F-4D97-AF65-F5344CB8AC3E}">
        <p14:creationId xmlns:p14="http://schemas.microsoft.com/office/powerpoint/2010/main" val="38362710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PhAnim="0" userDrawn="1">
  <p:cSld name="Leer">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633046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DBCA86-81BB-237F-09E5-B17AE6FADE9A}"/>
              </a:ext>
            </a:extLst>
          </p:cNvPr>
          <p:cNvSpPr>
            <a:spLocks noGrp="1"/>
          </p:cNvSpPr>
          <p:nvPr>
            <p:ph type="dt" sz="half" idx="10"/>
          </p:nvPr>
        </p:nvSpPr>
        <p:spPr/>
        <p:txBody>
          <a:bodyPr/>
          <a:lstStyle/>
          <a:p>
            <a:fld id="{D1468D7B-6BE2-498B-AB46-249D6ADD5881}" type="datetimeFigureOut">
              <a:rPr lang="en-GB" smtClean="0"/>
              <a:t>06/07/2026</a:t>
            </a:fld>
            <a:endParaRPr lang="en-GB"/>
          </a:p>
        </p:txBody>
      </p:sp>
      <p:sp>
        <p:nvSpPr>
          <p:cNvPr id="3" name="Footer Placeholder 2">
            <a:extLst>
              <a:ext uri="{FF2B5EF4-FFF2-40B4-BE49-F238E27FC236}">
                <a16:creationId xmlns:a16="http://schemas.microsoft.com/office/drawing/2014/main" id="{1BA1CB13-18FD-B38C-BC06-7B64F70AF9A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4A78D48-024B-A537-A07A-9FB56770CBBD}"/>
              </a:ext>
            </a:extLst>
          </p:cNvPr>
          <p:cNvSpPr>
            <a:spLocks noGrp="1"/>
          </p:cNvSpPr>
          <p:nvPr>
            <p:ph type="sldNum" sz="quarter" idx="12"/>
          </p:nvPr>
        </p:nvSpPr>
        <p:spPr/>
        <p:txBody>
          <a:bodyPr/>
          <a:lstStyle/>
          <a:p>
            <a:fld id="{E2AC5FC5-E1D9-487E-9938-414E05CC1AA9}" type="slidenum">
              <a:rPr lang="en-GB" smtClean="0"/>
              <a:t>‹#›</a:t>
            </a:fld>
            <a:endParaRPr lang="en-GB"/>
          </a:p>
        </p:txBody>
      </p:sp>
    </p:spTree>
    <p:extLst>
      <p:ext uri="{BB962C8B-B14F-4D97-AF65-F5344CB8AC3E}">
        <p14:creationId xmlns:p14="http://schemas.microsoft.com/office/powerpoint/2010/main" val="19419592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grpSp>
        <p:nvGrpSpPr>
          <p:cNvPr id="10" name="Gruppieren 9"/>
          <p:cNvGrpSpPr/>
          <p:nvPr userDrawn="1"/>
        </p:nvGrpSpPr>
        <p:grpSpPr>
          <a:xfrm>
            <a:off x="2003438" y="1301599"/>
            <a:ext cx="9901692" cy="5170248"/>
            <a:chOff x="1502578" y="976199"/>
            <a:chExt cx="7426269" cy="3877686"/>
          </a:xfrm>
        </p:grpSpPr>
        <p:sp>
          <p:nvSpPr>
            <p:cNvPr id="4" name="Rechteck 3"/>
            <p:cNvSpPr/>
            <p:nvPr userDrawn="1"/>
          </p:nvSpPr>
          <p:spPr>
            <a:xfrm>
              <a:off x="7781365" y="3854824"/>
              <a:ext cx="1147482" cy="9990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e-DE" sz="3200" b="0" i="0" u="none" strike="noStrike" kern="1200" cap="none" spc="0" normalizeH="0" baseline="0" noProof="0" dirty="0">
                <a:ln>
                  <a:noFill/>
                </a:ln>
                <a:solidFill>
                  <a:prstClr val="white"/>
                </a:solidFill>
                <a:effectLst/>
                <a:uLnTx/>
                <a:uFillTx/>
                <a:latin typeface="Arial"/>
                <a:ea typeface="+mn-ea"/>
                <a:cs typeface="+mn-cs"/>
              </a:endParaRPr>
            </a:p>
          </p:txBody>
        </p:sp>
        <p:pic>
          <p:nvPicPr>
            <p:cNvPr id="8" name="Grafik 7"/>
            <p:cNvPicPr>
              <a:picLocks noChangeAspect="1"/>
            </p:cNvPicPr>
            <p:nvPr userDrawn="1"/>
          </p:nvPicPr>
          <p:blipFill rotWithShape="1">
            <a:blip r:embed="rId2" cstate="screen"/>
            <a:srcRect/>
            <a:stretch>
              <a:fillRect/>
            </a:stretch>
          </p:blipFill>
          <p:spPr>
            <a:xfrm>
              <a:off x="1502578" y="976199"/>
              <a:ext cx="6099496" cy="3877686"/>
            </a:xfrm>
            <a:prstGeom prst="rect">
              <a:avLst/>
            </a:prstGeom>
          </p:spPr>
        </p:pic>
      </p:grpSp>
      <p:sp>
        <p:nvSpPr>
          <p:cNvPr id="2" name="Titel 1"/>
          <p:cNvSpPr>
            <a:spLocks noGrp="1"/>
          </p:cNvSpPr>
          <p:nvPr>
            <p:ph type="ctrTitle" hasCustomPrompt="1"/>
          </p:nvPr>
        </p:nvSpPr>
        <p:spPr>
          <a:xfrm>
            <a:off x="2868706" y="3650765"/>
            <a:ext cx="5737412" cy="779867"/>
          </a:xfrm>
        </p:spPr>
        <p:txBody>
          <a:bodyPr anchor="b" anchorCtr="0">
            <a:noAutofit/>
          </a:bodyPr>
          <a:lstStyle>
            <a:lvl1pPr algn="ctr">
              <a:defRPr sz="3200">
                <a:solidFill>
                  <a:srgbClr val="666666"/>
                </a:solidFill>
              </a:defRPr>
            </a:lvl1pPr>
          </a:lstStyle>
          <a:p>
            <a:r>
              <a:rPr lang="de-DE"/>
              <a:t>Mastertitelformat bearbeiten</a:t>
            </a:r>
            <a:endParaRPr lang="de-DE" dirty="0"/>
          </a:p>
        </p:txBody>
      </p:sp>
      <p:sp>
        <p:nvSpPr>
          <p:cNvPr id="3" name="Untertitel 2"/>
          <p:cNvSpPr>
            <a:spLocks noGrp="1"/>
          </p:cNvSpPr>
          <p:nvPr>
            <p:ph type="subTitle" idx="1" hasCustomPrompt="1"/>
          </p:nvPr>
        </p:nvSpPr>
        <p:spPr>
          <a:xfrm>
            <a:off x="2868706" y="4430631"/>
            <a:ext cx="5737413" cy="709135"/>
          </a:xfrm>
        </p:spPr>
        <p:txBody>
          <a:bodyPr>
            <a:normAutofit/>
          </a:bodyPr>
          <a:lstStyle>
            <a:lvl1pPr marL="0" indent="0" algn="ctr">
              <a:buNone/>
              <a:defRPr sz="2000">
                <a:solidFill>
                  <a:schemeClr val="bg1">
                    <a:lumMod val="6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de-DE"/>
              <a:t>Master-Untertitelformat bearbeiten</a:t>
            </a:r>
            <a:endParaRPr lang="de-DE" dirty="0"/>
          </a:p>
        </p:txBody>
      </p:sp>
      <p:sp>
        <p:nvSpPr>
          <p:cNvPr id="13" name="Rechteck 12"/>
          <p:cNvSpPr/>
          <p:nvPr userDrawn="1"/>
        </p:nvSpPr>
        <p:spPr>
          <a:xfrm>
            <a:off x="538789" y="6650181"/>
            <a:ext cx="4495031" cy="20781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7617452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p:txBody>
          <a:bodyPr/>
          <a:lstStyle/>
          <a:p>
            <a:pPr lvl="0"/>
            <a:r>
              <a:rPr lang="de-DE"/>
              <a:t>Mastertextformat bearbeiten</a:t>
            </a:r>
          </a:p>
        </p:txBody>
      </p:sp>
      <p:sp>
        <p:nvSpPr>
          <p:cNvPr id="6" name="Foliennummernplatzhalter 5"/>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25CBDDA-5CCF-8748-8988-9DC6C8981774}" type="slidenum">
              <a:rPr kumimoji="0" lang="de-DE" sz="1000" b="0" i="0" u="none" strike="noStrike" kern="1200" cap="none" spc="0" normalizeH="0" baseline="0" noProof="0" smtClean="0">
                <a:ln>
                  <a:noFill/>
                </a:ln>
                <a:solidFill>
                  <a:srgbClr val="333333"/>
                </a:solidFill>
                <a:effectLst/>
                <a:uLnTx/>
                <a:uFillTx/>
                <a:latin typeface="Arial" panose="020B0604020202020204"/>
                <a:ea typeface="+mn-ea"/>
                <a:cs typeface="Arial" panose="020B0604020202020204"/>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de-DE" sz="1000" b="0" i="0" u="none" strike="noStrike" kern="1200" cap="none" spc="0" normalizeH="0" baseline="0" noProof="0">
              <a:ln>
                <a:noFill/>
              </a:ln>
              <a:solidFill>
                <a:srgbClr val="333333"/>
              </a:solidFill>
              <a:effectLst/>
              <a:uLnTx/>
              <a:uFillTx/>
              <a:latin typeface="Arial" panose="020B0604020202020204"/>
              <a:ea typeface="+mn-ea"/>
              <a:cs typeface="Arial" panose="020B0604020202020204"/>
            </a:endParaRPr>
          </a:p>
        </p:txBody>
      </p:sp>
      <p:sp>
        <p:nvSpPr>
          <p:cNvPr id="5" name="Datumsplatzhalter 4"/>
          <p:cNvSpPr>
            <a:spLocks noGrp="1"/>
          </p:cNvSpPr>
          <p:nvPr>
            <p:ph type="dt" sz="half" idx="2"/>
          </p:nvPr>
        </p:nvSpPr>
        <p:spPr>
          <a:xfrm>
            <a:off x="9498063" y="6552644"/>
            <a:ext cx="1100380" cy="365125"/>
          </a:xfrm>
          <a:prstGeom prst="rect">
            <a:avLst/>
          </a:prstGeom>
        </p:spPr>
        <p:txBody>
          <a:bodyPr vert="horz" lIns="91440" tIns="45720" rIns="91440" bIns="45720" rtlCol="0" anchor="ctr"/>
          <a:lstStyle>
            <a:lvl1pPr algn="r">
              <a:defRPr sz="1000">
                <a:solidFill>
                  <a:schemeClr val="tx1"/>
                </a:solidFill>
              </a:defRPr>
            </a:lvl1pPr>
          </a:lstStyle>
          <a:p>
            <a:pPr marL="0" marR="0" lvl="0" indent="0" algn="r" defTabSz="609585"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Fußzeilenplatzhalter 7"/>
          <p:cNvSpPr>
            <a:spLocks noGrp="1"/>
          </p:cNvSpPr>
          <p:nvPr>
            <p:ph type="ftr" sz="quarter" idx="3"/>
          </p:nvPr>
        </p:nvSpPr>
        <p:spPr>
          <a:xfrm>
            <a:off x="5283202" y="6560612"/>
            <a:ext cx="4182132" cy="357157"/>
          </a:xfrm>
          <a:prstGeom prst="rect">
            <a:avLst/>
          </a:prstGeom>
        </p:spPr>
        <p:txBody>
          <a:bodyPr vert="horz" lIns="91440" tIns="45720" rIns="91440" bIns="45720" rtlCol="0" anchor="ctr"/>
          <a:lstStyle>
            <a:lvl1pPr algn="ctr">
              <a:defRPr sz="1000">
                <a:solidFill>
                  <a:srgbClr val="333333"/>
                </a:solidFill>
              </a:defRPr>
            </a:lvl1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33333"/>
                </a:solidFill>
                <a:effectLst/>
                <a:uLnTx/>
                <a:uFillTx/>
                <a:latin typeface="Arial"/>
                <a:ea typeface="+mn-ea"/>
                <a:cs typeface="+mn-cs"/>
              </a:rPr>
              <a:t>15 Joint Scientif Council Meeting - Research </a:t>
            </a:r>
            <a:endParaRPr kumimoji="0" lang="de-DE" sz="1000" b="0" i="0" u="none" strike="noStrike" kern="1200" cap="none" spc="0" normalizeH="0" baseline="0" noProof="0" dirty="0">
              <a:ln>
                <a:noFill/>
              </a:ln>
              <a:solidFill>
                <a:srgbClr val="333333"/>
              </a:solidFill>
              <a:effectLst/>
              <a:uLnTx/>
              <a:uFillTx/>
              <a:latin typeface="Arial"/>
              <a:ea typeface="+mn-ea"/>
              <a:cs typeface="+mn-cs"/>
            </a:endParaRPr>
          </a:p>
        </p:txBody>
      </p:sp>
      <p:sp>
        <p:nvSpPr>
          <p:cNvPr id="13" name="Textplatzhalter 12"/>
          <p:cNvSpPr>
            <a:spLocks noGrp="1"/>
          </p:cNvSpPr>
          <p:nvPr>
            <p:ph type="body" sz="quarter" idx="13" hasCustomPrompt="1"/>
          </p:nvPr>
        </p:nvSpPr>
        <p:spPr>
          <a:xfrm>
            <a:off x="423513" y="174172"/>
            <a:ext cx="8095055" cy="935045"/>
          </a:xfrm>
        </p:spPr>
        <p:txBody>
          <a:bodyPr anchor="b"/>
          <a:lstStyle>
            <a:lvl1pPr marL="0" indent="0" algn="l">
              <a:buNone/>
              <a:defRPr sz="2667" b="1"/>
            </a:lvl1pPr>
          </a:lstStyle>
          <a:p>
            <a:r>
              <a:rPr lang="de-DE" dirty="0"/>
              <a:t>Titel hinzufügen</a:t>
            </a:r>
          </a:p>
        </p:txBody>
      </p:sp>
    </p:spTree>
    <p:extLst>
      <p:ext uri="{BB962C8B-B14F-4D97-AF65-F5344CB8AC3E}">
        <p14:creationId xmlns:p14="http://schemas.microsoft.com/office/powerpoint/2010/main" val="2009756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25CBDDA-5CCF-8748-8988-9DC6C8981774}" type="slidenum">
              <a:rPr kumimoji="0" lang="de-DE" sz="1000" b="0" i="0" u="none" strike="noStrike" kern="1200" cap="none" spc="0" normalizeH="0" baseline="0" noProof="0" smtClean="0">
                <a:ln>
                  <a:noFill/>
                </a:ln>
                <a:solidFill>
                  <a:srgbClr val="333333"/>
                </a:solidFill>
                <a:effectLst/>
                <a:uLnTx/>
                <a:uFillTx/>
                <a:latin typeface="Arial" panose="020B0604020202020204"/>
                <a:ea typeface="+mn-ea"/>
                <a:cs typeface="Arial" panose="020B0604020202020204"/>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de-DE" sz="1000" b="0" i="0" u="none" strike="noStrike" kern="1200" cap="none" spc="0" normalizeH="0" baseline="0" noProof="0" dirty="0">
              <a:ln>
                <a:noFill/>
              </a:ln>
              <a:solidFill>
                <a:srgbClr val="333333"/>
              </a:solidFill>
              <a:effectLst/>
              <a:uLnTx/>
              <a:uFillTx/>
              <a:latin typeface="Arial" panose="020B0604020202020204"/>
              <a:ea typeface="+mn-ea"/>
              <a:cs typeface="Arial" panose="020B0604020202020204"/>
            </a:endParaRPr>
          </a:p>
        </p:txBody>
      </p:sp>
      <p:sp>
        <p:nvSpPr>
          <p:cNvPr id="4" name="Date Placeholder 3"/>
          <p:cNvSpPr>
            <a:spLocks noGrp="1"/>
          </p:cNvSpPr>
          <p:nvPr>
            <p:ph type="dt" sz="half" idx="11"/>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dirty="0">
              <a:ln>
                <a:noFill/>
              </a:ln>
              <a:solidFill>
                <a:srgbClr val="333333"/>
              </a:solidFill>
              <a:effectLst/>
              <a:uLnTx/>
              <a:uFillTx/>
              <a:latin typeface="Arial"/>
              <a:ea typeface="+mn-ea"/>
              <a:cs typeface="+mn-cs"/>
            </a:endParaRPr>
          </a:p>
        </p:txBody>
      </p:sp>
      <p:sp>
        <p:nvSpPr>
          <p:cNvPr id="5" name="Footer Placeholder 4"/>
          <p:cNvSpPr>
            <a:spLocks noGrp="1"/>
          </p:cNvSpPr>
          <p:nvPr>
            <p:ph type="ftr" sz="quarter" idx="12"/>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33333"/>
                </a:solidFill>
                <a:effectLst/>
                <a:uLnTx/>
                <a:uFillTx/>
                <a:latin typeface="Arial"/>
                <a:ea typeface="+mn-ea"/>
                <a:cs typeface="+mn-cs"/>
              </a:rPr>
              <a:t>15 Joint Scientif Council Meeting - Research </a:t>
            </a:r>
            <a:endParaRPr kumimoji="0" lang="de-DE" sz="1000" b="0" i="0" u="none" strike="noStrike" kern="1200" cap="none" spc="0" normalizeH="0" baseline="0" noProof="0" dirty="0">
              <a:ln>
                <a:noFill/>
              </a:ln>
              <a:solidFill>
                <a:srgbClr val="333333"/>
              </a:solidFill>
              <a:effectLst/>
              <a:uLnTx/>
              <a:uFillTx/>
              <a:latin typeface="Arial"/>
              <a:ea typeface="+mn-ea"/>
              <a:cs typeface="+mn-cs"/>
            </a:endParaRPr>
          </a:p>
        </p:txBody>
      </p:sp>
    </p:spTree>
    <p:extLst>
      <p:ext uri="{BB962C8B-B14F-4D97-AF65-F5344CB8AC3E}">
        <p14:creationId xmlns:p14="http://schemas.microsoft.com/office/powerpoint/2010/main" val="3308815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a:t>Mastertitelformat bearbeiten</a:t>
            </a:r>
          </a:p>
        </p:txBody>
      </p:sp>
      <p:sp>
        <p:nvSpPr>
          <p:cNvPr id="3" name="Inhaltsplatzhalter 2"/>
          <p:cNvSpPr>
            <a:spLocks noGrp="1"/>
          </p:cNvSpPr>
          <p:nvPr>
            <p:ph sz="half" idx="1" hasCustomPrompt="1"/>
          </p:nvPr>
        </p:nvSpPr>
        <p:spPr>
          <a:xfrm>
            <a:off x="609600" y="1600201"/>
            <a:ext cx="53848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a:t>Mastertextformat bearbeiten</a:t>
            </a:r>
          </a:p>
        </p:txBody>
      </p:sp>
      <p:sp>
        <p:nvSpPr>
          <p:cNvPr id="4" name="Inhaltsplatzhalter 3"/>
          <p:cNvSpPr>
            <a:spLocks noGrp="1"/>
          </p:cNvSpPr>
          <p:nvPr>
            <p:ph sz="half" idx="2" hasCustomPrompt="1"/>
          </p:nvPr>
        </p:nvSpPr>
        <p:spPr>
          <a:xfrm>
            <a:off x="6197600" y="1600201"/>
            <a:ext cx="53848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a:t>Mastertextformat bearbeiten</a:t>
            </a:r>
          </a:p>
        </p:txBody>
      </p:sp>
      <p:sp>
        <p:nvSpPr>
          <p:cNvPr id="7" name="Foliennummernplatzhalter 6"/>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25CBDDA-5CCF-8748-8988-9DC6C8981774}" type="slidenum">
              <a:rPr kumimoji="0" lang="de-DE" sz="1000" b="0" i="0" u="none" strike="noStrike" kern="1200" cap="none" spc="0" normalizeH="0" baseline="0" noProof="0" smtClean="0">
                <a:ln>
                  <a:noFill/>
                </a:ln>
                <a:solidFill>
                  <a:srgbClr val="333333"/>
                </a:solidFill>
                <a:effectLst/>
                <a:uLnTx/>
                <a:uFillTx/>
                <a:latin typeface="Arial" panose="020B0604020202020204"/>
                <a:ea typeface="+mn-ea"/>
                <a:cs typeface="Arial" panose="020B0604020202020204"/>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de-DE" sz="1000" b="0" i="0" u="none" strike="noStrike" kern="1200" cap="none" spc="0" normalizeH="0" baseline="0" noProof="0">
              <a:ln>
                <a:noFill/>
              </a:ln>
              <a:solidFill>
                <a:srgbClr val="333333"/>
              </a:solidFill>
              <a:effectLst/>
              <a:uLnTx/>
              <a:uFillTx/>
              <a:latin typeface="Arial" panose="020B0604020202020204"/>
              <a:ea typeface="+mn-ea"/>
              <a:cs typeface="Arial" panose="020B0604020202020204"/>
            </a:endParaRPr>
          </a:p>
        </p:txBody>
      </p:sp>
      <p:sp>
        <p:nvSpPr>
          <p:cNvPr id="6" name="Datumsplatzhalter 4"/>
          <p:cNvSpPr>
            <a:spLocks noGrp="1"/>
          </p:cNvSpPr>
          <p:nvPr>
            <p:ph type="dt" sz="half" idx="13"/>
          </p:nvPr>
        </p:nvSpPr>
        <p:spPr>
          <a:xfrm>
            <a:off x="9465335" y="6552644"/>
            <a:ext cx="1133108" cy="365125"/>
          </a:xfrm>
          <a:prstGeom prst="rect">
            <a:avLst/>
          </a:prstGeom>
        </p:spPr>
        <p:txBody>
          <a:bodyPr vert="horz" lIns="91440" tIns="45720" rIns="91440" bIns="45720" rtlCol="0" anchor="ctr"/>
          <a:lstStyle>
            <a:lvl1pPr algn="r">
              <a:defRPr sz="1000">
                <a:solidFill>
                  <a:schemeClr val="tx1"/>
                </a:solidFill>
              </a:defRPr>
            </a:lvl1pPr>
          </a:lstStyle>
          <a:p>
            <a:pPr marL="0" marR="0" lvl="0" indent="0" algn="r" defTabSz="609585"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Fußzeilenplatzhalter 7"/>
          <p:cNvSpPr>
            <a:spLocks noGrp="1"/>
          </p:cNvSpPr>
          <p:nvPr>
            <p:ph type="ftr" sz="quarter" idx="3"/>
          </p:nvPr>
        </p:nvSpPr>
        <p:spPr>
          <a:xfrm>
            <a:off x="5283202" y="6560612"/>
            <a:ext cx="4182132" cy="357157"/>
          </a:xfrm>
          <a:prstGeom prst="rect">
            <a:avLst/>
          </a:prstGeom>
        </p:spPr>
        <p:txBody>
          <a:bodyPr vert="horz" lIns="91440" tIns="45720" rIns="91440" bIns="45720" rtlCol="0" anchor="ctr"/>
          <a:lstStyle>
            <a:lvl1pPr algn="ctr">
              <a:defRPr sz="1000">
                <a:solidFill>
                  <a:srgbClr val="333333"/>
                </a:solidFill>
              </a:defRPr>
            </a:lvl1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33333"/>
                </a:solidFill>
                <a:effectLst/>
                <a:uLnTx/>
                <a:uFillTx/>
                <a:latin typeface="Arial"/>
                <a:ea typeface="+mn-ea"/>
                <a:cs typeface="+mn-cs"/>
              </a:rPr>
              <a:t>15 Joint Scientif Council Meeting - Research </a:t>
            </a:r>
            <a:endParaRPr kumimoji="0" lang="de-DE" sz="1000" b="0" i="0" u="none" strike="noStrike" kern="1200" cap="none" spc="0" normalizeH="0" baseline="0" noProof="0" dirty="0">
              <a:ln>
                <a:noFill/>
              </a:ln>
              <a:solidFill>
                <a:srgbClr val="333333"/>
              </a:solidFill>
              <a:effectLst/>
              <a:uLnTx/>
              <a:uFillTx/>
              <a:latin typeface="Arial"/>
              <a:ea typeface="+mn-ea"/>
              <a:cs typeface="+mn-cs"/>
            </a:endParaRPr>
          </a:p>
        </p:txBody>
      </p:sp>
    </p:spTree>
    <p:extLst>
      <p:ext uri="{BB962C8B-B14F-4D97-AF65-F5344CB8AC3E}">
        <p14:creationId xmlns:p14="http://schemas.microsoft.com/office/powerpoint/2010/main" val="967510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a:t>Mastertitelformat bearbeiten</a:t>
            </a:r>
          </a:p>
        </p:txBody>
      </p:sp>
      <p:sp>
        <p:nvSpPr>
          <p:cNvPr id="5" name="Foliennummernplatzhalter 4"/>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25CBDDA-5CCF-8748-8988-9DC6C8981774}" type="slidenum">
              <a:rPr kumimoji="0" lang="de-DE" sz="1000" b="0" i="0" u="none" strike="noStrike" kern="1200" cap="none" spc="0" normalizeH="0" baseline="0" noProof="0" smtClean="0">
                <a:ln>
                  <a:noFill/>
                </a:ln>
                <a:solidFill>
                  <a:srgbClr val="333333"/>
                </a:solidFill>
                <a:effectLst/>
                <a:uLnTx/>
                <a:uFillTx/>
                <a:latin typeface="Arial" panose="020B0604020202020204"/>
                <a:ea typeface="+mn-ea"/>
                <a:cs typeface="Arial" panose="020B0604020202020204"/>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de-DE" sz="1000" b="0" i="0" u="none" strike="noStrike" kern="1200" cap="none" spc="0" normalizeH="0" baseline="0" noProof="0">
              <a:ln>
                <a:noFill/>
              </a:ln>
              <a:solidFill>
                <a:srgbClr val="333333"/>
              </a:solidFill>
              <a:effectLst/>
              <a:uLnTx/>
              <a:uFillTx/>
              <a:latin typeface="Arial" panose="020B0604020202020204"/>
              <a:ea typeface="+mn-ea"/>
              <a:cs typeface="Arial" panose="020B0604020202020204"/>
            </a:endParaRPr>
          </a:p>
        </p:txBody>
      </p:sp>
      <p:sp>
        <p:nvSpPr>
          <p:cNvPr id="4" name="Datumsplatzhalter 4"/>
          <p:cNvSpPr>
            <a:spLocks noGrp="1"/>
          </p:cNvSpPr>
          <p:nvPr>
            <p:ph type="dt" sz="half" idx="2"/>
          </p:nvPr>
        </p:nvSpPr>
        <p:spPr>
          <a:xfrm>
            <a:off x="9465335" y="6552644"/>
            <a:ext cx="1133108" cy="365125"/>
          </a:xfrm>
          <a:prstGeom prst="rect">
            <a:avLst/>
          </a:prstGeom>
        </p:spPr>
        <p:txBody>
          <a:bodyPr vert="horz" lIns="91440" tIns="45720" rIns="91440" bIns="45720" rtlCol="0" anchor="ctr"/>
          <a:lstStyle>
            <a:lvl1pPr algn="r">
              <a:defRPr sz="1000">
                <a:solidFill>
                  <a:schemeClr val="tx1"/>
                </a:solidFill>
              </a:defRPr>
            </a:lvl1pPr>
          </a:lstStyle>
          <a:p>
            <a:pPr marL="0" marR="0" lvl="0" indent="0" algn="r" defTabSz="609585"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Fußzeilenplatzhalter 7"/>
          <p:cNvSpPr>
            <a:spLocks noGrp="1"/>
          </p:cNvSpPr>
          <p:nvPr>
            <p:ph type="ftr" sz="quarter" idx="3"/>
          </p:nvPr>
        </p:nvSpPr>
        <p:spPr>
          <a:xfrm>
            <a:off x="5283202" y="6560612"/>
            <a:ext cx="4182132" cy="357157"/>
          </a:xfrm>
          <a:prstGeom prst="rect">
            <a:avLst/>
          </a:prstGeom>
        </p:spPr>
        <p:txBody>
          <a:bodyPr vert="horz" lIns="91440" tIns="45720" rIns="91440" bIns="45720" rtlCol="0" anchor="ctr"/>
          <a:lstStyle>
            <a:lvl1pPr algn="ctr">
              <a:defRPr sz="1000">
                <a:solidFill>
                  <a:srgbClr val="333333"/>
                </a:solidFill>
              </a:defRPr>
            </a:lvl1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33333"/>
                </a:solidFill>
                <a:effectLst/>
                <a:uLnTx/>
                <a:uFillTx/>
                <a:latin typeface="Arial"/>
                <a:ea typeface="+mn-ea"/>
                <a:cs typeface="+mn-cs"/>
              </a:rPr>
              <a:t>15 Joint Scientif Council Meeting - Research </a:t>
            </a:r>
            <a:endParaRPr kumimoji="0" lang="de-DE" sz="1000" b="0" i="0" u="none" strike="noStrike" kern="1200" cap="none" spc="0" normalizeH="0" baseline="0" noProof="0" dirty="0">
              <a:ln>
                <a:noFill/>
              </a:ln>
              <a:solidFill>
                <a:srgbClr val="333333"/>
              </a:solidFill>
              <a:effectLst/>
              <a:uLnTx/>
              <a:uFillTx/>
              <a:latin typeface="Arial"/>
              <a:ea typeface="+mn-ea"/>
              <a:cs typeface="+mn-cs"/>
            </a:endParaRPr>
          </a:p>
        </p:txBody>
      </p:sp>
    </p:spTree>
    <p:extLst>
      <p:ext uri="{BB962C8B-B14F-4D97-AF65-F5344CB8AC3E}">
        <p14:creationId xmlns:p14="http://schemas.microsoft.com/office/powerpoint/2010/main" val="20153881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PhAnim="0" type="title" preserve="1" userDrawn="1">
  <p:cSld name="Titelfolie">
    <p:spTree>
      <p:nvGrpSpPr>
        <p:cNvPr id="1" name=""/>
        <p:cNvGrpSpPr/>
        <p:nvPr/>
      </p:nvGrpSpPr>
      <p:grpSpPr bwMode="auto">
        <a:xfrm>
          <a:off x="0" y="0"/>
          <a:ext cx="0" cy="0"/>
          <a:chOff x="0" y="0"/>
          <a:chExt cx="0" cy="0"/>
        </a:xfrm>
      </p:grpSpPr>
      <p:grpSp>
        <p:nvGrpSpPr>
          <p:cNvPr id="87739954" name="Gruppieren 9"/>
          <p:cNvGrpSpPr/>
          <p:nvPr userDrawn="1"/>
        </p:nvGrpSpPr>
        <p:grpSpPr bwMode="auto">
          <a:xfrm>
            <a:off x="2003438" y="1301599"/>
            <a:ext cx="9901692" cy="5170248"/>
            <a:chOff x="1502578" y="976199"/>
            <a:chExt cx="7426269" cy="3877686"/>
          </a:xfrm>
        </p:grpSpPr>
        <p:sp>
          <p:nvSpPr>
            <p:cNvPr id="4" name="Rechteck 3"/>
            <p:cNvSpPr/>
            <p:nvPr userDrawn="1"/>
          </p:nvSpPr>
          <p:spPr bwMode="auto">
            <a:xfrm>
              <a:off x="7781365" y="3854824"/>
              <a:ext cx="1147482" cy="9990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de-DE" sz="2400"/>
            </a:p>
          </p:txBody>
        </p:sp>
        <p:pic>
          <p:nvPicPr>
            <p:cNvPr id="8" name="Grafik 7"/>
            <p:cNvPicPr>
              <a:picLocks noChangeAspect="1"/>
            </p:cNvPicPr>
            <p:nvPr userDrawn="1"/>
          </p:nvPicPr>
          <p:blipFill>
            <a:blip r:embed="rId2" cstate="print">
              <a:extLst>
                <a:ext uri="{28A0092B-C50C-407E-A947-70E740481C1C}">
                  <a14:useLocalDpi xmlns:a14="http://schemas.microsoft.com/office/drawing/2010/main"/>
                </a:ext>
              </a:extLst>
            </a:blip>
            <a:stretch/>
          </p:blipFill>
          <p:spPr bwMode="auto">
            <a:xfrm>
              <a:off x="1502578" y="976199"/>
              <a:ext cx="6099496" cy="3877686"/>
            </a:xfrm>
            <a:prstGeom prst="rect">
              <a:avLst/>
            </a:prstGeom>
          </p:spPr>
        </p:pic>
      </p:grpSp>
      <p:sp>
        <p:nvSpPr>
          <p:cNvPr id="601103013" name="Titel 1"/>
          <p:cNvSpPr>
            <a:spLocks noGrp="1"/>
          </p:cNvSpPr>
          <p:nvPr>
            <p:ph type="ctrTitle"/>
          </p:nvPr>
        </p:nvSpPr>
        <p:spPr bwMode="auto">
          <a:xfrm>
            <a:off x="2868706" y="3650765"/>
            <a:ext cx="5737412" cy="779867"/>
          </a:xfrm>
        </p:spPr>
        <p:txBody>
          <a:bodyPr anchor="b" anchorCtr="0">
            <a:noAutofit/>
          </a:bodyPr>
          <a:lstStyle>
            <a:lvl1pPr algn="ctr">
              <a:defRPr sz="3200">
                <a:solidFill>
                  <a:srgbClr val="666666"/>
                </a:solidFill>
              </a:defRPr>
            </a:lvl1pPr>
          </a:lstStyle>
          <a:p>
            <a:pPr>
              <a:defRPr/>
            </a:pPr>
            <a:r>
              <a:rPr lang="de-DE"/>
              <a:t>Mastertitelformat bearbeiten</a:t>
            </a:r>
            <a:endParaRPr/>
          </a:p>
        </p:txBody>
      </p:sp>
      <p:sp>
        <p:nvSpPr>
          <p:cNvPr id="496565379" name="Untertitel 2"/>
          <p:cNvSpPr>
            <a:spLocks noGrp="1"/>
          </p:cNvSpPr>
          <p:nvPr>
            <p:ph type="subTitle" idx="1"/>
          </p:nvPr>
        </p:nvSpPr>
        <p:spPr bwMode="auto">
          <a:xfrm>
            <a:off x="2868706" y="4430631"/>
            <a:ext cx="5737413" cy="709135"/>
          </a:xfrm>
        </p:spPr>
        <p:txBody>
          <a:bodyPr>
            <a:normAutofit/>
          </a:bodyPr>
          <a:lstStyle>
            <a:lvl1pPr marL="0" indent="0" algn="ctr">
              <a:buNone/>
              <a:defRPr sz="2000">
                <a:solidFill>
                  <a:schemeClr val="bg1">
                    <a:lumMod val="6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pPr>
              <a:defRPr/>
            </a:pPr>
            <a:r>
              <a:rPr lang="de-DE"/>
              <a:t>Master-Untertitelformat bearbeiten</a:t>
            </a:r>
            <a:endParaRPr/>
          </a:p>
        </p:txBody>
      </p:sp>
      <p:sp>
        <p:nvSpPr>
          <p:cNvPr id="634035495" name="Rechteck 12"/>
          <p:cNvSpPr/>
          <p:nvPr userDrawn="1"/>
        </p:nvSpPr>
        <p:spPr bwMode="auto">
          <a:xfrm>
            <a:off x="538789" y="6650181"/>
            <a:ext cx="4495031" cy="20781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de-DE" sz="1800"/>
          </a:p>
        </p:txBody>
      </p:sp>
    </p:spTree>
    <p:extLst>
      <p:ext uri="{BB962C8B-B14F-4D97-AF65-F5344CB8AC3E}">
        <p14:creationId xmlns:p14="http://schemas.microsoft.com/office/powerpoint/2010/main" val="10447106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PhAnim="0" preserve="1" userDrawn="1">
  <p:cSld name="Titel und Inhalt">
    <p:spTree>
      <p:nvGrpSpPr>
        <p:cNvPr id="1" name=""/>
        <p:cNvGrpSpPr/>
        <p:nvPr/>
      </p:nvGrpSpPr>
      <p:grpSpPr bwMode="auto">
        <a:xfrm>
          <a:off x="0" y="0"/>
          <a:ext cx="0" cy="0"/>
          <a:chOff x="0" y="0"/>
          <a:chExt cx="0" cy="0"/>
        </a:xfrm>
      </p:grpSpPr>
      <p:sp>
        <p:nvSpPr>
          <p:cNvPr id="1983014551" name="Inhaltsplatzhalter 2"/>
          <p:cNvSpPr>
            <a:spLocks noGrp="1"/>
          </p:cNvSpPr>
          <p:nvPr>
            <p:ph idx="1"/>
          </p:nvPr>
        </p:nvSpPr>
        <p:spPr bwMode="auto"/>
        <p:txBody>
          <a:bodyPr/>
          <a:lstStyle/>
          <a:p>
            <a:pPr lvl="0">
              <a:defRPr/>
            </a:pPr>
            <a:r>
              <a:rPr lang="de-DE"/>
              <a:t>Mastertextformat bearbeiten</a:t>
            </a:r>
            <a:endParaRPr/>
          </a:p>
        </p:txBody>
      </p:sp>
      <p:sp>
        <p:nvSpPr>
          <p:cNvPr id="673508719" name="Foliennummernplatzhalter 5"/>
          <p:cNvSpPr>
            <a:spLocks noGrp="1"/>
          </p:cNvSpPr>
          <p:nvPr>
            <p:ph type="sldNum" sz="quarter" idx="12"/>
          </p:nvPr>
        </p:nvSpPr>
        <p:spPr bwMode="auto"/>
        <p:txBody>
          <a:bodyPr/>
          <a:lstStyle/>
          <a:p>
            <a:pPr>
              <a:defRPr/>
            </a:pPr>
            <a:fld id="{125CBDDA-5CCF-8748-8988-9DC6C8981774}" type="slidenum">
              <a:rPr lang="de-DE"/>
              <a:t>‹#›</a:t>
            </a:fld>
            <a:endParaRPr lang="de-DE"/>
          </a:p>
        </p:txBody>
      </p:sp>
      <p:sp>
        <p:nvSpPr>
          <p:cNvPr id="1616730836" name="Datumsplatzhalter 4"/>
          <p:cNvSpPr>
            <a:spLocks noGrp="1"/>
          </p:cNvSpPr>
          <p:nvPr>
            <p:ph type="dt" sz="half" idx="2"/>
          </p:nvPr>
        </p:nvSpPr>
        <p:spPr bwMode="auto">
          <a:xfrm>
            <a:off x="9498063" y="6552644"/>
            <a:ext cx="1100380" cy="365125"/>
          </a:xfrm>
          <a:prstGeom prst="rect">
            <a:avLst/>
          </a:prstGeom>
        </p:spPr>
        <p:txBody>
          <a:bodyPr vert="horz" lIns="91440" tIns="45720" rIns="91440" bIns="45720" rtlCol="0" anchor="ctr"/>
          <a:lstStyle>
            <a:lvl1pPr algn="r">
              <a:defRPr sz="1000">
                <a:solidFill>
                  <a:schemeClr val="tx1"/>
                </a:solidFill>
              </a:defRPr>
            </a:lvl1pPr>
          </a:lstStyle>
          <a:p>
            <a:pPr>
              <a:defRPr/>
            </a:pPr>
            <a:r>
              <a:rPr lang="de-DE"/>
              <a:t>31.03.14</a:t>
            </a:r>
            <a:endParaRPr/>
          </a:p>
        </p:txBody>
      </p:sp>
      <p:sp>
        <p:nvSpPr>
          <p:cNvPr id="2081889361" name="Fußzeilenplatzhalter 7"/>
          <p:cNvSpPr>
            <a:spLocks noGrp="1"/>
          </p:cNvSpPr>
          <p:nvPr>
            <p:ph type="ftr" sz="quarter" idx="3"/>
          </p:nvPr>
        </p:nvSpPr>
        <p:spPr bwMode="auto">
          <a:xfrm>
            <a:off x="5283202" y="6560612"/>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defRPr/>
            </a:pPr>
            <a:r>
              <a:rPr lang="de-DE"/>
              <a:t>Name/Vortragstitel</a:t>
            </a:r>
            <a:endParaRPr/>
          </a:p>
        </p:txBody>
      </p:sp>
      <p:sp>
        <p:nvSpPr>
          <p:cNvPr id="1100034996" name="Textplatzhalter 12"/>
          <p:cNvSpPr>
            <a:spLocks noGrp="1"/>
          </p:cNvSpPr>
          <p:nvPr>
            <p:ph type="body" sz="quarter" idx="13" hasCustomPrompt="1"/>
          </p:nvPr>
        </p:nvSpPr>
        <p:spPr bwMode="auto">
          <a:xfrm>
            <a:off x="423513" y="174172"/>
            <a:ext cx="8095055" cy="935045"/>
          </a:xfrm>
        </p:spPr>
        <p:txBody>
          <a:bodyPr anchor="b"/>
          <a:lstStyle>
            <a:lvl1pPr marL="0" indent="0" algn="l">
              <a:buNone/>
              <a:defRPr sz="2667" b="1"/>
            </a:lvl1pPr>
          </a:lstStyle>
          <a:p>
            <a:pPr>
              <a:defRPr/>
            </a:pPr>
            <a:r>
              <a:rPr lang="de-DE"/>
              <a:t>Titel hinzufügen</a:t>
            </a:r>
            <a:endParaRPr/>
          </a:p>
        </p:txBody>
      </p:sp>
    </p:spTree>
    <p:extLst>
      <p:ext uri="{BB962C8B-B14F-4D97-AF65-F5344CB8AC3E}">
        <p14:creationId xmlns:p14="http://schemas.microsoft.com/office/powerpoint/2010/main" val="22023244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PhAnim="0" type="twoObj" preserve="1" userDrawn="1">
  <p:cSld name="Zwei Inhalte">
    <p:spTree>
      <p:nvGrpSpPr>
        <p:cNvPr id="1" name=""/>
        <p:cNvGrpSpPr/>
        <p:nvPr/>
      </p:nvGrpSpPr>
      <p:grpSpPr bwMode="auto">
        <a:xfrm>
          <a:off x="0" y="0"/>
          <a:ext cx="0" cy="0"/>
          <a:chOff x="0" y="0"/>
          <a:chExt cx="0" cy="0"/>
        </a:xfrm>
      </p:grpSpPr>
      <p:sp>
        <p:nvSpPr>
          <p:cNvPr id="710437106" name="Titel 1"/>
          <p:cNvSpPr>
            <a:spLocks noGrp="1"/>
          </p:cNvSpPr>
          <p:nvPr>
            <p:ph type="title"/>
          </p:nvPr>
        </p:nvSpPr>
        <p:spPr bwMode="auto"/>
        <p:txBody>
          <a:bodyPr/>
          <a:lstStyle/>
          <a:p>
            <a:pPr>
              <a:defRPr/>
            </a:pPr>
            <a:r>
              <a:rPr lang="de-DE"/>
              <a:t>Mastertitelformat bearbeiten</a:t>
            </a:r>
            <a:endParaRPr/>
          </a:p>
        </p:txBody>
      </p:sp>
      <p:sp>
        <p:nvSpPr>
          <p:cNvPr id="425757538" name="Inhaltsplatzhalter 2"/>
          <p:cNvSpPr>
            <a:spLocks noGrp="1"/>
          </p:cNvSpPr>
          <p:nvPr>
            <p:ph sz="half" idx="1"/>
          </p:nvPr>
        </p:nvSpPr>
        <p:spPr bwMode="auto">
          <a:xfrm>
            <a:off x="609600" y="1600201"/>
            <a:ext cx="53848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defRPr/>
            </a:pPr>
            <a:r>
              <a:rPr lang="de-DE"/>
              <a:t>Mastertextformat bearbeiten</a:t>
            </a:r>
            <a:endParaRPr/>
          </a:p>
        </p:txBody>
      </p:sp>
      <p:sp>
        <p:nvSpPr>
          <p:cNvPr id="1328206098" name="Inhaltsplatzhalter 3"/>
          <p:cNvSpPr>
            <a:spLocks noGrp="1"/>
          </p:cNvSpPr>
          <p:nvPr>
            <p:ph sz="half" idx="2"/>
          </p:nvPr>
        </p:nvSpPr>
        <p:spPr bwMode="auto">
          <a:xfrm>
            <a:off x="6197600" y="1600201"/>
            <a:ext cx="5384800" cy="4525963"/>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defRPr/>
            </a:pPr>
            <a:r>
              <a:rPr lang="de-DE"/>
              <a:t>Mastertextformat bearbeiten</a:t>
            </a:r>
            <a:endParaRPr/>
          </a:p>
        </p:txBody>
      </p:sp>
      <p:sp>
        <p:nvSpPr>
          <p:cNvPr id="78900620" name="Foliennummernplatzhalter 6"/>
          <p:cNvSpPr>
            <a:spLocks noGrp="1"/>
          </p:cNvSpPr>
          <p:nvPr>
            <p:ph type="sldNum" sz="quarter" idx="12"/>
          </p:nvPr>
        </p:nvSpPr>
        <p:spPr bwMode="auto"/>
        <p:txBody>
          <a:bodyPr/>
          <a:lstStyle/>
          <a:p>
            <a:pPr>
              <a:defRPr/>
            </a:pPr>
            <a:fld id="{125CBDDA-5CCF-8748-8988-9DC6C8981774}" type="slidenum">
              <a:rPr lang="de-DE"/>
              <a:t>‹#›</a:t>
            </a:fld>
            <a:endParaRPr lang="de-DE"/>
          </a:p>
        </p:txBody>
      </p:sp>
      <p:sp>
        <p:nvSpPr>
          <p:cNvPr id="2010905923" name="Datumsplatzhalter 4"/>
          <p:cNvSpPr>
            <a:spLocks noGrp="1"/>
          </p:cNvSpPr>
          <p:nvPr>
            <p:ph type="dt" sz="half" idx="13"/>
          </p:nvPr>
        </p:nvSpPr>
        <p:spPr bwMode="auto">
          <a:xfrm>
            <a:off x="9465335" y="6552644"/>
            <a:ext cx="1133108" cy="365125"/>
          </a:xfrm>
          <a:prstGeom prst="rect">
            <a:avLst/>
          </a:prstGeom>
        </p:spPr>
        <p:txBody>
          <a:bodyPr vert="horz" lIns="91440" tIns="45720" rIns="91440" bIns="45720" rtlCol="0" anchor="ctr"/>
          <a:lstStyle>
            <a:lvl1pPr algn="r">
              <a:defRPr sz="1000">
                <a:solidFill>
                  <a:schemeClr val="tx1"/>
                </a:solidFill>
              </a:defRPr>
            </a:lvl1pPr>
          </a:lstStyle>
          <a:p>
            <a:pPr>
              <a:defRPr/>
            </a:pPr>
            <a:r>
              <a:rPr lang="de-DE"/>
              <a:t>31.03.14</a:t>
            </a:r>
            <a:endParaRPr/>
          </a:p>
        </p:txBody>
      </p:sp>
      <p:sp>
        <p:nvSpPr>
          <p:cNvPr id="1161847909" name="Fußzeilenplatzhalter 7"/>
          <p:cNvSpPr>
            <a:spLocks noGrp="1"/>
          </p:cNvSpPr>
          <p:nvPr>
            <p:ph type="ftr" sz="quarter" idx="3"/>
          </p:nvPr>
        </p:nvSpPr>
        <p:spPr bwMode="auto">
          <a:xfrm>
            <a:off x="5283202" y="6560612"/>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defRPr/>
            </a:pPr>
            <a:r>
              <a:rPr lang="de-DE"/>
              <a:t>Name/Vortragstitel</a:t>
            </a:r>
            <a:endParaRPr/>
          </a:p>
        </p:txBody>
      </p:sp>
    </p:spTree>
    <p:extLst>
      <p:ext uri="{BB962C8B-B14F-4D97-AF65-F5344CB8AC3E}">
        <p14:creationId xmlns:p14="http://schemas.microsoft.com/office/powerpoint/2010/main" val="28805713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PhAnim="0" type="titleOnly" preserve="1" userDrawn="1">
  <p:cSld name="Nur Titel">
    <p:spTree>
      <p:nvGrpSpPr>
        <p:cNvPr id="1" name=""/>
        <p:cNvGrpSpPr/>
        <p:nvPr/>
      </p:nvGrpSpPr>
      <p:grpSpPr bwMode="auto">
        <a:xfrm>
          <a:off x="0" y="0"/>
          <a:ext cx="0" cy="0"/>
          <a:chOff x="0" y="0"/>
          <a:chExt cx="0" cy="0"/>
        </a:xfrm>
      </p:grpSpPr>
      <p:sp>
        <p:nvSpPr>
          <p:cNvPr id="497429237" name="Titel 1"/>
          <p:cNvSpPr>
            <a:spLocks noGrp="1"/>
          </p:cNvSpPr>
          <p:nvPr>
            <p:ph type="title"/>
          </p:nvPr>
        </p:nvSpPr>
        <p:spPr bwMode="auto"/>
        <p:txBody>
          <a:bodyPr/>
          <a:lstStyle/>
          <a:p>
            <a:pPr>
              <a:defRPr/>
            </a:pPr>
            <a:r>
              <a:rPr lang="de-DE"/>
              <a:t>Mastertitelformat bearbeiten</a:t>
            </a:r>
            <a:endParaRPr/>
          </a:p>
        </p:txBody>
      </p:sp>
      <p:sp>
        <p:nvSpPr>
          <p:cNvPr id="1163899683" name="Foliennummernplatzhalter 4"/>
          <p:cNvSpPr>
            <a:spLocks noGrp="1"/>
          </p:cNvSpPr>
          <p:nvPr>
            <p:ph type="sldNum" sz="quarter" idx="12"/>
          </p:nvPr>
        </p:nvSpPr>
        <p:spPr bwMode="auto"/>
        <p:txBody>
          <a:bodyPr/>
          <a:lstStyle/>
          <a:p>
            <a:pPr>
              <a:defRPr/>
            </a:pPr>
            <a:fld id="{125CBDDA-5CCF-8748-8988-9DC6C8981774}" type="slidenum">
              <a:rPr lang="de-DE"/>
              <a:t>‹#›</a:t>
            </a:fld>
            <a:endParaRPr lang="de-DE"/>
          </a:p>
        </p:txBody>
      </p:sp>
      <p:sp>
        <p:nvSpPr>
          <p:cNvPr id="1140578868" name="Datumsplatzhalter 4"/>
          <p:cNvSpPr>
            <a:spLocks noGrp="1"/>
          </p:cNvSpPr>
          <p:nvPr>
            <p:ph type="dt" sz="half" idx="2"/>
          </p:nvPr>
        </p:nvSpPr>
        <p:spPr bwMode="auto">
          <a:xfrm>
            <a:off x="9465335" y="6552644"/>
            <a:ext cx="1133108" cy="365125"/>
          </a:xfrm>
          <a:prstGeom prst="rect">
            <a:avLst/>
          </a:prstGeom>
        </p:spPr>
        <p:txBody>
          <a:bodyPr vert="horz" lIns="91440" tIns="45720" rIns="91440" bIns="45720" rtlCol="0" anchor="ctr"/>
          <a:lstStyle>
            <a:lvl1pPr algn="r">
              <a:defRPr sz="1000">
                <a:solidFill>
                  <a:schemeClr val="tx1"/>
                </a:solidFill>
              </a:defRPr>
            </a:lvl1pPr>
          </a:lstStyle>
          <a:p>
            <a:pPr>
              <a:defRPr/>
            </a:pPr>
            <a:r>
              <a:rPr lang="de-DE"/>
              <a:t>31.03.14</a:t>
            </a:r>
            <a:endParaRPr/>
          </a:p>
        </p:txBody>
      </p:sp>
      <p:sp>
        <p:nvSpPr>
          <p:cNvPr id="1114588787" name="Fußzeilenplatzhalter 7"/>
          <p:cNvSpPr>
            <a:spLocks noGrp="1"/>
          </p:cNvSpPr>
          <p:nvPr>
            <p:ph type="ftr" sz="quarter" idx="3"/>
          </p:nvPr>
        </p:nvSpPr>
        <p:spPr bwMode="auto">
          <a:xfrm>
            <a:off x="5283202" y="6560612"/>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defRPr/>
            </a:pPr>
            <a:r>
              <a:rPr lang="de-DE"/>
              <a:t>Name/Vortragstitel</a:t>
            </a:r>
            <a:endParaRPr/>
          </a:p>
        </p:txBody>
      </p:sp>
    </p:spTree>
    <p:extLst>
      <p:ext uri="{BB962C8B-B14F-4D97-AF65-F5344CB8AC3E}">
        <p14:creationId xmlns:p14="http://schemas.microsoft.com/office/powerpoint/2010/main" val="36360271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PhAnim="0" userDrawn="1">
  <p:cSld name="4_Titel und Inhalt">
    <p:spTree>
      <p:nvGrpSpPr>
        <p:cNvPr id="1" name=""/>
        <p:cNvGrpSpPr/>
        <p:nvPr/>
      </p:nvGrpSpPr>
      <p:grpSpPr bwMode="auto">
        <a:xfrm>
          <a:off x="0" y="0"/>
          <a:ext cx="0" cy="0"/>
          <a:chOff x="0" y="0"/>
          <a:chExt cx="0" cy="0"/>
        </a:xfrm>
      </p:grpSpPr>
      <p:sp>
        <p:nvSpPr>
          <p:cNvPr id="1441743166" name="Textplatzhalter 2"/>
          <p:cNvSpPr>
            <a:spLocks noGrp="1"/>
          </p:cNvSpPr>
          <p:nvPr>
            <p:ph idx="1"/>
          </p:nvPr>
        </p:nvSpPr>
        <p:spPr bwMode="auto">
          <a:xfrm>
            <a:off x="434589" y="1400758"/>
            <a:ext cx="11248611" cy="4903585"/>
          </a:xfrm>
          <a:prstGeom prst="rect">
            <a:avLst/>
          </a:prstGeom>
        </p:spPr>
        <p:txBody>
          <a:bodyPr vert="horz" lIns="91440" tIns="45720" rIns="91440" bIns="45720" rtlCol="0">
            <a:normAutofit/>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24563428" name="Foliennummernplatzhalter 5"/>
          <p:cNvSpPr>
            <a:spLocks noGrp="1"/>
          </p:cNvSpPr>
          <p:nvPr>
            <p:ph type="sldNum" sz="quarter" idx="4"/>
          </p:nvPr>
        </p:nvSpPr>
        <p:spPr bwMode="auto">
          <a:xfrm>
            <a:off x="10619991" y="6552644"/>
            <a:ext cx="993197" cy="365125"/>
          </a:xfrm>
          <a:prstGeom prst="rect">
            <a:avLst/>
          </a:prstGeom>
        </p:spPr>
        <p:txBody>
          <a:bodyPr vert="horz" lIns="91440" tIns="45720" rIns="91440" bIns="45720" rtlCol="0" anchor="ctr"/>
          <a:lstStyle>
            <a:lvl1pPr algn="r">
              <a:defRPr sz="867">
                <a:solidFill>
                  <a:srgbClr val="333333"/>
                </a:solidFill>
                <a:latin typeface="Arial"/>
                <a:cs typeface="Arial"/>
              </a:defRPr>
            </a:lvl1pPr>
          </a:lstStyle>
          <a:p>
            <a:pPr>
              <a:defRPr/>
            </a:pPr>
            <a:fld id="{125CBDDA-5CCF-8748-8988-9DC6C8981774}" type="slidenum">
              <a:rPr lang="de-DE"/>
              <a:t>‹#›</a:t>
            </a:fld>
            <a:endParaRPr lang="de-DE"/>
          </a:p>
        </p:txBody>
      </p:sp>
      <p:sp>
        <p:nvSpPr>
          <p:cNvPr id="1237114398" name="Textfeld 21"/>
          <p:cNvSpPr txBox="1"/>
          <p:nvPr userDrawn="1"/>
        </p:nvSpPr>
        <p:spPr bwMode="auto">
          <a:xfrm>
            <a:off x="434591" y="6626309"/>
            <a:ext cx="1636748" cy="225767"/>
          </a:xfrm>
          <a:prstGeom prst="rect">
            <a:avLst/>
          </a:prstGeom>
          <a:noFill/>
        </p:spPr>
        <p:txBody>
          <a:bodyPr wrap="square" rtlCol="0" anchor="ctr">
            <a:spAutoFit/>
          </a:bodyPr>
          <a:lstStyle/>
          <a:p>
            <a:pPr>
              <a:defRPr/>
            </a:pPr>
            <a:r>
              <a:rPr lang="de-DE" sz="867">
                <a:solidFill>
                  <a:srgbClr val="333333"/>
                </a:solidFill>
                <a:cs typeface="Arial"/>
              </a:rPr>
              <a:t>FAIR GmbH | GSI GmbH</a:t>
            </a:r>
            <a:endParaRPr sz="2400"/>
          </a:p>
        </p:txBody>
      </p:sp>
      <p:sp>
        <p:nvSpPr>
          <p:cNvPr id="704684401" name="Titelplatzhalter 1"/>
          <p:cNvSpPr>
            <a:spLocks noGrp="1"/>
          </p:cNvSpPr>
          <p:nvPr>
            <p:ph type="title"/>
          </p:nvPr>
        </p:nvSpPr>
        <p:spPr bwMode="auto">
          <a:xfrm>
            <a:off x="434590" y="256276"/>
            <a:ext cx="7259969" cy="787557"/>
          </a:xfrm>
          <a:prstGeom prst="rect">
            <a:avLst/>
          </a:prstGeom>
        </p:spPr>
        <p:txBody>
          <a:bodyPr vert="horz" lIns="91440" tIns="45720" rIns="91440" bIns="45720" rtlCol="0" anchor="b" anchorCtr="0">
            <a:normAutofit/>
          </a:bodyPr>
          <a:lstStyle/>
          <a:p>
            <a:pPr>
              <a:defRPr/>
            </a:pPr>
            <a:r>
              <a:rPr lang="de-DE"/>
              <a:t>Mastertitelformat bearbeiten</a:t>
            </a:r>
            <a:endParaRPr/>
          </a:p>
        </p:txBody>
      </p:sp>
      <p:sp>
        <p:nvSpPr>
          <p:cNvPr id="919351199" name="Datumsplatzhalter 4"/>
          <p:cNvSpPr>
            <a:spLocks noGrp="1"/>
          </p:cNvSpPr>
          <p:nvPr>
            <p:ph type="dt" sz="half" idx="2"/>
          </p:nvPr>
        </p:nvSpPr>
        <p:spPr bwMode="auto">
          <a:xfrm>
            <a:off x="9467275" y="6552644"/>
            <a:ext cx="1131165" cy="365125"/>
          </a:xfrm>
          <a:prstGeom prst="rect">
            <a:avLst/>
          </a:prstGeom>
        </p:spPr>
        <p:txBody>
          <a:bodyPr vert="horz" lIns="91440" tIns="45720" rIns="91440" bIns="45720" rtlCol="0" anchor="ctr"/>
          <a:lstStyle>
            <a:lvl1pPr algn="r">
              <a:defRPr sz="867">
                <a:solidFill>
                  <a:srgbClr val="333333"/>
                </a:solidFill>
              </a:defRPr>
            </a:lvl1pPr>
          </a:lstStyle>
          <a:p>
            <a:pPr>
              <a:defRPr/>
            </a:pPr>
            <a:r>
              <a:rPr lang="de-DE"/>
              <a:t>31.03.14</a:t>
            </a:r>
            <a:endParaRPr/>
          </a:p>
        </p:txBody>
      </p:sp>
      <p:sp>
        <p:nvSpPr>
          <p:cNvPr id="2029746391" name="Fußzeilenplatzhalter 7"/>
          <p:cNvSpPr>
            <a:spLocks noGrp="1"/>
          </p:cNvSpPr>
          <p:nvPr>
            <p:ph type="ftr" sz="quarter" idx="3"/>
          </p:nvPr>
        </p:nvSpPr>
        <p:spPr bwMode="auto">
          <a:xfrm>
            <a:off x="3031072" y="6560612"/>
            <a:ext cx="6434265" cy="357157"/>
          </a:xfrm>
          <a:prstGeom prst="rect">
            <a:avLst/>
          </a:prstGeom>
        </p:spPr>
        <p:txBody>
          <a:bodyPr vert="horz" lIns="91440" tIns="45720" rIns="91440" bIns="45720" rtlCol="0" anchor="ctr"/>
          <a:lstStyle>
            <a:lvl1pPr algn="ctr">
              <a:defRPr sz="867">
                <a:solidFill>
                  <a:srgbClr val="333333"/>
                </a:solidFill>
              </a:defRPr>
            </a:lvl1pPr>
          </a:lstStyle>
          <a:p>
            <a:pPr algn="l">
              <a:defRPr/>
            </a:pPr>
            <a:r>
              <a:rPr lang="de-DE"/>
              <a:t>Name/Vortragstitel</a:t>
            </a:r>
            <a:endParaRPr/>
          </a:p>
        </p:txBody>
      </p:sp>
    </p:spTree>
    <p:extLst>
      <p:ext uri="{BB962C8B-B14F-4D97-AF65-F5344CB8AC3E}">
        <p14:creationId xmlns:p14="http://schemas.microsoft.com/office/powerpoint/2010/main" val="144200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120B2-2FD2-92D0-1AB7-ECE1AC24AA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B981B47-BDB2-AB21-AC45-CD49AEC88D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7BB6F44-437A-B191-F976-7AF84B3E0F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EFF664-A625-49F3-CE9A-30F2E5F7967F}"/>
              </a:ext>
            </a:extLst>
          </p:cNvPr>
          <p:cNvSpPr>
            <a:spLocks noGrp="1"/>
          </p:cNvSpPr>
          <p:nvPr>
            <p:ph type="dt" sz="half" idx="10"/>
          </p:nvPr>
        </p:nvSpPr>
        <p:spPr/>
        <p:txBody>
          <a:bodyPr/>
          <a:lstStyle/>
          <a:p>
            <a:fld id="{D1468D7B-6BE2-498B-AB46-249D6ADD5881}" type="datetimeFigureOut">
              <a:rPr lang="en-GB" smtClean="0"/>
              <a:t>06/07/2026</a:t>
            </a:fld>
            <a:endParaRPr lang="en-GB"/>
          </a:p>
        </p:txBody>
      </p:sp>
      <p:sp>
        <p:nvSpPr>
          <p:cNvPr id="6" name="Footer Placeholder 5">
            <a:extLst>
              <a:ext uri="{FF2B5EF4-FFF2-40B4-BE49-F238E27FC236}">
                <a16:creationId xmlns:a16="http://schemas.microsoft.com/office/drawing/2014/main" id="{810D7AF1-C7CD-EEDB-8931-2B6CAEC685A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6ABAD9C-559F-4082-2023-4E7930DCD5B6}"/>
              </a:ext>
            </a:extLst>
          </p:cNvPr>
          <p:cNvSpPr>
            <a:spLocks noGrp="1"/>
          </p:cNvSpPr>
          <p:nvPr>
            <p:ph type="sldNum" sz="quarter" idx="12"/>
          </p:nvPr>
        </p:nvSpPr>
        <p:spPr/>
        <p:txBody>
          <a:bodyPr/>
          <a:lstStyle/>
          <a:p>
            <a:fld id="{E2AC5FC5-E1D9-487E-9938-414E05CC1AA9}" type="slidenum">
              <a:rPr lang="en-GB" smtClean="0"/>
              <a:t>‹#›</a:t>
            </a:fld>
            <a:endParaRPr lang="en-GB"/>
          </a:p>
        </p:txBody>
      </p:sp>
    </p:spTree>
    <p:extLst>
      <p:ext uri="{BB962C8B-B14F-4D97-AF65-F5344CB8AC3E}">
        <p14:creationId xmlns:p14="http://schemas.microsoft.com/office/powerpoint/2010/main" val="316193050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PhAnim="0" userDrawn="1">
  <p:cSld name="5_Titel und Inhalt">
    <p:spTree>
      <p:nvGrpSpPr>
        <p:cNvPr id="1" name=""/>
        <p:cNvGrpSpPr/>
        <p:nvPr/>
      </p:nvGrpSpPr>
      <p:grpSpPr bwMode="auto">
        <a:xfrm>
          <a:off x="0" y="0"/>
          <a:ext cx="0" cy="0"/>
          <a:chOff x="0" y="0"/>
          <a:chExt cx="0" cy="0"/>
        </a:xfrm>
      </p:grpSpPr>
      <p:sp>
        <p:nvSpPr>
          <p:cNvPr id="1120517860" name="Textplatzhalter 2"/>
          <p:cNvSpPr>
            <a:spLocks noGrp="1"/>
          </p:cNvSpPr>
          <p:nvPr>
            <p:ph idx="1"/>
          </p:nvPr>
        </p:nvSpPr>
        <p:spPr bwMode="auto">
          <a:xfrm>
            <a:off x="434589" y="1400758"/>
            <a:ext cx="11248611" cy="4903585"/>
          </a:xfrm>
          <a:prstGeom prst="rect">
            <a:avLst/>
          </a:prstGeom>
        </p:spPr>
        <p:txBody>
          <a:bodyPr vert="horz" lIns="91440" tIns="45720" rIns="91440" bIns="45720" rtlCol="0">
            <a:normAutofit/>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1590590258" name="Foliennummernplatzhalter 5"/>
          <p:cNvSpPr>
            <a:spLocks noGrp="1"/>
          </p:cNvSpPr>
          <p:nvPr>
            <p:ph type="sldNum" sz="quarter" idx="4"/>
          </p:nvPr>
        </p:nvSpPr>
        <p:spPr bwMode="auto">
          <a:xfrm>
            <a:off x="10619991" y="6552644"/>
            <a:ext cx="993197" cy="365125"/>
          </a:xfrm>
          <a:prstGeom prst="rect">
            <a:avLst/>
          </a:prstGeom>
        </p:spPr>
        <p:txBody>
          <a:bodyPr vert="horz" lIns="91440" tIns="45720" rIns="91440" bIns="45720" rtlCol="0" anchor="ctr"/>
          <a:lstStyle>
            <a:lvl1pPr algn="r">
              <a:defRPr sz="867">
                <a:solidFill>
                  <a:srgbClr val="333333"/>
                </a:solidFill>
                <a:latin typeface="Arial"/>
                <a:cs typeface="Arial"/>
              </a:defRPr>
            </a:lvl1pPr>
          </a:lstStyle>
          <a:p>
            <a:pPr>
              <a:defRPr/>
            </a:pPr>
            <a:fld id="{125CBDDA-5CCF-8748-8988-9DC6C8981774}" type="slidenum">
              <a:rPr lang="de-DE"/>
              <a:t>‹#›</a:t>
            </a:fld>
            <a:endParaRPr lang="de-DE"/>
          </a:p>
        </p:txBody>
      </p:sp>
      <p:sp>
        <p:nvSpPr>
          <p:cNvPr id="394833135" name="Textfeld 21"/>
          <p:cNvSpPr txBox="1"/>
          <p:nvPr userDrawn="1"/>
        </p:nvSpPr>
        <p:spPr bwMode="auto">
          <a:xfrm>
            <a:off x="434591" y="6626309"/>
            <a:ext cx="1636748" cy="225767"/>
          </a:xfrm>
          <a:prstGeom prst="rect">
            <a:avLst/>
          </a:prstGeom>
          <a:noFill/>
        </p:spPr>
        <p:txBody>
          <a:bodyPr wrap="square" rtlCol="0" anchor="ctr">
            <a:spAutoFit/>
          </a:bodyPr>
          <a:lstStyle/>
          <a:p>
            <a:pPr>
              <a:defRPr/>
            </a:pPr>
            <a:r>
              <a:rPr lang="de-DE" sz="867">
                <a:solidFill>
                  <a:srgbClr val="333333"/>
                </a:solidFill>
                <a:cs typeface="Arial"/>
              </a:rPr>
              <a:t>FAIR GmbH | GSI GmbH</a:t>
            </a:r>
            <a:endParaRPr sz="2400"/>
          </a:p>
        </p:txBody>
      </p:sp>
      <p:sp>
        <p:nvSpPr>
          <p:cNvPr id="474367561" name="Titelplatzhalter 1"/>
          <p:cNvSpPr>
            <a:spLocks noGrp="1"/>
          </p:cNvSpPr>
          <p:nvPr>
            <p:ph type="title"/>
          </p:nvPr>
        </p:nvSpPr>
        <p:spPr bwMode="auto">
          <a:xfrm>
            <a:off x="434590" y="256276"/>
            <a:ext cx="7259969" cy="787557"/>
          </a:xfrm>
          <a:prstGeom prst="rect">
            <a:avLst/>
          </a:prstGeom>
        </p:spPr>
        <p:txBody>
          <a:bodyPr vert="horz" lIns="91440" tIns="45720" rIns="91440" bIns="45720" rtlCol="0" anchor="b" anchorCtr="0">
            <a:normAutofit/>
          </a:bodyPr>
          <a:lstStyle/>
          <a:p>
            <a:pPr>
              <a:defRPr/>
            </a:pPr>
            <a:r>
              <a:rPr lang="de-DE"/>
              <a:t>Mastertitelformat bearbeiten</a:t>
            </a:r>
            <a:endParaRPr/>
          </a:p>
        </p:txBody>
      </p:sp>
      <p:sp>
        <p:nvSpPr>
          <p:cNvPr id="392460859" name="Datumsplatzhalter 4"/>
          <p:cNvSpPr>
            <a:spLocks noGrp="1"/>
          </p:cNvSpPr>
          <p:nvPr>
            <p:ph type="dt" sz="half" idx="2"/>
          </p:nvPr>
        </p:nvSpPr>
        <p:spPr bwMode="auto">
          <a:xfrm>
            <a:off x="9467275" y="6552644"/>
            <a:ext cx="1131165" cy="365125"/>
          </a:xfrm>
          <a:prstGeom prst="rect">
            <a:avLst/>
          </a:prstGeom>
        </p:spPr>
        <p:txBody>
          <a:bodyPr vert="horz" lIns="91440" tIns="45720" rIns="91440" bIns="45720" rtlCol="0" anchor="ctr"/>
          <a:lstStyle>
            <a:lvl1pPr algn="r">
              <a:defRPr sz="867">
                <a:solidFill>
                  <a:srgbClr val="333333"/>
                </a:solidFill>
              </a:defRPr>
            </a:lvl1pPr>
          </a:lstStyle>
          <a:p>
            <a:pPr>
              <a:defRPr/>
            </a:pPr>
            <a:r>
              <a:rPr lang="de-DE"/>
              <a:t>31.03.14</a:t>
            </a:r>
            <a:endParaRPr/>
          </a:p>
        </p:txBody>
      </p:sp>
      <p:sp>
        <p:nvSpPr>
          <p:cNvPr id="95731083" name="Fußzeilenplatzhalter 7"/>
          <p:cNvSpPr>
            <a:spLocks noGrp="1"/>
          </p:cNvSpPr>
          <p:nvPr>
            <p:ph type="ftr" sz="quarter" idx="3"/>
          </p:nvPr>
        </p:nvSpPr>
        <p:spPr bwMode="auto">
          <a:xfrm>
            <a:off x="3031072" y="6560612"/>
            <a:ext cx="6434265" cy="357157"/>
          </a:xfrm>
          <a:prstGeom prst="rect">
            <a:avLst/>
          </a:prstGeom>
        </p:spPr>
        <p:txBody>
          <a:bodyPr vert="horz" lIns="91440" tIns="45720" rIns="91440" bIns="45720" rtlCol="0" anchor="ctr"/>
          <a:lstStyle>
            <a:lvl1pPr algn="ctr">
              <a:defRPr sz="867">
                <a:solidFill>
                  <a:srgbClr val="333333"/>
                </a:solidFill>
              </a:defRPr>
            </a:lvl1pPr>
          </a:lstStyle>
          <a:p>
            <a:pPr algn="l">
              <a:defRPr/>
            </a:pPr>
            <a:r>
              <a:rPr lang="de-DE"/>
              <a:t>Name/Vortragstitel</a:t>
            </a:r>
            <a:endParaRPr/>
          </a:p>
        </p:txBody>
      </p:sp>
    </p:spTree>
    <p:extLst>
      <p:ext uri="{BB962C8B-B14F-4D97-AF65-F5344CB8AC3E}">
        <p14:creationId xmlns:p14="http://schemas.microsoft.com/office/powerpoint/2010/main" val="174336500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PhAnim="0" userDrawn="1">
  <p:cSld name="6_Titel und Inhalt">
    <p:spTree>
      <p:nvGrpSpPr>
        <p:cNvPr id="1" name=""/>
        <p:cNvGrpSpPr/>
        <p:nvPr/>
      </p:nvGrpSpPr>
      <p:grpSpPr bwMode="auto">
        <a:xfrm>
          <a:off x="0" y="0"/>
          <a:ext cx="0" cy="0"/>
          <a:chOff x="0" y="0"/>
          <a:chExt cx="0" cy="0"/>
        </a:xfrm>
      </p:grpSpPr>
      <p:sp>
        <p:nvSpPr>
          <p:cNvPr id="602445987" name="Inhaltsplatzhalter 2"/>
          <p:cNvSpPr>
            <a:spLocks noGrp="1"/>
          </p:cNvSpPr>
          <p:nvPr>
            <p:ph idx="1"/>
          </p:nvPr>
        </p:nvSpPr>
        <p:spPr bwMode="auto"/>
        <p:txBody>
          <a:bodyPr/>
          <a:lstStyle/>
          <a:p>
            <a:pPr lvl="0">
              <a:defRPr/>
            </a:pPr>
            <a:r>
              <a:rPr lang="de-DE"/>
              <a:t>Mastertextformat bearbeiten</a:t>
            </a:r>
            <a:endParaRPr/>
          </a:p>
        </p:txBody>
      </p:sp>
      <p:sp>
        <p:nvSpPr>
          <p:cNvPr id="372279163" name="Foliennummernplatzhalter 5"/>
          <p:cNvSpPr>
            <a:spLocks noGrp="1"/>
          </p:cNvSpPr>
          <p:nvPr>
            <p:ph type="sldNum" sz="quarter" idx="12"/>
          </p:nvPr>
        </p:nvSpPr>
        <p:spPr bwMode="auto"/>
        <p:txBody>
          <a:bodyPr/>
          <a:lstStyle/>
          <a:p>
            <a:pPr>
              <a:defRPr/>
            </a:pPr>
            <a:fld id="{125CBDDA-5CCF-8748-8988-9DC6C8981774}" type="slidenum">
              <a:rPr lang="de-DE"/>
              <a:t>‹#›</a:t>
            </a:fld>
            <a:endParaRPr lang="de-DE"/>
          </a:p>
        </p:txBody>
      </p:sp>
      <p:sp>
        <p:nvSpPr>
          <p:cNvPr id="1621474489" name="Datumsplatzhalter 4"/>
          <p:cNvSpPr>
            <a:spLocks noGrp="1"/>
          </p:cNvSpPr>
          <p:nvPr>
            <p:ph type="dt" sz="half" idx="2"/>
          </p:nvPr>
        </p:nvSpPr>
        <p:spPr bwMode="auto">
          <a:xfrm>
            <a:off x="9498065" y="6552644"/>
            <a:ext cx="1100380" cy="365125"/>
          </a:xfrm>
          <a:prstGeom prst="rect">
            <a:avLst/>
          </a:prstGeom>
        </p:spPr>
        <p:txBody>
          <a:bodyPr vert="horz" lIns="91440" tIns="45720" rIns="91440" bIns="45720" rtlCol="0" anchor="ctr"/>
          <a:lstStyle>
            <a:lvl1pPr algn="r">
              <a:defRPr sz="867">
                <a:solidFill>
                  <a:schemeClr val="tx1"/>
                </a:solidFill>
              </a:defRPr>
            </a:lvl1pPr>
          </a:lstStyle>
          <a:p>
            <a:pPr>
              <a:defRPr/>
            </a:pPr>
            <a:r>
              <a:rPr lang="de-DE"/>
              <a:t>31.03.14</a:t>
            </a:r>
            <a:endParaRPr/>
          </a:p>
        </p:txBody>
      </p:sp>
      <p:sp>
        <p:nvSpPr>
          <p:cNvPr id="1707433114" name="Fußzeilenplatzhalter 7"/>
          <p:cNvSpPr>
            <a:spLocks noGrp="1"/>
          </p:cNvSpPr>
          <p:nvPr>
            <p:ph type="ftr" sz="quarter" idx="3"/>
          </p:nvPr>
        </p:nvSpPr>
        <p:spPr bwMode="auto">
          <a:xfrm>
            <a:off x="5283203" y="6560612"/>
            <a:ext cx="4182132" cy="357157"/>
          </a:xfrm>
          <a:prstGeom prst="rect">
            <a:avLst/>
          </a:prstGeom>
        </p:spPr>
        <p:txBody>
          <a:bodyPr vert="horz" lIns="91440" tIns="45720" rIns="91440" bIns="45720" rtlCol="0" anchor="ctr"/>
          <a:lstStyle>
            <a:lvl1pPr algn="ctr">
              <a:defRPr sz="867">
                <a:solidFill>
                  <a:srgbClr val="333333"/>
                </a:solidFill>
              </a:defRPr>
            </a:lvl1pPr>
          </a:lstStyle>
          <a:p>
            <a:pPr algn="l">
              <a:defRPr/>
            </a:pPr>
            <a:r>
              <a:rPr lang="de-DE"/>
              <a:t>Name/Vortragstitel</a:t>
            </a:r>
            <a:endParaRPr/>
          </a:p>
        </p:txBody>
      </p:sp>
      <p:sp>
        <p:nvSpPr>
          <p:cNvPr id="922851232" name="Textplatzhalter 12"/>
          <p:cNvSpPr>
            <a:spLocks noGrp="1"/>
          </p:cNvSpPr>
          <p:nvPr>
            <p:ph type="body" sz="quarter" idx="13" hasCustomPrompt="1"/>
          </p:nvPr>
        </p:nvSpPr>
        <p:spPr bwMode="auto">
          <a:xfrm>
            <a:off x="423513" y="174172"/>
            <a:ext cx="8095055" cy="935045"/>
          </a:xfrm>
        </p:spPr>
        <p:txBody>
          <a:bodyPr anchor="b"/>
          <a:lstStyle>
            <a:lvl1pPr marL="0" indent="0" algn="l">
              <a:buNone/>
              <a:defRPr sz="2400" b="1"/>
            </a:lvl1pPr>
          </a:lstStyle>
          <a:p>
            <a:pPr>
              <a:defRPr/>
            </a:pPr>
            <a:r>
              <a:rPr lang="de-DE"/>
              <a:t>Titel hinzufügen</a:t>
            </a:r>
            <a:endParaRPr/>
          </a:p>
        </p:txBody>
      </p:sp>
    </p:spTree>
    <p:extLst>
      <p:ext uri="{BB962C8B-B14F-4D97-AF65-F5344CB8AC3E}">
        <p14:creationId xmlns:p14="http://schemas.microsoft.com/office/powerpoint/2010/main" val="181210479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PhAnim="0" userDrawn="1">
  <p:cSld name="7_Titel und Inhalt">
    <p:spTree>
      <p:nvGrpSpPr>
        <p:cNvPr id="1" name=""/>
        <p:cNvGrpSpPr/>
        <p:nvPr/>
      </p:nvGrpSpPr>
      <p:grpSpPr bwMode="auto">
        <a:xfrm>
          <a:off x="0" y="0"/>
          <a:ext cx="0" cy="0"/>
          <a:chOff x="0" y="0"/>
          <a:chExt cx="0" cy="0"/>
        </a:xfrm>
      </p:grpSpPr>
      <p:sp>
        <p:nvSpPr>
          <p:cNvPr id="1083276004" name="Textplatzhalter 2"/>
          <p:cNvSpPr>
            <a:spLocks noGrp="1"/>
          </p:cNvSpPr>
          <p:nvPr>
            <p:ph idx="1"/>
          </p:nvPr>
        </p:nvSpPr>
        <p:spPr bwMode="auto">
          <a:xfrm>
            <a:off x="434589" y="1400758"/>
            <a:ext cx="11248611" cy="4903585"/>
          </a:xfrm>
          <a:prstGeom prst="rect">
            <a:avLst/>
          </a:prstGeom>
        </p:spPr>
        <p:txBody>
          <a:bodyPr vert="horz" lIns="91440" tIns="45720" rIns="91440" bIns="45720" rtlCol="0">
            <a:normAutofit/>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820128019" name="Foliennummernplatzhalter 5"/>
          <p:cNvSpPr>
            <a:spLocks noGrp="1"/>
          </p:cNvSpPr>
          <p:nvPr>
            <p:ph type="sldNum" sz="quarter" idx="4"/>
          </p:nvPr>
        </p:nvSpPr>
        <p:spPr bwMode="auto">
          <a:xfrm>
            <a:off x="10619991" y="6552644"/>
            <a:ext cx="993197" cy="365125"/>
          </a:xfrm>
          <a:prstGeom prst="rect">
            <a:avLst/>
          </a:prstGeom>
        </p:spPr>
        <p:txBody>
          <a:bodyPr vert="horz" lIns="91440" tIns="45720" rIns="91440" bIns="45720" rtlCol="0" anchor="ctr"/>
          <a:lstStyle>
            <a:lvl1pPr algn="r">
              <a:defRPr sz="867">
                <a:solidFill>
                  <a:srgbClr val="333333"/>
                </a:solidFill>
                <a:latin typeface="Arial"/>
                <a:cs typeface="Arial"/>
              </a:defRPr>
            </a:lvl1pPr>
          </a:lstStyle>
          <a:p>
            <a:pPr>
              <a:defRPr/>
            </a:pPr>
            <a:fld id="{125CBDDA-5CCF-8748-8988-9DC6C8981774}" type="slidenum">
              <a:rPr lang="de-DE"/>
              <a:t>‹#›</a:t>
            </a:fld>
            <a:endParaRPr lang="de-DE"/>
          </a:p>
        </p:txBody>
      </p:sp>
      <p:sp>
        <p:nvSpPr>
          <p:cNvPr id="414321740" name="Textfeld 21"/>
          <p:cNvSpPr txBox="1"/>
          <p:nvPr userDrawn="1"/>
        </p:nvSpPr>
        <p:spPr bwMode="auto">
          <a:xfrm>
            <a:off x="434591" y="6626309"/>
            <a:ext cx="1636748" cy="225767"/>
          </a:xfrm>
          <a:prstGeom prst="rect">
            <a:avLst/>
          </a:prstGeom>
          <a:noFill/>
        </p:spPr>
        <p:txBody>
          <a:bodyPr wrap="square" rtlCol="0" anchor="ctr">
            <a:spAutoFit/>
          </a:bodyPr>
          <a:lstStyle/>
          <a:p>
            <a:pPr>
              <a:defRPr/>
            </a:pPr>
            <a:r>
              <a:rPr lang="de-DE" sz="867">
                <a:solidFill>
                  <a:srgbClr val="333333"/>
                </a:solidFill>
                <a:cs typeface="Arial"/>
              </a:rPr>
              <a:t>FAIR GmbH | GSI GmbH</a:t>
            </a:r>
            <a:endParaRPr sz="2400"/>
          </a:p>
        </p:txBody>
      </p:sp>
      <p:sp>
        <p:nvSpPr>
          <p:cNvPr id="1254895709" name="Titelplatzhalter 1"/>
          <p:cNvSpPr>
            <a:spLocks noGrp="1"/>
          </p:cNvSpPr>
          <p:nvPr>
            <p:ph type="title"/>
          </p:nvPr>
        </p:nvSpPr>
        <p:spPr bwMode="auto">
          <a:xfrm>
            <a:off x="434590" y="256276"/>
            <a:ext cx="7259969" cy="787557"/>
          </a:xfrm>
          <a:prstGeom prst="rect">
            <a:avLst/>
          </a:prstGeom>
        </p:spPr>
        <p:txBody>
          <a:bodyPr vert="horz" lIns="91440" tIns="45720" rIns="91440" bIns="45720" rtlCol="0" anchor="b" anchorCtr="0">
            <a:normAutofit/>
          </a:bodyPr>
          <a:lstStyle/>
          <a:p>
            <a:pPr>
              <a:defRPr/>
            </a:pPr>
            <a:r>
              <a:rPr lang="de-DE"/>
              <a:t>Mastertitelformat bearbeiten</a:t>
            </a:r>
            <a:endParaRPr/>
          </a:p>
        </p:txBody>
      </p:sp>
      <p:sp>
        <p:nvSpPr>
          <p:cNvPr id="357300300" name="Datumsplatzhalter 4"/>
          <p:cNvSpPr>
            <a:spLocks noGrp="1"/>
          </p:cNvSpPr>
          <p:nvPr>
            <p:ph type="dt" sz="half" idx="2"/>
          </p:nvPr>
        </p:nvSpPr>
        <p:spPr bwMode="auto">
          <a:xfrm>
            <a:off x="9467275" y="6552644"/>
            <a:ext cx="1131165" cy="365125"/>
          </a:xfrm>
          <a:prstGeom prst="rect">
            <a:avLst/>
          </a:prstGeom>
        </p:spPr>
        <p:txBody>
          <a:bodyPr vert="horz" lIns="91440" tIns="45720" rIns="91440" bIns="45720" rtlCol="0" anchor="ctr"/>
          <a:lstStyle>
            <a:lvl1pPr algn="r">
              <a:defRPr sz="867">
                <a:solidFill>
                  <a:srgbClr val="333333"/>
                </a:solidFill>
              </a:defRPr>
            </a:lvl1pPr>
          </a:lstStyle>
          <a:p>
            <a:pPr>
              <a:defRPr/>
            </a:pPr>
            <a:r>
              <a:rPr lang="de-DE"/>
              <a:t>31.03.14</a:t>
            </a:r>
            <a:endParaRPr/>
          </a:p>
        </p:txBody>
      </p:sp>
      <p:sp>
        <p:nvSpPr>
          <p:cNvPr id="876110238" name="Fußzeilenplatzhalter 7"/>
          <p:cNvSpPr>
            <a:spLocks noGrp="1"/>
          </p:cNvSpPr>
          <p:nvPr>
            <p:ph type="ftr" sz="quarter" idx="3"/>
          </p:nvPr>
        </p:nvSpPr>
        <p:spPr bwMode="auto">
          <a:xfrm>
            <a:off x="3031072" y="6560612"/>
            <a:ext cx="6434265" cy="357157"/>
          </a:xfrm>
          <a:prstGeom prst="rect">
            <a:avLst/>
          </a:prstGeom>
        </p:spPr>
        <p:txBody>
          <a:bodyPr vert="horz" lIns="91440" tIns="45720" rIns="91440" bIns="45720" rtlCol="0" anchor="ctr"/>
          <a:lstStyle>
            <a:lvl1pPr algn="ctr">
              <a:defRPr sz="867">
                <a:solidFill>
                  <a:srgbClr val="333333"/>
                </a:solidFill>
              </a:defRPr>
            </a:lvl1pPr>
          </a:lstStyle>
          <a:p>
            <a:pPr algn="l">
              <a:defRPr/>
            </a:pPr>
            <a:r>
              <a:rPr lang="de-DE"/>
              <a:t>Name/Vortragstitel</a:t>
            </a:r>
            <a:endParaRPr/>
          </a:p>
        </p:txBody>
      </p:sp>
    </p:spTree>
    <p:extLst>
      <p:ext uri="{BB962C8B-B14F-4D97-AF65-F5344CB8AC3E}">
        <p14:creationId xmlns:p14="http://schemas.microsoft.com/office/powerpoint/2010/main" val="20360020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PhAnim="0" userDrawn="1">
  <p:cSld name="10_Titel und Inhalt">
    <p:spTree>
      <p:nvGrpSpPr>
        <p:cNvPr id="1" name=""/>
        <p:cNvGrpSpPr/>
        <p:nvPr/>
      </p:nvGrpSpPr>
      <p:grpSpPr bwMode="auto">
        <a:xfrm>
          <a:off x="0" y="0"/>
          <a:ext cx="0" cy="0"/>
          <a:chOff x="0" y="0"/>
          <a:chExt cx="0" cy="0"/>
        </a:xfrm>
      </p:grpSpPr>
      <p:sp>
        <p:nvSpPr>
          <p:cNvPr id="224838623" name="Textplatzhalter 2"/>
          <p:cNvSpPr>
            <a:spLocks noGrp="1"/>
          </p:cNvSpPr>
          <p:nvPr>
            <p:ph idx="1"/>
          </p:nvPr>
        </p:nvSpPr>
        <p:spPr bwMode="auto">
          <a:xfrm>
            <a:off x="434589" y="1400758"/>
            <a:ext cx="11248611" cy="4903585"/>
          </a:xfrm>
          <a:prstGeom prst="rect">
            <a:avLst/>
          </a:prstGeom>
        </p:spPr>
        <p:txBody>
          <a:bodyPr vert="horz" lIns="91440" tIns="45720" rIns="91440" bIns="45720" rtlCol="0">
            <a:normAutofit/>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1787226124" name="Foliennummernplatzhalter 5"/>
          <p:cNvSpPr>
            <a:spLocks noGrp="1"/>
          </p:cNvSpPr>
          <p:nvPr>
            <p:ph type="sldNum" sz="quarter" idx="4"/>
          </p:nvPr>
        </p:nvSpPr>
        <p:spPr bwMode="auto">
          <a:xfrm>
            <a:off x="10619991" y="6552644"/>
            <a:ext cx="993197" cy="365125"/>
          </a:xfrm>
          <a:prstGeom prst="rect">
            <a:avLst/>
          </a:prstGeom>
        </p:spPr>
        <p:txBody>
          <a:bodyPr vert="horz" lIns="91440" tIns="45720" rIns="91440" bIns="45720" rtlCol="0" anchor="ctr"/>
          <a:lstStyle>
            <a:lvl1pPr algn="r">
              <a:defRPr sz="867">
                <a:solidFill>
                  <a:srgbClr val="333333"/>
                </a:solidFill>
                <a:latin typeface="Arial"/>
                <a:cs typeface="Arial"/>
              </a:defRPr>
            </a:lvl1pPr>
          </a:lstStyle>
          <a:p>
            <a:pPr>
              <a:defRPr/>
            </a:pPr>
            <a:fld id="{125CBDDA-5CCF-8748-8988-9DC6C8981774}" type="slidenum">
              <a:rPr lang="de-DE"/>
              <a:t>‹#›</a:t>
            </a:fld>
            <a:endParaRPr lang="de-DE"/>
          </a:p>
        </p:txBody>
      </p:sp>
      <p:sp>
        <p:nvSpPr>
          <p:cNvPr id="943970544" name="Textfeld 21"/>
          <p:cNvSpPr txBox="1"/>
          <p:nvPr userDrawn="1"/>
        </p:nvSpPr>
        <p:spPr bwMode="auto">
          <a:xfrm>
            <a:off x="434591" y="6626309"/>
            <a:ext cx="1636748" cy="225767"/>
          </a:xfrm>
          <a:prstGeom prst="rect">
            <a:avLst/>
          </a:prstGeom>
          <a:noFill/>
        </p:spPr>
        <p:txBody>
          <a:bodyPr wrap="square" rtlCol="0" anchor="ctr">
            <a:spAutoFit/>
          </a:bodyPr>
          <a:lstStyle/>
          <a:p>
            <a:pPr>
              <a:defRPr/>
            </a:pPr>
            <a:r>
              <a:rPr lang="de-DE" sz="867">
                <a:solidFill>
                  <a:srgbClr val="333333"/>
                </a:solidFill>
                <a:cs typeface="Arial"/>
              </a:rPr>
              <a:t>FAIR GmbH | GSI GmbH</a:t>
            </a:r>
            <a:endParaRPr sz="2400"/>
          </a:p>
        </p:txBody>
      </p:sp>
      <p:sp>
        <p:nvSpPr>
          <p:cNvPr id="2139365943" name="Titelplatzhalter 1"/>
          <p:cNvSpPr>
            <a:spLocks noGrp="1"/>
          </p:cNvSpPr>
          <p:nvPr>
            <p:ph type="title"/>
          </p:nvPr>
        </p:nvSpPr>
        <p:spPr bwMode="auto">
          <a:xfrm>
            <a:off x="434590" y="256276"/>
            <a:ext cx="7259969" cy="787557"/>
          </a:xfrm>
          <a:prstGeom prst="rect">
            <a:avLst/>
          </a:prstGeom>
        </p:spPr>
        <p:txBody>
          <a:bodyPr vert="horz" lIns="91440" tIns="45720" rIns="91440" bIns="45720" rtlCol="0" anchor="b" anchorCtr="0">
            <a:normAutofit/>
          </a:bodyPr>
          <a:lstStyle/>
          <a:p>
            <a:pPr>
              <a:defRPr/>
            </a:pPr>
            <a:r>
              <a:rPr lang="de-DE"/>
              <a:t>Mastertitelformat bearbeiten</a:t>
            </a:r>
            <a:endParaRPr/>
          </a:p>
        </p:txBody>
      </p:sp>
      <p:sp>
        <p:nvSpPr>
          <p:cNvPr id="30868436" name="Datumsplatzhalter 4"/>
          <p:cNvSpPr>
            <a:spLocks noGrp="1"/>
          </p:cNvSpPr>
          <p:nvPr>
            <p:ph type="dt" sz="half" idx="2"/>
          </p:nvPr>
        </p:nvSpPr>
        <p:spPr bwMode="auto">
          <a:xfrm>
            <a:off x="9467275" y="6552644"/>
            <a:ext cx="1131165" cy="365125"/>
          </a:xfrm>
          <a:prstGeom prst="rect">
            <a:avLst/>
          </a:prstGeom>
        </p:spPr>
        <p:txBody>
          <a:bodyPr vert="horz" lIns="91440" tIns="45720" rIns="91440" bIns="45720" rtlCol="0" anchor="ctr"/>
          <a:lstStyle>
            <a:lvl1pPr algn="r">
              <a:defRPr sz="867">
                <a:solidFill>
                  <a:srgbClr val="333333"/>
                </a:solidFill>
              </a:defRPr>
            </a:lvl1pPr>
          </a:lstStyle>
          <a:p>
            <a:pPr>
              <a:defRPr/>
            </a:pPr>
            <a:r>
              <a:rPr lang="de-DE"/>
              <a:t>31.03.14</a:t>
            </a:r>
            <a:endParaRPr/>
          </a:p>
        </p:txBody>
      </p:sp>
      <p:sp>
        <p:nvSpPr>
          <p:cNvPr id="916061759" name="Fußzeilenplatzhalter 7"/>
          <p:cNvSpPr>
            <a:spLocks noGrp="1"/>
          </p:cNvSpPr>
          <p:nvPr>
            <p:ph type="ftr" sz="quarter" idx="3"/>
          </p:nvPr>
        </p:nvSpPr>
        <p:spPr bwMode="auto">
          <a:xfrm>
            <a:off x="3031072" y="6560612"/>
            <a:ext cx="6434265" cy="357157"/>
          </a:xfrm>
          <a:prstGeom prst="rect">
            <a:avLst/>
          </a:prstGeom>
        </p:spPr>
        <p:txBody>
          <a:bodyPr vert="horz" lIns="91440" tIns="45720" rIns="91440" bIns="45720" rtlCol="0" anchor="ctr"/>
          <a:lstStyle>
            <a:lvl1pPr algn="ctr">
              <a:defRPr sz="867">
                <a:solidFill>
                  <a:srgbClr val="333333"/>
                </a:solidFill>
              </a:defRPr>
            </a:lvl1pPr>
          </a:lstStyle>
          <a:p>
            <a:pPr algn="l">
              <a:defRPr/>
            </a:pPr>
            <a:r>
              <a:rPr lang="de-DE"/>
              <a:t>Name/Vortragstitel</a:t>
            </a:r>
            <a:endParaRPr/>
          </a:p>
        </p:txBody>
      </p:sp>
    </p:spTree>
    <p:extLst>
      <p:ext uri="{BB962C8B-B14F-4D97-AF65-F5344CB8AC3E}">
        <p14:creationId xmlns:p14="http://schemas.microsoft.com/office/powerpoint/2010/main" val="29838558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PhAnim="0" userDrawn="1">
  <p:cSld name="12_Titel und Inhalt">
    <p:spTree>
      <p:nvGrpSpPr>
        <p:cNvPr id="1" name=""/>
        <p:cNvGrpSpPr/>
        <p:nvPr/>
      </p:nvGrpSpPr>
      <p:grpSpPr bwMode="auto">
        <a:xfrm>
          <a:off x="0" y="0"/>
          <a:ext cx="0" cy="0"/>
          <a:chOff x="0" y="0"/>
          <a:chExt cx="0" cy="0"/>
        </a:xfrm>
      </p:grpSpPr>
      <p:sp>
        <p:nvSpPr>
          <p:cNvPr id="400260426" name="Textplatzhalter 2"/>
          <p:cNvSpPr>
            <a:spLocks noGrp="1"/>
          </p:cNvSpPr>
          <p:nvPr>
            <p:ph idx="1"/>
          </p:nvPr>
        </p:nvSpPr>
        <p:spPr bwMode="auto">
          <a:xfrm>
            <a:off x="434589" y="1400758"/>
            <a:ext cx="11248611" cy="4903585"/>
          </a:xfrm>
          <a:prstGeom prst="rect">
            <a:avLst/>
          </a:prstGeom>
        </p:spPr>
        <p:txBody>
          <a:bodyPr vert="horz" lIns="91440" tIns="45720" rIns="91440" bIns="45720" rtlCol="0">
            <a:normAutofit/>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837846888" name="Foliennummernplatzhalter 5"/>
          <p:cNvSpPr>
            <a:spLocks noGrp="1"/>
          </p:cNvSpPr>
          <p:nvPr>
            <p:ph type="sldNum" sz="quarter" idx="4"/>
          </p:nvPr>
        </p:nvSpPr>
        <p:spPr bwMode="auto">
          <a:xfrm>
            <a:off x="10619991" y="6552644"/>
            <a:ext cx="993197" cy="365125"/>
          </a:xfrm>
          <a:prstGeom prst="rect">
            <a:avLst/>
          </a:prstGeom>
        </p:spPr>
        <p:txBody>
          <a:bodyPr vert="horz" lIns="91440" tIns="45720" rIns="91440" bIns="45720" rtlCol="0" anchor="ctr"/>
          <a:lstStyle>
            <a:lvl1pPr algn="r">
              <a:defRPr sz="867">
                <a:solidFill>
                  <a:srgbClr val="333333"/>
                </a:solidFill>
                <a:latin typeface="Arial"/>
                <a:cs typeface="Arial"/>
              </a:defRPr>
            </a:lvl1pPr>
          </a:lstStyle>
          <a:p>
            <a:pPr>
              <a:defRPr/>
            </a:pPr>
            <a:fld id="{125CBDDA-5CCF-8748-8988-9DC6C8981774}" type="slidenum">
              <a:rPr lang="de-DE"/>
              <a:t>‹#›</a:t>
            </a:fld>
            <a:endParaRPr lang="de-DE"/>
          </a:p>
        </p:txBody>
      </p:sp>
      <p:sp>
        <p:nvSpPr>
          <p:cNvPr id="477763802" name="Textfeld 21"/>
          <p:cNvSpPr txBox="1"/>
          <p:nvPr userDrawn="1"/>
        </p:nvSpPr>
        <p:spPr bwMode="auto">
          <a:xfrm>
            <a:off x="434591" y="6626309"/>
            <a:ext cx="1636748" cy="225767"/>
          </a:xfrm>
          <a:prstGeom prst="rect">
            <a:avLst/>
          </a:prstGeom>
          <a:noFill/>
        </p:spPr>
        <p:txBody>
          <a:bodyPr wrap="square" rtlCol="0" anchor="ctr">
            <a:spAutoFit/>
          </a:bodyPr>
          <a:lstStyle/>
          <a:p>
            <a:pPr>
              <a:defRPr/>
            </a:pPr>
            <a:r>
              <a:rPr lang="de-DE" sz="867">
                <a:solidFill>
                  <a:srgbClr val="333333"/>
                </a:solidFill>
                <a:cs typeface="Arial"/>
              </a:rPr>
              <a:t>FAIR GmbH | GSI GmbH</a:t>
            </a:r>
            <a:endParaRPr sz="2400"/>
          </a:p>
        </p:txBody>
      </p:sp>
      <p:sp>
        <p:nvSpPr>
          <p:cNvPr id="1132227025" name="Titelplatzhalter 1"/>
          <p:cNvSpPr>
            <a:spLocks noGrp="1"/>
          </p:cNvSpPr>
          <p:nvPr>
            <p:ph type="title"/>
          </p:nvPr>
        </p:nvSpPr>
        <p:spPr bwMode="auto">
          <a:xfrm>
            <a:off x="434590" y="256276"/>
            <a:ext cx="7259969" cy="787557"/>
          </a:xfrm>
          <a:prstGeom prst="rect">
            <a:avLst/>
          </a:prstGeom>
        </p:spPr>
        <p:txBody>
          <a:bodyPr vert="horz" lIns="91440" tIns="45720" rIns="91440" bIns="45720" rtlCol="0" anchor="b" anchorCtr="0">
            <a:normAutofit/>
          </a:bodyPr>
          <a:lstStyle/>
          <a:p>
            <a:pPr>
              <a:defRPr/>
            </a:pPr>
            <a:r>
              <a:rPr lang="de-DE"/>
              <a:t>Mastertitelformat bearbeiten</a:t>
            </a:r>
            <a:endParaRPr/>
          </a:p>
        </p:txBody>
      </p:sp>
      <p:sp>
        <p:nvSpPr>
          <p:cNvPr id="528633033" name="Datumsplatzhalter 4"/>
          <p:cNvSpPr>
            <a:spLocks noGrp="1"/>
          </p:cNvSpPr>
          <p:nvPr>
            <p:ph type="dt" sz="half" idx="2"/>
          </p:nvPr>
        </p:nvSpPr>
        <p:spPr bwMode="auto">
          <a:xfrm>
            <a:off x="9467275" y="6552644"/>
            <a:ext cx="1131165" cy="365125"/>
          </a:xfrm>
          <a:prstGeom prst="rect">
            <a:avLst/>
          </a:prstGeom>
        </p:spPr>
        <p:txBody>
          <a:bodyPr vert="horz" lIns="91440" tIns="45720" rIns="91440" bIns="45720" rtlCol="0" anchor="ctr"/>
          <a:lstStyle>
            <a:lvl1pPr algn="r">
              <a:defRPr sz="867">
                <a:solidFill>
                  <a:srgbClr val="333333"/>
                </a:solidFill>
              </a:defRPr>
            </a:lvl1pPr>
          </a:lstStyle>
          <a:p>
            <a:pPr>
              <a:defRPr/>
            </a:pPr>
            <a:r>
              <a:rPr lang="de-DE"/>
              <a:t>31.03.14</a:t>
            </a:r>
            <a:endParaRPr/>
          </a:p>
        </p:txBody>
      </p:sp>
      <p:sp>
        <p:nvSpPr>
          <p:cNvPr id="575469706" name="Fußzeilenplatzhalter 7"/>
          <p:cNvSpPr>
            <a:spLocks noGrp="1"/>
          </p:cNvSpPr>
          <p:nvPr>
            <p:ph type="ftr" sz="quarter" idx="3"/>
          </p:nvPr>
        </p:nvSpPr>
        <p:spPr bwMode="auto">
          <a:xfrm>
            <a:off x="3031072" y="6560612"/>
            <a:ext cx="6434265" cy="357157"/>
          </a:xfrm>
          <a:prstGeom prst="rect">
            <a:avLst/>
          </a:prstGeom>
        </p:spPr>
        <p:txBody>
          <a:bodyPr vert="horz" lIns="91440" tIns="45720" rIns="91440" bIns="45720" rtlCol="0" anchor="ctr"/>
          <a:lstStyle>
            <a:lvl1pPr algn="ctr">
              <a:defRPr sz="867">
                <a:solidFill>
                  <a:srgbClr val="333333"/>
                </a:solidFill>
              </a:defRPr>
            </a:lvl1pPr>
          </a:lstStyle>
          <a:p>
            <a:pPr algn="l">
              <a:defRPr/>
            </a:pPr>
            <a:r>
              <a:rPr lang="de-DE"/>
              <a:t>Name/Vortragstitel</a:t>
            </a:r>
            <a:endParaRPr/>
          </a:p>
        </p:txBody>
      </p:sp>
    </p:spTree>
    <p:extLst>
      <p:ext uri="{BB962C8B-B14F-4D97-AF65-F5344CB8AC3E}">
        <p14:creationId xmlns:p14="http://schemas.microsoft.com/office/powerpoint/2010/main" val="54854277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PhAnim="0" userDrawn="1">
  <p:cSld name="14_Titel und Inhalt">
    <p:spTree>
      <p:nvGrpSpPr>
        <p:cNvPr id="1" name=""/>
        <p:cNvGrpSpPr/>
        <p:nvPr/>
      </p:nvGrpSpPr>
      <p:grpSpPr bwMode="auto">
        <a:xfrm>
          <a:off x="0" y="0"/>
          <a:ext cx="0" cy="0"/>
          <a:chOff x="0" y="0"/>
          <a:chExt cx="0" cy="0"/>
        </a:xfrm>
      </p:grpSpPr>
      <p:sp>
        <p:nvSpPr>
          <p:cNvPr id="89143346" name="Textplatzhalter 2"/>
          <p:cNvSpPr>
            <a:spLocks noGrp="1"/>
          </p:cNvSpPr>
          <p:nvPr>
            <p:ph idx="1"/>
          </p:nvPr>
        </p:nvSpPr>
        <p:spPr bwMode="auto">
          <a:xfrm>
            <a:off x="434589" y="1400758"/>
            <a:ext cx="11248611" cy="4903585"/>
          </a:xfrm>
          <a:prstGeom prst="rect">
            <a:avLst/>
          </a:prstGeom>
        </p:spPr>
        <p:txBody>
          <a:bodyPr vert="horz" lIns="91440" tIns="45720" rIns="91440" bIns="45720" rtlCol="0">
            <a:normAutofit/>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1965860068" name="Foliennummernplatzhalter 5"/>
          <p:cNvSpPr>
            <a:spLocks noGrp="1"/>
          </p:cNvSpPr>
          <p:nvPr>
            <p:ph type="sldNum" sz="quarter" idx="4"/>
          </p:nvPr>
        </p:nvSpPr>
        <p:spPr bwMode="auto">
          <a:xfrm>
            <a:off x="10619991" y="6552644"/>
            <a:ext cx="993197" cy="365125"/>
          </a:xfrm>
          <a:prstGeom prst="rect">
            <a:avLst/>
          </a:prstGeom>
        </p:spPr>
        <p:txBody>
          <a:bodyPr vert="horz" lIns="91440" tIns="45720" rIns="91440" bIns="45720" rtlCol="0" anchor="ctr"/>
          <a:lstStyle>
            <a:lvl1pPr algn="r">
              <a:defRPr sz="867">
                <a:solidFill>
                  <a:srgbClr val="333333"/>
                </a:solidFill>
                <a:latin typeface="Arial"/>
                <a:cs typeface="Arial"/>
              </a:defRPr>
            </a:lvl1pPr>
          </a:lstStyle>
          <a:p>
            <a:pPr>
              <a:defRPr/>
            </a:pPr>
            <a:fld id="{125CBDDA-5CCF-8748-8988-9DC6C8981774}" type="slidenum">
              <a:rPr lang="de-DE"/>
              <a:t>‹#›</a:t>
            </a:fld>
            <a:endParaRPr lang="de-DE"/>
          </a:p>
        </p:txBody>
      </p:sp>
      <p:sp>
        <p:nvSpPr>
          <p:cNvPr id="1274028283" name="Textfeld 21"/>
          <p:cNvSpPr txBox="1"/>
          <p:nvPr userDrawn="1"/>
        </p:nvSpPr>
        <p:spPr bwMode="auto">
          <a:xfrm>
            <a:off x="434591" y="6626309"/>
            <a:ext cx="1636748" cy="225767"/>
          </a:xfrm>
          <a:prstGeom prst="rect">
            <a:avLst/>
          </a:prstGeom>
          <a:noFill/>
        </p:spPr>
        <p:txBody>
          <a:bodyPr wrap="square" rtlCol="0" anchor="ctr">
            <a:spAutoFit/>
          </a:bodyPr>
          <a:lstStyle/>
          <a:p>
            <a:pPr>
              <a:defRPr/>
            </a:pPr>
            <a:r>
              <a:rPr lang="de-DE" sz="867">
                <a:solidFill>
                  <a:srgbClr val="333333"/>
                </a:solidFill>
                <a:cs typeface="Arial"/>
              </a:rPr>
              <a:t>FAIR GmbH | GSI GmbH</a:t>
            </a:r>
            <a:endParaRPr sz="2400"/>
          </a:p>
        </p:txBody>
      </p:sp>
      <p:sp>
        <p:nvSpPr>
          <p:cNvPr id="457321734" name="Titelplatzhalter 1"/>
          <p:cNvSpPr>
            <a:spLocks noGrp="1"/>
          </p:cNvSpPr>
          <p:nvPr>
            <p:ph type="title"/>
          </p:nvPr>
        </p:nvSpPr>
        <p:spPr bwMode="auto">
          <a:xfrm>
            <a:off x="434590" y="256276"/>
            <a:ext cx="7259969" cy="787557"/>
          </a:xfrm>
          <a:prstGeom prst="rect">
            <a:avLst/>
          </a:prstGeom>
        </p:spPr>
        <p:txBody>
          <a:bodyPr vert="horz" lIns="91440" tIns="45720" rIns="91440" bIns="45720" rtlCol="0" anchor="b" anchorCtr="0">
            <a:normAutofit/>
          </a:bodyPr>
          <a:lstStyle/>
          <a:p>
            <a:pPr>
              <a:defRPr/>
            </a:pPr>
            <a:r>
              <a:rPr lang="de-DE"/>
              <a:t>Mastertitelformat bearbeiten</a:t>
            </a:r>
            <a:endParaRPr/>
          </a:p>
        </p:txBody>
      </p:sp>
      <p:sp>
        <p:nvSpPr>
          <p:cNvPr id="984743833" name="Datumsplatzhalter 4"/>
          <p:cNvSpPr>
            <a:spLocks noGrp="1"/>
          </p:cNvSpPr>
          <p:nvPr>
            <p:ph type="dt" sz="half" idx="2"/>
          </p:nvPr>
        </p:nvSpPr>
        <p:spPr bwMode="auto">
          <a:xfrm>
            <a:off x="9467275" y="6552644"/>
            <a:ext cx="1131165" cy="365125"/>
          </a:xfrm>
          <a:prstGeom prst="rect">
            <a:avLst/>
          </a:prstGeom>
        </p:spPr>
        <p:txBody>
          <a:bodyPr vert="horz" lIns="91440" tIns="45720" rIns="91440" bIns="45720" rtlCol="0" anchor="ctr"/>
          <a:lstStyle>
            <a:lvl1pPr algn="r">
              <a:defRPr sz="867">
                <a:solidFill>
                  <a:srgbClr val="333333"/>
                </a:solidFill>
              </a:defRPr>
            </a:lvl1pPr>
          </a:lstStyle>
          <a:p>
            <a:pPr>
              <a:defRPr/>
            </a:pPr>
            <a:r>
              <a:rPr lang="de-DE"/>
              <a:t>31.03.14</a:t>
            </a:r>
            <a:endParaRPr/>
          </a:p>
        </p:txBody>
      </p:sp>
      <p:sp>
        <p:nvSpPr>
          <p:cNvPr id="873314408" name="Fußzeilenplatzhalter 7"/>
          <p:cNvSpPr>
            <a:spLocks noGrp="1"/>
          </p:cNvSpPr>
          <p:nvPr>
            <p:ph type="ftr" sz="quarter" idx="3"/>
          </p:nvPr>
        </p:nvSpPr>
        <p:spPr bwMode="auto">
          <a:xfrm>
            <a:off x="3031072" y="6560612"/>
            <a:ext cx="6434265" cy="357157"/>
          </a:xfrm>
          <a:prstGeom prst="rect">
            <a:avLst/>
          </a:prstGeom>
        </p:spPr>
        <p:txBody>
          <a:bodyPr vert="horz" lIns="91440" tIns="45720" rIns="91440" bIns="45720" rtlCol="0" anchor="ctr"/>
          <a:lstStyle>
            <a:lvl1pPr algn="ctr">
              <a:defRPr sz="867">
                <a:solidFill>
                  <a:srgbClr val="333333"/>
                </a:solidFill>
              </a:defRPr>
            </a:lvl1pPr>
          </a:lstStyle>
          <a:p>
            <a:pPr algn="l">
              <a:defRPr/>
            </a:pPr>
            <a:r>
              <a:rPr lang="de-DE"/>
              <a:t>Name/Vortragstitel</a:t>
            </a:r>
            <a:endParaRPr/>
          </a:p>
        </p:txBody>
      </p:sp>
    </p:spTree>
    <p:extLst>
      <p:ext uri="{BB962C8B-B14F-4D97-AF65-F5344CB8AC3E}">
        <p14:creationId xmlns:p14="http://schemas.microsoft.com/office/powerpoint/2010/main" val="211059158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PhAnim="0" userDrawn="1">
  <p:cSld name="16_Titel und Inhalt">
    <p:spTree>
      <p:nvGrpSpPr>
        <p:cNvPr id="1" name=""/>
        <p:cNvGrpSpPr/>
        <p:nvPr/>
      </p:nvGrpSpPr>
      <p:grpSpPr bwMode="auto">
        <a:xfrm>
          <a:off x="0" y="0"/>
          <a:ext cx="0" cy="0"/>
          <a:chOff x="0" y="0"/>
          <a:chExt cx="0" cy="0"/>
        </a:xfrm>
      </p:grpSpPr>
      <p:sp>
        <p:nvSpPr>
          <p:cNvPr id="637931670" name="Textplatzhalter 2"/>
          <p:cNvSpPr>
            <a:spLocks noGrp="1"/>
          </p:cNvSpPr>
          <p:nvPr>
            <p:ph idx="1"/>
          </p:nvPr>
        </p:nvSpPr>
        <p:spPr bwMode="auto">
          <a:xfrm>
            <a:off x="434589" y="1400758"/>
            <a:ext cx="11248611" cy="4903585"/>
          </a:xfrm>
          <a:prstGeom prst="rect">
            <a:avLst/>
          </a:prstGeom>
        </p:spPr>
        <p:txBody>
          <a:bodyPr vert="horz" lIns="91440" tIns="45720" rIns="91440" bIns="45720" rtlCol="0">
            <a:normAutofit/>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1243133138" name="Foliennummernplatzhalter 5"/>
          <p:cNvSpPr>
            <a:spLocks noGrp="1"/>
          </p:cNvSpPr>
          <p:nvPr>
            <p:ph type="sldNum" sz="quarter" idx="4"/>
          </p:nvPr>
        </p:nvSpPr>
        <p:spPr bwMode="auto">
          <a:xfrm>
            <a:off x="10619991" y="6552644"/>
            <a:ext cx="993197" cy="365125"/>
          </a:xfrm>
          <a:prstGeom prst="rect">
            <a:avLst/>
          </a:prstGeom>
        </p:spPr>
        <p:txBody>
          <a:bodyPr vert="horz" lIns="91440" tIns="45720" rIns="91440" bIns="45720" rtlCol="0" anchor="ctr"/>
          <a:lstStyle>
            <a:lvl1pPr algn="r">
              <a:defRPr sz="867">
                <a:solidFill>
                  <a:srgbClr val="333333"/>
                </a:solidFill>
                <a:latin typeface="Arial"/>
                <a:cs typeface="Arial"/>
              </a:defRPr>
            </a:lvl1pPr>
          </a:lstStyle>
          <a:p>
            <a:pPr>
              <a:defRPr/>
            </a:pPr>
            <a:fld id="{125CBDDA-5CCF-8748-8988-9DC6C8981774}" type="slidenum">
              <a:rPr lang="de-DE"/>
              <a:t>‹#›</a:t>
            </a:fld>
            <a:endParaRPr lang="de-DE"/>
          </a:p>
        </p:txBody>
      </p:sp>
      <p:sp>
        <p:nvSpPr>
          <p:cNvPr id="1291366032" name="Textfeld 21"/>
          <p:cNvSpPr txBox="1"/>
          <p:nvPr userDrawn="1"/>
        </p:nvSpPr>
        <p:spPr bwMode="auto">
          <a:xfrm>
            <a:off x="434591" y="6626309"/>
            <a:ext cx="1636748" cy="225767"/>
          </a:xfrm>
          <a:prstGeom prst="rect">
            <a:avLst/>
          </a:prstGeom>
          <a:noFill/>
        </p:spPr>
        <p:txBody>
          <a:bodyPr wrap="square" rtlCol="0" anchor="ctr">
            <a:spAutoFit/>
          </a:bodyPr>
          <a:lstStyle/>
          <a:p>
            <a:pPr>
              <a:defRPr/>
            </a:pPr>
            <a:r>
              <a:rPr lang="de-DE" sz="867">
                <a:solidFill>
                  <a:srgbClr val="333333"/>
                </a:solidFill>
                <a:cs typeface="Arial"/>
              </a:rPr>
              <a:t>FAIR GmbH | GSI GmbH</a:t>
            </a:r>
            <a:endParaRPr sz="2400"/>
          </a:p>
        </p:txBody>
      </p:sp>
      <p:sp>
        <p:nvSpPr>
          <p:cNvPr id="890731604" name="Titelplatzhalter 1"/>
          <p:cNvSpPr>
            <a:spLocks noGrp="1"/>
          </p:cNvSpPr>
          <p:nvPr>
            <p:ph type="title"/>
          </p:nvPr>
        </p:nvSpPr>
        <p:spPr bwMode="auto">
          <a:xfrm>
            <a:off x="434590" y="256276"/>
            <a:ext cx="7259969" cy="787557"/>
          </a:xfrm>
          <a:prstGeom prst="rect">
            <a:avLst/>
          </a:prstGeom>
        </p:spPr>
        <p:txBody>
          <a:bodyPr vert="horz" lIns="91440" tIns="45720" rIns="91440" bIns="45720" rtlCol="0" anchor="b" anchorCtr="0">
            <a:normAutofit/>
          </a:bodyPr>
          <a:lstStyle/>
          <a:p>
            <a:pPr>
              <a:defRPr/>
            </a:pPr>
            <a:r>
              <a:rPr lang="de-DE"/>
              <a:t>Mastertitelformat bearbeiten</a:t>
            </a:r>
            <a:endParaRPr/>
          </a:p>
        </p:txBody>
      </p:sp>
      <p:sp>
        <p:nvSpPr>
          <p:cNvPr id="1539070326" name="Datumsplatzhalter 4"/>
          <p:cNvSpPr>
            <a:spLocks noGrp="1"/>
          </p:cNvSpPr>
          <p:nvPr>
            <p:ph type="dt" sz="half" idx="2"/>
          </p:nvPr>
        </p:nvSpPr>
        <p:spPr bwMode="auto">
          <a:xfrm>
            <a:off x="9467275" y="6552644"/>
            <a:ext cx="1131165" cy="365125"/>
          </a:xfrm>
          <a:prstGeom prst="rect">
            <a:avLst/>
          </a:prstGeom>
        </p:spPr>
        <p:txBody>
          <a:bodyPr vert="horz" lIns="91440" tIns="45720" rIns="91440" bIns="45720" rtlCol="0" anchor="ctr"/>
          <a:lstStyle>
            <a:lvl1pPr algn="r">
              <a:defRPr sz="867">
                <a:solidFill>
                  <a:srgbClr val="333333"/>
                </a:solidFill>
              </a:defRPr>
            </a:lvl1pPr>
          </a:lstStyle>
          <a:p>
            <a:pPr>
              <a:defRPr/>
            </a:pPr>
            <a:r>
              <a:rPr lang="de-DE"/>
              <a:t>31.03.14</a:t>
            </a:r>
            <a:endParaRPr/>
          </a:p>
        </p:txBody>
      </p:sp>
      <p:sp>
        <p:nvSpPr>
          <p:cNvPr id="1048956497" name="Fußzeilenplatzhalter 7"/>
          <p:cNvSpPr>
            <a:spLocks noGrp="1"/>
          </p:cNvSpPr>
          <p:nvPr>
            <p:ph type="ftr" sz="quarter" idx="3"/>
          </p:nvPr>
        </p:nvSpPr>
        <p:spPr bwMode="auto">
          <a:xfrm>
            <a:off x="3031072" y="6560612"/>
            <a:ext cx="6434265" cy="357157"/>
          </a:xfrm>
          <a:prstGeom prst="rect">
            <a:avLst/>
          </a:prstGeom>
        </p:spPr>
        <p:txBody>
          <a:bodyPr vert="horz" lIns="91440" tIns="45720" rIns="91440" bIns="45720" rtlCol="0" anchor="ctr"/>
          <a:lstStyle>
            <a:lvl1pPr algn="ctr">
              <a:defRPr sz="867">
                <a:solidFill>
                  <a:srgbClr val="333333"/>
                </a:solidFill>
              </a:defRPr>
            </a:lvl1pPr>
          </a:lstStyle>
          <a:p>
            <a:pPr algn="l">
              <a:defRPr/>
            </a:pPr>
            <a:r>
              <a:rPr lang="de-DE"/>
              <a:t>Name/Vortragstitel</a:t>
            </a:r>
            <a:endParaRPr/>
          </a:p>
        </p:txBody>
      </p:sp>
    </p:spTree>
    <p:extLst>
      <p:ext uri="{BB962C8B-B14F-4D97-AF65-F5344CB8AC3E}">
        <p14:creationId xmlns:p14="http://schemas.microsoft.com/office/powerpoint/2010/main" val="165249273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PhAnim="0" userDrawn="1">
  <p:cSld name="17_Titel und Inhalt">
    <p:spTree>
      <p:nvGrpSpPr>
        <p:cNvPr id="1" name=""/>
        <p:cNvGrpSpPr/>
        <p:nvPr/>
      </p:nvGrpSpPr>
      <p:grpSpPr bwMode="auto">
        <a:xfrm>
          <a:off x="0" y="0"/>
          <a:ext cx="0" cy="0"/>
          <a:chOff x="0" y="0"/>
          <a:chExt cx="0" cy="0"/>
        </a:xfrm>
      </p:grpSpPr>
      <p:sp>
        <p:nvSpPr>
          <p:cNvPr id="341131953" name="Inhaltsplatzhalter 2"/>
          <p:cNvSpPr>
            <a:spLocks noGrp="1"/>
          </p:cNvSpPr>
          <p:nvPr>
            <p:ph idx="1"/>
          </p:nvPr>
        </p:nvSpPr>
        <p:spPr bwMode="auto"/>
        <p:txBody>
          <a:bodyPr/>
          <a:lstStyle/>
          <a:p>
            <a:pPr lvl="0">
              <a:defRPr/>
            </a:pPr>
            <a:r>
              <a:rPr lang="de-DE"/>
              <a:t>Mastertextformat bearbeiten</a:t>
            </a:r>
            <a:endParaRPr/>
          </a:p>
        </p:txBody>
      </p:sp>
      <p:sp>
        <p:nvSpPr>
          <p:cNvPr id="1920574761" name="Foliennummernplatzhalter 5"/>
          <p:cNvSpPr>
            <a:spLocks noGrp="1"/>
          </p:cNvSpPr>
          <p:nvPr>
            <p:ph type="sldNum" sz="quarter" idx="12"/>
          </p:nvPr>
        </p:nvSpPr>
        <p:spPr bwMode="auto"/>
        <p:txBody>
          <a:bodyPr/>
          <a:lstStyle/>
          <a:p>
            <a:pPr>
              <a:defRPr/>
            </a:pPr>
            <a:fld id="{125CBDDA-5CCF-8748-8988-9DC6C8981774}" type="slidenum">
              <a:rPr lang="de-DE"/>
              <a:t>‹#›</a:t>
            </a:fld>
            <a:endParaRPr lang="de-DE"/>
          </a:p>
        </p:txBody>
      </p:sp>
      <p:sp>
        <p:nvSpPr>
          <p:cNvPr id="539173805" name="Datumsplatzhalter 4"/>
          <p:cNvSpPr>
            <a:spLocks noGrp="1"/>
          </p:cNvSpPr>
          <p:nvPr>
            <p:ph type="dt" sz="half" idx="2"/>
          </p:nvPr>
        </p:nvSpPr>
        <p:spPr bwMode="auto">
          <a:xfrm>
            <a:off x="9498065" y="6552644"/>
            <a:ext cx="1100380" cy="365125"/>
          </a:xfrm>
          <a:prstGeom prst="rect">
            <a:avLst/>
          </a:prstGeom>
        </p:spPr>
        <p:txBody>
          <a:bodyPr vert="horz" lIns="91440" tIns="45720" rIns="91440" bIns="45720" rtlCol="0" anchor="ctr"/>
          <a:lstStyle>
            <a:lvl1pPr algn="r">
              <a:defRPr sz="867">
                <a:solidFill>
                  <a:schemeClr val="tx1"/>
                </a:solidFill>
              </a:defRPr>
            </a:lvl1pPr>
          </a:lstStyle>
          <a:p>
            <a:pPr>
              <a:defRPr/>
            </a:pPr>
            <a:r>
              <a:rPr lang="de-DE"/>
              <a:t>31.03.14</a:t>
            </a:r>
            <a:endParaRPr/>
          </a:p>
        </p:txBody>
      </p:sp>
      <p:sp>
        <p:nvSpPr>
          <p:cNvPr id="704130714" name="Fußzeilenplatzhalter 7"/>
          <p:cNvSpPr>
            <a:spLocks noGrp="1"/>
          </p:cNvSpPr>
          <p:nvPr>
            <p:ph type="ftr" sz="quarter" idx="3"/>
          </p:nvPr>
        </p:nvSpPr>
        <p:spPr bwMode="auto">
          <a:xfrm>
            <a:off x="5283203" y="6560612"/>
            <a:ext cx="4182132" cy="357157"/>
          </a:xfrm>
          <a:prstGeom prst="rect">
            <a:avLst/>
          </a:prstGeom>
        </p:spPr>
        <p:txBody>
          <a:bodyPr vert="horz" lIns="91440" tIns="45720" rIns="91440" bIns="45720" rtlCol="0" anchor="ctr"/>
          <a:lstStyle>
            <a:lvl1pPr algn="ctr">
              <a:defRPr sz="867">
                <a:solidFill>
                  <a:srgbClr val="333333"/>
                </a:solidFill>
              </a:defRPr>
            </a:lvl1pPr>
          </a:lstStyle>
          <a:p>
            <a:pPr algn="l">
              <a:defRPr/>
            </a:pPr>
            <a:r>
              <a:rPr lang="de-DE"/>
              <a:t>Name/Vortragstitel</a:t>
            </a:r>
            <a:endParaRPr/>
          </a:p>
        </p:txBody>
      </p:sp>
      <p:sp>
        <p:nvSpPr>
          <p:cNvPr id="1909009413" name="Textplatzhalter 12"/>
          <p:cNvSpPr>
            <a:spLocks noGrp="1"/>
          </p:cNvSpPr>
          <p:nvPr>
            <p:ph type="body" sz="quarter" idx="13" hasCustomPrompt="1"/>
          </p:nvPr>
        </p:nvSpPr>
        <p:spPr bwMode="auto">
          <a:xfrm>
            <a:off x="423513" y="174172"/>
            <a:ext cx="8095055" cy="935045"/>
          </a:xfrm>
        </p:spPr>
        <p:txBody>
          <a:bodyPr anchor="b"/>
          <a:lstStyle>
            <a:lvl1pPr marL="0" indent="0" algn="l">
              <a:buNone/>
              <a:defRPr sz="2400" b="1"/>
            </a:lvl1pPr>
          </a:lstStyle>
          <a:p>
            <a:pPr>
              <a:defRPr/>
            </a:pPr>
            <a:r>
              <a:rPr lang="de-DE"/>
              <a:t>Titel hinzufügen</a:t>
            </a:r>
            <a:endParaRPr/>
          </a:p>
        </p:txBody>
      </p:sp>
    </p:spTree>
    <p:extLst>
      <p:ext uri="{BB962C8B-B14F-4D97-AF65-F5344CB8AC3E}">
        <p14:creationId xmlns:p14="http://schemas.microsoft.com/office/powerpoint/2010/main" val="30489402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PhAnim="0" userDrawn="1">
  <p:cSld name="18_Titel und Inhalt">
    <p:spTree>
      <p:nvGrpSpPr>
        <p:cNvPr id="1" name=""/>
        <p:cNvGrpSpPr/>
        <p:nvPr/>
      </p:nvGrpSpPr>
      <p:grpSpPr bwMode="auto">
        <a:xfrm>
          <a:off x="0" y="0"/>
          <a:ext cx="0" cy="0"/>
          <a:chOff x="0" y="0"/>
          <a:chExt cx="0" cy="0"/>
        </a:xfrm>
      </p:grpSpPr>
      <p:sp>
        <p:nvSpPr>
          <p:cNvPr id="2060538140" name="Textplatzhalter 2"/>
          <p:cNvSpPr>
            <a:spLocks noGrp="1"/>
          </p:cNvSpPr>
          <p:nvPr>
            <p:ph idx="1"/>
          </p:nvPr>
        </p:nvSpPr>
        <p:spPr bwMode="auto">
          <a:xfrm>
            <a:off x="434589" y="1400758"/>
            <a:ext cx="11248611" cy="4903585"/>
          </a:xfrm>
          <a:prstGeom prst="rect">
            <a:avLst/>
          </a:prstGeom>
        </p:spPr>
        <p:txBody>
          <a:bodyPr vert="horz" lIns="91440" tIns="45720" rIns="91440" bIns="45720" rtlCol="0">
            <a:normAutofit/>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1738640027" name="Foliennummernplatzhalter 5"/>
          <p:cNvSpPr>
            <a:spLocks noGrp="1"/>
          </p:cNvSpPr>
          <p:nvPr>
            <p:ph type="sldNum" sz="quarter" idx="4"/>
          </p:nvPr>
        </p:nvSpPr>
        <p:spPr bwMode="auto">
          <a:xfrm>
            <a:off x="10619991" y="6552644"/>
            <a:ext cx="993197" cy="365125"/>
          </a:xfrm>
          <a:prstGeom prst="rect">
            <a:avLst/>
          </a:prstGeom>
        </p:spPr>
        <p:txBody>
          <a:bodyPr vert="horz" lIns="91440" tIns="45720" rIns="91440" bIns="45720" rtlCol="0" anchor="ctr"/>
          <a:lstStyle>
            <a:lvl1pPr algn="r">
              <a:defRPr sz="867">
                <a:solidFill>
                  <a:srgbClr val="333333"/>
                </a:solidFill>
                <a:latin typeface="Arial"/>
                <a:cs typeface="Arial"/>
              </a:defRPr>
            </a:lvl1pPr>
          </a:lstStyle>
          <a:p>
            <a:pPr>
              <a:defRPr/>
            </a:pPr>
            <a:fld id="{125CBDDA-5CCF-8748-8988-9DC6C8981774}" type="slidenum">
              <a:rPr lang="de-DE"/>
              <a:t>‹#›</a:t>
            </a:fld>
            <a:endParaRPr lang="de-DE"/>
          </a:p>
        </p:txBody>
      </p:sp>
      <p:sp>
        <p:nvSpPr>
          <p:cNvPr id="8887130" name="Textfeld 21"/>
          <p:cNvSpPr txBox="1"/>
          <p:nvPr userDrawn="1"/>
        </p:nvSpPr>
        <p:spPr bwMode="auto">
          <a:xfrm>
            <a:off x="434591" y="6626309"/>
            <a:ext cx="1636748" cy="225767"/>
          </a:xfrm>
          <a:prstGeom prst="rect">
            <a:avLst/>
          </a:prstGeom>
          <a:noFill/>
        </p:spPr>
        <p:txBody>
          <a:bodyPr wrap="square" rtlCol="0" anchor="ctr">
            <a:spAutoFit/>
          </a:bodyPr>
          <a:lstStyle/>
          <a:p>
            <a:pPr>
              <a:defRPr/>
            </a:pPr>
            <a:r>
              <a:rPr lang="de-DE" sz="867">
                <a:solidFill>
                  <a:srgbClr val="333333"/>
                </a:solidFill>
                <a:cs typeface="Arial"/>
              </a:rPr>
              <a:t>FAIR GmbH | GSI GmbH</a:t>
            </a:r>
            <a:endParaRPr sz="2400"/>
          </a:p>
        </p:txBody>
      </p:sp>
      <p:sp>
        <p:nvSpPr>
          <p:cNvPr id="1762695891" name="Titelplatzhalter 1"/>
          <p:cNvSpPr>
            <a:spLocks noGrp="1"/>
          </p:cNvSpPr>
          <p:nvPr>
            <p:ph type="title"/>
          </p:nvPr>
        </p:nvSpPr>
        <p:spPr bwMode="auto">
          <a:xfrm>
            <a:off x="434590" y="256276"/>
            <a:ext cx="7259969" cy="787557"/>
          </a:xfrm>
          <a:prstGeom prst="rect">
            <a:avLst/>
          </a:prstGeom>
        </p:spPr>
        <p:txBody>
          <a:bodyPr vert="horz" lIns="91440" tIns="45720" rIns="91440" bIns="45720" rtlCol="0" anchor="b" anchorCtr="0">
            <a:normAutofit/>
          </a:bodyPr>
          <a:lstStyle/>
          <a:p>
            <a:pPr>
              <a:defRPr/>
            </a:pPr>
            <a:r>
              <a:rPr lang="de-DE"/>
              <a:t>Mastertitelformat bearbeiten</a:t>
            </a:r>
            <a:endParaRPr/>
          </a:p>
        </p:txBody>
      </p:sp>
      <p:sp>
        <p:nvSpPr>
          <p:cNvPr id="1144300361" name="Datumsplatzhalter 4"/>
          <p:cNvSpPr>
            <a:spLocks noGrp="1"/>
          </p:cNvSpPr>
          <p:nvPr>
            <p:ph type="dt" sz="half" idx="2"/>
          </p:nvPr>
        </p:nvSpPr>
        <p:spPr bwMode="auto">
          <a:xfrm>
            <a:off x="9467275" y="6552644"/>
            <a:ext cx="1131165" cy="365125"/>
          </a:xfrm>
          <a:prstGeom prst="rect">
            <a:avLst/>
          </a:prstGeom>
        </p:spPr>
        <p:txBody>
          <a:bodyPr vert="horz" lIns="91440" tIns="45720" rIns="91440" bIns="45720" rtlCol="0" anchor="ctr"/>
          <a:lstStyle>
            <a:lvl1pPr algn="r">
              <a:defRPr sz="867">
                <a:solidFill>
                  <a:srgbClr val="333333"/>
                </a:solidFill>
              </a:defRPr>
            </a:lvl1pPr>
          </a:lstStyle>
          <a:p>
            <a:pPr>
              <a:defRPr/>
            </a:pPr>
            <a:r>
              <a:rPr lang="de-DE"/>
              <a:t>31.03.14</a:t>
            </a:r>
            <a:endParaRPr/>
          </a:p>
        </p:txBody>
      </p:sp>
      <p:sp>
        <p:nvSpPr>
          <p:cNvPr id="63296017" name="Fußzeilenplatzhalter 7"/>
          <p:cNvSpPr>
            <a:spLocks noGrp="1"/>
          </p:cNvSpPr>
          <p:nvPr>
            <p:ph type="ftr" sz="quarter" idx="3"/>
          </p:nvPr>
        </p:nvSpPr>
        <p:spPr bwMode="auto">
          <a:xfrm>
            <a:off x="3031072" y="6560612"/>
            <a:ext cx="6434265" cy="357157"/>
          </a:xfrm>
          <a:prstGeom prst="rect">
            <a:avLst/>
          </a:prstGeom>
        </p:spPr>
        <p:txBody>
          <a:bodyPr vert="horz" lIns="91440" tIns="45720" rIns="91440" bIns="45720" rtlCol="0" anchor="ctr"/>
          <a:lstStyle>
            <a:lvl1pPr algn="ctr">
              <a:defRPr sz="867">
                <a:solidFill>
                  <a:srgbClr val="333333"/>
                </a:solidFill>
              </a:defRPr>
            </a:lvl1pPr>
          </a:lstStyle>
          <a:p>
            <a:pPr algn="l">
              <a:defRPr/>
            </a:pPr>
            <a:r>
              <a:rPr lang="de-DE"/>
              <a:t>Name/Vortragstitel</a:t>
            </a:r>
            <a:endParaRPr/>
          </a:p>
        </p:txBody>
      </p:sp>
    </p:spTree>
    <p:extLst>
      <p:ext uri="{BB962C8B-B14F-4D97-AF65-F5344CB8AC3E}">
        <p14:creationId xmlns:p14="http://schemas.microsoft.com/office/powerpoint/2010/main" val="82097143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PhAnim="0" userDrawn="1">
  <p:cSld name="19_Titel und Inhalt">
    <p:spTree>
      <p:nvGrpSpPr>
        <p:cNvPr id="1" name=""/>
        <p:cNvGrpSpPr/>
        <p:nvPr/>
      </p:nvGrpSpPr>
      <p:grpSpPr bwMode="auto">
        <a:xfrm>
          <a:off x="0" y="0"/>
          <a:ext cx="0" cy="0"/>
          <a:chOff x="0" y="0"/>
          <a:chExt cx="0" cy="0"/>
        </a:xfrm>
      </p:grpSpPr>
      <p:sp>
        <p:nvSpPr>
          <p:cNvPr id="1809923180" name="Textplatzhalter 2"/>
          <p:cNvSpPr>
            <a:spLocks noGrp="1"/>
          </p:cNvSpPr>
          <p:nvPr>
            <p:ph idx="1"/>
          </p:nvPr>
        </p:nvSpPr>
        <p:spPr bwMode="auto">
          <a:xfrm>
            <a:off x="434589" y="1400758"/>
            <a:ext cx="11248611" cy="4903585"/>
          </a:xfrm>
          <a:prstGeom prst="rect">
            <a:avLst/>
          </a:prstGeom>
        </p:spPr>
        <p:txBody>
          <a:bodyPr vert="horz" lIns="91440" tIns="45720" rIns="91440" bIns="45720" rtlCol="0">
            <a:normAutofit/>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913392315" name="Foliennummernplatzhalter 5"/>
          <p:cNvSpPr>
            <a:spLocks noGrp="1"/>
          </p:cNvSpPr>
          <p:nvPr>
            <p:ph type="sldNum" sz="quarter" idx="4"/>
          </p:nvPr>
        </p:nvSpPr>
        <p:spPr bwMode="auto">
          <a:xfrm>
            <a:off x="10619991" y="6552644"/>
            <a:ext cx="993197" cy="365125"/>
          </a:xfrm>
          <a:prstGeom prst="rect">
            <a:avLst/>
          </a:prstGeom>
        </p:spPr>
        <p:txBody>
          <a:bodyPr vert="horz" lIns="91440" tIns="45720" rIns="91440" bIns="45720" rtlCol="0" anchor="ctr"/>
          <a:lstStyle>
            <a:lvl1pPr algn="r">
              <a:defRPr sz="867">
                <a:solidFill>
                  <a:srgbClr val="333333"/>
                </a:solidFill>
                <a:latin typeface="Arial"/>
                <a:cs typeface="Arial"/>
              </a:defRPr>
            </a:lvl1pPr>
          </a:lstStyle>
          <a:p>
            <a:pPr>
              <a:defRPr/>
            </a:pPr>
            <a:fld id="{125CBDDA-5CCF-8748-8988-9DC6C8981774}" type="slidenum">
              <a:rPr lang="de-DE"/>
              <a:t>‹#›</a:t>
            </a:fld>
            <a:endParaRPr lang="de-DE"/>
          </a:p>
        </p:txBody>
      </p:sp>
      <p:sp>
        <p:nvSpPr>
          <p:cNvPr id="866121379" name="Textfeld 21"/>
          <p:cNvSpPr txBox="1"/>
          <p:nvPr userDrawn="1"/>
        </p:nvSpPr>
        <p:spPr bwMode="auto">
          <a:xfrm>
            <a:off x="434591" y="6626309"/>
            <a:ext cx="1636748" cy="225767"/>
          </a:xfrm>
          <a:prstGeom prst="rect">
            <a:avLst/>
          </a:prstGeom>
          <a:noFill/>
        </p:spPr>
        <p:txBody>
          <a:bodyPr wrap="square" rtlCol="0" anchor="ctr">
            <a:spAutoFit/>
          </a:bodyPr>
          <a:lstStyle/>
          <a:p>
            <a:pPr>
              <a:defRPr/>
            </a:pPr>
            <a:r>
              <a:rPr lang="de-DE" sz="867">
                <a:solidFill>
                  <a:srgbClr val="333333"/>
                </a:solidFill>
                <a:cs typeface="Arial"/>
              </a:rPr>
              <a:t>FAIR GmbH | GSI GmbH</a:t>
            </a:r>
            <a:endParaRPr sz="2400"/>
          </a:p>
        </p:txBody>
      </p:sp>
      <p:sp>
        <p:nvSpPr>
          <p:cNvPr id="1587015019" name="Titelplatzhalter 1"/>
          <p:cNvSpPr>
            <a:spLocks noGrp="1"/>
          </p:cNvSpPr>
          <p:nvPr>
            <p:ph type="title"/>
          </p:nvPr>
        </p:nvSpPr>
        <p:spPr bwMode="auto">
          <a:xfrm>
            <a:off x="434590" y="256276"/>
            <a:ext cx="7259969" cy="787557"/>
          </a:xfrm>
          <a:prstGeom prst="rect">
            <a:avLst/>
          </a:prstGeom>
        </p:spPr>
        <p:txBody>
          <a:bodyPr vert="horz" lIns="91440" tIns="45720" rIns="91440" bIns="45720" rtlCol="0" anchor="b" anchorCtr="0">
            <a:normAutofit/>
          </a:bodyPr>
          <a:lstStyle/>
          <a:p>
            <a:pPr>
              <a:defRPr/>
            </a:pPr>
            <a:r>
              <a:rPr lang="de-DE"/>
              <a:t>Mastertitelformat bearbeiten</a:t>
            </a:r>
            <a:endParaRPr/>
          </a:p>
        </p:txBody>
      </p:sp>
      <p:sp>
        <p:nvSpPr>
          <p:cNvPr id="1960837184" name="Datumsplatzhalter 4"/>
          <p:cNvSpPr>
            <a:spLocks noGrp="1"/>
          </p:cNvSpPr>
          <p:nvPr>
            <p:ph type="dt" sz="half" idx="2"/>
          </p:nvPr>
        </p:nvSpPr>
        <p:spPr bwMode="auto">
          <a:xfrm>
            <a:off x="9467275" y="6552644"/>
            <a:ext cx="1131165" cy="365125"/>
          </a:xfrm>
          <a:prstGeom prst="rect">
            <a:avLst/>
          </a:prstGeom>
        </p:spPr>
        <p:txBody>
          <a:bodyPr vert="horz" lIns="91440" tIns="45720" rIns="91440" bIns="45720" rtlCol="0" anchor="ctr"/>
          <a:lstStyle>
            <a:lvl1pPr algn="r">
              <a:defRPr sz="867">
                <a:solidFill>
                  <a:srgbClr val="333333"/>
                </a:solidFill>
              </a:defRPr>
            </a:lvl1pPr>
          </a:lstStyle>
          <a:p>
            <a:pPr>
              <a:defRPr/>
            </a:pPr>
            <a:r>
              <a:rPr lang="de-DE"/>
              <a:t>31.03.14</a:t>
            </a:r>
            <a:endParaRPr/>
          </a:p>
        </p:txBody>
      </p:sp>
      <p:sp>
        <p:nvSpPr>
          <p:cNvPr id="151416440" name="Fußzeilenplatzhalter 7"/>
          <p:cNvSpPr>
            <a:spLocks noGrp="1"/>
          </p:cNvSpPr>
          <p:nvPr>
            <p:ph type="ftr" sz="quarter" idx="3"/>
          </p:nvPr>
        </p:nvSpPr>
        <p:spPr bwMode="auto">
          <a:xfrm>
            <a:off x="3031072" y="6560612"/>
            <a:ext cx="6434265" cy="357157"/>
          </a:xfrm>
          <a:prstGeom prst="rect">
            <a:avLst/>
          </a:prstGeom>
        </p:spPr>
        <p:txBody>
          <a:bodyPr vert="horz" lIns="91440" tIns="45720" rIns="91440" bIns="45720" rtlCol="0" anchor="ctr"/>
          <a:lstStyle>
            <a:lvl1pPr algn="ctr">
              <a:defRPr sz="867">
                <a:solidFill>
                  <a:srgbClr val="333333"/>
                </a:solidFill>
              </a:defRPr>
            </a:lvl1pPr>
          </a:lstStyle>
          <a:p>
            <a:pPr algn="l">
              <a:defRPr/>
            </a:pPr>
            <a:r>
              <a:rPr lang="de-DE"/>
              <a:t>Name/Vortragstitel</a:t>
            </a:r>
            <a:endParaRPr/>
          </a:p>
        </p:txBody>
      </p:sp>
    </p:spTree>
    <p:extLst>
      <p:ext uri="{BB962C8B-B14F-4D97-AF65-F5344CB8AC3E}">
        <p14:creationId xmlns:p14="http://schemas.microsoft.com/office/powerpoint/2010/main" val="508065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9ABD4-8766-51EC-00AD-5EFAE76557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DABB830-B209-2145-8AE0-D7F1D92F9D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B3C89DA-95F5-7D44-B83A-6AFAC2B22A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A8F7E6-0B9F-184F-AEAA-62FA07723A61}"/>
              </a:ext>
            </a:extLst>
          </p:cNvPr>
          <p:cNvSpPr>
            <a:spLocks noGrp="1"/>
          </p:cNvSpPr>
          <p:nvPr>
            <p:ph type="dt" sz="half" idx="10"/>
          </p:nvPr>
        </p:nvSpPr>
        <p:spPr/>
        <p:txBody>
          <a:bodyPr/>
          <a:lstStyle/>
          <a:p>
            <a:fld id="{D1468D7B-6BE2-498B-AB46-249D6ADD5881}" type="datetimeFigureOut">
              <a:rPr lang="en-GB" smtClean="0"/>
              <a:t>06/07/2026</a:t>
            </a:fld>
            <a:endParaRPr lang="en-GB"/>
          </a:p>
        </p:txBody>
      </p:sp>
      <p:sp>
        <p:nvSpPr>
          <p:cNvPr id="6" name="Footer Placeholder 5">
            <a:extLst>
              <a:ext uri="{FF2B5EF4-FFF2-40B4-BE49-F238E27FC236}">
                <a16:creationId xmlns:a16="http://schemas.microsoft.com/office/drawing/2014/main" id="{078F1D94-AF9D-E74C-0227-3ACF173CB3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681279D-F7BF-3ADD-DACD-A95D9FE008AB}"/>
              </a:ext>
            </a:extLst>
          </p:cNvPr>
          <p:cNvSpPr>
            <a:spLocks noGrp="1"/>
          </p:cNvSpPr>
          <p:nvPr>
            <p:ph type="sldNum" sz="quarter" idx="12"/>
          </p:nvPr>
        </p:nvSpPr>
        <p:spPr/>
        <p:txBody>
          <a:bodyPr/>
          <a:lstStyle/>
          <a:p>
            <a:fld id="{E2AC5FC5-E1D9-487E-9938-414E05CC1AA9}" type="slidenum">
              <a:rPr lang="en-GB" smtClean="0"/>
              <a:t>‹#›</a:t>
            </a:fld>
            <a:endParaRPr lang="en-GB"/>
          </a:p>
        </p:txBody>
      </p:sp>
    </p:spTree>
    <p:extLst>
      <p:ext uri="{BB962C8B-B14F-4D97-AF65-F5344CB8AC3E}">
        <p14:creationId xmlns:p14="http://schemas.microsoft.com/office/powerpoint/2010/main" val="238418487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PhAnim="0" userDrawn="1">
  <p:cSld name="20_Titel und Inhalt">
    <p:spTree>
      <p:nvGrpSpPr>
        <p:cNvPr id="1" name=""/>
        <p:cNvGrpSpPr/>
        <p:nvPr/>
      </p:nvGrpSpPr>
      <p:grpSpPr bwMode="auto">
        <a:xfrm>
          <a:off x="0" y="0"/>
          <a:ext cx="0" cy="0"/>
          <a:chOff x="0" y="0"/>
          <a:chExt cx="0" cy="0"/>
        </a:xfrm>
      </p:grpSpPr>
      <p:sp>
        <p:nvSpPr>
          <p:cNvPr id="53814296" name="Textplatzhalter 2"/>
          <p:cNvSpPr>
            <a:spLocks noGrp="1"/>
          </p:cNvSpPr>
          <p:nvPr>
            <p:ph idx="1"/>
          </p:nvPr>
        </p:nvSpPr>
        <p:spPr bwMode="auto">
          <a:xfrm>
            <a:off x="434589" y="1400758"/>
            <a:ext cx="11248611" cy="4903585"/>
          </a:xfrm>
          <a:prstGeom prst="rect">
            <a:avLst/>
          </a:prstGeom>
        </p:spPr>
        <p:txBody>
          <a:bodyPr vert="horz" lIns="91440" tIns="45720" rIns="91440" bIns="45720" rtlCol="0">
            <a:normAutofit/>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1718538702" name="Foliennummernplatzhalter 5"/>
          <p:cNvSpPr>
            <a:spLocks noGrp="1"/>
          </p:cNvSpPr>
          <p:nvPr>
            <p:ph type="sldNum" sz="quarter" idx="4"/>
          </p:nvPr>
        </p:nvSpPr>
        <p:spPr bwMode="auto">
          <a:xfrm>
            <a:off x="10619991" y="6552644"/>
            <a:ext cx="993197" cy="365125"/>
          </a:xfrm>
          <a:prstGeom prst="rect">
            <a:avLst/>
          </a:prstGeom>
        </p:spPr>
        <p:txBody>
          <a:bodyPr vert="horz" lIns="91440" tIns="45720" rIns="91440" bIns="45720" rtlCol="0" anchor="ctr"/>
          <a:lstStyle>
            <a:lvl1pPr algn="r">
              <a:defRPr sz="867">
                <a:solidFill>
                  <a:srgbClr val="333333"/>
                </a:solidFill>
                <a:latin typeface="Arial"/>
                <a:cs typeface="Arial"/>
              </a:defRPr>
            </a:lvl1pPr>
          </a:lstStyle>
          <a:p>
            <a:pPr>
              <a:defRPr/>
            </a:pPr>
            <a:fld id="{125CBDDA-5CCF-8748-8988-9DC6C8981774}" type="slidenum">
              <a:rPr lang="de-DE"/>
              <a:t>‹#›</a:t>
            </a:fld>
            <a:endParaRPr lang="de-DE"/>
          </a:p>
        </p:txBody>
      </p:sp>
      <p:sp>
        <p:nvSpPr>
          <p:cNvPr id="1419563208" name="Textfeld 21"/>
          <p:cNvSpPr txBox="1"/>
          <p:nvPr userDrawn="1"/>
        </p:nvSpPr>
        <p:spPr bwMode="auto">
          <a:xfrm>
            <a:off x="434591" y="6626309"/>
            <a:ext cx="1636748" cy="225767"/>
          </a:xfrm>
          <a:prstGeom prst="rect">
            <a:avLst/>
          </a:prstGeom>
          <a:noFill/>
        </p:spPr>
        <p:txBody>
          <a:bodyPr wrap="square" rtlCol="0" anchor="ctr">
            <a:spAutoFit/>
          </a:bodyPr>
          <a:lstStyle/>
          <a:p>
            <a:pPr>
              <a:defRPr/>
            </a:pPr>
            <a:r>
              <a:rPr lang="de-DE" sz="867">
                <a:solidFill>
                  <a:srgbClr val="333333"/>
                </a:solidFill>
                <a:cs typeface="Arial"/>
              </a:rPr>
              <a:t>FAIR GmbH | GSI GmbH</a:t>
            </a:r>
            <a:endParaRPr sz="2400"/>
          </a:p>
        </p:txBody>
      </p:sp>
      <p:sp>
        <p:nvSpPr>
          <p:cNvPr id="543396494" name="Titelplatzhalter 1"/>
          <p:cNvSpPr>
            <a:spLocks noGrp="1"/>
          </p:cNvSpPr>
          <p:nvPr>
            <p:ph type="title"/>
          </p:nvPr>
        </p:nvSpPr>
        <p:spPr bwMode="auto">
          <a:xfrm>
            <a:off x="434590" y="256276"/>
            <a:ext cx="7259969" cy="787557"/>
          </a:xfrm>
          <a:prstGeom prst="rect">
            <a:avLst/>
          </a:prstGeom>
        </p:spPr>
        <p:txBody>
          <a:bodyPr vert="horz" lIns="91440" tIns="45720" rIns="91440" bIns="45720" rtlCol="0" anchor="b" anchorCtr="0">
            <a:normAutofit/>
          </a:bodyPr>
          <a:lstStyle/>
          <a:p>
            <a:pPr>
              <a:defRPr/>
            </a:pPr>
            <a:r>
              <a:rPr lang="de-DE"/>
              <a:t>Mastertitelformat bearbeiten</a:t>
            </a:r>
            <a:endParaRPr/>
          </a:p>
        </p:txBody>
      </p:sp>
      <p:sp>
        <p:nvSpPr>
          <p:cNvPr id="1222271959" name="Datumsplatzhalter 4"/>
          <p:cNvSpPr>
            <a:spLocks noGrp="1"/>
          </p:cNvSpPr>
          <p:nvPr>
            <p:ph type="dt" sz="half" idx="2"/>
          </p:nvPr>
        </p:nvSpPr>
        <p:spPr bwMode="auto">
          <a:xfrm>
            <a:off x="9467275" y="6552644"/>
            <a:ext cx="1131165" cy="365125"/>
          </a:xfrm>
          <a:prstGeom prst="rect">
            <a:avLst/>
          </a:prstGeom>
        </p:spPr>
        <p:txBody>
          <a:bodyPr vert="horz" lIns="91440" tIns="45720" rIns="91440" bIns="45720" rtlCol="0" anchor="ctr"/>
          <a:lstStyle>
            <a:lvl1pPr algn="r">
              <a:defRPr sz="867">
                <a:solidFill>
                  <a:srgbClr val="333333"/>
                </a:solidFill>
              </a:defRPr>
            </a:lvl1pPr>
          </a:lstStyle>
          <a:p>
            <a:pPr>
              <a:defRPr/>
            </a:pPr>
            <a:r>
              <a:rPr lang="de-DE"/>
              <a:t>31.03.14</a:t>
            </a:r>
            <a:endParaRPr/>
          </a:p>
        </p:txBody>
      </p:sp>
      <p:sp>
        <p:nvSpPr>
          <p:cNvPr id="2131335932" name="Fußzeilenplatzhalter 7"/>
          <p:cNvSpPr>
            <a:spLocks noGrp="1"/>
          </p:cNvSpPr>
          <p:nvPr>
            <p:ph type="ftr" sz="quarter" idx="3"/>
          </p:nvPr>
        </p:nvSpPr>
        <p:spPr bwMode="auto">
          <a:xfrm>
            <a:off x="3031072" y="6560612"/>
            <a:ext cx="6434265" cy="357157"/>
          </a:xfrm>
          <a:prstGeom prst="rect">
            <a:avLst/>
          </a:prstGeom>
        </p:spPr>
        <p:txBody>
          <a:bodyPr vert="horz" lIns="91440" tIns="45720" rIns="91440" bIns="45720" rtlCol="0" anchor="ctr"/>
          <a:lstStyle>
            <a:lvl1pPr algn="ctr">
              <a:defRPr sz="867">
                <a:solidFill>
                  <a:srgbClr val="333333"/>
                </a:solidFill>
              </a:defRPr>
            </a:lvl1pPr>
          </a:lstStyle>
          <a:p>
            <a:pPr algn="l">
              <a:defRPr/>
            </a:pPr>
            <a:r>
              <a:rPr lang="de-DE"/>
              <a:t>Name/Vortragstitel</a:t>
            </a:r>
            <a:endParaRPr/>
          </a:p>
        </p:txBody>
      </p:sp>
    </p:spTree>
    <p:extLst>
      <p:ext uri="{BB962C8B-B14F-4D97-AF65-F5344CB8AC3E}">
        <p14:creationId xmlns:p14="http://schemas.microsoft.com/office/powerpoint/2010/main" val="31741390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PhAnim="0" type="obj" userDrawn="1">
  <p:cSld name="2_Titel und Inhalt">
    <p:spTree>
      <p:nvGrpSpPr>
        <p:cNvPr id="1" name=""/>
        <p:cNvGrpSpPr/>
        <p:nvPr/>
      </p:nvGrpSpPr>
      <p:grpSpPr bwMode="auto">
        <a:xfrm>
          <a:off x="0" y="0"/>
          <a:ext cx="0" cy="0"/>
          <a:chOff x="0" y="0"/>
          <a:chExt cx="0" cy="0"/>
        </a:xfrm>
      </p:grpSpPr>
      <p:sp>
        <p:nvSpPr>
          <p:cNvPr id="1849940223" name="Titel 1"/>
          <p:cNvSpPr>
            <a:spLocks noGrp="1"/>
          </p:cNvSpPr>
          <p:nvPr>
            <p:ph type="title"/>
          </p:nvPr>
        </p:nvSpPr>
        <p:spPr bwMode="auto">
          <a:xfrm>
            <a:off x="563422" y="271336"/>
            <a:ext cx="7446047" cy="787557"/>
          </a:xfrm>
        </p:spPr>
        <p:txBody>
          <a:bodyPr/>
          <a:lstStyle/>
          <a:p>
            <a:pPr>
              <a:defRPr/>
            </a:pPr>
            <a:r>
              <a:rPr lang="en-US"/>
              <a:t>Click to edit Master title style</a:t>
            </a:r>
            <a:endParaRPr lang="de-DE"/>
          </a:p>
        </p:txBody>
      </p:sp>
      <p:sp>
        <p:nvSpPr>
          <p:cNvPr id="1026603847" name="Inhaltsplatzhalter 2"/>
          <p:cNvSpPr>
            <a:spLocks noGrp="1"/>
          </p:cNvSpPr>
          <p:nvPr>
            <p:ph idx="1"/>
          </p:nvPr>
        </p:nvSpPr>
        <p:spPr bwMode="auto"/>
        <p:txBody>
          <a:body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de-DE"/>
          </a:p>
        </p:txBody>
      </p:sp>
    </p:spTree>
    <p:extLst>
      <p:ext uri="{BB962C8B-B14F-4D97-AF65-F5344CB8AC3E}">
        <p14:creationId xmlns:p14="http://schemas.microsoft.com/office/powerpoint/2010/main" val="267525661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PhAnim="0" userDrawn="1">
  <p:cSld name="8_Titel und Inhalt">
    <p:spTree>
      <p:nvGrpSpPr>
        <p:cNvPr id="1" name=""/>
        <p:cNvGrpSpPr/>
        <p:nvPr/>
      </p:nvGrpSpPr>
      <p:grpSpPr bwMode="auto">
        <a:xfrm>
          <a:off x="0" y="0"/>
          <a:ext cx="0" cy="0"/>
          <a:chOff x="0" y="0"/>
          <a:chExt cx="0" cy="0"/>
        </a:xfrm>
      </p:grpSpPr>
      <p:sp>
        <p:nvSpPr>
          <p:cNvPr id="2" name="Titel 1">
            <a:extLst>
              <a:ext uri="{FF2B5EF4-FFF2-40B4-BE49-F238E27FC236}">
                <a16:creationId xmlns:a16="http://schemas.microsoft.com/office/drawing/2014/main" id="{7DE44F30-9C29-4B17-A1DA-AA46524E793A}"/>
              </a:ext>
            </a:extLst>
          </p:cNvPr>
          <p:cNvSpPr>
            <a:spLocks noGrp="1"/>
          </p:cNvSpPr>
          <p:nvPr>
            <p:ph type="title"/>
          </p:nvPr>
        </p:nvSpPr>
        <p:spPr bwMode="auto">
          <a:xfrm>
            <a:off x="383120" y="225424"/>
            <a:ext cx="11474449" cy="490539"/>
          </a:xfrm>
        </p:spPr>
        <p:txBody>
          <a:bodyPr/>
          <a:lstStyle/>
          <a:p>
            <a:pPr>
              <a:defRPr/>
            </a:pPr>
            <a:r>
              <a:rPr lang="en-US"/>
              <a:t>Click to edit Master title style</a:t>
            </a:r>
            <a:endParaRPr lang="de-DE"/>
          </a:p>
        </p:txBody>
      </p:sp>
    </p:spTree>
    <p:extLst>
      <p:ext uri="{BB962C8B-B14F-4D97-AF65-F5344CB8AC3E}">
        <p14:creationId xmlns:p14="http://schemas.microsoft.com/office/powerpoint/2010/main" val="20592967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743C6-911E-94B6-375B-4A34939B826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F5EAC5C-1783-83D7-E05A-A399246802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33F0D94-DA8A-65B3-51CA-F6D8E82CA766}"/>
              </a:ext>
            </a:extLst>
          </p:cNvPr>
          <p:cNvSpPr>
            <a:spLocks noGrp="1"/>
          </p:cNvSpPr>
          <p:nvPr>
            <p:ph type="dt" sz="half" idx="10"/>
          </p:nvPr>
        </p:nvSpPr>
        <p:spPr/>
        <p:txBody>
          <a:bodyPr/>
          <a:lstStyle/>
          <a:p>
            <a:fld id="{ACD7E947-442F-4CF9-872E-25D9123C1CE7}" type="datetimeFigureOut">
              <a:rPr lang="en-GB" smtClean="0"/>
              <a:t>06/07/2026</a:t>
            </a:fld>
            <a:endParaRPr lang="en-GB"/>
          </a:p>
        </p:txBody>
      </p:sp>
      <p:sp>
        <p:nvSpPr>
          <p:cNvPr id="5" name="Footer Placeholder 4">
            <a:extLst>
              <a:ext uri="{FF2B5EF4-FFF2-40B4-BE49-F238E27FC236}">
                <a16:creationId xmlns:a16="http://schemas.microsoft.com/office/drawing/2014/main" id="{AB06BB83-CB7C-6056-9008-1099B6C2F4E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EA2765F-940A-2C8A-44F0-4B73D716D7EE}"/>
              </a:ext>
            </a:extLst>
          </p:cNvPr>
          <p:cNvSpPr>
            <a:spLocks noGrp="1"/>
          </p:cNvSpPr>
          <p:nvPr>
            <p:ph type="sldNum" sz="quarter" idx="12"/>
          </p:nvPr>
        </p:nvSpPr>
        <p:spPr/>
        <p:txBody>
          <a:bodyPr/>
          <a:lstStyle/>
          <a:p>
            <a:fld id="{451A7B6E-0CBE-4236-B5EF-17CC458DFB6C}" type="slidenum">
              <a:rPr lang="en-GB" smtClean="0"/>
              <a:t>‹#›</a:t>
            </a:fld>
            <a:endParaRPr lang="en-GB"/>
          </a:p>
        </p:txBody>
      </p:sp>
    </p:spTree>
    <p:extLst>
      <p:ext uri="{BB962C8B-B14F-4D97-AF65-F5344CB8AC3E}">
        <p14:creationId xmlns:p14="http://schemas.microsoft.com/office/powerpoint/2010/main" val="285906490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B9F1B-22F1-D468-EB9A-F040A0F75F7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14826C0-0F38-6694-C4CF-9FD342FEEB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001ABA2-6908-38FA-3D76-B666AC31036B}"/>
              </a:ext>
            </a:extLst>
          </p:cNvPr>
          <p:cNvSpPr>
            <a:spLocks noGrp="1"/>
          </p:cNvSpPr>
          <p:nvPr>
            <p:ph type="dt" sz="half" idx="10"/>
          </p:nvPr>
        </p:nvSpPr>
        <p:spPr/>
        <p:txBody>
          <a:bodyPr/>
          <a:lstStyle/>
          <a:p>
            <a:fld id="{ACD7E947-442F-4CF9-872E-25D9123C1CE7}" type="datetimeFigureOut">
              <a:rPr lang="en-GB" smtClean="0"/>
              <a:t>06/07/2026</a:t>
            </a:fld>
            <a:endParaRPr lang="en-GB"/>
          </a:p>
        </p:txBody>
      </p:sp>
      <p:sp>
        <p:nvSpPr>
          <p:cNvPr id="5" name="Footer Placeholder 4">
            <a:extLst>
              <a:ext uri="{FF2B5EF4-FFF2-40B4-BE49-F238E27FC236}">
                <a16:creationId xmlns:a16="http://schemas.microsoft.com/office/drawing/2014/main" id="{CA1EE787-99ED-2088-C004-18E2922559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C8918C-F296-BD05-C67A-F468F98143BD}"/>
              </a:ext>
            </a:extLst>
          </p:cNvPr>
          <p:cNvSpPr>
            <a:spLocks noGrp="1"/>
          </p:cNvSpPr>
          <p:nvPr>
            <p:ph type="sldNum" sz="quarter" idx="12"/>
          </p:nvPr>
        </p:nvSpPr>
        <p:spPr/>
        <p:txBody>
          <a:bodyPr/>
          <a:lstStyle/>
          <a:p>
            <a:fld id="{451A7B6E-0CBE-4236-B5EF-17CC458DFB6C}" type="slidenum">
              <a:rPr lang="en-GB" smtClean="0"/>
              <a:t>‹#›</a:t>
            </a:fld>
            <a:endParaRPr lang="en-GB"/>
          </a:p>
        </p:txBody>
      </p:sp>
    </p:spTree>
    <p:extLst>
      <p:ext uri="{BB962C8B-B14F-4D97-AF65-F5344CB8AC3E}">
        <p14:creationId xmlns:p14="http://schemas.microsoft.com/office/powerpoint/2010/main" val="233401732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619AE-DEF5-B4A7-C174-59EAABBE53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16F2FA2-84AC-4831-272A-33901EDF95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0AFDF5-0BC0-D060-4F8E-74464317F085}"/>
              </a:ext>
            </a:extLst>
          </p:cNvPr>
          <p:cNvSpPr>
            <a:spLocks noGrp="1"/>
          </p:cNvSpPr>
          <p:nvPr>
            <p:ph type="dt" sz="half" idx="10"/>
          </p:nvPr>
        </p:nvSpPr>
        <p:spPr/>
        <p:txBody>
          <a:bodyPr/>
          <a:lstStyle/>
          <a:p>
            <a:fld id="{ACD7E947-442F-4CF9-872E-25D9123C1CE7}" type="datetimeFigureOut">
              <a:rPr lang="en-GB" smtClean="0"/>
              <a:t>06/07/2026</a:t>
            </a:fld>
            <a:endParaRPr lang="en-GB"/>
          </a:p>
        </p:txBody>
      </p:sp>
      <p:sp>
        <p:nvSpPr>
          <p:cNvPr id="5" name="Footer Placeholder 4">
            <a:extLst>
              <a:ext uri="{FF2B5EF4-FFF2-40B4-BE49-F238E27FC236}">
                <a16:creationId xmlns:a16="http://schemas.microsoft.com/office/drawing/2014/main" id="{0AC5CE27-EA8C-F5E8-41CD-04966DAF3A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5962FC0-46C1-3DF9-E312-B56BDC0CF78D}"/>
              </a:ext>
            </a:extLst>
          </p:cNvPr>
          <p:cNvSpPr>
            <a:spLocks noGrp="1"/>
          </p:cNvSpPr>
          <p:nvPr>
            <p:ph type="sldNum" sz="quarter" idx="12"/>
          </p:nvPr>
        </p:nvSpPr>
        <p:spPr/>
        <p:txBody>
          <a:bodyPr/>
          <a:lstStyle/>
          <a:p>
            <a:fld id="{451A7B6E-0CBE-4236-B5EF-17CC458DFB6C}" type="slidenum">
              <a:rPr lang="en-GB" smtClean="0"/>
              <a:t>‹#›</a:t>
            </a:fld>
            <a:endParaRPr lang="en-GB"/>
          </a:p>
        </p:txBody>
      </p:sp>
    </p:spTree>
    <p:extLst>
      <p:ext uri="{BB962C8B-B14F-4D97-AF65-F5344CB8AC3E}">
        <p14:creationId xmlns:p14="http://schemas.microsoft.com/office/powerpoint/2010/main" val="4478924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3B3B3-B3DC-7E99-C023-37EBE1A491C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DFEA216-8BAD-4694-11D4-E2CA4FCD4E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FAAB549-9C9B-D4D5-2A00-05A7B7B6A5A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CB91C1F-57A9-6C95-DAB3-CC6A601788C2}"/>
              </a:ext>
            </a:extLst>
          </p:cNvPr>
          <p:cNvSpPr>
            <a:spLocks noGrp="1"/>
          </p:cNvSpPr>
          <p:nvPr>
            <p:ph type="dt" sz="half" idx="10"/>
          </p:nvPr>
        </p:nvSpPr>
        <p:spPr/>
        <p:txBody>
          <a:bodyPr/>
          <a:lstStyle/>
          <a:p>
            <a:fld id="{ACD7E947-442F-4CF9-872E-25D9123C1CE7}" type="datetimeFigureOut">
              <a:rPr lang="en-GB" smtClean="0"/>
              <a:t>06/07/2026</a:t>
            </a:fld>
            <a:endParaRPr lang="en-GB"/>
          </a:p>
        </p:txBody>
      </p:sp>
      <p:sp>
        <p:nvSpPr>
          <p:cNvPr id="6" name="Footer Placeholder 5">
            <a:extLst>
              <a:ext uri="{FF2B5EF4-FFF2-40B4-BE49-F238E27FC236}">
                <a16:creationId xmlns:a16="http://schemas.microsoft.com/office/drawing/2014/main" id="{A46B8330-B939-5B20-1D92-963465DA940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D48C63C-62CF-DADC-0F31-E734E1D9B703}"/>
              </a:ext>
            </a:extLst>
          </p:cNvPr>
          <p:cNvSpPr>
            <a:spLocks noGrp="1"/>
          </p:cNvSpPr>
          <p:nvPr>
            <p:ph type="sldNum" sz="quarter" idx="12"/>
          </p:nvPr>
        </p:nvSpPr>
        <p:spPr/>
        <p:txBody>
          <a:bodyPr/>
          <a:lstStyle/>
          <a:p>
            <a:fld id="{451A7B6E-0CBE-4236-B5EF-17CC458DFB6C}" type="slidenum">
              <a:rPr lang="en-GB" smtClean="0"/>
              <a:t>‹#›</a:t>
            </a:fld>
            <a:endParaRPr lang="en-GB"/>
          </a:p>
        </p:txBody>
      </p:sp>
    </p:spTree>
    <p:extLst>
      <p:ext uri="{BB962C8B-B14F-4D97-AF65-F5344CB8AC3E}">
        <p14:creationId xmlns:p14="http://schemas.microsoft.com/office/powerpoint/2010/main" val="128014929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50F8D-7153-0061-7ABE-DAF8F5EB6C4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98B9EDD-C6E4-62AF-FD11-C754CB8825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406A8C-4578-57EC-DD97-7E8DE65741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CDB8716-CCD2-1B3A-F325-BE83AE6608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80886A-2F87-E4D7-544F-FC7F1B5C76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C6D05E4-B98C-555D-AC91-5BCB0C54F16A}"/>
              </a:ext>
            </a:extLst>
          </p:cNvPr>
          <p:cNvSpPr>
            <a:spLocks noGrp="1"/>
          </p:cNvSpPr>
          <p:nvPr>
            <p:ph type="dt" sz="half" idx="10"/>
          </p:nvPr>
        </p:nvSpPr>
        <p:spPr/>
        <p:txBody>
          <a:bodyPr/>
          <a:lstStyle/>
          <a:p>
            <a:fld id="{ACD7E947-442F-4CF9-872E-25D9123C1CE7}" type="datetimeFigureOut">
              <a:rPr lang="en-GB" smtClean="0"/>
              <a:t>06/07/2026</a:t>
            </a:fld>
            <a:endParaRPr lang="en-GB"/>
          </a:p>
        </p:txBody>
      </p:sp>
      <p:sp>
        <p:nvSpPr>
          <p:cNvPr id="8" name="Footer Placeholder 7">
            <a:extLst>
              <a:ext uri="{FF2B5EF4-FFF2-40B4-BE49-F238E27FC236}">
                <a16:creationId xmlns:a16="http://schemas.microsoft.com/office/drawing/2014/main" id="{026A8C28-F013-F266-7287-3687A05D9DE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28E6F66-D5F7-EF73-3055-1D03E8F51E35}"/>
              </a:ext>
            </a:extLst>
          </p:cNvPr>
          <p:cNvSpPr>
            <a:spLocks noGrp="1"/>
          </p:cNvSpPr>
          <p:nvPr>
            <p:ph type="sldNum" sz="quarter" idx="12"/>
          </p:nvPr>
        </p:nvSpPr>
        <p:spPr/>
        <p:txBody>
          <a:bodyPr/>
          <a:lstStyle/>
          <a:p>
            <a:fld id="{451A7B6E-0CBE-4236-B5EF-17CC458DFB6C}" type="slidenum">
              <a:rPr lang="en-GB" smtClean="0"/>
              <a:t>‹#›</a:t>
            </a:fld>
            <a:endParaRPr lang="en-GB"/>
          </a:p>
        </p:txBody>
      </p:sp>
    </p:spTree>
    <p:extLst>
      <p:ext uri="{BB962C8B-B14F-4D97-AF65-F5344CB8AC3E}">
        <p14:creationId xmlns:p14="http://schemas.microsoft.com/office/powerpoint/2010/main" val="378049093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99077-10AD-6928-2522-8FA63C84F9C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EA8BC56-665F-E040-2935-FD7DAA18DFD1}"/>
              </a:ext>
            </a:extLst>
          </p:cNvPr>
          <p:cNvSpPr>
            <a:spLocks noGrp="1"/>
          </p:cNvSpPr>
          <p:nvPr>
            <p:ph type="dt" sz="half" idx="10"/>
          </p:nvPr>
        </p:nvSpPr>
        <p:spPr/>
        <p:txBody>
          <a:bodyPr/>
          <a:lstStyle/>
          <a:p>
            <a:fld id="{ACD7E947-442F-4CF9-872E-25D9123C1CE7}" type="datetimeFigureOut">
              <a:rPr lang="en-GB" smtClean="0"/>
              <a:t>06/07/2026</a:t>
            </a:fld>
            <a:endParaRPr lang="en-GB"/>
          </a:p>
        </p:txBody>
      </p:sp>
      <p:sp>
        <p:nvSpPr>
          <p:cNvPr id="4" name="Footer Placeholder 3">
            <a:extLst>
              <a:ext uri="{FF2B5EF4-FFF2-40B4-BE49-F238E27FC236}">
                <a16:creationId xmlns:a16="http://schemas.microsoft.com/office/drawing/2014/main" id="{CA9DB7AF-04AD-6DC2-7782-E9CDE25F67A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3DE5807-CF55-FCE0-17F2-E133F4B7AB4E}"/>
              </a:ext>
            </a:extLst>
          </p:cNvPr>
          <p:cNvSpPr>
            <a:spLocks noGrp="1"/>
          </p:cNvSpPr>
          <p:nvPr>
            <p:ph type="sldNum" sz="quarter" idx="12"/>
          </p:nvPr>
        </p:nvSpPr>
        <p:spPr/>
        <p:txBody>
          <a:bodyPr/>
          <a:lstStyle/>
          <a:p>
            <a:fld id="{451A7B6E-0CBE-4236-B5EF-17CC458DFB6C}" type="slidenum">
              <a:rPr lang="en-GB" smtClean="0"/>
              <a:t>‹#›</a:t>
            </a:fld>
            <a:endParaRPr lang="en-GB"/>
          </a:p>
        </p:txBody>
      </p:sp>
    </p:spTree>
    <p:extLst>
      <p:ext uri="{BB962C8B-B14F-4D97-AF65-F5344CB8AC3E}">
        <p14:creationId xmlns:p14="http://schemas.microsoft.com/office/powerpoint/2010/main" val="1549181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DFE917-06B3-3497-ADCD-F2B5215D963C}"/>
              </a:ext>
            </a:extLst>
          </p:cNvPr>
          <p:cNvSpPr>
            <a:spLocks noGrp="1"/>
          </p:cNvSpPr>
          <p:nvPr>
            <p:ph type="dt" sz="half" idx="10"/>
          </p:nvPr>
        </p:nvSpPr>
        <p:spPr/>
        <p:txBody>
          <a:bodyPr/>
          <a:lstStyle/>
          <a:p>
            <a:fld id="{ACD7E947-442F-4CF9-872E-25D9123C1CE7}" type="datetimeFigureOut">
              <a:rPr lang="en-GB" smtClean="0"/>
              <a:t>06/07/2026</a:t>
            </a:fld>
            <a:endParaRPr lang="en-GB"/>
          </a:p>
        </p:txBody>
      </p:sp>
      <p:sp>
        <p:nvSpPr>
          <p:cNvPr id="3" name="Footer Placeholder 2">
            <a:extLst>
              <a:ext uri="{FF2B5EF4-FFF2-40B4-BE49-F238E27FC236}">
                <a16:creationId xmlns:a16="http://schemas.microsoft.com/office/drawing/2014/main" id="{6D015E4E-2BB9-B227-81AC-D5F1C88DFC9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AD7F7D6-8BFF-4C5C-160F-F4D6A075638E}"/>
              </a:ext>
            </a:extLst>
          </p:cNvPr>
          <p:cNvSpPr>
            <a:spLocks noGrp="1"/>
          </p:cNvSpPr>
          <p:nvPr>
            <p:ph type="sldNum" sz="quarter" idx="12"/>
          </p:nvPr>
        </p:nvSpPr>
        <p:spPr/>
        <p:txBody>
          <a:bodyPr/>
          <a:lstStyle/>
          <a:p>
            <a:fld id="{451A7B6E-0CBE-4236-B5EF-17CC458DFB6C}" type="slidenum">
              <a:rPr lang="en-GB" smtClean="0"/>
              <a:t>‹#›</a:t>
            </a:fld>
            <a:endParaRPr lang="en-GB"/>
          </a:p>
        </p:txBody>
      </p:sp>
    </p:spTree>
    <p:extLst>
      <p:ext uri="{BB962C8B-B14F-4D97-AF65-F5344CB8AC3E}">
        <p14:creationId xmlns:p14="http://schemas.microsoft.com/office/powerpoint/2010/main" val="4050932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theme" Target="../theme/theme10.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image" Target="../media/image29.jpg"/><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image" Target="../media/image28.png"/><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image" Target="../media/image20.png"/><Relationship Id="rId5" Type="http://schemas.openxmlformats.org/officeDocument/2006/relationships/slideLayout" Target="../slideLayouts/slideLayout123.xml"/><Relationship Id="rId10" Type="http://schemas.openxmlformats.org/officeDocument/2006/relationships/image" Target="../media/image19.png"/><Relationship Id="rId4" Type="http://schemas.openxmlformats.org/officeDocument/2006/relationships/slideLayout" Target="../slideLayouts/slideLayout122.xml"/><Relationship Id="rId9"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theme" Target="../theme/theme2.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10" Type="http://schemas.openxmlformats.org/officeDocument/2006/relationships/theme" Target="../theme/theme3.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4.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8.xml"/><Relationship Id="rId7" Type="http://schemas.openxmlformats.org/officeDocument/2006/relationships/image" Target="../media/image20.png"/><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image" Target="../media/image19.png"/><Relationship Id="rId5" Type="http://schemas.openxmlformats.org/officeDocument/2006/relationships/theme" Target="../theme/theme5.xml"/><Relationship Id="rId4"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23.pn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image" Target="../media/image22.png"/><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theme" Target="../theme/theme6.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72.xml"/><Relationship Id="rId7" Type="http://schemas.openxmlformats.org/officeDocument/2006/relationships/image" Target="../media/image19.png"/><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theme" Target="../theme/theme7.xml"/><Relationship Id="rId5" Type="http://schemas.openxmlformats.org/officeDocument/2006/relationships/slideLayout" Target="../slideLayouts/slideLayout74.xml"/><Relationship Id="rId4"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3" Type="http://schemas.openxmlformats.org/officeDocument/2006/relationships/slideLayout" Target="../slideLayouts/slideLayout77.xml"/><Relationship Id="rId21" Type="http://schemas.openxmlformats.org/officeDocument/2006/relationships/image" Target="../media/image26.png"/><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image" Target="../media/image25.png"/><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19" Type="http://schemas.openxmlformats.org/officeDocument/2006/relationships/theme" Target="../theme/theme8.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9.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02F32B-901F-7941-A077-7B1D4F8DF3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953B93A-9625-7B94-ACCC-FD5021F984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D106A9C-707F-20A7-9CED-D1D2461F1D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1468D7B-6BE2-498B-AB46-249D6ADD5881}" type="datetimeFigureOut">
              <a:rPr lang="en-GB" smtClean="0"/>
              <a:t>06/07/2026</a:t>
            </a:fld>
            <a:endParaRPr lang="en-GB"/>
          </a:p>
        </p:txBody>
      </p:sp>
      <p:sp>
        <p:nvSpPr>
          <p:cNvPr id="5" name="Footer Placeholder 4">
            <a:extLst>
              <a:ext uri="{FF2B5EF4-FFF2-40B4-BE49-F238E27FC236}">
                <a16:creationId xmlns:a16="http://schemas.microsoft.com/office/drawing/2014/main" id="{A71B44E8-FAE6-E8DF-FBDE-1CC9EBDA81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640CE85E-C756-31B7-874A-81869D62B5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2AC5FC5-E1D9-487E-9938-414E05CC1AA9}" type="slidenum">
              <a:rPr lang="en-GB" smtClean="0"/>
              <a:t>‹#›</a:t>
            </a:fld>
            <a:endParaRPr lang="en-GB"/>
          </a:p>
        </p:txBody>
      </p:sp>
    </p:spTree>
    <p:extLst>
      <p:ext uri="{BB962C8B-B14F-4D97-AF65-F5344CB8AC3E}">
        <p14:creationId xmlns:p14="http://schemas.microsoft.com/office/powerpoint/2010/main" val="16796690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8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44550" y="177800"/>
            <a:ext cx="10502900" cy="114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Slide Number"/>
          <p:cNvSpPr txBox="1">
            <a:spLocks noGrp="1"/>
          </p:cNvSpPr>
          <p:nvPr>
            <p:ph type="sldNum" sz="quarter" idx="2"/>
          </p:nvPr>
        </p:nvSpPr>
        <p:spPr>
          <a:xfrm>
            <a:off x="5950158" y="6540500"/>
            <a:ext cx="285335" cy="287258"/>
          </a:xfrm>
          <a:prstGeom prst="rect">
            <a:avLst/>
          </a:prstGeom>
          <a:ln w="12700">
            <a:miter lim="400000"/>
          </a:ln>
        </p:spPr>
        <p:txBody>
          <a:bodyPr wrap="none" lIns="50800" tIns="50800" rIns="50800" bIns="50800">
            <a:spAutoFit/>
          </a:bodyPr>
          <a:lstStyle>
            <a:lvl1pPr algn="ctr">
              <a:spcBef>
                <a:spcPts val="0"/>
              </a:spcBef>
              <a:defRPr sz="1200">
                <a:latin typeface="Helvetica Neue Light"/>
                <a:ea typeface="Helvetica Neue Light"/>
                <a:cs typeface="Helvetica Neue Light"/>
                <a:sym typeface="Helvetica Neue Light"/>
              </a:defRPr>
            </a:lvl1pPr>
          </a:lstStyle>
          <a:p>
            <a:fld id="{86CB4B4D-7CA3-9044-876B-883B54F8677D}" type="slidenum">
              <a:t>‹#›</a:t>
            </a:fld>
            <a:endParaRPr/>
          </a:p>
        </p:txBody>
      </p:sp>
      <p:sp>
        <p:nvSpPr>
          <p:cNvPr id="4" name="Body Level One…"/>
          <p:cNvSpPr txBox="1">
            <a:spLocks noGrp="1"/>
          </p:cNvSpPr>
          <p:nvPr>
            <p:ph type="body" idx="1"/>
          </p:nvPr>
        </p:nvSpPr>
        <p:spPr>
          <a:xfrm>
            <a:off x="844550" y="1574800"/>
            <a:ext cx="10502900" cy="4648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568968969"/>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Lst>
  <p:transition spd="med"/>
  <p:txStyles>
    <p:titleStyle>
      <a:lvl1pPr marL="0" marR="0" indent="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1pPr>
      <a:lvl2pPr marL="0" marR="0" indent="22860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2pPr>
      <a:lvl3pPr marL="0" marR="0" indent="45720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3pPr>
      <a:lvl4pPr marL="0" marR="0" indent="68580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4pPr>
      <a:lvl5pPr marL="0" marR="0" indent="91440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5pPr>
      <a:lvl6pPr marL="0" marR="0" indent="114300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6pPr>
      <a:lvl7pPr marL="0" marR="0" indent="137160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7pPr>
      <a:lvl8pPr marL="0" marR="0" indent="160020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8pPr>
      <a:lvl9pPr marL="0" marR="0" indent="1828800" algn="ctr" defTabSz="412750" rtl="0" latinLnBrk="0">
        <a:lnSpc>
          <a:spcPct val="100000"/>
        </a:lnSpc>
        <a:spcBef>
          <a:spcPts val="0"/>
        </a:spcBef>
        <a:spcAft>
          <a:spcPts val="0"/>
        </a:spcAft>
        <a:buClrTx/>
        <a:buSzTx/>
        <a:buFontTx/>
        <a:buNone/>
        <a:tabLst/>
        <a:defRPr sz="5600" b="0" i="0" u="none" strike="noStrike" cap="none" spc="0" baseline="0">
          <a:solidFill>
            <a:srgbClr val="000000"/>
          </a:solidFill>
          <a:uFillTx/>
          <a:latin typeface="+mn-lt"/>
          <a:ea typeface="+mn-ea"/>
          <a:cs typeface="+mn-cs"/>
          <a:sym typeface="Helvetica Neue Medium"/>
        </a:defRPr>
      </a:lvl9pPr>
    </p:titleStyle>
    <p:bodyStyle>
      <a:lvl1pPr marL="31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1pPr>
      <a:lvl2pPr marL="63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2pPr>
      <a:lvl3pPr marL="95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3pPr>
      <a:lvl4pPr marL="127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4pPr>
      <a:lvl5pPr marL="158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5pPr>
      <a:lvl6pPr marL="1905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6pPr>
      <a:lvl7pPr marL="2222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7pPr>
      <a:lvl8pPr marL="25400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8pPr>
      <a:lvl9pPr marL="2857500" marR="0" indent="-317500" algn="l" defTabSz="412750" latinLnBrk="0">
        <a:lnSpc>
          <a:spcPct val="100000"/>
        </a:lnSpc>
        <a:spcBef>
          <a:spcPts val="2950"/>
        </a:spcBef>
        <a:spcAft>
          <a:spcPts val="0"/>
        </a:spcAft>
        <a:buClrTx/>
        <a:buSzPct val="125000"/>
        <a:buFontTx/>
        <a:buChar char="•"/>
        <a:tabLst/>
        <a:defRPr sz="26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1pPr>
      <a:lvl2pPr marL="0" marR="0" indent="2286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2pPr>
      <a:lvl3pPr marL="0" marR="0" indent="4572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3pPr>
      <a:lvl4pPr marL="0" marR="0" indent="6858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4pPr>
      <a:lvl5pPr marL="0" marR="0" indent="9144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5pPr>
      <a:lvl6pPr marL="0" marR="0" indent="11430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6pPr>
      <a:lvl7pPr marL="0" marR="0" indent="13716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7pPr>
      <a:lvl8pPr marL="0" marR="0" indent="16002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8pPr>
      <a:lvl9pPr marL="0" marR="0" indent="18288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7" name="Gerade Verbindung 26">
            <a:extLst>
              <a:ext uri="{FF2B5EF4-FFF2-40B4-BE49-F238E27FC236}">
                <a16:creationId xmlns:a16="http://schemas.microsoft.com/office/drawing/2014/main" id="{943494DA-FA9D-1447-B70B-2896FD77F5D0}"/>
              </a:ext>
            </a:extLst>
          </p:cNvPr>
          <p:cNvCxnSpPr/>
          <p:nvPr userDrawn="1"/>
        </p:nvCxnSpPr>
        <p:spPr>
          <a:xfrm>
            <a:off x="0" y="6732777"/>
            <a:ext cx="12192000" cy="0"/>
          </a:xfrm>
          <a:prstGeom prst="line">
            <a:avLst/>
          </a:prstGeom>
          <a:ln w="203200">
            <a:solidFill>
              <a:srgbClr val="EAEAEA"/>
            </a:solidFill>
          </a:ln>
          <a:effectLst/>
        </p:spPr>
        <p:style>
          <a:lnRef idx="2">
            <a:schemeClr val="accent1"/>
          </a:lnRef>
          <a:fillRef idx="0">
            <a:schemeClr val="accent1"/>
          </a:fillRef>
          <a:effectRef idx="1">
            <a:schemeClr val="accent1"/>
          </a:effectRef>
          <a:fontRef idx="minor">
            <a:schemeClr val="tx1"/>
          </a:fontRef>
        </p:style>
      </p:cxnSp>
      <p:pic>
        <p:nvPicPr>
          <p:cNvPr id="22" name="Bild 6" descr="GSI_Logo_rgb.png">
            <a:extLst>
              <a:ext uri="{FF2B5EF4-FFF2-40B4-BE49-F238E27FC236}">
                <a16:creationId xmlns:a16="http://schemas.microsoft.com/office/drawing/2014/main" id="{0E0D4DB1-EEDA-A644-B002-75EBF9968E0A}"/>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775757" y="568708"/>
            <a:ext cx="1171699" cy="390567"/>
          </a:xfrm>
          <a:prstGeom prst="rect">
            <a:avLst/>
          </a:prstGeom>
        </p:spPr>
      </p:pic>
      <p:cxnSp>
        <p:nvCxnSpPr>
          <p:cNvPr id="23" name="Gerade Verbindung 22">
            <a:extLst>
              <a:ext uri="{FF2B5EF4-FFF2-40B4-BE49-F238E27FC236}">
                <a16:creationId xmlns:a16="http://schemas.microsoft.com/office/drawing/2014/main" id="{2AC6B5F8-0827-6645-B5C9-ED4385971D8F}"/>
              </a:ext>
            </a:extLst>
          </p:cNvPr>
          <p:cNvCxnSpPr/>
          <p:nvPr userDrawn="1"/>
        </p:nvCxnSpPr>
        <p:spPr>
          <a:xfrm>
            <a:off x="0" y="1101632"/>
            <a:ext cx="12192000" cy="0"/>
          </a:xfrm>
          <a:prstGeom prst="line">
            <a:avLst/>
          </a:prstGeom>
          <a:ln w="203200">
            <a:solidFill>
              <a:srgbClr val="EAEAEA"/>
            </a:solidFill>
          </a:ln>
          <a:effectLst/>
        </p:spPr>
        <p:style>
          <a:lnRef idx="2">
            <a:schemeClr val="accent1"/>
          </a:lnRef>
          <a:fillRef idx="0">
            <a:schemeClr val="accent1"/>
          </a:fillRef>
          <a:effectRef idx="1">
            <a:schemeClr val="accent1"/>
          </a:effectRef>
          <a:fontRef idx="minor">
            <a:schemeClr val="tx1"/>
          </a:fontRef>
        </p:style>
      </p:cxnSp>
      <p:sp>
        <p:nvSpPr>
          <p:cNvPr id="24" name="Rechteck 23">
            <a:extLst>
              <a:ext uri="{FF2B5EF4-FFF2-40B4-BE49-F238E27FC236}">
                <a16:creationId xmlns:a16="http://schemas.microsoft.com/office/drawing/2014/main" id="{CC9BBC89-C94F-2342-BFB0-0C52DC04C485}"/>
              </a:ext>
            </a:extLst>
          </p:cNvPr>
          <p:cNvSpPr>
            <a:spLocks/>
          </p:cNvSpPr>
          <p:nvPr userDrawn="1"/>
        </p:nvSpPr>
        <p:spPr>
          <a:xfrm>
            <a:off x="-1" y="969432"/>
            <a:ext cx="268800" cy="2688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dirty="0"/>
          </a:p>
        </p:txBody>
      </p:sp>
      <p:sp>
        <p:nvSpPr>
          <p:cNvPr id="25" name="Rechteck 24">
            <a:extLst>
              <a:ext uri="{FF2B5EF4-FFF2-40B4-BE49-F238E27FC236}">
                <a16:creationId xmlns:a16="http://schemas.microsoft.com/office/drawing/2014/main" id="{5E807027-043F-224A-B8A1-2EA6FD7AA9B7}"/>
              </a:ext>
            </a:extLst>
          </p:cNvPr>
          <p:cNvSpPr>
            <a:spLocks/>
          </p:cNvSpPr>
          <p:nvPr userDrawn="1"/>
        </p:nvSpPr>
        <p:spPr>
          <a:xfrm>
            <a:off x="-1" y="6599766"/>
            <a:ext cx="271036" cy="271036"/>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sp>
        <p:nvSpPr>
          <p:cNvPr id="3" name="Textplatzhalter 2"/>
          <p:cNvSpPr>
            <a:spLocks noGrp="1"/>
          </p:cNvSpPr>
          <p:nvPr>
            <p:ph type="body" idx="1"/>
          </p:nvPr>
        </p:nvSpPr>
        <p:spPr>
          <a:xfrm>
            <a:off x="423514" y="1450689"/>
            <a:ext cx="11226901" cy="4903585"/>
          </a:xfrm>
          <a:prstGeom prst="rect">
            <a:avLst/>
          </a:prstGeom>
        </p:spPr>
        <p:txBody>
          <a:bodyPr vert="horz" lIns="91440" tIns="45720" rIns="91440" bIns="4572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4"/>
          </p:nvPr>
        </p:nvSpPr>
        <p:spPr>
          <a:xfrm>
            <a:off x="10687723" y="6552644"/>
            <a:ext cx="993197" cy="365125"/>
          </a:xfrm>
          <a:prstGeom prst="rect">
            <a:avLst/>
          </a:prstGeom>
        </p:spPr>
        <p:txBody>
          <a:bodyPr vert="horz" lIns="91440" tIns="45720" rIns="91440" bIns="45720" rtlCol="0" anchor="ctr"/>
          <a:lstStyle>
            <a:lvl1pPr algn="r">
              <a:defRPr sz="750">
                <a:solidFill>
                  <a:srgbClr val="333333"/>
                </a:solidFill>
                <a:latin typeface="Arial"/>
                <a:cs typeface="Arial"/>
              </a:defRPr>
            </a:lvl1pPr>
          </a:lstStyle>
          <a:p>
            <a:fld id="{125CBDDA-5CCF-8748-8988-9DC6C8981774}" type="slidenum">
              <a:rPr lang="de-DE" smtClean="0"/>
              <a:pPr/>
              <a:t>‹#›</a:t>
            </a:fld>
            <a:endParaRPr lang="de-DE" dirty="0"/>
          </a:p>
        </p:txBody>
      </p:sp>
      <p:sp>
        <p:nvSpPr>
          <p:cNvPr id="11" name="Textfeld 10"/>
          <p:cNvSpPr txBox="1"/>
          <p:nvPr/>
        </p:nvSpPr>
        <p:spPr>
          <a:xfrm>
            <a:off x="442099" y="6635316"/>
            <a:ext cx="4702844" cy="207749"/>
          </a:xfrm>
          <a:prstGeom prst="rect">
            <a:avLst/>
          </a:prstGeom>
          <a:noFill/>
        </p:spPr>
        <p:txBody>
          <a:bodyPr wrap="square" rtlCol="0" anchor="ctr">
            <a:spAutoFit/>
          </a:bodyPr>
          <a:lstStyle/>
          <a:p>
            <a:pPr marL="0" marR="0" indent="0" algn="l" defTabSz="342900" rtl="0" eaLnBrk="1" fontAlgn="auto" latinLnBrk="0" hangingPunct="1">
              <a:lnSpc>
                <a:spcPct val="100000"/>
              </a:lnSpc>
              <a:spcBef>
                <a:spcPts val="0"/>
              </a:spcBef>
              <a:spcAft>
                <a:spcPts val="0"/>
              </a:spcAft>
              <a:buClrTx/>
              <a:buSzTx/>
              <a:buFontTx/>
              <a:buNone/>
              <a:tabLst/>
              <a:defRPr/>
            </a:pPr>
            <a:r>
              <a:rPr lang="de-DE" sz="750" dirty="0">
                <a:solidFill>
                  <a:srgbClr val="333333"/>
                </a:solidFill>
                <a:latin typeface="Arial"/>
                <a:cs typeface="Arial"/>
              </a:rPr>
              <a:t>FAIR GmbH | GSI GmbH</a:t>
            </a:r>
          </a:p>
        </p:txBody>
      </p:sp>
      <p:sp>
        <p:nvSpPr>
          <p:cNvPr id="2" name="Titelplatzhalter 1"/>
          <p:cNvSpPr>
            <a:spLocks noGrp="1"/>
          </p:cNvSpPr>
          <p:nvPr>
            <p:ph type="title"/>
          </p:nvPr>
        </p:nvSpPr>
        <p:spPr>
          <a:xfrm>
            <a:off x="2795536" y="160325"/>
            <a:ext cx="5911129" cy="787557"/>
          </a:xfrm>
          <a:prstGeom prst="rect">
            <a:avLst/>
          </a:prstGeom>
        </p:spPr>
        <p:txBody>
          <a:bodyPr vert="horz" lIns="91440" tIns="45720" rIns="91440" bIns="45720" rtlCol="0" anchor="b" anchorCtr="0">
            <a:noAutofit/>
          </a:bodyPr>
          <a:lstStyle/>
          <a:p>
            <a:r>
              <a:rPr lang="de-DE" dirty="0"/>
              <a:t>Mastertitelformat bearbeiten</a:t>
            </a:r>
          </a:p>
        </p:txBody>
      </p:sp>
      <p:sp>
        <p:nvSpPr>
          <p:cNvPr id="5" name="Datumsplatzhalter 4"/>
          <p:cNvSpPr>
            <a:spLocks noGrp="1"/>
          </p:cNvSpPr>
          <p:nvPr>
            <p:ph type="dt" sz="half" idx="2"/>
          </p:nvPr>
        </p:nvSpPr>
        <p:spPr>
          <a:xfrm>
            <a:off x="9535008" y="6552644"/>
            <a:ext cx="1131165" cy="365125"/>
          </a:xfrm>
          <a:prstGeom prst="rect">
            <a:avLst/>
          </a:prstGeom>
        </p:spPr>
        <p:txBody>
          <a:bodyPr vert="horz" lIns="91440" tIns="45720" rIns="91440" bIns="45720" rtlCol="0" anchor="ctr"/>
          <a:lstStyle>
            <a:lvl1pPr algn="r">
              <a:defRPr sz="750">
                <a:solidFill>
                  <a:srgbClr val="333333"/>
                </a:solidFill>
              </a:defRPr>
            </a:lvl1pPr>
          </a:lstStyle>
          <a:p>
            <a:r>
              <a:rPr lang="de-DE"/>
              <a:t>31.03.14</a:t>
            </a:r>
            <a:endParaRPr lang="de-DE" dirty="0"/>
          </a:p>
        </p:txBody>
      </p:sp>
      <p:sp>
        <p:nvSpPr>
          <p:cNvPr id="8" name="Fußzeilenplatzhalter 7"/>
          <p:cNvSpPr>
            <a:spLocks noGrp="1"/>
          </p:cNvSpPr>
          <p:nvPr>
            <p:ph type="ftr" sz="quarter" idx="3"/>
          </p:nvPr>
        </p:nvSpPr>
        <p:spPr>
          <a:xfrm>
            <a:off x="5350937" y="6560612"/>
            <a:ext cx="4182132" cy="357157"/>
          </a:xfrm>
          <a:prstGeom prst="rect">
            <a:avLst/>
          </a:prstGeom>
        </p:spPr>
        <p:txBody>
          <a:bodyPr vert="horz" lIns="91440" tIns="45720" rIns="91440" bIns="45720" rtlCol="0" anchor="ctr"/>
          <a:lstStyle>
            <a:lvl1pPr algn="ctr">
              <a:defRPr sz="750">
                <a:solidFill>
                  <a:srgbClr val="333333"/>
                </a:solidFill>
              </a:defRPr>
            </a:lvl1pPr>
          </a:lstStyle>
          <a:p>
            <a:pPr algn="l"/>
            <a:r>
              <a:rPr lang="de-DE"/>
              <a:t>Name/Vortragstitel</a:t>
            </a:r>
            <a:endParaRPr lang="de-DE" dirty="0"/>
          </a:p>
        </p:txBody>
      </p:sp>
      <p:pic>
        <p:nvPicPr>
          <p:cNvPr id="13" name="Bild 12" descr="FAIR_Logo_rgb.png">
            <a:extLst>
              <a:ext uri="{FF2B5EF4-FFF2-40B4-BE49-F238E27FC236}">
                <a16:creationId xmlns:a16="http://schemas.microsoft.com/office/drawing/2014/main" id="{6EBF7B64-1F60-354C-83F5-CFA893F204BE}"/>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0775758" y="16625"/>
            <a:ext cx="1033279" cy="688716"/>
          </a:xfrm>
          <a:prstGeom prst="rect">
            <a:avLst/>
          </a:prstGeom>
        </p:spPr>
      </p:pic>
      <p:pic>
        <p:nvPicPr>
          <p:cNvPr id="14" name="Grafik 13" descr="image003"/>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78853" y="194567"/>
            <a:ext cx="2032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rafik 14"/>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125530" y="106428"/>
            <a:ext cx="1425604" cy="902574"/>
          </a:xfrm>
          <a:prstGeom prst="rect">
            <a:avLst/>
          </a:prstGeom>
        </p:spPr>
      </p:pic>
    </p:spTree>
    <p:extLst>
      <p:ext uri="{BB962C8B-B14F-4D97-AF65-F5344CB8AC3E}">
        <p14:creationId xmlns:p14="http://schemas.microsoft.com/office/powerpoint/2010/main" val="998907684"/>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Lst>
  <mc:AlternateContent xmlns:mc="http://schemas.openxmlformats.org/markup-compatibility/2006" xmlns:p14="http://schemas.microsoft.com/office/powerpoint/2010/main">
    <mc:Choice Requires="p14">
      <p:transition spd="slow" p14:dur="2000" advTm="0"/>
    </mc:Choice>
    <mc:Fallback xmlns="">
      <p:transition spd="slow" advTm="0"/>
    </mc:Fallback>
  </mc:AlternateContent>
  <p:hf sldNum="0" hdr="0" ftr="0" dt="0"/>
  <p:txStyles>
    <p:titleStyle>
      <a:lvl1pPr algn="l" defTabSz="342900" rtl="0" eaLnBrk="1" latinLnBrk="0" hangingPunct="1">
        <a:spcBef>
          <a:spcPct val="0"/>
        </a:spcBef>
        <a:buNone/>
        <a:defRPr sz="1800" b="1" kern="1200">
          <a:solidFill>
            <a:srgbClr val="333333"/>
          </a:solidFill>
          <a:latin typeface="Arial"/>
          <a:ea typeface="+mj-ea"/>
          <a:cs typeface="Arial"/>
        </a:defRPr>
      </a:lvl1pPr>
    </p:titleStyle>
    <p:bodyStyle>
      <a:lvl1pPr marL="257175" indent="-257175" algn="l" defTabSz="3429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1pPr>
      <a:lvl2pPr marL="557213" indent="-214313" algn="l" defTabSz="342900" rtl="0" eaLnBrk="1" latinLnBrk="0" hangingPunct="1">
        <a:spcBef>
          <a:spcPct val="20000"/>
        </a:spcBef>
        <a:buClr>
          <a:srgbClr val="FDBB63"/>
        </a:buClr>
        <a:buFont typeface="Wingdings" charset="2"/>
        <a:buChar char="§"/>
        <a:defRPr sz="1500" kern="1200">
          <a:solidFill>
            <a:srgbClr val="333333"/>
          </a:solidFill>
          <a:latin typeface="Arial"/>
          <a:ea typeface="+mn-ea"/>
          <a:cs typeface="Arial"/>
        </a:defRPr>
      </a:lvl2pPr>
      <a:lvl3pPr marL="857250" indent="-171450" algn="l" defTabSz="342900" rtl="0" eaLnBrk="1" latinLnBrk="0" hangingPunct="1">
        <a:spcBef>
          <a:spcPct val="20000"/>
        </a:spcBef>
        <a:buClr>
          <a:srgbClr val="FDBB63"/>
        </a:buClr>
        <a:buFont typeface="Wingdings" charset="2"/>
        <a:buChar char="§"/>
        <a:defRPr sz="1350" kern="1200">
          <a:solidFill>
            <a:srgbClr val="333333"/>
          </a:solidFill>
          <a:latin typeface="Arial"/>
          <a:ea typeface="+mn-ea"/>
          <a:cs typeface="Arial"/>
        </a:defRPr>
      </a:lvl3pPr>
      <a:lvl4pPr marL="1200150" indent="-171450" algn="l" defTabSz="342900" rtl="0" eaLnBrk="1" latinLnBrk="0" hangingPunct="1">
        <a:spcBef>
          <a:spcPct val="20000"/>
        </a:spcBef>
        <a:buClr>
          <a:srgbClr val="FDBB63"/>
        </a:buClr>
        <a:buFont typeface="Wingdings" charset="2"/>
        <a:buChar char="§"/>
        <a:defRPr sz="1200" kern="1200">
          <a:solidFill>
            <a:srgbClr val="333333"/>
          </a:solidFill>
          <a:latin typeface="Arial"/>
          <a:ea typeface="+mn-ea"/>
          <a:cs typeface="Arial"/>
        </a:defRPr>
      </a:lvl4pPr>
      <a:lvl5pPr marL="1543050" indent="-171450" algn="l" defTabSz="342900" rtl="0" eaLnBrk="1" latinLnBrk="0" hangingPunct="1">
        <a:spcBef>
          <a:spcPct val="20000"/>
        </a:spcBef>
        <a:buClr>
          <a:srgbClr val="FDBB63"/>
        </a:buClr>
        <a:buFont typeface="Wingdings" charset="2"/>
        <a:buChar char="§"/>
        <a:defRPr sz="1050" kern="1200">
          <a:solidFill>
            <a:srgbClr val="333333"/>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3" name="Gerade Verbindung 22">
            <a:extLst>
              <a:ext uri="{FF2B5EF4-FFF2-40B4-BE49-F238E27FC236}">
                <a16:creationId xmlns:a16="http://schemas.microsoft.com/office/drawing/2014/main" id="{2AC6B5F8-0827-6645-B5C9-ED4385971D8F}"/>
              </a:ext>
            </a:extLst>
          </p:cNvPr>
          <p:cNvCxnSpPr/>
          <p:nvPr userDrawn="1"/>
        </p:nvCxnSpPr>
        <p:spPr>
          <a:xfrm>
            <a:off x="0" y="1101632"/>
            <a:ext cx="12192000" cy="0"/>
          </a:xfrm>
          <a:prstGeom prst="line">
            <a:avLst/>
          </a:prstGeom>
          <a:ln w="203200">
            <a:solidFill>
              <a:srgbClr val="EAEAEA"/>
            </a:solidFill>
          </a:ln>
          <a:effectLst/>
        </p:spPr>
        <p:style>
          <a:lnRef idx="2">
            <a:schemeClr val="accent1"/>
          </a:lnRef>
          <a:fillRef idx="0">
            <a:schemeClr val="accent1"/>
          </a:fillRef>
          <a:effectRef idx="1">
            <a:schemeClr val="accent1"/>
          </a:effectRef>
          <a:fontRef idx="minor">
            <a:schemeClr val="tx1"/>
          </a:fontRef>
        </p:style>
      </p:cxnSp>
      <p:sp>
        <p:nvSpPr>
          <p:cNvPr id="24" name="Rechteck 23">
            <a:extLst>
              <a:ext uri="{FF2B5EF4-FFF2-40B4-BE49-F238E27FC236}">
                <a16:creationId xmlns:a16="http://schemas.microsoft.com/office/drawing/2014/main" id="{CC9BBC89-C94F-2342-BFB0-0C52DC04C485}"/>
              </a:ext>
            </a:extLst>
          </p:cNvPr>
          <p:cNvSpPr>
            <a:spLocks/>
          </p:cNvSpPr>
          <p:nvPr userDrawn="1"/>
        </p:nvSpPr>
        <p:spPr>
          <a:xfrm>
            <a:off x="-1" y="969432"/>
            <a:ext cx="268800" cy="2688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3200" dirty="0"/>
          </a:p>
        </p:txBody>
      </p:sp>
      <p:sp>
        <p:nvSpPr>
          <p:cNvPr id="3" name="Textplatzhalter 2"/>
          <p:cNvSpPr>
            <a:spLocks noGrp="1"/>
          </p:cNvSpPr>
          <p:nvPr>
            <p:ph type="body" idx="1"/>
          </p:nvPr>
        </p:nvSpPr>
        <p:spPr>
          <a:xfrm>
            <a:off x="423513" y="1450688"/>
            <a:ext cx="11226901" cy="4903585"/>
          </a:xfrm>
          <a:prstGeom prst="rect">
            <a:avLst/>
          </a:prstGeom>
        </p:spPr>
        <p:txBody>
          <a:bodyPr vert="horz" lIns="91440" tIns="45720" rIns="91440" bIns="4572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4"/>
          </p:nvPr>
        </p:nvSpPr>
        <p:spPr>
          <a:xfrm>
            <a:off x="10687723" y="6552643"/>
            <a:ext cx="993197" cy="365125"/>
          </a:xfrm>
          <a:prstGeom prst="rect">
            <a:avLst/>
          </a:prstGeom>
        </p:spPr>
        <p:txBody>
          <a:bodyPr vert="horz" lIns="91440" tIns="45720" rIns="91440" bIns="45720" rtlCol="0" anchor="ctr"/>
          <a:lstStyle>
            <a:lvl1pPr algn="r">
              <a:defRPr sz="1000">
                <a:solidFill>
                  <a:srgbClr val="333333"/>
                </a:solidFill>
                <a:latin typeface="Arial"/>
                <a:cs typeface="Arial"/>
              </a:defRPr>
            </a:lvl1pPr>
          </a:lstStyle>
          <a:p>
            <a:fld id="{125CBDDA-5CCF-8748-8988-9DC6C8981774}" type="slidenum">
              <a:rPr lang="de-DE" smtClean="0"/>
              <a:pPr/>
              <a:t>‹#›</a:t>
            </a:fld>
            <a:endParaRPr lang="de-DE" dirty="0"/>
          </a:p>
        </p:txBody>
      </p:sp>
      <p:sp>
        <p:nvSpPr>
          <p:cNvPr id="2" name="Titelplatzhalter 1"/>
          <p:cNvSpPr>
            <a:spLocks noGrp="1"/>
          </p:cNvSpPr>
          <p:nvPr>
            <p:ph type="title"/>
          </p:nvPr>
        </p:nvSpPr>
        <p:spPr>
          <a:xfrm>
            <a:off x="1300800" y="211200"/>
            <a:ext cx="8172315" cy="787557"/>
          </a:xfrm>
          <a:prstGeom prst="rect">
            <a:avLst/>
          </a:prstGeom>
        </p:spPr>
        <p:txBody>
          <a:bodyPr vert="horz" lIns="91440" tIns="45720" rIns="91440" bIns="45720" rtlCol="0" anchor="b" anchorCtr="0">
            <a:noAutofit/>
          </a:bodyPr>
          <a:lstStyle/>
          <a:p>
            <a:r>
              <a:rPr lang="de-DE" dirty="0"/>
              <a:t>Mastertitelformat bearbeiten</a:t>
            </a:r>
          </a:p>
        </p:txBody>
      </p:sp>
      <p:sp>
        <p:nvSpPr>
          <p:cNvPr id="8" name="Fußzeilenplatzhalter 7"/>
          <p:cNvSpPr>
            <a:spLocks noGrp="1"/>
          </p:cNvSpPr>
          <p:nvPr>
            <p:ph type="ftr" sz="quarter" idx="3"/>
          </p:nvPr>
        </p:nvSpPr>
        <p:spPr>
          <a:xfrm>
            <a:off x="5350935" y="6560611"/>
            <a:ext cx="4490800" cy="357157"/>
          </a:xfrm>
          <a:prstGeom prst="rect">
            <a:avLst/>
          </a:prstGeom>
        </p:spPr>
        <p:txBody>
          <a:bodyPr vert="horz" lIns="91440" tIns="45720" rIns="91440" bIns="45720" rtlCol="0" anchor="ctr"/>
          <a:lstStyle>
            <a:lvl1pPr algn="ctr">
              <a:defRPr sz="1000">
                <a:solidFill>
                  <a:srgbClr val="333333"/>
                </a:solidFill>
              </a:defRPr>
            </a:lvl1pPr>
          </a:lstStyle>
          <a:p>
            <a:pPr algn="l"/>
            <a:endParaRPr lang="de-DE" dirty="0"/>
          </a:p>
        </p:txBody>
      </p:sp>
    </p:spTree>
    <p:extLst>
      <p:ext uri="{BB962C8B-B14F-4D97-AF65-F5344CB8AC3E}">
        <p14:creationId xmlns:p14="http://schemas.microsoft.com/office/powerpoint/2010/main" val="41683662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Lst>
  <p:hf sldNum="0" hdr="0" ftr="0" dt="0"/>
  <p:txStyles>
    <p:titleStyle>
      <a:lvl1pPr algn="l" defTabSz="457189" rtl="0" eaLnBrk="1" latinLnBrk="0" hangingPunct="1">
        <a:spcBef>
          <a:spcPct val="0"/>
        </a:spcBef>
        <a:buNone/>
        <a:defRPr sz="2400" b="1" kern="1200">
          <a:solidFill>
            <a:srgbClr val="333333"/>
          </a:solidFill>
          <a:latin typeface="Arial"/>
          <a:ea typeface="+mj-ea"/>
          <a:cs typeface="Arial"/>
        </a:defRPr>
      </a:lvl1pPr>
    </p:titleStyle>
    <p:bodyStyle>
      <a:lvl1pPr marL="342891" indent="-342891" algn="l" defTabSz="457189" rtl="0" eaLnBrk="1" latinLnBrk="0" hangingPunct="1">
        <a:spcBef>
          <a:spcPct val="20000"/>
        </a:spcBef>
        <a:buClr>
          <a:srgbClr val="FDBB63"/>
        </a:buClr>
        <a:buFont typeface="Wingdings" charset="2"/>
        <a:buChar char="§"/>
        <a:defRPr sz="2400" kern="1200">
          <a:solidFill>
            <a:srgbClr val="333333"/>
          </a:solidFill>
          <a:latin typeface="Arial"/>
          <a:ea typeface="+mn-ea"/>
          <a:cs typeface="Arial"/>
        </a:defRPr>
      </a:lvl1pPr>
      <a:lvl2pPr marL="742932" indent="-285744" algn="l" defTabSz="457189" rtl="0" eaLnBrk="1" latinLnBrk="0" hangingPunct="1">
        <a:spcBef>
          <a:spcPct val="20000"/>
        </a:spcBef>
        <a:buClr>
          <a:srgbClr val="FDBB63"/>
        </a:buClr>
        <a:buFont typeface="Wingdings" charset="2"/>
        <a:buChar char="§"/>
        <a:defRPr sz="2000" kern="1200">
          <a:solidFill>
            <a:srgbClr val="333333"/>
          </a:solidFill>
          <a:latin typeface="Arial"/>
          <a:ea typeface="+mn-ea"/>
          <a:cs typeface="Arial"/>
        </a:defRPr>
      </a:lvl2pPr>
      <a:lvl3pPr marL="1142971" indent="-228594" algn="l" defTabSz="457189"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3pPr>
      <a:lvl4pPr marL="1600160" indent="-228594" algn="l" defTabSz="457189" rtl="0" eaLnBrk="1" latinLnBrk="0" hangingPunct="1">
        <a:spcBef>
          <a:spcPct val="20000"/>
        </a:spcBef>
        <a:buClr>
          <a:srgbClr val="FDBB63"/>
        </a:buClr>
        <a:buFont typeface="Wingdings" charset="2"/>
        <a:buChar char="§"/>
        <a:defRPr sz="1600" kern="1200">
          <a:solidFill>
            <a:srgbClr val="333333"/>
          </a:solidFill>
          <a:latin typeface="Arial"/>
          <a:ea typeface="+mn-ea"/>
          <a:cs typeface="Arial"/>
        </a:defRPr>
      </a:lvl4pPr>
      <a:lvl5pPr marL="2057349" indent="-228594" algn="l" defTabSz="457189" rtl="0" eaLnBrk="1" latinLnBrk="0" hangingPunct="1">
        <a:spcBef>
          <a:spcPct val="20000"/>
        </a:spcBef>
        <a:buClr>
          <a:srgbClr val="FDBB63"/>
        </a:buClr>
        <a:buFont typeface="Wingdings" charset="2"/>
        <a:buChar char="§"/>
        <a:defRPr sz="1400" kern="1200">
          <a:solidFill>
            <a:srgbClr val="333333"/>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3" name="Gerade Verbindung 22">
            <a:extLst>
              <a:ext uri="{FF2B5EF4-FFF2-40B4-BE49-F238E27FC236}">
                <a16:creationId xmlns:a16="http://schemas.microsoft.com/office/drawing/2014/main" id="{2AC6B5F8-0827-6645-B5C9-ED4385971D8F}"/>
              </a:ext>
            </a:extLst>
          </p:cNvPr>
          <p:cNvCxnSpPr/>
          <p:nvPr userDrawn="1"/>
        </p:nvCxnSpPr>
        <p:spPr>
          <a:xfrm>
            <a:off x="0" y="1101632"/>
            <a:ext cx="12192000" cy="0"/>
          </a:xfrm>
          <a:prstGeom prst="line">
            <a:avLst/>
          </a:prstGeom>
          <a:ln w="203200">
            <a:solidFill>
              <a:srgbClr val="EAEAEA"/>
            </a:solidFill>
          </a:ln>
          <a:effectLst/>
        </p:spPr>
        <p:style>
          <a:lnRef idx="2">
            <a:schemeClr val="accent1"/>
          </a:lnRef>
          <a:fillRef idx="0">
            <a:schemeClr val="accent1"/>
          </a:fillRef>
          <a:effectRef idx="1">
            <a:schemeClr val="accent1"/>
          </a:effectRef>
          <a:fontRef idx="minor">
            <a:schemeClr val="tx1"/>
          </a:fontRef>
        </p:style>
      </p:cxnSp>
      <p:sp>
        <p:nvSpPr>
          <p:cNvPr id="24" name="Rechteck 23">
            <a:extLst>
              <a:ext uri="{FF2B5EF4-FFF2-40B4-BE49-F238E27FC236}">
                <a16:creationId xmlns:a16="http://schemas.microsoft.com/office/drawing/2014/main" id="{CC9BBC89-C94F-2342-BFB0-0C52DC04C485}"/>
              </a:ext>
            </a:extLst>
          </p:cNvPr>
          <p:cNvSpPr>
            <a:spLocks/>
          </p:cNvSpPr>
          <p:nvPr userDrawn="1"/>
        </p:nvSpPr>
        <p:spPr>
          <a:xfrm>
            <a:off x="-1" y="969432"/>
            <a:ext cx="268800" cy="2688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400" dirty="0"/>
          </a:p>
        </p:txBody>
      </p:sp>
      <p:sp>
        <p:nvSpPr>
          <p:cNvPr id="3" name="Textplatzhalter 2"/>
          <p:cNvSpPr>
            <a:spLocks noGrp="1"/>
          </p:cNvSpPr>
          <p:nvPr>
            <p:ph type="body" idx="1"/>
          </p:nvPr>
        </p:nvSpPr>
        <p:spPr>
          <a:xfrm>
            <a:off x="423513" y="1450688"/>
            <a:ext cx="11226901" cy="4903585"/>
          </a:xfrm>
          <a:prstGeom prst="rect">
            <a:avLst/>
          </a:prstGeom>
        </p:spPr>
        <p:txBody>
          <a:bodyPr vert="horz" lIns="91440" tIns="45720" rIns="91440" bIns="4572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4"/>
          </p:nvPr>
        </p:nvSpPr>
        <p:spPr>
          <a:xfrm>
            <a:off x="10687723" y="6552643"/>
            <a:ext cx="993197" cy="365125"/>
          </a:xfrm>
          <a:prstGeom prst="rect">
            <a:avLst/>
          </a:prstGeom>
        </p:spPr>
        <p:txBody>
          <a:bodyPr vert="horz" lIns="91440" tIns="45720" rIns="91440" bIns="45720" rtlCol="0" anchor="ctr"/>
          <a:lstStyle>
            <a:lvl1pPr algn="r">
              <a:defRPr sz="1000">
                <a:solidFill>
                  <a:srgbClr val="333333"/>
                </a:solidFill>
                <a:latin typeface="Arial"/>
                <a:cs typeface="Arial"/>
              </a:defRPr>
            </a:lvl1pPr>
          </a:lstStyle>
          <a:p>
            <a:fld id="{125CBDDA-5CCF-8748-8988-9DC6C8981774}" type="slidenum">
              <a:rPr lang="de-DE" smtClean="0"/>
              <a:pPr/>
              <a:t>‹#›</a:t>
            </a:fld>
            <a:endParaRPr lang="de-DE" dirty="0"/>
          </a:p>
        </p:txBody>
      </p:sp>
      <p:sp>
        <p:nvSpPr>
          <p:cNvPr id="2" name="Titelplatzhalter 1"/>
          <p:cNvSpPr>
            <a:spLocks noGrp="1"/>
          </p:cNvSpPr>
          <p:nvPr>
            <p:ph type="title"/>
          </p:nvPr>
        </p:nvSpPr>
        <p:spPr>
          <a:xfrm>
            <a:off x="1300800" y="211200"/>
            <a:ext cx="8172315" cy="787557"/>
          </a:xfrm>
          <a:prstGeom prst="rect">
            <a:avLst/>
          </a:prstGeom>
        </p:spPr>
        <p:txBody>
          <a:bodyPr vert="horz" lIns="91440" tIns="45720" rIns="91440" bIns="45720" rtlCol="0" anchor="b" anchorCtr="0">
            <a:noAutofit/>
          </a:bodyPr>
          <a:lstStyle/>
          <a:p>
            <a:r>
              <a:rPr lang="de-DE" dirty="0"/>
              <a:t>Mastertitelformat bearbeiten</a:t>
            </a:r>
          </a:p>
        </p:txBody>
      </p:sp>
      <p:sp>
        <p:nvSpPr>
          <p:cNvPr id="8" name="Fußzeilenplatzhalter 7"/>
          <p:cNvSpPr>
            <a:spLocks noGrp="1"/>
          </p:cNvSpPr>
          <p:nvPr>
            <p:ph type="ftr" sz="quarter" idx="3"/>
          </p:nvPr>
        </p:nvSpPr>
        <p:spPr>
          <a:xfrm>
            <a:off x="5350935" y="6560611"/>
            <a:ext cx="4490800" cy="357157"/>
          </a:xfrm>
          <a:prstGeom prst="rect">
            <a:avLst/>
          </a:prstGeom>
        </p:spPr>
        <p:txBody>
          <a:bodyPr vert="horz" lIns="91440" tIns="45720" rIns="91440" bIns="45720" rtlCol="0" anchor="ctr"/>
          <a:lstStyle>
            <a:lvl1pPr algn="ctr">
              <a:defRPr sz="1000">
                <a:solidFill>
                  <a:srgbClr val="333333"/>
                </a:solidFill>
              </a:defRPr>
            </a:lvl1pPr>
          </a:lstStyle>
          <a:p>
            <a:pPr algn="l"/>
            <a:r>
              <a:rPr lang="de-DE"/>
              <a:t>W. Korten - NUSTAR Collaboration report</a:t>
            </a:r>
            <a:endParaRPr lang="de-DE" dirty="0"/>
          </a:p>
        </p:txBody>
      </p:sp>
    </p:spTree>
    <p:extLst>
      <p:ext uri="{BB962C8B-B14F-4D97-AF65-F5344CB8AC3E}">
        <p14:creationId xmlns:p14="http://schemas.microsoft.com/office/powerpoint/2010/main" val="230940369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Lst>
  <p:hf hdr="0" dt="0"/>
  <p:txStyles>
    <p:titleStyle>
      <a:lvl1pPr algn="l" defTabSz="457189" rtl="0" eaLnBrk="1" latinLnBrk="0" hangingPunct="1">
        <a:spcBef>
          <a:spcPct val="0"/>
        </a:spcBef>
        <a:buNone/>
        <a:defRPr sz="2400" b="1" kern="1200">
          <a:solidFill>
            <a:srgbClr val="333333"/>
          </a:solidFill>
          <a:latin typeface="Arial"/>
          <a:ea typeface="+mj-ea"/>
          <a:cs typeface="Arial"/>
        </a:defRPr>
      </a:lvl1pPr>
    </p:titleStyle>
    <p:bodyStyle>
      <a:lvl1pPr marL="342891" indent="-342891" algn="l" defTabSz="457189" rtl="0" eaLnBrk="1" latinLnBrk="0" hangingPunct="1">
        <a:spcBef>
          <a:spcPct val="20000"/>
        </a:spcBef>
        <a:buClr>
          <a:srgbClr val="FDBB63"/>
        </a:buClr>
        <a:buFont typeface="Wingdings" charset="2"/>
        <a:buChar char="§"/>
        <a:defRPr sz="2400" kern="1200">
          <a:solidFill>
            <a:srgbClr val="333333"/>
          </a:solidFill>
          <a:latin typeface="Arial"/>
          <a:ea typeface="+mn-ea"/>
          <a:cs typeface="Arial"/>
        </a:defRPr>
      </a:lvl1pPr>
      <a:lvl2pPr marL="742932" indent="-285744" algn="l" defTabSz="457189" rtl="0" eaLnBrk="1" latinLnBrk="0" hangingPunct="1">
        <a:spcBef>
          <a:spcPct val="20000"/>
        </a:spcBef>
        <a:buClr>
          <a:srgbClr val="FDBB63"/>
        </a:buClr>
        <a:buFont typeface="Wingdings" charset="2"/>
        <a:buChar char="§"/>
        <a:defRPr sz="2000" kern="1200">
          <a:solidFill>
            <a:srgbClr val="333333"/>
          </a:solidFill>
          <a:latin typeface="Arial"/>
          <a:ea typeface="+mn-ea"/>
          <a:cs typeface="Arial"/>
        </a:defRPr>
      </a:lvl2pPr>
      <a:lvl3pPr marL="1142971" indent="-228594" algn="l" defTabSz="457189"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3pPr>
      <a:lvl4pPr marL="1600160" indent="-228594" algn="l" defTabSz="457189" rtl="0" eaLnBrk="1" latinLnBrk="0" hangingPunct="1">
        <a:spcBef>
          <a:spcPct val="20000"/>
        </a:spcBef>
        <a:buClr>
          <a:srgbClr val="FDBB63"/>
        </a:buClr>
        <a:buFont typeface="Wingdings" charset="2"/>
        <a:buChar char="§"/>
        <a:defRPr sz="1600" kern="1200">
          <a:solidFill>
            <a:srgbClr val="333333"/>
          </a:solidFill>
          <a:latin typeface="Arial"/>
          <a:ea typeface="+mn-ea"/>
          <a:cs typeface="Arial"/>
        </a:defRPr>
      </a:lvl4pPr>
      <a:lvl5pPr marL="2057349" indent="-228594" algn="l" defTabSz="457189" rtl="0" eaLnBrk="1" latinLnBrk="0" hangingPunct="1">
        <a:spcBef>
          <a:spcPct val="20000"/>
        </a:spcBef>
        <a:buClr>
          <a:srgbClr val="FDBB63"/>
        </a:buClr>
        <a:buFont typeface="Wingdings" charset="2"/>
        <a:buChar char="§"/>
        <a:defRPr sz="1400" kern="1200">
          <a:solidFill>
            <a:srgbClr val="333333"/>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endParaRPr lang="en-US"/>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609585" rtl="0" eaLnBrk="1" fontAlgn="auto" latinLnBrk="0" hangingPunct="1">
              <a:lnSpc>
                <a:spcPct val="100000"/>
              </a:lnSpc>
              <a:spcBef>
                <a:spcPts val="0"/>
              </a:spcBef>
              <a:spcAft>
                <a:spcPts val="0"/>
              </a:spcAft>
              <a:buClrTx/>
              <a:buSzTx/>
              <a:buFontTx/>
              <a:buNone/>
              <a:tabLst/>
              <a:defRPr/>
            </a:pPr>
            <a:fld id="{A7F5FC2C-62CC-4AFE-ADBE-A21884C0D50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7/6/2026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609585" rtl="0" eaLnBrk="1" fontAlgn="auto" latinLnBrk="0" hangingPunct="1">
              <a:lnSpc>
                <a:spcPct val="100000"/>
              </a:lnSpc>
              <a:spcBef>
                <a:spcPts val="0"/>
              </a:spcBef>
              <a:spcAft>
                <a:spcPts val="0"/>
              </a:spcAft>
              <a:buClrTx/>
              <a:buSzTx/>
              <a:buFontTx/>
              <a:buNone/>
              <a:tabLst/>
              <a:defRPr/>
            </a:pPr>
            <a:fld id="{32E53F30-2F68-4BA7-8C0A-C910EC03DF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5590096"/>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7" name="Gerade Verbindung 26">
            <a:extLst>
              <a:ext uri="{FF2B5EF4-FFF2-40B4-BE49-F238E27FC236}">
                <a16:creationId xmlns:a16="http://schemas.microsoft.com/office/drawing/2014/main" id="{943494DA-FA9D-1447-B70B-2896FD77F5D0}"/>
              </a:ext>
            </a:extLst>
          </p:cNvPr>
          <p:cNvCxnSpPr/>
          <p:nvPr userDrawn="1"/>
        </p:nvCxnSpPr>
        <p:spPr>
          <a:xfrm>
            <a:off x="0" y="6732777"/>
            <a:ext cx="12192000" cy="0"/>
          </a:xfrm>
          <a:prstGeom prst="line">
            <a:avLst/>
          </a:prstGeom>
          <a:ln w="203200">
            <a:solidFill>
              <a:srgbClr val="EAEAEA"/>
            </a:solidFill>
          </a:ln>
          <a:effectLst/>
        </p:spPr>
        <p:style>
          <a:lnRef idx="2">
            <a:schemeClr val="accent1"/>
          </a:lnRef>
          <a:fillRef idx="0">
            <a:schemeClr val="accent1"/>
          </a:fillRef>
          <a:effectRef idx="1">
            <a:schemeClr val="accent1"/>
          </a:effectRef>
          <a:fontRef idx="minor">
            <a:schemeClr val="tx1"/>
          </a:fontRef>
        </p:style>
      </p:cxnSp>
      <p:pic>
        <p:nvPicPr>
          <p:cNvPr id="22" name="Bild 6" descr="GSI_Logo_rgb.png">
            <a:extLst>
              <a:ext uri="{FF2B5EF4-FFF2-40B4-BE49-F238E27FC236}">
                <a16:creationId xmlns:a16="http://schemas.microsoft.com/office/drawing/2014/main" id="{0E0D4DB1-EEDA-A644-B002-75EBF9968E0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146453" y="485167"/>
            <a:ext cx="1505441" cy="501815"/>
          </a:xfrm>
          <a:prstGeom prst="rect">
            <a:avLst/>
          </a:prstGeom>
        </p:spPr>
      </p:pic>
      <p:cxnSp>
        <p:nvCxnSpPr>
          <p:cNvPr id="23" name="Gerade Verbindung 22">
            <a:extLst>
              <a:ext uri="{FF2B5EF4-FFF2-40B4-BE49-F238E27FC236}">
                <a16:creationId xmlns:a16="http://schemas.microsoft.com/office/drawing/2014/main" id="{2AC6B5F8-0827-6645-B5C9-ED4385971D8F}"/>
              </a:ext>
            </a:extLst>
          </p:cNvPr>
          <p:cNvCxnSpPr/>
          <p:nvPr userDrawn="1"/>
        </p:nvCxnSpPr>
        <p:spPr>
          <a:xfrm>
            <a:off x="0" y="1101632"/>
            <a:ext cx="12192000" cy="0"/>
          </a:xfrm>
          <a:prstGeom prst="line">
            <a:avLst/>
          </a:prstGeom>
          <a:ln w="203200">
            <a:solidFill>
              <a:srgbClr val="EAEAEA"/>
            </a:solidFill>
          </a:ln>
          <a:effectLst/>
        </p:spPr>
        <p:style>
          <a:lnRef idx="2">
            <a:schemeClr val="accent1"/>
          </a:lnRef>
          <a:fillRef idx="0">
            <a:schemeClr val="accent1"/>
          </a:fillRef>
          <a:effectRef idx="1">
            <a:schemeClr val="accent1"/>
          </a:effectRef>
          <a:fontRef idx="minor">
            <a:schemeClr val="tx1"/>
          </a:fontRef>
        </p:style>
      </p:cxnSp>
      <p:sp>
        <p:nvSpPr>
          <p:cNvPr id="24" name="Rechteck 23">
            <a:extLst>
              <a:ext uri="{FF2B5EF4-FFF2-40B4-BE49-F238E27FC236}">
                <a16:creationId xmlns:a16="http://schemas.microsoft.com/office/drawing/2014/main" id="{CC9BBC89-C94F-2342-BFB0-0C52DC04C485}"/>
              </a:ext>
            </a:extLst>
          </p:cNvPr>
          <p:cNvSpPr>
            <a:spLocks/>
          </p:cNvSpPr>
          <p:nvPr userDrawn="1"/>
        </p:nvSpPr>
        <p:spPr>
          <a:xfrm>
            <a:off x="-1" y="969432"/>
            <a:ext cx="268800" cy="2688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3200" dirty="0"/>
          </a:p>
        </p:txBody>
      </p:sp>
      <p:sp>
        <p:nvSpPr>
          <p:cNvPr id="25" name="Rechteck 24">
            <a:extLst>
              <a:ext uri="{FF2B5EF4-FFF2-40B4-BE49-F238E27FC236}">
                <a16:creationId xmlns:a16="http://schemas.microsoft.com/office/drawing/2014/main" id="{5E807027-043F-224A-B8A1-2EA6FD7AA9B7}"/>
              </a:ext>
            </a:extLst>
          </p:cNvPr>
          <p:cNvSpPr>
            <a:spLocks/>
          </p:cNvSpPr>
          <p:nvPr userDrawn="1"/>
        </p:nvSpPr>
        <p:spPr>
          <a:xfrm>
            <a:off x="-1" y="6599766"/>
            <a:ext cx="271036" cy="271036"/>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3200"/>
          </a:p>
        </p:txBody>
      </p:sp>
      <p:sp>
        <p:nvSpPr>
          <p:cNvPr id="3" name="Textplatzhalter 2"/>
          <p:cNvSpPr>
            <a:spLocks noGrp="1"/>
          </p:cNvSpPr>
          <p:nvPr>
            <p:ph type="body" idx="1"/>
          </p:nvPr>
        </p:nvSpPr>
        <p:spPr>
          <a:xfrm>
            <a:off x="423514" y="1450688"/>
            <a:ext cx="11226901" cy="4903585"/>
          </a:xfrm>
          <a:prstGeom prst="rect">
            <a:avLst/>
          </a:prstGeom>
        </p:spPr>
        <p:txBody>
          <a:bodyPr vert="horz" lIns="91440" tIns="45720" rIns="91440" bIns="4572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4"/>
          </p:nvPr>
        </p:nvSpPr>
        <p:spPr>
          <a:xfrm>
            <a:off x="10687723" y="6552643"/>
            <a:ext cx="993197" cy="365125"/>
          </a:xfrm>
          <a:prstGeom prst="rect">
            <a:avLst/>
          </a:prstGeom>
        </p:spPr>
        <p:txBody>
          <a:bodyPr vert="horz" lIns="91440" tIns="45720" rIns="91440" bIns="45720" rtlCol="0" anchor="ctr"/>
          <a:lstStyle>
            <a:lvl1pPr algn="r">
              <a:defRPr sz="1000">
                <a:solidFill>
                  <a:srgbClr val="333333"/>
                </a:solidFill>
                <a:latin typeface="Arial"/>
                <a:cs typeface="Arial"/>
              </a:defRPr>
            </a:lvl1pPr>
          </a:lstStyle>
          <a:p>
            <a:fld id="{125CBDDA-5CCF-8748-8988-9DC6C8981774}" type="slidenum">
              <a:rPr lang="de-DE" smtClean="0"/>
              <a:pPr/>
              <a:t>‹#›</a:t>
            </a:fld>
            <a:endParaRPr lang="de-DE" dirty="0"/>
          </a:p>
        </p:txBody>
      </p:sp>
      <p:sp>
        <p:nvSpPr>
          <p:cNvPr id="11" name="Textfeld 10"/>
          <p:cNvSpPr txBox="1"/>
          <p:nvPr/>
        </p:nvSpPr>
        <p:spPr>
          <a:xfrm>
            <a:off x="442098" y="6616079"/>
            <a:ext cx="4702844" cy="246221"/>
          </a:xfrm>
          <a:prstGeom prst="rect">
            <a:avLst/>
          </a:prstGeom>
          <a:noFill/>
        </p:spPr>
        <p:txBody>
          <a:bodyPr wrap="square" rtlCol="0" anchor="ctr">
            <a:spAutoFit/>
          </a:bodyPr>
          <a:lstStyle/>
          <a:p>
            <a:pPr marL="0" marR="0" indent="0" algn="l" defTabSz="457189" rtl="0" eaLnBrk="1" fontAlgn="auto" latinLnBrk="0" hangingPunct="1">
              <a:lnSpc>
                <a:spcPct val="100000"/>
              </a:lnSpc>
              <a:spcBef>
                <a:spcPts val="0"/>
              </a:spcBef>
              <a:spcAft>
                <a:spcPts val="0"/>
              </a:spcAft>
              <a:buClrTx/>
              <a:buSzTx/>
              <a:buFontTx/>
              <a:buNone/>
              <a:tabLst/>
              <a:defRPr/>
            </a:pPr>
            <a:r>
              <a:rPr lang="de-DE" sz="1000" dirty="0">
                <a:solidFill>
                  <a:srgbClr val="333333"/>
                </a:solidFill>
                <a:latin typeface="Arial"/>
                <a:cs typeface="Arial"/>
              </a:rPr>
              <a:t>FAIR GmbH | GSI GmbH</a:t>
            </a:r>
          </a:p>
        </p:txBody>
      </p:sp>
      <p:sp>
        <p:nvSpPr>
          <p:cNvPr id="2" name="Titelplatzhalter 1"/>
          <p:cNvSpPr>
            <a:spLocks noGrp="1"/>
          </p:cNvSpPr>
          <p:nvPr>
            <p:ph type="title"/>
          </p:nvPr>
        </p:nvSpPr>
        <p:spPr>
          <a:xfrm>
            <a:off x="423517" y="308100"/>
            <a:ext cx="8172315" cy="787557"/>
          </a:xfrm>
          <a:prstGeom prst="rect">
            <a:avLst/>
          </a:prstGeom>
        </p:spPr>
        <p:txBody>
          <a:bodyPr vert="horz" lIns="91440" tIns="45720" rIns="91440" bIns="45720" rtlCol="0" anchor="b" anchorCtr="0">
            <a:noAutofit/>
          </a:bodyPr>
          <a:lstStyle/>
          <a:p>
            <a:r>
              <a:rPr lang="de-DE" dirty="0"/>
              <a:t>Mastertitelformat bearbeiten</a:t>
            </a:r>
          </a:p>
        </p:txBody>
      </p:sp>
      <p:sp>
        <p:nvSpPr>
          <p:cNvPr id="5" name="Datumsplatzhalter 4"/>
          <p:cNvSpPr>
            <a:spLocks noGrp="1"/>
          </p:cNvSpPr>
          <p:nvPr>
            <p:ph type="dt" sz="half" idx="2"/>
          </p:nvPr>
        </p:nvSpPr>
        <p:spPr>
          <a:xfrm>
            <a:off x="9535008" y="6552643"/>
            <a:ext cx="1131165" cy="365125"/>
          </a:xfrm>
          <a:prstGeom prst="rect">
            <a:avLst/>
          </a:prstGeom>
        </p:spPr>
        <p:txBody>
          <a:bodyPr vert="horz" lIns="91440" tIns="45720" rIns="91440" bIns="45720" rtlCol="0" anchor="ctr"/>
          <a:lstStyle>
            <a:lvl1pPr algn="r">
              <a:defRPr sz="1000">
                <a:solidFill>
                  <a:srgbClr val="333333"/>
                </a:solidFill>
              </a:defRPr>
            </a:lvl1pPr>
          </a:lstStyle>
          <a:p>
            <a:endParaRPr lang="de-DE" dirty="0"/>
          </a:p>
        </p:txBody>
      </p:sp>
      <p:sp>
        <p:nvSpPr>
          <p:cNvPr id="8" name="Fußzeilenplatzhalter 7"/>
          <p:cNvSpPr>
            <a:spLocks noGrp="1"/>
          </p:cNvSpPr>
          <p:nvPr>
            <p:ph type="ftr" sz="quarter" idx="3"/>
          </p:nvPr>
        </p:nvSpPr>
        <p:spPr>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r>
              <a:rPr lang="en-US"/>
              <a:t>15 Joint Scientif Council Meeting - Research </a:t>
            </a:r>
            <a:endParaRPr lang="de-DE" dirty="0"/>
          </a:p>
        </p:txBody>
      </p:sp>
      <p:pic>
        <p:nvPicPr>
          <p:cNvPr id="13" name="Bild 12" descr="FAIR_Logo_rgb.png">
            <a:extLst>
              <a:ext uri="{FF2B5EF4-FFF2-40B4-BE49-F238E27FC236}">
                <a16:creationId xmlns:a16="http://schemas.microsoft.com/office/drawing/2014/main" id="{6EBF7B64-1F60-354C-83F5-CFA893F204B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8854439" y="275767"/>
            <a:ext cx="1033407" cy="861172"/>
          </a:xfrm>
          <a:prstGeom prst="rect">
            <a:avLst/>
          </a:prstGeom>
        </p:spPr>
      </p:pic>
    </p:spTree>
    <p:extLst>
      <p:ext uri="{BB962C8B-B14F-4D97-AF65-F5344CB8AC3E}">
        <p14:creationId xmlns:p14="http://schemas.microsoft.com/office/powerpoint/2010/main" val="1532521921"/>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Lst>
  <p:hf hdr="0" dt="0"/>
  <p:txStyles>
    <p:titleStyle>
      <a:lvl1pPr algn="l" defTabSz="457189" rtl="0" eaLnBrk="1" latinLnBrk="0" hangingPunct="1">
        <a:spcBef>
          <a:spcPct val="0"/>
        </a:spcBef>
        <a:buNone/>
        <a:defRPr sz="2400" b="1" kern="1200">
          <a:solidFill>
            <a:srgbClr val="333333"/>
          </a:solidFill>
          <a:latin typeface="Arial"/>
          <a:ea typeface="+mj-ea"/>
          <a:cs typeface="Arial"/>
        </a:defRPr>
      </a:lvl1pPr>
    </p:titleStyle>
    <p:bodyStyle>
      <a:lvl1pPr marL="342891" indent="-342891" algn="l" defTabSz="457189" rtl="0" eaLnBrk="1" latinLnBrk="0" hangingPunct="1">
        <a:spcBef>
          <a:spcPct val="20000"/>
        </a:spcBef>
        <a:buClr>
          <a:srgbClr val="FDBB63"/>
        </a:buClr>
        <a:buFont typeface="Wingdings" charset="2"/>
        <a:buChar char="§"/>
        <a:defRPr sz="2400" kern="1200">
          <a:solidFill>
            <a:srgbClr val="333333"/>
          </a:solidFill>
          <a:latin typeface="Arial"/>
          <a:ea typeface="+mn-ea"/>
          <a:cs typeface="Arial"/>
        </a:defRPr>
      </a:lvl1pPr>
      <a:lvl2pPr marL="742932" indent="-285744" algn="l" defTabSz="457189" rtl="0" eaLnBrk="1" latinLnBrk="0" hangingPunct="1">
        <a:spcBef>
          <a:spcPct val="20000"/>
        </a:spcBef>
        <a:buClr>
          <a:srgbClr val="FDBB63"/>
        </a:buClr>
        <a:buFont typeface="Wingdings" charset="2"/>
        <a:buChar char="§"/>
        <a:defRPr sz="2000" kern="1200">
          <a:solidFill>
            <a:srgbClr val="333333"/>
          </a:solidFill>
          <a:latin typeface="Arial"/>
          <a:ea typeface="+mn-ea"/>
          <a:cs typeface="Arial"/>
        </a:defRPr>
      </a:lvl2pPr>
      <a:lvl3pPr marL="1142971" indent="-228594" algn="l" defTabSz="457189"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3pPr>
      <a:lvl4pPr marL="1600160" indent="-228594" algn="l" defTabSz="457189" rtl="0" eaLnBrk="1" latinLnBrk="0" hangingPunct="1">
        <a:spcBef>
          <a:spcPct val="20000"/>
        </a:spcBef>
        <a:buClr>
          <a:srgbClr val="FDBB63"/>
        </a:buClr>
        <a:buFont typeface="Wingdings" charset="2"/>
        <a:buChar char="§"/>
        <a:defRPr sz="1600" kern="1200">
          <a:solidFill>
            <a:srgbClr val="333333"/>
          </a:solidFill>
          <a:latin typeface="Arial"/>
          <a:ea typeface="+mn-ea"/>
          <a:cs typeface="Arial"/>
        </a:defRPr>
      </a:lvl4pPr>
      <a:lvl5pPr marL="2057349" indent="-228594" algn="l" defTabSz="457189" rtl="0" eaLnBrk="1" latinLnBrk="0" hangingPunct="1">
        <a:spcBef>
          <a:spcPct val="20000"/>
        </a:spcBef>
        <a:buClr>
          <a:srgbClr val="FDBB63"/>
        </a:buClr>
        <a:buFont typeface="Wingdings" charset="2"/>
        <a:buChar char="§"/>
        <a:defRPr sz="1400" kern="1200">
          <a:solidFill>
            <a:srgbClr val="333333"/>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676666231" name="Rechteck 9"/>
          <p:cNvSpPr/>
          <p:nvPr/>
        </p:nvSpPr>
        <p:spPr bwMode="auto">
          <a:xfrm>
            <a:off x="0" y="6612410"/>
            <a:ext cx="12192000" cy="255600"/>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de-DE" sz="1800"/>
          </a:p>
        </p:txBody>
      </p:sp>
      <p:sp>
        <p:nvSpPr>
          <p:cNvPr id="1146661979" name="Textplatzhalter 2"/>
          <p:cNvSpPr>
            <a:spLocks noGrp="1"/>
          </p:cNvSpPr>
          <p:nvPr>
            <p:ph type="body" idx="1"/>
          </p:nvPr>
        </p:nvSpPr>
        <p:spPr bwMode="auto">
          <a:xfrm>
            <a:off x="563420" y="1450685"/>
            <a:ext cx="10949112" cy="4903585"/>
          </a:xfrm>
          <a:prstGeom prst="rect">
            <a:avLst/>
          </a:prstGeom>
        </p:spPr>
        <p:txBody>
          <a:bodyPr vert="horz" lIns="91440" tIns="45720" rIns="91440" bIns="45720" rtlCol="0">
            <a:normAutofit/>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pic>
        <p:nvPicPr>
          <p:cNvPr id="1644089499" name="Bild 6" descr="GSI_Logo_rgb.png"/>
          <p:cNvPicPr>
            <a:picLocks noChangeAspect="1"/>
          </p:cNvPicPr>
          <p:nvPr/>
        </p:nvPicPr>
        <p:blipFill>
          <a:blip r:embed="rId12"/>
          <a:stretch/>
        </p:blipFill>
        <p:spPr bwMode="auto">
          <a:xfrm>
            <a:off x="10456081" y="451272"/>
            <a:ext cx="1400559" cy="468000"/>
          </a:xfrm>
          <a:prstGeom prst="rect">
            <a:avLst/>
          </a:prstGeom>
        </p:spPr>
      </p:pic>
      <p:cxnSp>
        <p:nvCxnSpPr>
          <p:cNvPr id="826258808" name="Gerade Verbindung 8"/>
          <p:cNvCxnSpPr/>
          <p:nvPr/>
        </p:nvCxnSpPr>
        <p:spPr bwMode="auto">
          <a:xfrm>
            <a:off x="0" y="1068273"/>
            <a:ext cx="12192000" cy="0"/>
          </a:xfrm>
          <a:prstGeom prst="line">
            <a:avLst/>
          </a:prstGeom>
          <a:ln w="254000">
            <a:solidFill>
              <a:srgbClr val="EAEAEA"/>
            </a:solidFill>
          </a:ln>
          <a:effectLst/>
        </p:spPr>
        <p:style>
          <a:lnRef idx="2">
            <a:schemeClr val="accent1"/>
          </a:lnRef>
          <a:fillRef idx="0">
            <a:schemeClr val="accent1"/>
          </a:fillRef>
          <a:effectRef idx="1">
            <a:schemeClr val="accent1"/>
          </a:effectRef>
          <a:fontRef idx="minor">
            <a:schemeClr val="tx1"/>
          </a:fontRef>
        </p:style>
      </p:cxnSp>
      <p:sp>
        <p:nvSpPr>
          <p:cNvPr id="997293949" name="Titelplatzhalter 1"/>
          <p:cNvSpPr>
            <a:spLocks noGrp="1"/>
          </p:cNvSpPr>
          <p:nvPr>
            <p:ph type="title"/>
          </p:nvPr>
        </p:nvSpPr>
        <p:spPr bwMode="auto">
          <a:xfrm>
            <a:off x="563421" y="270001"/>
            <a:ext cx="7446047" cy="787557"/>
          </a:xfrm>
          <a:prstGeom prst="rect">
            <a:avLst/>
          </a:prstGeom>
        </p:spPr>
        <p:txBody>
          <a:bodyPr vert="horz" lIns="91440" tIns="45720" rIns="91440" bIns="45720" rtlCol="0" anchor="b" anchorCtr="0">
            <a:normAutofit/>
          </a:bodyPr>
          <a:lstStyle/>
          <a:p>
            <a:pPr>
              <a:defRPr/>
            </a:pPr>
            <a:r>
              <a:rPr lang="de-DE"/>
              <a:t>Mastertitelformat bearbeiten</a:t>
            </a:r>
            <a:endParaRPr/>
          </a:p>
        </p:txBody>
      </p:sp>
      <p:sp>
        <p:nvSpPr>
          <p:cNvPr id="527844474" name="Rechteck 3"/>
          <p:cNvSpPr/>
          <p:nvPr/>
        </p:nvSpPr>
        <p:spPr bwMode="auto">
          <a:xfrm>
            <a:off x="-1" y="939485"/>
            <a:ext cx="340800" cy="2556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de-DE" sz="1800"/>
          </a:p>
        </p:txBody>
      </p:sp>
      <p:sp>
        <p:nvSpPr>
          <p:cNvPr id="300976853" name="Rechteck 11"/>
          <p:cNvSpPr/>
          <p:nvPr/>
        </p:nvSpPr>
        <p:spPr bwMode="auto">
          <a:xfrm>
            <a:off x="-1" y="6609871"/>
            <a:ext cx="340800" cy="2556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de-DE" sz="1800"/>
          </a:p>
        </p:txBody>
      </p:sp>
      <p:pic>
        <p:nvPicPr>
          <p:cNvPr id="1108853749" name="Bild 12" descr="FAIR_Logo_rgb.png"/>
          <p:cNvPicPr>
            <a:picLocks noChangeAspect="1"/>
          </p:cNvPicPr>
          <p:nvPr/>
        </p:nvPicPr>
        <p:blipFill>
          <a:blip r:embed="rId13"/>
          <a:stretch/>
        </p:blipFill>
        <p:spPr bwMode="auto">
          <a:xfrm>
            <a:off x="9264352" y="298748"/>
            <a:ext cx="951760" cy="792000"/>
          </a:xfrm>
          <a:prstGeom prst="rect">
            <a:avLst/>
          </a:prstGeom>
        </p:spPr>
      </p:pic>
    </p:spTree>
    <p:extLst>
      <p:ext uri="{BB962C8B-B14F-4D97-AF65-F5344CB8AC3E}">
        <p14:creationId xmlns:p14="http://schemas.microsoft.com/office/powerpoint/2010/main" val="33208296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Lst>
  <p:hf hdr="0" dt="0"/>
  <p:txStyles>
    <p:titleStyle>
      <a:lvl1pPr algn="l" defTabSz="457200">
        <a:spcBef>
          <a:spcPts val="0"/>
        </a:spcBef>
        <a:buNone/>
        <a:defRPr sz="2400" b="1">
          <a:solidFill>
            <a:srgbClr val="333333"/>
          </a:solidFill>
          <a:latin typeface="Arial"/>
          <a:ea typeface="+mj-ea"/>
          <a:cs typeface="Arial"/>
        </a:defRPr>
      </a:lvl1pPr>
    </p:titleStyle>
    <p:bodyStyle>
      <a:lvl1pPr marL="342900" indent="-342900" algn="l" defTabSz="457200">
        <a:spcBef>
          <a:spcPts val="0"/>
        </a:spcBef>
        <a:buClr>
          <a:srgbClr val="FDBB63"/>
        </a:buClr>
        <a:buFont typeface="Wingdings"/>
        <a:buChar char="§"/>
        <a:defRPr sz="2400">
          <a:solidFill>
            <a:srgbClr val="333333"/>
          </a:solidFill>
          <a:latin typeface="Arial"/>
          <a:ea typeface="+mn-ea"/>
          <a:cs typeface="Arial"/>
        </a:defRPr>
      </a:lvl1pPr>
      <a:lvl2pPr marL="742950" indent="-285750" algn="l" defTabSz="457200">
        <a:spcBef>
          <a:spcPts val="0"/>
        </a:spcBef>
        <a:buClr>
          <a:srgbClr val="FDBB63"/>
        </a:buClr>
        <a:buFont typeface="Wingdings"/>
        <a:buChar char="§"/>
        <a:defRPr sz="2000">
          <a:solidFill>
            <a:srgbClr val="333333"/>
          </a:solidFill>
          <a:latin typeface="Arial"/>
          <a:ea typeface="+mn-ea"/>
          <a:cs typeface="Arial"/>
        </a:defRPr>
      </a:lvl2pPr>
      <a:lvl3pPr marL="1143000" indent="-228600" algn="l" defTabSz="457200">
        <a:spcBef>
          <a:spcPts val="0"/>
        </a:spcBef>
        <a:buClr>
          <a:srgbClr val="FDBB63"/>
        </a:buClr>
        <a:buFont typeface="Wingdings"/>
        <a:buChar char="§"/>
        <a:defRPr sz="1800">
          <a:solidFill>
            <a:srgbClr val="333333"/>
          </a:solidFill>
          <a:latin typeface="Arial"/>
          <a:ea typeface="+mn-ea"/>
          <a:cs typeface="Arial"/>
        </a:defRPr>
      </a:lvl3pPr>
      <a:lvl4pPr marL="1600200" indent="-228600" algn="l" defTabSz="457200">
        <a:spcBef>
          <a:spcPts val="0"/>
        </a:spcBef>
        <a:buClr>
          <a:srgbClr val="FDBB63"/>
        </a:buClr>
        <a:buFont typeface="Wingdings"/>
        <a:buChar char="§"/>
        <a:defRPr sz="1600">
          <a:solidFill>
            <a:srgbClr val="333333"/>
          </a:solidFill>
          <a:latin typeface="Arial"/>
          <a:ea typeface="+mn-ea"/>
          <a:cs typeface="Arial"/>
        </a:defRPr>
      </a:lvl4pPr>
      <a:lvl5pPr marL="2057400" indent="-228600" algn="l" defTabSz="457200">
        <a:spcBef>
          <a:spcPts val="0"/>
        </a:spcBef>
        <a:buClr>
          <a:srgbClr val="FDBB63"/>
        </a:buClr>
        <a:buFont typeface="Wingdings"/>
        <a:buChar char="§"/>
        <a:defRPr sz="1400">
          <a:solidFill>
            <a:srgbClr val="333333"/>
          </a:solidFill>
          <a:latin typeface="Arial"/>
          <a:ea typeface="+mn-ea"/>
          <a:cs typeface="Arial"/>
        </a:defRPr>
      </a:lvl5pPr>
      <a:lvl6pPr marL="2514600" indent="-228600" algn="l" defTabSz="457200">
        <a:spcBef>
          <a:spcPts val="0"/>
        </a:spcBef>
        <a:buFont typeface="Arial"/>
        <a:buChar char="•"/>
        <a:defRPr sz="2000">
          <a:solidFill>
            <a:schemeClr val="tx1"/>
          </a:solidFill>
          <a:latin typeface="+mn-lt"/>
          <a:ea typeface="+mn-ea"/>
          <a:cs typeface="+mn-cs"/>
        </a:defRPr>
      </a:lvl6pPr>
      <a:lvl7pPr marL="2971800" indent="-228600" algn="l" defTabSz="457200">
        <a:spcBef>
          <a:spcPts val="0"/>
        </a:spcBef>
        <a:buFont typeface="Arial"/>
        <a:buChar char="•"/>
        <a:defRPr sz="2000">
          <a:solidFill>
            <a:schemeClr val="tx1"/>
          </a:solidFill>
          <a:latin typeface="+mn-lt"/>
          <a:ea typeface="+mn-ea"/>
          <a:cs typeface="+mn-cs"/>
        </a:defRPr>
      </a:lvl7pPr>
      <a:lvl8pPr marL="3429000" indent="-228600" algn="l" defTabSz="457200">
        <a:spcBef>
          <a:spcPts val="0"/>
        </a:spcBef>
        <a:buFont typeface="Arial"/>
        <a:buChar char="•"/>
        <a:defRPr sz="2000">
          <a:solidFill>
            <a:schemeClr val="tx1"/>
          </a:solidFill>
          <a:latin typeface="+mn-lt"/>
          <a:ea typeface="+mn-ea"/>
          <a:cs typeface="+mn-cs"/>
        </a:defRPr>
      </a:lvl8pPr>
      <a:lvl9pPr marL="3886200" indent="-228600" algn="l" defTabSz="457200">
        <a:spcBef>
          <a:spcPts val="0"/>
        </a:spcBef>
        <a:buFont typeface="Arial"/>
        <a:buChar char="•"/>
        <a:defRPr sz="2000">
          <a:solidFill>
            <a:schemeClr val="tx1"/>
          </a:solidFill>
          <a:latin typeface="+mn-lt"/>
          <a:ea typeface="+mn-ea"/>
          <a:cs typeface="+mn-cs"/>
        </a:defRPr>
      </a:lvl9pPr>
    </p:bodyStyle>
    <p:otherStyle>
      <a:defPPr>
        <a:defRPr lang="de-DE"/>
      </a:defPPr>
      <a:lvl1pPr marL="0" algn="l" defTabSz="457200">
        <a:defRPr sz="1800">
          <a:solidFill>
            <a:schemeClr val="tx1"/>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7" name="Gerade Verbindung 26"/>
          <p:cNvCxnSpPr/>
          <p:nvPr userDrawn="1"/>
        </p:nvCxnSpPr>
        <p:spPr>
          <a:xfrm>
            <a:off x="0" y="6732777"/>
            <a:ext cx="12192000" cy="0"/>
          </a:xfrm>
          <a:prstGeom prst="line">
            <a:avLst/>
          </a:prstGeom>
          <a:ln w="203200">
            <a:solidFill>
              <a:srgbClr val="EAEAEA"/>
            </a:solidFill>
          </a:ln>
          <a:effectLst/>
        </p:spPr>
        <p:style>
          <a:lnRef idx="2">
            <a:schemeClr val="accent1"/>
          </a:lnRef>
          <a:fillRef idx="0">
            <a:schemeClr val="accent1"/>
          </a:fillRef>
          <a:effectRef idx="1">
            <a:schemeClr val="accent1"/>
          </a:effectRef>
          <a:fontRef idx="minor">
            <a:schemeClr val="tx1"/>
          </a:fontRef>
        </p:style>
      </p:cxnSp>
      <p:pic>
        <p:nvPicPr>
          <p:cNvPr id="22" name="Bild 6" descr="GSI_Logo_rgb.png"/>
          <p:cNvPicPr>
            <a:picLocks noChangeAspect="1"/>
          </p:cNvPicPr>
          <p:nvPr userDrawn="1"/>
        </p:nvPicPr>
        <p:blipFill>
          <a:blip r:embed="rId7" cstate="screen"/>
          <a:stretch>
            <a:fillRect/>
          </a:stretch>
        </p:blipFill>
        <p:spPr>
          <a:xfrm>
            <a:off x="10146453" y="485167"/>
            <a:ext cx="1505441" cy="501815"/>
          </a:xfrm>
          <a:prstGeom prst="rect">
            <a:avLst/>
          </a:prstGeom>
        </p:spPr>
      </p:pic>
      <p:cxnSp>
        <p:nvCxnSpPr>
          <p:cNvPr id="23" name="Gerade Verbindung 22"/>
          <p:cNvCxnSpPr/>
          <p:nvPr userDrawn="1"/>
        </p:nvCxnSpPr>
        <p:spPr>
          <a:xfrm>
            <a:off x="0" y="1101632"/>
            <a:ext cx="12192000" cy="0"/>
          </a:xfrm>
          <a:prstGeom prst="line">
            <a:avLst/>
          </a:prstGeom>
          <a:ln w="203200">
            <a:solidFill>
              <a:srgbClr val="EAEAEA"/>
            </a:solidFill>
          </a:ln>
          <a:effectLst/>
        </p:spPr>
        <p:style>
          <a:lnRef idx="2">
            <a:schemeClr val="accent1"/>
          </a:lnRef>
          <a:fillRef idx="0">
            <a:schemeClr val="accent1"/>
          </a:fillRef>
          <a:effectRef idx="1">
            <a:schemeClr val="accent1"/>
          </a:effectRef>
          <a:fontRef idx="minor">
            <a:schemeClr val="tx1"/>
          </a:fontRef>
        </p:style>
      </p:cxnSp>
      <p:sp>
        <p:nvSpPr>
          <p:cNvPr id="24" name="Rechteck 23"/>
          <p:cNvSpPr/>
          <p:nvPr userDrawn="1"/>
        </p:nvSpPr>
        <p:spPr>
          <a:xfrm>
            <a:off x="-1" y="969432"/>
            <a:ext cx="268800" cy="2688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e-DE" sz="3200" b="0" i="0" u="none" strike="noStrike" kern="1200" cap="none" spc="0" normalizeH="0" baseline="0" noProof="0" dirty="0">
              <a:ln>
                <a:noFill/>
              </a:ln>
              <a:solidFill>
                <a:prstClr val="white"/>
              </a:solidFill>
              <a:effectLst/>
              <a:uLnTx/>
              <a:uFillTx/>
              <a:latin typeface="Arial"/>
              <a:ea typeface="+mn-ea"/>
              <a:cs typeface="+mn-cs"/>
            </a:endParaRPr>
          </a:p>
        </p:txBody>
      </p:sp>
      <p:sp>
        <p:nvSpPr>
          <p:cNvPr id="25" name="Rechteck 24"/>
          <p:cNvSpPr/>
          <p:nvPr userDrawn="1"/>
        </p:nvSpPr>
        <p:spPr>
          <a:xfrm>
            <a:off x="-1" y="6599766"/>
            <a:ext cx="271036" cy="271036"/>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e-DE" sz="3200" b="0" i="0" u="none" strike="noStrike" kern="1200" cap="none" spc="0" normalizeH="0" baseline="0" noProof="0">
              <a:ln>
                <a:noFill/>
              </a:ln>
              <a:solidFill>
                <a:prstClr val="white"/>
              </a:solidFill>
              <a:effectLst/>
              <a:uLnTx/>
              <a:uFillTx/>
              <a:latin typeface="Arial"/>
              <a:ea typeface="+mn-ea"/>
              <a:cs typeface="+mn-cs"/>
            </a:endParaRPr>
          </a:p>
        </p:txBody>
      </p:sp>
      <p:sp>
        <p:nvSpPr>
          <p:cNvPr id="3" name="Textplatzhalter 2"/>
          <p:cNvSpPr>
            <a:spLocks noGrp="1"/>
          </p:cNvSpPr>
          <p:nvPr>
            <p:ph type="body" idx="1"/>
          </p:nvPr>
        </p:nvSpPr>
        <p:spPr>
          <a:xfrm>
            <a:off x="423514" y="1450688"/>
            <a:ext cx="11226901" cy="4903585"/>
          </a:xfrm>
          <a:prstGeom prst="rect">
            <a:avLst/>
          </a:prstGeom>
        </p:spPr>
        <p:txBody>
          <a:bodyPr vert="horz" lIns="91440" tIns="45720" rIns="91440" bIns="4572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4"/>
          </p:nvPr>
        </p:nvSpPr>
        <p:spPr>
          <a:xfrm>
            <a:off x="10687723" y="6552643"/>
            <a:ext cx="993197" cy="365125"/>
          </a:xfrm>
          <a:prstGeom prst="rect">
            <a:avLst/>
          </a:prstGeom>
        </p:spPr>
        <p:txBody>
          <a:bodyPr vert="horz" lIns="91440" tIns="45720" rIns="91440" bIns="45720" rtlCol="0" anchor="ctr"/>
          <a:lstStyle>
            <a:lvl1pPr algn="r">
              <a:defRPr sz="1000">
                <a:solidFill>
                  <a:srgbClr val="333333"/>
                </a:solidFill>
                <a:latin typeface="Arial" panose="020B0604020202020204"/>
                <a:cs typeface="Arial" panose="020B0604020202020204"/>
              </a:defRPr>
            </a:lvl1pPr>
          </a:lstStyle>
          <a:p>
            <a:pPr marL="0" marR="0" lvl="0" indent="0" algn="r" defTabSz="609585" rtl="0" eaLnBrk="1" fontAlgn="auto" latinLnBrk="0" hangingPunct="1">
              <a:lnSpc>
                <a:spcPct val="100000"/>
              </a:lnSpc>
              <a:spcBef>
                <a:spcPts val="0"/>
              </a:spcBef>
              <a:spcAft>
                <a:spcPts val="0"/>
              </a:spcAft>
              <a:buClrTx/>
              <a:buSzTx/>
              <a:buFontTx/>
              <a:buNone/>
              <a:tabLst/>
              <a:defRPr/>
            </a:pPr>
            <a:fld id="{125CBDDA-5CCF-8748-8988-9DC6C8981774}" type="slidenum">
              <a:rPr kumimoji="0" lang="de-DE" sz="1000" b="0" i="0" u="none" strike="noStrike" kern="1200" cap="none" spc="0" normalizeH="0" baseline="0" noProof="0" smtClean="0">
                <a:ln>
                  <a:noFill/>
                </a:ln>
                <a:solidFill>
                  <a:srgbClr val="333333"/>
                </a:solidFill>
                <a:effectLst/>
                <a:uLnTx/>
                <a:uFillTx/>
                <a:latin typeface="Arial" panose="020B0604020202020204"/>
                <a:ea typeface="+mn-ea"/>
                <a:cs typeface="Arial" panose="020B0604020202020204"/>
              </a:rPr>
              <a:pPr marL="0" marR="0" lvl="0" indent="0" algn="r" defTabSz="609585" rtl="0" eaLnBrk="1" fontAlgn="auto" latinLnBrk="0" hangingPunct="1">
                <a:lnSpc>
                  <a:spcPct val="100000"/>
                </a:lnSpc>
                <a:spcBef>
                  <a:spcPts val="0"/>
                </a:spcBef>
                <a:spcAft>
                  <a:spcPts val="0"/>
                </a:spcAft>
                <a:buClrTx/>
                <a:buSzTx/>
                <a:buFontTx/>
                <a:buNone/>
                <a:tabLst/>
                <a:defRPr/>
              </a:pPr>
              <a:t>‹#›</a:t>
            </a:fld>
            <a:endParaRPr kumimoji="0" lang="de-DE" sz="1000" b="0" i="0" u="none" strike="noStrike" kern="1200" cap="none" spc="0" normalizeH="0" baseline="0" noProof="0" dirty="0">
              <a:ln>
                <a:noFill/>
              </a:ln>
              <a:solidFill>
                <a:srgbClr val="333333"/>
              </a:solidFill>
              <a:effectLst/>
              <a:uLnTx/>
              <a:uFillTx/>
              <a:latin typeface="Arial" panose="020B0604020202020204"/>
              <a:ea typeface="+mn-ea"/>
              <a:cs typeface="Arial" panose="020B0604020202020204"/>
            </a:endParaRPr>
          </a:p>
        </p:txBody>
      </p:sp>
      <p:sp>
        <p:nvSpPr>
          <p:cNvPr id="11" name="Textfeld 10"/>
          <p:cNvSpPr txBox="1"/>
          <p:nvPr/>
        </p:nvSpPr>
        <p:spPr>
          <a:xfrm>
            <a:off x="442098" y="6616079"/>
            <a:ext cx="4702844" cy="246221"/>
          </a:xfrm>
          <a:prstGeom prst="rect">
            <a:avLst/>
          </a:prstGeom>
          <a:noFill/>
        </p:spPr>
        <p:txBody>
          <a:bodyPr wrap="square" rtlCol="0" anchor="ctr">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333333"/>
                </a:solidFill>
                <a:effectLst/>
                <a:uLnTx/>
                <a:uFillTx/>
                <a:latin typeface="Arial" panose="020B0604020202020204"/>
                <a:ea typeface="+mn-ea"/>
                <a:cs typeface="Arial" panose="020B0604020202020204"/>
              </a:rPr>
              <a:t>FAIR GmbH | GSI GmbH</a:t>
            </a:r>
          </a:p>
        </p:txBody>
      </p:sp>
      <p:sp>
        <p:nvSpPr>
          <p:cNvPr id="2" name="Titelplatzhalter 1"/>
          <p:cNvSpPr>
            <a:spLocks noGrp="1"/>
          </p:cNvSpPr>
          <p:nvPr>
            <p:ph type="title"/>
          </p:nvPr>
        </p:nvSpPr>
        <p:spPr>
          <a:xfrm>
            <a:off x="423517" y="308100"/>
            <a:ext cx="8172315" cy="787557"/>
          </a:xfrm>
          <a:prstGeom prst="rect">
            <a:avLst/>
          </a:prstGeom>
        </p:spPr>
        <p:txBody>
          <a:bodyPr vert="horz" lIns="91440" tIns="45720" rIns="91440" bIns="45720" rtlCol="0" anchor="b" anchorCtr="0">
            <a:noAutofit/>
          </a:bodyPr>
          <a:lstStyle/>
          <a:p>
            <a:r>
              <a:rPr lang="de-DE" dirty="0"/>
              <a:t>Mastertitelformat bearbeiten</a:t>
            </a:r>
          </a:p>
        </p:txBody>
      </p:sp>
      <p:sp>
        <p:nvSpPr>
          <p:cNvPr id="5" name="Datumsplatzhalter 4"/>
          <p:cNvSpPr>
            <a:spLocks noGrp="1"/>
          </p:cNvSpPr>
          <p:nvPr>
            <p:ph type="dt" sz="half" idx="2"/>
          </p:nvPr>
        </p:nvSpPr>
        <p:spPr>
          <a:xfrm>
            <a:off x="9535008" y="6552643"/>
            <a:ext cx="1131165" cy="365125"/>
          </a:xfrm>
          <a:prstGeom prst="rect">
            <a:avLst/>
          </a:prstGeom>
        </p:spPr>
        <p:txBody>
          <a:bodyPr vert="horz" lIns="91440" tIns="45720" rIns="91440" bIns="45720" rtlCol="0" anchor="ctr"/>
          <a:lstStyle>
            <a:lvl1pPr algn="r">
              <a:defRPr sz="1000">
                <a:solidFill>
                  <a:srgbClr val="333333"/>
                </a:solidFill>
              </a:defRPr>
            </a:lvl1pPr>
          </a:lstStyle>
          <a:p>
            <a:pPr marL="0" marR="0" lvl="0" indent="0" algn="r" defTabSz="609585"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dirty="0">
              <a:ln>
                <a:noFill/>
              </a:ln>
              <a:solidFill>
                <a:srgbClr val="333333"/>
              </a:solidFill>
              <a:effectLst/>
              <a:uLnTx/>
              <a:uFillTx/>
              <a:latin typeface="Arial"/>
              <a:ea typeface="+mn-ea"/>
              <a:cs typeface="+mn-cs"/>
            </a:endParaRPr>
          </a:p>
        </p:txBody>
      </p:sp>
      <p:sp>
        <p:nvSpPr>
          <p:cNvPr id="8" name="Fußzeilenplatzhalter 7"/>
          <p:cNvSpPr>
            <a:spLocks noGrp="1"/>
          </p:cNvSpPr>
          <p:nvPr>
            <p:ph type="ftr" sz="quarter" idx="3"/>
          </p:nvPr>
        </p:nvSpPr>
        <p:spPr>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33333"/>
                </a:solidFill>
                <a:effectLst/>
                <a:uLnTx/>
                <a:uFillTx/>
                <a:latin typeface="Arial"/>
                <a:ea typeface="+mn-ea"/>
                <a:cs typeface="+mn-cs"/>
              </a:rPr>
              <a:t>15 Joint Scientif Council Meeting - Research </a:t>
            </a:r>
            <a:endParaRPr kumimoji="0" lang="de-DE" sz="1000" b="0" i="0" u="none" strike="noStrike" kern="1200" cap="none" spc="0" normalizeH="0" baseline="0" noProof="0" dirty="0">
              <a:ln>
                <a:noFill/>
              </a:ln>
              <a:solidFill>
                <a:srgbClr val="333333"/>
              </a:solidFill>
              <a:effectLst/>
              <a:uLnTx/>
              <a:uFillTx/>
              <a:latin typeface="Arial"/>
              <a:ea typeface="+mn-ea"/>
              <a:cs typeface="+mn-cs"/>
            </a:endParaRPr>
          </a:p>
        </p:txBody>
      </p:sp>
      <p:pic>
        <p:nvPicPr>
          <p:cNvPr id="13" name="Bild 12" descr="FAIR_Logo_rgb.png"/>
          <p:cNvPicPr>
            <a:picLocks noChangeAspect="1"/>
          </p:cNvPicPr>
          <p:nvPr userDrawn="1"/>
        </p:nvPicPr>
        <p:blipFill>
          <a:blip r:embed="rId8" cstate="screen"/>
          <a:stretch>
            <a:fillRect/>
          </a:stretch>
        </p:blipFill>
        <p:spPr>
          <a:xfrm>
            <a:off x="8854439" y="275767"/>
            <a:ext cx="1033407" cy="861172"/>
          </a:xfrm>
          <a:prstGeom prst="rect">
            <a:avLst/>
          </a:prstGeom>
        </p:spPr>
      </p:pic>
    </p:spTree>
    <p:extLst>
      <p:ext uri="{BB962C8B-B14F-4D97-AF65-F5344CB8AC3E}">
        <p14:creationId xmlns:p14="http://schemas.microsoft.com/office/powerpoint/2010/main" val="259414652"/>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Lst>
  <p:hf hdr="0" dt="0"/>
  <p:txStyles>
    <p:titleStyle>
      <a:lvl1pPr algn="l" defTabSz="457189" rtl="0" eaLnBrk="1" latinLnBrk="0" hangingPunct="1">
        <a:spcBef>
          <a:spcPct val="0"/>
        </a:spcBef>
        <a:buNone/>
        <a:defRPr sz="2400" b="1" kern="1200">
          <a:solidFill>
            <a:srgbClr val="333333"/>
          </a:solidFill>
          <a:latin typeface="Arial" panose="020B0604020202020204"/>
          <a:ea typeface="+mj-ea"/>
          <a:cs typeface="Arial" panose="020B0604020202020204"/>
        </a:defRPr>
      </a:lvl1pPr>
    </p:titleStyle>
    <p:bodyStyle>
      <a:lvl1pPr marL="342891" indent="-342891" algn="l" defTabSz="457189" rtl="0" eaLnBrk="1" latinLnBrk="0" hangingPunct="1">
        <a:spcBef>
          <a:spcPct val="20000"/>
        </a:spcBef>
        <a:buClr>
          <a:srgbClr val="FDBB63"/>
        </a:buClr>
        <a:buFont typeface="Wingdings" panose="05000000000000000000" pitchFamily="2" charset="2"/>
        <a:buChar char="§"/>
        <a:defRPr sz="2400" kern="1200">
          <a:solidFill>
            <a:srgbClr val="333333"/>
          </a:solidFill>
          <a:latin typeface="Arial" panose="020B0604020202020204"/>
          <a:ea typeface="+mn-ea"/>
          <a:cs typeface="Arial" panose="020B0604020202020204"/>
        </a:defRPr>
      </a:lvl1pPr>
      <a:lvl2pPr marL="743355" indent="-286166" algn="l" defTabSz="457189" rtl="0" eaLnBrk="1" latinLnBrk="0" hangingPunct="1">
        <a:spcBef>
          <a:spcPct val="20000"/>
        </a:spcBef>
        <a:buClr>
          <a:srgbClr val="FDBB63"/>
        </a:buClr>
        <a:buFont typeface="Wingdings" panose="05000000000000000000" pitchFamily="2" charset="2"/>
        <a:buChar char="§"/>
        <a:defRPr sz="2000" kern="1200">
          <a:solidFill>
            <a:srgbClr val="333333"/>
          </a:solidFill>
          <a:latin typeface="Arial" panose="020B0604020202020204"/>
          <a:ea typeface="+mn-ea"/>
          <a:cs typeface="Arial" panose="020B0604020202020204"/>
        </a:defRPr>
      </a:lvl2pPr>
      <a:lvl3pPr marL="1142971" indent="-228594" algn="l" defTabSz="457189" rtl="0" eaLnBrk="1" latinLnBrk="0" hangingPunct="1">
        <a:spcBef>
          <a:spcPct val="20000"/>
        </a:spcBef>
        <a:buClr>
          <a:srgbClr val="FDBB63"/>
        </a:buClr>
        <a:buFont typeface="Wingdings" panose="05000000000000000000" pitchFamily="2" charset="2"/>
        <a:buChar char="§"/>
        <a:defRPr sz="1800" kern="1200">
          <a:solidFill>
            <a:srgbClr val="333333"/>
          </a:solidFill>
          <a:latin typeface="Arial" panose="020B0604020202020204"/>
          <a:ea typeface="+mn-ea"/>
          <a:cs typeface="Arial" panose="020B0604020202020204"/>
        </a:defRPr>
      </a:lvl3pPr>
      <a:lvl4pPr marL="1600160" indent="-228594" algn="l" defTabSz="457189" rtl="0" eaLnBrk="1" latinLnBrk="0" hangingPunct="1">
        <a:spcBef>
          <a:spcPct val="20000"/>
        </a:spcBef>
        <a:buClr>
          <a:srgbClr val="FDBB63"/>
        </a:buClr>
        <a:buFont typeface="Wingdings" panose="05000000000000000000" pitchFamily="2" charset="2"/>
        <a:buChar char="§"/>
        <a:defRPr sz="1600" kern="1200">
          <a:solidFill>
            <a:srgbClr val="333333"/>
          </a:solidFill>
          <a:latin typeface="Arial" panose="020B0604020202020204"/>
          <a:ea typeface="+mn-ea"/>
          <a:cs typeface="Arial" panose="020B0604020202020204"/>
        </a:defRPr>
      </a:lvl4pPr>
      <a:lvl5pPr marL="2057349" indent="-228594" algn="l" defTabSz="457189" rtl="0" eaLnBrk="1" latinLnBrk="0" hangingPunct="1">
        <a:spcBef>
          <a:spcPct val="20000"/>
        </a:spcBef>
        <a:buClr>
          <a:srgbClr val="FDBB63"/>
        </a:buClr>
        <a:buFont typeface="Wingdings" panose="05000000000000000000" pitchFamily="2" charset="2"/>
        <a:buChar char="§"/>
        <a:defRPr sz="1400" kern="1200">
          <a:solidFill>
            <a:srgbClr val="333333"/>
          </a:solidFill>
          <a:latin typeface="Arial" panose="020B0604020202020204"/>
          <a:ea typeface="+mn-ea"/>
          <a:cs typeface="Arial" panose="020B0604020202020204"/>
        </a:defRPr>
      </a:lvl5pPr>
      <a:lvl6pPr marL="2514537" indent="-228594" algn="l" defTabSz="457189"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de-DE"/>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cxnSp>
        <p:nvCxnSpPr>
          <p:cNvPr id="703036497" name="Gerade Verbindung 26"/>
          <p:cNvCxnSpPr/>
          <p:nvPr userDrawn="1"/>
        </p:nvCxnSpPr>
        <p:spPr bwMode="auto">
          <a:xfrm>
            <a:off x="0" y="6732777"/>
            <a:ext cx="12192000" cy="0"/>
          </a:xfrm>
          <a:prstGeom prst="line">
            <a:avLst/>
          </a:prstGeom>
          <a:ln w="203200">
            <a:solidFill>
              <a:srgbClr val="EAEAEA"/>
            </a:solidFill>
          </a:ln>
          <a:effectLst/>
        </p:spPr>
        <p:style>
          <a:lnRef idx="2">
            <a:schemeClr val="accent1"/>
          </a:lnRef>
          <a:fillRef idx="0">
            <a:schemeClr val="accent1"/>
          </a:fillRef>
          <a:effectRef idx="1">
            <a:schemeClr val="accent1"/>
          </a:effectRef>
          <a:fontRef idx="minor">
            <a:schemeClr val="tx1"/>
          </a:fontRef>
        </p:style>
      </p:cxnSp>
      <p:pic>
        <p:nvPicPr>
          <p:cNvPr id="33109485" name="Bild 6" descr="GSI_Logo_rgb.png"/>
          <p:cNvPicPr>
            <a:picLocks noChangeAspect="1"/>
          </p:cNvPicPr>
          <p:nvPr userDrawn="1"/>
        </p:nvPicPr>
        <p:blipFill>
          <a:blip r:embed="rId20" cstate="print">
            <a:extLst>
              <a:ext uri="{28A0092B-C50C-407E-A947-70E740481C1C}">
                <a14:useLocalDpi xmlns:a14="http://schemas.microsoft.com/office/drawing/2010/main"/>
              </a:ext>
            </a:extLst>
          </a:blip>
          <a:stretch/>
        </p:blipFill>
        <p:spPr bwMode="auto">
          <a:xfrm>
            <a:off x="10146453" y="485167"/>
            <a:ext cx="1505441" cy="501815"/>
          </a:xfrm>
          <a:prstGeom prst="rect">
            <a:avLst/>
          </a:prstGeom>
        </p:spPr>
      </p:pic>
      <p:cxnSp>
        <p:nvCxnSpPr>
          <p:cNvPr id="1915320573" name="Gerade Verbindung 22"/>
          <p:cNvCxnSpPr/>
          <p:nvPr userDrawn="1"/>
        </p:nvCxnSpPr>
        <p:spPr bwMode="auto">
          <a:xfrm>
            <a:off x="0" y="1101632"/>
            <a:ext cx="12192000" cy="0"/>
          </a:xfrm>
          <a:prstGeom prst="line">
            <a:avLst/>
          </a:prstGeom>
          <a:ln w="203200">
            <a:solidFill>
              <a:srgbClr val="EAEAEA"/>
            </a:solidFill>
          </a:ln>
          <a:effectLst/>
        </p:spPr>
        <p:style>
          <a:lnRef idx="2">
            <a:schemeClr val="accent1"/>
          </a:lnRef>
          <a:fillRef idx="0">
            <a:schemeClr val="accent1"/>
          </a:fillRef>
          <a:effectRef idx="1">
            <a:schemeClr val="accent1"/>
          </a:effectRef>
          <a:fontRef idx="minor">
            <a:schemeClr val="tx1"/>
          </a:fontRef>
        </p:style>
      </p:cxnSp>
      <p:sp>
        <p:nvSpPr>
          <p:cNvPr id="2054312030" name="Rechteck 23"/>
          <p:cNvSpPr/>
          <p:nvPr userDrawn="1"/>
        </p:nvSpPr>
        <p:spPr bwMode="auto">
          <a:xfrm>
            <a:off x="-1" y="969432"/>
            <a:ext cx="268800" cy="2688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de-DE" sz="2400"/>
          </a:p>
        </p:txBody>
      </p:sp>
      <p:sp>
        <p:nvSpPr>
          <p:cNvPr id="1382328876" name="Rechteck 24"/>
          <p:cNvSpPr/>
          <p:nvPr userDrawn="1"/>
        </p:nvSpPr>
        <p:spPr bwMode="auto">
          <a:xfrm>
            <a:off x="-1" y="6599766"/>
            <a:ext cx="271036" cy="271036"/>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de-DE" sz="2400"/>
          </a:p>
        </p:txBody>
      </p:sp>
      <p:sp>
        <p:nvSpPr>
          <p:cNvPr id="450304493" name="Textplatzhalter 2"/>
          <p:cNvSpPr>
            <a:spLocks noGrp="1"/>
          </p:cNvSpPr>
          <p:nvPr>
            <p:ph type="body" idx="1"/>
          </p:nvPr>
        </p:nvSpPr>
        <p:spPr bwMode="auto">
          <a:xfrm>
            <a:off x="423514" y="1450688"/>
            <a:ext cx="11226901" cy="4903585"/>
          </a:xfrm>
          <a:prstGeom prst="rect">
            <a:avLst/>
          </a:prstGeom>
        </p:spPr>
        <p:txBody>
          <a:bodyPr vert="horz" lIns="91440" tIns="45720" rIns="91440" bIns="45720" rtlCol="0">
            <a:noAutofit/>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1210066398" name="Foliennummernplatzhalter 5"/>
          <p:cNvSpPr>
            <a:spLocks noGrp="1"/>
          </p:cNvSpPr>
          <p:nvPr>
            <p:ph type="sldNum" sz="quarter" idx="4"/>
          </p:nvPr>
        </p:nvSpPr>
        <p:spPr bwMode="auto">
          <a:xfrm>
            <a:off x="10687723" y="6552643"/>
            <a:ext cx="993197" cy="365125"/>
          </a:xfrm>
          <a:prstGeom prst="rect">
            <a:avLst/>
          </a:prstGeom>
        </p:spPr>
        <p:txBody>
          <a:bodyPr vert="horz" lIns="91440" tIns="45720" rIns="91440" bIns="45720" rtlCol="0" anchor="ctr"/>
          <a:lstStyle>
            <a:lvl1pPr algn="r">
              <a:defRPr sz="1000">
                <a:solidFill>
                  <a:srgbClr val="333333"/>
                </a:solidFill>
                <a:latin typeface="Arial"/>
                <a:cs typeface="Arial"/>
              </a:defRPr>
            </a:lvl1pPr>
          </a:lstStyle>
          <a:p>
            <a:pPr>
              <a:defRPr/>
            </a:pPr>
            <a:fld id="{125CBDDA-5CCF-8748-8988-9DC6C8981774}" type="slidenum">
              <a:rPr lang="de-DE"/>
              <a:t>‹#›</a:t>
            </a:fld>
            <a:endParaRPr lang="de-DE"/>
          </a:p>
        </p:txBody>
      </p:sp>
      <p:sp>
        <p:nvSpPr>
          <p:cNvPr id="342413638" name="Textfeld 10"/>
          <p:cNvSpPr txBox="1"/>
          <p:nvPr/>
        </p:nvSpPr>
        <p:spPr bwMode="auto">
          <a:xfrm>
            <a:off x="580361" y="6616079"/>
            <a:ext cx="4702844" cy="246221"/>
          </a:xfrm>
          <a:prstGeom prst="rect">
            <a:avLst/>
          </a:prstGeom>
          <a:noFill/>
        </p:spPr>
        <p:txBody>
          <a:bodyPr wrap="square" rtlCol="0" anchor="ctr">
            <a:spAutoFit/>
          </a:bodyPr>
          <a:lstStyle/>
          <a:p>
            <a:pPr marL="0" marR="0" indent="0" algn="l" defTabSz="457189">
              <a:lnSpc>
                <a:spcPct val="100000"/>
              </a:lnSpc>
              <a:spcBef>
                <a:spcPts val="0"/>
              </a:spcBef>
              <a:spcAft>
                <a:spcPts val="0"/>
              </a:spcAft>
              <a:buClrTx/>
              <a:buSzTx/>
              <a:buFontTx/>
              <a:buNone/>
              <a:defRPr/>
            </a:pPr>
            <a:r>
              <a:rPr lang="de-DE" sz="1000">
                <a:solidFill>
                  <a:srgbClr val="333333"/>
                </a:solidFill>
                <a:latin typeface="Arial"/>
                <a:cs typeface="Arial"/>
              </a:rPr>
              <a:t>FAIR GmbH | GSI GmbH</a:t>
            </a:r>
            <a:endParaRPr sz="2400"/>
          </a:p>
        </p:txBody>
      </p:sp>
      <p:sp>
        <p:nvSpPr>
          <p:cNvPr id="1075648127" name="Titelplatzhalter 1"/>
          <p:cNvSpPr>
            <a:spLocks noGrp="1"/>
          </p:cNvSpPr>
          <p:nvPr>
            <p:ph type="title"/>
          </p:nvPr>
        </p:nvSpPr>
        <p:spPr bwMode="auto">
          <a:xfrm>
            <a:off x="423517" y="308100"/>
            <a:ext cx="8172315" cy="787557"/>
          </a:xfrm>
          <a:prstGeom prst="rect">
            <a:avLst/>
          </a:prstGeom>
        </p:spPr>
        <p:txBody>
          <a:bodyPr vert="horz" lIns="91440" tIns="45720" rIns="91440" bIns="45720" rtlCol="0" anchor="b" anchorCtr="0">
            <a:noAutofit/>
          </a:bodyPr>
          <a:lstStyle/>
          <a:p>
            <a:pPr>
              <a:defRPr/>
            </a:pPr>
            <a:r>
              <a:rPr lang="de-DE"/>
              <a:t>Mastertitelformat bearbeiten</a:t>
            </a:r>
            <a:endParaRPr/>
          </a:p>
        </p:txBody>
      </p:sp>
      <p:sp>
        <p:nvSpPr>
          <p:cNvPr id="219435887" name="Datumsplatzhalter 4"/>
          <p:cNvSpPr>
            <a:spLocks noGrp="1"/>
          </p:cNvSpPr>
          <p:nvPr>
            <p:ph type="dt" sz="half" idx="2"/>
          </p:nvPr>
        </p:nvSpPr>
        <p:spPr bwMode="auto">
          <a:xfrm>
            <a:off x="9535007" y="6552643"/>
            <a:ext cx="1131165" cy="365125"/>
          </a:xfrm>
          <a:prstGeom prst="rect">
            <a:avLst/>
          </a:prstGeom>
        </p:spPr>
        <p:txBody>
          <a:bodyPr vert="horz" lIns="91440" tIns="45720" rIns="91440" bIns="45720" rtlCol="0" anchor="ctr"/>
          <a:lstStyle>
            <a:lvl1pPr algn="r">
              <a:defRPr sz="1000">
                <a:solidFill>
                  <a:srgbClr val="333333"/>
                </a:solidFill>
              </a:defRPr>
            </a:lvl1pPr>
          </a:lstStyle>
          <a:p>
            <a:pPr>
              <a:defRPr/>
            </a:pPr>
            <a:r>
              <a:rPr lang="de-DE"/>
              <a:t>31.03.14</a:t>
            </a:r>
            <a:endParaRPr/>
          </a:p>
        </p:txBody>
      </p:sp>
      <p:sp>
        <p:nvSpPr>
          <p:cNvPr id="294695688" name="Fußzeilenplatzhalter 7"/>
          <p:cNvSpPr>
            <a:spLocks noGrp="1"/>
          </p:cNvSpPr>
          <p:nvPr>
            <p:ph type="ftr" sz="quarter" idx="3"/>
          </p:nvPr>
        </p:nvSpPr>
        <p:spPr bwMode="auto">
          <a:xfrm>
            <a:off x="5350935" y="6560611"/>
            <a:ext cx="4182132" cy="357157"/>
          </a:xfrm>
          <a:prstGeom prst="rect">
            <a:avLst/>
          </a:prstGeom>
        </p:spPr>
        <p:txBody>
          <a:bodyPr vert="horz" lIns="91440" tIns="45720" rIns="91440" bIns="45720" rtlCol="0" anchor="ctr"/>
          <a:lstStyle>
            <a:lvl1pPr algn="ctr">
              <a:defRPr sz="1000">
                <a:solidFill>
                  <a:srgbClr val="333333"/>
                </a:solidFill>
              </a:defRPr>
            </a:lvl1pPr>
          </a:lstStyle>
          <a:p>
            <a:pPr algn="l">
              <a:defRPr/>
            </a:pPr>
            <a:r>
              <a:rPr lang="de-DE"/>
              <a:t>Name/Vortragstitel</a:t>
            </a:r>
            <a:endParaRPr/>
          </a:p>
        </p:txBody>
      </p:sp>
      <p:pic>
        <p:nvPicPr>
          <p:cNvPr id="537918662" name="Bild 12" descr="FAIR_Logo_rgb.png"/>
          <p:cNvPicPr>
            <a:picLocks noChangeAspect="1"/>
          </p:cNvPicPr>
          <p:nvPr userDrawn="1"/>
        </p:nvPicPr>
        <p:blipFill>
          <a:blip r:embed="rId21" cstate="print">
            <a:extLst>
              <a:ext uri="{28A0092B-C50C-407E-A947-70E740481C1C}">
                <a14:useLocalDpi xmlns:a14="http://schemas.microsoft.com/office/drawing/2010/main"/>
              </a:ext>
            </a:extLst>
          </a:blip>
          <a:stretch/>
        </p:blipFill>
        <p:spPr bwMode="auto">
          <a:xfrm>
            <a:off x="8854439" y="275767"/>
            <a:ext cx="1033407" cy="861172"/>
          </a:xfrm>
          <a:prstGeom prst="rect">
            <a:avLst/>
          </a:prstGeom>
        </p:spPr>
      </p:pic>
    </p:spTree>
    <p:extLst>
      <p:ext uri="{BB962C8B-B14F-4D97-AF65-F5344CB8AC3E}">
        <p14:creationId xmlns:p14="http://schemas.microsoft.com/office/powerpoint/2010/main" val="1267775986"/>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Lst>
  <p:hf sldNum="0" hdr="0" ftr="0" dt="0"/>
  <p:txStyles>
    <p:titleStyle>
      <a:lvl1pPr algn="l" defTabSz="457189">
        <a:spcBef>
          <a:spcPts val="0"/>
        </a:spcBef>
        <a:buNone/>
        <a:defRPr sz="2400" b="1">
          <a:solidFill>
            <a:srgbClr val="333333"/>
          </a:solidFill>
          <a:latin typeface="Arial"/>
          <a:ea typeface="+mj-ea"/>
          <a:cs typeface="Arial"/>
        </a:defRPr>
      </a:lvl1pPr>
    </p:titleStyle>
    <p:bodyStyle>
      <a:lvl1pPr marL="342891" indent="-342891" algn="l" defTabSz="457189">
        <a:spcBef>
          <a:spcPts val="0"/>
        </a:spcBef>
        <a:buClr>
          <a:srgbClr val="FDBB63"/>
        </a:buClr>
        <a:buFont typeface="Wingdings"/>
        <a:buChar char="§"/>
        <a:defRPr sz="2400">
          <a:solidFill>
            <a:srgbClr val="333333"/>
          </a:solidFill>
          <a:latin typeface="Arial"/>
          <a:ea typeface="+mn-ea"/>
          <a:cs typeface="Arial"/>
        </a:defRPr>
      </a:lvl1pPr>
      <a:lvl2pPr marL="742932" indent="-285744" algn="l" defTabSz="457189">
        <a:spcBef>
          <a:spcPts val="0"/>
        </a:spcBef>
        <a:buClr>
          <a:srgbClr val="FDBB63"/>
        </a:buClr>
        <a:buFont typeface="Wingdings"/>
        <a:buChar char="§"/>
        <a:defRPr sz="2000">
          <a:solidFill>
            <a:srgbClr val="333333"/>
          </a:solidFill>
          <a:latin typeface="Arial"/>
          <a:ea typeface="+mn-ea"/>
          <a:cs typeface="Arial"/>
        </a:defRPr>
      </a:lvl2pPr>
      <a:lvl3pPr marL="1142971" indent="-228594" algn="l" defTabSz="457189">
        <a:spcBef>
          <a:spcPts val="0"/>
        </a:spcBef>
        <a:buClr>
          <a:srgbClr val="FDBB63"/>
        </a:buClr>
        <a:buFont typeface="Wingdings"/>
        <a:buChar char="§"/>
        <a:defRPr sz="1800">
          <a:solidFill>
            <a:srgbClr val="333333"/>
          </a:solidFill>
          <a:latin typeface="Arial"/>
          <a:ea typeface="+mn-ea"/>
          <a:cs typeface="Arial"/>
        </a:defRPr>
      </a:lvl3pPr>
      <a:lvl4pPr marL="1600160" indent="-228594" algn="l" defTabSz="457189">
        <a:spcBef>
          <a:spcPts val="0"/>
        </a:spcBef>
        <a:buClr>
          <a:srgbClr val="FDBB63"/>
        </a:buClr>
        <a:buFont typeface="Wingdings"/>
        <a:buChar char="§"/>
        <a:defRPr sz="1600">
          <a:solidFill>
            <a:srgbClr val="333333"/>
          </a:solidFill>
          <a:latin typeface="Arial"/>
          <a:ea typeface="+mn-ea"/>
          <a:cs typeface="Arial"/>
        </a:defRPr>
      </a:lvl4pPr>
      <a:lvl5pPr marL="2057349" indent="-228594" algn="l" defTabSz="457189">
        <a:spcBef>
          <a:spcPts val="0"/>
        </a:spcBef>
        <a:buClr>
          <a:srgbClr val="FDBB63"/>
        </a:buClr>
        <a:buFont typeface="Wingdings"/>
        <a:buChar char="§"/>
        <a:defRPr sz="1400">
          <a:solidFill>
            <a:srgbClr val="333333"/>
          </a:solidFill>
          <a:latin typeface="Arial"/>
          <a:ea typeface="+mn-ea"/>
          <a:cs typeface="Arial"/>
        </a:defRPr>
      </a:lvl5pPr>
      <a:lvl6pPr marL="2514537" indent="-228594" algn="l" defTabSz="457189">
        <a:spcBef>
          <a:spcPts val="0"/>
        </a:spcBef>
        <a:buFont typeface="Arial"/>
        <a:buChar char="•"/>
        <a:defRPr sz="2000">
          <a:solidFill>
            <a:schemeClr val="tx1"/>
          </a:solidFill>
          <a:latin typeface="+mn-lt"/>
          <a:ea typeface="+mn-ea"/>
          <a:cs typeface="+mn-cs"/>
        </a:defRPr>
      </a:lvl6pPr>
      <a:lvl7pPr marL="2971726" indent="-228594" algn="l" defTabSz="457189">
        <a:spcBef>
          <a:spcPts val="0"/>
        </a:spcBef>
        <a:buFont typeface="Arial"/>
        <a:buChar char="•"/>
        <a:defRPr sz="2000">
          <a:solidFill>
            <a:schemeClr val="tx1"/>
          </a:solidFill>
          <a:latin typeface="+mn-lt"/>
          <a:ea typeface="+mn-ea"/>
          <a:cs typeface="+mn-cs"/>
        </a:defRPr>
      </a:lvl7pPr>
      <a:lvl8pPr marL="3428914" indent="-228594" algn="l" defTabSz="457189">
        <a:spcBef>
          <a:spcPts val="0"/>
        </a:spcBef>
        <a:buFont typeface="Arial"/>
        <a:buChar char="•"/>
        <a:defRPr sz="2000">
          <a:solidFill>
            <a:schemeClr val="tx1"/>
          </a:solidFill>
          <a:latin typeface="+mn-lt"/>
          <a:ea typeface="+mn-ea"/>
          <a:cs typeface="+mn-cs"/>
        </a:defRPr>
      </a:lvl8pPr>
      <a:lvl9pPr marL="3886103" indent="-228594" algn="l" defTabSz="457189">
        <a:spcBef>
          <a:spcPts val="0"/>
        </a:spcBef>
        <a:buFont typeface="Arial"/>
        <a:buChar char="•"/>
        <a:defRPr sz="2000">
          <a:solidFill>
            <a:schemeClr val="tx1"/>
          </a:solidFill>
          <a:latin typeface="+mn-lt"/>
          <a:ea typeface="+mn-ea"/>
          <a:cs typeface="+mn-cs"/>
        </a:defRPr>
      </a:lvl9pPr>
    </p:bodyStyle>
    <p:otherStyle>
      <a:defPPr>
        <a:defRPr lang="de-DE"/>
      </a:defPPr>
      <a:lvl1pPr marL="0" algn="l" defTabSz="457189">
        <a:defRPr sz="1800">
          <a:solidFill>
            <a:schemeClr val="tx1"/>
          </a:solidFill>
          <a:latin typeface="+mn-lt"/>
          <a:ea typeface="+mn-ea"/>
          <a:cs typeface="+mn-cs"/>
        </a:defRPr>
      </a:lvl1pPr>
      <a:lvl2pPr marL="457189" algn="l" defTabSz="457189">
        <a:defRPr sz="1800">
          <a:solidFill>
            <a:schemeClr val="tx1"/>
          </a:solidFill>
          <a:latin typeface="+mn-lt"/>
          <a:ea typeface="+mn-ea"/>
          <a:cs typeface="+mn-cs"/>
        </a:defRPr>
      </a:lvl2pPr>
      <a:lvl3pPr marL="914377" algn="l" defTabSz="457189">
        <a:defRPr sz="1800">
          <a:solidFill>
            <a:schemeClr val="tx1"/>
          </a:solidFill>
          <a:latin typeface="+mn-lt"/>
          <a:ea typeface="+mn-ea"/>
          <a:cs typeface="+mn-cs"/>
        </a:defRPr>
      </a:lvl3pPr>
      <a:lvl4pPr marL="1371566" algn="l" defTabSz="457189">
        <a:defRPr sz="1800">
          <a:solidFill>
            <a:schemeClr val="tx1"/>
          </a:solidFill>
          <a:latin typeface="+mn-lt"/>
          <a:ea typeface="+mn-ea"/>
          <a:cs typeface="+mn-cs"/>
        </a:defRPr>
      </a:lvl4pPr>
      <a:lvl5pPr marL="1828754" algn="l" defTabSz="457189">
        <a:defRPr sz="1800">
          <a:solidFill>
            <a:schemeClr val="tx1"/>
          </a:solidFill>
          <a:latin typeface="+mn-lt"/>
          <a:ea typeface="+mn-ea"/>
          <a:cs typeface="+mn-cs"/>
        </a:defRPr>
      </a:lvl5pPr>
      <a:lvl6pPr marL="2285943" algn="l" defTabSz="457189">
        <a:defRPr sz="1800">
          <a:solidFill>
            <a:schemeClr val="tx1"/>
          </a:solidFill>
          <a:latin typeface="+mn-lt"/>
          <a:ea typeface="+mn-ea"/>
          <a:cs typeface="+mn-cs"/>
        </a:defRPr>
      </a:lvl6pPr>
      <a:lvl7pPr marL="2743131" algn="l" defTabSz="457189">
        <a:defRPr sz="1800">
          <a:solidFill>
            <a:schemeClr val="tx1"/>
          </a:solidFill>
          <a:latin typeface="+mn-lt"/>
          <a:ea typeface="+mn-ea"/>
          <a:cs typeface="+mn-cs"/>
        </a:defRPr>
      </a:lvl7pPr>
      <a:lvl8pPr marL="3200320" algn="l" defTabSz="457189">
        <a:defRPr sz="1800">
          <a:solidFill>
            <a:schemeClr val="tx1"/>
          </a:solidFill>
          <a:latin typeface="+mn-lt"/>
          <a:ea typeface="+mn-ea"/>
          <a:cs typeface="+mn-cs"/>
        </a:defRPr>
      </a:lvl8pPr>
      <a:lvl9pPr marL="3657509" algn="l" defTabSz="457189">
        <a:defRPr sz="18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E39908-BBD8-2E57-5477-0BAD3C2685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2C908AA-A2A1-F49D-2673-56DF68B4EC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368A416-C328-A939-4501-ED2B7E0D84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D7E947-442F-4CF9-872E-25D9123C1CE7}" type="datetimeFigureOut">
              <a:rPr lang="en-GB" smtClean="0"/>
              <a:t>06/07/2026</a:t>
            </a:fld>
            <a:endParaRPr lang="en-GB"/>
          </a:p>
        </p:txBody>
      </p:sp>
      <p:sp>
        <p:nvSpPr>
          <p:cNvPr id="5" name="Footer Placeholder 4">
            <a:extLst>
              <a:ext uri="{FF2B5EF4-FFF2-40B4-BE49-F238E27FC236}">
                <a16:creationId xmlns:a16="http://schemas.microsoft.com/office/drawing/2014/main" id="{9F49E9C2-5536-77A6-1F03-94797D51E1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EDD5E93-5508-BC6F-0C05-16EFDE8530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1A7B6E-0CBE-4236-B5EF-17CC458DFB6C}" type="slidenum">
              <a:rPr lang="en-GB" smtClean="0"/>
              <a:t>‹#›</a:t>
            </a:fld>
            <a:endParaRPr lang="en-GB"/>
          </a:p>
        </p:txBody>
      </p:sp>
    </p:spTree>
    <p:extLst>
      <p:ext uri="{BB962C8B-B14F-4D97-AF65-F5344CB8AC3E}">
        <p14:creationId xmlns:p14="http://schemas.microsoft.com/office/powerpoint/2010/main" val="1099758379"/>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notesSlide" Target="../notesSlides/notesSlide5.xml"/><Relationship Id="rId16" Type="http://schemas.openxmlformats.org/officeDocument/2006/relationships/image" Target="../media/image33.png"/><Relationship Id="rId1" Type="http://schemas.openxmlformats.org/officeDocument/2006/relationships/slideLayout" Target="../slideLayouts/slideLayout59.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31.jpe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jpeg"/><Relationship Id="rId14"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59.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31.jpe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jpeg"/><Relationship Id="rId14"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png"/><Relationship Id="rId7" Type="http://schemas.openxmlformats.org/officeDocument/2006/relationships/image" Target="../media/image56.emf"/><Relationship Id="rId2" Type="http://schemas.openxmlformats.org/officeDocument/2006/relationships/image" Target="../media/image31.jpeg"/><Relationship Id="rId1" Type="http://schemas.openxmlformats.org/officeDocument/2006/relationships/slideLayout" Target="../slideLayouts/slideLayout74.xml"/><Relationship Id="rId6" Type="http://schemas.openxmlformats.org/officeDocument/2006/relationships/image" Target="../media/image55.emf"/><Relationship Id="rId5" Type="http://schemas.openxmlformats.org/officeDocument/2006/relationships/image" Target="../media/image54.emf"/><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jpeg"/><Relationship Id="rId1" Type="http://schemas.openxmlformats.org/officeDocument/2006/relationships/slideLayout" Target="../slideLayouts/slideLayout7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8" Type="http://schemas.openxmlformats.org/officeDocument/2006/relationships/image" Target="../media/image65.jpg"/><Relationship Id="rId3" Type="http://schemas.openxmlformats.org/officeDocument/2006/relationships/image" Target="../media/image61.jpg"/><Relationship Id="rId7"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61.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62.png"/></Relationships>
</file>

<file path=ppt/slides/_rels/slide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04.xml"/><Relationship Id="rId6" Type="http://schemas.openxmlformats.org/officeDocument/2006/relationships/image" Target="../media/image80.png"/><Relationship Id="rId5" Type="http://schemas.openxmlformats.org/officeDocument/2006/relationships/image" Target="../media/image700.png"/><Relationship Id="rId4" Type="http://schemas.openxmlformats.org/officeDocument/2006/relationships/image" Target="../media/image680.png"/></Relationships>
</file>

<file path=ppt/slides/_rels/slide1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104.xml"/><Relationship Id="rId5" Type="http://schemas.openxmlformats.org/officeDocument/2006/relationships/image" Target="../media/image70.png"/><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xml"/><Relationship Id="rId5" Type="http://schemas.openxmlformats.org/officeDocument/2006/relationships/image" Target="../media/image74.png"/><Relationship Id="rId4" Type="http://schemas.openxmlformats.org/officeDocument/2006/relationships/image" Target="../media/image73.pn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2.jpeg"/><Relationship Id="rId1" Type="http://schemas.openxmlformats.org/officeDocument/2006/relationships/slideLayout" Target="../slideLayouts/slideLayout16.xml"/><Relationship Id="rId4" Type="http://schemas.openxmlformats.org/officeDocument/2006/relationships/image" Target="../media/image7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17.xml"/><Relationship Id="rId5" Type="http://schemas.openxmlformats.org/officeDocument/2006/relationships/image" Target="../media/image31.jpe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8.jpeg"/><Relationship Id="rId7" Type="http://schemas.openxmlformats.org/officeDocument/2006/relationships/image" Target="../media/image81.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31.jpeg"/><Relationship Id="rId5" Type="http://schemas.openxmlformats.org/officeDocument/2006/relationships/image" Target="../media/image32.jpeg"/><Relationship Id="rId4" Type="http://schemas.openxmlformats.org/officeDocument/2006/relationships/image" Target="../media/image79.png"/></Relationships>
</file>

<file path=ppt/slides/_rels/slide2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104.xml"/><Relationship Id="rId5" Type="http://schemas.openxmlformats.org/officeDocument/2006/relationships/image" Target="../media/image70.pn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2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9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2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2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9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40.xml"/><Relationship Id="rId5" Type="http://schemas.openxmlformats.org/officeDocument/2006/relationships/chart" Target="../charts/chart1.xml"/><Relationship Id="rId4" Type="http://schemas.openxmlformats.org/officeDocument/2006/relationships/image" Target="../media/image32.jpeg"/></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40.xml"/><Relationship Id="rId5" Type="http://schemas.openxmlformats.org/officeDocument/2006/relationships/chart" Target="../charts/chart3.xml"/><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40.xml"/><Relationship Id="rId5" Type="http://schemas.openxmlformats.org/officeDocument/2006/relationships/chart" Target="../charts/chart4.xml"/><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hyperlink" Target="https://www.ukri.org/what-we-do/creating-world-class-research-and-innovation-infrastructure/international-subscriptions/" TargetMode="Externa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jpe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40.xml"/><Relationship Id="rId5" Type="http://schemas.openxmlformats.org/officeDocument/2006/relationships/chart" Target="../charts/chart2.xml"/><Relationship Id="rId4" Type="http://schemas.openxmlformats.org/officeDocument/2006/relationships/image" Target="../media/image32.jpeg"/></Relationships>
</file>

<file path=ppt/slides/_rels/slide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46.xml"/><Relationship Id="rId5" Type="http://schemas.openxmlformats.org/officeDocument/2006/relationships/image" Target="../media/image33.png"/><Relationship Id="rId4" Type="http://schemas.openxmlformats.org/officeDocument/2006/relationships/image" Target="../media/image31.jpeg"/></Relationships>
</file>

<file path=ppt/slides/_rels/slide8.xml.rels><?xml version="1.0" encoding="UTF-8" standalone="yes"?>
<Relationships xmlns="http://schemas.openxmlformats.org/package/2006/relationships"><Relationship Id="rId3" Type="http://schemas.openxmlformats.org/officeDocument/2006/relationships/hyperlink" Target="https://www.publicdomainpictures.net/en/view-image.php?image=31192&amp;picture=union-jack-flag" TargetMode="External"/><Relationship Id="rId2" Type="http://schemas.openxmlformats.org/officeDocument/2006/relationships/image" Target="../media/image37.jpg"/><Relationship Id="rId1" Type="http://schemas.openxmlformats.org/officeDocument/2006/relationships/slideLayout" Target="../slideLayouts/slideLayout117.xml"/></Relationships>
</file>

<file path=ppt/slides/_rels/slide9.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38.png"/><Relationship Id="rId7"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2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F0FCD-D1FD-8B8B-771A-78BD08ADF7D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34B59DD-F0C5-1A19-594A-B952906C630D}"/>
              </a:ext>
            </a:extLst>
          </p:cNvPr>
          <p:cNvPicPr>
            <a:picLocks noChangeAspect="1"/>
          </p:cNvPicPr>
          <p:nvPr/>
        </p:nvPicPr>
        <p:blipFill>
          <a:blip r:embed="rId2"/>
          <a:stretch>
            <a:fillRect/>
          </a:stretch>
        </p:blipFill>
        <p:spPr>
          <a:xfrm>
            <a:off x="0" y="591784"/>
            <a:ext cx="12192000" cy="5674432"/>
          </a:xfrm>
          <a:prstGeom prst="rect">
            <a:avLst/>
          </a:prstGeom>
        </p:spPr>
      </p:pic>
      <p:sp>
        <p:nvSpPr>
          <p:cNvPr id="2" name="TextBox 1">
            <a:extLst>
              <a:ext uri="{FF2B5EF4-FFF2-40B4-BE49-F238E27FC236}">
                <a16:creationId xmlns:a16="http://schemas.microsoft.com/office/drawing/2014/main" id="{A110241A-FFB6-8EAC-A4E9-90D6F78D1C78}"/>
              </a:ext>
            </a:extLst>
          </p:cNvPr>
          <p:cNvSpPr txBox="1"/>
          <p:nvPr/>
        </p:nvSpPr>
        <p:spPr>
          <a:xfrm>
            <a:off x="4695290" y="0"/>
            <a:ext cx="1950470" cy="646331"/>
          </a:xfrm>
          <a:prstGeom prst="rect">
            <a:avLst/>
          </a:prstGeom>
          <a:noFill/>
        </p:spPr>
        <p:txBody>
          <a:bodyPr wrap="none" rtlCol="0">
            <a:spAutoFit/>
          </a:bodyPr>
          <a:lstStyle/>
          <a:p>
            <a:r>
              <a:rPr lang="en-GB" sz="3600" dirty="0">
                <a:solidFill>
                  <a:srgbClr val="FF0000"/>
                </a:solidFill>
              </a:rPr>
              <a:t>GSI/FAIR</a:t>
            </a:r>
          </a:p>
        </p:txBody>
      </p:sp>
    </p:spTree>
    <p:extLst>
      <p:ext uri="{BB962C8B-B14F-4D97-AF65-F5344CB8AC3E}">
        <p14:creationId xmlns:p14="http://schemas.microsoft.com/office/powerpoint/2010/main" val="3345550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25CBDDA-5CCF-8748-8988-9DC6C8981774}" type="slidenum">
              <a:rPr kumimoji="0" lang="de-DE" sz="1000" b="0" i="0" u="none" strike="noStrike" kern="1200" cap="none" spc="0" normalizeH="0" baseline="0" noProof="0">
                <a:ln>
                  <a:noFill/>
                </a:ln>
                <a:solidFill>
                  <a:srgbClr val="333333"/>
                </a:solidFill>
                <a:effectLst/>
                <a:uLnTx/>
                <a:uFillTx/>
                <a:latin typeface="Arial"/>
                <a:ea typeface="+mn-ea"/>
                <a:cs typeface="Arial"/>
              </a:rPr>
              <a:pPr marL="0" marR="0" lvl="0" indent="0" algn="r" defTabSz="609585" rtl="0" eaLnBrk="1" fontAlgn="auto" latinLnBrk="0" hangingPunct="1">
                <a:lnSpc>
                  <a:spcPct val="100000"/>
                </a:lnSpc>
                <a:spcBef>
                  <a:spcPts val="0"/>
                </a:spcBef>
                <a:spcAft>
                  <a:spcPts val="0"/>
                </a:spcAft>
                <a:buClrTx/>
                <a:buSzTx/>
                <a:buFontTx/>
                <a:buNone/>
                <a:tabLst/>
                <a:defRPr/>
              </a:pPr>
              <a:t>10</a:t>
            </a:fld>
            <a:endParaRPr kumimoji="0" lang="de-DE" sz="1000" b="0" i="0" u="none" strike="noStrike" kern="1200" cap="none" spc="0" normalizeH="0" baseline="0" noProof="0">
              <a:ln>
                <a:noFill/>
              </a:ln>
              <a:solidFill>
                <a:srgbClr val="333333"/>
              </a:solidFill>
              <a:effectLst/>
              <a:uLnTx/>
              <a:uFillTx/>
              <a:latin typeface="Arial"/>
              <a:ea typeface="+mn-ea"/>
              <a:cs typeface="Arial"/>
            </a:endParaRPr>
          </a:p>
        </p:txBody>
      </p:sp>
      <p:sp>
        <p:nvSpPr>
          <p:cNvPr id="4" name="Footer Placeholder 3"/>
          <p:cNvSpPr>
            <a:spLocks noGrp="1"/>
          </p:cNvSpPr>
          <p:nvPr>
            <p:ph type="ftr" sz="quarter" idx="3"/>
          </p:nvPr>
        </p:nvSpPr>
        <p:spPr>
          <a:xfrm>
            <a:off x="5259425" y="6860961"/>
            <a:ext cx="4182132" cy="357157"/>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33333"/>
                </a:solidFill>
                <a:effectLst/>
                <a:uLnTx/>
                <a:uFillTx/>
                <a:latin typeface="Arial"/>
                <a:ea typeface="+mn-ea"/>
                <a:cs typeface="+mn-cs"/>
              </a:rPr>
              <a:t>15 Joint </a:t>
            </a:r>
            <a:r>
              <a:rPr kumimoji="0" lang="en-US" sz="1000" b="0" i="0" u="none" strike="noStrike" kern="1200" cap="none" spc="0" normalizeH="0" baseline="0" noProof="0" dirty="0" err="1">
                <a:ln>
                  <a:noFill/>
                </a:ln>
                <a:solidFill>
                  <a:srgbClr val="333333"/>
                </a:solidFill>
                <a:effectLst/>
                <a:uLnTx/>
                <a:uFillTx/>
                <a:latin typeface="Arial"/>
                <a:ea typeface="+mn-ea"/>
                <a:cs typeface="+mn-cs"/>
              </a:rPr>
              <a:t>Scientif</a:t>
            </a:r>
            <a:r>
              <a:rPr kumimoji="0" lang="en-US" sz="1000" b="0" i="0" u="none" strike="noStrike" kern="1200" cap="none" spc="0" normalizeH="0" baseline="0" noProof="0" dirty="0">
                <a:ln>
                  <a:noFill/>
                </a:ln>
                <a:solidFill>
                  <a:srgbClr val="333333"/>
                </a:solidFill>
                <a:effectLst/>
                <a:uLnTx/>
                <a:uFillTx/>
                <a:latin typeface="Arial"/>
                <a:ea typeface="+mn-ea"/>
                <a:cs typeface="+mn-cs"/>
              </a:rPr>
              <a:t> Council Meeting - Research </a:t>
            </a:r>
            <a:endParaRPr kumimoji="0" lang="de-DE" sz="1000" b="0" i="0" u="none" strike="noStrike" kern="1200" cap="none" spc="0" normalizeH="0" baseline="0" noProof="0" dirty="0">
              <a:ln>
                <a:noFill/>
              </a:ln>
              <a:solidFill>
                <a:srgbClr val="333333"/>
              </a:solidFill>
              <a:effectLst/>
              <a:uLnTx/>
              <a:uFillTx/>
              <a:latin typeface="Arial"/>
              <a:ea typeface="+mn-ea"/>
              <a:cs typeface="+mn-cs"/>
            </a:endParaRPr>
          </a:p>
        </p:txBody>
      </p:sp>
      <p:grpSp>
        <p:nvGrpSpPr>
          <p:cNvPr id="9" name="Group 8">
            <a:extLst>
              <a:ext uri="{FF2B5EF4-FFF2-40B4-BE49-F238E27FC236}">
                <a16:creationId xmlns:a16="http://schemas.microsoft.com/office/drawing/2014/main" id="{BE9FCE8E-7E45-2E89-6E4E-1EBDED6FCE84}"/>
              </a:ext>
            </a:extLst>
          </p:cNvPr>
          <p:cNvGrpSpPr>
            <a:grpSpLocks noChangeAspect="1"/>
          </p:cNvGrpSpPr>
          <p:nvPr/>
        </p:nvGrpSpPr>
        <p:grpSpPr>
          <a:xfrm>
            <a:off x="255983" y="1216972"/>
            <a:ext cx="7177367" cy="3194147"/>
            <a:chOff x="1779475" y="1899335"/>
            <a:chExt cx="10248710" cy="4560988"/>
          </a:xfrm>
        </p:grpSpPr>
        <p:pic>
          <p:nvPicPr>
            <p:cNvPr id="10" name="Picture 9">
              <a:extLst>
                <a:ext uri="{FF2B5EF4-FFF2-40B4-BE49-F238E27FC236}">
                  <a16:creationId xmlns:a16="http://schemas.microsoft.com/office/drawing/2014/main" id="{C304DED6-1E81-14B4-F73C-5DEE294FBD3F}"/>
                </a:ext>
              </a:extLst>
            </p:cNvPr>
            <p:cNvPicPr>
              <a:picLocks noChangeAspect="1"/>
            </p:cNvPicPr>
            <p:nvPr/>
          </p:nvPicPr>
          <p:blipFill>
            <a:blip r:embed="rId3"/>
            <a:stretch>
              <a:fillRect/>
            </a:stretch>
          </p:blipFill>
          <p:spPr>
            <a:xfrm rot="704044">
              <a:off x="1779475" y="1899335"/>
              <a:ext cx="7053306" cy="2474005"/>
            </a:xfrm>
            <a:prstGeom prst="rect">
              <a:avLst/>
            </a:prstGeom>
          </p:spPr>
        </p:pic>
        <p:pic>
          <p:nvPicPr>
            <p:cNvPr id="11" name="Picture 10">
              <a:extLst>
                <a:ext uri="{FF2B5EF4-FFF2-40B4-BE49-F238E27FC236}">
                  <a16:creationId xmlns:a16="http://schemas.microsoft.com/office/drawing/2014/main" id="{17565D9B-8A5B-CDDD-353B-D4ACEBF518E3}"/>
                </a:ext>
              </a:extLst>
            </p:cNvPr>
            <p:cNvPicPr>
              <a:picLocks noChangeAspect="1"/>
            </p:cNvPicPr>
            <p:nvPr/>
          </p:nvPicPr>
          <p:blipFill rotWithShape="1">
            <a:blip r:embed="rId4"/>
            <a:srcRect l="64531" t="18900"/>
            <a:stretch/>
          </p:blipFill>
          <p:spPr>
            <a:xfrm>
              <a:off x="8801100" y="2400300"/>
              <a:ext cx="3227085" cy="4060023"/>
            </a:xfrm>
            <a:prstGeom prst="rect">
              <a:avLst/>
            </a:prstGeom>
          </p:spPr>
        </p:pic>
      </p:grpSp>
      <p:pic>
        <p:nvPicPr>
          <p:cNvPr id="12" name="Picture 11">
            <a:extLst>
              <a:ext uri="{FF2B5EF4-FFF2-40B4-BE49-F238E27FC236}">
                <a16:creationId xmlns:a16="http://schemas.microsoft.com/office/drawing/2014/main" id="{CF10F78B-FEFC-90C6-8E4B-9EE2C93D78CB}"/>
              </a:ext>
            </a:extLst>
          </p:cNvPr>
          <p:cNvPicPr>
            <a:picLocks noChangeAspect="1"/>
          </p:cNvPicPr>
          <p:nvPr/>
        </p:nvPicPr>
        <p:blipFill>
          <a:blip r:embed="rId5"/>
          <a:stretch>
            <a:fillRect/>
          </a:stretch>
        </p:blipFill>
        <p:spPr>
          <a:xfrm>
            <a:off x="77961" y="3270538"/>
            <a:ext cx="5036317" cy="3209500"/>
          </a:xfrm>
          <a:prstGeom prst="rect">
            <a:avLst/>
          </a:prstGeom>
        </p:spPr>
      </p:pic>
      <p:sp>
        <p:nvSpPr>
          <p:cNvPr id="14" name="TextBox 13">
            <a:extLst>
              <a:ext uri="{FF2B5EF4-FFF2-40B4-BE49-F238E27FC236}">
                <a16:creationId xmlns:a16="http://schemas.microsoft.com/office/drawing/2014/main" id="{187C0FB8-F3D4-B2A3-BCAB-D6C56421000C}"/>
              </a:ext>
            </a:extLst>
          </p:cNvPr>
          <p:cNvSpPr txBox="1"/>
          <p:nvPr/>
        </p:nvSpPr>
        <p:spPr>
          <a:xfrm>
            <a:off x="2296110" y="5591852"/>
            <a:ext cx="2679364" cy="533351"/>
          </a:xfrm>
          <a:prstGeom prst="rect">
            <a:avLst/>
          </a:prstGeom>
        </p:spPr>
        <p:txBody>
          <a:bodyPr vert="horz" wrap="square" lIns="121920" tIns="60960" rIns="121920" bIns="6096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a:ea typeface="+mn-ea"/>
                <a:cs typeface="+mn-cs"/>
              </a:rPr>
              <a:t>ESR</a:t>
            </a:r>
            <a:r>
              <a:rPr kumimoji="0" lang="en-US" sz="1333" b="0" i="0" u="none" strike="noStrike" kern="1200" cap="none" spc="0" normalizeH="0" baseline="0" noProof="0" dirty="0">
                <a:ln>
                  <a:noFill/>
                </a:ln>
                <a:solidFill>
                  <a:prstClr val="black"/>
                </a:solidFill>
                <a:effectLst/>
                <a:uLnTx/>
                <a:uFillTx/>
                <a:latin typeface="Arial"/>
                <a:ea typeface="+mn-ea"/>
                <a:cs typeface="+mn-cs"/>
              </a:rPr>
              <a:t>:</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Storage times of up to 10 hours</a:t>
            </a:r>
          </a:p>
        </p:txBody>
      </p:sp>
      <p:pic>
        <p:nvPicPr>
          <p:cNvPr id="17" name="Picture 16">
            <a:extLst>
              <a:ext uri="{FF2B5EF4-FFF2-40B4-BE49-F238E27FC236}">
                <a16:creationId xmlns:a16="http://schemas.microsoft.com/office/drawing/2014/main" id="{2F97BC0E-F7DE-5DD5-5E6F-F585EA2521C6}"/>
              </a:ext>
            </a:extLst>
          </p:cNvPr>
          <p:cNvPicPr>
            <a:picLocks noChangeAspect="1"/>
          </p:cNvPicPr>
          <p:nvPr/>
        </p:nvPicPr>
        <p:blipFill>
          <a:blip r:embed="rId6"/>
          <a:stretch>
            <a:fillRect/>
          </a:stretch>
        </p:blipFill>
        <p:spPr>
          <a:xfrm>
            <a:off x="7156455" y="1332579"/>
            <a:ext cx="5097582" cy="1812723"/>
          </a:xfrm>
          <a:prstGeom prst="rect">
            <a:avLst/>
          </a:prstGeom>
        </p:spPr>
      </p:pic>
      <p:sp>
        <p:nvSpPr>
          <p:cNvPr id="19" name="Content Placeholder 2">
            <a:extLst>
              <a:ext uri="{FF2B5EF4-FFF2-40B4-BE49-F238E27FC236}">
                <a16:creationId xmlns:a16="http://schemas.microsoft.com/office/drawing/2014/main" id="{51DD4099-A9DC-B7BB-E3B8-FDBCC4EF1054}"/>
              </a:ext>
            </a:extLst>
          </p:cNvPr>
          <p:cNvSpPr txBox="1">
            <a:spLocks/>
          </p:cNvSpPr>
          <p:nvPr/>
        </p:nvSpPr>
        <p:spPr>
          <a:xfrm>
            <a:off x="7542258" y="1430810"/>
            <a:ext cx="1344895" cy="357157"/>
          </a:xfrm>
          <a:prstGeom prst="rect">
            <a:avLst/>
          </a:prstGeom>
          <a:solidFill>
            <a:schemeClr val="bg1"/>
          </a:solidFill>
        </p:spPr>
        <p:txBody>
          <a:bodyPr anchor="t" anchorCtr="0">
            <a:normAutofit/>
          </a:bodyPr>
          <a:lstStyle>
            <a:lvl1pPr marL="228600" indent="-228600" algn="l" defTabSz="914400" rtl="0" eaLnBrk="1" latinLnBrk="0" hangingPunct="1">
              <a:lnSpc>
                <a:spcPct val="90000"/>
              </a:lnSpc>
              <a:spcBef>
                <a:spcPts val="1000"/>
              </a:spcBef>
              <a:buClr>
                <a:srgbClr val="00B0F0"/>
              </a:buClr>
              <a:buFont typeface="Wingdings" pitchFamily="2" charset="2"/>
              <a:buChar char="§"/>
              <a:defRPr sz="32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1219170" rtl="0" eaLnBrk="1" fontAlgn="auto" latinLnBrk="0" hangingPunct="1">
              <a:lnSpc>
                <a:spcPct val="90000"/>
              </a:lnSpc>
              <a:spcBef>
                <a:spcPts val="0"/>
              </a:spcBef>
              <a:spcAft>
                <a:spcPts val="4000"/>
              </a:spcAft>
              <a:buClr>
                <a:srgbClr val="00B0F0"/>
              </a:buClr>
              <a:buSzTx/>
              <a:buFont typeface="Wingdings" pitchFamily="2" charset="2"/>
              <a:buNone/>
              <a:tabLst/>
              <a:defRPr/>
            </a:pPr>
            <a:r>
              <a:rPr kumimoji="0" lang="en-AU" sz="1467" b="0" i="0" u="none" strike="noStrike" kern="1200" cap="none" spc="0" normalizeH="0" baseline="0" noProof="0" dirty="0">
                <a:ln>
                  <a:noFill/>
                </a:ln>
                <a:solidFill>
                  <a:prstClr val="black"/>
                </a:solidFill>
                <a:effectLst/>
                <a:uLnTx/>
                <a:uFillTx/>
                <a:latin typeface="Arial" charset="0"/>
                <a:cs typeface="Arial" charset="0"/>
              </a:rPr>
              <a:t>Accepted in</a:t>
            </a:r>
          </a:p>
        </p:txBody>
      </p:sp>
      <p:pic>
        <p:nvPicPr>
          <p:cNvPr id="21" name="Picture 2">
            <a:extLst>
              <a:ext uri="{FF2B5EF4-FFF2-40B4-BE49-F238E27FC236}">
                <a16:creationId xmlns:a16="http://schemas.microsoft.com/office/drawing/2014/main" id="{A42D5F1E-9F47-24D1-8A00-01BBD3D677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2257" y="1689472"/>
            <a:ext cx="1344895" cy="328817"/>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ED87C2CA-3338-83F0-7A0C-C7FBC4884147}"/>
              </a:ext>
            </a:extLst>
          </p:cNvPr>
          <p:cNvSpPr txBox="1"/>
          <p:nvPr/>
        </p:nvSpPr>
        <p:spPr>
          <a:xfrm>
            <a:off x="7374268" y="3138619"/>
            <a:ext cx="4678033" cy="1026178"/>
          </a:xfrm>
          <a:prstGeom prst="rect">
            <a:avLst/>
          </a:prstGeom>
        </p:spPr>
        <p:txBody>
          <a:bodyPr vert="horz" wrap="square" lIns="121920" tIns="60960" rIns="121920" bIns="6096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black"/>
                </a:solidFill>
                <a:effectLst/>
                <a:uLnTx/>
                <a:uFillTx/>
                <a:latin typeface="Arial"/>
                <a:ea typeface="+mn-ea"/>
                <a:cs typeface="+mn-cs"/>
              </a:rPr>
              <a:t>Combined with meteoritic data, new </a:t>
            </a:r>
            <a:r>
              <a:rPr kumimoji="0" lang="en-US" sz="1467" b="0" i="0" u="none" strike="noStrike" kern="1200" cap="none" spc="0" normalizeH="0" baseline="30000" noProof="0" dirty="0">
                <a:ln>
                  <a:noFill/>
                </a:ln>
                <a:solidFill>
                  <a:prstClr val="black"/>
                </a:solidFill>
                <a:effectLst/>
                <a:uLnTx/>
                <a:uFillTx/>
                <a:latin typeface="Arial"/>
                <a:ea typeface="+mn-ea"/>
                <a:cs typeface="+mn-cs"/>
              </a:rPr>
              <a:t>205</a:t>
            </a:r>
            <a:r>
              <a:rPr kumimoji="0" lang="en-US" sz="1467" b="0" i="0" u="none" strike="noStrike" kern="1200" cap="none" spc="0" normalizeH="0" baseline="0" noProof="0" dirty="0">
                <a:ln>
                  <a:noFill/>
                </a:ln>
                <a:solidFill>
                  <a:prstClr val="black"/>
                </a:solidFill>
                <a:effectLst/>
                <a:uLnTx/>
                <a:uFillTx/>
                <a:latin typeface="Arial"/>
                <a:ea typeface="+mn-ea"/>
                <a:cs typeface="+mn-cs"/>
              </a:rPr>
              <a:t>Pb and </a:t>
            </a:r>
            <a:r>
              <a:rPr kumimoji="0" lang="en-US" sz="1467" b="0" i="0" u="none" strike="noStrike" kern="1200" cap="none" spc="0" normalizeH="0" baseline="30000" noProof="0" dirty="0">
                <a:ln>
                  <a:noFill/>
                </a:ln>
                <a:solidFill>
                  <a:prstClr val="black"/>
                </a:solidFill>
                <a:effectLst/>
                <a:uLnTx/>
                <a:uFillTx/>
                <a:latin typeface="Arial"/>
                <a:ea typeface="+mn-ea"/>
                <a:cs typeface="+mn-cs"/>
              </a:rPr>
              <a:t>205</a:t>
            </a:r>
            <a:r>
              <a:rPr kumimoji="0" lang="en-US" sz="1467" b="0" i="0" u="none" strike="noStrike" kern="1200" cap="none" spc="0" normalizeH="0" baseline="0" noProof="0" dirty="0">
                <a:ln>
                  <a:noFill/>
                </a:ln>
                <a:solidFill>
                  <a:prstClr val="black"/>
                </a:solidFill>
                <a:effectLst/>
                <a:uLnTx/>
                <a:uFillTx/>
                <a:latin typeface="Arial"/>
                <a:ea typeface="+mn-ea"/>
                <a:cs typeface="+mn-cs"/>
              </a:rPr>
              <a:t>Tl decay rates in plasmas, and astrophysical simulations, the isolation time of the solar matter from the last synthesis of </a:t>
            </a:r>
            <a:r>
              <a:rPr kumimoji="0" lang="en-US" sz="1467" b="0" i="0" u="none" strike="noStrike" kern="1200" cap="none" spc="0" normalizeH="0" baseline="30000" noProof="0" dirty="0">
                <a:ln>
                  <a:noFill/>
                </a:ln>
                <a:solidFill>
                  <a:prstClr val="black"/>
                </a:solidFill>
                <a:effectLst/>
                <a:uLnTx/>
                <a:uFillTx/>
                <a:latin typeface="Arial"/>
                <a:ea typeface="+mn-ea"/>
                <a:cs typeface="+mn-cs"/>
              </a:rPr>
              <a:t>205</a:t>
            </a:r>
            <a:r>
              <a:rPr kumimoji="0" lang="en-US" sz="1467" b="0" i="0" u="none" strike="noStrike" kern="1200" cap="none" spc="0" normalizeH="0" baseline="0" noProof="0" dirty="0">
                <a:ln>
                  <a:noFill/>
                </a:ln>
                <a:solidFill>
                  <a:prstClr val="black"/>
                </a:solidFill>
                <a:effectLst/>
                <a:uLnTx/>
                <a:uFillTx/>
                <a:latin typeface="Arial"/>
                <a:ea typeface="+mn-ea"/>
                <a:cs typeface="+mn-cs"/>
              </a:rPr>
              <a:t>Pb is for the first time positive! </a:t>
            </a:r>
          </a:p>
        </p:txBody>
      </p:sp>
      <p:sp>
        <p:nvSpPr>
          <p:cNvPr id="24" name="TextBox 23">
            <a:extLst>
              <a:ext uri="{FF2B5EF4-FFF2-40B4-BE49-F238E27FC236}">
                <a16:creationId xmlns:a16="http://schemas.microsoft.com/office/drawing/2014/main" id="{7693DCBD-ED45-3F3B-3520-5B4FFDA8F750}"/>
              </a:ext>
            </a:extLst>
          </p:cNvPr>
          <p:cNvSpPr txBox="1"/>
          <p:nvPr/>
        </p:nvSpPr>
        <p:spPr>
          <a:xfrm>
            <a:off x="8423783" y="4106531"/>
            <a:ext cx="3485891" cy="328231"/>
          </a:xfrm>
          <a:prstGeom prst="rect">
            <a:avLst/>
          </a:prstGeom>
        </p:spPr>
        <p:txBody>
          <a:bodyPr vert="horz" wrap="none" lIns="121920" tIns="60960" rIns="121920" bIns="6096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1" u="none" strike="noStrike" kern="1200" cap="none" spc="0" normalizeH="0" baseline="0" noProof="0" dirty="0">
                <a:ln>
                  <a:noFill/>
                </a:ln>
                <a:solidFill>
                  <a:prstClr val="black"/>
                </a:solidFill>
                <a:effectLst/>
                <a:uLnTx/>
                <a:uFillTx/>
                <a:latin typeface="Arial"/>
                <a:ea typeface="+mn-ea"/>
                <a:cs typeface="+mn-cs"/>
              </a:rPr>
              <a:t>G. Leckenby et al., Nature 635, 321 (2024)</a:t>
            </a:r>
          </a:p>
        </p:txBody>
      </p:sp>
      <p:sp>
        <p:nvSpPr>
          <p:cNvPr id="25" name="TextBox 24">
            <a:extLst>
              <a:ext uri="{FF2B5EF4-FFF2-40B4-BE49-F238E27FC236}">
                <a16:creationId xmlns:a16="http://schemas.microsoft.com/office/drawing/2014/main" id="{F775BA76-8196-D278-4D1E-3EA081563BEF}"/>
              </a:ext>
            </a:extLst>
          </p:cNvPr>
          <p:cNvSpPr txBox="1"/>
          <p:nvPr/>
        </p:nvSpPr>
        <p:spPr>
          <a:xfrm>
            <a:off x="7350491" y="4555615"/>
            <a:ext cx="4820623" cy="1251946"/>
          </a:xfrm>
          <a:prstGeom prst="rect">
            <a:avLst/>
          </a:prstGeom>
        </p:spPr>
        <p:txBody>
          <a:bodyPr vert="horz" wrap="square" lIns="121920" tIns="60960" rIns="121920" bIns="6096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black"/>
                </a:solidFill>
                <a:effectLst/>
                <a:uLnTx/>
                <a:uFillTx/>
                <a:latin typeface="Arial"/>
                <a:ea typeface="+mn-ea"/>
                <a:cs typeface="+mn-cs"/>
              </a:rPr>
              <a:t>Combined with new neutrino capture rates, the new </a:t>
            </a:r>
            <a:r>
              <a:rPr kumimoji="0" lang="en-US" sz="1467" b="0" i="0" u="none" strike="noStrike" kern="1200" cap="none" spc="0" normalizeH="0" baseline="30000" noProof="0" dirty="0">
                <a:ln>
                  <a:noFill/>
                </a:ln>
                <a:solidFill>
                  <a:prstClr val="black"/>
                </a:solidFill>
                <a:effectLst/>
                <a:uLnTx/>
                <a:uFillTx/>
                <a:latin typeface="Arial"/>
                <a:ea typeface="+mn-ea"/>
                <a:cs typeface="+mn-cs"/>
              </a:rPr>
              <a:t>205</a:t>
            </a:r>
            <a:r>
              <a:rPr kumimoji="0" lang="en-US" sz="1467" b="0" i="0" u="none" strike="noStrike" kern="1200" cap="none" spc="0" normalizeH="0" baseline="0" noProof="0" dirty="0">
                <a:ln>
                  <a:noFill/>
                </a:ln>
                <a:solidFill>
                  <a:prstClr val="black"/>
                </a:solidFill>
                <a:effectLst/>
                <a:uLnTx/>
                <a:uFillTx/>
                <a:latin typeface="Arial"/>
                <a:ea typeface="+mn-ea"/>
                <a:cs typeface="+mn-cs"/>
              </a:rPr>
              <a:t>Tl decay constant sets precise constraints on the production of </a:t>
            </a:r>
            <a:r>
              <a:rPr kumimoji="0" lang="en-US" sz="1467" b="0" i="0" u="none" strike="noStrike" kern="1200" cap="none" spc="0" normalizeH="0" baseline="30000" noProof="0" dirty="0">
                <a:ln>
                  <a:noFill/>
                </a:ln>
                <a:solidFill>
                  <a:prstClr val="black"/>
                </a:solidFill>
                <a:effectLst/>
                <a:uLnTx/>
                <a:uFillTx/>
                <a:latin typeface="Arial"/>
                <a:ea typeface="+mn-ea"/>
                <a:cs typeface="+mn-cs"/>
              </a:rPr>
              <a:t>205</a:t>
            </a:r>
            <a:r>
              <a:rPr kumimoji="0" lang="en-US" sz="1467" b="0" i="0" u="none" strike="noStrike" kern="1200" cap="none" spc="0" normalizeH="0" baseline="0" noProof="0" dirty="0">
                <a:ln>
                  <a:noFill/>
                </a:ln>
                <a:solidFill>
                  <a:prstClr val="black"/>
                </a:solidFill>
                <a:effectLst/>
                <a:uLnTx/>
                <a:uFillTx/>
                <a:latin typeface="Arial"/>
                <a:ea typeface="+mn-ea"/>
                <a:cs typeface="+mn-cs"/>
              </a:rPr>
              <a:t>Pb by solar pp neutrinos, and thus for the LOREX project aiming at measuring </a:t>
            </a:r>
            <a:r>
              <a:rPr kumimoji="0" lang="en-US" sz="1467" b="0" i="0" u="none" strike="noStrike" kern="1200" cap="none" spc="0" normalizeH="0" baseline="30000" noProof="0" dirty="0">
                <a:ln>
                  <a:noFill/>
                </a:ln>
                <a:solidFill>
                  <a:prstClr val="black"/>
                </a:solidFill>
                <a:effectLst/>
                <a:uLnTx/>
                <a:uFillTx/>
                <a:latin typeface="Arial"/>
                <a:ea typeface="+mn-ea"/>
                <a:cs typeface="+mn-cs"/>
              </a:rPr>
              <a:t>205</a:t>
            </a:r>
            <a:r>
              <a:rPr kumimoji="0" lang="en-US" sz="1467" b="0" i="0" u="none" strike="noStrike" kern="1200" cap="none" spc="0" normalizeH="0" baseline="0" noProof="0" dirty="0">
                <a:ln>
                  <a:noFill/>
                </a:ln>
                <a:solidFill>
                  <a:prstClr val="black"/>
                </a:solidFill>
                <a:effectLst/>
                <a:uLnTx/>
                <a:uFillTx/>
                <a:latin typeface="Arial"/>
                <a:ea typeface="+mn-ea"/>
                <a:cs typeface="+mn-cs"/>
              </a:rPr>
              <a:t>Pb in lorandite minerals</a:t>
            </a:r>
          </a:p>
        </p:txBody>
      </p:sp>
      <p:sp>
        <p:nvSpPr>
          <p:cNvPr id="26" name="TextBox 25">
            <a:extLst>
              <a:ext uri="{FF2B5EF4-FFF2-40B4-BE49-F238E27FC236}">
                <a16:creationId xmlns:a16="http://schemas.microsoft.com/office/drawing/2014/main" id="{A4DC4109-2CB1-2644-6A9B-84CB31F8788B}"/>
              </a:ext>
            </a:extLst>
          </p:cNvPr>
          <p:cNvSpPr txBox="1"/>
          <p:nvPr/>
        </p:nvSpPr>
        <p:spPr>
          <a:xfrm>
            <a:off x="7954497" y="5680991"/>
            <a:ext cx="4359655" cy="328231"/>
          </a:xfrm>
          <a:prstGeom prst="rect">
            <a:avLst/>
          </a:prstGeom>
        </p:spPr>
        <p:txBody>
          <a:bodyPr vert="horz" wrap="none" lIns="121920" tIns="60960" rIns="121920" bIns="6096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1" u="none" strike="noStrike" kern="1200" cap="none" spc="0" normalizeH="0" baseline="0" noProof="0" dirty="0">
                <a:ln>
                  <a:noFill/>
                </a:ln>
                <a:solidFill>
                  <a:prstClr val="black"/>
                </a:solidFill>
                <a:effectLst/>
                <a:uLnTx/>
                <a:uFillTx/>
                <a:latin typeface="Arial"/>
                <a:ea typeface="+mn-ea"/>
                <a:cs typeface="+mn-cs"/>
              </a:rPr>
              <a:t>R. S. Sidhu et al., Phys. Rev. Lett. 133, 232701 (2024)</a:t>
            </a:r>
          </a:p>
        </p:txBody>
      </p:sp>
      <p:pic>
        <p:nvPicPr>
          <p:cNvPr id="27" name="Picture 13">
            <a:extLst>
              <a:ext uri="{FF2B5EF4-FFF2-40B4-BE49-F238E27FC236}">
                <a16:creationId xmlns:a16="http://schemas.microsoft.com/office/drawing/2014/main" id="{5A422BF5-291C-E02D-7753-E0D94D6C20B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16034" y="5964024"/>
            <a:ext cx="554079" cy="55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 descr="https://www.gsi.de/fileadmin/_processed_/4/4/csm_sparclogo_bc5be07c61.jpg">
            <a:extLst>
              <a:ext uri="{FF2B5EF4-FFF2-40B4-BE49-F238E27FC236}">
                <a16:creationId xmlns:a16="http://schemas.microsoft.com/office/drawing/2014/main" id="{2F4A3405-496F-C3D1-DD77-FD81F8BCF39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52554" y="6004872"/>
            <a:ext cx="1675732" cy="47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
            <a:extLst>
              <a:ext uri="{FF2B5EF4-FFF2-40B4-BE49-F238E27FC236}">
                <a16:creationId xmlns:a16="http://schemas.microsoft.com/office/drawing/2014/main" id="{43A3209D-B31D-8909-EC6E-6AB88F5CB3F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21760" y="5980056"/>
            <a:ext cx="538293" cy="544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Grafik 1">
            <a:extLst>
              <a:ext uri="{FF2B5EF4-FFF2-40B4-BE49-F238E27FC236}">
                <a16:creationId xmlns:a16="http://schemas.microsoft.com/office/drawing/2014/main" id="{90FA4FCE-BCE6-650B-2DB8-A2340449B228}"/>
              </a:ext>
            </a:extLst>
          </p:cNvPr>
          <p:cNvPicPr>
            <a:picLocks/>
          </p:cNvPicPr>
          <p:nvPr/>
        </p:nvPicPr>
        <p:blipFill>
          <a:blip r:embed="rId11" cstate="screen">
            <a:extLst>
              <a:ext uri="{28A0092B-C50C-407E-A947-70E740481C1C}">
                <a14:useLocalDpi xmlns:a14="http://schemas.microsoft.com/office/drawing/2010/main"/>
              </a:ext>
            </a:extLst>
          </a:blip>
          <a:stretch>
            <a:fillRect/>
          </a:stretch>
        </p:blipFill>
        <p:spPr>
          <a:xfrm>
            <a:off x="12457958" y="217759"/>
            <a:ext cx="1232747" cy="1232747"/>
          </a:xfrm>
          <a:prstGeom prst="rect">
            <a:avLst/>
          </a:prstGeom>
        </p:spPr>
      </p:pic>
      <p:pic>
        <p:nvPicPr>
          <p:cNvPr id="6" name="Picture 5" descr="A black and red text with a white background&#10;&#10;Description automatically generated">
            <a:extLst>
              <a:ext uri="{FF2B5EF4-FFF2-40B4-BE49-F238E27FC236}">
                <a16:creationId xmlns:a16="http://schemas.microsoft.com/office/drawing/2014/main" id="{0C8F9ADC-25C6-E8FF-8CF3-A3AD26D93D7E}"/>
              </a:ext>
            </a:extLst>
          </p:cNvPr>
          <p:cNvPicPr>
            <a:picLocks noChangeAspect="1"/>
          </p:cNvPicPr>
          <p:nvPr/>
        </p:nvPicPr>
        <p:blipFill>
          <a:blip r:embed="rId12"/>
          <a:stretch>
            <a:fillRect/>
          </a:stretch>
        </p:blipFill>
        <p:spPr>
          <a:xfrm>
            <a:off x="10600332" y="6012531"/>
            <a:ext cx="881797" cy="480000"/>
          </a:xfrm>
          <a:prstGeom prst="rect">
            <a:avLst/>
          </a:prstGeom>
        </p:spPr>
      </p:pic>
      <p:pic>
        <p:nvPicPr>
          <p:cNvPr id="8" name="Picture 7" descr="A logo of a skin condition&#10;&#10;Description automatically generated">
            <a:extLst>
              <a:ext uri="{FF2B5EF4-FFF2-40B4-BE49-F238E27FC236}">
                <a16:creationId xmlns:a16="http://schemas.microsoft.com/office/drawing/2014/main" id="{44E533CF-1F8E-CCFF-BED7-AEE6CF7AB19A}"/>
              </a:ext>
            </a:extLst>
          </p:cNvPr>
          <p:cNvPicPr>
            <a:picLocks noChangeAspect="1"/>
          </p:cNvPicPr>
          <p:nvPr/>
        </p:nvPicPr>
        <p:blipFill>
          <a:blip r:embed="rId13"/>
          <a:stretch>
            <a:fillRect/>
          </a:stretch>
        </p:blipFill>
        <p:spPr>
          <a:xfrm>
            <a:off x="11530040" y="5959156"/>
            <a:ext cx="661961" cy="480000"/>
          </a:xfrm>
          <a:prstGeom prst="rect">
            <a:avLst/>
          </a:prstGeom>
        </p:spPr>
      </p:pic>
      <p:pic>
        <p:nvPicPr>
          <p:cNvPr id="5" name="図 8">
            <a:extLst>
              <a:ext uri="{FF2B5EF4-FFF2-40B4-BE49-F238E27FC236}">
                <a16:creationId xmlns:a16="http://schemas.microsoft.com/office/drawing/2014/main" id="{307ADB00-6D06-8733-8361-64B811FE5F89}"/>
              </a:ext>
            </a:extLst>
          </p:cNvPr>
          <p:cNvPicPr>
            <a:picLocks noChangeAspect="1"/>
          </p:cNvPicPr>
          <p:nvPr/>
        </p:nvPicPr>
        <p:blipFill>
          <a:blip r:embed="rId14"/>
          <a:stretch>
            <a:fillRect/>
          </a:stretch>
        </p:blipFill>
        <p:spPr>
          <a:xfrm>
            <a:off x="-2253110" y="-99658"/>
            <a:ext cx="1466357" cy="1782188"/>
          </a:xfrm>
          <a:prstGeom prst="rect">
            <a:avLst/>
          </a:prstGeom>
        </p:spPr>
      </p:pic>
      <p:sp>
        <p:nvSpPr>
          <p:cNvPr id="7" name="TextBox 6">
            <a:extLst>
              <a:ext uri="{FF2B5EF4-FFF2-40B4-BE49-F238E27FC236}">
                <a16:creationId xmlns:a16="http://schemas.microsoft.com/office/drawing/2014/main" id="{9D77BF13-A37F-A103-1A5A-53445F3BEA19}"/>
              </a:ext>
            </a:extLst>
          </p:cNvPr>
          <p:cNvSpPr txBox="1"/>
          <p:nvPr/>
        </p:nvSpPr>
        <p:spPr>
          <a:xfrm>
            <a:off x="3038069" y="5010424"/>
            <a:ext cx="2076209" cy="707886"/>
          </a:xfrm>
          <a:prstGeom prst="rect">
            <a:avLst/>
          </a:prstGeom>
        </p:spPr>
        <p:txBody>
          <a:bodyPr vert="horz"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a:ea typeface="+mn-ea"/>
                <a:cs typeface="+mn-cs"/>
              </a:rPr>
              <a:t>T</a:t>
            </a:r>
            <a:r>
              <a:rPr kumimoji="0" lang="en-GB" sz="2000" b="0" i="0" u="none" strike="noStrike" kern="1200" cap="none" spc="0" normalizeH="0" baseline="-25000" noProof="0" dirty="0">
                <a:ln>
                  <a:noFill/>
                </a:ln>
                <a:solidFill>
                  <a:prstClr val="black"/>
                </a:solidFill>
                <a:effectLst/>
                <a:uLnTx/>
                <a:uFillTx/>
                <a:latin typeface="Arial"/>
                <a:ea typeface="+mn-ea"/>
                <a:cs typeface="+mn-cs"/>
              </a:rPr>
              <a:t>1/2</a:t>
            </a:r>
            <a:r>
              <a:rPr kumimoji="0" lang="en-GB" sz="2000" b="0" i="0" u="none" strike="noStrike" kern="1200" cap="none" spc="0" normalizeH="0" baseline="30000" noProof="0" dirty="0">
                <a:ln>
                  <a:noFill/>
                </a:ln>
                <a:solidFill>
                  <a:prstClr val="black"/>
                </a:solidFill>
                <a:effectLst/>
                <a:uLnTx/>
                <a:uFillTx/>
                <a:latin typeface="Arial"/>
                <a:ea typeface="+mn-ea"/>
                <a:cs typeface="+mn-cs"/>
              </a:rPr>
              <a:t>the</a:t>
            </a:r>
            <a:r>
              <a:rPr kumimoji="0" lang="en-GB" sz="2000" b="0" i="0" u="none" strike="noStrike" kern="1200" cap="none" spc="0" normalizeH="0" baseline="0" noProof="0" dirty="0">
                <a:ln>
                  <a:noFill/>
                </a:ln>
                <a:solidFill>
                  <a:prstClr val="black"/>
                </a:solidFill>
                <a:effectLst/>
                <a:uLnTx/>
                <a:uFillTx/>
                <a:latin typeface="Arial"/>
                <a:ea typeface="+mn-ea"/>
                <a:cs typeface="+mn-cs"/>
              </a:rPr>
              <a:t> =122 days</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a:ea typeface="+mn-ea"/>
                <a:cs typeface="+mn-cs"/>
              </a:rPr>
              <a:t>T</a:t>
            </a:r>
            <a:r>
              <a:rPr kumimoji="0" lang="en-GB" sz="2000" b="0" i="0" u="none" strike="noStrike" kern="1200" cap="none" spc="0" normalizeH="0" baseline="-25000" noProof="0" dirty="0">
                <a:ln>
                  <a:noFill/>
                </a:ln>
                <a:solidFill>
                  <a:prstClr val="black"/>
                </a:solidFill>
                <a:effectLst/>
                <a:uLnTx/>
                <a:uFillTx/>
                <a:latin typeface="Arial"/>
                <a:ea typeface="+mn-ea"/>
                <a:cs typeface="+mn-cs"/>
              </a:rPr>
              <a:t>1/2</a:t>
            </a:r>
            <a:r>
              <a:rPr kumimoji="0" lang="en-GB" sz="2000" b="0" i="0" u="none" strike="noStrike" kern="1200" cap="none" spc="0" normalizeH="0" baseline="30000" noProof="0" dirty="0">
                <a:ln>
                  <a:noFill/>
                </a:ln>
                <a:solidFill>
                  <a:prstClr val="black"/>
                </a:solidFill>
                <a:effectLst/>
                <a:uLnTx/>
                <a:uFillTx/>
                <a:latin typeface="Arial"/>
                <a:ea typeface="+mn-ea"/>
                <a:cs typeface="+mn-cs"/>
              </a:rPr>
              <a:t>exp</a:t>
            </a:r>
            <a:r>
              <a:rPr kumimoji="0" lang="en-GB" sz="2000" b="0" i="0" u="none" strike="noStrike" kern="1200" cap="none" spc="0" normalizeH="0" baseline="0" noProof="0" dirty="0">
                <a:ln>
                  <a:noFill/>
                </a:ln>
                <a:solidFill>
                  <a:prstClr val="black"/>
                </a:solidFill>
                <a:effectLst/>
                <a:uLnTx/>
                <a:uFillTx/>
                <a:latin typeface="Arial"/>
                <a:ea typeface="+mn-ea"/>
                <a:cs typeface="+mn-cs"/>
              </a:rPr>
              <a:t>=291 days</a:t>
            </a:r>
          </a:p>
        </p:txBody>
      </p:sp>
      <p:pic>
        <p:nvPicPr>
          <p:cNvPr id="13" name="Picture 8" descr="NUSTAR-Logo">
            <a:extLst>
              <a:ext uri="{FF2B5EF4-FFF2-40B4-BE49-F238E27FC236}">
                <a16:creationId xmlns:a16="http://schemas.microsoft.com/office/drawing/2014/main" id="{433B49B3-9BDB-2124-AD19-B65BF0FCB0AA}"/>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0149394" y="20388"/>
            <a:ext cx="1731947" cy="129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rafik 36">
            <a:extLst>
              <a:ext uri="{FF2B5EF4-FFF2-40B4-BE49-F238E27FC236}">
                <a16:creationId xmlns:a16="http://schemas.microsoft.com/office/drawing/2014/main" id="{E77434F0-89BD-18B8-5A6D-4216F97256F8}"/>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38662" y="658"/>
            <a:ext cx="1135566" cy="1135566"/>
          </a:xfrm>
          <a:prstGeom prst="rect">
            <a:avLst/>
          </a:prstGeom>
        </p:spPr>
      </p:pic>
      <p:sp>
        <p:nvSpPr>
          <p:cNvPr id="2" name="Title 1"/>
          <p:cNvSpPr>
            <a:spLocks noGrp="1"/>
          </p:cNvSpPr>
          <p:nvPr>
            <p:ph type="title"/>
          </p:nvPr>
        </p:nvSpPr>
        <p:spPr>
          <a:xfrm>
            <a:off x="1588208" y="168698"/>
            <a:ext cx="9715677" cy="1114766"/>
          </a:xfrm>
          <a:solidFill>
            <a:schemeClr val="bg1"/>
          </a:solidFill>
        </p:spPr>
        <p:txBody>
          <a:bodyPr/>
          <a:lstStyle/>
          <a:p>
            <a:r>
              <a:rPr lang="de-DE" sz="3200" dirty="0"/>
              <a:t>Bound </a:t>
            </a:r>
            <a:r>
              <a:rPr lang="de-DE" sz="3200" dirty="0" err="1"/>
              <a:t>state</a:t>
            </a:r>
            <a:r>
              <a:rPr lang="de-DE" sz="3200" dirty="0"/>
              <a:t> </a:t>
            </a:r>
            <a:r>
              <a:rPr lang="de-DE" sz="3200" dirty="0" err="1"/>
              <a:t>beta</a:t>
            </a:r>
            <a:r>
              <a:rPr lang="de-DE" sz="3200" dirty="0"/>
              <a:t> </a:t>
            </a:r>
            <a:r>
              <a:rPr lang="de-DE" sz="3200" dirty="0" err="1"/>
              <a:t>decay</a:t>
            </a:r>
            <a:r>
              <a:rPr lang="de-DE" sz="3200" dirty="0"/>
              <a:t> of </a:t>
            </a:r>
            <a:r>
              <a:rPr lang="de-DE" sz="3200" baseline="30000" dirty="0"/>
              <a:t>205</a:t>
            </a:r>
            <a:r>
              <a:rPr lang="de-DE" sz="3200" dirty="0"/>
              <a:t>Tl</a:t>
            </a:r>
            <a:r>
              <a:rPr lang="de-DE" sz="3200" baseline="30000" dirty="0"/>
              <a:t>81+</a:t>
            </a:r>
            <a:br>
              <a:rPr lang="de-DE" sz="3200" baseline="30000" dirty="0"/>
            </a:br>
            <a:br>
              <a:rPr lang="de-DE" sz="3200" baseline="30000" dirty="0"/>
            </a:br>
            <a:r>
              <a:rPr lang="de-DE" sz="3200" baseline="30000" dirty="0"/>
              <a:t>                                 </a:t>
            </a:r>
          </a:p>
        </p:txBody>
      </p:sp>
      <p:pic>
        <p:nvPicPr>
          <p:cNvPr id="16" name="Picture 8" descr="NUSTAR-Logo">
            <a:extLst>
              <a:ext uri="{FF2B5EF4-FFF2-40B4-BE49-F238E27FC236}">
                <a16:creationId xmlns:a16="http://schemas.microsoft.com/office/drawing/2014/main" id="{0787C272-791F-DC96-ED4F-574B8D32871C}"/>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0861396" y="105806"/>
            <a:ext cx="1279999" cy="9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8D9A880D-2840-FE69-2CC2-1FC02A787CAF}"/>
              </a:ext>
            </a:extLst>
          </p:cNvPr>
          <p:cNvSpPr txBox="1"/>
          <p:nvPr/>
        </p:nvSpPr>
        <p:spPr>
          <a:xfrm>
            <a:off x="4103739" y="6199156"/>
            <a:ext cx="2342308" cy="461665"/>
          </a:xfrm>
          <a:prstGeom prst="rect">
            <a:avLst/>
          </a:prstGeom>
        </p:spPr>
        <p:txBody>
          <a:bodyPr vert="horz"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0000"/>
                </a:solidFill>
                <a:effectLst/>
                <a:uLnTx/>
                <a:uFillTx/>
                <a:latin typeface="Arial"/>
                <a:ea typeface="+mn-ea"/>
                <a:cs typeface="+mn-cs"/>
              </a:rPr>
              <a:t>Rare processes</a:t>
            </a:r>
          </a:p>
        </p:txBody>
      </p:sp>
    </p:spTree>
    <p:extLst>
      <p:ext uri="{BB962C8B-B14F-4D97-AF65-F5344CB8AC3E}">
        <p14:creationId xmlns:p14="http://schemas.microsoft.com/office/powerpoint/2010/main" val="3158053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749445" y="99832"/>
            <a:ext cx="8172315" cy="787557"/>
          </a:xfrm>
        </p:spPr>
        <p:txBody>
          <a:bodyPr/>
          <a:lstStyle/>
          <a:p>
            <a:r>
              <a:rPr lang="de-DE" sz="3200" dirty="0"/>
              <a:t>Bound-state beta decay of </a:t>
            </a:r>
            <a:r>
              <a:rPr lang="de-DE" sz="3200" baseline="30000" dirty="0"/>
              <a:t>205</a:t>
            </a:r>
            <a:r>
              <a:rPr lang="de-DE" sz="3200" dirty="0"/>
              <a:t>Tl</a:t>
            </a:r>
            <a:r>
              <a:rPr lang="de-DE" sz="3200" baseline="30000" dirty="0"/>
              <a:t>81+</a:t>
            </a:r>
          </a:p>
        </p:txBody>
      </p:sp>
      <p:sp>
        <p:nvSpPr>
          <p:cNvPr id="3" name="Slide Number Placeholder 2"/>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25CBDDA-5CCF-8748-8988-9DC6C8981774}" type="slidenum">
              <a:rPr kumimoji="0" lang="de-DE" sz="1000" b="0" i="0" u="none" strike="noStrike" kern="1200" cap="none" spc="0" normalizeH="0" baseline="0" noProof="0">
                <a:ln>
                  <a:noFill/>
                </a:ln>
                <a:solidFill>
                  <a:srgbClr val="333333"/>
                </a:solidFill>
                <a:effectLst/>
                <a:uLnTx/>
                <a:uFillTx/>
                <a:latin typeface="Arial"/>
                <a:ea typeface="+mn-ea"/>
                <a:cs typeface="Arial"/>
              </a:rPr>
              <a:pPr marL="0" marR="0" lvl="0" indent="0" algn="r" defTabSz="609585" rtl="0" eaLnBrk="1" fontAlgn="auto" latinLnBrk="0" hangingPunct="1">
                <a:lnSpc>
                  <a:spcPct val="100000"/>
                </a:lnSpc>
                <a:spcBef>
                  <a:spcPts val="0"/>
                </a:spcBef>
                <a:spcAft>
                  <a:spcPts val="0"/>
                </a:spcAft>
                <a:buClrTx/>
                <a:buSzTx/>
                <a:buFontTx/>
                <a:buNone/>
                <a:tabLst/>
                <a:defRPr/>
              </a:pPr>
              <a:t>11</a:t>
            </a:fld>
            <a:endParaRPr kumimoji="0" lang="de-DE" sz="1000" b="0" i="0" u="none" strike="noStrike" kern="1200" cap="none" spc="0" normalizeH="0" baseline="0" noProof="0">
              <a:ln>
                <a:noFill/>
              </a:ln>
              <a:solidFill>
                <a:srgbClr val="333333"/>
              </a:solidFill>
              <a:effectLst/>
              <a:uLnTx/>
              <a:uFillTx/>
              <a:latin typeface="Arial"/>
              <a:ea typeface="+mn-ea"/>
              <a:cs typeface="Arial"/>
            </a:endParaRPr>
          </a:p>
        </p:txBody>
      </p:sp>
      <p:sp>
        <p:nvSpPr>
          <p:cNvPr id="4" name="Footer Placeholder 3"/>
          <p:cNvSpPr>
            <a:spLocks noGrp="1"/>
          </p:cNvSpPr>
          <p:nvPr>
            <p:ph type="ftr" sz="quarter" idx="3"/>
          </p:nvPr>
        </p:nvSpPr>
        <p:spPr>
          <a:xfrm>
            <a:off x="5259425" y="6860961"/>
            <a:ext cx="4182132" cy="357157"/>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33333"/>
                </a:solidFill>
                <a:effectLst/>
                <a:uLnTx/>
                <a:uFillTx/>
                <a:latin typeface="Arial"/>
                <a:ea typeface="+mn-ea"/>
                <a:cs typeface="+mn-cs"/>
              </a:rPr>
              <a:t>15 Joint </a:t>
            </a:r>
            <a:r>
              <a:rPr kumimoji="0" lang="en-US" sz="1000" b="0" i="0" u="none" strike="noStrike" kern="1200" cap="none" spc="0" normalizeH="0" baseline="0" noProof="0" dirty="0" err="1">
                <a:ln>
                  <a:noFill/>
                </a:ln>
                <a:solidFill>
                  <a:srgbClr val="333333"/>
                </a:solidFill>
                <a:effectLst/>
                <a:uLnTx/>
                <a:uFillTx/>
                <a:latin typeface="Arial"/>
                <a:ea typeface="+mn-ea"/>
                <a:cs typeface="+mn-cs"/>
              </a:rPr>
              <a:t>Scientif</a:t>
            </a:r>
            <a:r>
              <a:rPr kumimoji="0" lang="en-US" sz="1000" b="0" i="0" u="none" strike="noStrike" kern="1200" cap="none" spc="0" normalizeH="0" baseline="0" noProof="0" dirty="0">
                <a:ln>
                  <a:noFill/>
                </a:ln>
                <a:solidFill>
                  <a:srgbClr val="333333"/>
                </a:solidFill>
                <a:effectLst/>
                <a:uLnTx/>
                <a:uFillTx/>
                <a:latin typeface="Arial"/>
                <a:ea typeface="+mn-ea"/>
                <a:cs typeface="+mn-cs"/>
              </a:rPr>
              <a:t> Council Meeting - Research </a:t>
            </a:r>
            <a:endParaRPr kumimoji="0" lang="de-DE" sz="1000" b="0" i="0" u="none" strike="noStrike" kern="1200" cap="none" spc="0" normalizeH="0" baseline="0" noProof="0" dirty="0">
              <a:ln>
                <a:noFill/>
              </a:ln>
              <a:solidFill>
                <a:srgbClr val="333333"/>
              </a:solidFill>
              <a:effectLst/>
              <a:uLnTx/>
              <a:uFillTx/>
              <a:latin typeface="Arial"/>
              <a:ea typeface="+mn-ea"/>
              <a:cs typeface="+mn-cs"/>
            </a:endParaRPr>
          </a:p>
        </p:txBody>
      </p:sp>
      <p:grpSp>
        <p:nvGrpSpPr>
          <p:cNvPr id="9" name="Group 8">
            <a:extLst>
              <a:ext uri="{FF2B5EF4-FFF2-40B4-BE49-F238E27FC236}">
                <a16:creationId xmlns:a16="http://schemas.microsoft.com/office/drawing/2014/main" id="{BE9FCE8E-7E45-2E89-6E4E-1EBDED6FCE84}"/>
              </a:ext>
            </a:extLst>
          </p:cNvPr>
          <p:cNvGrpSpPr>
            <a:grpSpLocks noChangeAspect="1"/>
          </p:cNvGrpSpPr>
          <p:nvPr/>
        </p:nvGrpSpPr>
        <p:grpSpPr>
          <a:xfrm>
            <a:off x="255983" y="1216972"/>
            <a:ext cx="7177367" cy="3194147"/>
            <a:chOff x="1779475" y="1899335"/>
            <a:chExt cx="10248710" cy="4560988"/>
          </a:xfrm>
        </p:grpSpPr>
        <p:pic>
          <p:nvPicPr>
            <p:cNvPr id="10" name="Picture 9">
              <a:extLst>
                <a:ext uri="{FF2B5EF4-FFF2-40B4-BE49-F238E27FC236}">
                  <a16:creationId xmlns:a16="http://schemas.microsoft.com/office/drawing/2014/main" id="{C304DED6-1E81-14B4-F73C-5DEE294FBD3F}"/>
                </a:ext>
              </a:extLst>
            </p:cNvPr>
            <p:cNvPicPr>
              <a:picLocks noChangeAspect="1"/>
            </p:cNvPicPr>
            <p:nvPr/>
          </p:nvPicPr>
          <p:blipFill>
            <a:blip r:embed="rId3"/>
            <a:stretch>
              <a:fillRect/>
            </a:stretch>
          </p:blipFill>
          <p:spPr>
            <a:xfrm rot="704044">
              <a:off x="1779475" y="1899335"/>
              <a:ext cx="7053306" cy="2474005"/>
            </a:xfrm>
            <a:prstGeom prst="rect">
              <a:avLst/>
            </a:prstGeom>
          </p:spPr>
        </p:pic>
        <p:pic>
          <p:nvPicPr>
            <p:cNvPr id="11" name="Picture 10">
              <a:extLst>
                <a:ext uri="{FF2B5EF4-FFF2-40B4-BE49-F238E27FC236}">
                  <a16:creationId xmlns:a16="http://schemas.microsoft.com/office/drawing/2014/main" id="{17565D9B-8A5B-CDDD-353B-D4ACEBF518E3}"/>
                </a:ext>
              </a:extLst>
            </p:cNvPr>
            <p:cNvPicPr>
              <a:picLocks noChangeAspect="1"/>
            </p:cNvPicPr>
            <p:nvPr/>
          </p:nvPicPr>
          <p:blipFill rotWithShape="1">
            <a:blip r:embed="rId4"/>
            <a:srcRect l="64531" t="18900"/>
            <a:stretch/>
          </p:blipFill>
          <p:spPr>
            <a:xfrm>
              <a:off x="8801100" y="2400300"/>
              <a:ext cx="3227085" cy="4060023"/>
            </a:xfrm>
            <a:prstGeom prst="rect">
              <a:avLst/>
            </a:prstGeom>
          </p:spPr>
        </p:pic>
      </p:grpSp>
      <p:pic>
        <p:nvPicPr>
          <p:cNvPr id="12" name="Picture 11">
            <a:extLst>
              <a:ext uri="{FF2B5EF4-FFF2-40B4-BE49-F238E27FC236}">
                <a16:creationId xmlns:a16="http://schemas.microsoft.com/office/drawing/2014/main" id="{CF10F78B-FEFC-90C6-8E4B-9EE2C93D78CB}"/>
              </a:ext>
            </a:extLst>
          </p:cNvPr>
          <p:cNvPicPr>
            <a:picLocks noChangeAspect="1"/>
          </p:cNvPicPr>
          <p:nvPr/>
        </p:nvPicPr>
        <p:blipFill>
          <a:blip r:embed="rId5"/>
          <a:stretch>
            <a:fillRect/>
          </a:stretch>
        </p:blipFill>
        <p:spPr>
          <a:xfrm>
            <a:off x="77961" y="3270538"/>
            <a:ext cx="5036317" cy="3209500"/>
          </a:xfrm>
          <a:prstGeom prst="rect">
            <a:avLst/>
          </a:prstGeom>
        </p:spPr>
      </p:pic>
      <p:sp>
        <p:nvSpPr>
          <p:cNvPr id="14" name="TextBox 13">
            <a:extLst>
              <a:ext uri="{FF2B5EF4-FFF2-40B4-BE49-F238E27FC236}">
                <a16:creationId xmlns:a16="http://schemas.microsoft.com/office/drawing/2014/main" id="{187C0FB8-F3D4-B2A3-BCAB-D6C56421000C}"/>
              </a:ext>
            </a:extLst>
          </p:cNvPr>
          <p:cNvSpPr txBox="1"/>
          <p:nvPr/>
        </p:nvSpPr>
        <p:spPr>
          <a:xfrm>
            <a:off x="2296110" y="5591852"/>
            <a:ext cx="2679364" cy="533351"/>
          </a:xfrm>
          <a:prstGeom prst="rect">
            <a:avLst/>
          </a:prstGeom>
        </p:spPr>
        <p:txBody>
          <a:bodyPr vert="horz" wrap="square" lIns="121920" tIns="60960" rIns="121920" bIns="6096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a:ea typeface="+mn-ea"/>
                <a:cs typeface="+mn-cs"/>
              </a:rPr>
              <a:t>ESR</a:t>
            </a:r>
            <a:r>
              <a:rPr kumimoji="0" lang="en-US" sz="1333" b="0" i="0" u="none" strike="noStrike" kern="1200" cap="none" spc="0" normalizeH="0" baseline="0" noProof="0" dirty="0">
                <a:ln>
                  <a:noFill/>
                </a:ln>
                <a:solidFill>
                  <a:prstClr val="black"/>
                </a:solidFill>
                <a:effectLst/>
                <a:uLnTx/>
                <a:uFillTx/>
                <a:latin typeface="Arial"/>
                <a:ea typeface="+mn-ea"/>
                <a:cs typeface="+mn-cs"/>
              </a:rPr>
              <a:t>:</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Storage times of up to 10 hours</a:t>
            </a:r>
          </a:p>
        </p:txBody>
      </p:sp>
      <p:pic>
        <p:nvPicPr>
          <p:cNvPr id="17" name="Picture 16">
            <a:extLst>
              <a:ext uri="{FF2B5EF4-FFF2-40B4-BE49-F238E27FC236}">
                <a16:creationId xmlns:a16="http://schemas.microsoft.com/office/drawing/2014/main" id="{2F97BC0E-F7DE-5DD5-5E6F-F585EA2521C6}"/>
              </a:ext>
            </a:extLst>
          </p:cNvPr>
          <p:cNvPicPr>
            <a:picLocks noChangeAspect="1"/>
          </p:cNvPicPr>
          <p:nvPr/>
        </p:nvPicPr>
        <p:blipFill>
          <a:blip r:embed="rId6"/>
          <a:stretch>
            <a:fillRect/>
          </a:stretch>
        </p:blipFill>
        <p:spPr>
          <a:xfrm>
            <a:off x="7156455" y="1332579"/>
            <a:ext cx="5097582" cy="1812723"/>
          </a:xfrm>
          <a:prstGeom prst="rect">
            <a:avLst/>
          </a:prstGeom>
        </p:spPr>
      </p:pic>
      <p:sp>
        <p:nvSpPr>
          <p:cNvPr id="19" name="Content Placeholder 2">
            <a:extLst>
              <a:ext uri="{FF2B5EF4-FFF2-40B4-BE49-F238E27FC236}">
                <a16:creationId xmlns:a16="http://schemas.microsoft.com/office/drawing/2014/main" id="{51DD4099-A9DC-B7BB-E3B8-FDBCC4EF1054}"/>
              </a:ext>
            </a:extLst>
          </p:cNvPr>
          <p:cNvSpPr txBox="1">
            <a:spLocks/>
          </p:cNvSpPr>
          <p:nvPr/>
        </p:nvSpPr>
        <p:spPr>
          <a:xfrm>
            <a:off x="7542258" y="1430810"/>
            <a:ext cx="1344895" cy="357157"/>
          </a:xfrm>
          <a:prstGeom prst="rect">
            <a:avLst/>
          </a:prstGeom>
          <a:solidFill>
            <a:schemeClr val="bg1"/>
          </a:solidFill>
        </p:spPr>
        <p:txBody>
          <a:bodyPr anchor="t" anchorCtr="0">
            <a:normAutofit/>
          </a:bodyPr>
          <a:lstStyle>
            <a:lvl1pPr marL="228600" indent="-228600" algn="l" defTabSz="914400" rtl="0" eaLnBrk="1" latinLnBrk="0" hangingPunct="1">
              <a:lnSpc>
                <a:spcPct val="90000"/>
              </a:lnSpc>
              <a:spcBef>
                <a:spcPts val="1000"/>
              </a:spcBef>
              <a:buClr>
                <a:srgbClr val="00B0F0"/>
              </a:buClr>
              <a:buFont typeface="Wingdings" pitchFamily="2" charset="2"/>
              <a:buChar char="§"/>
              <a:defRPr sz="32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00B0F0"/>
              </a:buClr>
              <a:buFont typeface="Wingdings" pitchFamily="2" charset="2"/>
              <a:buChar char="§"/>
              <a:defRPr sz="32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1219170" rtl="0" eaLnBrk="1" fontAlgn="auto" latinLnBrk="0" hangingPunct="1">
              <a:lnSpc>
                <a:spcPct val="90000"/>
              </a:lnSpc>
              <a:spcBef>
                <a:spcPts val="0"/>
              </a:spcBef>
              <a:spcAft>
                <a:spcPts val="4000"/>
              </a:spcAft>
              <a:buClr>
                <a:srgbClr val="00B0F0"/>
              </a:buClr>
              <a:buSzTx/>
              <a:buFont typeface="Wingdings" pitchFamily="2" charset="2"/>
              <a:buNone/>
              <a:tabLst/>
              <a:defRPr/>
            </a:pPr>
            <a:r>
              <a:rPr kumimoji="0" lang="en-AU" sz="1467" b="0" i="0" u="none" strike="noStrike" kern="1200" cap="none" spc="0" normalizeH="0" baseline="0" noProof="0" dirty="0">
                <a:ln>
                  <a:noFill/>
                </a:ln>
                <a:solidFill>
                  <a:prstClr val="black"/>
                </a:solidFill>
                <a:effectLst/>
                <a:uLnTx/>
                <a:uFillTx/>
                <a:latin typeface="Arial" charset="0"/>
                <a:cs typeface="Arial" charset="0"/>
              </a:rPr>
              <a:t>Accepted in</a:t>
            </a:r>
          </a:p>
        </p:txBody>
      </p:sp>
      <p:pic>
        <p:nvPicPr>
          <p:cNvPr id="21" name="Picture 2">
            <a:extLst>
              <a:ext uri="{FF2B5EF4-FFF2-40B4-BE49-F238E27FC236}">
                <a16:creationId xmlns:a16="http://schemas.microsoft.com/office/drawing/2014/main" id="{A42D5F1E-9F47-24D1-8A00-01BBD3D677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2257" y="1689472"/>
            <a:ext cx="1344895" cy="328817"/>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ED87C2CA-3338-83F0-7A0C-C7FBC4884147}"/>
              </a:ext>
            </a:extLst>
          </p:cNvPr>
          <p:cNvSpPr txBox="1"/>
          <p:nvPr/>
        </p:nvSpPr>
        <p:spPr>
          <a:xfrm>
            <a:off x="7374268" y="3138619"/>
            <a:ext cx="4678033" cy="1251946"/>
          </a:xfrm>
          <a:prstGeom prst="rect">
            <a:avLst/>
          </a:prstGeom>
        </p:spPr>
        <p:txBody>
          <a:bodyPr vert="horz" wrap="square" lIns="121920" tIns="60960" rIns="121920" bIns="6096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black"/>
                </a:solidFill>
                <a:effectLst/>
                <a:uLnTx/>
                <a:uFillTx/>
                <a:latin typeface="Arial"/>
                <a:ea typeface="+mn-ea"/>
                <a:cs typeface="+mn-cs"/>
              </a:rPr>
              <a:t>Combined with meteoritic data, new </a:t>
            </a:r>
            <a:r>
              <a:rPr kumimoji="0" lang="en-US" sz="1467" b="0" i="0" u="none" strike="noStrike" kern="1200" cap="none" spc="0" normalizeH="0" baseline="30000" noProof="0" dirty="0">
                <a:ln>
                  <a:noFill/>
                </a:ln>
                <a:solidFill>
                  <a:prstClr val="black"/>
                </a:solidFill>
                <a:effectLst/>
                <a:uLnTx/>
                <a:uFillTx/>
                <a:latin typeface="Arial"/>
                <a:ea typeface="+mn-ea"/>
                <a:cs typeface="+mn-cs"/>
              </a:rPr>
              <a:t>205</a:t>
            </a:r>
            <a:r>
              <a:rPr kumimoji="0" lang="en-US" sz="1467" b="0" i="0" u="none" strike="noStrike" kern="1200" cap="none" spc="0" normalizeH="0" baseline="0" noProof="0" dirty="0">
                <a:ln>
                  <a:noFill/>
                </a:ln>
                <a:solidFill>
                  <a:prstClr val="black"/>
                </a:solidFill>
                <a:effectLst/>
                <a:uLnTx/>
                <a:uFillTx/>
                <a:latin typeface="Arial"/>
                <a:ea typeface="+mn-ea"/>
                <a:cs typeface="+mn-cs"/>
              </a:rPr>
              <a:t>Pb and </a:t>
            </a:r>
            <a:r>
              <a:rPr kumimoji="0" lang="en-US" sz="1467" b="0" i="0" u="none" strike="noStrike" kern="1200" cap="none" spc="0" normalizeH="0" baseline="30000" noProof="0" dirty="0">
                <a:ln>
                  <a:noFill/>
                </a:ln>
                <a:solidFill>
                  <a:prstClr val="black"/>
                </a:solidFill>
                <a:effectLst/>
                <a:uLnTx/>
                <a:uFillTx/>
                <a:latin typeface="Arial"/>
                <a:ea typeface="+mn-ea"/>
                <a:cs typeface="+mn-cs"/>
              </a:rPr>
              <a:t>205</a:t>
            </a:r>
            <a:r>
              <a:rPr kumimoji="0" lang="en-US" sz="1467" b="0" i="0" u="none" strike="noStrike" kern="1200" cap="none" spc="0" normalizeH="0" baseline="0" noProof="0" dirty="0">
                <a:ln>
                  <a:noFill/>
                </a:ln>
                <a:solidFill>
                  <a:prstClr val="black"/>
                </a:solidFill>
                <a:effectLst/>
                <a:uLnTx/>
                <a:uFillTx/>
                <a:latin typeface="Arial"/>
                <a:ea typeface="+mn-ea"/>
                <a:cs typeface="+mn-cs"/>
              </a:rPr>
              <a:t>Tl decay rates in plasmas, and astrophysical simulations, </a:t>
            </a:r>
            <a:r>
              <a:rPr kumimoji="0" lang="en-US" sz="1467" b="1" i="0" u="none" strike="noStrike" kern="1200" cap="none" spc="0" normalizeH="0" baseline="0" noProof="0" dirty="0">
                <a:ln>
                  <a:noFill/>
                </a:ln>
                <a:solidFill>
                  <a:prstClr val="black"/>
                </a:solidFill>
                <a:effectLst/>
                <a:uLnTx/>
                <a:uFillTx/>
                <a:latin typeface="Arial"/>
                <a:ea typeface="+mn-ea"/>
                <a:cs typeface="+mn-cs"/>
              </a:rPr>
              <a:t>the isolation time </a:t>
            </a:r>
            <a:r>
              <a:rPr kumimoji="0" lang="en-US" sz="1467" b="0" i="0" u="none" strike="noStrike" kern="1200" cap="none" spc="0" normalizeH="0" baseline="0" noProof="0" dirty="0">
                <a:ln>
                  <a:noFill/>
                </a:ln>
                <a:solidFill>
                  <a:prstClr val="black"/>
                </a:solidFill>
                <a:effectLst/>
                <a:uLnTx/>
                <a:uFillTx/>
                <a:latin typeface="Arial"/>
                <a:ea typeface="+mn-ea"/>
                <a:cs typeface="+mn-cs"/>
              </a:rPr>
              <a:t>of the solar matter from the last synthesis of </a:t>
            </a:r>
            <a:r>
              <a:rPr kumimoji="0" lang="en-US" sz="1467" b="0" i="0" u="none" strike="noStrike" kern="1200" cap="none" spc="0" normalizeH="0" baseline="30000" noProof="0" dirty="0">
                <a:ln>
                  <a:noFill/>
                </a:ln>
                <a:solidFill>
                  <a:prstClr val="black"/>
                </a:solidFill>
                <a:effectLst/>
                <a:uLnTx/>
                <a:uFillTx/>
                <a:latin typeface="Arial"/>
                <a:ea typeface="+mn-ea"/>
                <a:cs typeface="+mn-cs"/>
              </a:rPr>
              <a:t>205</a:t>
            </a:r>
            <a:r>
              <a:rPr kumimoji="0" lang="en-US" sz="1467" b="0" i="0" u="none" strike="noStrike" kern="1200" cap="none" spc="0" normalizeH="0" baseline="0" noProof="0" dirty="0">
                <a:ln>
                  <a:noFill/>
                </a:ln>
                <a:solidFill>
                  <a:prstClr val="black"/>
                </a:solidFill>
                <a:effectLst/>
                <a:uLnTx/>
                <a:uFillTx/>
                <a:latin typeface="Arial"/>
                <a:ea typeface="+mn-ea"/>
                <a:cs typeface="+mn-cs"/>
              </a:rPr>
              <a:t>Pb is for the first time positive! </a:t>
            </a:r>
          </a:p>
        </p:txBody>
      </p:sp>
      <p:sp>
        <p:nvSpPr>
          <p:cNvPr id="24" name="TextBox 23">
            <a:extLst>
              <a:ext uri="{FF2B5EF4-FFF2-40B4-BE49-F238E27FC236}">
                <a16:creationId xmlns:a16="http://schemas.microsoft.com/office/drawing/2014/main" id="{7693DCBD-ED45-3F3B-3520-5B4FFDA8F750}"/>
              </a:ext>
            </a:extLst>
          </p:cNvPr>
          <p:cNvSpPr txBox="1"/>
          <p:nvPr/>
        </p:nvSpPr>
        <p:spPr>
          <a:xfrm>
            <a:off x="8423783" y="4106531"/>
            <a:ext cx="3336811" cy="328231"/>
          </a:xfrm>
          <a:prstGeom prst="rect">
            <a:avLst/>
          </a:prstGeom>
        </p:spPr>
        <p:txBody>
          <a:bodyPr vert="horz" wrap="none" lIns="121920" tIns="60960" rIns="121920" bIns="6096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1" u="none" strike="noStrike" kern="1200" cap="none" spc="0" normalizeH="0" baseline="0" noProof="0" dirty="0">
                <a:ln>
                  <a:noFill/>
                </a:ln>
                <a:solidFill>
                  <a:prstClr val="black"/>
                </a:solidFill>
                <a:effectLst/>
                <a:uLnTx/>
                <a:uFillTx/>
                <a:latin typeface="Arial"/>
                <a:ea typeface="+mn-ea"/>
                <a:cs typeface="+mn-cs"/>
              </a:rPr>
              <a:t>G. Leckenby et al., Nature (2024) in print</a:t>
            </a:r>
          </a:p>
        </p:txBody>
      </p:sp>
      <p:sp>
        <p:nvSpPr>
          <p:cNvPr id="25" name="TextBox 24">
            <a:extLst>
              <a:ext uri="{FF2B5EF4-FFF2-40B4-BE49-F238E27FC236}">
                <a16:creationId xmlns:a16="http://schemas.microsoft.com/office/drawing/2014/main" id="{F775BA76-8196-D278-4D1E-3EA081563BEF}"/>
              </a:ext>
            </a:extLst>
          </p:cNvPr>
          <p:cNvSpPr txBox="1"/>
          <p:nvPr/>
        </p:nvSpPr>
        <p:spPr>
          <a:xfrm>
            <a:off x="7350491" y="4555615"/>
            <a:ext cx="4820623" cy="1251946"/>
          </a:xfrm>
          <a:prstGeom prst="rect">
            <a:avLst/>
          </a:prstGeom>
        </p:spPr>
        <p:txBody>
          <a:bodyPr vert="horz" wrap="square" lIns="121920" tIns="60960" rIns="121920" bIns="6096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black"/>
                </a:solidFill>
                <a:effectLst/>
                <a:uLnTx/>
                <a:uFillTx/>
                <a:latin typeface="Arial"/>
                <a:ea typeface="+mn-ea"/>
                <a:cs typeface="+mn-cs"/>
              </a:rPr>
              <a:t>Combined with new neutrino capture rates, the new </a:t>
            </a:r>
            <a:r>
              <a:rPr kumimoji="0" lang="en-US" sz="1467" b="0" i="0" u="none" strike="noStrike" kern="1200" cap="none" spc="0" normalizeH="0" baseline="30000" noProof="0" dirty="0">
                <a:ln>
                  <a:noFill/>
                </a:ln>
                <a:solidFill>
                  <a:prstClr val="black"/>
                </a:solidFill>
                <a:effectLst/>
                <a:uLnTx/>
                <a:uFillTx/>
                <a:latin typeface="Arial"/>
                <a:ea typeface="+mn-ea"/>
                <a:cs typeface="+mn-cs"/>
              </a:rPr>
              <a:t>205</a:t>
            </a:r>
            <a:r>
              <a:rPr kumimoji="0" lang="en-US" sz="1467" b="0" i="0" u="none" strike="noStrike" kern="1200" cap="none" spc="0" normalizeH="0" baseline="0" noProof="0" dirty="0">
                <a:ln>
                  <a:noFill/>
                </a:ln>
                <a:solidFill>
                  <a:prstClr val="black"/>
                </a:solidFill>
                <a:effectLst/>
                <a:uLnTx/>
                <a:uFillTx/>
                <a:latin typeface="Arial"/>
                <a:ea typeface="+mn-ea"/>
                <a:cs typeface="+mn-cs"/>
              </a:rPr>
              <a:t>Tl decay constant sets precise constraints on the production of </a:t>
            </a:r>
            <a:r>
              <a:rPr kumimoji="0" lang="en-US" sz="1467" b="0" i="0" u="none" strike="noStrike" kern="1200" cap="none" spc="0" normalizeH="0" baseline="30000" noProof="0" dirty="0">
                <a:ln>
                  <a:noFill/>
                </a:ln>
                <a:solidFill>
                  <a:prstClr val="black"/>
                </a:solidFill>
                <a:effectLst/>
                <a:uLnTx/>
                <a:uFillTx/>
                <a:latin typeface="Arial"/>
                <a:ea typeface="+mn-ea"/>
                <a:cs typeface="+mn-cs"/>
              </a:rPr>
              <a:t>205</a:t>
            </a:r>
            <a:r>
              <a:rPr kumimoji="0" lang="en-US" sz="1467" b="0" i="0" u="none" strike="noStrike" kern="1200" cap="none" spc="0" normalizeH="0" baseline="0" noProof="0" dirty="0">
                <a:ln>
                  <a:noFill/>
                </a:ln>
                <a:solidFill>
                  <a:prstClr val="black"/>
                </a:solidFill>
                <a:effectLst/>
                <a:uLnTx/>
                <a:uFillTx/>
                <a:latin typeface="Arial"/>
                <a:ea typeface="+mn-ea"/>
                <a:cs typeface="+mn-cs"/>
              </a:rPr>
              <a:t>Pb by solar pp neutrinos, and thus for the LOREX project aiming at measuring </a:t>
            </a:r>
            <a:r>
              <a:rPr kumimoji="0" lang="en-US" sz="1467" b="0" i="0" u="none" strike="noStrike" kern="1200" cap="none" spc="0" normalizeH="0" baseline="30000" noProof="0" dirty="0">
                <a:ln>
                  <a:noFill/>
                </a:ln>
                <a:solidFill>
                  <a:prstClr val="black"/>
                </a:solidFill>
                <a:effectLst/>
                <a:uLnTx/>
                <a:uFillTx/>
                <a:latin typeface="Arial"/>
                <a:ea typeface="+mn-ea"/>
                <a:cs typeface="+mn-cs"/>
              </a:rPr>
              <a:t>205</a:t>
            </a:r>
            <a:r>
              <a:rPr kumimoji="0" lang="en-US" sz="1467" b="0" i="0" u="none" strike="noStrike" kern="1200" cap="none" spc="0" normalizeH="0" baseline="0" noProof="0" dirty="0">
                <a:ln>
                  <a:noFill/>
                </a:ln>
                <a:solidFill>
                  <a:prstClr val="black"/>
                </a:solidFill>
                <a:effectLst/>
                <a:uLnTx/>
                <a:uFillTx/>
                <a:latin typeface="Arial"/>
                <a:ea typeface="+mn-ea"/>
                <a:cs typeface="+mn-cs"/>
              </a:rPr>
              <a:t>Pb in lorandite minerals</a:t>
            </a:r>
          </a:p>
        </p:txBody>
      </p:sp>
      <p:sp>
        <p:nvSpPr>
          <p:cNvPr id="26" name="TextBox 25">
            <a:extLst>
              <a:ext uri="{FF2B5EF4-FFF2-40B4-BE49-F238E27FC236}">
                <a16:creationId xmlns:a16="http://schemas.microsoft.com/office/drawing/2014/main" id="{A4DC4109-2CB1-2644-6A9B-84CB31F8788B}"/>
              </a:ext>
            </a:extLst>
          </p:cNvPr>
          <p:cNvSpPr txBox="1"/>
          <p:nvPr/>
        </p:nvSpPr>
        <p:spPr>
          <a:xfrm>
            <a:off x="7954497" y="5680991"/>
            <a:ext cx="3926844" cy="328231"/>
          </a:xfrm>
          <a:prstGeom prst="rect">
            <a:avLst/>
          </a:prstGeom>
        </p:spPr>
        <p:txBody>
          <a:bodyPr vert="horz" wrap="none" lIns="121920" tIns="60960" rIns="121920" bIns="6096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33" b="0" i="1" u="none" strike="noStrike" kern="1200" cap="none" spc="0" normalizeH="0" baseline="0" noProof="0" dirty="0">
                <a:ln>
                  <a:noFill/>
                </a:ln>
                <a:solidFill>
                  <a:prstClr val="black"/>
                </a:solidFill>
                <a:effectLst/>
                <a:uLnTx/>
                <a:uFillTx/>
                <a:latin typeface="Arial"/>
                <a:ea typeface="+mn-ea"/>
                <a:cs typeface="+mn-cs"/>
              </a:rPr>
              <a:t>R. S. Sidhu et al., Phys. Rev. Lett. (2024) in print</a:t>
            </a:r>
          </a:p>
        </p:txBody>
      </p:sp>
      <p:pic>
        <p:nvPicPr>
          <p:cNvPr id="27" name="Picture 13">
            <a:extLst>
              <a:ext uri="{FF2B5EF4-FFF2-40B4-BE49-F238E27FC236}">
                <a16:creationId xmlns:a16="http://schemas.microsoft.com/office/drawing/2014/main" id="{5A422BF5-291C-E02D-7753-E0D94D6C20B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16034" y="5964024"/>
            <a:ext cx="554079" cy="55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 descr="https://www.gsi.de/fileadmin/_processed_/4/4/csm_sparclogo_bc5be07c61.jpg">
            <a:extLst>
              <a:ext uri="{FF2B5EF4-FFF2-40B4-BE49-F238E27FC236}">
                <a16:creationId xmlns:a16="http://schemas.microsoft.com/office/drawing/2014/main" id="{2F4A3405-496F-C3D1-DD77-FD81F8BCF39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52554" y="6004872"/>
            <a:ext cx="1675732" cy="47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
            <a:extLst>
              <a:ext uri="{FF2B5EF4-FFF2-40B4-BE49-F238E27FC236}">
                <a16:creationId xmlns:a16="http://schemas.microsoft.com/office/drawing/2014/main" id="{43A3209D-B31D-8909-EC6E-6AB88F5CB3F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21760" y="5980056"/>
            <a:ext cx="538293" cy="544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Grafik 1">
            <a:extLst>
              <a:ext uri="{FF2B5EF4-FFF2-40B4-BE49-F238E27FC236}">
                <a16:creationId xmlns:a16="http://schemas.microsoft.com/office/drawing/2014/main" id="{90FA4FCE-BCE6-650B-2DB8-A2340449B228}"/>
              </a:ext>
            </a:extLst>
          </p:cNvPr>
          <p:cNvPicPr>
            <a:picLocks/>
          </p:cNvPicPr>
          <p:nvPr/>
        </p:nvPicPr>
        <p:blipFill>
          <a:blip r:embed="rId11" cstate="screen">
            <a:extLst>
              <a:ext uri="{28A0092B-C50C-407E-A947-70E740481C1C}">
                <a14:useLocalDpi xmlns:a14="http://schemas.microsoft.com/office/drawing/2010/main"/>
              </a:ext>
            </a:extLst>
          </a:blip>
          <a:stretch>
            <a:fillRect/>
          </a:stretch>
        </p:blipFill>
        <p:spPr>
          <a:xfrm>
            <a:off x="8825183" y="25094"/>
            <a:ext cx="1232747" cy="1232747"/>
          </a:xfrm>
          <a:prstGeom prst="rect">
            <a:avLst/>
          </a:prstGeom>
        </p:spPr>
      </p:pic>
      <p:pic>
        <p:nvPicPr>
          <p:cNvPr id="6" name="Picture 5" descr="A black and red text with a white background&#10;&#10;Description automatically generated">
            <a:extLst>
              <a:ext uri="{FF2B5EF4-FFF2-40B4-BE49-F238E27FC236}">
                <a16:creationId xmlns:a16="http://schemas.microsoft.com/office/drawing/2014/main" id="{0C8F9ADC-25C6-E8FF-8CF3-A3AD26D93D7E}"/>
              </a:ext>
            </a:extLst>
          </p:cNvPr>
          <p:cNvPicPr>
            <a:picLocks noChangeAspect="1"/>
          </p:cNvPicPr>
          <p:nvPr/>
        </p:nvPicPr>
        <p:blipFill>
          <a:blip r:embed="rId12"/>
          <a:stretch>
            <a:fillRect/>
          </a:stretch>
        </p:blipFill>
        <p:spPr>
          <a:xfrm>
            <a:off x="10600332" y="6012531"/>
            <a:ext cx="881797" cy="480000"/>
          </a:xfrm>
          <a:prstGeom prst="rect">
            <a:avLst/>
          </a:prstGeom>
        </p:spPr>
      </p:pic>
      <p:pic>
        <p:nvPicPr>
          <p:cNvPr id="8" name="Picture 7" descr="A logo of a skin condition&#10;&#10;Description automatically generated">
            <a:extLst>
              <a:ext uri="{FF2B5EF4-FFF2-40B4-BE49-F238E27FC236}">
                <a16:creationId xmlns:a16="http://schemas.microsoft.com/office/drawing/2014/main" id="{44E533CF-1F8E-CCFF-BED7-AEE6CF7AB19A}"/>
              </a:ext>
            </a:extLst>
          </p:cNvPr>
          <p:cNvPicPr>
            <a:picLocks noChangeAspect="1"/>
          </p:cNvPicPr>
          <p:nvPr/>
        </p:nvPicPr>
        <p:blipFill>
          <a:blip r:embed="rId13"/>
          <a:stretch>
            <a:fillRect/>
          </a:stretch>
        </p:blipFill>
        <p:spPr>
          <a:xfrm>
            <a:off x="11530040" y="5959156"/>
            <a:ext cx="661961" cy="480000"/>
          </a:xfrm>
          <a:prstGeom prst="rect">
            <a:avLst/>
          </a:prstGeom>
        </p:spPr>
      </p:pic>
      <p:pic>
        <p:nvPicPr>
          <p:cNvPr id="5" name="図 8">
            <a:extLst>
              <a:ext uri="{FF2B5EF4-FFF2-40B4-BE49-F238E27FC236}">
                <a16:creationId xmlns:a16="http://schemas.microsoft.com/office/drawing/2014/main" id="{307ADB00-6D06-8733-8361-64B811FE5F89}"/>
              </a:ext>
            </a:extLst>
          </p:cNvPr>
          <p:cNvPicPr>
            <a:picLocks noChangeAspect="1"/>
          </p:cNvPicPr>
          <p:nvPr/>
        </p:nvPicPr>
        <p:blipFill>
          <a:blip r:embed="rId14"/>
          <a:stretch>
            <a:fillRect/>
          </a:stretch>
        </p:blipFill>
        <p:spPr>
          <a:xfrm>
            <a:off x="0" y="638"/>
            <a:ext cx="1466357" cy="1782188"/>
          </a:xfrm>
          <a:prstGeom prst="rect">
            <a:avLst/>
          </a:prstGeom>
        </p:spPr>
      </p:pic>
      <p:sp>
        <p:nvSpPr>
          <p:cNvPr id="7" name="TextBox 6">
            <a:extLst>
              <a:ext uri="{FF2B5EF4-FFF2-40B4-BE49-F238E27FC236}">
                <a16:creationId xmlns:a16="http://schemas.microsoft.com/office/drawing/2014/main" id="{9D77BF13-A37F-A103-1A5A-53445F3BEA19}"/>
              </a:ext>
            </a:extLst>
          </p:cNvPr>
          <p:cNvSpPr txBox="1"/>
          <p:nvPr/>
        </p:nvSpPr>
        <p:spPr>
          <a:xfrm>
            <a:off x="3038069" y="5010424"/>
            <a:ext cx="2076209" cy="707886"/>
          </a:xfrm>
          <a:prstGeom prst="rect">
            <a:avLst/>
          </a:prstGeom>
        </p:spPr>
        <p:txBody>
          <a:bodyPr vert="horz"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a:ea typeface="+mn-ea"/>
                <a:cs typeface="+mn-cs"/>
              </a:rPr>
              <a:t>T</a:t>
            </a:r>
            <a:r>
              <a:rPr kumimoji="0" lang="en-GB" sz="2000" b="0" i="0" u="none" strike="noStrike" kern="1200" cap="none" spc="0" normalizeH="0" baseline="-25000" noProof="0" dirty="0">
                <a:ln>
                  <a:noFill/>
                </a:ln>
                <a:solidFill>
                  <a:prstClr val="black"/>
                </a:solidFill>
                <a:effectLst/>
                <a:uLnTx/>
                <a:uFillTx/>
                <a:latin typeface="Arial"/>
                <a:ea typeface="+mn-ea"/>
                <a:cs typeface="+mn-cs"/>
              </a:rPr>
              <a:t>1/2</a:t>
            </a:r>
            <a:r>
              <a:rPr kumimoji="0" lang="en-GB" sz="2000" b="0" i="0" u="none" strike="noStrike" kern="1200" cap="none" spc="0" normalizeH="0" baseline="30000" noProof="0" dirty="0">
                <a:ln>
                  <a:noFill/>
                </a:ln>
                <a:solidFill>
                  <a:prstClr val="black"/>
                </a:solidFill>
                <a:effectLst/>
                <a:uLnTx/>
                <a:uFillTx/>
                <a:latin typeface="Arial"/>
                <a:ea typeface="+mn-ea"/>
                <a:cs typeface="+mn-cs"/>
              </a:rPr>
              <a:t>the</a:t>
            </a:r>
            <a:r>
              <a:rPr kumimoji="0" lang="en-GB" sz="2000" b="0" i="0" u="none" strike="noStrike" kern="1200" cap="none" spc="0" normalizeH="0" baseline="0" noProof="0" dirty="0">
                <a:ln>
                  <a:noFill/>
                </a:ln>
                <a:solidFill>
                  <a:prstClr val="black"/>
                </a:solidFill>
                <a:effectLst/>
                <a:uLnTx/>
                <a:uFillTx/>
                <a:latin typeface="Arial"/>
                <a:ea typeface="+mn-ea"/>
                <a:cs typeface="+mn-cs"/>
              </a:rPr>
              <a:t> =122 days</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a:ea typeface="+mn-ea"/>
                <a:cs typeface="+mn-cs"/>
              </a:rPr>
              <a:t>T</a:t>
            </a:r>
            <a:r>
              <a:rPr kumimoji="0" lang="en-GB" sz="2000" b="0" i="0" u="none" strike="noStrike" kern="1200" cap="none" spc="0" normalizeH="0" baseline="-25000" noProof="0" dirty="0">
                <a:ln>
                  <a:noFill/>
                </a:ln>
                <a:solidFill>
                  <a:prstClr val="black"/>
                </a:solidFill>
                <a:effectLst/>
                <a:uLnTx/>
                <a:uFillTx/>
                <a:latin typeface="Arial"/>
                <a:ea typeface="+mn-ea"/>
                <a:cs typeface="+mn-cs"/>
              </a:rPr>
              <a:t>1/2</a:t>
            </a:r>
            <a:r>
              <a:rPr kumimoji="0" lang="en-GB" sz="2000" b="0" i="0" u="none" strike="noStrike" kern="1200" cap="none" spc="0" normalizeH="0" baseline="30000" noProof="0" dirty="0">
                <a:ln>
                  <a:noFill/>
                </a:ln>
                <a:solidFill>
                  <a:prstClr val="black"/>
                </a:solidFill>
                <a:effectLst/>
                <a:uLnTx/>
                <a:uFillTx/>
                <a:latin typeface="Arial"/>
                <a:ea typeface="+mn-ea"/>
                <a:cs typeface="+mn-cs"/>
              </a:rPr>
              <a:t>exp</a:t>
            </a:r>
            <a:r>
              <a:rPr kumimoji="0" lang="en-GB" sz="2000" b="0" i="0" u="none" strike="noStrike" kern="1200" cap="none" spc="0" normalizeH="0" baseline="0" noProof="0" dirty="0">
                <a:ln>
                  <a:noFill/>
                </a:ln>
                <a:solidFill>
                  <a:prstClr val="black"/>
                </a:solidFill>
                <a:effectLst/>
                <a:uLnTx/>
                <a:uFillTx/>
                <a:latin typeface="Arial"/>
                <a:ea typeface="+mn-ea"/>
                <a:cs typeface="+mn-cs"/>
              </a:rPr>
              <a:t>=291 days</a:t>
            </a:r>
          </a:p>
        </p:txBody>
      </p:sp>
      <p:pic>
        <p:nvPicPr>
          <p:cNvPr id="13" name="Picture 8" descr="NUSTAR-Logo">
            <a:extLst>
              <a:ext uri="{FF2B5EF4-FFF2-40B4-BE49-F238E27FC236}">
                <a16:creationId xmlns:a16="http://schemas.microsoft.com/office/drawing/2014/main" id="{433B49B3-9BDB-2124-AD19-B65BF0FCB0AA}"/>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0149394" y="20388"/>
            <a:ext cx="1731947" cy="129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5749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NUSTAR-Logo">
            <a:extLst>
              <a:ext uri="{FF2B5EF4-FFF2-40B4-BE49-F238E27FC236}">
                <a16:creationId xmlns:a16="http://schemas.microsoft.com/office/drawing/2014/main" id="{F0C1B6D6-1A6C-B2CB-C94D-683A7872E6B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570910" y="0"/>
            <a:ext cx="1279999" cy="9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a:extLst>
              <a:ext uri="{FF2B5EF4-FFF2-40B4-BE49-F238E27FC236}">
                <a16:creationId xmlns:a16="http://schemas.microsoft.com/office/drawing/2014/main" id="{6F24CE00-4414-9A08-B26E-E72CF1E4DF95}"/>
              </a:ext>
            </a:extLst>
          </p:cNvPr>
          <p:cNvSpPr>
            <a:spLocks noGrp="1"/>
          </p:cNvSpPr>
          <p:nvPr>
            <p:ph type="title"/>
          </p:nvPr>
        </p:nvSpPr>
        <p:spPr>
          <a:xfrm>
            <a:off x="1394760" y="211801"/>
            <a:ext cx="10575567" cy="1327833"/>
          </a:xfrm>
          <a:solidFill>
            <a:schemeClr val="bg1"/>
          </a:solidFill>
        </p:spPr>
        <p:txBody>
          <a:bodyPr/>
          <a:lstStyle/>
          <a:p>
            <a:r>
              <a:rPr lang="en-GB" sz="3200" dirty="0"/>
              <a:t>FATIMA result: </a:t>
            </a:r>
            <a:br>
              <a:rPr lang="en-GB" sz="3200" dirty="0"/>
            </a:br>
            <a:r>
              <a:rPr lang="en-GB" sz="3200" dirty="0"/>
              <a:t>Prolate-oblate shape transition at </a:t>
            </a:r>
            <a:r>
              <a:rPr lang="en-GB" sz="3200" baseline="30000" dirty="0"/>
              <a:t>190</a:t>
            </a:r>
            <a:r>
              <a:rPr lang="en-GB" sz="3200" dirty="0"/>
              <a:t>W</a:t>
            </a:r>
            <a:r>
              <a:rPr lang="en-GB" sz="3200" baseline="-25000" dirty="0"/>
              <a:t>116  </a:t>
            </a:r>
            <a:br>
              <a:rPr lang="en-GB" sz="3200" baseline="-25000" dirty="0"/>
            </a:br>
            <a:r>
              <a:rPr lang="en-GB" sz="3200" baseline="-25000" dirty="0"/>
              <a:t>				</a:t>
            </a:r>
            <a:endParaRPr lang="en-GB" sz="3200" dirty="0">
              <a:solidFill>
                <a:srgbClr val="FF0000"/>
              </a:solidFill>
            </a:endParaRPr>
          </a:p>
        </p:txBody>
      </p:sp>
      <p:pic>
        <p:nvPicPr>
          <p:cNvPr id="9" name="Picture 8">
            <a:extLst>
              <a:ext uri="{FF2B5EF4-FFF2-40B4-BE49-F238E27FC236}">
                <a16:creationId xmlns:a16="http://schemas.microsoft.com/office/drawing/2014/main" id="{180EF2AB-66CC-4F4D-91C3-5A6D6EDD2694}"/>
              </a:ext>
            </a:extLst>
          </p:cNvPr>
          <p:cNvPicPr>
            <a:picLocks noChangeAspect="1"/>
          </p:cNvPicPr>
          <p:nvPr/>
        </p:nvPicPr>
        <p:blipFill>
          <a:blip r:embed="rId3"/>
          <a:stretch/>
        </p:blipFill>
        <p:spPr bwMode="auto">
          <a:xfrm>
            <a:off x="0" y="1484528"/>
            <a:ext cx="4460386" cy="3345286"/>
          </a:xfrm>
          <a:prstGeom prst="rect">
            <a:avLst/>
          </a:prstGeom>
        </p:spPr>
      </p:pic>
      <p:sp>
        <p:nvSpPr>
          <p:cNvPr id="2" name="TextBox 1">
            <a:extLst>
              <a:ext uri="{FF2B5EF4-FFF2-40B4-BE49-F238E27FC236}">
                <a16:creationId xmlns:a16="http://schemas.microsoft.com/office/drawing/2014/main" id="{BBD9D01A-9294-6B40-938A-4A87E2469CFE}"/>
              </a:ext>
            </a:extLst>
          </p:cNvPr>
          <p:cNvSpPr txBox="1"/>
          <p:nvPr/>
        </p:nvSpPr>
        <p:spPr>
          <a:xfrm>
            <a:off x="148557" y="5373472"/>
            <a:ext cx="3272050" cy="707886"/>
          </a:xfrm>
          <a:prstGeom prst="rect">
            <a:avLst/>
          </a:prstGeom>
        </p:spPr>
        <p:txBody>
          <a:bodyPr vert="horz"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prstClr val="black"/>
                </a:solidFill>
                <a:effectLst/>
                <a:uLnTx/>
                <a:uFillTx/>
                <a:latin typeface="Arial"/>
                <a:ea typeface="+mn-ea"/>
                <a:cs typeface="+mn-cs"/>
              </a:rPr>
              <a:t>Hybrid array for fast-timing </a:t>
            </a:r>
            <a:endParaRPr kumimoji="0" lang="en-GB" sz="2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prstClr val="black"/>
                </a:solidFill>
                <a:effectLst/>
                <a:uLnTx/>
                <a:uFillTx/>
                <a:latin typeface="Arial"/>
                <a:ea typeface="+mn-ea"/>
                <a:cs typeface="+mn-cs"/>
              </a:rPr>
              <a:t>measurements </a:t>
            </a:r>
          </a:p>
        </p:txBody>
      </p:sp>
      <p:pic>
        <p:nvPicPr>
          <p:cNvPr id="14" name="Grafik 36">
            <a:extLst>
              <a:ext uri="{FF2B5EF4-FFF2-40B4-BE49-F238E27FC236}">
                <a16:creationId xmlns:a16="http://schemas.microsoft.com/office/drawing/2014/main" id="{DCE8618C-8329-1C09-6855-B6F78171DAF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2796" y="12490"/>
            <a:ext cx="1135566" cy="1135566"/>
          </a:xfrm>
          <a:prstGeom prst="rect">
            <a:avLst/>
          </a:prstGeom>
        </p:spPr>
      </p:pic>
      <p:pic>
        <p:nvPicPr>
          <p:cNvPr id="19" name="Picture 18">
            <a:extLst>
              <a:ext uri="{FF2B5EF4-FFF2-40B4-BE49-F238E27FC236}">
                <a16:creationId xmlns:a16="http://schemas.microsoft.com/office/drawing/2014/main" id="{BEB74A49-119D-780D-4784-250F01C34CCC}"/>
              </a:ext>
            </a:extLst>
          </p:cNvPr>
          <p:cNvPicPr>
            <a:picLocks noChangeAspect="1"/>
          </p:cNvPicPr>
          <p:nvPr/>
        </p:nvPicPr>
        <p:blipFill>
          <a:blip r:embed="rId5"/>
          <a:stretch>
            <a:fillRect/>
          </a:stretch>
        </p:blipFill>
        <p:spPr>
          <a:xfrm>
            <a:off x="8030786" y="985275"/>
            <a:ext cx="8490056" cy="2791567"/>
          </a:xfrm>
          <a:prstGeom prst="rect">
            <a:avLst/>
          </a:prstGeom>
        </p:spPr>
      </p:pic>
      <p:pic>
        <p:nvPicPr>
          <p:cNvPr id="23" name="Picture 22">
            <a:extLst>
              <a:ext uri="{FF2B5EF4-FFF2-40B4-BE49-F238E27FC236}">
                <a16:creationId xmlns:a16="http://schemas.microsoft.com/office/drawing/2014/main" id="{B6C8A88F-E751-E053-128C-75995FFE4C7D}"/>
              </a:ext>
            </a:extLst>
          </p:cNvPr>
          <p:cNvPicPr>
            <a:picLocks noChangeAspect="1"/>
          </p:cNvPicPr>
          <p:nvPr/>
        </p:nvPicPr>
        <p:blipFill>
          <a:blip r:embed="rId6"/>
          <a:stretch>
            <a:fillRect/>
          </a:stretch>
        </p:blipFill>
        <p:spPr>
          <a:xfrm>
            <a:off x="4434025" y="981788"/>
            <a:ext cx="3542101" cy="2622329"/>
          </a:xfrm>
          <a:prstGeom prst="rect">
            <a:avLst/>
          </a:prstGeom>
        </p:spPr>
      </p:pic>
      <p:pic>
        <p:nvPicPr>
          <p:cNvPr id="27" name="Picture 26">
            <a:extLst>
              <a:ext uri="{FF2B5EF4-FFF2-40B4-BE49-F238E27FC236}">
                <a16:creationId xmlns:a16="http://schemas.microsoft.com/office/drawing/2014/main" id="{C278B685-8FDD-1300-C873-DD2FD58B77FA}"/>
              </a:ext>
            </a:extLst>
          </p:cNvPr>
          <p:cNvPicPr>
            <a:picLocks noChangeAspect="1"/>
          </p:cNvPicPr>
          <p:nvPr/>
        </p:nvPicPr>
        <p:blipFill>
          <a:blip r:embed="rId7"/>
          <a:stretch>
            <a:fillRect/>
          </a:stretch>
        </p:blipFill>
        <p:spPr>
          <a:xfrm>
            <a:off x="7896449" y="3769867"/>
            <a:ext cx="3806617" cy="2580496"/>
          </a:xfrm>
          <a:prstGeom prst="rect">
            <a:avLst/>
          </a:prstGeom>
        </p:spPr>
      </p:pic>
      <p:sp>
        <p:nvSpPr>
          <p:cNvPr id="31" name="TextBox 30">
            <a:extLst>
              <a:ext uri="{FF2B5EF4-FFF2-40B4-BE49-F238E27FC236}">
                <a16:creationId xmlns:a16="http://schemas.microsoft.com/office/drawing/2014/main" id="{4BC0B30D-7C42-8ED3-7A5D-903E1C505B04}"/>
              </a:ext>
            </a:extLst>
          </p:cNvPr>
          <p:cNvSpPr txBox="1"/>
          <p:nvPr/>
        </p:nvSpPr>
        <p:spPr>
          <a:xfrm>
            <a:off x="9624703" y="5440106"/>
            <a:ext cx="8363118" cy="369332"/>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NimbusRomNo9L-Regu"/>
                <a:ea typeface="+mn-ea"/>
                <a:cs typeface="+mn-cs"/>
              </a:rPr>
              <a:t>EDF-IBM approach</a:t>
            </a: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4" name="Picture 3" descr="A graph of numbers and lines&#10;&#10;Description automatically generated">
            <a:extLst>
              <a:ext uri="{FF2B5EF4-FFF2-40B4-BE49-F238E27FC236}">
                <a16:creationId xmlns:a16="http://schemas.microsoft.com/office/drawing/2014/main" id="{9D68EFF2-8106-FFB5-90EE-CF4020D3F260}"/>
              </a:ext>
            </a:extLst>
          </p:cNvPr>
          <p:cNvPicPr>
            <a:picLocks noChangeAspect="1"/>
          </p:cNvPicPr>
          <p:nvPr/>
        </p:nvPicPr>
        <p:blipFill>
          <a:blip r:embed="rId8"/>
          <a:stretch>
            <a:fillRect/>
          </a:stretch>
        </p:blipFill>
        <p:spPr>
          <a:xfrm>
            <a:off x="4434025" y="3573304"/>
            <a:ext cx="3407764" cy="3056678"/>
          </a:xfrm>
          <a:prstGeom prst="rect">
            <a:avLst/>
          </a:prstGeom>
        </p:spPr>
      </p:pic>
      <p:sp>
        <p:nvSpPr>
          <p:cNvPr id="29" name="TextBox 28">
            <a:extLst>
              <a:ext uri="{FF2B5EF4-FFF2-40B4-BE49-F238E27FC236}">
                <a16:creationId xmlns:a16="http://schemas.microsoft.com/office/drawing/2014/main" id="{7E298111-86A8-6643-BA5C-62DE4FDB4616}"/>
              </a:ext>
            </a:extLst>
          </p:cNvPr>
          <p:cNvSpPr txBox="1"/>
          <p:nvPr/>
        </p:nvSpPr>
        <p:spPr>
          <a:xfrm>
            <a:off x="736397" y="6308412"/>
            <a:ext cx="9063360" cy="369332"/>
          </a:xfrm>
          <a:prstGeom prst="rect">
            <a:avLst/>
          </a:prstGeom>
        </p:spPr>
        <p:txBody>
          <a:bodyPr vert="horz"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E. Sahin </a:t>
            </a:r>
            <a:r>
              <a:rPr kumimoji="0" lang="en-ES" sz="1800" b="0" i="0" u="none" strike="noStrike" kern="1200" cap="none" spc="0" normalizeH="0" baseline="0" noProof="0" dirty="0">
                <a:ln>
                  <a:noFill/>
                </a:ln>
                <a:solidFill>
                  <a:prstClr val="black"/>
                </a:solidFill>
                <a:effectLst/>
                <a:uLnTx/>
                <a:uFillTx/>
                <a:latin typeface="Arial"/>
                <a:ea typeface="+mn-ea"/>
                <a:cs typeface="+mn-cs"/>
              </a:rPr>
              <a:t>et al.,</a:t>
            </a:r>
            <a:r>
              <a:rPr kumimoji="0" lang="en-GB" sz="1800" b="0" i="0" u="none" strike="noStrike" kern="1200" cap="none" spc="0" normalizeH="0" baseline="0" noProof="0" dirty="0">
                <a:ln>
                  <a:noFill/>
                </a:ln>
                <a:solidFill>
                  <a:prstClr val="black"/>
                </a:solidFill>
                <a:effectLst/>
                <a:uLnTx/>
                <a:uFillTx/>
                <a:latin typeface="Arial"/>
                <a:ea typeface="+mn-ea"/>
                <a:cs typeface="+mn-cs"/>
              </a:rPr>
              <a:t> Phys. Lett. B 857, 138976 (2024)</a:t>
            </a:r>
            <a:endParaRPr kumimoji="0" lang="en-E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Oval 4">
            <a:extLst>
              <a:ext uri="{FF2B5EF4-FFF2-40B4-BE49-F238E27FC236}">
                <a16:creationId xmlns:a16="http://schemas.microsoft.com/office/drawing/2014/main" id="{383FDD7E-77C4-4B3F-9C0B-906A2DE03A4F}"/>
              </a:ext>
            </a:extLst>
          </p:cNvPr>
          <p:cNvSpPr/>
          <p:nvPr/>
        </p:nvSpPr>
        <p:spPr>
          <a:xfrm>
            <a:off x="5858536" y="5071730"/>
            <a:ext cx="350875" cy="368376"/>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sp>
        <p:nvSpPr>
          <p:cNvPr id="7" name="Oval 6">
            <a:extLst>
              <a:ext uri="{FF2B5EF4-FFF2-40B4-BE49-F238E27FC236}">
                <a16:creationId xmlns:a16="http://schemas.microsoft.com/office/drawing/2014/main" id="{7F77403F-C222-5004-F579-391B94D5CD2F}"/>
              </a:ext>
            </a:extLst>
          </p:cNvPr>
          <p:cNvSpPr/>
          <p:nvPr/>
        </p:nvSpPr>
        <p:spPr>
          <a:xfrm>
            <a:off x="11027102" y="2381058"/>
            <a:ext cx="350875" cy="368376"/>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Arial"/>
              <a:ea typeface="+mn-ea"/>
              <a:cs typeface="+mn-cs"/>
            </a:endParaRPr>
          </a:p>
        </p:txBody>
      </p:sp>
      <p:pic>
        <p:nvPicPr>
          <p:cNvPr id="8" name="Picture 8" descr="NUSTAR-Logo">
            <a:extLst>
              <a:ext uri="{FF2B5EF4-FFF2-40B4-BE49-F238E27FC236}">
                <a16:creationId xmlns:a16="http://schemas.microsoft.com/office/drawing/2014/main" id="{2D3BCADB-1B53-48EB-06B2-83285668A4A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912980" y="80660"/>
            <a:ext cx="1279999" cy="9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20398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326FA-CC8B-3BF0-B860-3AB12B04179B}"/>
            </a:ext>
          </a:extLst>
        </p:cNvPr>
        <p:cNvGrpSpPr/>
        <p:nvPr/>
      </p:nvGrpSpPr>
      <p:grpSpPr>
        <a:xfrm>
          <a:off x="0" y="0"/>
          <a:ext cx="0" cy="0"/>
          <a:chOff x="0" y="0"/>
          <a:chExt cx="0" cy="0"/>
        </a:xfrm>
      </p:grpSpPr>
      <p:pic>
        <p:nvPicPr>
          <p:cNvPr id="6" name="Picture 8" descr="NUSTAR-Logo">
            <a:extLst>
              <a:ext uri="{FF2B5EF4-FFF2-40B4-BE49-F238E27FC236}">
                <a16:creationId xmlns:a16="http://schemas.microsoft.com/office/drawing/2014/main" id="{2C560F30-2FFD-921E-4174-BF9280CE762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570910" y="0"/>
            <a:ext cx="1279999" cy="9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a:extLst>
              <a:ext uri="{FF2B5EF4-FFF2-40B4-BE49-F238E27FC236}">
                <a16:creationId xmlns:a16="http://schemas.microsoft.com/office/drawing/2014/main" id="{856AEC17-69EC-9ABE-771F-CFB89260E653}"/>
              </a:ext>
            </a:extLst>
          </p:cNvPr>
          <p:cNvSpPr>
            <a:spLocks noGrp="1"/>
          </p:cNvSpPr>
          <p:nvPr>
            <p:ph type="title"/>
          </p:nvPr>
        </p:nvSpPr>
        <p:spPr>
          <a:xfrm>
            <a:off x="1394760" y="211801"/>
            <a:ext cx="10575567" cy="1327833"/>
          </a:xfrm>
          <a:solidFill>
            <a:schemeClr val="bg1"/>
          </a:solidFill>
        </p:spPr>
        <p:txBody>
          <a:bodyPr/>
          <a:lstStyle/>
          <a:p>
            <a:r>
              <a:rPr lang="en-GB" sz="3200" dirty="0"/>
              <a:t>The most neutron-rich N=126 nuclei</a:t>
            </a:r>
            <a:br>
              <a:rPr lang="en-GB" sz="3200" baseline="-25000" dirty="0"/>
            </a:br>
            <a:r>
              <a:rPr lang="en-GB" sz="3200" baseline="-25000" dirty="0"/>
              <a:t>				</a:t>
            </a:r>
            <a:endParaRPr lang="en-GB" sz="3200" dirty="0">
              <a:solidFill>
                <a:srgbClr val="FF0000"/>
              </a:solidFill>
            </a:endParaRPr>
          </a:p>
        </p:txBody>
      </p:sp>
      <p:pic>
        <p:nvPicPr>
          <p:cNvPr id="14" name="Grafik 36">
            <a:extLst>
              <a:ext uri="{FF2B5EF4-FFF2-40B4-BE49-F238E27FC236}">
                <a16:creationId xmlns:a16="http://schemas.microsoft.com/office/drawing/2014/main" id="{2F991AEE-D63B-59F2-45B7-C8CE7434793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2796" y="12490"/>
            <a:ext cx="1135566" cy="1135566"/>
          </a:xfrm>
          <a:prstGeom prst="rect">
            <a:avLst/>
          </a:prstGeom>
        </p:spPr>
      </p:pic>
      <p:pic>
        <p:nvPicPr>
          <p:cNvPr id="8" name="Picture 8" descr="NUSTAR-Logo">
            <a:extLst>
              <a:ext uri="{FF2B5EF4-FFF2-40B4-BE49-F238E27FC236}">
                <a16:creationId xmlns:a16="http://schemas.microsoft.com/office/drawing/2014/main" id="{0232F8E7-4756-B933-0C3E-40762EBE196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912980" y="80660"/>
            <a:ext cx="1279999" cy="9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E2669FA-EDF7-AE8B-84AA-11F643F30559}"/>
              </a:ext>
            </a:extLst>
          </p:cNvPr>
          <p:cNvSpPr txBox="1"/>
          <p:nvPr/>
        </p:nvSpPr>
        <p:spPr>
          <a:xfrm>
            <a:off x="507858" y="6222392"/>
            <a:ext cx="11610871" cy="369332"/>
          </a:xfrm>
          <a:prstGeom prst="rect">
            <a:avLst/>
          </a:prstGeom>
        </p:spPr>
        <p:txBody>
          <a:bodyPr vert="horz" wrap="none" lIns="91440" tIns="45720" rIns="91440" bIns="45720" rtlCol="0" anchor="t">
            <a:spAutoFit/>
          </a:bodyPr>
          <a:lstStyle/>
          <a:p>
            <a:pPr algn="l"/>
            <a:r>
              <a:rPr lang="en-GB" dirty="0"/>
              <a:t>S. Pietri et al., Phys. Lett. B ;	 S.K. Singh et al., Phys. Rev. C; 		G. Bartam et al., Phys. Lett. B </a:t>
            </a:r>
          </a:p>
        </p:txBody>
      </p:sp>
      <p:pic>
        <p:nvPicPr>
          <p:cNvPr id="12" name="Picture 11">
            <a:extLst>
              <a:ext uri="{FF2B5EF4-FFF2-40B4-BE49-F238E27FC236}">
                <a16:creationId xmlns:a16="http://schemas.microsoft.com/office/drawing/2014/main" id="{600136EE-B14E-FB05-1C48-BDB84AC1F018}"/>
              </a:ext>
            </a:extLst>
          </p:cNvPr>
          <p:cNvPicPr>
            <a:picLocks noChangeAspect="1"/>
          </p:cNvPicPr>
          <p:nvPr/>
        </p:nvPicPr>
        <p:blipFill>
          <a:blip r:embed="rId4"/>
          <a:stretch>
            <a:fillRect/>
          </a:stretch>
        </p:blipFill>
        <p:spPr>
          <a:xfrm>
            <a:off x="-97338" y="1316607"/>
            <a:ext cx="7815892" cy="4737233"/>
          </a:xfrm>
          <a:prstGeom prst="rect">
            <a:avLst/>
          </a:prstGeom>
        </p:spPr>
      </p:pic>
      <p:pic>
        <p:nvPicPr>
          <p:cNvPr id="15" name="Picture 14">
            <a:extLst>
              <a:ext uri="{FF2B5EF4-FFF2-40B4-BE49-F238E27FC236}">
                <a16:creationId xmlns:a16="http://schemas.microsoft.com/office/drawing/2014/main" id="{0F0D0D80-179C-B4D2-5220-B976D81263F7}"/>
              </a:ext>
            </a:extLst>
          </p:cNvPr>
          <p:cNvPicPr>
            <a:picLocks noChangeAspect="1"/>
          </p:cNvPicPr>
          <p:nvPr/>
        </p:nvPicPr>
        <p:blipFill>
          <a:blip r:embed="rId5"/>
          <a:stretch>
            <a:fillRect/>
          </a:stretch>
        </p:blipFill>
        <p:spPr>
          <a:xfrm>
            <a:off x="681593" y="1225025"/>
            <a:ext cx="3950389" cy="2655987"/>
          </a:xfrm>
          <a:prstGeom prst="rect">
            <a:avLst/>
          </a:prstGeom>
        </p:spPr>
      </p:pic>
      <p:pic>
        <p:nvPicPr>
          <p:cNvPr id="17" name="Picture 16">
            <a:extLst>
              <a:ext uri="{FF2B5EF4-FFF2-40B4-BE49-F238E27FC236}">
                <a16:creationId xmlns:a16="http://schemas.microsoft.com/office/drawing/2014/main" id="{8895365A-6EBA-1253-EC76-976B4E33FF4B}"/>
              </a:ext>
            </a:extLst>
          </p:cNvPr>
          <p:cNvPicPr>
            <a:picLocks noChangeAspect="1"/>
          </p:cNvPicPr>
          <p:nvPr/>
        </p:nvPicPr>
        <p:blipFill>
          <a:blip r:embed="rId6"/>
          <a:stretch>
            <a:fillRect/>
          </a:stretch>
        </p:blipFill>
        <p:spPr>
          <a:xfrm>
            <a:off x="8031594" y="1292072"/>
            <a:ext cx="5531292" cy="4405161"/>
          </a:xfrm>
          <a:prstGeom prst="rect">
            <a:avLst/>
          </a:prstGeom>
        </p:spPr>
      </p:pic>
      <p:sp>
        <p:nvSpPr>
          <p:cNvPr id="2" name="TextBox 1">
            <a:extLst>
              <a:ext uri="{FF2B5EF4-FFF2-40B4-BE49-F238E27FC236}">
                <a16:creationId xmlns:a16="http://schemas.microsoft.com/office/drawing/2014/main" id="{760DB1B7-E7B9-B4BA-B12E-E1B493640049}"/>
              </a:ext>
            </a:extLst>
          </p:cNvPr>
          <p:cNvSpPr txBox="1"/>
          <p:nvPr/>
        </p:nvSpPr>
        <p:spPr>
          <a:xfrm>
            <a:off x="9350829" y="1040660"/>
            <a:ext cx="822661" cy="523220"/>
          </a:xfrm>
          <a:prstGeom prst="rect">
            <a:avLst/>
          </a:prstGeom>
        </p:spPr>
        <p:txBody>
          <a:bodyPr vert="horz" wrap="none" lIns="91440" tIns="45720" rIns="91440" bIns="45720" rtlCol="0" anchor="t">
            <a:spAutoFit/>
          </a:bodyPr>
          <a:lstStyle/>
          <a:p>
            <a:pPr algn="l"/>
            <a:r>
              <a:rPr lang="en-GB" sz="2800" b="1" baseline="30000" dirty="0">
                <a:solidFill>
                  <a:srgbClr val="FF0000"/>
                </a:solidFill>
              </a:rPr>
              <a:t>203</a:t>
            </a:r>
            <a:r>
              <a:rPr lang="en-GB" sz="2800" b="1" dirty="0">
                <a:solidFill>
                  <a:srgbClr val="FF0000"/>
                </a:solidFill>
              </a:rPr>
              <a:t>Ir</a:t>
            </a:r>
          </a:p>
        </p:txBody>
      </p:sp>
      <p:sp>
        <p:nvSpPr>
          <p:cNvPr id="4" name="TextBox 3">
            <a:extLst>
              <a:ext uri="{FF2B5EF4-FFF2-40B4-BE49-F238E27FC236}">
                <a16:creationId xmlns:a16="http://schemas.microsoft.com/office/drawing/2014/main" id="{FC60D5B4-14EB-ED8D-A7F0-C8C649B27CAD}"/>
              </a:ext>
            </a:extLst>
          </p:cNvPr>
          <p:cNvSpPr txBox="1"/>
          <p:nvPr/>
        </p:nvSpPr>
        <p:spPr>
          <a:xfrm>
            <a:off x="3603172" y="2322025"/>
            <a:ext cx="920445" cy="461665"/>
          </a:xfrm>
          <a:prstGeom prst="rect">
            <a:avLst/>
          </a:prstGeom>
        </p:spPr>
        <p:txBody>
          <a:bodyPr vert="horz" wrap="none" lIns="91440" tIns="45720" rIns="91440" bIns="45720" rtlCol="0" anchor="t">
            <a:spAutoFit/>
          </a:bodyPr>
          <a:lstStyle/>
          <a:p>
            <a:pPr algn="l"/>
            <a:r>
              <a:rPr lang="en-GB" sz="2400" b="1" baseline="30000" dirty="0">
                <a:solidFill>
                  <a:srgbClr val="FF0000"/>
                </a:solidFill>
              </a:rPr>
              <a:t>201</a:t>
            </a:r>
            <a:r>
              <a:rPr lang="en-GB" sz="2400" b="1" dirty="0">
                <a:solidFill>
                  <a:srgbClr val="FF0000"/>
                </a:solidFill>
              </a:rPr>
              <a:t>Re</a:t>
            </a:r>
          </a:p>
        </p:txBody>
      </p:sp>
    </p:spTree>
    <p:extLst>
      <p:ext uri="{BB962C8B-B14F-4D97-AF65-F5344CB8AC3E}">
        <p14:creationId xmlns:p14="http://schemas.microsoft.com/office/powerpoint/2010/main" val="429405196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02295413" name="Titel 1"/>
          <p:cNvSpPr>
            <a:spLocks noGrp="1"/>
          </p:cNvSpPr>
          <p:nvPr>
            <p:ph type="title"/>
          </p:nvPr>
        </p:nvSpPr>
        <p:spPr bwMode="auto">
          <a:xfrm>
            <a:off x="563421" y="271336"/>
            <a:ext cx="11335209" cy="787557"/>
          </a:xfrm>
          <a:solidFill>
            <a:schemeClr val="bg1"/>
          </a:solidFill>
        </p:spPr>
        <p:txBody>
          <a:bodyPr>
            <a:noAutofit/>
          </a:bodyPr>
          <a:lstStyle/>
          <a:p>
            <a:pPr>
              <a:defRPr/>
            </a:pPr>
            <a:r>
              <a:rPr lang="de-DE" sz="2800" dirty="0"/>
              <a:t>CARME: First </a:t>
            </a:r>
            <a:r>
              <a:rPr lang="de-DE" sz="2800" dirty="0" err="1"/>
              <a:t>ever</a:t>
            </a:r>
            <a:r>
              <a:rPr lang="de-DE" sz="2800" dirty="0"/>
              <a:t> </a:t>
            </a:r>
            <a:r>
              <a:rPr lang="de-DE" sz="2800" dirty="0" err="1"/>
              <a:t>nuclear</a:t>
            </a:r>
            <a:r>
              <a:rPr lang="de-DE" sz="2800" dirty="0"/>
              <a:t> </a:t>
            </a:r>
            <a:r>
              <a:rPr lang="de-DE" sz="2800" dirty="0" err="1"/>
              <a:t>reaction</a:t>
            </a:r>
            <a:r>
              <a:rPr lang="de-DE" sz="2800" dirty="0"/>
              <a:t> </a:t>
            </a:r>
            <a:r>
              <a:rPr lang="de-DE" sz="2800" dirty="0" err="1"/>
              <a:t>studied</a:t>
            </a:r>
            <a:r>
              <a:rPr lang="de-DE" sz="2800" dirty="0"/>
              <a:t> </a:t>
            </a:r>
            <a:r>
              <a:rPr lang="de-DE" sz="2800" dirty="0" err="1"/>
              <a:t>with</a:t>
            </a:r>
            <a:r>
              <a:rPr lang="de-DE" sz="2800" dirty="0"/>
              <a:t> a heavy-</a:t>
            </a:r>
            <a:r>
              <a:rPr lang="de-DE" sz="2800" dirty="0" err="1"/>
              <a:t>ion</a:t>
            </a:r>
            <a:r>
              <a:rPr lang="de-DE" sz="2800" dirty="0"/>
              <a:t> </a:t>
            </a:r>
            <a:r>
              <a:rPr lang="de-DE" sz="2800" dirty="0" err="1"/>
              <a:t>storage</a:t>
            </a:r>
            <a:r>
              <a:rPr lang="de-DE" sz="2800" dirty="0"/>
              <a:t> ring at sub-MeV </a:t>
            </a:r>
            <a:r>
              <a:rPr lang="de-DE" sz="2800" dirty="0" err="1"/>
              <a:t>energies</a:t>
            </a:r>
            <a:endParaRPr lang="de-DE" sz="2800" dirty="0"/>
          </a:p>
        </p:txBody>
      </p:sp>
      <p:sp>
        <p:nvSpPr>
          <p:cNvPr id="1398526890" name="Inhaltsplatzhalter 2"/>
          <p:cNvSpPr>
            <a:spLocks noGrp="1"/>
          </p:cNvSpPr>
          <p:nvPr>
            <p:ph idx="1"/>
          </p:nvPr>
        </p:nvSpPr>
        <p:spPr bwMode="auto">
          <a:xfrm>
            <a:off x="563421" y="1203832"/>
            <a:ext cx="10949112" cy="4903585"/>
          </a:xfrm>
        </p:spPr>
        <p:txBody>
          <a:bodyPr/>
          <a:lstStyle/>
          <a:p>
            <a:pPr marL="0" indent="0">
              <a:spcAft>
                <a:spcPts val="600"/>
              </a:spcAft>
              <a:buNone/>
              <a:defRPr/>
            </a:pPr>
            <a:r>
              <a:rPr lang="de-DE" dirty="0"/>
              <a:t>J.J. Marsh et. al EPJ A 62, 10 (2026)</a:t>
            </a:r>
            <a:endParaRPr sz="3600" dirty="0"/>
          </a:p>
          <a:p>
            <a:pPr>
              <a:lnSpc>
                <a:spcPct val="110000"/>
              </a:lnSpc>
              <a:defRPr/>
            </a:pPr>
            <a:r>
              <a:rPr lang="de-DE" baseline="30000" dirty="0"/>
              <a:t>15</a:t>
            </a:r>
            <a:r>
              <a:rPr lang="de-DE" dirty="0"/>
              <a:t>N(</a:t>
            </a:r>
            <a:r>
              <a:rPr lang="de-DE" dirty="0" err="1"/>
              <a:t>p,p</a:t>
            </a:r>
            <a:r>
              <a:rPr lang="de-DE" dirty="0"/>
              <a:t>) and </a:t>
            </a:r>
            <a:r>
              <a:rPr lang="de-DE" baseline="30000" dirty="0"/>
              <a:t>15</a:t>
            </a:r>
            <a:r>
              <a:rPr lang="de-DE" dirty="0"/>
              <a:t>N(p,</a:t>
            </a:r>
            <a:r>
              <a:rPr lang="el-GR" dirty="0"/>
              <a:t>α</a:t>
            </a:r>
            <a:r>
              <a:rPr lang="de-DE" dirty="0"/>
              <a:t>) at the CRYRING </a:t>
            </a:r>
            <a:endParaRPr dirty="0"/>
          </a:p>
          <a:p>
            <a:pPr lvl="1">
              <a:lnSpc>
                <a:spcPct val="110000"/>
              </a:lnSpc>
              <a:defRPr/>
            </a:pPr>
            <a:r>
              <a:rPr lang="de-DE" dirty="0"/>
              <a:t>at 0.426 MeV/u</a:t>
            </a:r>
            <a:endParaRPr dirty="0"/>
          </a:p>
          <a:p>
            <a:pPr>
              <a:lnSpc>
                <a:spcPct val="110000"/>
              </a:lnSpc>
              <a:defRPr/>
            </a:pPr>
            <a:r>
              <a:rPr lang="de-DE" baseline="30000" dirty="0"/>
              <a:t>15</a:t>
            </a:r>
            <a:r>
              <a:rPr lang="de-DE" dirty="0"/>
              <a:t>N </a:t>
            </a:r>
            <a:r>
              <a:rPr lang="de-DE" dirty="0" err="1"/>
              <a:t>injected</a:t>
            </a:r>
            <a:r>
              <a:rPr lang="de-DE" dirty="0"/>
              <a:t> </a:t>
            </a:r>
            <a:r>
              <a:rPr lang="de-DE" dirty="0" err="1"/>
              <a:t>from</a:t>
            </a:r>
            <a:r>
              <a:rPr lang="de-DE" dirty="0"/>
              <a:t> the </a:t>
            </a:r>
            <a:r>
              <a:rPr lang="de-DE" dirty="0" err="1"/>
              <a:t>local</a:t>
            </a:r>
            <a:r>
              <a:rPr lang="de-DE" dirty="0"/>
              <a:t> MINIS source</a:t>
            </a:r>
            <a:endParaRPr dirty="0"/>
          </a:p>
          <a:p>
            <a:pPr>
              <a:defRPr/>
            </a:pPr>
            <a:endParaRPr lang="de-DE" dirty="0"/>
          </a:p>
        </p:txBody>
      </p:sp>
      <p:pic>
        <p:nvPicPr>
          <p:cNvPr id="1125151009" name="Picture 9" descr="A large round machine with orange wires&#10;&#10;Description automatically generated"/>
          <p:cNvPicPr>
            <a:picLocks noChangeAspect="1"/>
          </p:cNvPicPr>
          <p:nvPr/>
        </p:nvPicPr>
        <p:blipFill rotWithShape="1">
          <a:blip r:embed="rId3"/>
          <a:stretch/>
        </p:blipFill>
        <p:spPr bwMode="auto">
          <a:xfrm>
            <a:off x="3459474" y="2838657"/>
            <a:ext cx="3592938" cy="3791550"/>
          </a:xfrm>
          <a:prstGeom prst="rect">
            <a:avLst/>
          </a:prstGeom>
        </p:spPr>
      </p:pic>
      <p:pic>
        <p:nvPicPr>
          <p:cNvPr id="1390420263" name="Picture 12"/>
          <p:cNvPicPr>
            <a:picLocks noChangeAspect="1" noChangeArrowheads="1"/>
          </p:cNvPicPr>
          <p:nvPr/>
        </p:nvPicPr>
        <p:blipFill rotWithShape="1">
          <a:blip r:embed="rId4"/>
          <a:stretch/>
        </p:blipFill>
        <p:spPr bwMode="auto">
          <a:xfrm>
            <a:off x="88713" y="3495811"/>
            <a:ext cx="3370760" cy="2846025"/>
          </a:xfrm>
          <a:prstGeom prst="rect">
            <a:avLst/>
          </a:prstGeom>
          <a:noFill/>
          <a:ln>
            <a:noFill/>
          </a:ln>
        </p:spPr>
      </p:pic>
      <p:sp>
        <p:nvSpPr>
          <p:cNvPr id="1645659100" name="Rectangle 15"/>
          <p:cNvSpPr/>
          <p:nvPr/>
        </p:nvSpPr>
        <p:spPr bwMode="auto">
          <a:xfrm>
            <a:off x="649169" y="4607003"/>
            <a:ext cx="2079737" cy="338554"/>
          </a:xfrm>
          <a:prstGeom prst="rect">
            <a:avLst/>
          </a:prstGeom>
        </p:spPr>
        <p:txBody>
          <a:bodyPr wrap="square">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GB" sz="1600" b="1" i="0" u="none" strike="noStrike" kern="0" cap="small" spc="0" normalizeH="0" baseline="0" noProof="0">
                <a:ln>
                  <a:noFill/>
                </a:ln>
                <a:solidFill>
                  <a:prstClr val="black"/>
                </a:solidFill>
                <a:effectLst/>
                <a:uLnTx/>
                <a:uFillTx/>
                <a:latin typeface="Calibri"/>
                <a:cs typeface="Arial"/>
              </a:rPr>
              <a:t>CARME @ CRYRING</a:t>
            </a:r>
            <a:endParaRPr kumimoji="0" sz="1800" b="0" i="0" u="none" strike="noStrike" kern="0" cap="none" spc="0" normalizeH="0" baseline="0" noProof="0">
              <a:ln>
                <a:noFill/>
              </a:ln>
              <a:solidFill>
                <a:prstClr val="black"/>
              </a:solidFill>
              <a:effectLst/>
              <a:uLnTx/>
              <a:uFillTx/>
              <a:latin typeface="Arial"/>
              <a:cs typeface="Arial"/>
            </a:endParaRPr>
          </a:p>
        </p:txBody>
      </p:sp>
      <p:sp>
        <p:nvSpPr>
          <p:cNvPr id="1294934979" name="Rectangle 16"/>
          <p:cNvSpPr/>
          <p:nvPr/>
        </p:nvSpPr>
        <p:spPr bwMode="auto">
          <a:xfrm>
            <a:off x="831904" y="5005618"/>
            <a:ext cx="1771938" cy="646331"/>
          </a:xfrm>
          <a:prstGeom prst="rect">
            <a:avLst/>
          </a:prstGeom>
        </p:spPr>
        <p:txBody>
          <a:bodyPr wrap="square">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prstClr val="black"/>
                </a:solidFill>
                <a:effectLst/>
                <a:uLnTx/>
                <a:uFillTx/>
                <a:latin typeface="Arial"/>
                <a:cs typeface="Arial"/>
              </a:rPr>
              <a:t>(CRYRING Array for Reaction MEasurements</a:t>
            </a:r>
            <a:r>
              <a:rPr kumimoji="0" lang="en-GB" sz="1100" b="1" i="0" u="none" strike="noStrike" kern="0" cap="none" spc="0" normalizeH="0" baseline="0" noProof="0">
                <a:ln>
                  <a:noFill/>
                </a:ln>
                <a:solidFill>
                  <a:prstClr val="black"/>
                </a:solidFill>
                <a:effectLst/>
                <a:uLnTx/>
                <a:uFillTx/>
                <a:latin typeface="Calibri"/>
                <a:cs typeface="Arial"/>
              </a:rPr>
              <a:t>)</a:t>
            </a:r>
            <a:endParaRPr kumimoji="0" sz="1800" b="0" i="0" u="none" strike="noStrike" kern="0" cap="none" spc="0" normalizeH="0" baseline="0" noProof="0">
              <a:ln>
                <a:noFill/>
              </a:ln>
              <a:solidFill>
                <a:prstClr val="black"/>
              </a:solidFill>
              <a:effectLst/>
              <a:uLnTx/>
              <a:uFillTx/>
              <a:latin typeface="Arial"/>
              <a:cs typeface="Arial"/>
            </a:endParaRPr>
          </a:p>
        </p:txBody>
      </p:sp>
      <p:pic>
        <p:nvPicPr>
          <p:cNvPr id="1519879875" name="Picture 4"/>
          <p:cNvPicPr>
            <a:picLocks noChangeAspect="1"/>
          </p:cNvPicPr>
          <p:nvPr/>
        </p:nvPicPr>
        <p:blipFill rotWithShape="1">
          <a:blip r:embed="rId5">
            <a:clrChange>
              <a:clrFrom>
                <a:srgbClr val="FFFFFF"/>
              </a:clrFrom>
              <a:clrTo>
                <a:srgbClr val="FFFFFF">
                  <a:alpha val="0"/>
                </a:srgbClr>
              </a:clrTo>
            </a:clrChange>
          </a:blip>
          <a:srcRect t="311" b="-1"/>
          <a:stretch/>
        </p:blipFill>
        <p:spPr bwMode="auto">
          <a:xfrm>
            <a:off x="9041532" y="1210653"/>
            <a:ext cx="2941836" cy="3895473"/>
          </a:xfrm>
          <a:prstGeom prst="rect">
            <a:avLst/>
          </a:prstGeom>
        </p:spPr>
      </p:pic>
      <p:sp>
        <p:nvSpPr>
          <p:cNvPr id="170466959" name="TextBox 6"/>
          <p:cNvSpPr txBox="1"/>
          <p:nvPr/>
        </p:nvSpPr>
        <p:spPr bwMode="auto">
          <a:xfrm>
            <a:off x="7337519" y="5329601"/>
            <a:ext cx="200176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cs typeface="Arial"/>
              </a:rPr>
              <a:t>CARME at CRYRING</a:t>
            </a:r>
            <a:endParaRPr kumimoji="0" sz="1800" b="0" i="0" u="none" strike="noStrike" kern="0" cap="none" spc="0" normalizeH="0" baseline="0" noProof="0" dirty="0">
              <a:ln>
                <a:noFill/>
              </a:ln>
              <a:solidFill>
                <a:prstClr val="black"/>
              </a:solidFill>
              <a:effectLst/>
              <a:uLnTx/>
              <a:uFillTx/>
              <a:latin typeface="Arial"/>
              <a:cs typeface="Arial"/>
            </a:endParaRPr>
          </a:p>
        </p:txBody>
      </p:sp>
      <p:sp>
        <p:nvSpPr>
          <p:cNvPr id="2105883766" name="TextBox 7"/>
          <p:cNvSpPr txBox="1"/>
          <p:nvPr/>
        </p:nvSpPr>
        <p:spPr bwMode="auto">
          <a:xfrm>
            <a:off x="7345093" y="5708937"/>
            <a:ext cx="152637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cs typeface="Arial"/>
              </a:rPr>
              <a:t>PI Carlo Bruno</a:t>
            </a:r>
            <a:endParaRPr kumimoji="0" sz="1800" b="0" i="0" u="none" strike="noStrike" kern="0" cap="none" spc="0" normalizeH="0" baseline="0" noProof="0" dirty="0">
              <a:ln>
                <a:noFill/>
              </a:ln>
              <a:solidFill>
                <a:prstClr val="black"/>
              </a:solidFill>
              <a:effectLst/>
              <a:uLnTx/>
              <a:uFillTx/>
              <a:latin typeface="Arial"/>
              <a:cs typeface="Arial"/>
            </a:endParaRPr>
          </a:p>
        </p:txBody>
      </p:sp>
      <p:pic>
        <p:nvPicPr>
          <p:cNvPr id="539403820" name="Picture 18"/>
          <p:cNvPicPr>
            <a:picLocks noChangeAspect="1"/>
          </p:cNvPicPr>
          <p:nvPr/>
        </p:nvPicPr>
        <p:blipFill rotWithShape="1">
          <a:blip r:embed="rId6"/>
          <a:stretch/>
        </p:blipFill>
        <p:spPr bwMode="auto">
          <a:xfrm>
            <a:off x="10776520" y="5489377"/>
            <a:ext cx="939801" cy="939801"/>
          </a:xfrm>
          <a:prstGeom prst="rect">
            <a:avLst/>
          </a:prstGeom>
        </p:spPr>
      </p:pic>
      <p:pic>
        <p:nvPicPr>
          <p:cNvPr id="701766815" name="Picture 13"/>
          <p:cNvPicPr>
            <a:picLocks noChangeAspect="1" noChangeArrowheads="1"/>
          </p:cNvPicPr>
          <p:nvPr/>
        </p:nvPicPr>
        <p:blipFill rotWithShape="1">
          <a:blip r:embed="rId7"/>
          <a:stretch/>
        </p:blipFill>
        <p:spPr bwMode="auto">
          <a:xfrm>
            <a:off x="9624392" y="5428922"/>
            <a:ext cx="1076090" cy="1080408"/>
          </a:xfrm>
          <a:prstGeom prst="rect">
            <a:avLst/>
          </a:prstGeom>
          <a:noFill/>
          <a:ln>
            <a:noFill/>
          </a:ln>
        </p:spPr>
      </p:pic>
      <p:sp>
        <p:nvSpPr>
          <p:cNvPr id="1057405523" name="Rectangle 22"/>
          <p:cNvSpPr/>
          <p:nvPr/>
        </p:nvSpPr>
        <p:spPr bwMode="auto">
          <a:xfrm>
            <a:off x="7345092" y="5257485"/>
            <a:ext cx="4758193" cy="121079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cs typeface="Arial"/>
            </a:endParaRPr>
          </a:p>
        </p:txBody>
      </p:sp>
      <p:pic>
        <p:nvPicPr>
          <p:cNvPr id="794295177" name="Picture 12" descr="logo_blauer_leichtviolett_im_c"/>
          <p:cNvPicPr>
            <a:picLocks noChangeAspect="1" noChangeArrowheads="1"/>
          </p:cNvPicPr>
          <p:nvPr/>
        </p:nvPicPr>
        <p:blipFill rotWithShape="1">
          <a:blip r:embed="rId8">
            <a:clrChange>
              <a:clrFrom>
                <a:srgbClr val="FFFFFF"/>
              </a:clrFrom>
              <a:clrTo>
                <a:srgbClr val="FFFFFF">
                  <a:alpha val="0"/>
                </a:srgbClr>
              </a:clrTo>
            </a:clrChange>
          </a:blip>
          <a:stretch/>
        </p:blipFill>
        <p:spPr bwMode="auto">
          <a:xfrm>
            <a:off x="423169" y="6085042"/>
            <a:ext cx="1928415" cy="620349"/>
          </a:xfrm>
          <a:prstGeom prst="rect">
            <a:avLst/>
          </a:prstGeom>
          <a:noFill/>
        </p:spPr>
      </p:pic>
      <p:sp>
        <p:nvSpPr>
          <p:cNvPr id="1237326670" name="TextBox 8"/>
          <p:cNvSpPr txBox="1"/>
          <p:nvPr/>
        </p:nvSpPr>
        <p:spPr bwMode="auto">
          <a:xfrm>
            <a:off x="7345093" y="6078269"/>
            <a:ext cx="276158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cs typeface="Arial"/>
              </a:rPr>
              <a:t>ERC Starting Grant “ELDAR”</a:t>
            </a:r>
            <a:endParaRPr kumimoji="0" sz="1800" b="0" i="0" u="none" strike="noStrike" kern="0" cap="none" spc="0" normalizeH="0" baseline="0" noProof="0" dirty="0">
              <a:ln>
                <a:noFill/>
              </a:ln>
              <a:solidFill>
                <a:prstClr val="black"/>
              </a:solidFill>
              <a:effectLst/>
              <a:uLnTx/>
              <a:uFillTx/>
              <a:latin typeface="Arial"/>
              <a:cs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C7531-02DC-3974-5DC1-D8CE3F9455E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5AB85F8-0E2F-0A9D-13E6-4DCE7F5E4D73}"/>
              </a:ext>
            </a:extLst>
          </p:cNvPr>
          <p:cNvPicPr>
            <a:picLocks noChangeAspect="1"/>
          </p:cNvPicPr>
          <p:nvPr/>
        </p:nvPicPr>
        <p:blipFill>
          <a:blip r:embed="rId2"/>
          <a:srcRect l="39762" t="37400" r="26375" b="15001"/>
          <a:stretch>
            <a:fillRect/>
          </a:stretch>
        </p:blipFill>
        <p:spPr>
          <a:xfrm>
            <a:off x="72575" y="1503070"/>
            <a:ext cx="6343922" cy="5016124"/>
          </a:xfrm>
          <a:prstGeom prst="rect">
            <a:avLst/>
          </a:prstGeom>
        </p:spPr>
      </p:pic>
      <p:sp>
        <p:nvSpPr>
          <p:cNvPr id="9" name="TextBox 8">
            <a:extLst>
              <a:ext uri="{FF2B5EF4-FFF2-40B4-BE49-F238E27FC236}">
                <a16:creationId xmlns:a16="http://schemas.microsoft.com/office/drawing/2014/main" id="{8ABB569C-71A7-7AB6-7F58-D80086B346F6}"/>
              </a:ext>
            </a:extLst>
          </p:cNvPr>
          <p:cNvSpPr txBox="1"/>
          <p:nvPr/>
        </p:nvSpPr>
        <p:spPr>
          <a:xfrm>
            <a:off x="0" y="-5804"/>
            <a:ext cx="12192000"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500" b="0" i="0" u="none" strike="noStrike" kern="1200" cap="none" spc="0" normalizeH="0" baseline="0" noProof="0" dirty="0">
                <a:ln>
                  <a:noFill/>
                </a:ln>
                <a:solidFill>
                  <a:prstClr val="black"/>
                </a:solidFill>
                <a:effectLst/>
                <a:uLnTx/>
                <a:uFillTx/>
                <a:latin typeface="Calibri" panose="020F0502020204030204"/>
                <a:ea typeface="+mn-ea"/>
                <a:cs typeface="+mn-cs"/>
              </a:rPr>
              <a:t>CARME@CRYRING – recent successes</a:t>
            </a:r>
          </a:p>
        </p:txBody>
      </p:sp>
      <p:sp>
        <p:nvSpPr>
          <p:cNvPr id="27" name="CasellaDiTesto 8">
            <a:extLst>
              <a:ext uri="{FF2B5EF4-FFF2-40B4-BE49-F238E27FC236}">
                <a16:creationId xmlns:a16="http://schemas.microsoft.com/office/drawing/2014/main" id="{46FCA9FA-B411-4367-E25D-8D2ADFA09EA9}"/>
              </a:ext>
            </a:extLst>
          </p:cNvPr>
          <p:cNvSpPr txBox="1"/>
          <p:nvPr/>
        </p:nvSpPr>
        <p:spPr>
          <a:xfrm>
            <a:off x="5380383" y="625138"/>
            <a:ext cx="6739042" cy="2677656"/>
          </a:xfrm>
          <a:prstGeom prst="rect">
            <a:avLst/>
          </a:prstGeom>
          <a:noFill/>
          <a:scene3d>
            <a:camera prst="orthographicFront"/>
            <a:lightRig rig="threePt" dir="t"/>
          </a:scene3d>
          <a:sp3d>
            <a:bevelT w="114300" prst="artDeco"/>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800" b="0" i="0" u="sng" strike="noStrike" kern="1200" cap="none" spc="0" normalizeH="0" baseline="0" noProof="0" dirty="0">
                <a:ln>
                  <a:noFill/>
                </a:ln>
                <a:solidFill>
                  <a:prstClr val="black"/>
                </a:solidFill>
                <a:effectLst/>
                <a:uLnTx/>
                <a:uFillTx/>
                <a:latin typeface="Calibri" panose="020F0502020204030204"/>
                <a:ea typeface="MS PGothic" pitchFamily="34" charset="-128"/>
                <a:cs typeface="+mn-cs"/>
              </a:rPr>
              <a:t>2025</a:t>
            </a:r>
            <a:r>
              <a:rPr kumimoji="0" lang="en-GB" altLang="en-US" sz="28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rPr>
              <a:t>: Measured the most important reaction in Big Bang Nucleosynthesis: D+D. We reached 90 keV/u, most significant energy during the Big Bang. By far lowest energy reached at rings. Analysis in progress!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8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rPr>
              <a:t>(PI: CG Bruno, </a:t>
            </a:r>
            <a:r>
              <a:rPr kumimoji="0" lang="en-GB" altLang="en-US" sz="2800" b="0" i="0" u="none" strike="noStrike" kern="1200" cap="none" spc="0" normalizeH="0" baseline="0" noProof="0" dirty="0" err="1">
                <a:ln>
                  <a:noFill/>
                </a:ln>
                <a:solidFill>
                  <a:prstClr val="black"/>
                </a:solidFill>
                <a:effectLst/>
                <a:uLnTx/>
                <a:uFillTx/>
                <a:latin typeface="Calibri" panose="020F0502020204030204"/>
                <a:ea typeface="MS PGothic" pitchFamily="34" charset="-128"/>
                <a:cs typeface="+mn-cs"/>
              </a:rPr>
              <a:t>UoEdi</a:t>
            </a:r>
            <a:r>
              <a:rPr kumimoji="0" lang="en-GB" altLang="en-US" sz="28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rPr>
              <a:t>)</a:t>
            </a:r>
          </a:p>
        </p:txBody>
      </p:sp>
      <p:sp>
        <p:nvSpPr>
          <p:cNvPr id="6" name="Oval 5">
            <a:extLst>
              <a:ext uri="{FF2B5EF4-FFF2-40B4-BE49-F238E27FC236}">
                <a16:creationId xmlns:a16="http://schemas.microsoft.com/office/drawing/2014/main" id="{D402CA06-3619-7C63-FF55-C491522B39BC}"/>
              </a:ext>
            </a:extLst>
          </p:cNvPr>
          <p:cNvSpPr/>
          <p:nvPr/>
        </p:nvSpPr>
        <p:spPr>
          <a:xfrm>
            <a:off x="1689870" y="5615899"/>
            <a:ext cx="2119210" cy="70610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Content Placeholder 15" descr="A graph showing a tall building&#10;&#10;AI-generated content may be incorrect.">
            <a:extLst>
              <a:ext uri="{FF2B5EF4-FFF2-40B4-BE49-F238E27FC236}">
                <a16:creationId xmlns:a16="http://schemas.microsoft.com/office/drawing/2014/main" id="{CBFE5177-065B-9AE6-F228-1A9890AF6815}"/>
              </a:ext>
            </a:extLst>
          </p:cNvPr>
          <p:cNvPicPr>
            <a:picLocks noGrp="1" noChangeAspect="1"/>
          </p:cNvPicPr>
          <p:nvPr>
            <p:ph idx="1"/>
          </p:nvPr>
        </p:nvPicPr>
        <p:blipFill>
          <a:blip r:embed="rId3"/>
          <a:stretch>
            <a:fillRect/>
          </a:stretch>
        </p:blipFill>
        <p:spPr>
          <a:xfrm>
            <a:off x="6096000" y="3774491"/>
            <a:ext cx="6028093" cy="3072791"/>
          </a:xfrm>
        </p:spPr>
      </p:pic>
      <p:sp>
        <p:nvSpPr>
          <p:cNvPr id="4" name="TextBox 3">
            <a:extLst>
              <a:ext uri="{FF2B5EF4-FFF2-40B4-BE49-F238E27FC236}">
                <a16:creationId xmlns:a16="http://schemas.microsoft.com/office/drawing/2014/main" id="{0F23ED53-0F50-CFA9-7754-B0E2A4F98CF5}"/>
              </a:ext>
            </a:extLst>
          </p:cNvPr>
          <p:cNvSpPr txBox="1"/>
          <p:nvPr/>
        </p:nvSpPr>
        <p:spPr>
          <a:xfrm rot="19648938">
            <a:off x="8214580" y="5083307"/>
            <a:ext cx="2323841"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FF0000"/>
                </a:solidFill>
                <a:effectLst/>
                <a:uLnTx/>
                <a:uFillTx/>
                <a:latin typeface="Calibri" panose="020F0502020204030204"/>
                <a:ea typeface="+mn-ea"/>
                <a:cs typeface="+mn-cs"/>
              </a:rPr>
              <a:t>PRELIMINARY</a:t>
            </a:r>
          </a:p>
        </p:txBody>
      </p:sp>
      <p:sp>
        <p:nvSpPr>
          <p:cNvPr id="7" name="TextBox 6">
            <a:extLst>
              <a:ext uri="{FF2B5EF4-FFF2-40B4-BE49-F238E27FC236}">
                <a16:creationId xmlns:a16="http://schemas.microsoft.com/office/drawing/2014/main" id="{AF01EA92-6D78-F561-6C6E-38AA65400308}"/>
              </a:ext>
            </a:extLst>
          </p:cNvPr>
          <p:cNvSpPr txBox="1"/>
          <p:nvPr/>
        </p:nvSpPr>
        <p:spPr>
          <a:xfrm>
            <a:off x="10053538" y="3738868"/>
            <a:ext cx="206588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alibri" panose="020F0502020204030204"/>
                <a:ea typeface="+mn-ea"/>
                <a:cs typeface="+mn-cs"/>
              </a:rPr>
              <a:t>Ebeam</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 90 keV/u</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7DE14B1-A3A4-38B0-EC16-65169818A229}"/>
                  </a:ext>
                </a:extLst>
              </p:cNvPr>
              <p:cNvSpPr txBox="1"/>
              <p:nvPr/>
            </p:nvSpPr>
            <p:spPr>
              <a:xfrm>
                <a:off x="11035990" y="4929419"/>
                <a:ext cx="448738"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𝑝</m:t>
                      </m:r>
                    </m:oMath>
                  </m:oMathPara>
                </a14:m>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8" name="TextBox 7">
                <a:extLst>
                  <a:ext uri="{FF2B5EF4-FFF2-40B4-BE49-F238E27FC236}">
                    <a16:creationId xmlns:a16="http://schemas.microsoft.com/office/drawing/2014/main" id="{D7DE14B1-A3A4-38B0-EC16-65169818A229}"/>
                  </a:ext>
                </a:extLst>
              </p:cNvPr>
              <p:cNvSpPr txBox="1">
                <a:spLocks noRot="1" noChangeAspect="1" noMove="1" noResize="1" noEditPoints="1" noAdjustHandles="1" noChangeArrowheads="1" noChangeShapeType="1" noTextEdit="1"/>
              </p:cNvSpPr>
              <p:nvPr/>
            </p:nvSpPr>
            <p:spPr>
              <a:xfrm>
                <a:off x="11035990" y="4929419"/>
                <a:ext cx="448738" cy="430887"/>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EB12EAE-CB7E-D4B4-0FE9-5A92E3A78408}"/>
                  </a:ext>
                </a:extLst>
              </p:cNvPr>
              <p:cNvSpPr txBox="1"/>
              <p:nvPr/>
            </p:nvSpPr>
            <p:spPr>
              <a:xfrm>
                <a:off x="7326312" y="4573668"/>
                <a:ext cx="795129" cy="47699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Pre>
                        <m:sPre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PrePr>
                        <m:sub/>
                        <m:sup>
                          <m:r>
                            <a:rPr kumimoji="0" lang="en-GB"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sup>
                        <m:e>
                          <m:r>
                            <a:rPr kumimoji="0" lang="en-GB"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𝐻</m:t>
                          </m:r>
                        </m:e>
                      </m:sPre>
                    </m:oMath>
                  </m:oMathPara>
                </a14:m>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1" name="TextBox 10">
                <a:extLst>
                  <a:ext uri="{FF2B5EF4-FFF2-40B4-BE49-F238E27FC236}">
                    <a16:creationId xmlns:a16="http://schemas.microsoft.com/office/drawing/2014/main" id="{2EB12EAE-CB7E-D4B4-0FE9-5A92E3A78408}"/>
                  </a:ext>
                </a:extLst>
              </p:cNvPr>
              <p:cNvSpPr txBox="1">
                <a:spLocks noRot="1" noChangeAspect="1" noMove="1" noResize="1" noEditPoints="1" noAdjustHandles="1" noChangeArrowheads="1" noChangeShapeType="1" noTextEdit="1"/>
              </p:cNvSpPr>
              <p:nvPr/>
            </p:nvSpPr>
            <p:spPr>
              <a:xfrm>
                <a:off x="7326312" y="4573668"/>
                <a:ext cx="795129" cy="476990"/>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C40C770-3461-7AA5-639F-B35CA2E1F9CF}"/>
                  </a:ext>
                </a:extLst>
              </p:cNvPr>
              <p:cNvSpPr txBox="1"/>
              <p:nvPr/>
            </p:nvSpPr>
            <p:spPr>
              <a:xfrm>
                <a:off x="6603632" y="3938923"/>
                <a:ext cx="771543" cy="569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Pre>
                        <m:sPrePr>
                          <m:ctrlP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PrePr>
                        <m:sub/>
                        <m:sup>
                          <m:r>
                            <a:rPr kumimoji="0" lang="en-GB"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sup>
                        <m:e>
                          <m:r>
                            <a:rPr kumimoji="0" lang="en-GB" sz="2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𝐻𝑒</m:t>
                          </m:r>
                        </m:e>
                      </m:sPre>
                    </m:oMath>
                  </m:oMathPara>
                </a14:m>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2" name="TextBox 11">
                <a:extLst>
                  <a:ext uri="{FF2B5EF4-FFF2-40B4-BE49-F238E27FC236}">
                    <a16:creationId xmlns:a16="http://schemas.microsoft.com/office/drawing/2014/main" id="{CC40C770-3461-7AA5-639F-B35CA2E1F9CF}"/>
                  </a:ext>
                </a:extLst>
              </p:cNvPr>
              <p:cNvSpPr txBox="1">
                <a:spLocks noRot="1" noChangeAspect="1" noMove="1" noResize="1" noEditPoints="1" noAdjustHandles="1" noChangeArrowheads="1" noChangeShapeType="1" noTextEdit="1"/>
              </p:cNvSpPr>
              <p:nvPr/>
            </p:nvSpPr>
            <p:spPr>
              <a:xfrm>
                <a:off x="6603632" y="3938923"/>
                <a:ext cx="771543" cy="569323"/>
              </a:xfrm>
              <a:prstGeom prst="rect">
                <a:avLst/>
              </a:prstGeom>
              <a:blipFill>
                <a:blip r:embed="rId6"/>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23001663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5FE63-7E74-7C73-BC5E-56BCDB3D4C65}"/>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23461CDE-4000-E670-81F9-9957F2E62563}"/>
              </a:ext>
            </a:extLst>
          </p:cNvPr>
          <p:cNvSpPr txBox="1"/>
          <p:nvPr/>
        </p:nvSpPr>
        <p:spPr>
          <a:xfrm>
            <a:off x="0" y="-5804"/>
            <a:ext cx="12192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rPr>
              <a:t>CARME@CRYRING – future plans</a:t>
            </a:r>
          </a:p>
        </p:txBody>
      </p:sp>
      <p:pic>
        <p:nvPicPr>
          <p:cNvPr id="11" name="Picture 10">
            <a:extLst>
              <a:ext uri="{FF2B5EF4-FFF2-40B4-BE49-F238E27FC236}">
                <a16:creationId xmlns:a16="http://schemas.microsoft.com/office/drawing/2014/main" id="{669E3C6E-EA64-C1F9-6306-C00219B6BD6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45889" y="3434673"/>
            <a:ext cx="4079082" cy="3098367"/>
          </a:xfrm>
          <a:prstGeom prst="rect">
            <a:avLst/>
          </a:prstGeom>
        </p:spPr>
      </p:pic>
      <p:pic>
        <p:nvPicPr>
          <p:cNvPr id="16" name="Picture 15">
            <a:extLst>
              <a:ext uri="{FF2B5EF4-FFF2-40B4-BE49-F238E27FC236}">
                <a16:creationId xmlns:a16="http://schemas.microsoft.com/office/drawing/2014/main" id="{48CA669C-CBE8-A564-DB76-5A32C38DA8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569073" y="3350725"/>
            <a:ext cx="4350720" cy="2447280"/>
          </a:xfrm>
          <a:prstGeom prst="rect">
            <a:avLst/>
          </a:prstGeom>
        </p:spPr>
      </p:pic>
      <p:grpSp>
        <p:nvGrpSpPr>
          <p:cNvPr id="17" name="Group 16">
            <a:extLst>
              <a:ext uri="{FF2B5EF4-FFF2-40B4-BE49-F238E27FC236}">
                <a16:creationId xmlns:a16="http://schemas.microsoft.com/office/drawing/2014/main" id="{CC0CB94F-53C0-DA82-72A5-5A08000F46A7}"/>
              </a:ext>
            </a:extLst>
          </p:cNvPr>
          <p:cNvGrpSpPr/>
          <p:nvPr/>
        </p:nvGrpSpPr>
        <p:grpSpPr>
          <a:xfrm>
            <a:off x="313463" y="3299440"/>
            <a:ext cx="4828375" cy="3558560"/>
            <a:chOff x="2439112" y="874867"/>
            <a:chExt cx="5687462" cy="4191716"/>
          </a:xfrm>
        </p:grpSpPr>
        <p:pic>
          <p:nvPicPr>
            <p:cNvPr id="18" name="Picture 17">
              <a:extLst>
                <a:ext uri="{FF2B5EF4-FFF2-40B4-BE49-F238E27FC236}">
                  <a16:creationId xmlns:a16="http://schemas.microsoft.com/office/drawing/2014/main" id="{645801E2-6C69-535B-3821-5843CB69B2B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539207">
              <a:off x="2266745" y="1201431"/>
              <a:ext cx="4191716" cy="3538588"/>
            </a:xfrm>
            <a:prstGeom prst="rect">
              <a:avLst/>
            </a:prstGeom>
          </p:spPr>
        </p:pic>
        <p:sp>
          <p:nvSpPr>
            <p:cNvPr id="19" name="Rectangle 18">
              <a:extLst>
                <a:ext uri="{FF2B5EF4-FFF2-40B4-BE49-F238E27FC236}">
                  <a16:creationId xmlns:a16="http://schemas.microsoft.com/office/drawing/2014/main" id="{6209CE8C-F694-1EF9-EE10-42F06D2F7E1D}"/>
                </a:ext>
              </a:extLst>
            </p:cNvPr>
            <p:cNvSpPr/>
            <p:nvPr/>
          </p:nvSpPr>
          <p:spPr>
            <a:xfrm>
              <a:off x="5698112" y="2538413"/>
              <a:ext cx="490537" cy="957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Circular Arrow 2">
              <a:extLst>
                <a:ext uri="{FF2B5EF4-FFF2-40B4-BE49-F238E27FC236}">
                  <a16:creationId xmlns:a16="http://schemas.microsoft.com/office/drawing/2014/main" id="{46466EBB-5192-4BDB-C36E-1EF1A1D08DF1}"/>
                </a:ext>
              </a:extLst>
            </p:cNvPr>
            <p:cNvSpPr/>
            <p:nvPr/>
          </p:nvSpPr>
          <p:spPr>
            <a:xfrm rot="2661880" flipH="1">
              <a:off x="2439112" y="1081925"/>
              <a:ext cx="3846981" cy="3844067"/>
            </a:xfrm>
            <a:prstGeom prst="circularArrow">
              <a:avLst>
                <a:gd name="adj1" fmla="val 1723"/>
                <a:gd name="adj2" fmla="val 550945"/>
                <a:gd name="adj3" fmla="val 19901462"/>
                <a:gd name="adj4" fmla="val 2418752"/>
                <a:gd name="adj5" fmla="val 390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7D5B2AA3-B25C-3082-ACEA-699FF942D892}"/>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V="1">
              <a:off x="5048496" y="2455918"/>
              <a:ext cx="1140153" cy="1096083"/>
            </a:xfrm>
            <a:prstGeom prst="rect">
              <a:avLst/>
            </a:prstGeom>
          </p:spPr>
        </p:pic>
        <p:cxnSp>
          <p:nvCxnSpPr>
            <p:cNvPr id="23" name="Straight Arrow Connector 22">
              <a:extLst>
                <a:ext uri="{FF2B5EF4-FFF2-40B4-BE49-F238E27FC236}">
                  <a16:creationId xmlns:a16="http://schemas.microsoft.com/office/drawing/2014/main" id="{77963BEE-0369-26CA-6BFF-7115AEA834FE}"/>
                </a:ext>
              </a:extLst>
            </p:cNvPr>
            <p:cNvCxnSpPr>
              <a:cxnSpLocks/>
            </p:cNvCxnSpPr>
            <p:nvPr/>
          </p:nvCxnSpPr>
          <p:spPr>
            <a:xfrm>
              <a:off x="5301058" y="3003959"/>
              <a:ext cx="1299407" cy="0"/>
            </a:xfrm>
            <a:prstGeom prst="straightConnector1">
              <a:avLst/>
            </a:prstGeom>
            <a:ln w="508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4" name="Text Box 2">
              <a:extLst>
                <a:ext uri="{FF2B5EF4-FFF2-40B4-BE49-F238E27FC236}">
                  <a16:creationId xmlns:a16="http://schemas.microsoft.com/office/drawing/2014/main" id="{878B3020-B048-55BD-0F47-DDD916154293}"/>
                </a:ext>
              </a:extLst>
            </p:cNvPr>
            <p:cNvSpPr txBox="1">
              <a:spLocks noChangeArrowheads="1"/>
            </p:cNvSpPr>
            <p:nvPr/>
          </p:nvSpPr>
          <p:spPr bwMode="auto">
            <a:xfrm>
              <a:off x="6585204" y="2786400"/>
              <a:ext cx="1541370" cy="511175"/>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Transverse ion beam</a:t>
              </a:r>
              <a:endParaRPr kumimoji="0" lang="en-GB" sz="20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5" name="Text Box 2">
              <a:extLst>
                <a:ext uri="{FF2B5EF4-FFF2-40B4-BE49-F238E27FC236}">
                  <a16:creationId xmlns:a16="http://schemas.microsoft.com/office/drawing/2014/main" id="{2559EEE7-E58A-8D18-3C56-F11E4E8572A4}"/>
                </a:ext>
              </a:extLst>
            </p:cNvPr>
            <p:cNvSpPr txBox="1">
              <a:spLocks noChangeArrowheads="1"/>
            </p:cNvSpPr>
            <p:nvPr/>
          </p:nvSpPr>
          <p:spPr bwMode="auto">
            <a:xfrm>
              <a:off x="3540095" y="2224659"/>
              <a:ext cx="1488679" cy="723670"/>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FISIC ion source</a:t>
              </a:r>
              <a:endPar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cxnSp>
          <p:nvCxnSpPr>
            <p:cNvPr id="26" name="Straight Arrow Connector 25">
              <a:extLst>
                <a:ext uri="{FF2B5EF4-FFF2-40B4-BE49-F238E27FC236}">
                  <a16:creationId xmlns:a16="http://schemas.microsoft.com/office/drawing/2014/main" id="{4336C38C-0A4C-187D-9F4B-29FEBA930F57}"/>
                </a:ext>
              </a:extLst>
            </p:cNvPr>
            <p:cNvCxnSpPr>
              <a:cxnSpLocks/>
            </p:cNvCxnSpPr>
            <p:nvPr/>
          </p:nvCxnSpPr>
          <p:spPr>
            <a:xfrm>
              <a:off x="4464677" y="2648144"/>
              <a:ext cx="615063" cy="45399"/>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9DEC67C-351C-7C0B-2F8E-3B2952003431}"/>
                </a:ext>
              </a:extLst>
            </p:cNvPr>
            <p:cNvSpPr txBox="1"/>
            <p:nvPr/>
          </p:nvSpPr>
          <p:spPr>
            <a:xfrm>
              <a:off x="5223689" y="1025458"/>
              <a:ext cx="1826141"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rPr>
                <a:t>Revolving ions</a:t>
              </a:r>
            </a:p>
          </p:txBody>
        </p:sp>
      </p:grpSp>
      <p:sp>
        <p:nvSpPr>
          <p:cNvPr id="28" name="CustomShape 1">
            <a:extLst>
              <a:ext uri="{FF2B5EF4-FFF2-40B4-BE49-F238E27FC236}">
                <a16:creationId xmlns:a16="http://schemas.microsoft.com/office/drawing/2014/main" id="{77FCBA74-5795-569A-414B-6CE5E3EAEEFB}"/>
              </a:ext>
            </a:extLst>
          </p:cNvPr>
          <p:cNvSpPr/>
          <p:nvPr/>
        </p:nvSpPr>
        <p:spPr>
          <a:xfrm>
            <a:off x="1880050" y="2649216"/>
            <a:ext cx="1092011" cy="747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CustomShape 1">
            <a:extLst>
              <a:ext uri="{FF2B5EF4-FFF2-40B4-BE49-F238E27FC236}">
                <a16:creationId xmlns:a16="http://schemas.microsoft.com/office/drawing/2014/main" id="{4CD26FBD-C1A6-E7B1-93B1-D638D54F04C3}"/>
              </a:ext>
            </a:extLst>
          </p:cNvPr>
          <p:cNvSpPr/>
          <p:nvPr/>
        </p:nvSpPr>
        <p:spPr>
          <a:xfrm>
            <a:off x="1946411" y="2801377"/>
            <a:ext cx="1092011" cy="7085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asellaDiTesto 8">
            <a:extLst>
              <a:ext uri="{FF2B5EF4-FFF2-40B4-BE49-F238E27FC236}">
                <a16:creationId xmlns:a16="http://schemas.microsoft.com/office/drawing/2014/main" id="{66ABA4FF-1BB0-B369-56A6-79A5A8176581}"/>
              </a:ext>
            </a:extLst>
          </p:cNvPr>
          <p:cNvSpPr txBox="1"/>
          <p:nvPr/>
        </p:nvSpPr>
        <p:spPr>
          <a:xfrm>
            <a:off x="128105" y="643983"/>
            <a:ext cx="11935790" cy="2400657"/>
          </a:xfrm>
          <a:prstGeom prst="rect">
            <a:avLst/>
          </a:prstGeom>
          <a:noFill/>
          <a:scene3d>
            <a:camera prst="orthographicFront"/>
            <a:lightRig rig="threePt" dir="t"/>
          </a:scene3d>
          <a:sp3d>
            <a:bevelT w="114300" prst="artDeco"/>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500" b="1"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rPr>
              <a:t>November 2026</a:t>
            </a:r>
            <a:r>
              <a:rPr kumimoji="0" lang="en-GB" altLang="en-US" sz="25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rPr>
              <a:t>: Two proposals accepted (Edinburgh PIs) investigating the </a:t>
            </a:r>
            <a:r>
              <a:rPr kumimoji="0" lang="en-GB" altLang="en-US" sz="2500" b="0" i="0" u="none" strike="noStrike" kern="1200" cap="none" spc="0" normalizeH="0" baseline="30000" noProof="0" dirty="0">
                <a:ln>
                  <a:noFill/>
                </a:ln>
                <a:solidFill>
                  <a:prstClr val="black"/>
                </a:solidFill>
                <a:effectLst/>
                <a:uLnTx/>
                <a:uFillTx/>
                <a:latin typeface="Calibri" panose="020F0502020204030204"/>
                <a:ea typeface="MS PGothic" pitchFamily="34" charset="-128"/>
                <a:cs typeface="+mn-cs"/>
              </a:rPr>
              <a:t>19</a:t>
            </a:r>
            <a:r>
              <a:rPr kumimoji="0" lang="en-GB" altLang="en-US" sz="25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rPr>
              <a:t>F abundance in the universe, and a key reaction in X-ray bursters.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500" b="1"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rPr>
              <a:t>2027+</a:t>
            </a:r>
            <a:r>
              <a:rPr kumimoji="0" lang="en-GB" altLang="en-US" sz="25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rPr>
              <a:t>: More studies planned </a:t>
            </a:r>
            <a:r>
              <a:rPr kumimoji="0" lang="en-GB" altLang="en-US" sz="2500" b="0" i="0" u="sng" strike="noStrike" kern="1200" cap="none" spc="0" normalizeH="0" baseline="0" noProof="0" dirty="0">
                <a:ln>
                  <a:noFill/>
                </a:ln>
                <a:solidFill>
                  <a:prstClr val="black"/>
                </a:solidFill>
                <a:effectLst/>
                <a:uLnTx/>
                <a:uFillTx/>
                <a:latin typeface="Calibri" panose="020F0502020204030204"/>
                <a:ea typeface="MS PGothic" pitchFamily="34" charset="-128"/>
                <a:cs typeface="+mn-cs"/>
              </a:rPr>
              <a:t>with stable beams</a:t>
            </a:r>
            <a:r>
              <a:rPr kumimoji="0" lang="en-GB" altLang="en-US" sz="25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rPr>
              <a:t>, including a re-run of D+D to reach 1-2% overall uncertainty, as well as electron screening studies using beam-on-beam collisions, and more!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500" b="1"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rPr>
              <a:t>2030+?</a:t>
            </a:r>
            <a:r>
              <a:rPr kumimoji="0" lang="en-GB" altLang="en-US" sz="25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rPr>
              <a:t>: First radioactive beam reactions at CRYRING.</a:t>
            </a:r>
          </a:p>
        </p:txBody>
      </p:sp>
    </p:spTree>
    <p:extLst>
      <p:ext uri="{BB962C8B-B14F-4D97-AF65-F5344CB8AC3E}">
        <p14:creationId xmlns:p14="http://schemas.microsoft.com/office/powerpoint/2010/main" val="401244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9CCA9-BAA8-2F1B-AAE6-C627AB91B7C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101E095-4891-B7C6-4295-8F5844152C08}"/>
              </a:ext>
            </a:extLst>
          </p:cNvPr>
          <p:cNvPicPr>
            <a:picLocks noChangeAspect="1"/>
          </p:cNvPicPr>
          <p:nvPr/>
        </p:nvPicPr>
        <p:blipFill>
          <a:blip r:embed="rId2"/>
          <a:stretch>
            <a:fillRect/>
          </a:stretch>
        </p:blipFill>
        <p:spPr>
          <a:xfrm>
            <a:off x="0" y="591784"/>
            <a:ext cx="12192000" cy="5674432"/>
          </a:xfrm>
          <a:prstGeom prst="rect">
            <a:avLst/>
          </a:prstGeom>
        </p:spPr>
      </p:pic>
      <p:sp>
        <p:nvSpPr>
          <p:cNvPr id="2" name="TextBox 1">
            <a:extLst>
              <a:ext uri="{FF2B5EF4-FFF2-40B4-BE49-F238E27FC236}">
                <a16:creationId xmlns:a16="http://schemas.microsoft.com/office/drawing/2014/main" id="{B524F127-6B60-1223-8836-4A481972C761}"/>
              </a:ext>
            </a:extLst>
          </p:cNvPr>
          <p:cNvSpPr txBox="1"/>
          <p:nvPr/>
        </p:nvSpPr>
        <p:spPr>
          <a:xfrm>
            <a:off x="4695290" y="0"/>
            <a:ext cx="195047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FF0000"/>
                </a:solidFill>
                <a:effectLst/>
                <a:uLnTx/>
                <a:uFillTx/>
                <a:latin typeface="Aptos" panose="02110004020202020204"/>
                <a:ea typeface="+mn-ea"/>
                <a:cs typeface="+mn-cs"/>
              </a:rPr>
              <a:t>GSI/FAIR</a:t>
            </a:r>
          </a:p>
        </p:txBody>
      </p:sp>
    </p:spTree>
    <p:extLst>
      <p:ext uri="{BB962C8B-B14F-4D97-AF65-F5344CB8AC3E}">
        <p14:creationId xmlns:p14="http://schemas.microsoft.com/office/powerpoint/2010/main" val="28304837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E78D8-F136-DE40-F011-65C74E64BEA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5E16F9D-CB25-4451-30D2-C8A384A07DD5}"/>
              </a:ext>
            </a:extLst>
          </p:cNvPr>
          <p:cNvPicPr>
            <a:picLocks noChangeAspect="1"/>
          </p:cNvPicPr>
          <p:nvPr/>
        </p:nvPicPr>
        <p:blipFill>
          <a:blip r:embed="rId2"/>
          <a:stretch>
            <a:fillRect/>
          </a:stretch>
        </p:blipFill>
        <p:spPr>
          <a:xfrm>
            <a:off x="0" y="3155576"/>
            <a:ext cx="6588676" cy="3656568"/>
          </a:xfrm>
          <a:prstGeom prst="rect">
            <a:avLst/>
          </a:prstGeom>
        </p:spPr>
      </p:pic>
      <p:pic>
        <p:nvPicPr>
          <p:cNvPr id="5" name="Picture 4">
            <a:extLst>
              <a:ext uri="{FF2B5EF4-FFF2-40B4-BE49-F238E27FC236}">
                <a16:creationId xmlns:a16="http://schemas.microsoft.com/office/drawing/2014/main" id="{4EDBFBF6-555D-0F13-A602-9AC12DEA2B2F}"/>
              </a:ext>
            </a:extLst>
          </p:cNvPr>
          <p:cNvPicPr>
            <a:picLocks noChangeAspect="1"/>
          </p:cNvPicPr>
          <p:nvPr/>
        </p:nvPicPr>
        <p:blipFill>
          <a:blip r:embed="rId3"/>
          <a:stretch>
            <a:fillRect/>
          </a:stretch>
        </p:blipFill>
        <p:spPr>
          <a:xfrm>
            <a:off x="278830" y="45856"/>
            <a:ext cx="5457825" cy="3438525"/>
          </a:xfrm>
          <a:prstGeom prst="rect">
            <a:avLst/>
          </a:prstGeom>
        </p:spPr>
      </p:pic>
      <p:pic>
        <p:nvPicPr>
          <p:cNvPr id="9" name="Picture 8">
            <a:extLst>
              <a:ext uri="{FF2B5EF4-FFF2-40B4-BE49-F238E27FC236}">
                <a16:creationId xmlns:a16="http://schemas.microsoft.com/office/drawing/2014/main" id="{5DB00AA1-CFF9-D369-D4C2-A515F89EFDB6}"/>
              </a:ext>
            </a:extLst>
          </p:cNvPr>
          <p:cNvPicPr>
            <a:picLocks noChangeAspect="1"/>
          </p:cNvPicPr>
          <p:nvPr/>
        </p:nvPicPr>
        <p:blipFill>
          <a:blip r:embed="rId4"/>
          <a:stretch>
            <a:fillRect/>
          </a:stretch>
        </p:blipFill>
        <p:spPr>
          <a:xfrm>
            <a:off x="6643152" y="3484381"/>
            <a:ext cx="5548848" cy="3373619"/>
          </a:xfrm>
          <a:prstGeom prst="rect">
            <a:avLst/>
          </a:prstGeom>
        </p:spPr>
      </p:pic>
      <p:pic>
        <p:nvPicPr>
          <p:cNvPr id="11" name="Picture 10">
            <a:extLst>
              <a:ext uri="{FF2B5EF4-FFF2-40B4-BE49-F238E27FC236}">
                <a16:creationId xmlns:a16="http://schemas.microsoft.com/office/drawing/2014/main" id="{FF959925-2519-BA5A-D54A-A3419F15A6E4}"/>
              </a:ext>
            </a:extLst>
          </p:cNvPr>
          <p:cNvPicPr>
            <a:picLocks noChangeAspect="1"/>
          </p:cNvPicPr>
          <p:nvPr/>
        </p:nvPicPr>
        <p:blipFill>
          <a:blip r:embed="rId5"/>
          <a:stretch>
            <a:fillRect/>
          </a:stretch>
        </p:blipFill>
        <p:spPr>
          <a:xfrm>
            <a:off x="6782414" y="44164"/>
            <a:ext cx="5409586" cy="2957154"/>
          </a:xfrm>
          <a:prstGeom prst="rect">
            <a:avLst/>
          </a:prstGeom>
        </p:spPr>
      </p:pic>
      <p:sp>
        <p:nvSpPr>
          <p:cNvPr id="12" name="TextBox 11">
            <a:extLst>
              <a:ext uri="{FF2B5EF4-FFF2-40B4-BE49-F238E27FC236}">
                <a16:creationId xmlns:a16="http://schemas.microsoft.com/office/drawing/2014/main" id="{8B2D0000-CB74-C2B9-3698-BA568E175A52}"/>
              </a:ext>
            </a:extLst>
          </p:cNvPr>
          <p:cNvSpPr txBox="1"/>
          <p:nvPr/>
        </p:nvSpPr>
        <p:spPr>
          <a:xfrm>
            <a:off x="4563819" y="3155576"/>
            <a:ext cx="935128" cy="369332"/>
          </a:xfrm>
          <a:prstGeom prst="rect">
            <a:avLst/>
          </a:prstGeom>
          <a:noFill/>
        </p:spPr>
        <p:txBody>
          <a:bodyPr wrap="none" rtlCol="0">
            <a:spAutoFit/>
          </a:bodyPr>
          <a:lstStyle/>
          <a:p>
            <a:r>
              <a:rPr lang="en-GB" dirty="0">
                <a:highlight>
                  <a:srgbClr val="FFFF00"/>
                </a:highlight>
              </a:rPr>
              <a:t>SIS-100</a:t>
            </a:r>
          </a:p>
        </p:txBody>
      </p:sp>
      <p:sp>
        <p:nvSpPr>
          <p:cNvPr id="13" name="TextBox 12">
            <a:extLst>
              <a:ext uri="{FF2B5EF4-FFF2-40B4-BE49-F238E27FC236}">
                <a16:creationId xmlns:a16="http://schemas.microsoft.com/office/drawing/2014/main" id="{C619248D-C1A7-A53A-4858-F17764CFFE50}"/>
              </a:ext>
            </a:extLst>
          </p:cNvPr>
          <p:cNvSpPr txBox="1"/>
          <p:nvPr/>
        </p:nvSpPr>
        <p:spPr>
          <a:xfrm>
            <a:off x="2839453" y="6477802"/>
            <a:ext cx="2731645" cy="369332"/>
          </a:xfrm>
          <a:prstGeom prst="rect">
            <a:avLst/>
          </a:prstGeom>
          <a:noFill/>
        </p:spPr>
        <p:txBody>
          <a:bodyPr wrap="none" rtlCol="0">
            <a:spAutoFit/>
          </a:bodyPr>
          <a:lstStyle/>
          <a:p>
            <a:r>
              <a:rPr lang="en-GB" dirty="0" err="1">
                <a:highlight>
                  <a:srgbClr val="FFFF00"/>
                </a:highlight>
              </a:rPr>
              <a:t>SuperFRS</a:t>
            </a:r>
            <a:r>
              <a:rPr lang="en-GB" dirty="0">
                <a:highlight>
                  <a:srgbClr val="FFFF00"/>
                </a:highlight>
              </a:rPr>
              <a:t> target chamber</a:t>
            </a:r>
          </a:p>
        </p:txBody>
      </p:sp>
      <p:sp>
        <p:nvSpPr>
          <p:cNvPr id="14" name="TextBox 13">
            <a:extLst>
              <a:ext uri="{FF2B5EF4-FFF2-40B4-BE49-F238E27FC236}">
                <a16:creationId xmlns:a16="http://schemas.microsoft.com/office/drawing/2014/main" id="{9EACFC9D-B0D1-B7E0-333D-4919C01CFDB5}"/>
              </a:ext>
            </a:extLst>
          </p:cNvPr>
          <p:cNvSpPr txBox="1"/>
          <p:nvPr/>
        </p:nvSpPr>
        <p:spPr>
          <a:xfrm>
            <a:off x="9991023" y="6488668"/>
            <a:ext cx="1963871" cy="369332"/>
          </a:xfrm>
          <a:prstGeom prst="rect">
            <a:avLst/>
          </a:prstGeom>
          <a:noFill/>
        </p:spPr>
        <p:txBody>
          <a:bodyPr wrap="none" rtlCol="0">
            <a:spAutoFit/>
          </a:bodyPr>
          <a:lstStyle/>
          <a:p>
            <a:r>
              <a:rPr lang="en-GB" dirty="0">
                <a:highlight>
                  <a:srgbClr val="FFFF00"/>
                </a:highlight>
              </a:rPr>
              <a:t>New control room</a:t>
            </a:r>
          </a:p>
        </p:txBody>
      </p:sp>
      <p:sp>
        <p:nvSpPr>
          <p:cNvPr id="15" name="TextBox 14">
            <a:extLst>
              <a:ext uri="{FF2B5EF4-FFF2-40B4-BE49-F238E27FC236}">
                <a16:creationId xmlns:a16="http://schemas.microsoft.com/office/drawing/2014/main" id="{A67A8F80-BF2B-3666-96EB-4DB18FC5CB89}"/>
              </a:ext>
            </a:extLst>
          </p:cNvPr>
          <p:cNvSpPr txBox="1"/>
          <p:nvPr/>
        </p:nvSpPr>
        <p:spPr>
          <a:xfrm>
            <a:off x="10341439" y="2688851"/>
            <a:ext cx="1263038" cy="369332"/>
          </a:xfrm>
          <a:prstGeom prst="rect">
            <a:avLst/>
          </a:prstGeom>
          <a:noFill/>
        </p:spPr>
        <p:txBody>
          <a:bodyPr wrap="none" rtlCol="0">
            <a:spAutoFit/>
          </a:bodyPr>
          <a:lstStyle/>
          <a:p>
            <a:r>
              <a:rPr lang="en-GB" dirty="0">
                <a:highlight>
                  <a:srgbClr val="FFFF00"/>
                </a:highlight>
              </a:rPr>
              <a:t>cryogenics</a:t>
            </a:r>
          </a:p>
        </p:txBody>
      </p:sp>
    </p:spTree>
    <p:extLst>
      <p:ext uri="{BB962C8B-B14F-4D97-AF65-F5344CB8AC3E}">
        <p14:creationId xmlns:p14="http://schemas.microsoft.com/office/powerpoint/2010/main" val="17284600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8A115-A843-06B6-131F-EABC7F17C99C}"/>
              </a:ext>
            </a:extLst>
          </p:cNvPr>
          <p:cNvSpPr>
            <a:spLocks noGrp="1"/>
          </p:cNvSpPr>
          <p:nvPr>
            <p:ph type="title"/>
          </p:nvPr>
        </p:nvSpPr>
        <p:spPr>
          <a:xfrm>
            <a:off x="1962466" y="22074"/>
            <a:ext cx="9157650" cy="787557"/>
          </a:xfrm>
        </p:spPr>
        <p:txBody>
          <a:bodyPr/>
          <a:lstStyle/>
          <a:p>
            <a:r>
              <a:rPr lang="en-GB" sz="3200" dirty="0">
                <a:solidFill>
                  <a:srgbClr val="FF0000"/>
                </a:solidFill>
              </a:rPr>
              <a:t>NUSTAR: experiment locations</a:t>
            </a:r>
          </a:p>
        </p:txBody>
      </p:sp>
      <p:pic>
        <p:nvPicPr>
          <p:cNvPr id="11" name="Picture 87" descr="FAIR_farb_RGB_3cm">
            <a:extLst>
              <a:ext uri="{FF2B5EF4-FFF2-40B4-BE49-F238E27FC236}">
                <a16:creationId xmlns:a16="http://schemas.microsoft.com/office/drawing/2014/main" id="{F592D5FF-6F4F-DCEA-A802-138C5FABE70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6254" y="6362"/>
            <a:ext cx="1185333" cy="93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NUSTAR-Logo">
            <a:extLst>
              <a:ext uri="{FF2B5EF4-FFF2-40B4-BE49-F238E27FC236}">
                <a16:creationId xmlns:a16="http://schemas.microsoft.com/office/drawing/2014/main" id="{D469FC70-D7CE-406D-F585-67C36C7B69C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12001" y="24052"/>
            <a:ext cx="1279999" cy="9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03F28671-69AD-D1C9-C6FF-92027C7D8075}"/>
              </a:ext>
            </a:extLst>
          </p:cNvPr>
          <p:cNvGrpSpPr/>
          <p:nvPr/>
        </p:nvGrpSpPr>
        <p:grpSpPr bwMode="auto">
          <a:xfrm>
            <a:off x="231988" y="1151910"/>
            <a:ext cx="8892962" cy="5380568"/>
            <a:chOff x="0" y="0"/>
            <a:chExt cx="5857198" cy="2324878"/>
          </a:xfrm>
        </p:grpSpPr>
        <p:pic>
          <p:nvPicPr>
            <p:cNvPr id="6" name="Google Shape;126;p27">
              <a:extLst>
                <a:ext uri="{FF2B5EF4-FFF2-40B4-BE49-F238E27FC236}">
                  <a16:creationId xmlns:a16="http://schemas.microsoft.com/office/drawing/2014/main" id="{B0AC0644-5F69-47C9-63AE-E6C88D730A96}"/>
                </a:ext>
              </a:extLst>
            </p:cNvPr>
            <p:cNvPicPr/>
            <p:nvPr/>
          </p:nvPicPr>
          <p:blipFill>
            <a:blip r:embed="rId4">
              <a:alphaModFix/>
            </a:blip>
            <a:srcRect t="5302" r="22500" b="36099"/>
            <a:stretch/>
          </p:blipFill>
          <p:spPr bwMode="auto">
            <a:xfrm>
              <a:off x="0" y="38158"/>
              <a:ext cx="5668920" cy="2285640"/>
            </a:xfrm>
            <a:prstGeom prst="rect">
              <a:avLst/>
            </a:prstGeom>
            <a:noFill/>
            <a:ln>
              <a:noFill/>
            </a:ln>
          </p:spPr>
        </p:pic>
        <p:cxnSp>
          <p:nvCxnSpPr>
            <p:cNvPr id="7" name="Google Shape;127;p27">
              <a:extLst>
                <a:ext uri="{FF2B5EF4-FFF2-40B4-BE49-F238E27FC236}">
                  <a16:creationId xmlns:a16="http://schemas.microsoft.com/office/drawing/2014/main" id="{F21FEA93-9FBD-6696-68C6-EA85F3867472}"/>
                </a:ext>
              </a:extLst>
            </p:cNvPr>
            <p:cNvCxnSpPr>
              <a:cxnSpLocks/>
            </p:cNvCxnSpPr>
            <p:nvPr/>
          </p:nvCxnSpPr>
          <p:spPr bwMode="auto">
            <a:xfrm flipH="1">
              <a:off x="725759" y="755638"/>
              <a:ext cx="106560" cy="84600"/>
            </a:xfrm>
            <a:prstGeom prst="straightConnector1">
              <a:avLst/>
            </a:prstGeom>
            <a:noFill/>
            <a:ln w="54700" cap="flat" cmpd="sng">
              <a:solidFill>
                <a:srgbClr val="72BF44"/>
              </a:solidFill>
              <a:prstDash val="solid"/>
              <a:round/>
              <a:headEnd type="none" w="sm" len="sm"/>
              <a:tailEnd type="none" w="sm" len="sm"/>
            </a:ln>
          </p:spPr>
        </p:cxnSp>
        <p:grpSp>
          <p:nvGrpSpPr>
            <p:cNvPr id="9" name="Google Shape;128;p27">
              <a:extLst>
                <a:ext uri="{FF2B5EF4-FFF2-40B4-BE49-F238E27FC236}">
                  <a16:creationId xmlns:a16="http://schemas.microsoft.com/office/drawing/2014/main" id="{689D3298-ABD0-F175-9A2D-D4E2494A7F4E}"/>
                </a:ext>
              </a:extLst>
            </p:cNvPr>
            <p:cNvGrpSpPr/>
            <p:nvPr/>
          </p:nvGrpSpPr>
          <p:grpSpPr bwMode="auto">
            <a:xfrm>
              <a:off x="307438" y="626759"/>
              <a:ext cx="4100690" cy="941474"/>
              <a:chOff x="307438" y="626759"/>
              <a:chExt cx="4100690" cy="941474"/>
            </a:xfrm>
          </p:grpSpPr>
          <p:cxnSp>
            <p:nvCxnSpPr>
              <p:cNvPr id="32" name="Google Shape;129;p27">
                <a:extLst>
                  <a:ext uri="{FF2B5EF4-FFF2-40B4-BE49-F238E27FC236}">
                    <a16:creationId xmlns:a16="http://schemas.microsoft.com/office/drawing/2014/main" id="{CCF6B05C-DBA0-2C15-9C35-7EDB63EE4527}"/>
                  </a:ext>
                </a:extLst>
              </p:cNvPr>
              <p:cNvCxnSpPr>
                <a:cxnSpLocks/>
              </p:cNvCxnSpPr>
              <p:nvPr/>
            </p:nvCxnSpPr>
            <p:spPr bwMode="auto">
              <a:xfrm rot="10800000" flipH="1">
                <a:off x="307438" y="763198"/>
                <a:ext cx="501120" cy="466560"/>
              </a:xfrm>
              <a:prstGeom prst="straightConnector1">
                <a:avLst/>
              </a:prstGeom>
              <a:noFill/>
              <a:ln w="54700" cap="flat" cmpd="sng">
                <a:solidFill>
                  <a:srgbClr val="94FA58"/>
                </a:solidFill>
                <a:prstDash val="solid"/>
                <a:round/>
                <a:headEnd type="none" w="sm" len="sm"/>
                <a:tailEnd type="none" w="sm" len="sm"/>
              </a:ln>
            </p:spPr>
          </p:cxnSp>
          <p:cxnSp>
            <p:nvCxnSpPr>
              <p:cNvPr id="33" name="Google Shape;130;p27">
                <a:extLst>
                  <a:ext uri="{FF2B5EF4-FFF2-40B4-BE49-F238E27FC236}">
                    <a16:creationId xmlns:a16="http://schemas.microsoft.com/office/drawing/2014/main" id="{653AD144-B5CA-B310-4057-ADF765AE5241}"/>
                  </a:ext>
                </a:extLst>
              </p:cNvPr>
              <p:cNvCxnSpPr>
                <a:cxnSpLocks/>
              </p:cNvCxnSpPr>
              <p:nvPr/>
            </p:nvCxnSpPr>
            <p:spPr bwMode="auto">
              <a:xfrm rot="10800000" flipH="1">
                <a:off x="808558" y="631078"/>
                <a:ext cx="833040" cy="132120"/>
              </a:xfrm>
              <a:prstGeom prst="straightConnector1">
                <a:avLst/>
              </a:prstGeom>
              <a:noFill/>
              <a:ln w="54700" cap="flat" cmpd="sng">
                <a:solidFill>
                  <a:srgbClr val="94FA58"/>
                </a:solidFill>
                <a:prstDash val="solid"/>
                <a:round/>
                <a:headEnd type="none" w="sm" len="sm"/>
                <a:tailEnd type="none" w="sm" len="sm"/>
              </a:ln>
            </p:spPr>
          </p:cxnSp>
          <p:cxnSp>
            <p:nvCxnSpPr>
              <p:cNvPr id="34" name="Google Shape;131;p27">
                <a:extLst>
                  <a:ext uri="{FF2B5EF4-FFF2-40B4-BE49-F238E27FC236}">
                    <a16:creationId xmlns:a16="http://schemas.microsoft.com/office/drawing/2014/main" id="{65E165F3-EB05-890D-B01A-727326308317}"/>
                  </a:ext>
                </a:extLst>
              </p:cNvPr>
              <p:cNvCxnSpPr>
                <a:cxnSpLocks/>
              </p:cNvCxnSpPr>
              <p:nvPr/>
            </p:nvCxnSpPr>
            <p:spPr bwMode="auto">
              <a:xfrm rot="10800000">
                <a:off x="1641597" y="626759"/>
                <a:ext cx="511920" cy="146160"/>
              </a:xfrm>
              <a:prstGeom prst="straightConnector1">
                <a:avLst/>
              </a:prstGeom>
              <a:noFill/>
              <a:ln w="54700" cap="flat" cmpd="sng">
                <a:solidFill>
                  <a:srgbClr val="94FA58"/>
                </a:solidFill>
                <a:prstDash val="solid"/>
                <a:round/>
                <a:headEnd type="none" w="sm" len="sm"/>
                <a:tailEnd type="none" w="sm" len="sm"/>
              </a:ln>
            </p:spPr>
          </p:cxnSp>
          <p:cxnSp>
            <p:nvCxnSpPr>
              <p:cNvPr id="35" name="Google Shape;132;p27">
                <a:extLst>
                  <a:ext uri="{FF2B5EF4-FFF2-40B4-BE49-F238E27FC236}">
                    <a16:creationId xmlns:a16="http://schemas.microsoft.com/office/drawing/2014/main" id="{BF161A51-C052-FC9B-B3A5-86B2F754D273}"/>
                  </a:ext>
                </a:extLst>
              </p:cNvPr>
              <p:cNvCxnSpPr>
                <a:cxnSpLocks/>
              </p:cNvCxnSpPr>
              <p:nvPr/>
            </p:nvCxnSpPr>
            <p:spPr bwMode="auto">
              <a:xfrm>
                <a:off x="2151358" y="765358"/>
                <a:ext cx="411120" cy="441000"/>
              </a:xfrm>
              <a:prstGeom prst="straightConnector1">
                <a:avLst/>
              </a:prstGeom>
              <a:noFill/>
              <a:ln w="54700" cap="flat" cmpd="sng">
                <a:solidFill>
                  <a:srgbClr val="94FA58"/>
                </a:solidFill>
                <a:prstDash val="solid"/>
                <a:round/>
                <a:headEnd type="none" w="sm" len="sm"/>
                <a:tailEnd type="none" w="sm" len="sm"/>
              </a:ln>
            </p:spPr>
          </p:cxnSp>
          <p:cxnSp>
            <p:nvCxnSpPr>
              <p:cNvPr id="36" name="Google Shape;133;p27">
                <a:extLst>
                  <a:ext uri="{FF2B5EF4-FFF2-40B4-BE49-F238E27FC236}">
                    <a16:creationId xmlns:a16="http://schemas.microsoft.com/office/drawing/2014/main" id="{8A8885A0-E06A-34D3-51E2-59CEBCF5EEB5}"/>
                  </a:ext>
                </a:extLst>
              </p:cNvPr>
              <p:cNvCxnSpPr>
                <a:cxnSpLocks/>
              </p:cNvCxnSpPr>
              <p:nvPr/>
            </p:nvCxnSpPr>
            <p:spPr bwMode="auto">
              <a:xfrm rot="10800000">
                <a:off x="2557078" y="1194839"/>
                <a:ext cx="557280" cy="170640"/>
              </a:xfrm>
              <a:prstGeom prst="straightConnector1">
                <a:avLst/>
              </a:prstGeom>
              <a:noFill/>
              <a:ln w="54700" cap="flat" cmpd="sng">
                <a:solidFill>
                  <a:srgbClr val="94FA58"/>
                </a:solidFill>
                <a:prstDash val="solid"/>
                <a:round/>
                <a:headEnd type="none" w="sm" len="sm"/>
                <a:tailEnd type="none" w="sm" len="sm"/>
              </a:ln>
            </p:spPr>
          </p:cxnSp>
          <p:cxnSp>
            <p:nvCxnSpPr>
              <p:cNvPr id="37" name="Google Shape;134;p27">
                <a:extLst>
                  <a:ext uri="{FF2B5EF4-FFF2-40B4-BE49-F238E27FC236}">
                    <a16:creationId xmlns:a16="http://schemas.microsoft.com/office/drawing/2014/main" id="{16AD517A-1DEE-2183-2071-5B385FD73CBD}"/>
                  </a:ext>
                </a:extLst>
              </p:cNvPr>
              <p:cNvCxnSpPr>
                <a:cxnSpLocks/>
              </p:cNvCxnSpPr>
              <p:nvPr/>
            </p:nvCxnSpPr>
            <p:spPr bwMode="auto">
              <a:xfrm rot="10800000" flipH="1">
                <a:off x="3108957" y="1308958"/>
                <a:ext cx="457200" cy="56520"/>
              </a:xfrm>
              <a:prstGeom prst="straightConnector1">
                <a:avLst/>
              </a:prstGeom>
              <a:noFill/>
              <a:ln w="54700" cap="flat" cmpd="sng">
                <a:solidFill>
                  <a:srgbClr val="94FA58"/>
                </a:solidFill>
                <a:prstDash val="solid"/>
                <a:round/>
                <a:headEnd type="none" w="sm" len="sm"/>
                <a:tailEnd type="none" w="sm" len="sm"/>
              </a:ln>
            </p:spPr>
          </p:cxnSp>
          <p:cxnSp>
            <p:nvCxnSpPr>
              <p:cNvPr id="38" name="Google Shape;135;p27">
                <a:extLst>
                  <a:ext uri="{FF2B5EF4-FFF2-40B4-BE49-F238E27FC236}">
                    <a16:creationId xmlns:a16="http://schemas.microsoft.com/office/drawing/2014/main" id="{98887968-AE07-4AE6-66C8-BCF228E356BD}"/>
                  </a:ext>
                </a:extLst>
              </p:cNvPr>
              <p:cNvCxnSpPr>
                <a:cxnSpLocks/>
              </p:cNvCxnSpPr>
              <p:nvPr/>
            </p:nvCxnSpPr>
            <p:spPr bwMode="auto">
              <a:xfrm rot="10800000">
                <a:off x="3560328" y="1303033"/>
                <a:ext cx="847800" cy="265200"/>
              </a:xfrm>
              <a:prstGeom prst="straightConnector1">
                <a:avLst/>
              </a:prstGeom>
              <a:noFill/>
              <a:ln w="54700" cap="flat" cmpd="sng">
                <a:solidFill>
                  <a:srgbClr val="94FA58"/>
                </a:solidFill>
                <a:prstDash val="solid"/>
                <a:round/>
                <a:headEnd type="none" w="sm" len="sm"/>
                <a:tailEnd type="none" w="sm" len="sm"/>
              </a:ln>
            </p:spPr>
          </p:cxnSp>
        </p:grpSp>
        <p:grpSp>
          <p:nvGrpSpPr>
            <p:cNvPr id="13" name="Google Shape;136;p27">
              <a:extLst>
                <a:ext uri="{FF2B5EF4-FFF2-40B4-BE49-F238E27FC236}">
                  <a16:creationId xmlns:a16="http://schemas.microsoft.com/office/drawing/2014/main" id="{CD29CF94-AD63-68EF-5F8F-C433227196BE}"/>
                </a:ext>
              </a:extLst>
            </p:cNvPr>
            <p:cNvGrpSpPr/>
            <p:nvPr/>
          </p:nvGrpSpPr>
          <p:grpSpPr bwMode="auto">
            <a:xfrm>
              <a:off x="2007358" y="0"/>
              <a:ext cx="3849840" cy="2324878"/>
              <a:chOff x="2007358" y="0"/>
              <a:chExt cx="3849840" cy="2324878"/>
            </a:xfrm>
          </p:grpSpPr>
          <p:sp>
            <p:nvSpPr>
              <p:cNvPr id="18" name="Google Shape;137;p27">
                <a:extLst>
                  <a:ext uri="{FF2B5EF4-FFF2-40B4-BE49-F238E27FC236}">
                    <a16:creationId xmlns:a16="http://schemas.microsoft.com/office/drawing/2014/main" id="{E1FEE75E-E11E-D5A0-DF9F-6CD99129342A}"/>
                  </a:ext>
                </a:extLst>
              </p:cNvPr>
              <p:cNvSpPr/>
              <p:nvPr/>
            </p:nvSpPr>
            <p:spPr bwMode="auto">
              <a:xfrm>
                <a:off x="2007358" y="180000"/>
                <a:ext cx="1005840" cy="27432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38;p27">
                <a:extLst>
                  <a:ext uri="{FF2B5EF4-FFF2-40B4-BE49-F238E27FC236}">
                    <a16:creationId xmlns:a16="http://schemas.microsoft.com/office/drawing/2014/main" id="{2E604808-ADD7-7743-57C1-FEBF1F261D15}"/>
                  </a:ext>
                </a:extLst>
              </p:cNvPr>
              <p:cNvSpPr/>
              <p:nvPr/>
            </p:nvSpPr>
            <p:spPr bwMode="auto">
              <a:xfrm>
                <a:off x="4062958" y="0"/>
                <a:ext cx="731520" cy="18288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a:ea typeface="+mn-ea"/>
                  <a:cs typeface="+mn-cs"/>
                </a:endParaRPr>
              </a:p>
            </p:txBody>
          </p:sp>
          <p:sp>
            <p:nvSpPr>
              <p:cNvPr id="20" name="Google Shape;139;p27">
                <a:extLst>
                  <a:ext uri="{FF2B5EF4-FFF2-40B4-BE49-F238E27FC236}">
                    <a16:creationId xmlns:a16="http://schemas.microsoft.com/office/drawing/2014/main" id="{0B1B4EA9-3734-D0DA-F7AC-D94CCD6E7B38}"/>
                  </a:ext>
                </a:extLst>
              </p:cNvPr>
              <p:cNvSpPr/>
              <p:nvPr/>
            </p:nvSpPr>
            <p:spPr bwMode="auto">
              <a:xfrm>
                <a:off x="5308558" y="779760"/>
                <a:ext cx="548640" cy="4572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40;p27">
                <a:extLst>
                  <a:ext uri="{FF2B5EF4-FFF2-40B4-BE49-F238E27FC236}">
                    <a16:creationId xmlns:a16="http://schemas.microsoft.com/office/drawing/2014/main" id="{51989D90-AA44-9F47-B3ED-25361B8C7590}"/>
                  </a:ext>
                </a:extLst>
              </p:cNvPr>
              <p:cNvSpPr/>
              <p:nvPr/>
            </p:nvSpPr>
            <p:spPr bwMode="auto">
              <a:xfrm>
                <a:off x="2560318" y="1803599"/>
                <a:ext cx="1005840" cy="42912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a:ea typeface="+mn-ea"/>
                  <a:cs typeface="+mn-cs"/>
                </a:endParaRPr>
              </a:p>
            </p:txBody>
          </p:sp>
          <p:sp>
            <p:nvSpPr>
              <p:cNvPr id="22" name="Google Shape;141;p27">
                <a:extLst>
                  <a:ext uri="{FF2B5EF4-FFF2-40B4-BE49-F238E27FC236}">
                    <a16:creationId xmlns:a16="http://schemas.microsoft.com/office/drawing/2014/main" id="{0BEB179E-77C9-CA1A-3EDA-3EAF69D12758}"/>
                  </a:ext>
                </a:extLst>
              </p:cNvPr>
              <p:cNvSpPr/>
              <p:nvPr/>
            </p:nvSpPr>
            <p:spPr bwMode="auto">
              <a:xfrm>
                <a:off x="2737077" y="1129320"/>
                <a:ext cx="274320" cy="274320"/>
              </a:xfrm>
              <a:custGeom>
                <a:avLst/>
                <a:gdLst/>
                <a:ahLst/>
                <a:cxnLst/>
                <a:rect l="l" t="t" r="r" b="b"/>
                <a:pathLst>
                  <a:path w="21600" h="21600" extrusionOk="0">
                    <a:moveTo>
                      <a:pt x="10797" y="0"/>
                    </a:moveTo>
                    <a:lnTo>
                      <a:pt x="8278" y="8256"/>
                    </a:lnTo>
                    <a:lnTo>
                      <a:pt x="0" y="8256"/>
                    </a:lnTo>
                    <a:lnTo>
                      <a:pt x="6722" y="13405"/>
                    </a:lnTo>
                    <a:lnTo>
                      <a:pt x="4198" y="21600"/>
                    </a:lnTo>
                    <a:lnTo>
                      <a:pt x="10797" y="16580"/>
                    </a:lnTo>
                    <a:lnTo>
                      <a:pt x="17401" y="21600"/>
                    </a:lnTo>
                    <a:lnTo>
                      <a:pt x="14878" y="13405"/>
                    </a:lnTo>
                    <a:lnTo>
                      <a:pt x="21600" y="8256"/>
                    </a:lnTo>
                    <a:lnTo>
                      <a:pt x="13321" y="8256"/>
                    </a:lnTo>
                    <a:lnTo>
                      <a:pt x="10797" y="0"/>
                    </a:lnTo>
                    <a:close/>
                  </a:path>
                </a:pathLst>
              </a:custGeom>
              <a:solidFill>
                <a:srgbClr val="7AC2F8"/>
              </a:solidFill>
              <a:ln w="9525" cap="flat" cmpd="sng">
                <a:solidFill>
                  <a:srgbClr val="000000"/>
                </a:solidFill>
                <a:prstDash val="solid"/>
                <a:round/>
                <a:headEnd type="none" w="sm" len="sm"/>
                <a:tailEnd type="none" w="sm" len="sm"/>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42;p27">
                <a:extLst>
                  <a:ext uri="{FF2B5EF4-FFF2-40B4-BE49-F238E27FC236}">
                    <a16:creationId xmlns:a16="http://schemas.microsoft.com/office/drawing/2014/main" id="{FBD86E07-30A6-FFE0-685D-9345AFA54CFE}"/>
                  </a:ext>
                </a:extLst>
              </p:cNvPr>
              <p:cNvSpPr/>
              <p:nvPr/>
            </p:nvSpPr>
            <p:spPr bwMode="auto">
              <a:xfrm>
                <a:off x="3712318" y="1226878"/>
                <a:ext cx="274320" cy="274320"/>
              </a:xfrm>
              <a:custGeom>
                <a:avLst/>
                <a:gdLst/>
                <a:ahLst/>
                <a:cxnLst/>
                <a:rect l="l" t="t" r="r" b="b"/>
                <a:pathLst>
                  <a:path w="21600" h="21600" extrusionOk="0">
                    <a:moveTo>
                      <a:pt x="10797" y="0"/>
                    </a:moveTo>
                    <a:lnTo>
                      <a:pt x="8278" y="8256"/>
                    </a:lnTo>
                    <a:lnTo>
                      <a:pt x="0" y="8256"/>
                    </a:lnTo>
                    <a:lnTo>
                      <a:pt x="6722" y="13405"/>
                    </a:lnTo>
                    <a:lnTo>
                      <a:pt x="4198" y="21600"/>
                    </a:lnTo>
                    <a:lnTo>
                      <a:pt x="10797" y="16580"/>
                    </a:lnTo>
                    <a:lnTo>
                      <a:pt x="17401" y="21600"/>
                    </a:lnTo>
                    <a:lnTo>
                      <a:pt x="14878" y="13405"/>
                    </a:lnTo>
                    <a:lnTo>
                      <a:pt x="21600" y="8256"/>
                    </a:lnTo>
                    <a:lnTo>
                      <a:pt x="13321" y="8256"/>
                    </a:lnTo>
                    <a:lnTo>
                      <a:pt x="10797" y="0"/>
                    </a:lnTo>
                    <a:close/>
                  </a:path>
                </a:pathLst>
              </a:custGeom>
              <a:solidFill>
                <a:srgbClr val="7AC2F8"/>
              </a:solidFill>
              <a:ln w="9525" cap="flat" cmpd="sng">
                <a:solidFill>
                  <a:srgbClr val="000000"/>
                </a:solidFill>
                <a:prstDash val="solid"/>
                <a:round/>
                <a:headEnd type="none" w="sm" len="sm"/>
                <a:tailEnd type="none" w="sm" len="sm"/>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a:ea typeface="+mn-ea"/>
                  <a:cs typeface="+mn-cs"/>
                </a:endParaRPr>
              </a:p>
            </p:txBody>
          </p:sp>
          <p:sp>
            <p:nvSpPr>
              <p:cNvPr id="24" name="Google Shape;143;p27">
                <a:extLst>
                  <a:ext uri="{FF2B5EF4-FFF2-40B4-BE49-F238E27FC236}">
                    <a16:creationId xmlns:a16="http://schemas.microsoft.com/office/drawing/2014/main" id="{7D54C17B-1D03-BB4A-8F53-43DFC3C178C8}"/>
                  </a:ext>
                </a:extLst>
              </p:cNvPr>
              <p:cNvSpPr/>
              <p:nvPr/>
            </p:nvSpPr>
            <p:spPr bwMode="auto">
              <a:xfrm>
                <a:off x="4236718" y="1405863"/>
                <a:ext cx="274320" cy="274320"/>
              </a:xfrm>
              <a:custGeom>
                <a:avLst/>
                <a:gdLst/>
                <a:ahLst/>
                <a:cxnLst/>
                <a:rect l="l" t="t" r="r" b="b"/>
                <a:pathLst>
                  <a:path w="21600" h="21600" extrusionOk="0">
                    <a:moveTo>
                      <a:pt x="10797" y="0"/>
                    </a:moveTo>
                    <a:lnTo>
                      <a:pt x="8278" y="8256"/>
                    </a:lnTo>
                    <a:lnTo>
                      <a:pt x="0" y="8256"/>
                    </a:lnTo>
                    <a:lnTo>
                      <a:pt x="6722" y="13405"/>
                    </a:lnTo>
                    <a:lnTo>
                      <a:pt x="4198" y="21600"/>
                    </a:lnTo>
                    <a:lnTo>
                      <a:pt x="10797" y="16580"/>
                    </a:lnTo>
                    <a:lnTo>
                      <a:pt x="17401" y="21600"/>
                    </a:lnTo>
                    <a:lnTo>
                      <a:pt x="14878" y="13405"/>
                    </a:lnTo>
                    <a:lnTo>
                      <a:pt x="21600" y="8256"/>
                    </a:lnTo>
                    <a:lnTo>
                      <a:pt x="13321" y="8256"/>
                    </a:lnTo>
                    <a:lnTo>
                      <a:pt x="10797" y="0"/>
                    </a:lnTo>
                    <a:close/>
                  </a:path>
                </a:pathLst>
              </a:custGeom>
              <a:solidFill>
                <a:srgbClr val="7AC2F8"/>
              </a:solidFill>
              <a:ln w="9525" cap="flat" cmpd="sng">
                <a:solidFill>
                  <a:srgbClr val="000000"/>
                </a:solidFill>
                <a:prstDash val="solid"/>
                <a:round/>
                <a:headEnd type="none" w="sm" len="sm"/>
                <a:tailEnd type="none" w="sm" len="sm"/>
              </a:ln>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a:ea typeface="+mn-ea"/>
                  <a:cs typeface="+mn-cs"/>
                </a:endParaRPr>
              </a:p>
            </p:txBody>
          </p:sp>
          <p:grpSp>
            <p:nvGrpSpPr>
              <p:cNvPr id="25" name="Google Shape;144;p27">
                <a:extLst>
                  <a:ext uri="{FF2B5EF4-FFF2-40B4-BE49-F238E27FC236}">
                    <a16:creationId xmlns:a16="http://schemas.microsoft.com/office/drawing/2014/main" id="{88E80058-91D3-74B5-564A-5DD56076667E}"/>
                  </a:ext>
                </a:extLst>
              </p:cNvPr>
              <p:cNvGrpSpPr/>
              <p:nvPr/>
            </p:nvGrpSpPr>
            <p:grpSpPr bwMode="auto">
              <a:xfrm>
                <a:off x="3679558" y="246959"/>
                <a:ext cx="1985039" cy="2077919"/>
                <a:chOff x="3679558" y="246959"/>
                <a:chExt cx="1985039" cy="2077919"/>
              </a:xfrm>
            </p:grpSpPr>
            <p:sp>
              <p:nvSpPr>
                <p:cNvPr id="28" name="Google Shape;145;p27">
                  <a:extLst>
                    <a:ext uri="{FF2B5EF4-FFF2-40B4-BE49-F238E27FC236}">
                      <a16:creationId xmlns:a16="http://schemas.microsoft.com/office/drawing/2014/main" id="{CD5733ED-9672-1BEA-3340-37436A2E2245}"/>
                    </a:ext>
                  </a:extLst>
                </p:cNvPr>
                <p:cNvSpPr/>
                <p:nvPr/>
              </p:nvSpPr>
              <p:spPr bwMode="auto">
                <a:xfrm rot="-2124600">
                  <a:off x="4335837" y="246959"/>
                  <a:ext cx="844920" cy="285840"/>
                </a:xfrm>
                <a:prstGeom prst="rect">
                  <a:avLst/>
                </a:prstGeom>
                <a:solidFill>
                  <a:srgbClr val="B2B2B2">
                    <a:alpha val="64705"/>
                  </a:srgbClr>
                </a:solidFill>
                <a:ln>
                  <a:noFill/>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146;p27">
                  <a:extLst>
                    <a:ext uri="{FF2B5EF4-FFF2-40B4-BE49-F238E27FC236}">
                      <a16:creationId xmlns:a16="http://schemas.microsoft.com/office/drawing/2014/main" id="{0A07BDBF-4E63-3FC7-496C-87AE04A33BC2}"/>
                    </a:ext>
                  </a:extLst>
                </p:cNvPr>
                <p:cNvSpPr/>
                <p:nvPr/>
              </p:nvSpPr>
              <p:spPr bwMode="auto">
                <a:xfrm rot="-2124600">
                  <a:off x="4394517" y="481318"/>
                  <a:ext cx="1129320" cy="366480"/>
                </a:xfrm>
                <a:prstGeom prst="rect">
                  <a:avLst/>
                </a:prstGeom>
                <a:solidFill>
                  <a:srgbClr val="B2B2B2">
                    <a:alpha val="64705"/>
                  </a:srgbClr>
                </a:solidFill>
                <a:ln>
                  <a:noFill/>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a:ea typeface="+mn-ea"/>
                    <a:cs typeface="+mn-cs"/>
                  </a:endParaRPr>
                </a:p>
              </p:txBody>
            </p:sp>
            <p:sp>
              <p:nvSpPr>
                <p:cNvPr id="30" name="Google Shape;147;p27">
                  <a:extLst>
                    <a:ext uri="{FF2B5EF4-FFF2-40B4-BE49-F238E27FC236}">
                      <a16:creationId xmlns:a16="http://schemas.microsoft.com/office/drawing/2014/main" id="{ACD0F4DB-162C-AD7A-FD45-234230A6FB52}"/>
                    </a:ext>
                  </a:extLst>
                </p:cNvPr>
                <p:cNvSpPr/>
                <p:nvPr/>
              </p:nvSpPr>
              <p:spPr bwMode="auto">
                <a:xfrm rot="1096198">
                  <a:off x="3679558" y="1876319"/>
                  <a:ext cx="1129320" cy="270360"/>
                </a:xfrm>
                <a:prstGeom prst="rect">
                  <a:avLst/>
                </a:prstGeom>
                <a:solidFill>
                  <a:srgbClr val="B2B2B2">
                    <a:alpha val="64705"/>
                  </a:srgbClr>
                </a:solidFill>
                <a:ln>
                  <a:noFill/>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a:ea typeface="+mn-ea"/>
                    <a:cs typeface="+mn-cs"/>
                  </a:endParaRPr>
                </a:p>
              </p:txBody>
            </p:sp>
            <p:sp>
              <p:nvSpPr>
                <p:cNvPr id="31" name="Google Shape;148;p27">
                  <a:extLst>
                    <a:ext uri="{FF2B5EF4-FFF2-40B4-BE49-F238E27FC236}">
                      <a16:creationId xmlns:a16="http://schemas.microsoft.com/office/drawing/2014/main" id="{7AB1B115-FB31-9750-F0B2-BEC7B0D672FC}"/>
                    </a:ext>
                  </a:extLst>
                </p:cNvPr>
                <p:cNvSpPr/>
                <p:nvPr/>
              </p:nvSpPr>
              <p:spPr bwMode="auto">
                <a:xfrm rot="38400">
                  <a:off x="4478757" y="2054158"/>
                  <a:ext cx="1185840" cy="270720"/>
                </a:xfrm>
                <a:prstGeom prst="rect">
                  <a:avLst/>
                </a:prstGeom>
                <a:solidFill>
                  <a:srgbClr val="B2B2B2">
                    <a:alpha val="54900"/>
                  </a:srgbClr>
                </a:solidFill>
                <a:ln>
                  <a:noFill/>
                </a:ln>
              </p:spPr>
              <p:txBody>
                <a:bodyPr spcFirstLastPara="1" wrap="square" lIns="91425" tIns="91425" rIns="91425" bIns="91425"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Arial"/>
                    <a:ea typeface="+mn-ea"/>
                    <a:cs typeface="+mn-cs"/>
                  </a:endParaRPr>
                </a:p>
              </p:txBody>
            </p:sp>
          </p:grpSp>
          <p:sp>
            <p:nvSpPr>
              <p:cNvPr id="26" name="Google Shape;149;p27">
                <a:extLst>
                  <a:ext uri="{FF2B5EF4-FFF2-40B4-BE49-F238E27FC236}">
                    <a16:creationId xmlns:a16="http://schemas.microsoft.com/office/drawing/2014/main" id="{DAC528A1-8F5B-EECF-903A-C2F73D4BB250}"/>
                  </a:ext>
                </a:extLst>
              </p:cNvPr>
              <p:cNvSpPr txBox="1"/>
              <p:nvPr/>
            </p:nvSpPr>
            <p:spPr bwMode="auto">
              <a:xfrm>
                <a:off x="2495707" y="1640180"/>
                <a:ext cx="839320" cy="346200"/>
              </a:xfrm>
              <a:prstGeom prst="rect">
                <a:avLst/>
              </a:prstGeom>
              <a:noFill/>
              <a:ln>
                <a:noFill/>
              </a:ln>
            </p:spPr>
            <p:txBody>
              <a:bodyPr spcFirstLastPara="1" wrap="square" lIns="90000" tIns="45000" rIns="90000" bIns="45000" anchor="t"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FMF2</a:t>
                </a:r>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Yu Mincho" panose="02020400000000000000" pitchFamily="18" charset="-128"/>
                  <a:cs typeface="Times New Roman" panose="02020603050405020304" pitchFamily="18" charset="0"/>
                </a:endParaRPr>
              </a:p>
            </p:txBody>
          </p:sp>
          <p:sp>
            <p:nvSpPr>
              <p:cNvPr id="27" name="Google Shape;150;p27">
                <a:extLst>
                  <a:ext uri="{FF2B5EF4-FFF2-40B4-BE49-F238E27FC236}">
                    <a16:creationId xmlns:a16="http://schemas.microsoft.com/office/drawing/2014/main" id="{04AF5F9D-5962-5C46-294B-692BA1B6D9A7}"/>
                  </a:ext>
                </a:extLst>
              </p:cNvPr>
              <p:cNvSpPr txBox="1"/>
              <p:nvPr/>
            </p:nvSpPr>
            <p:spPr bwMode="auto">
              <a:xfrm>
                <a:off x="2289729" y="238227"/>
                <a:ext cx="1798200" cy="487200"/>
              </a:xfrm>
              <a:prstGeom prst="rect">
                <a:avLst/>
              </a:prstGeom>
              <a:noFill/>
              <a:ln>
                <a:noFill/>
              </a:ln>
            </p:spPr>
            <p:txBody>
              <a:bodyPr spcFirstLastPara="1" wrap="square" lIns="90000" tIns="45000" rIns="90000" bIns="45000" anchor="t" anchorCtr="0">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FHF1</a:t>
                </a:r>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Yu Mincho" panose="02020400000000000000" pitchFamily="18" charset="-128"/>
                  <a:cs typeface="Times New Roman" panose="02020603050405020304" pitchFamily="18" charset="0"/>
                </a:endParaRPr>
              </a:p>
            </p:txBody>
          </p:sp>
        </p:grpSp>
        <p:cxnSp>
          <p:nvCxnSpPr>
            <p:cNvPr id="14" name="Google Shape;152;p27">
              <a:extLst>
                <a:ext uri="{FF2B5EF4-FFF2-40B4-BE49-F238E27FC236}">
                  <a16:creationId xmlns:a16="http://schemas.microsoft.com/office/drawing/2014/main" id="{8E1BDBDB-93CF-7AEA-6B38-2CCA4EE36F3F}"/>
                </a:ext>
              </a:extLst>
            </p:cNvPr>
            <p:cNvCxnSpPr>
              <a:cxnSpLocks/>
            </p:cNvCxnSpPr>
            <p:nvPr/>
          </p:nvCxnSpPr>
          <p:spPr bwMode="auto">
            <a:xfrm rot="10800000" flipH="1">
              <a:off x="2870640" y="1248539"/>
              <a:ext cx="1500" cy="344100"/>
            </a:xfrm>
            <a:prstGeom prst="straightConnector1">
              <a:avLst/>
            </a:prstGeom>
            <a:noFill/>
            <a:ln w="18350" cap="flat" cmpd="sng">
              <a:solidFill>
                <a:srgbClr val="000000"/>
              </a:solidFill>
              <a:prstDash val="solid"/>
              <a:round/>
              <a:headEnd type="none" w="sm" len="sm"/>
              <a:tailEnd type="stealth" w="med" len="med"/>
            </a:ln>
          </p:spPr>
        </p:cxnSp>
        <p:cxnSp>
          <p:nvCxnSpPr>
            <p:cNvPr id="15" name="Google Shape;153;p27">
              <a:extLst>
                <a:ext uri="{FF2B5EF4-FFF2-40B4-BE49-F238E27FC236}">
                  <a16:creationId xmlns:a16="http://schemas.microsoft.com/office/drawing/2014/main" id="{69512C7F-3A93-9C42-E8DA-16C310AA6348}"/>
                </a:ext>
              </a:extLst>
            </p:cNvPr>
            <p:cNvCxnSpPr>
              <a:cxnSpLocks/>
            </p:cNvCxnSpPr>
            <p:nvPr/>
          </p:nvCxnSpPr>
          <p:spPr bwMode="auto">
            <a:xfrm>
              <a:off x="3401640" y="476999"/>
              <a:ext cx="457200" cy="914400"/>
            </a:xfrm>
            <a:prstGeom prst="straightConnector1">
              <a:avLst/>
            </a:prstGeom>
            <a:noFill/>
            <a:ln w="18350" cap="flat" cmpd="sng">
              <a:solidFill>
                <a:srgbClr val="000000"/>
              </a:solidFill>
              <a:prstDash val="solid"/>
              <a:round/>
              <a:headEnd type="none" w="sm" len="sm"/>
              <a:tailEnd type="stealth" w="med" len="med"/>
            </a:ln>
          </p:spPr>
        </p:cxnSp>
        <p:cxnSp>
          <p:nvCxnSpPr>
            <p:cNvPr id="16" name="Google Shape;156;p27">
              <a:extLst>
                <a:ext uri="{FF2B5EF4-FFF2-40B4-BE49-F238E27FC236}">
                  <a16:creationId xmlns:a16="http://schemas.microsoft.com/office/drawing/2014/main" id="{4DE9A283-C6CF-D128-584C-3EE14C043BCB}"/>
                </a:ext>
              </a:extLst>
            </p:cNvPr>
            <p:cNvCxnSpPr>
              <a:cxnSpLocks/>
            </p:cNvCxnSpPr>
            <p:nvPr/>
          </p:nvCxnSpPr>
          <p:spPr bwMode="auto">
            <a:xfrm rot="10800000">
              <a:off x="4380300" y="1554299"/>
              <a:ext cx="301500" cy="103500"/>
            </a:xfrm>
            <a:prstGeom prst="straightConnector1">
              <a:avLst/>
            </a:prstGeom>
            <a:noFill/>
            <a:ln w="18350" cap="flat" cmpd="sng">
              <a:solidFill>
                <a:srgbClr val="000000"/>
              </a:solidFill>
              <a:prstDash val="solid"/>
              <a:round/>
              <a:headEnd type="none" w="sm" len="sm"/>
              <a:tailEnd type="stealth" w="med" len="med"/>
            </a:ln>
          </p:spPr>
        </p:cxnSp>
        <p:sp>
          <p:nvSpPr>
            <p:cNvPr id="17" name="TextBox 2021912769">
              <a:extLst>
                <a:ext uri="{FF2B5EF4-FFF2-40B4-BE49-F238E27FC236}">
                  <a16:creationId xmlns:a16="http://schemas.microsoft.com/office/drawing/2014/main" id="{61C4BA00-A2E0-A001-FE39-AF8CA4F9F062}"/>
                </a:ext>
              </a:extLst>
            </p:cNvPr>
            <p:cNvSpPr txBox="1"/>
            <p:nvPr/>
          </p:nvSpPr>
          <p:spPr bwMode="auto">
            <a:xfrm>
              <a:off x="4622605" y="1494042"/>
              <a:ext cx="662940" cy="310515"/>
            </a:xfrm>
            <a:prstGeom prst="rect">
              <a:avLst/>
            </a:prstGeom>
            <a:solidFill>
              <a:srgbClr val="9D9D9D"/>
            </a:solidFill>
          </p:spPr>
          <p:txBody>
            <a:bodyPr vert="horz" wrap="square" lIns="91440" tIns="45720" rIns="91440" bIns="45720" numCol="1" spcCol="0" rtlCol="0" fromWordArt="0" anchor="t" anchorCtr="0" forceAA="0" compatLnSpc="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Times New Roman" panose="02020603050405020304" pitchFamily="18" charset="0"/>
                </a:rPr>
                <a:t>FHF2</a:t>
              </a:r>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Yu Mincho" panose="02020400000000000000" pitchFamily="18" charset="-128"/>
                <a:cs typeface="Times New Roman" panose="02020603050405020304" pitchFamily="18" charset="0"/>
              </a:endParaRPr>
            </a:p>
          </p:txBody>
        </p:sp>
      </p:grpSp>
      <p:sp>
        <p:nvSpPr>
          <p:cNvPr id="39" name="TextBox 38">
            <a:extLst>
              <a:ext uri="{FF2B5EF4-FFF2-40B4-BE49-F238E27FC236}">
                <a16:creationId xmlns:a16="http://schemas.microsoft.com/office/drawing/2014/main" id="{5B98D521-7002-FBF2-30F4-6A2C35C94DFC}"/>
              </a:ext>
            </a:extLst>
          </p:cNvPr>
          <p:cNvSpPr txBox="1"/>
          <p:nvPr/>
        </p:nvSpPr>
        <p:spPr>
          <a:xfrm>
            <a:off x="231988" y="5599728"/>
            <a:ext cx="6393097" cy="1200329"/>
          </a:xfrm>
          <a:prstGeom prst="rect">
            <a:avLst/>
          </a:prstGeom>
        </p:spPr>
        <p:txBody>
          <a:bodyPr vert="horz"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Early and first science:</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Mainly FHF2 and FHF1</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Only R3B, HISPEC/DESPEC, Super-FRS EC</a:t>
            </a:r>
          </a:p>
        </p:txBody>
      </p:sp>
      <p:sp>
        <p:nvSpPr>
          <p:cNvPr id="3" name="TextBox 2">
            <a:extLst>
              <a:ext uri="{FF2B5EF4-FFF2-40B4-BE49-F238E27FC236}">
                <a16:creationId xmlns:a16="http://schemas.microsoft.com/office/drawing/2014/main" id="{46A74B01-062B-6E1C-22AF-F0B279F42569}"/>
              </a:ext>
            </a:extLst>
          </p:cNvPr>
          <p:cNvSpPr txBox="1"/>
          <p:nvPr/>
        </p:nvSpPr>
        <p:spPr>
          <a:xfrm>
            <a:off x="9021330" y="1287750"/>
            <a:ext cx="3073277" cy="3785652"/>
          </a:xfrm>
          <a:prstGeom prst="rect">
            <a:avLst/>
          </a:prstGeom>
        </p:spPr>
        <p:txBody>
          <a:bodyPr vert="horz"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97D"/>
                </a:solidFill>
                <a:effectLst/>
                <a:uLnTx/>
                <a:uFillTx/>
                <a:latin typeface="Arial"/>
                <a:ea typeface="+mn-ea"/>
                <a:cs typeface="+mn-cs"/>
              </a:rPr>
              <a:t>FS++</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97D"/>
                </a:solidFill>
                <a:effectLst/>
                <a:uLnTx/>
                <a:uFillTx/>
                <a:latin typeface="Arial"/>
                <a:ea typeface="+mn-ea"/>
                <a:cs typeface="+mn-cs"/>
              </a:rPr>
              <a:t>Low-energy branch</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-needs infrastructure</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-serves:</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Super-FRS EC,</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HISPEC/DESPEC,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MATS,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LASPEC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a:t>
            </a:r>
            <a:r>
              <a:rPr kumimoji="0" lang="en-GB" sz="2400" b="1" i="0" u="none" strike="noStrike" kern="1200" cap="none" spc="0" normalizeH="0" baseline="0" noProof="0" dirty="0">
                <a:ln>
                  <a:noFill/>
                </a:ln>
                <a:solidFill>
                  <a:srgbClr val="FF0000"/>
                </a:solidFill>
                <a:effectLst/>
                <a:uLnTx/>
                <a:uFillTx/>
                <a:latin typeface="Arial"/>
                <a:ea typeface="+mn-ea"/>
                <a:cs typeface="+mn-cs"/>
              </a:rPr>
              <a:t>physics workshop:</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00"/>
                </a:solidFill>
                <a:effectLst/>
                <a:uLnTx/>
                <a:uFillTx/>
                <a:latin typeface="Arial"/>
                <a:ea typeface="+mn-ea"/>
                <a:cs typeface="+mn-cs"/>
              </a:rPr>
              <a:t>1 October 2025</a:t>
            </a:r>
          </a:p>
        </p:txBody>
      </p:sp>
    </p:spTree>
    <p:extLst>
      <p:ext uri="{BB962C8B-B14F-4D97-AF65-F5344CB8AC3E}">
        <p14:creationId xmlns:p14="http://schemas.microsoft.com/office/powerpoint/2010/main" val="2899804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34FAB-2FA1-B693-CCAD-38667F1AFBB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DF0573C-976E-9DA6-231B-3C64F78B8CE7}"/>
              </a:ext>
            </a:extLst>
          </p:cNvPr>
          <p:cNvSpPr txBox="1"/>
          <p:nvPr/>
        </p:nvSpPr>
        <p:spPr>
          <a:xfrm>
            <a:off x="365760" y="161782"/>
            <a:ext cx="7109460" cy="5152757"/>
          </a:xfrm>
          <a:prstGeom prst="rect">
            <a:avLst/>
          </a:prstGeom>
          <a:noFill/>
        </p:spPr>
        <p:txBody>
          <a:bodyPr wrap="square">
            <a:spAutoFit/>
          </a:bodyPr>
          <a:lstStyle/>
          <a:p>
            <a:pPr marL="0" marR="0" lvl="0" indent="0" algn="ctr" defTabSz="609585" rtl="0" eaLnBrk="1" fontAlgn="auto" latinLnBrk="0" hangingPunct="1">
              <a:lnSpc>
                <a:spcPct val="115000"/>
              </a:lnSpc>
              <a:spcBef>
                <a:spcPts val="300"/>
              </a:spcBef>
              <a:spcAft>
                <a:spcPts val="300"/>
              </a:spcAft>
              <a:buClrTx/>
              <a:buSzTx/>
              <a:buFontTx/>
              <a:buNone/>
              <a:tabLst/>
              <a:defRPr/>
            </a:pPr>
            <a:r>
              <a:rPr kumimoji="0" lang="en-GB" sz="3200" b="1"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UK contributions</a:t>
            </a:r>
          </a:p>
          <a:p>
            <a:pPr marL="0" marR="0" lvl="0" indent="0" algn="l" defTabSz="609585" rtl="0" eaLnBrk="1" fontAlgn="auto" latinLnBrk="0" hangingPunct="1">
              <a:lnSpc>
                <a:spcPct val="115000"/>
              </a:lnSpc>
              <a:spcBef>
                <a:spcPts val="300"/>
              </a:spcBef>
              <a:spcAft>
                <a:spcPts val="300"/>
              </a:spcAft>
              <a:buClrTx/>
              <a:buSzTx/>
              <a:buFontTx/>
              <a:buNone/>
              <a:tabLst/>
              <a:defRPr/>
            </a:pPr>
            <a:endParaRPr kumimoji="0" lang="en-GB"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609585" rtl="0" eaLnBrk="1" fontAlgn="auto" latinLnBrk="0" hangingPunct="1">
              <a:lnSpc>
                <a:spcPct val="115000"/>
              </a:lnSpc>
              <a:spcBef>
                <a:spcPts val="300"/>
              </a:spcBef>
              <a:spcAft>
                <a:spcPts val="300"/>
              </a:spcAft>
              <a:buClrTx/>
              <a:buSzTx/>
              <a:buFontTx/>
              <a:buNone/>
              <a:tabLst/>
              <a:defRPr/>
            </a:pPr>
            <a:r>
              <a:rPr kumimoji="0" lang="en-GB"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University of Brighton, </a:t>
            </a:r>
          </a:p>
          <a:p>
            <a:pPr marL="0" marR="0" lvl="0" indent="0" algn="l" defTabSz="609585" rtl="0" eaLnBrk="1" fontAlgn="auto" latinLnBrk="0" hangingPunct="1">
              <a:lnSpc>
                <a:spcPct val="115000"/>
              </a:lnSpc>
              <a:spcBef>
                <a:spcPts val="300"/>
              </a:spcBef>
              <a:spcAft>
                <a:spcPts val="300"/>
              </a:spcAft>
              <a:buClrTx/>
              <a:buSzTx/>
              <a:buFontTx/>
              <a:buNone/>
              <a:tabLst/>
              <a:defRPr/>
            </a:pPr>
            <a:r>
              <a:rPr kumimoji="0" lang="en-GB"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University of Edinburgh, </a:t>
            </a:r>
          </a:p>
          <a:p>
            <a:pPr marL="0" marR="0" lvl="0" indent="0" algn="l" defTabSz="609585" rtl="0" eaLnBrk="1" fontAlgn="auto" latinLnBrk="0" hangingPunct="1">
              <a:lnSpc>
                <a:spcPct val="115000"/>
              </a:lnSpc>
              <a:spcBef>
                <a:spcPts val="300"/>
              </a:spcBef>
              <a:spcAft>
                <a:spcPts val="300"/>
              </a:spcAft>
              <a:buClrTx/>
              <a:buSzTx/>
              <a:buFontTx/>
              <a:buNone/>
              <a:tabLst/>
              <a:defRPr/>
            </a:pPr>
            <a:r>
              <a:rPr kumimoji="0" lang="en-GB"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University of Liverpool, </a:t>
            </a:r>
          </a:p>
          <a:p>
            <a:pPr marL="0" marR="0" lvl="0" indent="0" algn="l" defTabSz="609585" rtl="0" eaLnBrk="1" fontAlgn="auto" latinLnBrk="0" hangingPunct="1">
              <a:lnSpc>
                <a:spcPct val="115000"/>
              </a:lnSpc>
              <a:spcBef>
                <a:spcPts val="300"/>
              </a:spcBef>
              <a:spcAft>
                <a:spcPts val="300"/>
              </a:spcAft>
              <a:buClrTx/>
              <a:buSzTx/>
              <a:buFontTx/>
              <a:buNone/>
              <a:tabLst/>
              <a:defRPr/>
            </a:pPr>
            <a:r>
              <a:rPr kumimoji="0" lang="en-GB"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University of Manchester, </a:t>
            </a:r>
          </a:p>
          <a:p>
            <a:pPr marL="0" marR="0" lvl="0" indent="0" algn="l" defTabSz="609585" rtl="0" eaLnBrk="1" fontAlgn="auto" latinLnBrk="0" hangingPunct="1">
              <a:lnSpc>
                <a:spcPct val="115000"/>
              </a:lnSpc>
              <a:spcBef>
                <a:spcPts val="300"/>
              </a:spcBef>
              <a:spcAft>
                <a:spcPts val="300"/>
              </a:spcAft>
              <a:buClrTx/>
              <a:buSzTx/>
              <a:buFontTx/>
              <a:buNone/>
              <a:tabLst/>
              <a:defRPr/>
            </a:pPr>
            <a:r>
              <a:rPr kumimoji="0" lang="en-GB"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University of Surrey, </a:t>
            </a:r>
          </a:p>
          <a:p>
            <a:pPr marL="0" marR="0" lvl="0" indent="0" algn="l" defTabSz="609585" rtl="0" eaLnBrk="1" fontAlgn="auto" latinLnBrk="0" hangingPunct="1">
              <a:lnSpc>
                <a:spcPct val="115000"/>
              </a:lnSpc>
              <a:spcBef>
                <a:spcPts val="300"/>
              </a:spcBef>
              <a:spcAft>
                <a:spcPts val="300"/>
              </a:spcAft>
              <a:buClrTx/>
              <a:buSzTx/>
              <a:buFontTx/>
              <a:buNone/>
              <a:tabLst/>
              <a:defRPr/>
            </a:pPr>
            <a:r>
              <a:rPr kumimoji="0" lang="en-GB"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University of West of Scotland, </a:t>
            </a:r>
          </a:p>
          <a:p>
            <a:pPr marL="0" marR="0" lvl="0" indent="0" algn="l" defTabSz="609585" rtl="0" eaLnBrk="1" fontAlgn="auto" latinLnBrk="0" hangingPunct="1">
              <a:lnSpc>
                <a:spcPct val="115000"/>
              </a:lnSpc>
              <a:spcBef>
                <a:spcPts val="300"/>
              </a:spcBef>
              <a:spcAft>
                <a:spcPts val="300"/>
              </a:spcAft>
              <a:buClrTx/>
              <a:buSzTx/>
              <a:buFontTx/>
              <a:buNone/>
              <a:tabLst/>
              <a:defRPr/>
            </a:pPr>
            <a:r>
              <a:rPr kumimoji="0" lang="en-GB"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University of York, </a:t>
            </a:r>
          </a:p>
          <a:p>
            <a:pPr marL="0" marR="0" lvl="0" indent="0" algn="l" defTabSz="609585" rtl="0" eaLnBrk="1" fontAlgn="auto" latinLnBrk="0" hangingPunct="1">
              <a:lnSpc>
                <a:spcPct val="115000"/>
              </a:lnSpc>
              <a:spcBef>
                <a:spcPts val="300"/>
              </a:spcBef>
              <a:spcAft>
                <a:spcPts val="300"/>
              </a:spcAft>
              <a:buClrTx/>
              <a:buSzTx/>
              <a:buFontTx/>
              <a:buNone/>
              <a:tabLst/>
              <a:defRPr/>
            </a:pPr>
            <a:r>
              <a:rPr kumimoji="0" lang="en-GB"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STFC Daresbury Laboratories</a:t>
            </a:r>
          </a:p>
        </p:txBody>
      </p:sp>
      <p:sp>
        <p:nvSpPr>
          <p:cNvPr id="6" name="TextBox 5">
            <a:extLst>
              <a:ext uri="{FF2B5EF4-FFF2-40B4-BE49-F238E27FC236}">
                <a16:creationId xmlns:a16="http://schemas.microsoft.com/office/drawing/2014/main" id="{BEAC269A-881B-FD38-6730-C2FC178B4D64}"/>
              </a:ext>
            </a:extLst>
          </p:cNvPr>
          <p:cNvSpPr txBox="1"/>
          <p:nvPr/>
        </p:nvSpPr>
        <p:spPr>
          <a:xfrm>
            <a:off x="4986268" y="1178686"/>
            <a:ext cx="6798400" cy="4031873"/>
          </a:xfrm>
          <a:prstGeom prst="rect">
            <a:avLst/>
          </a:prstGeom>
        </p:spPr>
        <p:txBody>
          <a:bodyPr vert="horz"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Arial"/>
                <a:ea typeface="+mn-ea"/>
                <a:cs typeface="+mn-cs"/>
              </a:rPr>
              <a:t>Target Recoil Detector for R3B</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FF0000"/>
              </a:solidFill>
              <a:effectLst/>
              <a:uLnTx/>
              <a:uFillTx/>
              <a:latin typeface="Arial"/>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Arial"/>
                <a:ea typeface="+mn-ea"/>
                <a:cs typeface="+mn-cs"/>
              </a:rPr>
              <a:t>LYCCA for HISPEC</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FF0000"/>
              </a:solidFill>
              <a:effectLst/>
              <a:uLnTx/>
              <a:uFillTx/>
              <a:latin typeface="Arial"/>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Arial"/>
                <a:ea typeface="+mn-ea"/>
                <a:cs typeface="+mn-cs"/>
              </a:rPr>
              <a:t>AIDA and FATIMA LaBr3(Ce) array</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Arial"/>
                <a:ea typeface="+mn-ea"/>
                <a:cs typeface="+mn-cs"/>
              </a:rPr>
              <a:t>	 for DESPEC</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FF0000"/>
              </a:solidFill>
              <a:effectLst/>
              <a:uLnTx/>
              <a:uFillTx/>
              <a:latin typeface="Arial"/>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Arial"/>
                <a:ea typeface="+mn-ea"/>
                <a:cs typeface="+mn-cs"/>
              </a:rPr>
              <a:t>CARME Si array for CRYRING</a:t>
            </a:r>
          </a:p>
        </p:txBody>
      </p:sp>
      <p:sp>
        <p:nvSpPr>
          <p:cNvPr id="8" name="TextBox 7">
            <a:extLst>
              <a:ext uri="{FF2B5EF4-FFF2-40B4-BE49-F238E27FC236}">
                <a16:creationId xmlns:a16="http://schemas.microsoft.com/office/drawing/2014/main" id="{4623D80C-301D-6D53-A3B8-2FD4F521672B}"/>
              </a:ext>
            </a:extLst>
          </p:cNvPr>
          <p:cNvSpPr txBox="1"/>
          <p:nvPr/>
        </p:nvSpPr>
        <p:spPr>
          <a:xfrm>
            <a:off x="97402" y="5311223"/>
            <a:ext cx="11807190" cy="1384995"/>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a:ea typeface="+mn-ea"/>
                <a:cs typeface="+mn-cs"/>
              </a:rPr>
              <a:t>UK is associate member: committing to contributing </a:t>
            </a:r>
            <a:r>
              <a:rPr kumimoji="0" lang="en-US" sz="2800" b="1" i="0" u="none" strike="noStrike" kern="1200" cap="none" spc="0" normalizeH="0" baseline="0" noProof="0" dirty="0">
                <a:ln>
                  <a:noFill/>
                </a:ln>
                <a:solidFill>
                  <a:srgbClr val="FF0000"/>
                </a:solidFill>
                <a:effectLst/>
                <a:uLnTx/>
                <a:uFillTx/>
                <a:latin typeface="Arial"/>
                <a:ea typeface="+mn-ea"/>
                <a:cs typeface="+mn-cs"/>
              </a:rPr>
              <a:t>0.5% share of the commissioning and operations costs</a:t>
            </a:r>
            <a:r>
              <a:rPr kumimoji="0" lang="en-US" sz="2800" b="0" i="0" u="none" strike="noStrike" kern="1200" cap="none" spc="0" normalizeH="0" baseline="0" noProof="0" dirty="0">
                <a:ln>
                  <a:noFill/>
                </a:ln>
                <a:solidFill>
                  <a:srgbClr val="FF0000"/>
                </a:solidFill>
                <a:effectLst/>
                <a:uLnTx/>
                <a:uFillTx/>
                <a:latin typeface="Arial"/>
                <a:ea typeface="+mn-ea"/>
                <a:cs typeface="+mn-cs"/>
              </a:rPr>
              <a:t> until three years after the start of operations</a:t>
            </a:r>
            <a:endParaRPr kumimoji="0" lang="en-GB" sz="2800" b="0" i="0" u="none" strike="noStrike" kern="1200" cap="none" spc="0" normalizeH="0" baseline="0" noProof="0" dirty="0">
              <a:ln>
                <a:noFill/>
              </a:ln>
              <a:solidFill>
                <a:srgbClr val="FF0000"/>
              </a:solidFill>
              <a:effectLst/>
              <a:uLnTx/>
              <a:uFillTx/>
              <a:latin typeface="Arial"/>
              <a:ea typeface="+mn-ea"/>
              <a:cs typeface="+mn-cs"/>
            </a:endParaRPr>
          </a:p>
        </p:txBody>
      </p:sp>
    </p:spTree>
    <p:extLst>
      <p:ext uri="{BB962C8B-B14F-4D97-AF65-F5344CB8AC3E}">
        <p14:creationId xmlns:p14="http://schemas.microsoft.com/office/powerpoint/2010/main" val="36158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AE0D5F-A4EE-C29B-FA28-89C3C8F5B8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9" y="0"/>
            <a:ext cx="12181563" cy="6858000"/>
          </a:xfrm>
          <a:prstGeom prst="rect">
            <a:avLst/>
          </a:prstGeom>
        </p:spPr>
      </p:pic>
      <p:sp>
        <p:nvSpPr>
          <p:cNvPr id="210" name="RI beam"/>
          <p:cNvSpPr txBox="1"/>
          <p:nvPr/>
        </p:nvSpPr>
        <p:spPr>
          <a:xfrm>
            <a:off x="32004" y="5529365"/>
            <a:ext cx="609141" cy="228268"/>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spcBef>
                <a:spcPts val="0"/>
              </a:spcBef>
              <a:defRPr sz="2300">
                <a:solidFill>
                  <a:srgbClr val="00F900"/>
                </a:solidFill>
              </a:defRPr>
            </a:lvl1pPr>
          </a:lstStyle>
          <a:p>
            <a:pPr defTabSz="412750" hangingPunct="0"/>
            <a:r>
              <a:rPr sz="1150" kern="0">
                <a:latin typeface="Helvetica Neue"/>
                <a:sym typeface="Helvetica Neue"/>
              </a:rPr>
              <a:t>RI beam</a:t>
            </a:r>
          </a:p>
        </p:txBody>
      </p:sp>
      <p:sp>
        <p:nvSpPr>
          <p:cNvPr id="211" name="Heavy ions"/>
          <p:cNvSpPr txBox="1"/>
          <p:nvPr/>
        </p:nvSpPr>
        <p:spPr>
          <a:xfrm>
            <a:off x="8821993" y="3615288"/>
            <a:ext cx="1012513" cy="2436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spcBef>
                <a:spcPts val="0"/>
              </a:spcBef>
              <a:defRPr sz="2500">
                <a:solidFill>
                  <a:srgbClr val="00FA92"/>
                </a:solidFill>
              </a:defRPr>
            </a:lvl1pPr>
          </a:lstStyle>
          <a:p>
            <a:pPr defTabSz="412750" hangingPunct="0"/>
            <a:r>
              <a:rPr sz="1250" kern="0">
                <a:latin typeface="Helvetica Neue"/>
                <a:sym typeface="Helvetica Neue"/>
              </a:rPr>
              <a:t>Heavy ions</a:t>
            </a:r>
          </a:p>
        </p:txBody>
      </p:sp>
      <p:sp>
        <p:nvSpPr>
          <p:cNvPr id="212" name="Neutrons"/>
          <p:cNvSpPr txBox="1"/>
          <p:nvPr/>
        </p:nvSpPr>
        <p:spPr>
          <a:xfrm>
            <a:off x="7938718" y="1978984"/>
            <a:ext cx="703719" cy="2436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spcBef>
                <a:spcPts val="0"/>
              </a:spcBef>
              <a:defRPr sz="2500">
                <a:solidFill>
                  <a:srgbClr val="0096FF"/>
                </a:solidFill>
              </a:defRPr>
            </a:lvl1pPr>
          </a:lstStyle>
          <a:p>
            <a:pPr defTabSz="412750" hangingPunct="0"/>
            <a:r>
              <a:rPr sz="1250" kern="0">
                <a:latin typeface="Helvetica Neue"/>
                <a:sym typeface="Helvetica Neue"/>
              </a:rPr>
              <a:t>Neutrons</a:t>
            </a:r>
          </a:p>
        </p:txBody>
      </p:sp>
      <p:sp>
        <p:nvSpPr>
          <p:cNvPr id="213" name="Light ions"/>
          <p:cNvSpPr txBox="1"/>
          <p:nvPr/>
        </p:nvSpPr>
        <p:spPr>
          <a:xfrm>
            <a:off x="9063400" y="4765111"/>
            <a:ext cx="922289" cy="2436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spcBef>
                <a:spcPts val="0"/>
              </a:spcBef>
              <a:defRPr sz="2500">
                <a:solidFill>
                  <a:srgbClr val="FF2600"/>
                </a:solidFill>
              </a:defRPr>
            </a:lvl1pPr>
          </a:lstStyle>
          <a:p>
            <a:pPr defTabSz="412750" hangingPunct="0"/>
            <a:r>
              <a:rPr sz="1250" kern="0">
                <a:latin typeface="Helvetica Neue"/>
                <a:sym typeface="Helvetica Neue"/>
              </a:rPr>
              <a:t>Light ions</a:t>
            </a:r>
          </a:p>
        </p:txBody>
      </p:sp>
      <p:pic>
        <p:nvPicPr>
          <p:cNvPr id="214" name="r3b-logo_250px_alpha.png" descr="r3b-logo_250px_alpha.png"/>
          <p:cNvPicPr>
            <a:picLocks noChangeAspect="1"/>
          </p:cNvPicPr>
          <p:nvPr/>
        </p:nvPicPr>
        <p:blipFill>
          <a:blip r:embed="rId3"/>
          <a:stretch>
            <a:fillRect/>
          </a:stretch>
        </p:blipFill>
        <p:spPr>
          <a:xfrm>
            <a:off x="5840151" y="86971"/>
            <a:ext cx="1012513" cy="660159"/>
          </a:xfrm>
          <a:prstGeom prst="rect">
            <a:avLst/>
          </a:prstGeom>
          <a:ln w="12700">
            <a:miter lim="400000"/>
          </a:ln>
        </p:spPr>
      </p:pic>
      <p:sp>
        <p:nvSpPr>
          <p:cNvPr id="215" name="CALIFA…"/>
          <p:cNvSpPr txBox="1"/>
          <p:nvPr/>
        </p:nvSpPr>
        <p:spPr>
          <a:xfrm>
            <a:off x="1907110" y="3860028"/>
            <a:ext cx="868828" cy="405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pPr algn="ctr" defTabSz="412750" hangingPunct="0">
              <a:defRPr sz="2300">
                <a:solidFill>
                  <a:srgbClr val="FFFFFF"/>
                </a:solidFill>
              </a:defRPr>
            </a:pPr>
            <a:r>
              <a:rPr sz="1150" kern="0" dirty="0">
                <a:solidFill>
                  <a:srgbClr val="FFFFFF"/>
                </a:solidFill>
                <a:latin typeface="Helvetica Neue"/>
                <a:sym typeface="Helvetica Neue"/>
              </a:rPr>
              <a:t>CALIFA</a:t>
            </a:r>
          </a:p>
          <a:p>
            <a:pPr algn="ctr" defTabSz="412750" hangingPunct="0">
              <a:defRPr sz="2300">
                <a:solidFill>
                  <a:srgbClr val="FFFFFF"/>
                </a:solidFill>
              </a:defRPr>
            </a:pPr>
            <a:r>
              <a:rPr sz="1150" kern="0" dirty="0">
                <a:solidFill>
                  <a:srgbClr val="FFFFFF"/>
                </a:solidFill>
                <a:latin typeface="Helvetica Neue"/>
                <a:sym typeface="Helvetica Neue"/>
              </a:rPr>
              <a:t>+ LH2 target</a:t>
            </a:r>
          </a:p>
        </p:txBody>
      </p:sp>
      <p:sp>
        <p:nvSpPr>
          <p:cNvPr id="216" name="NeuLAND"/>
          <p:cNvSpPr txBox="1"/>
          <p:nvPr/>
        </p:nvSpPr>
        <p:spPr>
          <a:xfrm>
            <a:off x="10966828" y="306234"/>
            <a:ext cx="774251" cy="2436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spcBef>
                <a:spcPts val="0"/>
              </a:spcBef>
              <a:defRPr sz="2500">
                <a:solidFill>
                  <a:srgbClr val="FFFFFF"/>
                </a:solidFill>
              </a:defRPr>
            </a:lvl1pPr>
          </a:lstStyle>
          <a:p>
            <a:pPr defTabSz="412750" hangingPunct="0"/>
            <a:r>
              <a:rPr sz="1250" kern="0">
                <a:latin typeface="Helvetica Neue"/>
                <a:sym typeface="Helvetica Neue"/>
              </a:rPr>
              <a:t>NeuLAND</a:t>
            </a:r>
          </a:p>
        </p:txBody>
      </p:sp>
      <p:sp>
        <p:nvSpPr>
          <p:cNvPr id="217" name="TOFD"/>
          <p:cNvSpPr txBox="1"/>
          <p:nvPr/>
        </p:nvSpPr>
        <p:spPr>
          <a:xfrm>
            <a:off x="8213320" y="3038656"/>
            <a:ext cx="452047" cy="228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spcBef>
                <a:spcPts val="0"/>
              </a:spcBef>
              <a:defRPr sz="2300">
                <a:solidFill>
                  <a:srgbClr val="FFFFFF"/>
                </a:solidFill>
              </a:defRPr>
            </a:lvl1pPr>
          </a:lstStyle>
          <a:p>
            <a:pPr defTabSz="412750" hangingPunct="0"/>
            <a:r>
              <a:rPr sz="1150" kern="0">
                <a:latin typeface="Helvetica Neue"/>
                <a:sym typeface="Helvetica Neue"/>
              </a:rPr>
              <a:t>TOFD</a:t>
            </a:r>
          </a:p>
        </p:txBody>
      </p:sp>
      <p:sp>
        <p:nvSpPr>
          <p:cNvPr id="218" name="RPC"/>
          <p:cNvSpPr txBox="1"/>
          <p:nvPr/>
        </p:nvSpPr>
        <p:spPr>
          <a:xfrm>
            <a:off x="6171019" y="6004309"/>
            <a:ext cx="360676" cy="228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spcBef>
                <a:spcPts val="0"/>
              </a:spcBef>
              <a:defRPr sz="2300">
                <a:solidFill>
                  <a:srgbClr val="FFFFFF"/>
                </a:solidFill>
              </a:defRPr>
            </a:lvl1pPr>
          </a:lstStyle>
          <a:p>
            <a:pPr defTabSz="412750" hangingPunct="0"/>
            <a:r>
              <a:rPr sz="1150" kern="0">
                <a:latin typeface="Helvetica Neue"/>
                <a:sym typeface="Helvetica Neue"/>
              </a:rPr>
              <a:t>RPC</a:t>
            </a:r>
          </a:p>
        </p:txBody>
      </p:sp>
      <p:sp>
        <p:nvSpPr>
          <p:cNvPr id="219" name="GLAD"/>
          <p:cNvSpPr txBox="1"/>
          <p:nvPr/>
        </p:nvSpPr>
        <p:spPr>
          <a:xfrm>
            <a:off x="2991428" y="3194999"/>
            <a:ext cx="452047" cy="228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spcBef>
                <a:spcPts val="0"/>
              </a:spcBef>
              <a:defRPr sz="2300">
                <a:solidFill>
                  <a:srgbClr val="FFFFFF"/>
                </a:solidFill>
              </a:defRPr>
            </a:lvl1pPr>
          </a:lstStyle>
          <a:p>
            <a:pPr defTabSz="412750" hangingPunct="0"/>
            <a:r>
              <a:rPr sz="1150" kern="0">
                <a:latin typeface="Helvetica Neue"/>
                <a:sym typeface="Helvetica Neue"/>
              </a:rPr>
              <a:t>GLAD</a:t>
            </a:r>
          </a:p>
        </p:txBody>
      </p:sp>
      <p:sp>
        <p:nvSpPr>
          <p:cNvPr id="220" name="Fibers"/>
          <p:cNvSpPr txBox="1"/>
          <p:nvPr/>
        </p:nvSpPr>
        <p:spPr>
          <a:xfrm>
            <a:off x="7080776" y="3381436"/>
            <a:ext cx="460062" cy="228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spcBef>
                <a:spcPts val="0"/>
              </a:spcBef>
              <a:defRPr sz="2300">
                <a:solidFill>
                  <a:srgbClr val="FFFFFF"/>
                </a:solidFill>
              </a:defRPr>
            </a:lvl1pPr>
          </a:lstStyle>
          <a:p>
            <a:pPr defTabSz="412750" hangingPunct="0"/>
            <a:r>
              <a:rPr sz="1150" kern="0">
                <a:latin typeface="Helvetica Neue"/>
                <a:sym typeface="Helvetica Neue"/>
              </a:rPr>
              <a:t>Fibers</a:t>
            </a:r>
          </a:p>
        </p:txBody>
      </p:sp>
      <p:sp>
        <p:nvSpPr>
          <p:cNvPr id="221" name="Tracking…"/>
          <p:cNvSpPr txBox="1"/>
          <p:nvPr/>
        </p:nvSpPr>
        <p:spPr>
          <a:xfrm>
            <a:off x="931589" y="4905359"/>
            <a:ext cx="658835" cy="405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pPr algn="ctr" defTabSz="412750" hangingPunct="0">
              <a:defRPr sz="2300">
                <a:solidFill>
                  <a:srgbClr val="FFFFFF"/>
                </a:solidFill>
              </a:defRPr>
            </a:pPr>
            <a:r>
              <a:rPr sz="1150" kern="0">
                <a:solidFill>
                  <a:srgbClr val="FFFFFF"/>
                </a:solidFill>
                <a:latin typeface="Helvetica Neue"/>
                <a:sym typeface="Helvetica Neue"/>
              </a:rPr>
              <a:t>Tracking</a:t>
            </a:r>
          </a:p>
          <a:p>
            <a:pPr algn="ctr" defTabSz="412750" hangingPunct="0">
              <a:defRPr sz="2300">
                <a:solidFill>
                  <a:srgbClr val="FFFFFF"/>
                </a:solidFill>
              </a:defRPr>
            </a:pPr>
            <a:r>
              <a:rPr sz="1150" kern="0">
                <a:solidFill>
                  <a:srgbClr val="FFFFFF"/>
                </a:solidFill>
                <a:latin typeface="Helvetica Neue"/>
                <a:sym typeface="Helvetica Neue"/>
              </a:rPr>
              <a:t>detectors</a:t>
            </a:r>
          </a:p>
        </p:txBody>
      </p:sp>
      <p:sp>
        <p:nvSpPr>
          <p:cNvPr id="222" name="\"/>
          <p:cNvSpPr txBox="1"/>
          <p:nvPr/>
        </p:nvSpPr>
        <p:spPr>
          <a:xfrm>
            <a:off x="8444986" y="4767372"/>
            <a:ext cx="922289" cy="2436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spcBef>
                <a:spcPts val="0"/>
              </a:spcBef>
              <a:defRPr sz="2500">
                <a:solidFill>
                  <a:srgbClr val="FFFFFF"/>
                </a:solidFill>
              </a:defRPr>
            </a:lvl1pPr>
          </a:lstStyle>
          <a:p>
            <a:pPr defTabSz="412750" hangingPunct="0"/>
            <a:r>
              <a:rPr sz="1250" kern="0">
                <a:latin typeface="Helvetica Neue"/>
                <a:sym typeface="Helvetica Neue"/>
              </a:rPr>
              <a:t>\</a:t>
            </a:r>
          </a:p>
        </p:txBody>
      </p:sp>
      <p:sp>
        <p:nvSpPr>
          <p:cNvPr id="223" name="Structure of rare isotopes…"/>
          <p:cNvSpPr txBox="1"/>
          <p:nvPr/>
        </p:nvSpPr>
        <p:spPr>
          <a:xfrm>
            <a:off x="-90232" y="1449774"/>
            <a:ext cx="3994683" cy="18314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pPr marL="298450" indent="-114300" defTabSz="412750" hangingPunct="0">
              <a:lnSpc>
                <a:spcPct val="140000"/>
              </a:lnSpc>
              <a:buSzPct val="71000"/>
              <a:buFontTx/>
              <a:buChar char="•"/>
              <a:defRPr sz="2400">
                <a:solidFill>
                  <a:srgbClr val="FFF800"/>
                </a:solidFill>
              </a:defRPr>
            </a:pPr>
            <a:r>
              <a:rPr sz="1200" kern="0" dirty="0">
                <a:solidFill>
                  <a:srgbClr val="FFF800"/>
                </a:solidFill>
                <a:latin typeface="Helvetica Neue"/>
                <a:sym typeface="Helvetica Neue"/>
              </a:rPr>
              <a:t> Structure of rare isotopes</a:t>
            </a:r>
          </a:p>
          <a:p>
            <a:pPr marL="298450" indent="-114300" defTabSz="412750" hangingPunct="0">
              <a:lnSpc>
                <a:spcPct val="140000"/>
              </a:lnSpc>
              <a:buSzPct val="71000"/>
              <a:buFontTx/>
              <a:buChar char="•"/>
              <a:defRPr sz="2400">
                <a:solidFill>
                  <a:srgbClr val="FFF800"/>
                </a:solidFill>
              </a:defRPr>
            </a:pPr>
            <a:r>
              <a:rPr sz="1200" kern="0" dirty="0">
                <a:solidFill>
                  <a:srgbClr val="FFF800"/>
                </a:solidFill>
                <a:latin typeface="Helvetica Neue"/>
                <a:sym typeface="Helvetica Neue"/>
              </a:rPr>
              <a:t> Density-dependence of the nuclear symmetry energy</a:t>
            </a:r>
          </a:p>
          <a:p>
            <a:pPr marL="298450" indent="-114300" defTabSz="412750" hangingPunct="0">
              <a:lnSpc>
                <a:spcPct val="140000"/>
              </a:lnSpc>
              <a:buSzPct val="71000"/>
              <a:buFontTx/>
              <a:buChar char="•"/>
              <a:defRPr sz="2400">
                <a:solidFill>
                  <a:srgbClr val="FFF800"/>
                </a:solidFill>
              </a:defRPr>
            </a:pPr>
            <a:r>
              <a:rPr sz="1200" kern="0" dirty="0">
                <a:solidFill>
                  <a:srgbClr val="FFF800"/>
                </a:solidFill>
                <a:latin typeface="Helvetica Neue"/>
                <a:sym typeface="Helvetica Neue"/>
              </a:rPr>
              <a:t> NN-correlations, clustering</a:t>
            </a:r>
          </a:p>
          <a:p>
            <a:pPr marL="298450" indent="-114300" defTabSz="412750" hangingPunct="0">
              <a:lnSpc>
                <a:spcPct val="140000"/>
              </a:lnSpc>
              <a:buSzPct val="71000"/>
              <a:buFontTx/>
              <a:buChar char="•"/>
              <a:defRPr sz="2400">
                <a:solidFill>
                  <a:srgbClr val="FFF800"/>
                </a:solidFill>
              </a:defRPr>
            </a:pPr>
            <a:r>
              <a:rPr sz="1200" kern="0" dirty="0">
                <a:solidFill>
                  <a:srgbClr val="FFF800"/>
                </a:solidFill>
                <a:latin typeface="Helvetica Neue"/>
                <a:sym typeface="Helvetica Neue"/>
              </a:rPr>
              <a:t> Fission of p/n-deficient  nuclei</a:t>
            </a:r>
          </a:p>
          <a:p>
            <a:pPr marL="298450" indent="-114300" defTabSz="412750" hangingPunct="0">
              <a:lnSpc>
                <a:spcPct val="140000"/>
              </a:lnSpc>
              <a:buSzPct val="71000"/>
              <a:buFontTx/>
              <a:buChar char="•"/>
              <a:defRPr sz="2400">
                <a:solidFill>
                  <a:srgbClr val="FFF800"/>
                </a:solidFill>
              </a:defRPr>
            </a:pPr>
            <a:r>
              <a:rPr sz="1200" kern="0" dirty="0">
                <a:solidFill>
                  <a:srgbClr val="FFF800"/>
                </a:solidFill>
                <a:latin typeface="Helvetica Neue"/>
                <a:sym typeface="Helvetica Neue"/>
              </a:rPr>
              <a:t> Nuclear astrophysics  </a:t>
            </a:r>
          </a:p>
          <a:p>
            <a:pPr marL="298450" indent="-114300" defTabSz="412750" hangingPunct="0">
              <a:lnSpc>
                <a:spcPct val="140000"/>
              </a:lnSpc>
              <a:buSzPct val="71000"/>
              <a:buFontTx/>
              <a:buChar char="•"/>
              <a:defRPr sz="2400">
                <a:solidFill>
                  <a:srgbClr val="FFF800"/>
                </a:solidFill>
              </a:defRPr>
            </a:pPr>
            <a:r>
              <a:rPr sz="1200" kern="0" dirty="0">
                <a:solidFill>
                  <a:srgbClr val="FFF800"/>
                </a:solidFill>
                <a:latin typeface="Helvetica Neue"/>
                <a:sym typeface="Helvetica Neue"/>
              </a:rPr>
              <a:t> </a:t>
            </a:r>
            <a:r>
              <a:rPr sz="1200" kern="0" dirty="0" err="1">
                <a:solidFill>
                  <a:srgbClr val="FFF800"/>
                </a:solidFill>
                <a:latin typeface="Helvetica Neue"/>
                <a:sym typeface="Helvetica Neue"/>
              </a:rPr>
              <a:t>Hypernuclei</a:t>
            </a:r>
            <a:endParaRPr sz="1200" kern="0" dirty="0">
              <a:solidFill>
                <a:srgbClr val="FFF800"/>
              </a:solidFill>
              <a:latin typeface="Helvetica Neue"/>
              <a:sym typeface="Helvetica Neue"/>
            </a:endParaRPr>
          </a:p>
          <a:p>
            <a:pPr marL="298450" indent="-114300" defTabSz="412750" hangingPunct="0">
              <a:lnSpc>
                <a:spcPct val="140000"/>
              </a:lnSpc>
              <a:buSzPct val="71000"/>
              <a:buFontTx/>
              <a:buChar char="•"/>
              <a:defRPr sz="2400">
                <a:solidFill>
                  <a:srgbClr val="FFF800"/>
                </a:solidFill>
              </a:defRPr>
            </a:pPr>
            <a:r>
              <a:rPr sz="1200" kern="0" dirty="0">
                <a:solidFill>
                  <a:srgbClr val="FFF800"/>
                </a:solidFill>
                <a:latin typeface="Helvetica Neue"/>
                <a:sym typeface="Helvetica Neue"/>
              </a:rPr>
              <a:t> Open quantum systems, multi-neutrons</a:t>
            </a:r>
          </a:p>
        </p:txBody>
      </p:sp>
      <p:sp>
        <p:nvSpPr>
          <p:cNvPr id="225" name="𝛾, p, n, …"/>
          <p:cNvSpPr txBox="1"/>
          <p:nvPr/>
        </p:nvSpPr>
        <p:spPr>
          <a:xfrm>
            <a:off x="2175926" y="4276499"/>
            <a:ext cx="745397" cy="2436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spcBef>
                <a:spcPts val="0"/>
              </a:spcBef>
              <a:defRPr sz="2500">
                <a:solidFill>
                  <a:srgbClr val="FFFFFF"/>
                </a:solidFill>
              </a:defRPr>
            </a:lvl1pPr>
          </a:lstStyle>
          <a:p>
            <a:pPr defTabSz="412750" hangingPunct="0"/>
            <a:r>
              <a:rPr sz="1250" kern="0">
                <a:latin typeface="Helvetica Neue"/>
                <a:sym typeface="Helvetica Neue"/>
              </a:rPr>
              <a:t>𝛾, p, n, …</a:t>
            </a:r>
          </a:p>
        </p:txBody>
      </p:sp>
      <p:sp>
        <p:nvSpPr>
          <p:cNvPr id="226" name="International collaboration with over 200 members"/>
          <p:cNvSpPr txBox="1"/>
          <p:nvPr/>
        </p:nvSpPr>
        <p:spPr>
          <a:xfrm>
            <a:off x="182085" y="783524"/>
            <a:ext cx="5478476" cy="4985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indent="368300">
              <a:lnSpc>
                <a:spcPct val="190000"/>
              </a:lnSpc>
              <a:spcBef>
                <a:spcPts val="0"/>
              </a:spcBef>
              <a:defRPr sz="3100">
                <a:solidFill>
                  <a:srgbClr val="FFFFFF"/>
                </a:solidFill>
              </a:defRPr>
            </a:lvl1pPr>
          </a:lstStyle>
          <a:p>
            <a:pPr indent="184150" defTabSz="412750" hangingPunct="0"/>
            <a:r>
              <a:rPr sz="1800" kern="0" dirty="0">
                <a:latin typeface="Helvetica Neue"/>
                <a:sym typeface="Helvetica Neue"/>
              </a:rPr>
              <a:t>International collaboration with over 200 members</a:t>
            </a:r>
          </a:p>
        </p:txBody>
      </p:sp>
      <p:sp>
        <p:nvSpPr>
          <p:cNvPr id="227" name="Slide Number"/>
          <p:cNvSpPr txBox="1">
            <a:spLocks noGrp="1"/>
          </p:cNvSpPr>
          <p:nvPr>
            <p:ph type="sldNum" sz="quarter" idx="2"/>
          </p:nvPr>
        </p:nvSpPr>
        <p:spPr>
          <a:xfrm>
            <a:off x="6002255" y="6540500"/>
            <a:ext cx="181140" cy="28725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defTabSz="412750" hangingPunct="0"/>
            <a:fld id="{86CB4B4D-7CA3-9044-876B-883B54F8677D}" type="slidenum">
              <a:rPr kern="0">
                <a:solidFill>
                  <a:srgbClr val="000000"/>
                </a:solidFill>
              </a:rPr>
              <a:pPr defTabSz="412750" hangingPunct="0"/>
              <a:t>20</a:t>
            </a:fld>
            <a:endParaRPr kern="0">
              <a:solidFill>
                <a:srgbClr val="000000"/>
              </a:solidFill>
            </a:endParaRPr>
          </a:p>
        </p:txBody>
      </p:sp>
      <p:pic>
        <p:nvPicPr>
          <p:cNvPr id="2" name="Picture 87" descr="FAIR_farb_RGB_3cm">
            <a:extLst>
              <a:ext uri="{FF2B5EF4-FFF2-40B4-BE49-F238E27FC236}">
                <a16:creationId xmlns:a16="http://schemas.microsoft.com/office/drawing/2014/main" id="{51A55B79-1913-EE3D-4AA5-DB4C2031FE6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254" y="6362"/>
            <a:ext cx="1185333" cy="93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8" descr="NUSTAR-Logo">
            <a:extLst>
              <a:ext uri="{FF2B5EF4-FFF2-40B4-BE49-F238E27FC236}">
                <a16:creationId xmlns:a16="http://schemas.microsoft.com/office/drawing/2014/main" id="{A47091D7-5F12-9B91-4D4C-E7339473434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912001" y="24052"/>
            <a:ext cx="1279999" cy="9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B35D1-5008-9D48-4C33-CA292FB4394E}"/>
              </a:ext>
            </a:extLst>
          </p:cNvPr>
          <p:cNvSpPr>
            <a:spLocks noGrp="1"/>
          </p:cNvSpPr>
          <p:nvPr>
            <p:ph type="title"/>
          </p:nvPr>
        </p:nvSpPr>
        <p:spPr>
          <a:xfrm>
            <a:off x="1778231" y="-72342"/>
            <a:ext cx="8172315" cy="787557"/>
          </a:xfrm>
        </p:spPr>
        <p:txBody>
          <a:bodyPr/>
          <a:lstStyle/>
          <a:p>
            <a:r>
              <a:rPr lang="en-GB" sz="3200" dirty="0"/>
              <a:t>Physics in the </a:t>
            </a:r>
            <a:r>
              <a:rPr lang="en-GB" sz="3200" dirty="0" err="1"/>
              <a:t>SuperFRS</a:t>
            </a:r>
            <a:r>
              <a:rPr lang="en-GB" sz="3200" dirty="0"/>
              <a:t> tunnel</a:t>
            </a:r>
          </a:p>
        </p:txBody>
      </p:sp>
      <p:sp>
        <p:nvSpPr>
          <p:cNvPr id="4" name="TextBox 3">
            <a:extLst>
              <a:ext uri="{FF2B5EF4-FFF2-40B4-BE49-F238E27FC236}">
                <a16:creationId xmlns:a16="http://schemas.microsoft.com/office/drawing/2014/main" id="{C801FFF0-C2D3-FEF8-AC0C-B31ED7F6D8B4}"/>
              </a:ext>
            </a:extLst>
          </p:cNvPr>
          <p:cNvSpPr txBox="1"/>
          <p:nvPr/>
        </p:nvSpPr>
        <p:spPr>
          <a:xfrm>
            <a:off x="623088" y="1100517"/>
            <a:ext cx="6264857" cy="1938992"/>
          </a:xfrm>
          <a:prstGeom prst="rect">
            <a:avLst/>
          </a:prstGeom>
        </p:spPr>
        <p:txBody>
          <a:bodyPr vert="horz"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Production of exotic neutron-rich isotopes</a:t>
            </a:r>
          </a:p>
          <a:p>
            <a:pPr marL="342900" marR="0" lvl="0" indent="-342900" algn="l" defTabSz="609585" rtl="0" eaLnBrk="1" fontAlgn="auto" latinLnBrk="0" hangingPunct="1">
              <a:lnSpc>
                <a:spcPct val="100000"/>
              </a:lnSpc>
              <a:spcBef>
                <a:spcPts val="0"/>
              </a:spcBef>
              <a:spcAft>
                <a:spcPts val="0"/>
              </a:spcAft>
              <a:buClrTx/>
              <a:buSzTx/>
              <a:buFontTx/>
              <a:buChar char="-"/>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Measurement of their beta-decay lifetimes</a:t>
            </a:r>
          </a:p>
          <a:p>
            <a:pPr marL="342900" marR="0" lvl="0" indent="-342900" algn="l" defTabSz="609585" rtl="0" eaLnBrk="1" fontAlgn="auto" latinLnBrk="0" hangingPunct="1">
              <a:lnSpc>
                <a:spcPct val="100000"/>
              </a:lnSpc>
              <a:spcBef>
                <a:spcPts val="0"/>
              </a:spcBef>
              <a:spcAft>
                <a:spcPts val="0"/>
              </a:spcAft>
              <a:buClrTx/>
              <a:buSzTx/>
              <a:buFontTx/>
              <a:buChar char="-"/>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Measurement of their masses</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		Astro impact, based on theory</a:t>
            </a:r>
          </a:p>
        </p:txBody>
      </p:sp>
      <p:pic>
        <p:nvPicPr>
          <p:cNvPr id="2052" name="Picture 4">
            <a:extLst>
              <a:ext uri="{FF2B5EF4-FFF2-40B4-BE49-F238E27FC236}">
                <a16:creationId xmlns:a16="http://schemas.microsoft.com/office/drawing/2014/main" id="{EDD2D483-EA7F-C613-423A-A406054B87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9113" y="4192717"/>
            <a:ext cx="4120944" cy="274863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B11CF5B-147D-C2A4-8F7E-D58E0D55F134}"/>
              </a:ext>
            </a:extLst>
          </p:cNvPr>
          <p:cNvSpPr txBox="1"/>
          <p:nvPr/>
        </p:nvSpPr>
        <p:spPr>
          <a:xfrm>
            <a:off x="7883770" y="4148080"/>
            <a:ext cx="3096620" cy="830997"/>
          </a:xfrm>
          <a:prstGeom prst="rect">
            <a:avLst/>
          </a:prstGeom>
        </p:spPr>
        <p:txBody>
          <a:bodyPr vert="horz" wrap="squar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FFFF00"/>
                </a:solidFill>
                <a:effectLst/>
                <a:uLnTx/>
                <a:uFillTx/>
                <a:latin typeface="Arial"/>
                <a:ea typeface="+mn-ea"/>
                <a:cs typeface="+mn-cs"/>
              </a:rPr>
              <a:t>SuperFRS</a:t>
            </a:r>
            <a:r>
              <a:rPr kumimoji="0" lang="en-GB" sz="2400" b="0" i="0" u="none" strike="noStrike" kern="1200" cap="none" spc="0" normalizeH="0" baseline="0" noProof="0" dirty="0">
                <a:ln>
                  <a:noFill/>
                </a:ln>
                <a:solidFill>
                  <a:srgbClr val="FFFF00"/>
                </a:solidFill>
                <a:effectLst/>
                <a:uLnTx/>
                <a:uFillTx/>
                <a:latin typeface="Arial"/>
                <a:ea typeface="+mn-ea"/>
                <a:cs typeface="+mn-cs"/>
              </a:rPr>
              <a:t> Ion Catcher</a:t>
            </a:r>
          </a:p>
        </p:txBody>
      </p:sp>
      <p:pic>
        <p:nvPicPr>
          <p:cNvPr id="2054" name="Picture 6" descr="Figure 6">
            <a:extLst>
              <a:ext uri="{FF2B5EF4-FFF2-40B4-BE49-F238E27FC236}">
                <a16:creationId xmlns:a16="http://schemas.microsoft.com/office/drawing/2014/main" id="{4F3E1D2F-9062-4874-444E-E11D94994A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602" y="3562639"/>
            <a:ext cx="3787072" cy="327203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7" descr="FAIR_farb_RGB_3cm">
            <a:extLst>
              <a:ext uri="{FF2B5EF4-FFF2-40B4-BE49-F238E27FC236}">
                <a16:creationId xmlns:a16="http://schemas.microsoft.com/office/drawing/2014/main" id="{6EF61CE2-97E2-0A35-F564-3F66767928A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6254" y="6362"/>
            <a:ext cx="1185333" cy="93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NUSTAR-Logo">
            <a:extLst>
              <a:ext uri="{FF2B5EF4-FFF2-40B4-BE49-F238E27FC236}">
                <a16:creationId xmlns:a16="http://schemas.microsoft.com/office/drawing/2014/main" id="{D4EF9F5B-AFAE-473E-D910-D8F580BBA8A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912001" y="24052"/>
            <a:ext cx="1279999" cy="9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 screenshot of a computer&#10;&#10;Description automatically generated">
            <a:extLst>
              <a:ext uri="{FF2B5EF4-FFF2-40B4-BE49-F238E27FC236}">
                <a16:creationId xmlns:a16="http://schemas.microsoft.com/office/drawing/2014/main" id="{00E72153-7AAA-29B1-FDEA-85925C03B0FD}"/>
              </a:ext>
            </a:extLst>
          </p:cNvPr>
          <p:cNvPicPr>
            <a:picLocks noChangeAspect="1"/>
          </p:cNvPicPr>
          <p:nvPr/>
        </p:nvPicPr>
        <p:blipFill rotWithShape="1">
          <a:blip r:embed="rId7"/>
          <a:srcRect l="21977" t="11954" r="21977" b="11111"/>
          <a:stretch/>
        </p:blipFill>
        <p:spPr>
          <a:xfrm>
            <a:off x="7869114" y="997364"/>
            <a:ext cx="4120945" cy="3182041"/>
          </a:xfrm>
          <a:prstGeom prst="rect">
            <a:avLst/>
          </a:prstGeom>
        </p:spPr>
      </p:pic>
      <p:sp>
        <p:nvSpPr>
          <p:cNvPr id="12" name="TextBox 11">
            <a:extLst>
              <a:ext uri="{FF2B5EF4-FFF2-40B4-BE49-F238E27FC236}">
                <a16:creationId xmlns:a16="http://schemas.microsoft.com/office/drawing/2014/main" id="{15DB7C68-6CF1-CD97-AAC3-BC06E5F2C171}"/>
              </a:ext>
            </a:extLst>
          </p:cNvPr>
          <p:cNvSpPr txBox="1"/>
          <p:nvPr/>
        </p:nvSpPr>
        <p:spPr>
          <a:xfrm>
            <a:off x="10093385" y="1250374"/>
            <a:ext cx="1896673" cy="461665"/>
          </a:xfrm>
          <a:prstGeom prst="rect">
            <a:avLst/>
          </a:prstGeom>
        </p:spPr>
        <p:txBody>
          <a:bodyPr vert="horz"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00"/>
                </a:solidFill>
                <a:effectLst/>
                <a:uLnTx/>
                <a:uFillTx/>
                <a:latin typeface="Arial"/>
                <a:ea typeface="+mn-ea"/>
                <a:cs typeface="+mn-cs"/>
              </a:rPr>
              <a:t>Decay setup</a:t>
            </a:r>
          </a:p>
        </p:txBody>
      </p:sp>
      <p:pic>
        <p:nvPicPr>
          <p:cNvPr id="3" name="Grafik 12">
            <a:extLst>
              <a:ext uri="{FF2B5EF4-FFF2-40B4-BE49-F238E27FC236}">
                <a16:creationId xmlns:a16="http://schemas.microsoft.com/office/drawing/2014/main" id="{574867BB-0FEF-12D2-9499-D8EDDABCFA67}"/>
              </a:ext>
            </a:extLst>
          </p:cNvPr>
          <p:cNvPicPr>
            <a:picLocks noChangeAspect="1"/>
          </p:cNvPicPr>
          <p:nvPr/>
        </p:nvPicPr>
        <p:blipFill>
          <a:blip r:embed="rId8"/>
          <a:stretch>
            <a:fillRect/>
          </a:stretch>
        </p:blipFill>
        <p:spPr>
          <a:xfrm>
            <a:off x="6174559" y="4312115"/>
            <a:ext cx="3678358" cy="2700688"/>
          </a:xfrm>
          <a:prstGeom prst="rect">
            <a:avLst/>
          </a:prstGeom>
        </p:spPr>
      </p:pic>
      <p:sp>
        <p:nvSpPr>
          <p:cNvPr id="5" name="TextBox 4">
            <a:extLst>
              <a:ext uri="{FF2B5EF4-FFF2-40B4-BE49-F238E27FC236}">
                <a16:creationId xmlns:a16="http://schemas.microsoft.com/office/drawing/2014/main" id="{1FBDDA99-04A4-39E7-C038-ACE04D21FB0D}"/>
              </a:ext>
            </a:extLst>
          </p:cNvPr>
          <p:cNvSpPr txBox="1"/>
          <p:nvPr/>
        </p:nvSpPr>
        <p:spPr>
          <a:xfrm>
            <a:off x="6656358" y="493778"/>
            <a:ext cx="3946914" cy="461665"/>
          </a:xfrm>
          <a:prstGeom prst="rect">
            <a:avLst/>
          </a:prstGeom>
        </p:spPr>
        <p:txBody>
          <a:bodyPr vert="horz"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As shown at JSC Oct. 2024</a:t>
            </a:r>
          </a:p>
        </p:txBody>
      </p:sp>
    </p:spTree>
    <p:extLst>
      <p:ext uri="{BB962C8B-B14F-4D97-AF65-F5344CB8AC3E}">
        <p14:creationId xmlns:p14="http://schemas.microsoft.com/office/powerpoint/2010/main" val="169351339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EBBA7-CC36-B717-383F-4C168FF61DFF}"/>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F05F93CA-9212-A08C-D531-D839EF9F8AFA}"/>
              </a:ext>
            </a:extLst>
          </p:cNvPr>
          <p:cNvSpPr txBox="1"/>
          <p:nvPr/>
        </p:nvSpPr>
        <p:spPr>
          <a:xfrm>
            <a:off x="0" y="-5804"/>
            <a:ext cx="12192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rPr>
              <a:t>CARME@CRYRING – future plans</a:t>
            </a:r>
          </a:p>
        </p:txBody>
      </p:sp>
      <p:pic>
        <p:nvPicPr>
          <p:cNvPr id="11" name="Picture 10">
            <a:extLst>
              <a:ext uri="{FF2B5EF4-FFF2-40B4-BE49-F238E27FC236}">
                <a16:creationId xmlns:a16="http://schemas.microsoft.com/office/drawing/2014/main" id="{B8E91683-D3FD-C336-AA79-9FFE450A236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45889" y="3434673"/>
            <a:ext cx="4079082" cy="3098367"/>
          </a:xfrm>
          <a:prstGeom prst="rect">
            <a:avLst/>
          </a:prstGeom>
        </p:spPr>
      </p:pic>
      <p:pic>
        <p:nvPicPr>
          <p:cNvPr id="16" name="Picture 15">
            <a:extLst>
              <a:ext uri="{FF2B5EF4-FFF2-40B4-BE49-F238E27FC236}">
                <a16:creationId xmlns:a16="http://schemas.microsoft.com/office/drawing/2014/main" id="{EEB3FD15-5EA0-0213-8197-1C1E0F8254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569073" y="3350725"/>
            <a:ext cx="4350720" cy="2447280"/>
          </a:xfrm>
          <a:prstGeom prst="rect">
            <a:avLst/>
          </a:prstGeom>
        </p:spPr>
      </p:pic>
      <p:grpSp>
        <p:nvGrpSpPr>
          <p:cNvPr id="17" name="Group 16">
            <a:extLst>
              <a:ext uri="{FF2B5EF4-FFF2-40B4-BE49-F238E27FC236}">
                <a16:creationId xmlns:a16="http://schemas.microsoft.com/office/drawing/2014/main" id="{3675E069-4E52-B8CC-5B5A-F4DA77774A77}"/>
              </a:ext>
            </a:extLst>
          </p:cNvPr>
          <p:cNvGrpSpPr/>
          <p:nvPr/>
        </p:nvGrpSpPr>
        <p:grpSpPr>
          <a:xfrm>
            <a:off x="313463" y="3299440"/>
            <a:ext cx="4828375" cy="3558560"/>
            <a:chOff x="2439112" y="874867"/>
            <a:chExt cx="5687462" cy="4191716"/>
          </a:xfrm>
        </p:grpSpPr>
        <p:pic>
          <p:nvPicPr>
            <p:cNvPr id="18" name="Picture 17">
              <a:extLst>
                <a:ext uri="{FF2B5EF4-FFF2-40B4-BE49-F238E27FC236}">
                  <a16:creationId xmlns:a16="http://schemas.microsoft.com/office/drawing/2014/main" id="{A23C7F5D-F29C-C3DB-B0FF-D780F4D438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3539207">
              <a:off x="2266745" y="1201431"/>
              <a:ext cx="4191716" cy="3538588"/>
            </a:xfrm>
            <a:prstGeom prst="rect">
              <a:avLst/>
            </a:prstGeom>
          </p:spPr>
        </p:pic>
        <p:sp>
          <p:nvSpPr>
            <p:cNvPr id="19" name="Rectangle 18">
              <a:extLst>
                <a:ext uri="{FF2B5EF4-FFF2-40B4-BE49-F238E27FC236}">
                  <a16:creationId xmlns:a16="http://schemas.microsoft.com/office/drawing/2014/main" id="{7DDF4730-628F-026F-CD91-0A2EE82F818E}"/>
                </a:ext>
              </a:extLst>
            </p:cNvPr>
            <p:cNvSpPr/>
            <p:nvPr/>
          </p:nvSpPr>
          <p:spPr>
            <a:xfrm>
              <a:off x="5698112" y="2538413"/>
              <a:ext cx="490537" cy="957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Circular Arrow 2">
              <a:extLst>
                <a:ext uri="{FF2B5EF4-FFF2-40B4-BE49-F238E27FC236}">
                  <a16:creationId xmlns:a16="http://schemas.microsoft.com/office/drawing/2014/main" id="{61EE009A-7775-D407-4A43-3C25E1245174}"/>
                </a:ext>
              </a:extLst>
            </p:cNvPr>
            <p:cNvSpPr/>
            <p:nvPr/>
          </p:nvSpPr>
          <p:spPr>
            <a:xfrm rot="2661880" flipH="1">
              <a:off x="2439112" y="1081925"/>
              <a:ext cx="3846981" cy="3844067"/>
            </a:xfrm>
            <a:prstGeom prst="circularArrow">
              <a:avLst>
                <a:gd name="adj1" fmla="val 1723"/>
                <a:gd name="adj2" fmla="val 550945"/>
                <a:gd name="adj3" fmla="val 19901462"/>
                <a:gd name="adj4" fmla="val 2418752"/>
                <a:gd name="adj5" fmla="val 390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1DA4A36E-0BB4-D23E-7D91-93E428C428B2}"/>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V="1">
              <a:off x="5048496" y="2455918"/>
              <a:ext cx="1140153" cy="1096083"/>
            </a:xfrm>
            <a:prstGeom prst="rect">
              <a:avLst/>
            </a:prstGeom>
          </p:spPr>
        </p:pic>
        <p:cxnSp>
          <p:nvCxnSpPr>
            <p:cNvPr id="23" name="Straight Arrow Connector 22">
              <a:extLst>
                <a:ext uri="{FF2B5EF4-FFF2-40B4-BE49-F238E27FC236}">
                  <a16:creationId xmlns:a16="http://schemas.microsoft.com/office/drawing/2014/main" id="{E000C382-0F2B-D6F6-3B7D-C8C77AF18028}"/>
                </a:ext>
              </a:extLst>
            </p:cNvPr>
            <p:cNvCxnSpPr>
              <a:cxnSpLocks/>
            </p:cNvCxnSpPr>
            <p:nvPr/>
          </p:nvCxnSpPr>
          <p:spPr>
            <a:xfrm>
              <a:off x="5301058" y="3003959"/>
              <a:ext cx="1299407" cy="0"/>
            </a:xfrm>
            <a:prstGeom prst="straightConnector1">
              <a:avLst/>
            </a:prstGeom>
            <a:ln w="508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4" name="Text Box 2">
              <a:extLst>
                <a:ext uri="{FF2B5EF4-FFF2-40B4-BE49-F238E27FC236}">
                  <a16:creationId xmlns:a16="http://schemas.microsoft.com/office/drawing/2014/main" id="{AB5231D4-54F4-A1E5-5E8F-EC7A30118BE8}"/>
                </a:ext>
              </a:extLst>
            </p:cNvPr>
            <p:cNvSpPr txBox="1">
              <a:spLocks noChangeArrowheads="1"/>
            </p:cNvSpPr>
            <p:nvPr/>
          </p:nvSpPr>
          <p:spPr bwMode="auto">
            <a:xfrm>
              <a:off x="6585204" y="2786400"/>
              <a:ext cx="1541370" cy="511175"/>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Transverse ion beam</a:t>
              </a:r>
              <a:endParaRPr kumimoji="0" lang="en-GB" sz="20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5" name="Text Box 2">
              <a:extLst>
                <a:ext uri="{FF2B5EF4-FFF2-40B4-BE49-F238E27FC236}">
                  <a16:creationId xmlns:a16="http://schemas.microsoft.com/office/drawing/2014/main" id="{5A9DDA2A-6288-1C47-F7C9-F90CA322C7C1}"/>
                </a:ext>
              </a:extLst>
            </p:cNvPr>
            <p:cNvSpPr txBox="1">
              <a:spLocks noChangeArrowheads="1"/>
            </p:cNvSpPr>
            <p:nvPr/>
          </p:nvSpPr>
          <p:spPr bwMode="auto">
            <a:xfrm>
              <a:off x="3540095" y="2224659"/>
              <a:ext cx="1488679" cy="723670"/>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FISIC ion source</a:t>
              </a:r>
              <a:endPar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cxnSp>
          <p:nvCxnSpPr>
            <p:cNvPr id="26" name="Straight Arrow Connector 25">
              <a:extLst>
                <a:ext uri="{FF2B5EF4-FFF2-40B4-BE49-F238E27FC236}">
                  <a16:creationId xmlns:a16="http://schemas.microsoft.com/office/drawing/2014/main" id="{50B6949B-1E27-F088-DFF3-5DE5375163DF}"/>
                </a:ext>
              </a:extLst>
            </p:cNvPr>
            <p:cNvCxnSpPr>
              <a:cxnSpLocks/>
            </p:cNvCxnSpPr>
            <p:nvPr/>
          </p:nvCxnSpPr>
          <p:spPr>
            <a:xfrm>
              <a:off x="4464677" y="2648144"/>
              <a:ext cx="615063" cy="45399"/>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FDE7777-27C7-A38C-F946-A81E89511FE4}"/>
                </a:ext>
              </a:extLst>
            </p:cNvPr>
            <p:cNvSpPr txBox="1"/>
            <p:nvPr/>
          </p:nvSpPr>
          <p:spPr>
            <a:xfrm>
              <a:off x="5223689" y="1025458"/>
              <a:ext cx="1826141"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rPr>
                <a:t>Revolving ions</a:t>
              </a:r>
            </a:p>
          </p:txBody>
        </p:sp>
      </p:grpSp>
      <p:sp>
        <p:nvSpPr>
          <p:cNvPr id="28" name="CustomShape 1">
            <a:extLst>
              <a:ext uri="{FF2B5EF4-FFF2-40B4-BE49-F238E27FC236}">
                <a16:creationId xmlns:a16="http://schemas.microsoft.com/office/drawing/2014/main" id="{9BCAD002-F177-87D1-F613-AD5861A23793}"/>
              </a:ext>
            </a:extLst>
          </p:cNvPr>
          <p:cNvSpPr/>
          <p:nvPr/>
        </p:nvSpPr>
        <p:spPr>
          <a:xfrm>
            <a:off x="1880050" y="2649216"/>
            <a:ext cx="1092011" cy="747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CustomShape 1">
            <a:extLst>
              <a:ext uri="{FF2B5EF4-FFF2-40B4-BE49-F238E27FC236}">
                <a16:creationId xmlns:a16="http://schemas.microsoft.com/office/drawing/2014/main" id="{B56506AD-8883-5BF2-548A-66FB8C78668C}"/>
              </a:ext>
            </a:extLst>
          </p:cNvPr>
          <p:cNvSpPr/>
          <p:nvPr/>
        </p:nvSpPr>
        <p:spPr>
          <a:xfrm>
            <a:off x="1946411" y="2801377"/>
            <a:ext cx="1092011" cy="7085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asellaDiTesto 8">
            <a:extLst>
              <a:ext uri="{FF2B5EF4-FFF2-40B4-BE49-F238E27FC236}">
                <a16:creationId xmlns:a16="http://schemas.microsoft.com/office/drawing/2014/main" id="{28AB2850-DA0F-AE48-BCC1-01A52EF24449}"/>
              </a:ext>
            </a:extLst>
          </p:cNvPr>
          <p:cNvSpPr txBox="1"/>
          <p:nvPr/>
        </p:nvSpPr>
        <p:spPr>
          <a:xfrm>
            <a:off x="128105" y="643983"/>
            <a:ext cx="11935790" cy="2400657"/>
          </a:xfrm>
          <a:prstGeom prst="rect">
            <a:avLst/>
          </a:prstGeom>
          <a:noFill/>
          <a:scene3d>
            <a:camera prst="orthographicFront"/>
            <a:lightRig rig="threePt" dir="t"/>
          </a:scene3d>
          <a:sp3d>
            <a:bevelT w="114300" prst="artDeco"/>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500" b="1"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rPr>
              <a:t>November 2026</a:t>
            </a:r>
            <a:r>
              <a:rPr kumimoji="0" lang="en-GB" altLang="en-US" sz="25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rPr>
              <a:t>: Two proposals accepted (Edinburgh PIs) investigating the </a:t>
            </a:r>
            <a:r>
              <a:rPr kumimoji="0" lang="en-GB" altLang="en-US" sz="2500" b="0" i="0" u="none" strike="noStrike" kern="1200" cap="none" spc="0" normalizeH="0" baseline="30000" noProof="0" dirty="0">
                <a:ln>
                  <a:noFill/>
                </a:ln>
                <a:solidFill>
                  <a:prstClr val="black"/>
                </a:solidFill>
                <a:effectLst/>
                <a:uLnTx/>
                <a:uFillTx/>
                <a:latin typeface="Calibri" panose="020F0502020204030204"/>
                <a:ea typeface="MS PGothic" pitchFamily="34" charset="-128"/>
                <a:cs typeface="+mn-cs"/>
              </a:rPr>
              <a:t>19</a:t>
            </a:r>
            <a:r>
              <a:rPr kumimoji="0" lang="en-GB" altLang="en-US" sz="25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rPr>
              <a:t>F abundance in the universe, and a key reaction in X-ray bursters.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500" b="1"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rPr>
              <a:t>2027+</a:t>
            </a:r>
            <a:r>
              <a:rPr kumimoji="0" lang="en-GB" altLang="en-US" sz="25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rPr>
              <a:t>: More studies planned </a:t>
            </a:r>
            <a:r>
              <a:rPr kumimoji="0" lang="en-GB" altLang="en-US" sz="2500" b="0" i="0" u="sng" strike="noStrike" kern="1200" cap="none" spc="0" normalizeH="0" baseline="0" noProof="0" dirty="0">
                <a:ln>
                  <a:noFill/>
                </a:ln>
                <a:solidFill>
                  <a:prstClr val="black"/>
                </a:solidFill>
                <a:effectLst/>
                <a:uLnTx/>
                <a:uFillTx/>
                <a:latin typeface="Calibri" panose="020F0502020204030204"/>
                <a:ea typeface="MS PGothic" pitchFamily="34" charset="-128"/>
                <a:cs typeface="+mn-cs"/>
              </a:rPr>
              <a:t>with stable beams</a:t>
            </a:r>
            <a:r>
              <a:rPr kumimoji="0" lang="en-GB" altLang="en-US" sz="25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rPr>
              <a:t>, including a re-run of D+D to reach 1-2% overall uncertainty, as well as electron screening studies using beam-on-beam collisions, and more!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500" b="1"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rPr>
              <a:t>2030+?</a:t>
            </a:r>
            <a:r>
              <a:rPr kumimoji="0" lang="en-GB" altLang="en-US" sz="25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rPr>
              <a:t>: First radioactive beam reactions at CRYRING.</a:t>
            </a:r>
          </a:p>
        </p:txBody>
      </p:sp>
    </p:spTree>
    <p:extLst>
      <p:ext uri="{BB962C8B-B14F-4D97-AF65-F5344CB8AC3E}">
        <p14:creationId xmlns:p14="http://schemas.microsoft.com/office/powerpoint/2010/main" val="23735575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4FC03ED-CB47-D479-E920-F97A9BAD23C4}"/>
              </a:ext>
            </a:extLst>
          </p:cNvPr>
          <p:cNvSpPr>
            <a:spLocks noGrp="1"/>
          </p:cNvSpPr>
          <p:nvPr>
            <p:ph idx="1"/>
          </p:nvPr>
        </p:nvSpPr>
        <p:spPr/>
        <p:txBody>
          <a:bodyPr/>
          <a:lstStyle/>
          <a:p>
            <a:pPr lvl="0">
              <a:lnSpc>
                <a:spcPct val="150000"/>
              </a:lnSpc>
            </a:pPr>
            <a:r>
              <a:rPr lang="en-AU" dirty="0"/>
              <a:t>Full GSI/FAIR capabilities with UNILAC as a high-intensity short-pulse machine and HELIAC for long-pulse operation within Q4/2030 (2032)</a:t>
            </a:r>
            <a:endParaRPr lang="de-DE" dirty="0"/>
          </a:p>
          <a:p>
            <a:pPr lvl="0">
              <a:lnSpc>
                <a:spcPct val="150000"/>
              </a:lnSpc>
            </a:pPr>
            <a:endParaRPr lang="en-AU" dirty="0"/>
          </a:p>
          <a:p>
            <a:pPr lvl="0">
              <a:lnSpc>
                <a:spcPct val="150000"/>
              </a:lnSpc>
            </a:pPr>
            <a:r>
              <a:rPr lang="en-AU" dirty="0"/>
              <a:t>Heavy ion beams (up to Xe or heavier) for an intermediate science program latest Q4/2028 until Q4/2030</a:t>
            </a:r>
            <a:endParaRPr lang="de-DE" dirty="0"/>
          </a:p>
          <a:p>
            <a:pPr lvl="0">
              <a:lnSpc>
                <a:spcPct val="150000"/>
              </a:lnSpc>
            </a:pPr>
            <a:endParaRPr lang="en-AU" dirty="0"/>
          </a:p>
          <a:p>
            <a:pPr lvl="0">
              <a:lnSpc>
                <a:spcPct val="150000"/>
              </a:lnSpc>
            </a:pPr>
            <a:r>
              <a:rPr lang="en-AU" dirty="0"/>
              <a:t>Beams for commissioning the FAIR machines and detectors (min. </a:t>
            </a:r>
            <a:r>
              <a:rPr lang="en-AU" baseline="30000" dirty="0"/>
              <a:t>12</a:t>
            </a:r>
            <a:r>
              <a:rPr lang="en-AU" dirty="0"/>
              <a:t>C) in Q4/2027</a:t>
            </a:r>
            <a:endParaRPr lang="de-DE" dirty="0"/>
          </a:p>
          <a:p>
            <a:endParaRPr lang="en-AU" dirty="0"/>
          </a:p>
        </p:txBody>
      </p:sp>
      <p:sp>
        <p:nvSpPr>
          <p:cNvPr id="3" name="Textplatzhalter 2">
            <a:extLst>
              <a:ext uri="{FF2B5EF4-FFF2-40B4-BE49-F238E27FC236}">
                <a16:creationId xmlns:a16="http://schemas.microsoft.com/office/drawing/2014/main" id="{D939BB3B-1E27-AA71-8AAE-F4E800C81E9A}"/>
              </a:ext>
            </a:extLst>
          </p:cNvPr>
          <p:cNvSpPr>
            <a:spLocks noGrp="1"/>
          </p:cNvSpPr>
          <p:nvPr>
            <p:ph type="body" sz="quarter" idx="13"/>
          </p:nvPr>
        </p:nvSpPr>
        <p:spPr>
          <a:xfrm>
            <a:off x="578961" y="200982"/>
            <a:ext cx="8095055" cy="605490"/>
          </a:xfrm>
        </p:spPr>
        <p:txBody>
          <a:bodyPr/>
          <a:lstStyle/>
          <a:p>
            <a:r>
              <a:rPr lang="en-AU" dirty="0"/>
              <a:t>After the fire of 05/02/2026</a:t>
            </a:r>
          </a:p>
        </p:txBody>
      </p:sp>
    </p:spTree>
    <p:extLst>
      <p:ext uri="{BB962C8B-B14F-4D97-AF65-F5344CB8AC3E}">
        <p14:creationId xmlns:p14="http://schemas.microsoft.com/office/powerpoint/2010/main" val="32028934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DD91E1F-3767-40C9-BEFA-3AC9E7C9AA04}"/>
              </a:ext>
            </a:extLst>
          </p:cNvPr>
          <p:cNvSpPr>
            <a:spLocks noGrp="1"/>
          </p:cNvSpPr>
          <p:nvPr>
            <p:ph type="title"/>
          </p:nvPr>
        </p:nvSpPr>
        <p:spPr>
          <a:xfrm>
            <a:off x="566467" y="578352"/>
            <a:ext cx="8605837" cy="490539"/>
          </a:xfrm>
        </p:spPr>
        <p:txBody>
          <a:bodyPr>
            <a:normAutofit/>
          </a:bodyPr>
          <a:lstStyle/>
          <a:p>
            <a:r>
              <a:rPr lang="en-GB" noProof="1"/>
              <a:t>Integrated Campus Schedule</a:t>
            </a:r>
          </a:p>
        </p:txBody>
      </p:sp>
      <p:sp>
        <p:nvSpPr>
          <p:cNvPr id="2" name="Textfeld 1">
            <a:extLst>
              <a:ext uri="{FF2B5EF4-FFF2-40B4-BE49-F238E27FC236}">
                <a16:creationId xmlns:a16="http://schemas.microsoft.com/office/drawing/2014/main" id="{30059B1A-6EAD-4492-A1F3-632323C415E6}"/>
              </a:ext>
            </a:extLst>
          </p:cNvPr>
          <p:cNvSpPr txBox="1"/>
          <p:nvPr/>
        </p:nvSpPr>
        <p:spPr>
          <a:xfrm>
            <a:off x="1432250" y="1234700"/>
            <a:ext cx="5631670" cy="246221"/>
          </a:xfrm>
          <a:prstGeom prst="rect">
            <a:avLst/>
          </a:prstGeom>
        </p:spPr>
        <p:txBody>
          <a:bodyPr vert="horz" wrap="none" lIns="91440" tIns="45720" rIns="91440" bIns="45720" rtlCol="0" anchor="t">
            <a:spAutoFit/>
          </a:bodyPr>
          <a:lstStyle/>
          <a:p>
            <a:pPr defTabSz="609585"/>
            <a:r>
              <a:rPr lang="en-GB" sz="1000" kern="0" noProof="1">
                <a:solidFill>
                  <a:prstClr val="black"/>
                </a:solidFill>
                <a:latin typeface="Arial"/>
                <a:cs typeface="Arial"/>
              </a:rPr>
              <a:t>including the additional GSI activities resulting from the Fire-Incident on the 5th of February 2026</a:t>
            </a:r>
          </a:p>
        </p:txBody>
      </p:sp>
      <p:sp>
        <p:nvSpPr>
          <p:cNvPr id="12" name="Textfeld 11">
            <a:extLst>
              <a:ext uri="{FF2B5EF4-FFF2-40B4-BE49-F238E27FC236}">
                <a16:creationId xmlns:a16="http://schemas.microsoft.com/office/drawing/2014/main" id="{387815BF-D9A3-42E0-9151-7BCD676B8C07}"/>
              </a:ext>
            </a:extLst>
          </p:cNvPr>
          <p:cNvSpPr txBox="1"/>
          <p:nvPr/>
        </p:nvSpPr>
        <p:spPr>
          <a:xfrm rot="16200000">
            <a:off x="-102700" y="2885719"/>
            <a:ext cx="1021383" cy="650935"/>
          </a:xfrm>
          <a:prstGeom prst="rect">
            <a:avLst/>
          </a:prstGeom>
          <a:solidFill>
            <a:schemeClr val="bg1">
              <a:lumMod val="95000"/>
            </a:schemeClr>
          </a:solidFill>
          <a:ln w="3175">
            <a:noFill/>
          </a:ln>
        </p:spPr>
        <p:txBody>
          <a:bodyPr vert="horz" wrap="square" lIns="48000" tIns="48000" rIns="48000" bIns="48000" rtlCol="0" anchor="t">
            <a:spAutoFit/>
          </a:bodyPr>
          <a:lstStyle>
            <a:defPPr>
              <a:defRPr lang="de-DE"/>
            </a:defPPr>
            <a:lvl1pPr algn="ctr">
              <a:defRPr sz="1000"/>
            </a:lvl1pPr>
          </a:lstStyle>
          <a:p>
            <a:pPr defTabSz="609585"/>
            <a:endParaRPr lang="de-DE" sz="1200" kern="0" dirty="0">
              <a:solidFill>
                <a:prstClr val="black"/>
              </a:solidFill>
              <a:latin typeface="Arial"/>
              <a:cs typeface="Arial"/>
            </a:endParaRPr>
          </a:p>
          <a:p>
            <a:pPr defTabSz="609585"/>
            <a:r>
              <a:rPr lang="de-DE" sz="1200" kern="0" dirty="0">
                <a:solidFill>
                  <a:prstClr val="black"/>
                </a:solidFill>
                <a:latin typeface="Arial"/>
                <a:cs typeface="Arial"/>
              </a:rPr>
              <a:t>FAIR </a:t>
            </a:r>
            <a:r>
              <a:rPr lang="en-CA" sz="1200" kern="0" noProof="1">
                <a:solidFill>
                  <a:prstClr val="black"/>
                </a:solidFill>
                <a:latin typeface="Arial"/>
                <a:cs typeface="Arial"/>
              </a:rPr>
              <a:t>project</a:t>
            </a:r>
            <a:r>
              <a:rPr lang="de-DE" sz="1200" kern="0" dirty="0">
                <a:solidFill>
                  <a:prstClr val="black"/>
                </a:solidFill>
                <a:latin typeface="Arial"/>
                <a:cs typeface="Arial"/>
              </a:rPr>
              <a:t> </a:t>
            </a:r>
          </a:p>
          <a:p>
            <a:pPr defTabSz="609585"/>
            <a:r>
              <a:rPr lang="de-DE" sz="1200" kern="0" dirty="0">
                <a:solidFill>
                  <a:prstClr val="black"/>
                </a:solidFill>
                <a:latin typeface="Arial"/>
                <a:cs typeface="Arial"/>
              </a:rPr>
              <a:t>             </a:t>
            </a:r>
          </a:p>
        </p:txBody>
      </p:sp>
      <p:sp>
        <p:nvSpPr>
          <p:cNvPr id="13" name="Textfeld 12">
            <a:extLst>
              <a:ext uri="{FF2B5EF4-FFF2-40B4-BE49-F238E27FC236}">
                <a16:creationId xmlns:a16="http://schemas.microsoft.com/office/drawing/2014/main" id="{4E8B84BE-D39E-48E9-B2D7-9C705C0C1157}"/>
              </a:ext>
            </a:extLst>
          </p:cNvPr>
          <p:cNvSpPr txBox="1"/>
          <p:nvPr/>
        </p:nvSpPr>
        <p:spPr>
          <a:xfrm rot="16200000">
            <a:off x="-316359" y="4159353"/>
            <a:ext cx="1445909" cy="650935"/>
          </a:xfrm>
          <a:prstGeom prst="rect">
            <a:avLst/>
          </a:prstGeom>
          <a:solidFill>
            <a:schemeClr val="bg1">
              <a:lumMod val="95000"/>
            </a:schemeClr>
          </a:solidFill>
          <a:ln w="3175">
            <a:noFill/>
          </a:ln>
        </p:spPr>
        <p:txBody>
          <a:bodyPr vert="horz" wrap="square" lIns="48000" tIns="48000" rIns="48000" bIns="48000" rtlCol="0" anchor="t">
            <a:spAutoFit/>
          </a:bodyPr>
          <a:lstStyle>
            <a:defPPr>
              <a:defRPr lang="de-DE"/>
            </a:defPPr>
            <a:lvl1pPr algn="ctr">
              <a:defRPr sz="1000">
                <a:solidFill>
                  <a:schemeClr val="bg1"/>
                </a:solidFill>
              </a:defRPr>
            </a:lvl1pPr>
          </a:lstStyle>
          <a:p>
            <a:pPr defTabSz="609585"/>
            <a:r>
              <a:rPr lang="en-AU" sz="1200" kern="0" noProof="1">
                <a:solidFill>
                  <a:prstClr val="black"/>
                </a:solidFill>
                <a:latin typeface="Arial"/>
                <a:cs typeface="Arial"/>
              </a:rPr>
              <a:t>new GSI fire damage restoration projects</a:t>
            </a:r>
          </a:p>
        </p:txBody>
      </p:sp>
      <p:pic>
        <p:nvPicPr>
          <p:cNvPr id="14" name="Grafik 13">
            <a:extLst>
              <a:ext uri="{FF2B5EF4-FFF2-40B4-BE49-F238E27FC236}">
                <a16:creationId xmlns:a16="http://schemas.microsoft.com/office/drawing/2014/main" id="{CE588A81-6755-4E26-ABAD-AA4ED776A11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6417" y="1646731"/>
            <a:ext cx="10363200" cy="4577008"/>
          </a:xfrm>
          <a:prstGeom prst="rect">
            <a:avLst/>
          </a:prstGeom>
        </p:spPr>
      </p:pic>
      <p:grpSp>
        <p:nvGrpSpPr>
          <p:cNvPr id="15" name="Gruppieren 14">
            <a:extLst>
              <a:ext uri="{FF2B5EF4-FFF2-40B4-BE49-F238E27FC236}">
                <a16:creationId xmlns:a16="http://schemas.microsoft.com/office/drawing/2014/main" id="{CD0002A2-8ADE-472A-BEBF-E2E2A2516CE4}"/>
              </a:ext>
            </a:extLst>
          </p:cNvPr>
          <p:cNvGrpSpPr/>
          <p:nvPr/>
        </p:nvGrpSpPr>
        <p:grpSpPr>
          <a:xfrm>
            <a:off x="864037" y="5845323"/>
            <a:ext cx="10355579" cy="248762"/>
            <a:chOff x="611505" y="3924300"/>
            <a:chExt cx="7766684" cy="186571"/>
          </a:xfrm>
        </p:grpSpPr>
        <p:sp>
          <p:nvSpPr>
            <p:cNvPr id="16" name="Abgerundetes Rechteck 6">
              <a:extLst>
                <a:ext uri="{FF2B5EF4-FFF2-40B4-BE49-F238E27FC236}">
                  <a16:creationId xmlns:a16="http://schemas.microsoft.com/office/drawing/2014/main" id="{C3928C44-7F11-43A6-B28A-C80B7A9C0BC8}"/>
                </a:ext>
              </a:extLst>
            </p:cNvPr>
            <p:cNvSpPr/>
            <p:nvPr/>
          </p:nvSpPr>
          <p:spPr>
            <a:xfrm>
              <a:off x="611505" y="3943350"/>
              <a:ext cx="3474720" cy="148590"/>
            </a:xfrm>
            <a:prstGeom prst="roundRect">
              <a:avLst/>
            </a:prstGeom>
            <a:solidFill>
              <a:srgbClr val="A5B22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de-DE" sz="2400" kern="0" dirty="0">
                <a:solidFill>
                  <a:prstClr val="white"/>
                </a:solidFill>
                <a:latin typeface="Arial"/>
                <a:cs typeface="Arial"/>
              </a:endParaRPr>
            </a:p>
          </p:txBody>
        </p:sp>
        <p:sp>
          <p:nvSpPr>
            <p:cNvPr id="17" name="Textfeld 16">
              <a:extLst>
                <a:ext uri="{FF2B5EF4-FFF2-40B4-BE49-F238E27FC236}">
                  <a16:creationId xmlns:a16="http://schemas.microsoft.com/office/drawing/2014/main" id="{E5AF7510-BEE6-486C-9517-B80470C96C70}"/>
                </a:ext>
              </a:extLst>
            </p:cNvPr>
            <p:cNvSpPr txBox="1"/>
            <p:nvPr/>
          </p:nvSpPr>
          <p:spPr>
            <a:xfrm>
              <a:off x="1577340" y="3926205"/>
              <a:ext cx="1856999" cy="184666"/>
            </a:xfrm>
            <a:prstGeom prst="rect">
              <a:avLst/>
            </a:prstGeom>
          </p:spPr>
          <p:txBody>
            <a:bodyPr vert="horz" wrap="none" lIns="121920" tIns="60960" rIns="121920" bIns="60960" rtlCol="0" anchor="t">
              <a:spAutoFit/>
            </a:bodyPr>
            <a:lstStyle/>
            <a:p>
              <a:pPr defTabSz="609585"/>
              <a:r>
                <a:rPr lang="de-DE" sz="800" kern="0" dirty="0">
                  <a:solidFill>
                    <a:prstClr val="black"/>
                  </a:solidFill>
                  <a:latin typeface="Arial"/>
                  <a:cs typeface="Arial"/>
                </a:rPr>
                <a:t>Project part1: SIBAF (HELIAC Front-End + CM1)</a:t>
              </a:r>
            </a:p>
          </p:txBody>
        </p:sp>
        <p:sp>
          <p:nvSpPr>
            <p:cNvPr id="18" name="Abgerundetes Rechteck 10">
              <a:extLst>
                <a:ext uri="{FF2B5EF4-FFF2-40B4-BE49-F238E27FC236}">
                  <a16:creationId xmlns:a16="http://schemas.microsoft.com/office/drawing/2014/main" id="{D2CA553F-AAB8-478F-B9F2-4CEBCBB9E5E3}"/>
                </a:ext>
              </a:extLst>
            </p:cNvPr>
            <p:cNvSpPr/>
            <p:nvPr/>
          </p:nvSpPr>
          <p:spPr>
            <a:xfrm>
              <a:off x="4101464" y="3943350"/>
              <a:ext cx="4276725" cy="146685"/>
            </a:xfrm>
            <a:prstGeom prst="roundRect">
              <a:avLst/>
            </a:prstGeom>
            <a:solidFill>
              <a:srgbClr val="A5B22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de-DE" sz="2400" kern="0" dirty="0">
                <a:solidFill>
                  <a:prstClr val="white"/>
                </a:solidFill>
                <a:latin typeface="Arial"/>
                <a:cs typeface="Arial"/>
              </a:endParaRPr>
            </a:p>
          </p:txBody>
        </p:sp>
        <p:sp>
          <p:nvSpPr>
            <p:cNvPr id="19" name="Textfeld 18">
              <a:extLst>
                <a:ext uri="{FF2B5EF4-FFF2-40B4-BE49-F238E27FC236}">
                  <a16:creationId xmlns:a16="http://schemas.microsoft.com/office/drawing/2014/main" id="{8591F6BA-3BF8-478D-AE6A-180366EC0C6F}"/>
                </a:ext>
              </a:extLst>
            </p:cNvPr>
            <p:cNvSpPr txBox="1"/>
            <p:nvPr/>
          </p:nvSpPr>
          <p:spPr>
            <a:xfrm>
              <a:off x="4507230" y="3924300"/>
              <a:ext cx="1730762" cy="184666"/>
            </a:xfrm>
            <a:prstGeom prst="rect">
              <a:avLst/>
            </a:prstGeom>
          </p:spPr>
          <p:txBody>
            <a:bodyPr vert="horz" wrap="none" lIns="121920" tIns="60960" rIns="121920" bIns="60960" rtlCol="0" anchor="t">
              <a:spAutoFit/>
            </a:bodyPr>
            <a:lstStyle/>
            <a:p>
              <a:pPr defTabSz="609585"/>
              <a:r>
                <a:rPr lang="en-CA" sz="800" kern="0" noProof="1">
                  <a:solidFill>
                    <a:prstClr val="black"/>
                  </a:solidFill>
                  <a:latin typeface="Arial"/>
                  <a:cs typeface="Arial"/>
                </a:rPr>
                <a:t>part 2: HELIAC full setup (incl. CM2 &amp; CM3)</a:t>
              </a:r>
              <a:r>
                <a:rPr lang="de-DE" sz="800" kern="0" dirty="0">
                  <a:solidFill>
                    <a:prstClr val="black"/>
                  </a:solidFill>
                  <a:latin typeface="Arial"/>
                  <a:cs typeface="Arial"/>
                </a:rPr>
                <a:t>  </a:t>
              </a:r>
            </a:p>
          </p:txBody>
        </p:sp>
      </p:grpSp>
      <p:grpSp>
        <p:nvGrpSpPr>
          <p:cNvPr id="20" name="Gruppieren 19">
            <a:extLst>
              <a:ext uri="{FF2B5EF4-FFF2-40B4-BE49-F238E27FC236}">
                <a16:creationId xmlns:a16="http://schemas.microsoft.com/office/drawing/2014/main" id="{17A7FEE3-D9C3-4FBA-9771-264FCFEFFA94}"/>
              </a:ext>
            </a:extLst>
          </p:cNvPr>
          <p:cNvGrpSpPr/>
          <p:nvPr/>
        </p:nvGrpSpPr>
        <p:grpSpPr>
          <a:xfrm>
            <a:off x="861497" y="5449083"/>
            <a:ext cx="7477760" cy="246222"/>
            <a:chOff x="615315" y="3952875"/>
            <a:chExt cx="5608320" cy="184666"/>
          </a:xfrm>
        </p:grpSpPr>
        <p:sp>
          <p:nvSpPr>
            <p:cNvPr id="21" name="Abgerundetes Rechteck 7">
              <a:extLst>
                <a:ext uri="{FF2B5EF4-FFF2-40B4-BE49-F238E27FC236}">
                  <a16:creationId xmlns:a16="http://schemas.microsoft.com/office/drawing/2014/main" id="{3D992D47-AB56-4744-AC17-9151ABCF6605}"/>
                </a:ext>
              </a:extLst>
            </p:cNvPr>
            <p:cNvSpPr/>
            <p:nvPr/>
          </p:nvSpPr>
          <p:spPr>
            <a:xfrm>
              <a:off x="615315" y="3971925"/>
              <a:ext cx="5608320" cy="148591"/>
            </a:xfrm>
            <a:prstGeom prst="roundRect">
              <a:avLst/>
            </a:prstGeom>
            <a:solidFill>
              <a:srgbClr val="A5B22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de-DE" sz="2400" kern="0">
                <a:solidFill>
                  <a:prstClr val="white"/>
                </a:solidFill>
                <a:latin typeface="Arial"/>
                <a:cs typeface="Arial"/>
              </a:endParaRPr>
            </a:p>
          </p:txBody>
        </p:sp>
        <p:sp>
          <p:nvSpPr>
            <p:cNvPr id="22" name="Textfeld 21">
              <a:extLst>
                <a:ext uri="{FF2B5EF4-FFF2-40B4-BE49-F238E27FC236}">
                  <a16:creationId xmlns:a16="http://schemas.microsoft.com/office/drawing/2014/main" id="{65D3F03F-9E29-468D-8658-F0C5A8C1135A}"/>
                </a:ext>
              </a:extLst>
            </p:cNvPr>
            <p:cNvSpPr txBox="1"/>
            <p:nvPr/>
          </p:nvSpPr>
          <p:spPr>
            <a:xfrm>
              <a:off x="2306955" y="3952875"/>
              <a:ext cx="2420855" cy="184666"/>
            </a:xfrm>
            <a:prstGeom prst="rect">
              <a:avLst/>
            </a:prstGeom>
          </p:spPr>
          <p:txBody>
            <a:bodyPr vert="horz" wrap="none" lIns="121920" tIns="60960" rIns="121920" bIns="60960" rtlCol="0" anchor="t">
              <a:spAutoFit/>
            </a:bodyPr>
            <a:lstStyle/>
            <a:p>
              <a:pPr defTabSz="609585"/>
              <a:r>
                <a:rPr lang="en-AU" sz="800" kern="0" noProof="1">
                  <a:solidFill>
                    <a:prstClr val="black"/>
                  </a:solidFill>
                  <a:latin typeface="Arial"/>
                  <a:cs typeface="Arial"/>
                </a:rPr>
                <a:t>Project: Alvarez 2.0 for UNILAC (excluding the installation phase)</a:t>
              </a:r>
            </a:p>
          </p:txBody>
        </p:sp>
      </p:grpSp>
      <p:sp>
        <p:nvSpPr>
          <p:cNvPr id="23" name="Textfeld 22">
            <a:extLst>
              <a:ext uri="{FF2B5EF4-FFF2-40B4-BE49-F238E27FC236}">
                <a16:creationId xmlns:a16="http://schemas.microsoft.com/office/drawing/2014/main" id="{6C0897BE-C6DB-4E6D-9795-1E87EFE7219E}"/>
              </a:ext>
            </a:extLst>
          </p:cNvPr>
          <p:cNvSpPr txBox="1"/>
          <p:nvPr/>
        </p:nvSpPr>
        <p:spPr>
          <a:xfrm rot="16200000">
            <a:off x="-83620" y="5423326"/>
            <a:ext cx="990600" cy="650935"/>
          </a:xfrm>
          <a:prstGeom prst="rect">
            <a:avLst/>
          </a:prstGeom>
          <a:solidFill>
            <a:schemeClr val="bg1">
              <a:lumMod val="95000"/>
            </a:schemeClr>
          </a:solidFill>
          <a:ln w="3175">
            <a:noFill/>
          </a:ln>
        </p:spPr>
        <p:txBody>
          <a:bodyPr vert="horz" wrap="square" lIns="48000" tIns="48000" rIns="48000" bIns="48000" rtlCol="0" anchor="t">
            <a:spAutoFit/>
          </a:bodyPr>
          <a:lstStyle>
            <a:defPPr>
              <a:defRPr lang="de-DE"/>
            </a:defPPr>
            <a:lvl1pPr algn="ctr">
              <a:defRPr sz="1000">
                <a:solidFill>
                  <a:schemeClr val="bg1"/>
                </a:solidFill>
              </a:defRPr>
            </a:lvl1pPr>
          </a:lstStyle>
          <a:p>
            <a:pPr defTabSz="609585"/>
            <a:r>
              <a:rPr lang="en-AU" sz="1200" kern="0" noProof="1">
                <a:solidFill>
                  <a:prstClr val="black"/>
                </a:solidFill>
                <a:latin typeface="Arial"/>
                <a:cs typeface="Arial"/>
              </a:rPr>
              <a:t> other</a:t>
            </a:r>
          </a:p>
          <a:p>
            <a:pPr defTabSz="609585"/>
            <a:r>
              <a:rPr lang="en-AU" sz="1200" kern="0" noProof="1">
                <a:solidFill>
                  <a:prstClr val="black"/>
                </a:solidFill>
                <a:latin typeface="Arial"/>
                <a:cs typeface="Arial"/>
              </a:rPr>
              <a:t> GSI ACC</a:t>
            </a:r>
          </a:p>
          <a:p>
            <a:pPr defTabSz="609585"/>
            <a:r>
              <a:rPr lang="en-AU" sz="1200" kern="0" noProof="1">
                <a:solidFill>
                  <a:prstClr val="black"/>
                </a:solidFill>
                <a:latin typeface="Arial"/>
                <a:cs typeface="Arial"/>
              </a:rPr>
              <a:t> big projects</a:t>
            </a:r>
          </a:p>
        </p:txBody>
      </p:sp>
      <p:sp>
        <p:nvSpPr>
          <p:cNvPr id="24" name="Raute 23">
            <a:extLst>
              <a:ext uri="{FF2B5EF4-FFF2-40B4-BE49-F238E27FC236}">
                <a16:creationId xmlns:a16="http://schemas.microsoft.com/office/drawing/2014/main" id="{8573A771-BAC0-4EB8-8E6C-9F573808EA5C}"/>
              </a:ext>
            </a:extLst>
          </p:cNvPr>
          <p:cNvSpPr/>
          <p:nvPr/>
        </p:nvSpPr>
        <p:spPr>
          <a:xfrm>
            <a:off x="8247817" y="5687835"/>
            <a:ext cx="137160" cy="144780"/>
          </a:xfrm>
          <a:prstGeom prst="diamond">
            <a:avLst/>
          </a:prstGeom>
          <a:solidFill>
            <a:srgbClr val="A5B22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de-DE" sz="2400" kern="0">
              <a:solidFill>
                <a:prstClr val="white"/>
              </a:solidFill>
              <a:latin typeface="Arial"/>
              <a:cs typeface="Arial"/>
            </a:endParaRPr>
          </a:p>
        </p:txBody>
      </p:sp>
      <p:sp>
        <p:nvSpPr>
          <p:cNvPr id="25" name="Textfeld 24">
            <a:extLst>
              <a:ext uri="{FF2B5EF4-FFF2-40B4-BE49-F238E27FC236}">
                <a16:creationId xmlns:a16="http://schemas.microsoft.com/office/drawing/2014/main" id="{7A2A04B4-6E23-4ED6-BC82-05B3680D74C0}"/>
              </a:ext>
            </a:extLst>
          </p:cNvPr>
          <p:cNvSpPr txBox="1"/>
          <p:nvPr/>
        </p:nvSpPr>
        <p:spPr>
          <a:xfrm>
            <a:off x="8303698" y="5621795"/>
            <a:ext cx="1224279" cy="246221"/>
          </a:xfrm>
          <a:prstGeom prst="rect">
            <a:avLst/>
          </a:prstGeom>
        </p:spPr>
        <p:txBody>
          <a:bodyPr vert="horz" wrap="square" lIns="121920" tIns="60960" rIns="121920" bIns="60960" rtlCol="0" anchor="t">
            <a:spAutoFit/>
          </a:bodyPr>
          <a:lstStyle/>
          <a:p>
            <a:pPr defTabSz="609585"/>
            <a:r>
              <a:rPr lang="en-AU" sz="800" kern="0" noProof="1">
                <a:solidFill>
                  <a:prstClr val="black"/>
                </a:solidFill>
                <a:latin typeface="Arial"/>
                <a:cs typeface="Arial"/>
              </a:rPr>
              <a:t>ready for installation</a:t>
            </a:r>
          </a:p>
        </p:txBody>
      </p:sp>
      <p:sp>
        <p:nvSpPr>
          <p:cNvPr id="26" name="Raute 25">
            <a:extLst>
              <a:ext uri="{FF2B5EF4-FFF2-40B4-BE49-F238E27FC236}">
                <a16:creationId xmlns:a16="http://schemas.microsoft.com/office/drawing/2014/main" id="{5BA0ECC3-1953-4F8A-BB89-F1CB80EFB847}"/>
              </a:ext>
            </a:extLst>
          </p:cNvPr>
          <p:cNvSpPr/>
          <p:nvPr/>
        </p:nvSpPr>
        <p:spPr>
          <a:xfrm>
            <a:off x="11133257" y="6096775"/>
            <a:ext cx="137160" cy="144780"/>
          </a:xfrm>
          <a:prstGeom prst="diamond">
            <a:avLst/>
          </a:prstGeom>
          <a:solidFill>
            <a:srgbClr val="A5B22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endParaRPr lang="de-DE" sz="2400" kern="0">
              <a:solidFill>
                <a:prstClr val="white"/>
              </a:solidFill>
              <a:latin typeface="Arial"/>
              <a:cs typeface="Arial"/>
            </a:endParaRPr>
          </a:p>
        </p:txBody>
      </p:sp>
      <p:sp>
        <p:nvSpPr>
          <p:cNvPr id="27" name="Textfeld 26">
            <a:extLst>
              <a:ext uri="{FF2B5EF4-FFF2-40B4-BE49-F238E27FC236}">
                <a16:creationId xmlns:a16="http://schemas.microsoft.com/office/drawing/2014/main" id="{477CB0C4-B277-4D60-838F-E0BFE5014A7F}"/>
              </a:ext>
            </a:extLst>
          </p:cNvPr>
          <p:cNvSpPr txBox="1"/>
          <p:nvPr/>
        </p:nvSpPr>
        <p:spPr>
          <a:xfrm>
            <a:off x="9962318" y="6038355"/>
            <a:ext cx="1376679" cy="246221"/>
          </a:xfrm>
          <a:prstGeom prst="rect">
            <a:avLst/>
          </a:prstGeom>
        </p:spPr>
        <p:txBody>
          <a:bodyPr vert="horz" wrap="square" lIns="121920" tIns="60960" rIns="121920" bIns="60960" rtlCol="0" anchor="t">
            <a:spAutoFit/>
          </a:bodyPr>
          <a:lstStyle/>
          <a:p>
            <a:pPr defTabSz="609585"/>
            <a:r>
              <a:rPr lang="en-AU" sz="800" kern="0" noProof="1">
                <a:solidFill>
                  <a:prstClr val="black"/>
                </a:solidFill>
                <a:latin typeface="Arial"/>
                <a:cs typeface="Arial"/>
              </a:rPr>
              <a:t>ready for full operation</a:t>
            </a:r>
          </a:p>
        </p:txBody>
      </p:sp>
    </p:spTree>
    <p:extLst>
      <p:ext uri="{BB962C8B-B14F-4D97-AF65-F5344CB8AC3E}">
        <p14:creationId xmlns:p14="http://schemas.microsoft.com/office/powerpoint/2010/main" val="38033247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2E0D8183-39BE-9809-70A5-7B174FAB6813}"/>
              </a:ext>
            </a:extLst>
          </p:cNvPr>
          <p:cNvSpPr>
            <a:spLocks noGrp="1"/>
          </p:cNvSpPr>
          <p:nvPr>
            <p:ph idx="1"/>
          </p:nvPr>
        </p:nvSpPr>
        <p:spPr>
          <a:xfrm>
            <a:off x="423514" y="1445778"/>
            <a:ext cx="11226901" cy="4908495"/>
          </a:xfrm>
        </p:spPr>
        <p:txBody>
          <a:bodyPr/>
          <a:lstStyle/>
          <a:p>
            <a:pPr marL="0" indent="0">
              <a:buNone/>
            </a:pPr>
            <a:r>
              <a:rPr lang="en-AU" dirty="0"/>
              <a:t>min. </a:t>
            </a:r>
            <a:r>
              <a:rPr lang="en-AU" baseline="30000" dirty="0"/>
              <a:t>12</a:t>
            </a:r>
            <a:r>
              <a:rPr lang="en-AU" dirty="0"/>
              <a:t>C-beam at low intensity (1E7-1E8/spill, </a:t>
            </a:r>
            <a:r>
              <a:rPr lang="en-AU" baseline="30000" dirty="0"/>
              <a:t>12</a:t>
            </a:r>
            <a:r>
              <a:rPr lang="en-AU" dirty="0"/>
              <a:t>C</a:t>
            </a:r>
            <a:r>
              <a:rPr lang="en-AU" baseline="30000" dirty="0"/>
              <a:t>5+ </a:t>
            </a:r>
            <a:r>
              <a:rPr lang="en-AU" dirty="0"/>
              <a:t>up to 1,5GeV/u)</a:t>
            </a:r>
          </a:p>
          <a:p>
            <a:pPr marL="0" indent="0">
              <a:buNone/>
            </a:pPr>
            <a:r>
              <a:rPr lang="en-AU" dirty="0"/>
              <a:t>	(PARTIH I HITRAP in transfer channel)</a:t>
            </a:r>
          </a:p>
          <a:p>
            <a:endParaRPr lang="en-AU" dirty="0"/>
          </a:p>
          <a:p>
            <a:pPr marL="0" indent="0">
              <a:buNone/>
            </a:pPr>
            <a:endParaRPr lang="en-AU" dirty="0"/>
          </a:p>
          <a:p>
            <a:r>
              <a:rPr lang="en-AU" dirty="0"/>
              <a:t>Main focus: </a:t>
            </a:r>
            <a:r>
              <a:rPr lang="en-AU" b="1" dirty="0"/>
              <a:t>technical commissioning </a:t>
            </a:r>
            <a:r>
              <a:rPr lang="en-AU" dirty="0"/>
              <a:t>with beam of FAIR HEBT (beam transport lines) and Super-FRS</a:t>
            </a:r>
          </a:p>
          <a:p>
            <a:endParaRPr lang="en-AU" dirty="0"/>
          </a:p>
          <a:p>
            <a:endParaRPr lang="en-AU" dirty="0"/>
          </a:p>
          <a:p>
            <a:r>
              <a:rPr lang="en-AU" dirty="0"/>
              <a:t>Beam parameters not sufficient for a competitive user beamtime, focus is on detector tests and individual experiments (e.g. BIO)</a:t>
            </a:r>
          </a:p>
          <a:p>
            <a:pPr marL="0" indent="0">
              <a:buNone/>
            </a:pPr>
            <a:endParaRPr lang="en-AU" dirty="0"/>
          </a:p>
          <a:p>
            <a:endParaRPr lang="en-AU" dirty="0"/>
          </a:p>
          <a:p>
            <a:endParaRPr lang="en-AU" dirty="0"/>
          </a:p>
          <a:p>
            <a:endParaRPr lang="en-AU" dirty="0"/>
          </a:p>
          <a:p>
            <a:endParaRPr lang="en-AU" dirty="0"/>
          </a:p>
          <a:p>
            <a:pPr lvl="1"/>
            <a:endParaRPr lang="en-AU" dirty="0"/>
          </a:p>
        </p:txBody>
      </p:sp>
      <p:sp>
        <p:nvSpPr>
          <p:cNvPr id="3" name="Textplatzhalter 2">
            <a:extLst>
              <a:ext uri="{FF2B5EF4-FFF2-40B4-BE49-F238E27FC236}">
                <a16:creationId xmlns:a16="http://schemas.microsoft.com/office/drawing/2014/main" id="{C3A59F1C-CD06-050A-9A4E-E7BA3219FF09}"/>
              </a:ext>
            </a:extLst>
          </p:cNvPr>
          <p:cNvSpPr>
            <a:spLocks noGrp="1"/>
          </p:cNvSpPr>
          <p:nvPr>
            <p:ph type="body" sz="quarter" idx="13"/>
          </p:nvPr>
        </p:nvSpPr>
        <p:spPr/>
        <p:txBody>
          <a:bodyPr/>
          <a:lstStyle/>
          <a:p>
            <a:r>
              <a:rPr lang="en-AU" dirty="0"/>
              <a:t>Commissioning beamtime 2027</a:t>
            </a:r>
          </a:p>
        </p:txBody>
      </p:sp>
    </p:spTree>
    <p:extLst>
      <p:ext uri="{BB962C8B-B14F-4D97-AF65-F5344CB8AC3E}">
        <p14:creationId xmlns:p14="http://schemas.microsoft.com/office/powerpoint/2010/main" val="33097410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230D7-8981-65CC-9D45-CF8741FC8B9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43EC88E-EA78-9FBF-15E6-32910E8EE1A7}"/>
              </a:ext>
            </a:extLst>
          </p:cNvPr>
          <p:cNvPicPr>
            <a:picLocks noChangeAspect="1"/>
          </p:cNvPicPr>
          <p:nvPr/>
        </p:nvPicPr>
        <p:blipFill>
          <a:blip r:embed="rId2"/>
          <a:stretch>
            <a:fillRect/>
          </a:stretch>
        </p:blipFill>
        <p:spPr>
          <a:xfrm>
            <a:off x="2543145" y="0"/>
            <a:ext cx="7105709" cy="6858000"/>
          </a:xfrm>
          <a:prstGeom prst="rect">
            <a:avLst/>
          </a:prstGeom>
        </p:spPr>
      </p:pic>
    </p:spTree>
    <p:extLst>
      <p:ext uri="{BB962C8B-B14F-4D97-AF65-F5344CB8AC3E}">
        <p14:creationId xmlns:p14="http://schemas.microsoft.com/office/powerpoint/2010/main" val="8745362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61EB4-11D9-B900-A0D9-0F15037093AA}"/>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7BB5F589-84B1-2995-1098-541C4D08AC3A}"/>
              </a:ext>
            </a:extLst>
          </p:cNvPr>
          <p:cNvSpPr>
            <a:spLocks noGrp="1"/>
          </p:cNvSpPr>
          <p:nvPr>
            <p:ph idx="1"/>
          </p:nvPr>
        </p:nvSpPr>
        <p:spPr>
          <a:xfrm>
            <a:off x="423512" y="1231290"/>
            <a:ext cx="11226901" cy="4908495"/>
          </a:xfrm>
        </p:spPr>
        <p:txBody>
          <a:bodyPr/>
          <a:lstStyle/>
          <a:p>
            <a:pPr marL="0" indent="0">
              <a:buNone/>
            </a:pPr>
            <a:r>
              <a:rPr lang="en-AU" dirty="0"/>
              <a:t>min. Xe-beam at medium intensity (</a:t>
            </a:r>
            <a:r>
              <a:rPr lang="en-AU" dirty="0" err="1"/>
              <a:t>InterLAC</a:t>
            </a:r>
            <a:r>
              <a:rPr lang="en-AU" dirty="0"/>
              <a:t>)</a:t>
            </a:r>
          </a:p>
          <a:p>
            <a:pPr marL="0" indent="0">
              <a:buNone/>
            </a:pPr>
            <a:endParaRPr lang="en-AU" sz="1467" dirty="0"/>
          </a:p>
          <a:p>
            <a:pPr>
              <a:lnSpc>
                <a:spcPct val="150000"/>
              </a:lnSpc>
            </a:pPr>
            <a:r>
              <a:rPr lang="en-AU" dirty="0"/>
              <a:t>SIS100 commissioning</a:t>
            </a:r>
          </a:p>
          <a:p>
            <a:pPr>
              <a:lnSpc>
                <a:spcPct val="150000"/>
              </a:lnSpc>
            </a:pPr>
            <a:r>
              <a:rPr lang="en-AU" dirty="0"/>
              <a:t>Super-FRS, CBM and NUSTAR detector commissioning</a:t>
            </a:r>
          </a:p>
          <a:p>
            <a:pPr>
              <a:lnSpc>
                <a:spcPct val="150000"/>
              </a:lnSpc>
            </a:pPr>
            <a:r>
              <a:rPr lang="en-AU" b="1" dirty="0"/>
              <a:t>Adapted FAIR28 science program </a:t>
            </a:r>
            <a:r>
              <a:rPr lang="en-AU" dirty="0"/>
              <a:t>for all communities</a:t>
            </a:r>
          </a:p>
          <a:p>
            <a:pPr lvl="1">
              <a:lnSpc>
                <a:spcPct val="150000"/>
              </a:lnSpc>
            </a:pPr>
            <a:r>
              <a:rPr lang="en-AU" dirty="0"/>
              <a:t>First measurements with light and medium heavy beams at CBM</a:t>
            </a:r>
          </a:p>
          <a:p>
            <a:pPr lvl="1">
              <a:lnSpc>
                <a:spcPct val="150000"/>
              </a:lnSpc>
            </a:pPr>
            <a:r>
              <a:rPr lang="en-AU" dirty="0"/>
              <a:t>Galactic cosmic ray simulator at 10GeV/u (bio physics)</a:t>
            </a:r>
          </a:p>
          <a:p>
            <a:pPr lvl="1">
              <a:lnSpc>
                <a:spcPct val="150000"/>
              </a:lnSpc>
            </a:pPr>
            <a:r>
              <a:rPr lang="en-AU" dirty="0"/>
              <a:t>Adapted NUSTAR FS program with focus on R3B</a:t>
            </a:r>
          </a:p>
          <a:p>
            <a:pPr lvl="1">
              <a:lnSpc>
                <a:spcPct val="150000"/>
              </a:lnSpc>
            </a:pPr>
            <a:r>
              <a:rPr lang="en-AU" dirty="0"/>
              <a:t>…</a:t>
            </a:r>
          </a:p>
          <a:p>
            <a:pPr>
              <a:lnSpc>
                <a:spcPct val="150000"/>
              </a:lnSpc>
            </a:pPr>
            <a:r>
              <a:rPr lang="en-AU" dirty="0"/>
              <a:t>On a critical path are the experiments requiring UNILAC long-pulse operation as well as ion beams in Exp. Hall, like SHE and Materials Research</a:t>
            </a:r>
          </a:p>
          <a:p>
            <a:pPr lvl="1"/>
            <a:endParaRPr lang="en-AU" dirty="0"/>
          </a:p>
        </p:txBody>
      </p:sp>
      <p:sp>
        <p:nvSpPr>
          <p:cNvPr id="3" name="Textplatzhalter 2">
            <a:extLst>
              <a:ext uri="{FF2B5EF4-FFF2-40B4-BE49-F238E27FC236}">
                <a16:creationId xmlns:a16="http://schemas.microsoft.com/office/drawing/2014/main" id="{0804964C-E6C4-C568-8BEF-6A554BC1FB8C}"/>
              </a:ext>
            </a:extLst>
          </p:cNvPr>
          <p:cNvSpPr>
            <a:spLocks noGrp="1"/>
          </p:cNvSpPr>
          <p:nvPr>
            <p:ph type="body" sz="quarter" idx="13"/>
          </p:nvPr>
        </p:nvSpPr>
        <p:spPr/>
        <p:txBody>
          <a:bodyPr/>
          <a:lstStyle/>
          <a:p>
            <a:r>
              <a:rPr lang="en-AU" dirty="0"/>
              <a:t>Further commissioning and </a:t>
            </a:r>
            <a:r>
              <a:rPr lang="en-AU" i="1" dirty="0">
                <a:solidFill>
                  <a:srgbClr val="FF0000"/>
                </a:solidFill>
              </a:rPr>
              <a:t>intermediate science </a:t>
            </a:r>
            <a:r>
              <a:rPr lang="en-AU" dirty="0">
                <a:solidFill>
                  <a:srgbClr val="FF0000"/>
                </a:solidFill>
              </a:rPr>
              <a:t>2028-2030</a:t>
            </a:r>
          </a:p>
        </p:txBody>
      </p:sp>
    </p:spTree>
    <p:extLst>
      <p:ext uri="{BB962C8B-B14F-4D97-AF65-F5344CB8AC3E}">
        <p14:creationId xmlns:p14="http://schemas.microsoft.com/office/powerpoint/2010/main" val="12363107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7682D-48AB-DBD3-C993-F6F5EF3CA1F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425C150-BD2F-3C2A-BD1B-43A6E2EC4B1C}"/>
              </a:ext>
            </a:extLst>
          </p:cNvPr>
          <p:cNvSpPr>
            <a:spLocks noGrp="1"/>
          </p:cNvSpPr>
          <p:nvPr>
            <p:ph type="title"/>
          </p:nvPr>
        </p:nvSpPr>
        <p:spPr/>
        <p:txBody>
          <a:bodyPr/>
          <a:lstStyle/>
          <a:p>
            <a:r>
              <a:rPr lang="en-GB" dirty="0" err="1"/>
              <a:t>InterLAC</a:t>
            </a:r>
            <a:r>
              <a:rPr lang="en-GB" dirty="0"/>
              <a:t> – location opportunities </a:t>
            </a:r>
          </a:p>
        </p:txBody>
      </p:sp>
      <p:sp>
        <p:nvSpPr>
          <p:cNvPr id="4" name="Textfeld 3">
            <a:extLst>
              <a:ext uri="{FF2B5EF4-FFF2-40B4-BE49-F238E27FC236}">
                <a16:creationId xmlns:a16="http://schemas.microsoft.com/office/drawing/2014/main" id="{B10ACE7E-EB42-23F7-8123-29F08490F4E6}"/>
              </a:ext>
            </a:extLst>
          </p:cNvPr>
          <p:cNvSpPr txBox="1"/>
          <p:nvPr/>
        </p:nvSpPr>
        <p:spPr bwMode="auto">
          <a:xfrm>
            <a:off x="9580970" y="6542615"/>
            <a:ext cx="2611031" cy="338554"/>
          </a:xfrm>
          <a:prstGeom prst="rect">
            <a:avLst/>
          </a:prstGeom>
          <a:noFill/>
        </p:spPr>
        <p:txBody>
          <a:bodyPr wrap="square">
            <a:spAutoFit/>
          </a:bodyPr>
          <a:lstStyle/>
          <a:p>
            <a:pPr defTabSz="609585"/>
            <a:r>
              <a:rPr lang="en-AU" sz="1600" kern="0" noProof="1">
                <a:solidFill>
                  <a:prstClr val="black"/>
                </a:solidFill>
                <a:latin typeface="Arial"/>
                <a:cs typeface="Arial"/>
              </a:rPr>
              <a:t>Courtesy of Gregor Loisch</a:t>
            </a:r>
          </a:p>
        </p:txBody>
      </p:sp>
      <p:pic>
        <p:nvPicPr>
          <p:cNvPr id="5" name="Grafik 4">
            <a:extLst>
              <a:ext uri="{FF2B5EF4-FFF2-40B4-BE49-F238E27FC236}">
                <a16:creationId xmlns:a16="http://schemas.microsoft.com/office/drawing/2014/main" id="{B0C2B448-C53F-5364-D3C9-F0F839344A40}"/>
              </a:ext>
            </a:extLst>
          </p:cNvPr>
          <p:cNvPicPr>
            <a:picLocks noChangeAspect="1"/>
          </p:cNvPicPr>
          <p:nvPr/>
        </p:nvPicPr>
        <p:blipFill>
          <a:blip r:embed="rId2"/>
          <a:stretch>
            <a:fillRect/>
          </a:stretch>
        </p:blipFill>
        <p:spPr>
          <a:xfrm>
            <a:off x="766046" y="1294013"/>
            <a:ext cx="8912028" cy="5277417"/>
          </a:xfrm>
          <a:prstGeom prst="rect">
            <a:avLst/>
          </a:prstGeom>
        </p:spPr>
      </p:pic>
    </p:spTree>
    <p:extLst>
      <p:ext uri="{BB962C8B-B14F-4D97-AF65-F5344CB8AC3E}">
        <p14:creationId xmlns:p14="http://schemas.microsoft.com/office/powerpoint/2010/main" val="4177769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85E0A-1522-3C3B-0DE8-DAFAD1F8F28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DA7E014-8D4C-03EC-84A6-29563CCBB948}"/>
              </a:ext>
            </a:extLst>
          </p:cNvPr>
          <p:cNvSpPr>
            <a:spLocks noGrp="1"/>
          </p:cNvSpPr>
          <p:nvPr>
            <p:ph type="title"/>
          </p:nvPr>
        </p:nvSpPr>
        <p:spPr/>
        <p:txBody>
          <a:bodyPr/>
          <a:lstStyle/>
          <a:p>
            <a:r>
              <a:rPr lang="en-GB" dirty="0"/>
              <a:t>Beamtime expectation</a:t>
            </a:r>
          </a:p>
        </p:txBody>
      </p:sp>
      <p:cxnSp>
        <p:nvCxnSpPr>
          <p:cNvPr id="5" name="Gerade Verbindung mit Pfeil 4">
            <a:extLst>
              <a:ext uri="{FF2B5EF4-FFF2-40B4-BE49-F238E27FC236}">
                <a16:creationId xmlns:a16="http://schemas.microsoft.com/office/drawing/2014/main" id="{8D387F2D-1DB5-9032-316F-6E0CCBB1A550}"/>
              </a:ext>
            </a:extLst>
          </p:cNvPr>
          <p:cNvCxnSpPr>
            <a:cxnSpLocks/>
          </p:cNvCxnSpPr>
          <p:nvPr/>
        </p:nvCxnSpPr>
        <p:spPr bwMode="auto">
          <a:xfrm>
            <a:off x="171163" y="3201145"/>
            <a:ext cx="11965419"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 name="Gerade Verbindung 6">
            <a:extLst>
              <a:ext uri="{FF2B5EF4-FFF2-40B4-BE49-F238E27FC236}">
                <a16:creationId xmlns:a16="http://schemas.microsoft.com/office/drawing/2014/main" id="{D260EC5E-30D6-4C34-735D-639007AD6DC5}"/>
              </a:ext>
            </a:extLst>
          </p:cNvPr>
          <p:cNvCxnSpPr>
            <a:cxnSpLocks/>
          </p:cNvCxnSpPr>
          <p:nvPr/>
        </p:nvCxnSpPr>
        <p:spPr bwMode="auto">
          <a:xfrm>
            <a:off x="171163" y="3030311"/>
            <a:ext cx="0" cy="31289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Gerade Verbindung 7">
            <a:extLst>
              <a:ext uri="{FF2B5EF4-FFF2-40B4-BE49-F238E27FC236}">
                <a16:creationId xmlns:a16="http://schemas.microsoft.com/office/drawing/2014/main" id="{E93C4328-F9A2-C526-F044-B022A6C91CA5}"/>
              </a:ext>
            </a:extLst>
          </p:cNvPr>
          <p:cNvCxnSpPr>
            <a:cxnSpLocks/>
          </p:cNvCxnSpPr>
          <p:nvPr/>
        </p:nvCxnSpPr>
        <p:spPr bwMode="auto">
          <a:xfrm>
            <a:off x="1820499" y="3030311"/>
            <a:ext cx="0" cy="31289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Gerade Verbindung 8">
            <a:extLst>
              <a:ext uri="{FF2B5EF4-FFF2-40B4-BE49-F238E27FC236}">
                <a16:creationId xmlns:a16="http://schemas.microsoft.com/office/drawing/2014/main" id="{9821397C-2661-76ED-CB67-F7B70C822E5F}"/>
              </a:ext>
            </a:extLst>
          </p:cNvPr>
          <p:cNvCxnSpPr>
            <a:cxnSpLocks/>
          </p:cNvCxnSpPr>
          <p:nvPr/>
        </p:nvCxnSpPr>
        <p:spPr bwMode="auto">
          <a:xfrm>
            <a:off x="3469835" y="3030311"/>
            <a:ext cx="0" cy="31289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Gerade Verbindung 9">
            <a:extLst>
              <a:ext uri="{FF2B5EF4-FFF2-40B4-BE49-F238E27FC236}">
                <a16:creationId xmlns:a16="http://schemas.microsoft.com/office/drawing/2014/main" id="{76A727D6-D81F-908D-9DD8-149D2918AEDF}"/>
              </a:ext>
            </a:extLst>
          </p:cNvPr>
          <p:cNvCxnSpPr>
            <a:cxnSpLocks/>
          </p:cNvCxnSpPr>
          <p:nvPr/>
        </p:nvCxnSpPr>
        <p:spPr bwMode="auto">
          <a:xfrm>
            <a:off x="5119171" y="3030311"/>
            <a:ext cx="0" cy="31289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Gerade Verbindung 10">
            <a:extLst>
              <a:ext uri="{FF2B5EF4-FFF2-40B4-BE49-F238E27FC236}">
                <a16:creationId xmlns:a16="http://schemas.microsoft.com/office/drawing/2014/main" id="{AC147A9D-1C07-DEA4-25D4-4F7CC36BFC3C}"/>
              </a:ext>
            </a:extLst>
          </p:cNvPr>
          <p:cNvCxnSpPr>
            <a:cxnSpLocks/>
          </p:cNvCxnSpPr>
          <p:nvPr/>
        </p:nvCxnSpPr>
        <p:spPr bwMode="auto">
          <a:xfrm>
            <a:off x="6768507" y="3030311"/>
            <a:ext cx="0" cy="31289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Gerade Verbindung 11">
            <a:extLst>
              <a:ext uri="{FF2B5EF4-FFF2-40B4-BE49-F238E27FC236}">
                <a16:creationId xmlns:a16="http://schemas.microsoft.com/office/drawing/2014/main" id="{846CE409-7E29-C78F-D799-152DE5DE9F33}"/>
              </a:ext>
            </a:extLst>
          </p:cNvPr>
          <p:cNvCxnSpPr>
            <a:cxnSpLocks/>
          </p:cNvCxnSpPr>
          <p:nvPr/>
        </p:nvCxnSpPr>
        <p:spPr bwMode="auto">
          <a:xfrm>
            <a:off x="8417845" y="3030311"/>
            <a:ext cx="0" cy="31289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feld 12">
            <a:extLst>
              <a:ext uri="{FF2B5EF4-FFF2-40B4-BE49-F238E27FC236}">
                <a16:creationId xmlns:a16="http://schemas.microsoft.com/office/drawing/2014/main" id="{DC74988C-3BA5-65F1-A5FA-54A6397206AD}"/>
              </a:ext>
            </a:extLst>
          </p:cNvPr>
          <p:cNvSpPr txBox="1"/>
          <p:nvPr/>
        </p:nvSpPr>
        <p:spPr bwMode="auto">
          <a:xfrm>
            <a:off x="637082" y="3304611"/>
            <a:ext cx="701309" cy="338554"/>
          </a:xfrm>
          <a:prstGeom prst="rect">
            <a:avLst/>
          </a:prstGeom>
        </p:spPr>
        <p:txBody>
          <a:bodyPr wrap="square" rtlCol="0">
            <a:spAutoFit/>
          </a:bodyPr>
          <a:lstStyle/>
          <a:p>
            <a:pPr defTabSz="609585"/>
            <a:r>
              <a:rPr lang="en-AU" sz="1600" kern="0" dirty="0">
                <a:solidFill>
                  <a:prstClr val="black"/>
                </a:solidFill>
                <a:latin typeface="Arial"/>
                <a:cs typeface="Arial"/>
              </a:rPr>
              <a:t>2027</a:t>
            </a:r>
          </a:p>
        </p:txBody>
      </p:sp>
      <p:sp>
        <p:nvSpPr>
          <p:cNvPr id="14" name="Textfeld 13">
            <a:extLst>
              <a:ext uri="{FF2B5EF4-FFF2-40B4-BE49-F238E27FC236}">
                <a16:creationId xmlns:a16="http://schemas.microsoft.com/office/drawing/2014/main" id="{53399FBE-36A8-6CE6-E2E9-1A34776B3EEB}"/>
              </a:ext>
            </a:extLst>
          </p:cNvPr>
          <p:cNvSpPr txBox="1"/>
          <p:nvPr/>
        </p:nvSpPr>
        <p:spPr bwMode="auto">
          <a:xfrm>
            <a:off x="2286416" y="3304611"/>
            <a:ext cx="701309" cy="338554"/>
          </a:xfrm>
          <a:prstGeom prst="rect">
            <a:avLst/>
          </a:prstGeom>
        </p:spPr>
        <p:txBody>
          <a:bodyPr wrap="square" rtlCol="0">
            <a:spAutoFit/>
          </a:bodyPr>
          <a:lstStyle/>
          <a:p>
            <a:pPr defTabSz="609585"/>
            <a:r>
              <a:rPr lang="en-AU" sz="1600" kern="0" dirty="0">
                <a:solidFill>
                  <a:prstClr val="black"/>
                </a:solidFill>
                <a:latin typeface="Arial"/>
                <a:cs typeface="Arial"/>
              </a:rPr>
              <a:t>2028</a:t>
            </a:r>
          </a:p>
        </p:txBody>
      </p:sp>
      <p:sp>
        <p:nvSpPr>
          <p:cNvPr id="15" name="Textfeld 14">
            <a:extLst>
              <a:ext uri="{FF2B5EF4-FFF2-40B4-BE49-F238E27FC236}">
                <a16:creationId xmlns:a16="http://schemas.microsoft.com/office/drawing/2014/main" id="{08798397-B886-8AEE-3616-16FB02D2FAA3}"/>
              </a:ext>
            </a:extLst>
          </p:cNvPr>
          <p:cNvSpPr txBox="1"/>
          <p:nvPr/>
        </p:nvSpPr>
        <p:spPr bwMode="auto">
          <a:xfrm>
            <a:off x="3962928" y="3304611"/>
            <a:ext cx="701309" cy="338554"/>
          </a:xfrm>
          <a:prstGeom prst="rect">
            <a:avLst/>
          </a:prstGeom>
        </p:spPr>
        <p:txBody>
          <a:bodyPr wrap="square" rtlCol="0">
            <a:spAutoFit/>
          </a:bodyPr>
          <a:lstStyle/>
          <a:p>
            <a:pPr defTabSz="609585"/>
            <a:r>
              <a:rPr lang="en-AU" sz="1600" kern="0" dirty="0">
                <a:solidFill>
                  <a:prstClr val="black"/>
                </a:solidFill>
                <a:latin typeface="Arial"/>
                <a:cs typeface="Arial"/>
              </a:rPr>
              <a:t>2029</a:t>
            </a:r>
          </a:p>
        </p:txBody>
      </p:sp>
      <p:sp>
        <p:nvSpPr>
          <p:cNvPr id="16" name="Textfeld 15">
            <a:extLst>
              <a:ext uri="{FF2B5EF4-FFF2-40B4-BE49-F238E27FC236}">
                <a16:creationId xmlns:a16="http://schemas.microsoft.com/office/drawing/2014/main" id="{5021FE75-8F6D-272C-1C15-93854661D616}"/>
              </a:ext>
            </a:extLst>
          </p:cNvPr>
          <p:cNvSpPr txBox="1"/>
          <p:nvPr/>
        </p:nvSpPr>
        <p:spPr bwMode="auto">
          <a:xfrm>
            <a:off x="5558298" y="3304611"/>
            <a:ext cx="701309" cy="338554"/>
          </a:xfrm>
          <a:prstGeom prst="rect">
            <a:avLst/>
          </a:prstGeom>
        </p:spPr>
        <p:txBody>
          <a:bodyPr wrap="square" rtlCol="0">
            <a:spAutoFit/>
          </a:bodyPr>
          <a:lstStyle/>
          <a:p>
            <a:pPr defTabSz="609585"/>
            <a:r>
              <a:rPr lang="en-AU" sz="1600" kern="0" dirty="0">
                <a:solidFill>
                  <a:prstClr val="black"/>
                </a:solidFill>
                <a:latin typeface="Arial"/>
                <a:cs typeface="Arial"/>
              </a:rPr>
              <a:t>2030</a:t>
            </a:r>
          </a:p>
        </p:txBody>
      </p:sp>
      <p:sp>
        <p:nvSpPr>
          <p:cNvPr id="17" name="Textfeld 16">
            <a:extLst>
              <a:ext uri="{FF2B5EF4-FFF2-40B4-BE49-F238E27FC236}">
                <a16:creationId xmlns:a16="http://schemas.microsoft.com/office/drawing/2014/main" id="{A8C89D16-8572-F123-831B-789CC4C5E58B}"/>
              </a:ext>
            </a:extLst>
          </p:cNvPr>
          <p:cNvSpPr txBox="1"/>
          <p:nvPr/>
        </p:nvSpPr>
        <p:spPr bwMode="auto">
          <a:xfrm>
            <a:off x="7263991" y="3304611"/>
            <a:ext cx="701309" cy="338554"/>
          </a:xfrm>
          <a:prstGeom prst="rect">
            <a:avLst/>
          </a:prstGeom>
        </p:spPr>
        <p:txBody>
          <a:bodyPr wrap="square" rtlCol="0">
            <a:spAutoFit/>
          </a:bodyPr>
          <a:lstStyle/>
          <a:p>
            <a:pPr defTabSz="609585"/>
            <a:r>
              <a:rPr lang="en-AU" sz="1600" kern="0" dirty="0">
                <a:solidFill>
                  <a:prstClr val="black"/>
                </a:solidFill>
                <a:latin typeface="Arial"/>
                <a:cs typeface="Arial"/>
              </a:rPr>
              <a:t>2031</a:t>
            </a:r>
          </a:p>
        </p:txBody>
      </p:sp>
      <p:sp>
        <p:nvSpPr>
          <p:cNvPr id="18" name="Textfeld 17">
            <a:extLst>
              <a:ext uri="{FF2B5EF4-FFF2-40B4-BE49-F238E27FC236}">
                <a16:creationId xmlns:a16="http://schemas.microsoft.com/office/drawing/2014/main" id="{C8170E2A-0F52-58C5-5F14-9A98ABAD0B15}"/>
              </a:ext>
            </a:extLst>
          </p:cNvPr>
          <p:cNvSpPr txBox="1"/>
          <p:nvPr/>
        </p:nvSpPr>
        <p:spPr bwMode="auto">
          <a:xfrm>
            <a:off x="8951095" y="3304611"/>
            <a:ext cx="701309" cy="338554"/>
          </a:xfrm>
          <a:prstGeom prst="rect">
            <a:avLst/>
          </a:prstGeom>
        </p:spPr>
        <p:txBody>
          <a:bodyPr wrap="square" rtlCol="0">
            <a:spAutoFit/>
          </a:bodyPr>
          <a:lstStyle/>
          <a:p>
            <a:pPr defTabSz="609585"/>
            <a:r>
              <a:rPr lang="en-AU" sz="1600" kern="0" dirty="0">
                <a:solidFill>
                  <a:prstClr val="black"/>
                </a:solidFill>
                <a:latin typeface="Arial"/>
                <a:cs typeface="Arial"/>
              </a:rPr>
              <a:t>2032</a:t>
            </a:r>
          </a:p>
        </p:txBody>
      </p:sp>
      <p:sp>
        <p:nvSpPr>
          <p:cNvPr id="19" name="Abgerundetes Rechteck 18">
            <a:extLst>
              <a:ext uri="{FF2B5EF4-FFF2-40B4-BE49-F238E27FC236}">
                <a16:creationId xmlns:a16="http://schemas.microsoft.com/office/drawing/2014/main" id="{6B9889C8-5ABF-2A01-9AF8-C937CF4409E4}"/>
              </a:ext>
            </a:extLst>
          </p:cNvPr>
          <p:cNvSpPr/>
          <p:nvPr/>
        </p:nvSpPr>
        <p:spPr bwMode="auto">
          <a:xfrm>
            <a:off x="1362038" y="2620471"/>
            <a:ext cx="408375" cy="314655"/>
          </a:xfrm>
          <a:prstGeom prst="roundRect">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AU" sz="2400" kern="0">
              <a:solidFill>
                <a:prstClr val="white"/>
              </a:solidFill>
              <a:latin typeface="Arial"/>
              <a:cs typeface="Arial"/>
            </a:endParaRPr>
          </a:p>
        </p:txBody>
      </p:sp>
      <p:cxnSp>
        <p:nvCxnSpPr>
          <p:cNvPr id="21" name="Gerade Verbindung 20">
            <a:extLst>
              <a:ext uri="{FF2B5EF4-FFF2-40B4-BE49-F238E27FC236}">
                <a16:creationId xmlns:a16="http://schemas.microsoft.com/office/drawing/2014/main" id="{FB406211-78C9-0A57-46AB-366B5E0EC320}"/>
              </a:ext>
            </a:extLst>
          </p:cNvPr>
          <p:cNvCxnSpPr/>
          <p:nvPr/>
        </p:nvCxnSpPr>
        <p:spPr bwMode="auto">
          <a:xfrm>
            <a:off x="583497" y="3030311"/>
            <a:ext cx="0" cy="1654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Gerade Verbindung 21">
            <a:extLst>
              <a:ext uri="{FF2B5EF4-FFF2-40B4-BE49-F238E27FC236}">
                <a16:creationId xmlns:a16="http://schemas.microsoft.com/office/drawing/2014/main" id="{5E0974E3-B9AD-BFD8-B62D-51ECEDE38A52}"/>
              </a:ext>
            </a:extLst>
          </p:cNvPr>
          <p:cNvCxnSpPr>
            <a:cxnSpLocks/>
          </p:cNvCxnSpPr>
          <p:nvPr/>
        </p:nvCxnSpPr>
        <p:spPr bwMode="auto">
          <a:xfrm>
            <a:off x="995831" y="3028514"/>
            <a:ext cx="0" cy="1654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Gerade Verbindung 22">
            <a:extLst>
              <a:ext uri="{FF2B5EF4-FFF2-40B4-BE49-F238E27FC236}">
                <a16:creationId xmlns:a16="http://schemas.microsoft.com/office/drawing/2014/main" id="{C23FF8E4-604F-307A-BFB7-61BD88A92059}"/>
              </a:ext>
            </a:extLst>
          </p:cNvPr>
          <p:cNvCxnSpPr/>
          <p:nvPr/>
        </p:nvCxnSpPr>
        <p:spPr bwMode="auto">
          <a:xfrm>
            <a:off x="1408165" y="3028514"/>
            <a:ext cx="0" cy="1654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Gerade Verbindung 23">
            <a:extLst>
              <a:ext uri="{FF2B5EF4-FFF2-40B4-BE49-F238E27FC236}">
                <a16:creationId xmlns:a16="http://schemas.microsoft.com/office/drawing/2014/main" id="{913AFA69-903D-8A78-2C39-45F9822AD552}"/>
              </a:ext>
            </a:extLst>
          </p:cNvPr>
          <p:cNvCxnSpPr/>
          <p:nvPr/>
        </p:nvCxnSpPr>
        <p:spPr bwMode="auto">
          <a:xfrm>
            <a:off x="2210889" y="3028514"/>
            <a:ext cx="0" cy="1654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Gerade Verbindung 24">
            <a:extLst>
              <a:ext uri="{FF2B5EF4-FFF2-40B4-BE49-F238E27FC236}">
                <a16:creationId xmlns:a16="http://schemas.microsoft.com/office/drawing/2014/main" id="{FD9C0B62-761F-3674-B247-73D9D7AA50C4}"/>
              </a:ext>
            </a:extLst>
          </p:cNvPr>
          <p:cNvCxnSpPr>
            <a:cxnSpLocks/>
          </p:cNvCxnSpPr>
          <p:nvPr/>
        </p:nvCxnSpPr>
        <p:spPr bwMode="auto">
          <a:xfrm>
            <a:off x="2623223" y="3026716"/>
            <a:ext cx="0" cy="1654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Gerade Verbindung 25">
            <a:extLst>
              <a:ext uri="{FF2B5EF4-FFF2-40B4-BE49-F238E27FC236}">
                <a16:creationId xmlns:a16="http://schemas.microsoft.com/office/drawing/2014/main" id="{EAFCE554-481C-7AE6-3CE6-5B5ED99FD117}"/>
              </a:ext>
            </a:extLst>
          </p:cNvPr>
          <p:cNvCxnSpPr/>
          <p:nvPr/>
        </p:nvCxnSpPr>
        <p:spPr bwMode="auto">
          <a:xfrm>
            <a:off x="3035557" y="3026716"/>
            <a:ext cx="0" cy="1654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Gerade Verbindung 26">
            <a:extLst>
              <a:ext uri="{FF2B5EF4-FFF2-40B4-BE49-F238E27FC236}">
                <a16:creationId xmlns:a16="http://schemas.microsoft.com/office/drawing/2014/main" id="{8C397867-A1D2-F3FF-2F2C-776EC20BB2EC}"/>
              </a:ext>
            </a:extLst>
          </p:cNvPr>
          <p:cNvCxnSpPr/>
          <p:nvPr/>
        </p:nvCxnSpPr>
        <p:spPr bwMode="auto">
          <a:xfrm>
            <a:off x="3883236" y="3028514"/>
            <a:ext cx="0" cy="1654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Gerade Verbindung 27">
            <a:extLst>
              <a:ext uri="{FF2B5EF4-FFF2-40B4-BE49-F238E27FC236}">
                <a16:creationId xmlns:a16="http://schemas.microsoft.com/office/drawing/2014/main" id="{B46FB78D-C9E9-94D2-A18F-28CD9B2948B8}"/>
              </a:ext>
            </a:extLst>
          </p:cNvPr>
          <p:cNvCxnSpPr>
            <a:cxnSpLocks/>
          </p:cNvCxnSpPr>
          <p:nvPr/>
        </p:nvCxnSpPr>
        <p:spPr bwMode="auto">
          <a:xfrm>
            <a:off x="4295569" y="3026716"/>
            <a:ext cx="0" cy="1654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Gerade Verbindung 28">
            <a:extLst>
              <a:ext uri="{FF2B5EF4-FFF2-40B4-BE49-F238E27FC236}">
                <a16:creationId xmlns:a16="http://schemas.microsoft.com/office/drawing/2014/main" id="{93ACBDF1-FBE3-6937-C3A1-E492EAED6215}"/>
              </a:ext>
            </a:extLst>
          </p:cNvPr>
          <p:cNvCxnSpPr/>
          <p:nvPr/>
        </p:nvCxnSpPr>
        <p:spPr bwMode="auto">
          <a:xfrm>
            <a:off x="4707904" y="3026716"/>
            <a:ext cx="0" cy="1654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Gerade Verbindung 29">
            <a:extLst>
              <a:ext uri="{FF2B5EF4-FFF2-40B4-BE49-F238E27FC236}">
                <a16:creationId xmlns:a16="http://schemas.microsoft.com/office/drawing/2014/main" id="{F36BA644-6EDA-CF2E-9023-31E4110E2E78}"/>
              </a:ext>
            </a:extLst>
          </p:cNvPr>
          <p:cNvCxnSpPr/>
          <p:nvPr/>
        </p:nvCxnSpPr>
        <p:spPr bwMode="auto">
          <a:xfrm>
            <a:off x="5512425" y="3050092"/>
            <a:ext cx="0" cy="1654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Gerade Verbindung 30">
            <a:extLst>
              <a:ext uri="{FF2B5EF4-FFF2-40B4-BE49-F238E27FC236}">
                <a16:creationId xmlns:a16="http://schemas.microsoft.com/office/drawing/2014/main" id="{C69DB0B2-218A-A794-E57C-555119CFF92D}"/>
              </a:ext>
            </a:extLst>
          </p:cNvPr>
          <p:cNvCxnSpPr>
            <a:cxnSpLocks/>
          </p:cNvCxnSpPr>
          <p:nvPr/>
        </p:nvCxnSpPr>
        <p:spPr bwMode="auto">
          <a:xfrm>
            <a:off x="5924759" y="3048295"/>
            <a:ext cx="0" cy="1654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Gerade Verbindung 31">
            <a:extLst>
              <a:ext uri="{FF2B5EF4-FFF2-40B4-BE49-F238E27FC236}">
                <a16:creationId xmlns:a16="http://schemas.microsoft.com/office/drawing/2014/main" id="{1DC58476-B260-42A9-1E27-E0EF738B00D9}"/>
              </a:ext>
            </a:extLst>
          </p:cNvPr>
          <p:cNvCxnSpPr/>
          <p:nvPr/>
        </p:nvCxnSpPr>
        <p:spPr bwMode="auto">
          <a:xfrm>
            <a:off x="6337093" y="3048295"/>
            <a:ext cx="0" cy="1654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Gerade Verbindung 32">
            <a:extLst>
              <a:ext uri="{FF2B5EF4-FFF2-40B4-BE49-F238E27FC236}">
                <a16:creationId xmlns:a16="http://schemas.microsoft.com/office/drawing/2014/main" id="{0D919BF6-D5D8-1A69-168D-F821EDF7429C}"/>
              </a:ext>
            </a:extLst>
          </p:cNvPr>
          <p:cNvCxnSpPr/>
          <p:nvPr/>
        </p:nvCxnSpPr>
        <p:spPr bwMode="auto">
          <a:xfrm>
            <a:off x="7182975" y="3037506"/>
            <a:ext cx="0" cy="1654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Gerade Verbindung 33">
            <a:extLst>
              <a:ext uri="{FF2B5EF4-FFF2-40B4-BE49-F238E27FC236}">
                <a16:creationId xmlns:a16="http://schemas.microsoft.com/office/drawing/2014/main" id="{0E097895-EB2C-73D5-5666-AE8836D9E228}"/>
              </a:ext>
            </a:extLst>
          </p:cNvPr>
          <p:cNvCxnSpPr>
            <a:cxnSpLocks/>
          </p:cNvCxnSpPr>
          <p:nvPr/>
        </p:nvCxnSpPr>
        <p:spPr bwMode="auto">
          <a:xfrm>
            <a:off x="7595308" y="3035708"/>
            <a:ext cx="0" cy="1654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Gerade Verbindung 34">
            <a:extLst>
              <a:ext uri="{FF2B5EF4-FFF2-40B4-BE49-F238E27FC236}">
                <a16:creationId xmlns:a16="http://schemas.microsoft.com/office/drawing/2014/main" id="{FAEBC190-2849-8766-8ED6-75F3CEFC650A}"/>
              </a:ext>
            </a:extLst>
          </p:cNvPr>
          <p:cNvCxnSpPr/>
          <p:nvPr/>
        </p:nvCxnSpPr>
        <p:spPr bwMode="auto">
          <a:xfrm>
            <a:off x="8007643" y="3035708"/>
            <a:ext cx="0" cy="1654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6" name="Abgerundetes Rechteck 35">
            <a:extLst>
              <a:ext uri="{FF2B5EF4-FFF2-40B4-BE49-F238E27FC236}">
                <a16:creationId xmlns:a16="http://schemas.microsoft.com/office/drawing/2014/main" id="{5F0B191B-D70B-65F6-6D25-FA8F303A8AB6}"/>
              </a:ext>
            </a:extLst>
          </p:cNvPr>
          <p:cNvSpPr/>
          <p:nvPr/>
        </p:nvSpPr>
        <p:spPr bwMode="auto">
          <a:xfrm>
            <a:off x="2992401" y="2621351"/>
            <a:ext cx="408375" cy="312893"/>
          </a:xfrm>
          <a:prstGeom prst="roundRect">
            <a:avLst/>
          </a:prstGeom>
          <a:solidFill>
            <a:srgbClr val="FFD8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AU" sz="2400" kern="0">
              <a:solidFill>
                <a:prstClr val="white"/>
              </a:solidFill>
              <a:latin typeface="Arial"/>
              <a:cs typeface="Arial"/>
            </a:endParaRPr>
          </a:p>
        </p:txBody>
      </p:sp>
      <p:sp>
        <p:nvSpPr>
          <p:cNvPr id="39" name="Abgerundetes Rechteck 38">
            <a:extLst>
              <a:ext uri="{FF2B5EF4-FFF2-40B4-BE49-F238E27FC236}">
                <a16:creationId xmlns:a16="http://schemas.microsoft.com/office/drawing/2014/main" id="{638EAC40-546F-B9CC-90E7-A31B0F8992F1}"/>
              </a:ext>
            </a:extLst>
          </p:cNvPr>
          <p:cNvSpPr/>
          <p:nvPr/>
        </p:nvSpPr>
        <p:spPr bwMode="auto">
          <a:xfrm>
            <a:off x="7006307" y="2600570"/>
            <a:ext cx="1207780" cy="354457"/>
          </a:xfrm>
          <a:prstGeom prst="roundRect">
            <a:avLst/>
          </a:prstGeom>
          <a:solidFill>
            <a:srgbClr val="00C8C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AU" sz="2400" kern="0">
              <a:solidFill>
                <a:prstClr val="white"/>
              </a:solidFill>
              <a:latin typeface="Arial"/>
              <a:cs typeface="Arial"/>
            </a:endParaRPr>
          </a:p>
        </p:txBody>
      </p:sp>
      <p:sp>
        <p:nvSpPr>
          <p:cNvPr id="41" name="Abgerundetes Rechteck 40">
            <a:extLst>
              <a:ext uri="{FF2B5EF4-FFF2-40B4-BE49-F238E27FC236}">
                <a16:creationId xmlns:a16="http://schemas.microsoft.com/office/drawing/2014/main" id="{C30B429E-6106-CE5D-A32C-5DC87FFC767C}"/>
              </a:ext>
            </a:extLst>
          </p:cNvPr>
          <p:cNvSpPr/>
          <p:nvPr/>
        </p:nvSpPr>
        <p:spPr bwMode="auto">
          <a:xfrm>
            <a:off x="1849086" y="2620471"/>
            <a:ext cx="408375" cy="314655"/>
          </a:xfrm>
          <a:prstGeom prst="roundRect">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AU" sz="2400" kern="0">
              <a:solidFill>
                <a:prstClr val="white"/>
              </a:solidFill>
              <a:latin typeface="Arial"/>
              <a:cs typeface="Arial"/>
            </a:endParaRPr>
          </a:p>
        </p:txBody>
      </p:sp>
      <p:sp>
        <p:nvSpPr>
          <p:cNvPr id="42" name="Abgerundetes Rechteck 41">
            <a:extLst>
              <a:ext uri="{FF2B5EF4-FFF2-40B4-BE49-F238E27FC236}">
                <a16:creationId xmlns:a16="http://schemas.microsoft.com/office/drawing/2014/main" id="{99EB9000-57CE-CA9E-D1C7-8A494C84CA41}"/>
              </a:ext>
            </a:extLst>
          </p:cNvPr>
          <p:cNvSpPr/>
          <p:nvPr/>
        </p:nvSpPr>
        <p:spPr bwMode="auto">
          <a:xfrm>
            <a:off x="3507230" y="2621351"/>
            <a:ext cx="408375" cy="312893"/>
          </a:xfrm>
          <a:prstGeom prst="roundRect">
            <a:avLst/>
          </a:prstGeom>
          <a:solidFill>
            <a:srgbClr val="FFD8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AU" sz="2400" kern="0">
              <a:solidFill>
                <a:prstClr val="white"/>
              </a:solidFill>
              <a:latin typeface="Arial"/>
              <a:cs typeface="Arial"/>
            </a:endParaRPr>
          </a:p>
        </p:txBody>
      </p:sp>
      <p:sp>
        <p:nvSpPr>
          <p:cNvPr id="43" name="Abgerundetes Rechteck 42">
            <a:extLst>
              <a:ext uri="{FF2B5EF4-FFF2-40B4-BE49-F238E27FC236}">
                <a16:creationId xmlns:a16="http://schemas.microsoft.com/office/drawing/2014/main" id="{1D73F31C-EDC8-8876-D7BB-870E99D80EDB}"/>
              </a:ext>
            </a:extLst>
          </p:cNvPr>
          <p:cNvSpPr/>
          <p:nvPr/>
        </p:nvSpPr>
        <p:spPr bwMode="auto">
          <a:xfrm>
            <a:off x="4650545" y="2621351"/>
            <a:ext cx="408375" cy="312893"/>
          </a:xfrm>
          <a:prstGeom prst="roundRect">
            <a:avLst/>
          </a:prstGeom>
          <a:solidFill>
            <a:srgbClr val="FFD8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AU" sz="2400" kern="0">
              <a:solidFill>
                <a:prstClr val="white"/>
              </a:solidFill>
              <a:latin typeface="Arial"/>
              <a:cs typeface="Arial"/>
            </a:endParaRPr>
          </a:p>
        </p:txBody>
      </p:sp>
      <p:sp>
        <p:nvSpPr>
          <p:cNvPr id="44" name="Abgerundetes Rechteck 43">
            <a:extLst>
              <a:ext uri="{FF2B5EF4-FFF2-40B4-BE49-F238E27FC236}">
                <a16:creationId xmlns:a16="http://schemas.microsoft.com/office/drawing/2014/main" id="{5CB39F08-8DD8-705D-9750-2F403F488B06}"/>
              </a:ext>
            </a:extLst>
          </p:cNvPr>
          <p:cNvSpPr/>
          <p:nvPr/>
        </p:nvSpPr>
        <p:spPr bwMode="auto">
          <a:xfrm>
            <a:off x="5165374" y="2608361"/>
            <a:ext cx="408373" cy="338876"/>
          </a:xfrm>
          <a:prstGeom prst="roundRect">
            <a:avLst/>
          </a:prstGeom>
          <a:solidFill>
            <a:srgbClr val="FFD8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AU" sz="2400" kern="0" dirty="0">
              <a:solidFill>
                <a:prstClr val="white"/>
              </a:solidFill>
              <a:latin typeface="Arial"/>
              <a:cs typeface="Arial"/>
            </a:endParaRPr>
          </a:p>
        </p:txBody>
      </p:sp>
      <p:cxnSp>
        <p:nvCxnSpPr>
          <p:cNvPr id="48" name="Gerade Verbindung 47">
            <a:extLst>
              <a:ext uri="{FF2B5EF4-FFF2-40B4-BE49-F238E27FC236}">
                <a16:creationId xmlns:a16="http://schemas.microsoft.com/office/drawing/2014/main" id="{6E3EC3C1-3EBE-3EAE-714E-E1E22560C2E2}"/>
              </a:ext>
            </a:extLst>
          </p:cNvPr>
          <p:cNvCxnSpPr>
            <a:cxnSpLocks/>
          </p:cNvCxnSpPr>
          <p:nvPr/>
        </p:nvCxnSpPr>
        <p:spPr bwMode="auto">
          <a:xfrm>
            <a:off x="10099189" y="3026717"/>
            <a:ext cx="0" cy="31289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Gerade Verbindung 48">
            <a:extLst>
              <a:ext uri="{FF2B5EF4-FFF2-40B4-BE49-F238E27FC236}">
                <a16:creationId xmlns:a16="http://schemas.microsoft.com/office/drawing/2014/main" id="{71733E3E-A99D-6CC3-BBA6-4BF8F308BC05}"/>
              </a:ext>
            </a:extLst>
          </p:cNvPr>
          <p:cNvCxnSpPr/>
          <p:nvPr/>
        </p:nvCxnSpPr>
        <p:spPr bwMode="auto">
          <a:xfrm>
            <a:off x="8864319" y="3033911"/>
            <a:ext cx="0" cy="1654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Gerade Verbindung 49">
            <a:extLst>
              <a:ext uri="{FF2B5EF4-FFF2-40B4-BE49-F238E27FC236}">
                <a16:creationId xmlns:a16="http://schemas.microsoft.com/office/drawing/2014/main" id="{91A84F1F-B412-30F2-3AB2-6923102E7BDE}"/>
              </a:ext>
            </a:extLst>
          </p:cNvPr>
          <p:cNvCxnSpPr>
            <a:cxnSpLocks/>
          </p:cNvCxnSpPr>
          <p:nvPr/>
        </p:nvCxnSpPr>
        <p:spPr bwMode="auto">
          <a:xfrm>
            <a:off x="9276652" y="3032114"/>
            <a:ext cx="0" cy="1654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Gerade Verbindung 50">
            <a:extLst>
              <a:ext uri="{FF2B5EF4-FFF2-40B4-BE49-F238E27FC236}">
                <a16:creationId xmlns:a16="http://schemas.microsoft.com/office/drawing/2014/main" id="{EB87D986-7FDE-40A3-A340-0A79C899135E}"/>
              </a:ext>
            </a:extLst>
          </p:cNvPr>
          <p:cNvCxnSpPr/>
          <p:nvPr/>
        </p:nvCxnSpPr>
        <p:spPr bwMode="auto">
          <a:xfrm>
            <a:off x="9688987" y="3032114"/>
            <a:ext cx="0" cy="1654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52" name="Textfeld 51">
            <a:extLst>
              <a:ext uri="{FF2B5EF4-FFF2-40B4-BE49-F238E27FC236}">
                <a16:creationId xmlns:a16="http://schemas.microsoft.com/office/drawing/2014/main" id="{FA9FCC73-AF20-0155-EBA6-697DBAAD652B}"/>
              </a:ext>
            </a:extLst>
          </p:cNvPr>
          <p:cNvSpPr txBox="1"/>
          <p:nvPr/>
        </p:nvSpPr>
        <p:spPr bwMode="auto">
          <a:xfrm>
            <a:off x="10632438" y="3304611"/>
            <a:ext cx="701309" cy="338554"/>
          </a:xfrm>
          <a:prstGeom prst="rect">
            <a:avLst/>
          </a:prstGeom>
        </p:spPr>
        <p:txBody>
          <a:bodyPr wrap="square" rtlCol="0">
            <a:spAutoFit/>
          </a:bodyPr>
          <a:lstStyle/>
          <a:p>
            <a:pPr defTabSz="609585"/>
            <a:r>
              <a:rPr lang="en-AU" sz="1600" kern="0" dirty="0">
                <a:solidFill>
                  <a:prstClr val="black"/>
                </a:solidFill>
                <a:latin typeface="Arial"/>
                <a:cs typeface="Arial"/>
              </a:rPr>
              <a:t>2033</a:t>
            </a:r>
          </a:p>
        </p:txBody>
      </p:sp>
      <p:sp>
        <p:nvSpPr>
          <p:cNvPr id="53" name="Abgerundetes Rechteck 52">
            <a:extLst>
              <a:ext uri="{FF2B5EF4-FFF2-40B4-BE49-F238E27FC236}">
                <a16:creationId xmlns:a16="http://schemas.microsoft.com/office/drawing/2014/main" id="{9C8A4B12-4594-8874-6847-B5CD39FE4FCA}"/>
              </a:ext>
            </a:extLst>
          </p:cNvPr>
          <p:cNvSpPr/>
          <p:nvPr/>
        </p:nvSpPr>
        <p:spPr bwMode="auto">
          <a:xfrm>
            <a:off x="10318393" y="2620471"/>
            <a:ext cx="1237559" cy="314655"/>
          </a:xfrm>
          <a:prstGeom prst="roundRect">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AU" sz="2400" kern="0">
              <a:solidFill>
                <a:prstClr val="white"/>
              </a:solidFill>
              <a:latin typeface="Arial"/>
              <a:cs typeface="Arial"/>
            </a:endParaRPr>
          </a:p>
        </p:txBody>
      </p:sp>
      <p:sp>
        <p:nvSpPr>
          <p:cNvPr id="55" name="Abgerundetes Rechteck 54">
            <a:extLst>
              <a:ext uri="{FF2B5EF4-FFF2-40B4-BE49-F238E27FC236}">
                <a16:creationId xmlns:a16="http://schemas.microsoft.com/office/drawing/2014/main" id="{768BD29B-E607-2679-9978-F593CF7C9D9E}"/>
              </a:ext>
            </a:extLst>
          </p:cNvPr>
          <p:cNvSpPr/>
          <p:nvPr/>
        </p:nvSpPr>
        <p:spPr bwMode="auto">
          <a:xfrm>
            <a:off x="239898" y="1950669"/>
            <a:ext cx="1336943" cy="314656"/>
          </a:xfrm>
          <a:prstGeom prst="roundRect">
            <a:avLst/>
          </a:prstGeom>
          <a:solidFill>
            <a:schemeClr val="accent5">
              <a:lumMod val="20000"/>
              <a:lumOff val="80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r>
              <a:rPr lang="en-AU" sz="1600" kern="0" dirty="0">
                <a:solidFill>
                  <a:prstClr val="black"/>
                </a:solidFill>
                <a:latin typeface="Arial"/>
                <a:cs typeface="Arial"/>
              </a:rPr>
              <a:t>90</a:t>
            </a:r>
          </a:p>
        </p:txBody>
      </p:sp>
      <p:sp>
        <p:nvSpPr>
          <p:cNvPr id="56" name="Abgerundetes Rechteck 55">
            <a:extLst>
              <a:ext uri="{FF2B5EF4-FFF2-40B4-BE49-F238E27FC236}">
                <a16:creationId xmlns:a16="http://schemas.microsoft.com/office/drawing/2014/main" id="{C852052F-F880-15A6-B7D6-39264958162E}"/>
              </a:ext>
            </a:extLst>
          </p:cNvPr>
          <p:cNvSpPr/>
          <p:nvPr/>
        </p:nvSpPr>
        <p:spPr bwMode="auto">
          <a:xfrm>
            <a:off x="1915579" y="1950669"/>
            <a:ext cx="1336941" cy="314656"/>
          </a:xfrm>
          <a:prstGeom prst="roundRect">
            <a:avLst/>
          </a:prstGeom>
          <a:solidFill>
            <a:schemeClr val="accent5">
              <a:lumMod val="20000"/>
              <a:lumOff val="80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r>
              <a:rPr lang="en-AU" sz="1600" kern="0" dirty="0">
                <a:solidFill>
                  <a:prstClr val="black"/>
                </a:solidFill>
                <a:latin typeface="Arial"/>
                <a:cs typeface="Arial"/>
              </a:rPr>
              <a:t>180</a:t>
            </a:r>
          </a:p>
        </p:txBody>
      </p:sp>
      <p:sp>
        <p:nvSpPr>
          <p:cNvPr id="57" name="Abgerundetes Rechteck 56">
            <a:extLst>
              <a:ext uri="{FF2B5EF4-FFF2-40B4-BE49-F238E27FC236}">
                <a16:creationId xmlns:a16="http://schemas.microsoft.com/office/drawing/2014/main" id="{DE3131DF-1FF1-C238-5B7B-6CC9205DE1FF}"/>
              </a:ext>
            </a:extLst>
          </p:cNvPr>
          <p:cNvSpPr/>
          <p:nvPr/>
        </p:nvSpPr>
        <p:spPr bwMode="auto">
          <a:xfrm>
            <a:off x="3591258" y="1950669"/>
            <a:ext cx="1336943" cy="314656"/>
          </a:xfrm>
          <a:prstGeom prst="roundRect">
            <a:avLst/>
          </a:prstGeom>
          <a:gradFill>
            <a:gsLst>
              <a:gs pos="0">
                <a:schemeClr val="accent1">
                  <a:lumMod val="5000"/>
                  <a:lumOff val="95000"/>
                </a:schemeClr>
              </a:gs>
              <a:gs pos="50000">
                <a:srgbClr val="C4D5CF"/>
              </a:gs>
              <a:gs pos="0">
                <a:schemeClr val="accent1">
                  <a:lumMod val="20000"/>
                  <a:lumOff val="80000"/>
                </a:schemeClr>
              </a:gs>
              <a:gs pos="100000">
                <a:schemeClr val="accent3">
                  <a:lumMod val="20000"/>
                  <a:lumOff val="80000"/>
                </a:schemeClr>
              </a:gs>
            </a:gsLst>
            <a:lin ang="0" scaled="0"/>
          </a:gra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r>
              <a:rPr lang="en-AU" sz="1600" kern="0" dirty="0">
                <a:solidFill>
                  <a:prstClr val="black"/>
                </a:solidFill>
                <a:latin typeface="Arial"/>
                <a:cs typeface="Arial"/>
              </a:rPr>
              <a:t>180</a:t>
            </a:r>
          </a:p>
        </p:txBody>
      </p:sp>
      <p:sp>
        <p:nvSpPr>
          <p:cNvPr id="58" name="Abgerundetes Rechteck 57">
            <a:extLst>
              <a:ext uri="{FF2B5EF4-FFF2-40B4-BE49-F238E27FC236}">
                <a16:creationId xmlns:a16="http://schemas.microsoft.com/office/drawing/2014/main" id="{CFE3F228-B9E5-16E4-44F8-7EAD2C9D4CA0}"/>
              </a:ext>
            </a:extLst>
          </p:cNvPr>
          <p:cNvSpPr/>
          <p:nvPr/>
        </p:nvSpPr>
        <p:spPr bwMode="auto">
          <a:xfrm>
            <a:off x="5266939" y="1950669"/>
            <a:ext cx="1336941" cy="314656"/>
          </a:xfrm>
          <a:prstGeom prst="roundRect">
            <a:avLst/>
          </a:prstGeom>
          <a:solidFill>
            <a:schemeClr val="accent3">
              <a:lumMod val="20000"/>
              <a:lumOff val="80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r>
              <a:rPr lang="en-AU" sz="1600" kern="0" dirty="0">
                <a:solidFill>
                  <a:prstClr val="black"/>
                </a:solidFill>
                <a:latin typeface="Arial"/>
                <a:cs typeface="Arial"/>
              </a:rPr>
              <a:t>180</a:t>
            </a:r>
          </a:p>
        </p:txBody>
      </p:sp>
      <p:sp>
        <p:nvSpPr>
          <p:cNvPr id="59" name="Abgerundetes Rechteck 58">
            <a:extLst>
              <a:ext uri="{FF2B5EF4-FFF2-40B4-BE49-F238E27FC236}">
                <a16:creationId xmlns:a16="http://schemas.microsoft.com/office/drawing/2014/main" id="{8983200D-8BFA-D806-2FC4-E270F09B8B97}"/>
              </a:ext>
            </a:extLst>
          </p:cNvPr>
          <p:cNvSpPr/>
          <p:nvPr/>
        </p:nvSpPr>
        <p:spPr bwMode="auto">
          <a:xfrm>
            <a:off x="6942618" y="1950669"/>
            <a:ext cx="1336943" cy="314656"/>
          </a:xfrm>
          <a:prstGeom prst="roundRect">
            <a:avLst/>
          </a:prstGeom>
          <a:solidFill>
            <a:schemeClr val="accent3">
              <a:lumMod val="20000"/>
              <a:lumOff val="80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r>
              <a:rPr lang="en-AU" sz="1600" kern="0" dirty="0">
                <a:solidFill>
                  <a:prstClr val="black"/>
                </a:solidFill>
                <a:latin typeface="Arial"/>
                <a:cs typeface="Arial"/>
              </a:rPr>
              <a:t>200</a:t>
            </a:r>
          </a:p>
        </p:txBody>
      </p:sp>
      <p:sp>
        <p:nvSpPr>
          <p:cNvPr id="60" name="Abgerundetes Rechteck 59">
            <a:extLst>
              <a:ext uri="{FF2B5EF4-FFF2-40B4-BE49-F238E27FC236}">
                <a16:creationId xmlns:a16="http://schemas.microsoft.com/office/drawing/2014/main" id="{C62434EB-24E9-D125-DCBD-2B3B11776701}"/>
              </a:ext>
            </a:extLst>
          </p:cNvPr>
          <p:cNvSpPr/>
          <p:nvPr/>
        </p:nvSpPr>
        <p:spPr bwMode="auto">
          <a:xfrm>
            <a:off x="8618298" y="1950669"/>
            <a:ext cx="1336943" cy="314656"/>
          </a:xfrm>
          <a:prstGeom prst="roundRect">
            <a:avLst/>
          </a:prstGeom>
          <a:solidFill>
            <a:schemeClr val="accent3">
              <a:lumMod val="20000"/>
              <a:lumOff val="80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r>
              <a:rPr lang="en-AU" sz="1600" kern="0" dirty="0">
                <a:solidFill>
                  <a:prstClr val="black"/>
                </a:solidFill>
                <a:latin typeface="Arial"/>
                <a:cs typeface="Arial"/>
              </a:rPr>
              <a:t>200</a:t>
            </a:r>
          </a:p>
        </p:txBody>
      </p:sp>
      <p:sp>
        <p:nvSpPr>
          <p:cNvPr id="61" name="Abgerundetes Rechteck 60">
            <a:extLst>
              <a:ext uri="{FF2B5EF4-FFF2-40B4-BE49-F238E27FC236}">
                <a16:creationId xmlns:a16="http://schemas.microsoft.com/office/drawing/2014/main" id="{A303CDDB-31D1-F121-4768-49971368C04C}"/>
              </a:ext>
            </a:extLst>
          </p:cNvPr>
          <p:cNvSpPr/>
          <p:nvPr/>
        </p:nvSpPr>
        <p:spPr bwMode="auto">
          <a:xfrm>
            <a:off x="4419604" y="1425160"/>
            <a:ext cx="7206609" cy="383577"/>
          </a:xfrm>
          <a:prstGeom prst="roundRect">
            <a:avLst/>
          </a:prstGeom>
          <a:solidFill>
            <a:schemeClr val="accent3">
              <a:lumMod val="20000"/>
              <a:lumOff val="80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r>
              <a:rPr lang="en-AU" sz="1600" kern="0" dirty="0">
                <a:solidFill>
                  <a:prstClr val="black"/>
                </a:solidFill>
                <a:latin typeface="Arial"/>
                <a:cs typeface="Arial"/>
              </a:rPr>
              <a:t>User beamtime / days</a:t>
            </a:r>
          </a:p>
        </p:txBody>
      </p:sp>
      <p:cxnSp>
        <p:nvCxnSpPr>
          <p:cNvPr id="67" name="Gerade Verbindung 66">
            <a:extLst>
              <a:ext uri="{FF2B5EF4-FFF2-40B4-BE49-F238E27FC236}">
                <a16:creationId xmlns:a16="http://schemas.microsoft.com/office/drawing/2014/main" id="{42811BCA-770C-EAC3-F327-1F591A46CF65}"/>
              </a:ext>
            </a:extLst>
          </p:cNvPr>
          <p:cNvCxnSpPr>
            <a:cxnSpLocks/>
          </p:cNvCxnSpPr>
          <p:nvPr/>
        </p:nvCxnSpPr>
        <p:spPr bwMode="auto">
          <a:xfrm>
            <a:off x="10099189" y="3030311"/>
            <a:ext cx="0" cy="31289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8" name="Gerade Verbindung 67">
            <a:extLst>
              <a:ext uri="{FF2B5EF4-FFF2-40B4-BE49-F238E27FC236}">
                <a16:creationId xmlns:a16="http://schemas.microsoft.com/office/drawing/2014/main" id="{BDCC425D-32EC-BABA-7DF8-38D28E3346DC}"/>
              </a:ext>
            </a:extLst>
          </p:cNvPr>
          <p:cNvCxnSpPr>
            <a:cxnSpLocks/>
          </p:cNvCxnSpPr>
          <p:nvPr/>
        </p:nvCxnSpPr>
        <p:spPr bwMode="auto">
          <a:xfrm>
            <a:off x="11780533" y="3026717"/>
            <a:ext cx="0" cy="31289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9" name="Gerade Verbindung 68">
            <a:extLst>
              <a:ext uri="{FF2B5EF4-FFF2-40B4-BE49-F238E27FC236}">
                <a16:creationId xmlns:a16="http://schemas.microsoft.com/office/drawing/2014/main" id="{64AEA4AD-343D-1639-2D9E-65AC990A3B24}"/>
              </a:ext>
            </a:extLst>
          </p:cNvPr>
          <p:cNvCxnSpPr/>
          <p:nvPr/>
        </p:nvCxnSpPr>
        <p:spPr bwMode="auto">
          <a:xfrm>
            <a:off x="10545663" y="3033911"/>
            <a:ext cx="0" cy="1654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0" name="Gerade Verbindung 69">
            <a:extLst>
              <a:ext uri="{FF2B5EF4-FFF2-40B4-BE49-F238E27FC236}">
                <a16:creationId xmlns:a16="http://schemas.microsoft.com/office/drawing/2014/main" id="{9FDEB8DE-8251-99E0-A29F-07BE4733FD30}"/>
              </a:ext>
            </a:extLst>
          </p:cNvPr>
          <p:cNvCxnSpPr>
            <a:cxnSpLocks/>
          </p:cNvCxnSpPr>
          <p:nvPr/>
        </p:nvCxnSpPr>
        <p:spPr bwMode="auto">
          <a:xfrm>
            <a:off x="10957996" y="3032114"/>
            <a:ext cx="0" cy="1654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1" name="Gerade Verbindung 70">
            <a:extLst>
              <a:ext uri="{FF2B5EF4-FFF2-40B4-BE49-F238E27FC236}">
                <a16:creationId xmlns:a16="http://schemas.microsoft.com/office/drawing/2014/main" id="{65B6B1DF-0D26-7F34-4BE8-DCE3A6B91349}"/>
              </a:ext>
            </a:extLst>
          </p:cNvPr>
          <p:cNvCxnSpPr/>
          <p:nvPr/>
        </p:nvCxnSpPr>
        <p:spPr bwMode="auto">
          <a:xfrm>
            <a:off x="11370331" y="3032114"/>
            <a:ext cx="0" cy="1654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75" name="Abgerundetes Rechteck 74">
            <a:extLst>
              <a:ext uri="{FF2B5EF4-FFF2-40B4-BE49-F238E27FC236}">
                <a16:creationId xmlns:a16="http://schemas.microsoft.com/office/drawing/2014/main" id="{01D20662-6105-7CEF-8C16-7CB86EB05E98}"/>
              </a:ext>
            </a:extLst>
          </p:cNvPr>
          <p:cNvSpPr/>
          <p:nvPr/>
        </p:nvSpPr>
        <p:spPr bwMode="auto">
          <a:xfrm>
            <a:off x="10289271" y="1950669"/>
            <a:ext cx="1336943" cy="314656"/>
          </a:xfrm>
          <a:prstGeom prst="roundRect">
            <a:avLst/>
          </a:prstGeom>
          <a:solidFill>
            <a:schemeClr val="accent3">
              <a:lumMod val="20000"/>
              <a:lumOff val="80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r>
              <a:rPr lang="en-AU" sz="1600" kern="0" dirty="0">
                <a:solidFill>
                  <a:prstClr val="black"/>
                </a:solidFill>
                <a:latin typeface="Arial"/>
                <a:cs typeface="Arial"/>
              </a:rPr>
              <a:t>200</a:t>
            </a:r>
          </a:p>
        </p:txBody>
      </p:sp>
      <p:sp>
        <p:nvSpPr>
          <p:cNvPr id="76" name="Abgerundetes Rechteck 75">
            <a:extLst>
              <a:ext uri="{FF2B5EF4-FFF2-40B4-BE49-F238E27FC236}">
                <a16:creationId xmlns:a16="http://schemas.microsoft.com/office/drawing/2014/main" id="{355FBDE5-9ABA-93E6-D06B-97B8C4BDFEA2}"/>
              </a:ext>
            </a:extLst>
          </p:cNvPr>
          <p:cNvSpPr/>
          <p:nvPr/>
        </p:nvSpPr>
        <p:spPr bwMode="auto">
          <a:xfrm>
            <a:off x="8636672" y="2614421"/>
            <a:ext cx="742856" cy="326756"/>
          </a:xfrm>
          <a:prstGeom prst="roundRect">
            <a:avLst/>
          </a:prstGeom>
          <a:solidFill>
            <a:srgbClr val="00C8C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AU" sz="2400" kern="0">
              <a:solidFill>
                <a:prstClr val="white"/>
              </a:solidFill>
              <a:latin typeface="Arial"/>
              <a:cs typeface="Arial"/>
            </a:endParaRPr>
          </a:p>
        </p:txBody>
      </p:sp>
      <p:sp>
        <p:nvSpPr>
          <p:cNvPr id="79" name="Abgerundetes Rechteck 78">
            <a:extLst>
              <a:ext uri="{FF2B5EF4-FFF2-40B4-BE49-F238E27FC236}">
                <a16:creationId xmlns:a16="http://schemas.microsoft.com/office/drawing/2014/main" id="{AAB1C7BB-3F27-1FF2-FDA0-1683A5E915E4}"/>
              </a:ext>
            </a:extLst>
          </p:cNvPr>
          <p:cNvSpPr/>
          <p:nvPr/>
        </p:nvSpPr>
        <p:spPr bwMode="auto">
          <a:xfrm>
            <a:off x="6321123" y="2600570"/>
            <a:ext cx="408375" cy="354457"/>
          </a:xfrm>
          <a:prstGeom prst="roundRect">
            <a:avLst/>
          </a:prstGeom>
          <a:solidFill>
            <a:srgbClr val="00C8C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AU" sz="2400" kern="0">
              <a:solidFill>
                <a:prstClr val="white"/>
              </a:solidFill>
              <a:latin typeface="Arial"/>
              <a:cs typeface="Arial"/>
            </a:endParaRPr>
          </a:p>
        </p:txBody>
      </p:sp>
      <p:sp>
        <p:nvSpPr>
          <p:cNvPr id="80" name="Abgerundetes Rechteck 79">
            <a:extLst>
              <a:ext uri="{FF2B5EF4-FFF2-40B4-BE49-F238E27FC236}">
                <a16:creationId xmlns:a16="http://schemas.microsoft.com/office/drawing/2014/main" id="{6E89B770-1C94-AB24-D2A4-FE1E119EF99C}"/>
              </a:ext>
            </a:extLst>
          </p:cNvPr>
          <p:cNvSpPr/>
          <p:nvPr/>
        </p:nvSpPr>
        <p:spPr bwMode="auto">
          <a:xfrm>
            <a:off x="263524" y="1425160"/>
            <a:ext cx="4045888" cy="383577"/>
          </a:xfrm>
          <a:prstGeom prst="roundRect">
            <a:avLst/>
          </a:prstGeom>
          <a:solidFill>
            <a:schemeClr val="accent5">
              <a:lumMod val="20000"/>
              <a:lumOff val="80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r>
              <a:rPr lang="en-AU" sz="1333" kern="0" dirty="0">
                <a:solidFill>
                  <a:prstClr val="black"/>
                </a:solidFill>
                <a:latin typeface="Arial"/>
                <a:cs typeface="Arial"/>
              </a:rPr>
              <a:t>Commissioning and user beamtime / days</a:t>
            </a:r>
          </a:p>
        </p:txBody>
      </p:sp>
      <p:sp>
        <p:nvSpPr>
          <p:cNvPr id="81" name="Abgerundetes Rechteck 80">
            <a:extLst>
              <a:ext uri="{FF2B5EF4-FFF2-40B4-BE49-F238E27FC236}">
                <a16:creationId xmlns:a16="http://schemas.microsoft.com/office/drawing/2014/main" id="{C946A094-F05F-C3F9-1BDD-2DF568EBBD86}"/>
              </a:ext>
            </a:extLst>
          </p:cNvPr>
          <p:cNvSpPr/>
          <p:nvPr/>
        </p:nvSpPr>
        <p:spPr bwMode="auto">
          <a:xfrm>
            <a:off x="9690815" y="2620471"/>
            <a:ext cx="408375" cy="314655"/>
          </a:xfrm>
          <a:prstGeom prst="roundRect">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AU" sz="2400" kern="0">
              <a:solidFill>
                <a:prstClr val="white"/>
              </a:solidFill>
              <a:latin typeface="Arial"/>
              <a:cs typeface="Arial"/>
            </a:endParaRPr>
          </a:p>
        </p:txBody>
      </p:sp>
      <p:grpSp>
        <p:nvGrpSpPr>
          <p:cNvPr id="90" name="Gruppieren 89">
            <a:extLst>
              <a:ext uri="{FF2B5EF4-FFF2-40B4-BE49-F238E27FC236}">
                <a16:creationId xmlns:a16="http://schemas.microsoft.com/office/drawing/2014/main" id="{A69BABFE-AA1E-B9F3-B28F-011F1CC6C6C2}"/>
              </a:ext>
            </a:extLst>
          </p:cNvPr>
          <p:cNvGrpSpPr/>
          <p:nvPr/>
        </p:nvGrpSpPr>
        <p:grpSpPr>
          <a:xfrm>
            <a:off x="272758" y="3774583"/>
            <a:ext cx="8701425" cy="594491"/>
            <a:chOff x="228816" y="3133028"/>
            <a:chExt cx="6526069" cy="445868"/>
          </a:xfrm>
        </p:grpSpPr>
        <p:sp>
          <p:nvSpPr>
            <p:cNvPr id="45" name="Abgerundetes Rechteck 44">
              <a:extLst>
                <a:ext uri="{FF2B5EF4-FFF2-40B4-BE49-F238E27FC236}">
                  <a16:creationId xmlns:a16="http://schemas.microsoft.com/office/drawing/2014/main" id="{B67544E5-1936-25CF-7561-6BF6EA1EE19C}"/>
                </a:ext>
              </a:extLst>
            </p:cNvPr>
            <p:cNvSpPr/>
            <p:nvPr/>
          </p:nvSpPr>
          <p:spPr bwMode="auto">
            <a:xfrm>
              <a:off x="375143" y="3232199"/>
              <a:ext cx="306281" cy="235991"/>
            </a:xfrm>
            <a:prstGeom prst="roundRect">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AU" sz="2400" kern="0">
                <a:solidFill>
                  <a:prstClr val="white"/>
                </a:solidFill>
                <a:latin typeface="Arial"/>
                <a:cs typeface="Arial"/>
              </a:endParaRPr>
            </a:p>
          </p:txBody>
        </p:sp>
        <p:sp>
          <p:nvSpPr>
            <p:cNvPr id="62" name="Textfeld 61">
              <a:extLst>
                <a:ext uri="{FF2B5EF4-FFF2-40B4-BE49-F238E27FC236}">
                  <a16:creationId xmlns:a16="http://schemas.microsoft.com/office/drawing/2014/main" id="{668E7628-0823-5379-2E25-397BBEB1A726}"/>
                </a:ext>
              </a:extLst>
            </p:cNvPr>
            <p:cNvSpPr txBox="1"/>
            <p:nvPr/>
          </p:nvSpPr>
          <p:spPr bwMode="auto">
            <a:xfrm>
              <a:off x="712449" y="3205765"/>
              <a:ext cx="4463001" cy="284742"/>
            </a:xfrm>
            <a:prstGeom prst="rect">
              <a:avLst/>
            </a:prstGeom>
          </p:spPr>
          <p:txBody>
            <a:bodyPr wrap="none" rtlCol="0">
              <a:spAutoFit/>
            </a:bodyPr>
            <a:lstStyle/>
            <a:p>
              <a:pPr defTabSz="609585"/>
              <a:r>
                <a:rPr lang="en-AU" sz="1867" kern="0" dirty="0">
                  <a:solidFill>
                    <a:prstClr val="black"/>
                  </a:solidFill>
                  <a:latin typeface="Arial"/>
                  <a:cs typeface="Arial"/>
                </a:rPr>
                <a:t>HITRAP I PARTIH	p – min. C beams, low intensity</a:t>
              </a:r>
            </a:p>
          </p:txBody>
        </p:sp>
        <p:sp>
          <p:nvSpPr>
            <p:cNvPr id="82" name="Abgerundetes Rechteck 81">
              <a:extLst>
                <a:ext uri="{FF2B5EF4-FFF2-40B4-BE49-F238E27FC236}">
                  <a16:creationId xmlns:a16="http://schemas.microsoft.com/office/drawing/2014/main" id="{91D1B23E-AC23-A9E3-17AB-9A0FD0B0902C}"/>
                </a:ext>
              </a:extLst>
            </p:cNvPr>
            <p:cNvSpPr/>
            <p:nvPr/>
          </p:nvSpPr>
          <p:spPr bwMode="auto">
            <a:xfrm>
              <a:off x="228816" y="3133028"/>
              <a:ext cx="6526069" cy="445868"/>
            </a:xfrm>
            <a:prstGeom prst="round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AU" sz="2400" kern="0">
                <a:solidFill>
                  <a:prstClr val="white"/>
                </a:solidFill>
                <a:latin typeface="Arial"/>
                <a:cs typeface="Arial"/>
              </a:endParaRPr>
            </a:p>
          </p:txBody>
        </p:sp>
      </p:grpSp>
      <p:grpSp>
        <p:nvGrpSpPr>
          <p:cNvPr id="85" name="Gruppieren 84">
            <a:extLst>
              <a:ext uri="{FF2B5EF4-FFF2-40B4-BE49-F238E27FC236}">
                <a16:creationId xmlns:a16="http://schemas.microsoft.com/office/drawing/2014/main" id="{0454E853-DBA6-9B2A-7693-71EC2A48286D}"/>
              </a:ext>
            </a:extLst>
          </p:cNvPr>
          <p:cNvGrpSpPr/>
          <p:nvPr/>
        </p:nvGrpSpPr>
        <p:grpSpPr>
          <a:xfrm>
            <a:off x="272758" y="4483919"/>
            <a:ext cx="8701425" cy="594491"/>
            <a:chOff x="246133" y="3680286"/>
            <a:chExt cx="6526069" cy="445868"/>
          </a:xfrm>
        </p:grpSpPr>
        <p:sp>
          <p:nvSpPr>
            <p:cNvPr id="46" name="Abgerundetes Rechteck 45">
              <a:extLst>
                <a:ext uri="{FF2B5EF4-FFF2-40B4-BE49-F238E27FC236}">
                  <a16:creationId xmlns:a16="http://schemas.microsoft.com/office/drawing/2014/main" id="{A6FFE6DF-24F8-EDD6-CA1E-9CD72C4039A7}"/>
                </a:ext>
              </a:extLst>
            </p:cNvPr>
            <p:cNvSpPr/>
            <p:nvPr/>
          </p:nvSpPr>
          <p:spPr bwMode="auto">
            <a:xfrm>
              <a:off x="375143" y="3773287"/>
              <a:ext cx="306281" cy="234670"/>
            </a:xfrm>
            <a:prstGeom prst="roundRect">
              <a:avLst/>
            </a:prstGeom>
            <a:solidFill>
              <a:srgbClr val="FFD8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AU" sz="2400" kern="0" dirty="0">
                <a:solidFill>
                  <a:prstClr val="white"/>
                </a:solidFill>
                <a:latin typeface="Arial"/>
                <a:cs typeface="Arial"/>
              </a:endParaRPr>
            </a:p>
          </p:txBody>
        </p:sp>
        <p:sp>
          <p:nvSpPr>
            <p:cNvPr id="63" name="Textfeld 62">
              <a:extLst>
                <a:ext uri="{FF2B5EF4-FFF2-40B4-BE49-F238E27FC236}">
                  <a16:creationId xmlns:a16="http://schemas.microsoft.com/office/drawing/2014/main" id="{6E6278FF-A099-F364-33D5-0A732759E303}"/>
                </a:ext>
              </a:extLst>
            </p:cNvPr>
            <p:cNvSpPr txBox="1"/>
            <p:nvPr/>
          </p:nvSpPr>
          <p:spPr bwMode="auto">
            <a:xfrm>
              <a:off x="712449" y="3745152"/>
              <a:ext cx="4881385" cy="284742"/>
            </a:xfrm>
            <a:prstGeom prst="rect">
              <a:avLst/>
            </a:prstGeom>
          </p:spPr>
          <p:txBody>
            <a:bodyPr wrap="none" rtlCol="0">
              <a:spAutoFit/>
            </a:bodyPr>
            <a:lstStyle/>
            <a:p>
              <a:pPr defTabSz="609585"/>
              <a:r>
                <a:rPr lang="en-AU" sz="1867" kern="0" dirty="0" err="1">
                  <a:solidFill>
                    <a:prstClr val="black"/>
                  </a:solidFill>
                  <a:latin typeface="Arial"/>
                  <a:cs typeface="Arial"/>
                </a:rPr>
                <a:t>InterLAC</a:t>
              </a:r>
              <a:r>
                <a:rPr lang="en-AU" sz="1867" kern="0" dirty="0">
                  <a:solidFill>
                    <a:prstClr val="black"/>
                  </a:solidFill>
                  <a:latin typeface="Arial"/>
                  <a:cs typeface="Arial"/>
                </a:rPr>
                <a:t>			p - min. Xe beams, medium intensity</a:t>
              </a:r>
            </a:p>
          </p:txBody>
        </p:sp>
        <p:sp>
          <p:nvSpPr>
            <p:cNvPr id="83" name="Abgerundetes Rechteck 82">
              <a:extLst>
                <a:ext uri="{FF2B5EF4-FFF2-40B4-BE49-F238E27FC236}">
                  <a16:creationId xmlns:a16="http://schemas.microsoft.com/office/drawing/2014/main" id="{443E3DA0-7EF9-A4CD-B33F-4803820268B4}"/>
                </a:ext>
              </a:extLst>
            </p:cNvPr>
            <p:cNvSpPr/>
            <p:nvPr/>
          </p:nvSpPr>
          <p:spPr bwMode="auto">
            <a:xfrm>
              <a:off x="246133" y="3680286"/>
              <a:ext cx="6526069" cy="445868"/>
            </a:xfrm>
            <a:prstGeom prst="round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AU" sz="2400" kern="0">
                <a:solidFill>
                  <a:prstClr val="white"/>
                </a:solidFill>
                <a:latin typeface="Arial"/>
                <a:cs typeface="Arial"/>
              </a:endParaRPr>
            </a:p>
          </p:txBody>
        </p:sp>
      </p:grpSp>
      <p:grpSp>
        <p:nvGrpSpPr>
          <p:cNvPr id="89" name="Gruppieren 88">
            <a:extLst>
              <a:ext uri="{FF2B5EF4-FFF2-40B4-BE49-F238E27FC236}">
                <a16:creationId xmlns:a16="http://schemas.microsoft.com/office/drawing/2014/main" id="{174A2263-3C55-24FF-5B68-E12DBEDE9C1E}"/>
              </a:ext>
            </a:extLst>
          </p:cNvPr>
          <p:cNvGrpSpPr/>
          <p:nvPr/>
        </p:nvGrpSpPr>
        <p:grpSpPr>
          <a:xfrm>
            <a:off x="272758" y="5193255"/>
            <a:ext cx="8701425" cy="594491"/>
            <a:chOff x="246132" y="4135526"/>
            <a:chExt cx="6526069" cy="445868"/>
          </a:xfrm>
        </p:grpSpPr>
        <p:sp>
          <p:nvSpPr>
            <p:cNvPr id="47" name="Abgerundetes Rechteck 46">
              <a:extLst>
                <a:ext uri="{FF2B5EF4-FFF2-40B4-BE49-F238E27FC236}">
                  <a16:creationId xmlns:a16="http://schemas.microsoft.com/office/drawing/2014/main" id="{E80EE072-770E-9274-9721-F4F852C148B4}"/>
                </a:ext>
              </a:extLst>
            </p:cNvPr>
            <p:cNvSpPr/>
            <p:nvPr/>
          </p:nvSpPr>
          <p:spPr bwMode="auto">
            <a:xfrm>
              <a:off x="374818" y="4210326"/>
              <a:ext cx="306281" cy="235991"/>
            </a:xfrm>
            <a:prstGeom prst="roundRect">
              <a:avLst/>
            </a:prstGeom>
            <a:solidFill>
              <a:srgbClr val="00C8C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AU" sz="2400" kern="0" dirty="0">
                <a:solidFill>
                  <a:prstClr val="white"/>
                </a:solidFill>
                <a:latin typeface="Arial"/>
                <a:cs typeface="Arial"/>
              </a:endParaRPr>
            </a:p>
          </p:txBody>
        </p:sp>
        <p:sp>
          <p:nvSpPr>
            <p:cNvPr id="64" name="Textfeld 63">
              <a:extLst>
                <a:ext uri="{FF2B5EF4-FFF2-40B4-BE49-F238E27FC236}">
                  <a16:creationId xmlns:a16="http://schemas.microsoft.com/office/drawing/2014/main" id="{C5CBAEF2-0C83-80B2-DA10-88A36A0B075E}"/>
                </a:ext>
              </a:extLst>
            </p:cNvPr>
            <p:cNvSpPr txBox="1"/>
            <p:nvPr/>
          </p:nvSpPr>
          <p:spPr bwMode="auto">
            <a:xfrm>
              <a:off x="712449" y="4203394"/>
              <a:ext cx="5748209" cy="284742"/>
            </a:xfrm>
            <a:prstGeom prst="rect">
              <a:avLst/>
            </a:prstGeom>
          </p:spPr>
          <p:txBody>
            <a:bodyPr wrap="none" rtlCol="0">
              <a:spAutoFit/>
            </a:bodyPr>
            <a:lstStyle/>
            <a:p>
              <a:pPr defTabSz="609585"/>
              <a:r>
                <a:rPr lang="en-AU" sz="1867" kern="0" dirty="0">
                  <a:solidFill>
                    <a:prstClr val="black"/>
                  </a:solidFill>
                  <a:latin typeface="Arial"/>
                  <a:cs typeface="Arial"/>
                </a:rPr>
                <a:t>UNILAC			p – U beams, high intensity </a:t>
              </a:r>
              <a:r>
                <a:rPr lang="en-AU" sz="1333" kern="0" dirty="0">
                  <a:solidFill>
                    <a:prstClr val="black"/>
                  </a:solidFill>
                  <a:latin typeface="Arial"/>
                  <a:cs typeface="Arial"/>
                </a:rPr>
                <a:t>(only short pulse operation)</a:t>
              </a:r>
            </a:p>
          </p:txBody>
        </p:sp>
        <p:sp>
          <p:nvSpPr>
            <p:cNvPr id="86" name="Abgerundetes Rechteck 85">
              <a:extLst>
                <a:ext uri="{FF2B5EF4-FFF2-40B4-BE49-F238E27FC236}">
                  <a16:creationId xmlns:a16="http://schemas.microsoft.com/office/drawing/2014/main" id="{5275ABC6-140D-F280-20B5-4CBDD7AA2D06}"/>
                </a:ext>
              </a:extLst>
            </p:cNvPr>
            <p:cNvSpPr/>
            <p:nvPr/>
          </p:nvSpPr>
          <p:spPr bwMode="auto">
            <a:xfrm>
              <a:off x="246132" y="4135526"/>
              <a:ext cx="6526069" cy="445868"/>
            </a:xfrm>
            <a:prstGeom prst="round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AU" sz="2400" kern="0">
                <a:solidFill>
                  <a:prstClr val="white"/>
                </a:solidFill>
                <a:latin typeface="Arial"/>
                <a:cs typeface="Arial"/>
              </a:endParaRPr>
            </a:p>
          </p:txBody>
        </p:sp>
      </p:grpSp>
      <p:grpSp>
        <p:nvGrpSpPr>
          <p:cNvPr id="88" name="Gruppieren 87">
            <a:extLst>
              <a:ext uri="{FF2B5EF4-FFF2-40B4-BE49-F238E27FC236}">
                <a16:creationId xmlns:a16="http://schemas.microsoft.com/office/drawing/2014/main" id="{7F5195AD-B04E-B9F8-C563-0D12543E1650}"/>
              </a:ext>
            </a:extLst>
          </p:cNvPr>
          <p:cNvGrpSpPr/>
          <p:nvPr/>
        </p:nvGrpSpPr>
        <p:grpSpPr>
          <a:xfrm>
            <a:off x="272758" y="5902589"/>
            <a:ext cx="8701425" cy="594490"/>
            <a:chOff x="246132" y="4468507"/>
            <a:chExt cx="6526069" cy="445868"/>
          </a:xfrm>
        </p:grpSpPr>
        <p:sp>
          <p:nvSpPr>
            <p:cNvPr id="54" name="Abgerundetes Rechteck 53">
              <a:extLst>
                <a:ext uri="{FF2B5EF4-FFF2-40B4-BE49-F238E27FC236}">
                  <a16:creationId xmlns:a16="http://schemas.microsoft.com/office/drawing/2014/main" id="{2FF792D6-60F0-4A79-AE90-D9AC45E1EBF4}"/>
                </a:ext>
              </a:extLst>
            </p:cNvPr>
            <p:cNvSpPr/>
            <p:nvPr/>
          </p:nvSpPr>
          <p:spPr bwMode="auto">
            <a:xfrm>
              <a:off x="374817" y="4573446"/>
              <a:ext cx="306281" cy="235991"/>
            </a:xfrm>
            <a:prstGeom prst="roundRect">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AU" sz="2400" kern="0">
                <a:solidFill>
                  <a:prstClr val="white"/>
                </a:solidFill>
                <a:latin typeface="Arial"/>
                <a:cs typeface="Arial"/>
              </a:endParaRPr>
            </a:p>
          </p:txBody>
        </p:sp>
        <p:sp>
          <p:nvSpPr>
            <p:cNvPr id="65" name="Textfeld 64">
              <a:extLst>
                <a:ext uri="{FF2B5EF4-FFF2-40B4-BE49-F238E27FC236}">
                  <a16:creationId xmlns:a16="http://schemas.microsoft.com/office/drawing/2014/main" id="{A227708C-2309-D2CA-8706-442844366126}"/>
                </a:ext>
              </a:extLst>
            </p:cNvPr>
            <p:cNvSpPr txBox="1"/>
            <p:nvPr/>
          </p:nvSpPr>
          <p:spPr bwMode="auto">
            <a:xfrm>
              <a:off x="699366" y="4542344"/>
              <a:ext cx="5541477" cy="284742"/>
            </a:xfrm>
            <a:prstGeom prst="rect">
              <a:avLst/>
            </a:prstGeom>
          </p:spPr>
          <p:txBody>
            <a:bodyPr wrap="square" rtlCol="0">
              <a:spAutoFit/>
            </a:bodyPr>
            <a:lstStyle/>
            <a:p>
              <a:pPr defTabSz="609585"/>
              <a:r>
                <a:rPr lang="en-AU" sz="1867" kern="0" dirty="0">
                  <a:solidFill>
                    <a:prstClr val="black"/>
                  </a:solidFill>
                  <a:latin typeface="Arial"/>
                  <a:cs typeface="Arial"/>
                </a:rPr>
                <a:t>UNILAC + HELIAC	full operation</a:t>
              </a:r>
            </a:p>
          </p:txBody>
        </p:sp>
        <p:sp>
          <p:nvSpPr>
            <p:cNvPr id="87" name="Abgerundetes Rechteck 86">
              <a:extLst>
                <a:ext uri="{FF2B5EF4-FFF2-40B4-BE49-F238E27FC236}">
                  <a16:creationId xmlns:a16="http://schemas.microsoft.com/office/drawing/2014/main" id="{683A55C3-A065-EC96-BF1D-1B75168C7922}"/>
                </a:ext>
              </a:extLst>
            </p:cNvPr>
            <p:cNvSpPr/>
            <p:nvPr/>
          </p:nvSpPr>
          <p:spPr bwMode="auto">
            <a:xfrm>
              <a:off x="246132" y="4468507"/>
              <a:ext cx="6526069" cy="445868"/>
            </a:xfrm>
            <a:prstGeom prst="roundRect">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AU" sz="2400" kern="0">
                <a:solidFill>
                  <a:prstClr val="white"/>
                </a:solidFill>
                <a:latin typeface="Arial"/>
                <a:cs typeface="Arial"/>
              </a:endParaRPr>
            </a:p>
          </p:txBody>
        </p:sp>
      </p:grpSp>
    </p:spTree>
    <p:extLst>
      <p:ext uri="{BB962C8B-B14F-4D97-AF65-F5344CB8AC3E}">
        <p14:creationId xmlns:p14="http://schemas.microsoft.com/office/powerpoint/2010/main" val="1587717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38E97-9B8E-14D6-62DF-E25BCA64063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BB5895A-5244-1D2C-1DAF-12254E8E08E5}"/>
              </a:ext>
            </a:extLst>
          </p:cNvPr>
          <p:cNvSpPr>
            <a:spLocks noGrp="1"/>
          </p:cNvSpPr>
          <p:nvPr>
            <p:ph type="title"/>
          </p:nvPr>
        </p:nvSpPr>
        <p:spPr>
          <a:xfrm>
            <a:off x="1138240" y="211200"/>
            <a:ext cx="9840213" cy="787557"/>
          </a:xfrm>
        </p:spPr>
        <p:txBody>
          <a:bodyPr/>
          <a:lstStyle/>
          <a:p>
            <a:r>
              <a:rPr lang="en-GB" sz="2667" dirty="0"/>
              <a:t> NUSTAR &gt;640 members (449 with PhD) (without Russia)</a:t>
            </a:r>
            <a:endParaRPr lang="en-GB" sz="2667" dirty="0">
              <a:solidFill>
                <a:srgbClr val="C00000"/>
              </a:solidFill>
            </a:endParaRPr>
          </a:p>
        </p:txBody>
      </p:sp>
      <p:sp>
        <p:nvSpPr>
          <p:cNvPr id="3" name="Textfeld 2">
            <a:extLst>
              <a:ext uri="{FF2B5EF4-FFF2-40B4-BE49-F238E27FC236}">
                <a16:creationId xmlns:a16="http://schemas.microsoft.com/office/drawing/2014/main" id="{E281E259-BC5A-9EED-625F-EDB9A93C3B5D}"/>
              </a:ext>
            </a:extLst>
          </p:cNvPr>
          <p:cNvSpPr txBox="1"/>
          <p:nvPr/>
        </p:nvSpPr>
        <p:spPr>
          <a:xfrm>
            <a:off x="173962" y="6976176"/>
            <a:ext cx="3611485" cy="1200329"/>
          </a:xfrm>
          <a:prstGeom prst="rect">
            <a:avLst/>
          </a:prstGeom>
          <a:noFill/>
        </p:spPr>
        <p:txBody>
          <a:bodyPr wrap="square" rtlCol="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Arial" charset="0"/>
                <a:ea typeface="+mn-ea"/>
                <a:cs typeface="+mn-cs"/>
              </a:rPr>
              <a:t>&gt;640 </a:t>
            </a:r>
            <a:r>
              <a:rPr kumimoji="0" lang="en-GB" sz="2400" b="0" i="0" u="none" strike="noStrike" kern="1200" cap="none" spc="0" normalizeH="0" baseline="0" noProof="0" dirty="0">
                <a:ln>
                  <a:noFill/>
                </a:ln>
                <a:solidFill>
                  <a:srgbClr val="000000"/>
                </a:solidFill>
                <a:effectLst/>
                <a:uLnTx/>
                <a:uFillTx/>
                <a:latin typeface="Arial" charset="0"/>
                <a:ea typeface="+mn-ea"/>
                <a:cs typeface="+mn-cs"/>
              </a:rPr>
              <a:t>NUSTAR members</a:t>
            </a:r>
            <a:endParaRPr kumimoji="0" lang="en-GB" sz="24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377"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charset="0"/>
                <a:ea typeface="+mn-ea"/>
                <a:cs typeface="+mn-cs"/>
              </a:rPr>
              <a:t>(incl. students, engineers)</a:t>
            </a:r>
          </a:p>
        </p:txBody>
      </p:sp>
      <p:sp>
        <p:nvSpPr>
          <p:cNvPr id="19" name="Textfeld 18">
            <a:extLst>
              <a:ext uri="{FF2B5EF4-FFF2-40B4-BE49-F238E27FC236}">
                <a16:creationId xmlns:a16="http://schemas.microsoft.com/office/drawing/2014/main" id="{53562C71-3E85-5675-83DE-5E52E4611672}"/>
              </a:ext>
            </a:extLst>
          </p:cNvPr>
          <p:cNvSpPr txBox="1"/>
          <p:nvPr/>
        </p:nvSpPr>
        <p:spPr>
          <a:xfrm>
            <a:off x="-2526051" y="6320226"/>
            <a:ext cx="2339102" cy="369332"/>
          </a:xfrm>
          <a:prstGeom prst="rect">
            <a:avLst/>
          </a:prstGeom>
          <a:noFill/>
        </p:spPr>
        <p:txBody>
          <a:bodyPr wrap="none" rtlCol="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dirty="0">
                <a:ln>
                  <a:noFill/>
                </a:ln>
                <a:solidFill>
                  <a:srgbClr val="000000"/>
                </a:solidFill>
                <a:effectLst/>
                <a:uLnTx/>
                <a:uFillTx/>
                <a:latin typeface="Arial" charset="0"/>
                <a:ea typeface="+mn-ea"/>
                <a:cs typeface="+mn-cs"/>
              </a:rPr>
              <a:t>Status: Sep 28, 2025</a:t>
            </a:r>
          </a:p>
        </p:txBody>
      </p:sp>
      <p:pic>
        <p:nvPicPr>
          <p:cNvPr id="25" name="Picture 24" descr="NUSTAR-Logo">
            <a:extLst>
              <a:ext uri="{FF2B5EF4-FFF2-40B4-BE49-F238E27FC236}">
                <a16:creationId xmlns:a16="http://schemas.microsoft.com/office/drawing/2014/main" id="{C1E2727F-794A-E419-072F-B3649C204EE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9" y="297"/>
            <a:ext cx="1279999" cy="9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7" descr="FAIR_farb_RGB_3cm">
            <a:extLst>
              <a:ext uri="{FF2B5EF4-FFF2-40B4-BE49-F238E27FC236}">
                <a16:creationId xmlns:a16="http://schemas.microsoft.com/office/drawing/2014/main" id="{646BA840-EF40-96E1-3262-867A2A2FD70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992000" y="24000"/>
            <a:ext cx="1185333" cy="93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1">
            <a:extLst>
              <a:ext uri="{FF2B5EF4-FFF2-40B4-BE49-F238E27FC236}">
                <a16:creationId xmlns:a16="http://schemas.microsoft.com/office/drawing/2014/main" id="{5457DCDB-B3AC-BCC7-6379-18B3646A744E}"/>
              </a:ext>
            </a:extLst>
          </p:cNvPr>
          <p:cNvSpPr txBox="1"/>
          <p:nvPr/>
        </p:nvSpPr>
        <p:spPr>
          <a:xfrm>
            <a:off x="6573274" y="7092524"/>
            <a:ext cx="4405179" cy="1754326"/>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&gt; 1000 listed “interested” scientists</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36699"/>
                </a:solidFill>
                <a:effectLst/>
                <a:uLnTx/>
                <a:uFillTx/>
                <a:latin typeface="Arial"/>
                <a:ea typeface="+mn-ea"/>
                <a:cs typeface="+mn-cs"/>
              </a:rPr>
              <a:t>&gt;   640 registered members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36699"/>
                </a:solidFill>
                <a:effectLst/>
                <a:uLnTx/>
                <a:uFillTx/>
                <a:latin typeface="Arial"/>
                <a:ea typeface="+mn-ea"/>
                <a:cs typeface="+mn-cs"/>
              </a:rPr>
              <a:t>	(incl. students, etc.)</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900CC"/>
                </a:solidFill>
                <a:effectLst/>
                <a:uLnTx/>
                <a:uFillTx/>
                <a:latin typeface="Arial"/>
                <a:ea typeface="+mn-ea"/>
                <a:cs typeface="+mn-cs"/>
              </a:rPr>
              <a:t>~   449 senior members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900CC"/>
                </a:solidFill>
                <a:effectLst/>
                <a:uLnTx/>
                <a:uFillTx/>
                <a:latin typeface="Arial"/>
                <a:ea typeface="+mn-ea"/>
                <a:cs typeface="+mn-cs"/>
              </a:rPr>
              <a:t>	(PhD holders w/o Russia)</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9900"/>
                </a:solidFill>
                <a:effectLst/>
                <a:uLnTx/>
                <a:uFillTx/>
                <a:latin typeface="Arial"/>
                <a:ea typeface="+mn-ea"/>
                <a:cs typeface="+mn-cs"/>
              </a:rPr>
              <a:t>&gt;   140 institutes from 35 countries</a:t>
            </a:r>
          </a:p>
        </p:txBody>
      </p:sp>
      <p:sp>
        <p:nvSpPr>
          <p:cNvPr id="32" name="Ellipse 31">
            <a:extLst>
              <a:ext uri="{FF2B5EF4-FFF2-40B4-BE49-F238E27FC236}">
                <a16:creationId xmlns:a16="http://schemas.microsoft.com/office/drawing/2014/main" id="{D7EB5839-6D96-86CE-06BF-470974179CF2}"/>
              </a:ext>
            </a:extLst>
          </p:cNvPr>
          <p:cNvSpPr>
            <a:spLocks noChangeAspect="1"/>
          </p:cNvSpPr>
          <p:nvPr/>
        </p:nvSpPr>
        <p:spPr>
          <a:xfrm>
            <a:off x="-470577" y="3240886"/>
            <a:ext cx="2761200" cy="2761200"/>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3200" b="1" i="0" u="none" strike="noStrike" kern="0" cap="none" spc="0" normalizeH="0" baseline="0" noProof="0" dirty="0">
                <a:ln>
                  <a:noFill/>
                </a:ln>
                <a:solidFill>
                  <a:prstClr val="white"/>
                </a:solidFill>
                <a:effectLst/>
                <a:uLnTx/>
                <a:uFillTx/>
                <a:latin typeface="Calibri" panose="020F0502020204030204"/>
                <a:ea typeface="+mn-ea"/>
                <a:cs typeface="+mn-cs"/>
              </a:rPr>
              <a:t>Super-FRS</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3200" b="1" i="0" u="none" strike="noStrike" kern="0" cap="none" spc="0" normalizeH="0" baseline="0" noProof="0" dirty="0">
                <a:ln>
                  <a:noFill/>
                </a:ln>
                <a:solidFill>
                  <a:prstClr val="white"/>
                </a:solidFill>
                <a:effectLst/>
                <a:uLnTx/>
                <a:uFillTx/>
                <a:latin typeface="Calibri" panose="020F0502020204030204"/>
                <a:ea typeface="+mn-ea"/>
                <a:cs typeface="+mn-cs"/>
              </a:rPr>
              <a:t>EC</a:t>
            </a:r>
          </a:p>
        </p:txBody>
      </p:sp>
      <p:grpSp>
        <p:nvGrpSpPr>
          <p:cNvPr id="7" name="Group 6">
            <a:extLst>
              <a:ext uri="{FF2B5EF4-FFF2-40B4-BE49-F238E27FC236}">
                <a16:creationId xmlns:a16="http://schemas.microsoft.com/office/drawing/2014/main" id="{5B39DBD8-3A74-C468-6A61-EE28BDDCDB5F}"/>
              </a:ext>
            </a:extLst>
          </p:cNvPr>
          <p:cNvGrpSpPr/>
          <p:nvPr/>
        </p:nvGrpSpPr>
        <p:grpSpPr>
          <a:xfrm>
            <a:off x="354964" y="1628250"/>
            <a:ext cx="6614506" cy="4926193"/>
            <a:chOff x="1138240" y="1613805"/>
            <a:chExt cx="6614506" cy="4926193"/>
          </a:xfrm>
        </p:grpSpPr>
        <p:sp>
          <p:nvSpPr>
            <p:cNvPr id="31" name="Ellipse 30">
              <a:extLst>
                <a:ext uri="{FF2B5EF4-FFF2-40B4-BE49-F238E27FC236}">
                  <a16:creationId xmlns:a16="http://schemas.microsoft.com/office/drawing/2014/main" id="{9BDEE3BE-6D10-69BD-106D-CE6508E57665}"/>
                </a:ext>
              </a:extLst>
            </p:cNvPr>
            <p:cNvSpPr>
              <a:spLocks noChangeAspect="1"/>
            </p:cNvSpPr>
            <p:nvPr/>
          </p:nvSpPr>
          <p:spPr>
            <a:xfrm>
              <a:off x="5115428" y="4876798"/>
              <a:ext cx="2222631" cy="1663200"/>
            </a:xfrm>
            <a:prstGeom prst="ellipse">
              <a:avLst/>
            </a:prstGeom>
            <a:solidFill>
              <a:schemeClr val="tx2">
                <a:lumMod val="60000"/>
                <a:lumOff val="40000"/>
              </a:schemeClr>
            </a:solidFill>
            <a:ln w="28575" cap="flat" cmpd="sng" algn="ctr">
              <a:solidFill>
                <a:srgbClr val="5B9BD5">
                  <a:shade val="50000"/>
                </a:srgbClr>
              </a:solidFill>
              <a:prstDash val="dash"/>
              <a:miter lim="800000"/>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2133" b="1" i="0" u="none" strike="noStrike" kern="0" cap="none" spc="0" normalizeH="0" baseline="0" noProof="0" dirty="0">
                  <a:ln>
                    <a:noFill/>
                  </a:ln>
                  <a:solidFill>
                    <a:prstClr val="white"/>
                  </a:solidFill>
                  <a:effectLst/>
                  <a:uLnTx/>
                  <a:uFillTx/>
                  <a:latin typeface="Calibri" panose="020F0502020204030204"/>
                  <a:ea typeface="+mn-ea"/>
                  <a:cs typeface="+mn-cs"/>
                </a:rPr>
                <a:t>SHE</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2133" b="0" i="0" u="none" strike="noStrike" kern="0" cap="none" spc="0" normalizeH="0" baseline="0" noProof="0" dirty="0">
                  <a:ln>
                    <a:noFill/>
                  </a:ln>
                  <a:solidFill>
                    <a:prstClr val="white"/>
                  </a:solidFill>
                  <a:effectLst/>
                  <a:uLnTx/>
                  <a:uFillTx/>
                  <a:latin typeface="Calibri" panose="020F0502020204030204"/>
                  <a:ea typeface="+mn-ea"/>
                  <a:cs typeface="+mn-cs"/>
                </a:rPr>
                <a:t>67</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2800" b="1" i="0" u="none" strike="noStrike" kern="0" cap="none" spc="0" normalizeH="0" baseline="0" noProof="0" dirty="0">
                  <a:ln>
                    <a:noFill/>
                  </a:ln>
                  <a:solidFill>
                    <a:srgbClr val="FFFF00"/>
                  </a:solidFill>
                  <a:effectLst/>
                  <a:uLnTx/>
                  <a:uFillTx/>
                  <a:latin typeface="Calibri" panose="020F0502020204030204"/>
                  <a:ea typeface="+mn-ea"/>
                  <a:cs typeface="+mn-cs"/>
                </a:rPr>
                <a:t>Herzberg</a:t>
              </a:r>
              <a:endParaRPr kumimoji="0" lang="de-DE" sz="2400" b="1" i="0" u="none" strike="noStrike" kern="0" cap="none" spc="0" normalizeH="0" baseline="0" noProof="0" dirty="0">
                <a:ln>
                  <a:noFill/>
                </a:ln>
                <a:solidFill>
                  <a:srgbClr val="FFFF00"/>
                </a:solidFill>
                <a:effectLst/>
                <a:uLnTx/>
                <a:uFillTx/>
                <a:latin typeface="Calibri" panose="020F0502020204030204"/>
                <a:ea typeface="+mn-ea"/>
                <a:cs typeface="+mn-cs"/>
              </a:endParaRPr>
            </a:p>
          </p:txBody>
        </p:sp>
        <p:sp>
          <p:nvSpPr>
            <p:cNvPr id="33" name="Ellipse 32">
              <a:extLst>
                <a:ext uri="{FF2B5EF4-FFF2-40B4-BE49-F238E27FC236}">
                  <a16:creationId xmlns:a16="http://schemas.microsoft.com/office/drawing/2014/main" id="{CB488DE6-BA62-2D8D-1C1D-085830B3364F}"/>
                </a:ext>
              </a:extLst>
            </p:cNvPr>
            <p:cNvSpPr>
              <a:spLocks noChangeAspect="1"/>
            </p:cNvSpPr>
            <p:nvPr/>
          </p:nvSpPr>
          <p:spPr>
            <a:xfrm>
              <a:off x="1979705" y="1613805"/>
              <a:ext cx="3006000" cy="3006000"/>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3733" b="1" i="0" u="none" strike="noStrike" kern="0" cap="none" spc="0" normalizeH="0" baseline="0" noProof="0" dirty="0">
                  <a:ln>
                    <a:noFill/>
                  </a:ln>
                  <a:solidFill>
                    <a:prstClr val="white"/>
                  </a:solidFill>
                  <a:effectLst/>
                  <a:uLnTx/>
                  <a:uFillTx/>
                  <a:latin typeface="Calibri" panose="020F0502020204030204"/>
                  <a:ea typeface="+mn-ea"/>
                  <a:cs typeface="+mn-cs"/>
                </a:rPr>
                <a:t>R</a:t>
              </a:r>
              <a:r>
                <a:rPr kumimoji="0" lang="de-DE" sz="3733" b="1" i="0" u="none" strike="noStrike" kern="0" cap="none" spc="0" normalizeH="0" baseline="30000" noProof="0" dirty="0">
                  <a:ln>
                    <a:noFill/>
                  </a:ln>
                  <a:solidFill>
                    <a:prstClr val="white"/>
                  </a:solidFill>
                  <a:effectLst/>
                  <a:uLnTx/>
                  <a:uFillTx/>
                  <a:latin typeface="Calibri" panose="020F0502020204030204"/>
                  <a:ea typeface="+mn-ea"/>
                  <a:cs typeface="+mn-cs"/>
                </a:rPr>
                <a:t>3</a:t>
              </a:r>
              <a:r>
                <a:rPr kumimoji="0" lang="de-DE" sz="3733" b="1" i="0" u="none" strike="noStrike" kern="0" cap="none" spc="0" normalizeH="0" baseline="0" noProof="0" dirty="0">
                  <a:ln>
                    <a:noFill/>
                  </a:ln>
                  <a:solidFill>
                    <a:prstClr val="white"/>
                  </a:solidFill>
                  <a:effectLst/>
                  <a:uLnTx/>
                  <a:uFillTx/>
                  <a:latin typeface="Calibri" panose="020F0502020204030204"/>
                  <a:ea typeface="+mn-ea"/>
                  <a:cs typeface="+mn-cs"/>
                </a:rPr>
                <a:t>B</a:t>
              </a:r>
            </a:p>
          </p:txBody>
        </p:sp>
        <p:sp>
          <p:nvSpPr>
            <p:cNvPr id="34" name="Ellipse 33">
              <a:extLst>
                <a:ext uri="{FF2B5EF4-FFF2-40B4-BE49-F238E27FC236}">
                  <a16:creationId xmlns:a16="http://schemas.microsoft.com/office/drawing/2014/main" id="{FC80416E-CF98-D7E4-6308-4200974AD215}"/>
                </a:ext>
              </a:extLst>
            </p:cNvPr>
            <p:cNvSpPr>
              <a:spLocks noChangeAspect="1"/>
            </p:cNvSpPr>
            <p:nvPr/>
          </p:nvSpPr>
          <p:spPr>
            <a:xfrm>
              <a:off x="4627946" y="2111553"/>
              <a:ext cx="3124800" cy="3124800"/>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3733" b="1" i="0" u="none" strike="noStrike" kern="0" cap="none" spc="0" normalizeH="0" baseline="0" noProof="0" dirty="0">
                  <a:ln>
                    <a:noFill/>
                  </a:ln>
                  <a:solidFill>
                    <a:prstClr val="white"/>
                  </a:solidFill>
                  <a:effectLst/>
                  <a:uLnTx/>
                  <a:uFillTx/>
                  <a:latin typeface="Calibri" panose="020F0502020204030204"/>
                  <a:ea typeface="+mn-ea"/>
                  <a:cs typeface="+mn-cs"/>
                </a:rPr>
                <a:t>HISPEC/ DESPEC</a:t>
              </a:r>
            </a:p>
          </p:txBody>
        </p:sp>
        <p:sp>
          <p:nvSpPr>
            <p:cNvPr id="35" name="Ellipse 34">
              <a:extLst>
                <a:ext uri="{FF2B5EF4-FFF2-40B4-BE49-F238E27FC236}">
                  <a16:creationId xmlns:a16="http://schemas.microsoft.com/office/drawing/2014/main" id="{348D7110-164E-D46B-C98B-777264931726}"/>
                </a:ext>
              </a:extLst>
            </p:cNvPr>
            <p:cNvSpPr>
              <a:spLocks noChangeAspect="1"/>
            </p:cNvSpPr>
            <p:nvPr/>
          </p:nvSpPr>
          <p:spPr>
            <a:xfrm>
              <a:off x="4027245" y="3900537"/>
              <a:ext cx="1407600" cy="1407600"/>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2000" b="1" i="0" u="none" strike="noStrike" kern="0" cap="none" spc="0" normalizeH="0" baseline="0" noProof="0" dirty="0">
                  <a:ln>
                    <a:noFill/>
                  </a:ln>
                  <a:solidFill>
                    <a:prstClr val="white"/>
                  </a:solidFill>
                  <a:effectLst/>
                  <a:uLnTx/>
                  <a:uFillTx/>
                  <a:latin typeface="Calibri" panose="020F0502020204030204"/>
                  <a:ea typeface="+mn-ea"/>
                  <a:cs typeface="+mn-cs"/>
                </a:rPr>
                <a:t>MATS</a:t>
              </a:r>
            </a:p>
          </p:txBody>
        </p:sp>
        <p:sp>
          <p:nvSpPr>
            <p:cNvPr id="36" name="Ellipse 35">
              <a:extLst>
                <a:ext uri="{FF2B5EF4-FFF2-40B4-BE49-F238E27FC236}">
                  <a16:creationId xmlns:a16="http://schemas.microsoft.com/office/drawing/2014/main" id="{562F77DB-2966-B096-E512-9B741305545C}"/>
                </a:ext>
              </a:extLst>
            </p:cNvPr>
            <p:cNvSpPr>
              <a:spLocks noChangeAspect="1"/>
            </p:cNvSpPr>
            <p:nvPr/>
          </p:nvSpPr>
          <p:spPr>
            <a:xfrm>
              <a:off x="2595891" y="4276563"/>
              <a:ext cx="1746000" cy="1746000"/>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prstClr val="white"/>
                  </a:solidFill>
                  <a:effectLst/>
                  <a:uLnTx/>
                  <a:uFillTx/>
                  <a:latin typeface="Calibri" panose="020F0502020204030204"/>
                  <a:ea typeface="+mn-ea"/>
                  <a:cs typeface="+mn-cs"/>
                </a:rPr>
                <a:t>ILIMA</a:t>
              </a:r>
            </a:p>
          </p:txBody>
        </p:sp>
        <p:sp>
          <p:nvSpPr>
            <p:cNvPr id="37" name="Textfeld 36">
              <a:extLst>
                <a:ext uri="{FF2B5EF4-FFF2-40B4-BE49-F238E27FC236}">
                  <a16:creationId xmlns:a16="http://schemas.microsoft.com/office/drawing/2014/main" id="{DD07BCC4-DE38-FC05-1694-A8FB2037B96E}"/>
                </a:ext>
              </a:extLst>
            </p:cNvPr>
            <p:cNvSpPr txBox="1"/>
            <p:nvPr/>
          </p:nvSpPr>
          <p:spPr>
            <a:xfrm>
              <a:off x="2978679" y="3268017"/>
              <a:ext cx="1556012" cy="954107"/>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prstClr val="white"/>
                  </a:solidFill>
                  <a:effectLst/>
                  <a:uLnTx/>
                  <a:uFillTx/>
                  <a:latin typeface="Calibri" panose="020F0502020204030204"/>
                  <a:ea typeface="+mn-ea"/>
                  <a:cs typeface="+mn-cs"/>
                </a:rPr>
                <a:t>219</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srgbClr val="FFFF00"/>
                  </a:solidFill>
                  <a:effectLst/>
                  <a:uLnTx/>
                  <a:uFillTx/>
                  <a:latin typeface="Calibri" panose="020F0502020204030204"/>
                  <a:ea typeface="+mn-ea"/>
                  <a:cs typeface="+mn-cs"/>
                </a:rPr>
                <a:t>Petri</a:t>
              </a:r>
            </a:p>
          </p:txBody>
        </p:sp>
        <p:sp>
          <p:nvSpPr>
            <p:cNvPr id="38" name="Textfeld 37">
              <a:extLst>
                <a:ext uri="{FF2B5EF4-FFF2-40B4-BE49-F238E27FC236}">
                  <a16:creationId xmlns:a16="http://schemas.microsoft.com/office/drawing/2014/main" id="{7627023F-1CBE-043A-859A-1D476A27AE2D}"/>
                </a:ext>
              </a:extLst>
            </p:cNvPr>
            <p:cNvSpPr txBox="1"/>
            <p:nvPr/>
          </p:nvSpPr>
          <p:spPr>
            <a:xfrm>
              <a:off x="5868376" y="4136925"/>
              <a:ext cx="651140" cy="461665"/>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C5E0B4"/>
                  </a:solidFill>
                  <a:effectLst/>
                  <a:uLnTx/>
                  <a:uFillTx/>
                  <a:latin typeface="Calibri" panose="020F0502020204030204"/>
                  <a:ea typeface="+mn-ea"/>
                  <a:cs typeface="+mn-cs"/>
                </a:rPr>
                <a:t>237</a:t>
              </a:r>
            </a:p>
          </p:txBody>
        </p:sp>
        <p:sp>
          <p:nvSpPr>
            <p:cNvPr id="39" name="Textfeld 38">
              <a:extLst>
                <a:ext uri="{FF2B5EF4-FFF2-40B4-BE49-F238E27FC236}">
                  <a16:creationId xmlns:a16="http://schemas.microsoft.com/office/drawing/2014/main" id="{59CD764B-6E8C-EB08-2C7A-67050AEE5814}"/>
                </a:ext>
              </a:extLst>
            </p:cNvPr>
            <p:cNvSpPr txBox="1"/>
            <p:nvPr/>
          </p:nvSpPr>
          <p:spPr>
            <a:xfrm>
              <a:off x="3234493" y="5249822"/>
              <a:ext cx="495649" cy="461665"/>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70AD47">
                      <a:lumMod val="40000"/>
                      <a:lumOff val="60000"/>
                    </a:srgbClr>
                  </a:solidFill>
                  <a:effectLst/>
                  <a:uLnTx/>
                  <a:uFillTx/>
                  <a:latin typeface="Calibri" panose="020F0502020204030204"/>
                  <a:ea typeface="+mn-ea"/>
                  <a:cs typeface="+mn-cs"/>
                </a:rPr>
                <a:t>74</a:t>
              </a:r>
            </a:p>
          </p:txBody>
        </p:sp>
        <p:sp>
          <p:nvSpPr>
            <p:cNvPr id="40" name="Textfeld 39">
              <a:extLst>
                <a:ext uri="{FF2B5EF4-FFF2-40B4-BE49-F238E27FC236}">
                  <a16:creationId xmlns:a16="http://schemas.microsoft.com/office/drawing/2014/main" id="{42750287-A25A-83F2-9299-169B2487DEAE}"/>
                </a:ext>
              </a:extLst>
            </p:cNvPr>
            <p:cNvSpPr txBox="1"/>
            <p:nvPr/>
          </p:nvSpPr>
          <p:spPr>
            <a:xfrm>
              <a:off x="1138240" y="4965455"/>
              <a:ext cx="651140" cy="461665"/>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70AD47">
                      <a:lumMod val="40000"/>
                      <a:lumOff val="60000"/>
                    </a:srgbClr>
                  </a:solidFill>
                  <a:effectLst/>
                  <a:uLnTx/>
                  <a:uFillTx/>
                  <a:latin typeface="Calibri" panose="020F0502020204030204"/>
                  <a:ea typeface="+mn-ea"/>
                  <a:cs typeface="+mn-cs"/>
                </a:rPr>
                <a:t>185</a:t>
              </a:r>
            </a:p>
          </p:txBody>
        </p:sp>
        <p:sp>
          <p:nvSpPr>
            <p:cNvPr id="41" name="Textfeld 40">
              <a:extLst>
                <a:ext uri="{FF2B5EF4-FFF2-40B4-BE49-F238E27FC236}">
                  <a16:creationId xmlns:a16="http://schemas.microsoft.com/office/drawing/2014/main" id="{CBDC47BC-BEF5-CD40-2FD7-EDE7A38EC608}"/>
                </a:ext>
              </a:extLst>
            </p:cNvPr>
            <p:cNvSpPr txBox="1"/>
            <p:nvPr/>
          </p:nvSpPr>
          <p:spPr>
            <a:xfrm>
              <a:off x="4476828" y="4642130"/>
              <a:ext cx="495649" cy="461665"/>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70AD47">
                      <a:lumMod val="40000"/>
                      <a:lumOff val="60000"/>
                    </a:srgbClr>
                  </a:solidFill>
                  <a:effectLst/>
                  <a:uLnTx/>
                  <a:uFillTx/>
                  <a:latin typeface="Calibri" panose="020F0502020204030204"/>
                  <a:ea typeface="+mn-ea"/>
                  <a:cs typeface="+mn-cs"/>
                </a:rPr>
                <a:t>48</a:t>
              </a:r>
              <a:endParaRPr kumimoji="0" lang="de-DE" sz="2133" b="1" i="0" u="none" strike="noStrike" kern="1200" cap="none" spc="0" normalizeH="0" baseline="0" noProof="0" dirty="0">
                <a:ln>
                  <a:noFill/>
                </a:ln>
                <a:solidFill>
                  <a:srgbClr val="70AD47">
                    <a:lumMod val="40000"/>
                    <a:lumOff val="60000"/>
                  </a:srgbClr>
                </a:solidFill>
                <a:effectLst/>
                <a:uLnTx/>
                <a:uFillTx/>
                <a:latin typeface="Calibri" panose="020F0502020204030204"/>
                <a:ea typeface="+mn-ea"/>
                <a:cs typeface="+mn-cs"/>
              </a:endParaRPr>
            </a:p>
          </p:txBody>
        </p:sp>
        <p:sp>
          <p:nvSpPr>
            <p:cNvPr id="42" name="Ellipse 41">
              <a:extLst>
                <a:ext uri="{FF2B5EF4-FFF2-40B4-BE49-F238E27FC236}">
                  <a16:creationId xmlns:a16="http://schemas.microsoft.com/office/drawing/2014/main" id="{AA03BC9E-4E94-34A1-D8DA-C2EA9A384EE5}"/>
                </a:ext>
              </a:extLst>
            </p:cNvPr>
            <p:cNvSpPr>
              <a:spLocks noChangeAspect="1"/>
            </p:cNvSpPr>
            <p:nvPr/>
          </p:nvSpPr>
          <p:spPr>
            <a:xfrm>
              <a:off x="4093357" y="5062288"/>
              <a:ext cx="1332000" cy="1332000"/>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1867" b="1" i="0" u="none" strike="noStrike" kern="0" cap="none" spc="0" normalizeH="0" baseline="0" noProof="0" dirty="0" err="1">
                  <a:ln>
                    <a:noFill/>
                  </a:ln>
                  <a:solidFill>
                    <a:prstClr val="white"/>
                  </a:solidFill>
                  <a:effectLst/>
                  <a:uLnTx/>
                  <a:uFillTx/>
                  <a:latin typeface="Calibri" panose="020F0502020204030204"/>
                  <a:ea typeface="+mn-ea"/>
                  <a:cs typeface="+mn-cs"/>
                </a:rPr>
                <a:t>LaSpec</a:t>
              </a:r>
              <a:endParaRPr kumimoji="0" lang="de-DE" sz="1867"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3" name="Textfeld 42">
              <a:extLst>
                <a:ext uri="{FF2B5EF4-FFF2-40B4-BE49-F238E27FC236}">
                  <a16:creationId xmlns:a16="http://schemas.microsoft.com/office/drawing/2014/main" id="{2F1187E0-72FB-FF95-2176-850E76EB62A7}"/>
                </a:ext>
              </a:extLst>
            </p:cNvPr>
            <p:cNvSpPr txBox="1"/>
            <p:nvPr/>
          </p:nvSpPr>
          <p:spPr>
            <a:xfrm>
              <a:off x="4280815" y="5062288"/>
              <a:ext cx="1015021" cy="1261884"/>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prstClr val="white"/>
                  </a:solidFill>
                  <a:effectLst/>
                  <a:uLnTx/>
                  <a:uFillTx/>
                  <a:latin typeface="Calibri" panose="020F0502020204030204"/>
                  <a:ea typeface="+mn-ea"/>
                  <a:cs typeface="+mn-cs"/>
                </a:rPr>
                <a:t>43</a:t>
              </a:r>
            </a:p>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de-DE" sz="2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FFFF00"/>
                  </a:solidFill>
                  <a:effectLst/>
                  <a:uLnTx/>
                  <a:uFillTx/>
                  <a:latin typeface="Calibri" panose="020F0502020204030204"/>
                  <a:ea typeface="+mn-ea"/>
                  <a:cs typeface="+mn-cs"/>
                </a:rPr>
                <a:t>Cheal</a:t>
              </a:r>
              <a:endParaRPr kumimoji="0" lang="de-DE" sz="24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7209D207-7D55-DB89-F0A0-493810F8275A}"/>
              </a:ext>
            </a:extLst>
          </p:cNvPr>
          <p:cNvSpPr txBox="1"/>
          <p:nvPr/>
        </p:nvSpPr>
        <p:spPr>
          <a:xfrm>
            <a:off x="5682088" y="6955496"/>
            <a:ext cx="5902578" cy="830997"/>
          </a:xfrm>
          <a:prstGeom prst="rect">
            <a:avLst/>
          </a:prstGeom>
        </p:spPr>
        <p:txBody>
          <a:bodyPr vert="horz"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EXL dormant</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Reactions in rings incorporated into ILIMA</a:t>
            </a:r>
          </a:p>
        </p:txBody>
      </p:sp>
      <p:graphicFrame>
        <p:nvGraphicFramePr>
          <p:cNvPr id="6" name="Diagramm 13">
            <a:extLst>
              <a:ext uri="{FF2B5EF4-FFF2-40B4-BE49-F238E27FC236}">
                <a16:creationId xmlns:a16="http://schemas.microsoft.com/office/drawing/2014/main" id="{4A70336C-09D7-E325-81FC-9EEEF4518DB3}"/>
              </a:ext>
            </a:extLst>
          </p:cNvPr>
          <p:cNvGraphicFramePr>
            <a:graphicFrameLocks/>
          </p:cNvGraphicFramePr>
          <p:nvPr/>
        </p:nvGraphicFramePr>
        <p:xfrm>
          <a:off x="7042266" y="2052385"/>
          <a:ext cx="5784694" cy="4456879"/>
        </p:xfrm>
        <a:graphic>
          <a:graphicData uri="http://schemas.openxmlformats.org/drawingml/2006/chart">
            <c:chart xmlns:c="http://schemas.openxmlformats.org/drawingml/2006/chart" xmlns:r="http://schemas.openxmlformats.org/officeDocument/2006/relationships" r:id="rId5"/>
          </a:graphicData>
        </a:graphic>
      </p:graphicFrame>
      <p:sp>
        <p:nvSpPr>
          <p:cNvPr id="4" name="Textfeld 2">
            <a:extLst>
              <a:ext uri="{FF2B5EF4-FFF2-40B4-BE49-F238E27FC236}">
                <a16:creationId xmlns:a16="http://schemas.microsoft.com/office/drawing/2014/main" id="{97DB7933-158F-BF68-D1DB-4C1CEB7FA971}"/>
              </a:ext>
            </a:extLst>
          </p:cNvPr>
          <p:cNvSpPr txBox="1"/>
          <p:nvPr/>
        </p:nvSpPr>
        <p:spPr>
          <a:xfrm>
            <a:off x="-43058" y="1221388"/>
            <a:ext cx="3611485" cy="830997"/>
          </a:xfrm>
          <a:prstGeom prst="rect">
            <a:avLst/>
          </a:prstGeom>
          <a:noFill/>
        </p:spPr>
        <p:txBody>
          <a:bodyPr wrap="square" rtlCol="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charset="0"/>
                <a:ea typeface="+mn-ea"/>
                <a:cs typeface="+mn-cs"/>
              </a:rPr>
              <a:t>NUSTAR spokesperson: Podolyak</a:t>
            </a:r>
            <a:endParaRPr kumimoji="0" lang="en-GB" sz="24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8725893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38240" y="211200"/>
            <a:ext cx="9840213" cy="787557"/>
          </a:xfrm>
        </p:spPr>
        <p:txBody>
          <a:bodyPr/>
          <a:lstStyle/>
          <a:p>
            <a:r>
              <a:rPr lang="en-GB" sz="2667" dirty="0"/>
              <a:t> NUSTAR &gt;640 members (449 with PhD) (without Russia)</a:t>
            </a:r>
            <a:endParaRPr lang="en-GB" sz="2667" dirty="0">
              <a:solidFill>
                <a:srgbClr val="C00000"/>
              </a:solidFill>
            </a:endParaRPr>
          </a:p>
        </p:txBody>
      </p:sp>
      <p:sp>
        <p:nvSpPr>
          <p:cNvPr id="3" name="Textfeld 2"/>
          <p:cNvSpPr txBox="1"/>
          <p:nvPr/>
        </p:nvSpPr>
        <p:spPr>
          <a:xfrm>
            <a:off x="173962" y="6976176"/>
            <a:ext cx="3611485" cy="1200329"/>
          </a:xfrm>
          <a:prstGeom prst="rect">
            <a:avLst/>
          </a:prstGeom>
          <a:noFill/>
        </p:spPr>
        <p:txBody>
          <a:bodyPr wrap="square" rtlCol="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Arial" charset="0"/>
                <a:ea typeface="+mn-ea"/>
                <a:cs typeface="+mn-cs"/>
              </a:rPr>
              <a:t>&gt;640 </a:t>
            </a:r>
            <a:r>
              <a:rPr kumimoji="0" lang="en-GB" sz="2400" b="0" i="0" u="none" strike="noStrike" kern="1200" cap="none" spc="0" normalizeH="0" baseline="0" noProof="0" dirty="0">
                <a:ln>
                  <a:noFill/>
                </a:ln>
                <a:solidFill>
                  <a:srgbClr val="000000"/>
                </a:solidFill>
                <a:effectLst/>
                <a:uLnTx/>
                <a:uFillTx/>
                <a:latin typeface="Arial" charset="0"/>
                <a:ea typeface="+mn-ea"/>
                <a:cs typeface="+mn-cs"/>
              </a:rPr>
              <a:t>NUSTAR members</a:t>
            </a:r>
            <a:endParaRPr kumimoji="0" lang="en-GB" sz="24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377"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charset="0"/>
                <a:ea typeface="+mn-ea"/>
                <a:cs typeface="+mn-cs"/>
              </a:rPr>
              <a:t>(incl. students, engineers)</a:t>
            </a:r>
          </a:p>
        </p:txBody>
      </p:sp>
      <p:sp>
        <p:nvSpPr>
          <p:cNvPr id="19" name="Textfeld 18"/>
          <p:cNvSpPr txBox="1"/>
          <p:nvPr/>
        </p:nvSpPr>
        <p:spPr>
          <a:xfrm>
            <a:off x="-2526051" y="6320226"/>
            <a:ext cx="2339102" cy="369332"/>
          </a:xfrm>
          <a:prstGeom prst="rect">
            <a:avLst/>
          </a:prstGeom>
          <a:noFill/>
        </p:spPr>
        <p:txBody>
          <a:bodyPr wrap="none" rtlCol="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dirty="0">
                <a:ln>
                  <a:noFill/>
                </a:ln>
                <a:solidFill>
                  <a:srgbClr val="000000"/>
                </a:solidFill>
                <a:effectLst/>
                <a:uLnTx/>
                <a:uFillTx/>
                <a:latin typeface="Arial" charset="0"/>
                <a:ea typeface="+mn-ea"/>
                <a:cs typeface="+mn-cs"/>
              </a:rPr>
              <a:t>Status: Sep 28, 2025</a:t>
            </a:r>
          </a:p>
        </p:txBody>
      </p:sp>
      <p:pic>
        <p:nvPicPr>
          <p:cNvPr id="25" name="Picture 24" descr="NUSTAR-Logo">
            <a:extLst>
              <a:ext uri="{FF2B5EF4-FFF2-40B4-BE49-F238E27FC236}">
                <a16:creationId xmlns:a16="http://schemas.microsoft.com/office/drawing/2014/main" id="{ADD70C32-D623-F846-A166-2429E8054EE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9" y="297"/>
            <a:ext cx="1279999" cy="9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7" descr="FAIR_farb_RGB_3cm">
            <a:extLst>
              <a:ext uri="{FF2B5EF4-FFF2-40B4-BE49-F238E27FC236}">
                <a16:creationId xmlns:a16="http://schemas.microsoft.com/office/drawing/2014/main" id="{3D0F4624-AF1B-D746-A87E-6ECD99654BF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992000" y="24000"/>
            <a:ext cx="1185333" cy="93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1">
            <a:extLst>
              <a:ext uri="{FF2B5EF4-FFF2-40B4-BE49-F238E27FC236}">
                <a16:creationId xmlns:a16="http://schemas.microsoft.com/office/drawing/2014/main" id="{475D2A45-E5D1-BC4A-9F33-C6440BF7B4BA}"/>
              </a:ext>
            </a:extLst>
          </p:cNvPr>
          <p:cNvSpPr txBox="1"/>
          <p:nvPr/>
        </p:nvSpPr>
        <p:spPr>
          <a:xfrm>
            <a:off x="6573274" y="7092524"/>
            <a:ext cx="4405179" cy="1754326"/>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&gt; 1000 listed “interested” scientists</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36699"/>
                </a:solidFill>
                <a:effectLst/>
                <a:uLnTx/>
                <a:uFillTx/>
                <a:latin typeface="Arial"/>
                <a:ea typeface="+mn-ea"/>
                <a:cs typeface="+mn-cs"/>
              </a:rPr>
              <a:t>&gt;   640 registered members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36699"/>
                </a:solidFill>
                <a:effectLst/>
                <a:uLnTx/>
                <a:uFillTx/>
                <a:latin typeface="Arial"/>
                <a:ea typeface="+mn-ea"/>
                <a:cs typeface="+mn-cs"/>
              </a:rPr>
              <a:t>	(incl. students, etc.)</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900CC"/>
                </a:solidFill>
                <a:effectLst/>
                <a:uLnTx/>
                <a:uFillTx/>
                <a:latin typeface="Arial"/>
                <a:ea typeface="+mn-ea"/>
                <a:cs typeface="+mn-cs"/>
              </a:rPr>
              <a:t>~   449 senior members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900CC"/>
                </a:solidFill>
                <a:effectLst/>
                <a:uLnTx/>
                <a:uFillTx/>
                <a:latin typeface="Arial"/>
                <a:ea typeface="+mn-ea"/>
                <a:cs typeface="+mn-cs"/>
              </a:rPr>
              <a:t>	(PhD holders w/o Russia)</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9900"/>
                </a:solidFill>
                <a:effectLst/>
                <a:uLnTx/>
                <a:uFillTx/>
                <a:latin typeface="Arial"/>
                <a:ea typeface="+mn-ea"/>
                <a:cs typeface="+mn-cs"/>
              </a:rPr>
              <a:t>&gt;   140 institutes from 35 countries</a:t>
            </a:r>
          </a:p>
        </p:txBody>
      </p:sp>
      <p:sp>
        <p:nvSpPr>
          <p:cNvPr id="32" name="Ellipse 31"/>
          <p:cNvSpPr>
            <a:spLocks noChangeAspect="1"/>
          </p:cNvSpPr>
          <p:nvPr/>
        </p:nvSpPr>
        <p:spPr>
          <a:xfrm>
            <a:off x="-470577" y="3240886"/>
            <a:ext cx="2761200" cy="2761200"/>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3200" b="1" i="0" u="none" strike="noStrike" kern="0" cap="none" spc="0" normalizeH="0" baseline="0" noProof="0" dirty="0">
                <a:ln>
                  <a:noFill/>
                </a:ln>
                <a:solidFill>
                  <a:prstClr val="white"/>
                </a:solidFill>
                <a:effectLst/>
                <a:uLnTx/>
                <a:uFillTx/>
                <a:latin typeface="Calibri" panose="020F0502020204030204"/>
                <a:ea typeface="+mn-ea"/>
                <a:cs typeface="+mn-cs"/>
              </a:rPr>
              <a:t>Super-FRS</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3200" b="1" i="0" u="none" strike="noStrike" kern="0" cap="none" spc="0" normalizeH="0" baseline="0" noProof="0" dirty="0">
                <a:ln>
                  <a:noFill/>
                </a:ln>
                <a:solidFill>
                  <a:prstClr val="white"/>
                </a:solidFill>
                <a:effectLst/>
                <a:uLnTx/>
                <a:uFillTx/>
                <a:latin typeface="Calibri" panose="020F0502020204030204"/>
                <a:ea typeface="+mn-ea"/>
                <a:cs typeface="+mn-cs"/>
              </a:rPr>
              <a:t>EC</a:t>
            </a:r>
          </a:p>
        </p:txBody>
      </p:sp>
      <p:grpSp>
        <p:nvGrpSpPr>
          <p:cNvPr id="7" name="Group 6">
            <a:extLst>
              <a:ext uri="{FF2B5EF4-FFF2-40B4-BE49-F238E27FC236}">
                <a16:creationId xmlns:a16="http://schemas.microsoft.com/office/drawing/2014/main" id="{E979BD0F-C6E8-2445-A154-AE4C5CD3EB89}"/>
              </a:ext>
            </a:extLst>
          </p:cNvPr>
          <p:cNvGrpSpPr/>
          <p:nvPr/>
        </p:nvGrpSpPr>
        <p:grpSpPr>
          <a:xfrm>
            <a:off x="354964" y="1628250"/>
            <a:ext cx="6614506" cy="4926193"/>
            <a:chOff x="1138240" y="1613805"/>
            <a:chExt cx="6614506" cy="4926193"/>
          </a:xfrm>
        </p:grpSpPr>
        <p:sp>
          <p:nvSpPr>
            <p:cNvPr id="31" name="Ellipse 30"/>
            <p:cNvSpPr>
              <a:spLocks noChangeAspect="1"/>
            </p:cNvSpPr>
            <p:nvPr/>
          </p:nvSpPr>
          <p:spPr>
            <a:xfrm>
              <a:off x="5115428" y="4876798"/>
              <a:ext cx="2222631" cy="1663200"/>
            </a:xfrm>
            <a:prstGeom prst="ellipse">
              <a:avLst/>
            </a:prstGeom>
            <a:solidFill>
              <a:schemeClr val="tx2">
                <a:lumMod val="60000"/>
                <a:lumOff val="40000"/>
              </a:schemeClr>
            </a:solidFill>
            <a:ln w="28575" cap="flat" cmpd="sng" algn="ctr">
              <a:solidFill>
                <a:srgbClr val="5B9BD5">
                  <a:shade val="50000"/>
                </a:srgbClr>
              </a:solidFill>
              <a:prstDash val="dash"/>
              <a:miter lim="800000"/>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2133" b="1" i="0" u="none" strike="noStrike" kern="0" cap="none" spc="0" normalizeH="0" baseline="0" noProof="0" dirty="0">
                  <a:ln>
                    <a:noFill/>
                  </a:ln>
                  <a:solidFill>
                    <a:prstClr val="white"/>
                  </a:solidFill>
                  <a:effectLst/>
                  <a:uLnTx/>
                  <a:uFillTx/>
                  <a:latin typeface="Calibri" panose="020F0502020204030204"/>
                  <a:ea typeface="+mn-ea"/>
                  <a:cs typeface="+mn-cs"/>
                </a:rPr>
                <a:t>SHE</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2133" b="0" i="0" u="none" strike="noStrike" kern="0" cap="none" spc="0" normalizeH="0" baseline="0" noProof="0" dirty="0">
                  <a:ln>
                    <a:noFill/>
                  </a:ln>
                  <a:solidFill>
                    <a:prstClr val="white"/>
                  </a:solidFill>
                  <a:effectLst/>
                  <a:uLnTx/>
                  <a:uFillTx/>
                  <a:latin typeface="Calibri" panose="020F0502020204030204"/>
                  <a:ea typeface="+mn-ea"/>
                  <a:cs typeface="+mn-cs"/>
                </a:rPr>
                <a:t>67</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2800" b="1" i="0" u="none" strike="noStrike" kern="0" cap="none" spc="0" normalizeH="0" baseline="0" noProof="0" dirty="0">
                  <a:ln>
                    <a:noFill/>
                  </a:ln>
                  <a:solidFill>
                    <a:srgbClr val="FFFF00"/>
                  </a:solidFill>
                  <a:effectLst/>
                  <a:uLnTx/>
                  <a:uFillTx/>
                  <a:latin typeface="Calibri" panose="020F0502020204030204"/>
                  <a:ea typeface="+mn-ea"/>
                  <a:cs typeface="+mn-cs"/>
                </a:rPr>
                <a:t>Herzberg</a:t>
              </a:r>
              <a:endParaRPr kumimoji="0" lang="de-DE" sz="2400" b="1" i="0" u="none" strike="noStrike" kern="0" cap="none" spc="0" normalizeH="0" baseline="0" noProof="0" dirty="0">
                <a:ln>
                  <a:noFill/>
                </a:ln>
                <a:solidFill>
                  <a:srgbClr val="FFFF00"/>
                </a:solidFill>
                <a:effectLst/>
                <a:uLnTx/>
                <a:uFillTx/>
                <a:latin typeface="Calibri" panose="020F0502020204030204"/>
                <a:ea typeface="+mn-ea"/>
                <a:cs typeface="+mn-cs"/>
              </a:endParaRPr>
            </a:p>
          </p:txBody>
        </p:sp>
        <p:sp>
          <p:nvSpPr>
            <p:cNvPr id="33" name="Ellipse 32"/>
            <p:cNvSpPr>
              <a:spLocks noChangeAspect="1"/>
            </p:cNvSpPr>
            <p:nvPr/>
          </p:nvSpPr>
          <p:spPr>
            <a:xfrm>
              <a:off x="1979705" y="1613805"/>
              <a:ext cx="3006000" cy="3006000"/>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3733" b="1" i="0" u="none" strike="noStrike" kern="0" cap="none" spc="0" normalizeH="0" baseline="0" noProof="0" dirty="0">
                  <a:ln>
                    <a:noFill/>
                  </a:ln>
                  <a:solidFill>
                    <a:prstClr val="white"/>
                  </a:solidFill>
                  <a:effectLst/>
                  <a:uLnTx/>
                  <a:uFillTx/>
                  <a:latin typeface="Calibri" panose="020F0502020204030204"/>
                  <a:ea typeface="+mn-ea"/>
                  <a:cs typeface="+mn-cs"/>
                </a:rPr>
                <a:t>R</a:t>
              </a:r>
              <a:r>
                <a:rPr kumimoji="0" lang="de-DE" sz="3733" b="1" i="0" u="none" strike="noStrike" kern="0" cap="none" spc="0" normalizeH="0" baseline="30000" noProof="0" dirty="0">
                  <a:ln>
                    <a:noFill/>
                  </a:ln>
                  <a:solidFill>
                    <a:prstClr val="white"/>
                  </a:solidFill>
                  <a:effectLst/>
                  <a:uLnTx/>
                  <a:uFillTx/>
                  <a:latin typeface="Calibri" panose="020F0502020204030204"/>
                  <a:ea typeface="+mn-ea"/>
                  <a:cs typeface="+mn-cs"/>
                </a:rPr>
                <a:t>3</a:t>
              </a:r>
              <a:r>
                <a:rPr kumimoji="0" lang="de-DE" sz="3733" b="1" i="0" u="none" strike="noStrike" kern="0" cap="none" spc="0" normalizeH="0" baseline="0" noProof="0" dirty="0">
                  <a:ln>
                    <a:noFill/>
                  </a:ln>
                  <a:solidFill>
                    <a:prstClr val="white"/>
                  </a:solidFill>
                  <a:effectLst/>
                  <a:uLnTx/>
                  <a:uFillTx/>
                  <a:latin typeface="Calibri" panose="020F0502020204030204"/>
                  <a:ea typeface="+mn-ea"/>
                  <a:cs typeface="+mn-cs"/>
                </a:rPr>
                <a:t>B</a:t>
              </a:r>
            </a:p>
          </p:txBody>
        </p:sp>
        <p:sp>
          <p:nvSpPr>
            <p:cNvPr id="34" name="Ellipse 33"/>
            <p:cNvSpPr>
              <a:spLocks noChangeAspect="1"/>
            </p:cNvSpPr>
            <p:nvPr/>
          </p:nvSpPr>
          <p:spPr>
            <a:xfrm>
              <a:off x="4627946" y="2111553"/>
              <a:ext cx="3124800" cy="3124800"/>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3733" b="1" i="0" u="none" strike="noStrike" kern="0" cap="none" spc="0" normalizeH="0" baseline="0" noProof="0" dirty="0">
                  <a:ln>
                    <a:noFill/>
                  </a:ln>
                  <a:solidFill>
                    <a:prstClr val="white"/>
                  </a:solidFill>
                  <a:effectLst/>
                  <a:uLnTx/>
                  <a:uFillTx/>
                  <a:latin typeface="Calibri" panose="020F0502020204030204"/>
                  <a:ea typeface="+mn-ea"/>
                  <a:cs typeface="+mn-cs"/>
                </a:rPr>
                <a:t>HISPEC/ DESPEC</a:t>
              </a:r>
            </a:p>
          </p:txBody>
        </p:sp>
        <p:sp>
          <p:nvSpPr>
            <p:cNvPr id="35" name="Ellipse 34"/>
            <p:cNvSpPr>
              <a:spLocks noChangeAspect="1"/>
            </p:cNvSpPr>
            <p:nvPr/>
          </p:nvSpPr>
          <p:spPr>
            <a:xfrm>
              <a:off x="4027245" y="3900537"/>
              <a:ext cx="1407600" cy="1407600"/>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2000" b="1" i="0" u="none" strike="noStrike" kern="0" cap="none" spc="0" normalizeH="0" baseline="0" noProof="0" dirty="0">
                  <a:ln>
                    <a:noFill/>
                  </a:ln>
                  <a:solidFill>
                    <a:prstClr val="white"/>
                  </a:solidFill>
                  <a:effectLst/>
                  <a:uLnTx/>
                  <a:uFillTx/>
                  <a:latin typeface="Calibri" panose="020F0502020204030204"/>
                  <a:ea typeface="+mn-ea"/>
                  <a:cs typeface="+mn-cs"/>
                </a:rPr>
                <a:t>MATS</a:t>
              </a:r>
            </a:p>
          </p:txBody>
        </p:sp>
        <p:sp>
          <p:nvSpPr>
            <p:cNvPr id="36" name="Ellipse 35"/>
            <p:cNvSpPr>
              <a:spLocks noChangeAspect="1"/>
            </p:cNvSpPr>
            <p:nvPr/>
          </p:nvSpPr>
          <p:spPr>
            <a:xfrm>
              <a:off x="2595891" y="4276563"/>
              <a:ext cx="1746000" cy="1746000"/>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prstClr val="white"/>
                  </a:solidFill>
                  <a:effectLst/>
                  <a:uLnTx/>
                  <a:uFillTx/>
                  <a:latin typeface="Calibri" panose="020F0502020204030204"/>
                  <a:ea typeface="+mn-ea"/>
                  <a:cs typeface="+mn-cs"/>
                </a:rPr>
                <a:t>ILIMA</a:t>
              </a:r>
            </a:p>
          </p:txBody>
        </p:sp>
        <p:sp>
          <p:nvSpPr>
            <p:cNvPr id="37" name="Textfeld 36"/>
            <p:cNvSpPr txBox="1"/>
            <p:nvPr/>
          </p:nvSpPr>
          <p:spPr>
            <a:xfrm>
              <a:off x="2978679" y="3268017"/>
              <a:ext cx="1556012" cy="954107"/>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prstClr val="white"/>
                  </a:solidFill>
                  <a:effectLst/>
                  <a:uLnTx/>
                  <a:uFillTx/>
                  <a:latin typeface="Calibri" panose="020F0502020204030204"/>
                  <a:ea typeface="+mn-ea"/>
                  <a:cs typeface="+mn-cs"/>
                </a:rPr>
                <a:t>219</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srgbClr val="FFFF00"/>
                  </a:solidFill>
                  <a:effectLst/>
                  <a:uLnTx/>
                  <a:uFillTx/>
                  <a:latin typeface="Calibri" panose="020F0502020204030204"/>
                  <a:ea typeface="+mn-ea"/>
                  <a:cs typeface="+mn-cs"/>
                </a:rPr>
                <a:t>Petri</a:t>
              </a:r>
            </a:p>
          </p:txBody>
        </p:sp>
        <p:sp>
          <p:nvSpPr>
            <p:cNvPr id="38" name="Textfeld 37"/>
            <p:cNvSpPr txBox="1"/>
            <p:nvPr/>
          </p:nvSpPr>
          <p:spPr>
            <a:xfrm>
              <a:off x="5868376" y="4136925"/>
              <a:ext cx="651140" cy="461665"/>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C5E0B4"/>
                  </a:solidFill>
                  <a:effectLst/>
                  <a:uLnTx/>
                  <a:uFillTx/>
                  <a:latin typeface="Calibri" panose="020F0502020204030204"/>
                  <a:ea typeface="+mn-ea"/>
                  <a:cs typeface="+mn-cs"/>
                </a:rPr>
                <a:t>237</a:t>
              </a:r>
            </a:p>
          </p:txBody>
        </p:sp>
        <p:sp>
          <p:nvSpPr>
            <p:cNvPr id="39" name="Textfeld 38"/>
            <p:cNvSpPr txBox="1"/>
            <p:nvPr/>
          </p:nvSpPr>
          <p:spPr>
            <a:xfrm>
              <a:off x="3234493" y="5249822"/>
              <a:ext cx="495649" cy="461665"/>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70AD47">
                      <a:lumMod val="40000"/>
                      <a:lumOff val="60000"/>
                    </a:srgbClr>
                  </a:solidFill>
                  <a:effectLst/>
                  <a:uLnTx/>
                  <a:uFillTx/>
                  <a:latin typeface="Calibri" panose="020F0502020204030204"/>
                  <a:ea typeface="+mn-ea"/>
                  <a:cs typeface="+mn-cs"/>
                </a:rPr>
                <a:t>74</a:t>
              </a:r>
            </a:p>
          </p:txBody>
        </p:sp>
        <p:sp>
          <p:nvSpPr>
            <p:cNvPr id="40" name="Textfeld 39"/>
            <p:cNvSpPr txBox="1"/>
            <p:nvPr/>
          </p:nvSpPr>
          <p:spPr>
            <a:xfrm>
              <a:off x="1138240" y="4965455"/>
              <a:ext cx="651140" cy="461665"/>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70AD47">
                      <a:lumMod val="40000"/>
                      <a:lumOff val="60000"/>
                    </a:srgbClr>
                  </a:solidFill>
                  <a:effectLst/>
                  <a:uLnTx/>
                  <a:uFillTx/>
                  <a:latin typeface="Calibri" panose="020F0502020204030204"/>
                  <a:ea typeface="+mn-ea"/>
                  <a:cs typeface="+mn-cs"/>
                </a:rPr>
                <a:t>185</a:t>
              </a:r>
            </a:p>
          </p:txBody>
        </p:sp>
        <p:sp>
          <p:nvSpPr>
            <p:cNvPr id="41" name="Textfeld 40"/>
            <p:cNvSpPr txBox="1"/>
            <p:nvPr/>
          </p:nvSpPr>
          <p:spPr>
            <a:xfrm>
              <a:off x="4476828" y="4642130"/>
              <a:ext cx="495649" cy="461665"/>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70AD47">
                      <a:lumMod val="40000"/>
                      <a:lumOff val="60000"/>
                    </a:srgbClr>
                  </a:solidFill>
                  <a:effectLst/>
                  <a:uLnTx/>
                  <a:uFillTx/>
                  <a:latin typeface="Calibri" panose="020F0502020204030204"/>
                  <a:ea typeface="+mn-ea"/>
                  <a:cs typeface="+mn-cs"/>
                </a:rPr>
                <a:t>48</a:t>
              </a:r>
              <a:endParaRPr kumimoji="0" lang="de-DE" sz="2133" b="1" i="0" u="none" strike="noStrike" kern="1200" cap="none" spc="0" normalizeH="0" baseline="0" noProof="0" dirty="0">
                <a:ln>
                  <a:noFill/>
                </a:ln>
                <a:solidFill>
                  <a:srgbClr val="70AD47">
                    <a:lumMod val="40000"/>
                    <a:lumOff val="60000"/>
                  </a:srgbClr>
                </a:solidFill>
                <a:effectLst/>
                <a:uLnTx/>
                <a:uFillTx/>
                <a:latin typeface="Calibri" panose="020F0502020204030204"/>
                <a:ea typeface="+mn-ea"/>
                <a:cs typeface="+mn-cs"/>
              </a:endParaRPr>
            </a:p>
          </p:txBody>
        </p:sp>
        <p:sp>
          <p:nvSpPr>
            <p:cNvPr id="42" name="Ellipse 41"/>
            <p:cNvSpPr>
              <a:spLocks noChangeAspect="1"/>
            </p:cNvSpPr>
            <p:nvPr/>
          </p:nvSpPr>
          <p:spPr>
            <a:xfrm>
              <a:off x="4093357" y="5062288"/>
              <a:ext cx="1332000" cy="1332000"/>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1867" b="1" i="0" u="none" strike="noStrike" kern="0" cap="none" spc="0" normalizeH="0" baseline="0" noProof="0" dirty="0" err="1">
                  <a:ln>
                    <a:noFill/>
                  </a:ln>
                  <a:solidFill>
                    <a:prstClr val="white"/>
                  </a:solidFill>
                  <a:effectLst/>
                  <a:uLnTx/>
                  <a:uFillTx/>
                  <a:latin typeface="Calibri" panose="020F0502020204030204"/>
                  <a:ea typeface="+mn-ea"/>
                  <a:cs typeface="+mn-cs"/>
                </a:rPr>
                <a:t>LaSpec</a:t>
              </a:r>
              <a:endParaRPr kumimoji="0" lang="de-DE" sz="1867"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3" name="Textfeld 42"/>
            <p:cNvSpPr txBox="1"/>
            <p:nvPr/>
          </p:nvSpPr>
          <p:spPr>
            <a:xfrm>
              <a:off x="4280815" y="5062288"/>
              <a:ext cx="1015021" cy="1261884"/>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prstClr val="white"/>
                  </a:solidFill>
                  <a:effectLst/>
                  <a:uLnTx/>
                  <a:uFillTx/>
                  <a:latin typeface="Calibri" panose="020F0502020204030204"/>
                  <a:ea typeface="+mn-ea"/>
                  <a:cs typeface="+mn-cs"/>
                </a:rPr>
                <a:t>43</a:t>
              </a:r>
            </a:p>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de-DE" sz="2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FFFF00"/>
                  </a:solidFill>
                  <a:effectLst/>
                  <a:uLnTx/>
                  <a:uFillTx/>
                  <a:latin typeface="Calibri" panose="020F0502020204030204"/>
                  <a:ea typeface="+mn-ea"/>
                  <a:cs typeface="+mn-cs"/>
                </a:rPr>
                <a:t>Cheal</a:t>
              </a:r>
              <a:endParaRPr kumimoji="0" lang="de-DE" sz="24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1E56834F-74D8-6A92-32D9-D0D3F10705FC}"/>
              </a:ext>
            </a:extLst>
          </p:cNvPr>
          <p:cNvSpPr txBox="1"/>
          <p:nvPr/>
        </p:nvSpPr>
        <p:spPr>
          <a:xfrm>
            <a:off x="5682088" y="6955496"/>
            <a:ext cx="5902578" cy="830997"/>
          </a:xfrm>
          <a:prstGeom prst="rect">
            <a:avLst/>
          </a:prstGeom>
        </p:spPr>
        <p:txBody>
          <a:bodyPr vert="horz"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EXL dormant</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Reactions in rings incorporated into ILIMA</a:t>
            </a:r>
          </a:p>
        </p:txBody>
      </p:sp>
      <p:graphicFrame>
        <p:nvGraphicFramePr>
          <p:cNvPr id="6" name="Diagramm 13">
            <a:extLst>
              <a:ext uri="{FF2B5EF4-FFF2-40B4-BE49-F238E27FC236}">
                <a16:creationId xmlns:a16="http://schemas.microsoft.com/office/drawing/2014/main" id="{8157E7D6-A61E-00DE-89AB-93C96FA7F6D6}"/>
              </a:ext>
            </a:extLst>
          </p:cNvPr>
          <p:cNvGraphicFramePr>
            <a:graphicFrameLocks/>
          </p:cNvGraphicFramePr>
          <p:nvPr/>
        </p:nvGraphicFramePr>
        <p:xfrm>
          <a:off x="7042266" y="2052385"/>
          <a:ext cx="5784694" cy="4456879"/>
        </p:xfrm>
        <a:graphic>
          <a:graphicData uri="http://schemas.openxmlformats.org/drawingml/2006/chart">
            <c:chart xmlns:c="http://schemas.openxmlformats.org/drawingml/2006/chart" xmlns:r="http://schemas.openxmlformats.org/officeDocument/2006/relationships" r:id="rId5"/>
          </a:graphicData>
        </a:graphic>
      </p:graphicFrame>
      <p:sp>
        <p:nvSpPr>
          <p:cNvPr id="4" name="Textfeld 2">
            <a:extLst>
              <a:ext uri="{FF2B5EF4-FFF2-40B4-BE49-F238E27FC236}">
                <a16:creationId xmlns:a16="http://schemas.microsoft.com/office/drawing/2014/main" id="{53C5A28D-8C91-BF54-B53D-940A9B785B03}"/>
              </a:ext>
            </a:extLst>
          </p:cNvPr>
          <p:cNvSpPr txBox="1"/>
          <p:nvPr/>
        </p:nvSpPr>
        <p:spPr>
          <a:xfrm>
            <a:off x="-43058" y="1221388"/>
            <a:ext cx="3611485" cy="830997"/>
          </a:xfrm>
          <a:prstGeom prst="rect">
            <a:avLst/>
          </a:prstGeom>
          <a:noFill/>
        </p:spPr>
        <p:txBody>
          <a:bodyPr wrap="square" rtlCol="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charset="0"/>
                <a:ea typeface="+mn-ea"/>
                <a:cs typeface="+mn-cs"/>
              </a:rPr>
              <a:t>NUSTAR spokesperson: Podolyak</a:t>
            </a:r>
            <a:endParaRPr kumimoji="0" lang="en-GB" sz="24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7602744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7743AC1-5569-DAFE-4866-8F7B210DC43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9BE5CD8-3ED8-487C-0C33-9B90E5705ACB}"/>
              </a:ext>
            </a:extLst>
          </p:cNvPr>
          <p:cNvSpPr>
            <a:spLocks noGrp="1"/>
          </p:cNvSpPr>
          <p:nvPr>
            <p:ph type="title"/>
          </p:nvPr>
        </p:nvSpPr>
        <p:spPr>
          <a:xfrm>
            <a:off x="1138240" y="211200"/>
            <a:ext cx="9840213" cy="787557"/>
          </a:xfrm>
        </p:spPr>
        <p:txBody>
          <a:bodyPr/>
          <a:lstStyle/>
          <a:p>
            <a:r>
              <a:rPr lang="en-GB" sz="2667" dirty="0"/>
              <a:t> NUSTAR &gt;640 members (449 with PhD) (without Russia)</a:t>
            </a:r>
            <a:endParaRPr lang="en-GB" sz="2667" dirty="0">
              <a:solidFill>
                <a:srgbClr val="C00000"/>
              </a:solidFill>
            </a:endParaRPr>
          </a:p>
        </p:txBody>
      </p:sp>
      <p:sp>
        <p:nvSpPr>
          <p:cNvPr id="3" name="Textfeld 2">
            <a:extLst>
              <a:ext uri="{FF2B5EF4-FFF2-40B4-BE49-F238E27FC236}">
                <a16:creationId xmlns:a16="http://schemas.microsoft.com/office/drawing/2014/main" id="{1466A238-A979-0718-E85B-ED1FB8713EC5}"/>
              </a:ext>
            </a:extLst>
          </p:cNvPr>
          <p:cNvSpPr txBox="1"/>
          <p:nvPr/>
        </p:nvSpPr>
        <p:spPr>
          <a:xfrm>
            <a:off x="173962" y="6976176"/>
            <a:ext cx="3611485" cy="1200329"/>
          </a:xfrm>
          <a:prstGeom prst="rect">
            <a:avLst/>
          </a:prstGeom>
          <a:noFill/>
        </p:spPr>
        <p:txBody>
          <a:bodyPr wrap="square" rtlCol="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Arial" charset="0"/>
                <a:ea typeface="+mn-ea"/>
                <a:cs typeface="+mn-cs"/>
              </a:rPr>
              <a:t>&gt;640 </a:t>
            </a:r>
            <a:r>
              <a:rPr kumimoji="0" lang="en-GB" sz="2400" b="0" i="0" u="none" strike="noStrike" kern="1200" cap="none" spc="0" normalizeH="0" baseline="0" noProof="0" dirty="0">
                <a:ln>
                  <a:noFill/>
                </a:ln>
                <a:solidFill>
                  <a:srgbClr val="000000"/>
                </a:solidFill>
                <a:effectLst/>
                <a:uLnTx/>
                <a:uFillTx/>
                <a:latin typeface="Arial" charset="0"/>
                <a:ea typeface="+mn-ea"/>
                <a:cs typeface="+mn-cs"/>
              </a:rPr>
              <a:t>NUSTAR members</a:t>
            </a:r>
            <a:endParaRPr kumimoji="0" lang="en-GB" sz="24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377"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charset="0"/>
                <a:ea typeface="+mn-ea"/>
                <a:cs typeface="+mn-cs"/>
              </a:rPr>
              <a:t>(incl. students, engineers)</a:t>
            </a:r>
          </a:p>
        </p:txBody>
      </p:sp>
      <p:sp>
        <p:nvSpPr>
          <p:cNvPr id="19" name="Textfeld 18">
            <a:extLst>
              <a:ext uri="{FF2B5EF4-FFF2-40B4-BE49-F238E27FC236}">
                <a16:creationId xmlns:a16="http://schemas.microsoft.com/office/drawing/2014/main" id="{F53EEEA9-D87E-2065-5AE8-F59C4A59A29B}"/>
              </a:ext>
            </a:extLst>
          </p:cNvPr>
          <p:cNvSpPr txBox="1"/>
          <p:nvPr/>
        </p:nvSpPr>
        <p:spPr>
          <a:xfrm>
            <a:off x="-2526051" y="6320226"/>
            <a:ext cx="2339102" cy="369332"/>
          </a:xfrm>
          <a:prstGeom prst="rect">
            <a:avLst/>
          </a:prstGeom>
          <a:noFill/>
        </p:spPr>
        <p:txBody>
          <a:bodyPr wrap="none" rtlCol="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dirty="0">
                <a:ln>
                  <a:noFill/>
                </a:ln>
                <a:solidFill>
                  <a:srgbClr val="000000"/>
                </a:solidFill>
                <a:effectLst/>
                <a:uLnTx/>
                <a:uFillTx/>
                <a:latin typeface="Arial" charset="0"/>
                <a:ea typeface="+mn-ea"/>
                <a:cs typeface="+mn-cs"/>
              </a:rPr>
              <a:t>Status: Sep 28, 2025</a:t>
            </a:r>
          </a:p>
        </p:txBody>
      </p:sp>
      <p:pic>
        <p:nvPicPr>
          <p:cNvPr id="25" name="Picture 24" descr="NUSTAR-Logo">
            <a:extLst>
              <a:ext uri="{FF2B5EF4-FFF2-40B4-BE49-F238E27FC236}">
                <a16:creationId xmlns:a16="http://schemas.microsoft.com/office/drawing/2014/main" id="{DB01CF98-8C6C-EB3A-ADA5-4E17A700B64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9" y="297"/>
            <a:ext cx="1279999" cy="9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7" descr="FAIR_farb_RGB_3cm">
            <a:extLst>
              <a:ext uri="{FF2B5EF4-FFF2-40B4-BE49-F238E27FC236}">
                <a16:creationId xmlns:a16="http://schemas.microsoft.com/office/drawing/2014/main" id="{3199371B-3219-B4E9-9060-6F1FB0CA462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992000" y="24000"/>
            <a:ext cx="1185333" cy="93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1">
            <a:extLst>
              <a:ext uri="{FF2B5EF4-FFF2-40B4-BE49-F238E27FC236}">
                <a16:creationId xmlns:a16="http://schemas.microsoft.com/office/drawing/2014/main" id="{E08C1C44-571E-92DD-D2EE-F80052658FFB}"/>
              </a:ext>
            </a:extLst>
          </p:cNvPr>
          <p:cNvSpPr txBox="1"/>
          <p:nvPr/>
        </p:nvSpPr>
        <p:spPr>
          <a:xfrm>
            <a:off x="6573274" y="7092524"/>
            <a:ext cx="4405179" cy="1754326"/>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&gt; 1000 listed “interested” scientists</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36699"/>
                </a:solidFill>
                <a:effectLst/>
                <a:uLnTx/>
                <a:uFillTx/>
                <a:latin typeface="Arial"/>
                <a:ea typeface="+mn-ea"/>
                <a:cs typeface="+mn-cs"/>
              </a:rPr>
              <a:t>&gt;   640 registered members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36699"/>
                </a:solidFill>
                <a:effectLst/>
                <a:uLnTx/>
                <a:uFillTx/>
                <a:latin typeface="Arial"/>
                <a:ea typeface="+mn-ea"/>
                <a:cs typeface="+mn-cs"/>
              </a:rPr>
              <a:t>	(incl. students, etc.)</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900CC"/>
                </a:solidFill>
                <a:effectLst/>
                <a:uLnTx/>
                <a:uFillTx/>
                <a:latin typeface="Arial"/>
                <a:ea typeface="+mn-ea"/>
                <a:cs typeface="+mn-cs"/>
              </a:rPr>
              <a:t>~   449 senior members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900CC"/>
                </a:solidFill>
                <a:effectLst/>
                <a:uLnTx/>
                <a:uFillTx/>
                <a:latin typeface="Arial"/>
                <a:ea typeface="+mn-ea"/>
                <a:cs typeface="+mn-cs"/>
              </a:rPr>
              <a:t>	(PhD holders w/o Russia)</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9900"/>
                </a:solidFill>
                <a:effectLst/>
                <a:uLnTx/>
                <a:uFillTx/>
                <a:latin typeface="Arial"/>
                <a:ea typeface="+mn-ea"/>
                <a:cs typeface="+mn-cs"/>
              </a:rPr>
              <a:t>&gt;   140 institutes from 35 countries</a:t>
            </a:r>
          </a:p>
        </p:txBody>
      </p:sp>
      <p:sp>
        <p:nvSpPr>
          <p:cNvPr id="32" name="Ellipse 31">
            <a:extLst>
              <a:ext uri="{FF2B5EF4-FFF2-40B4-BE49-F238E27FC236}">
                <a16:creationId xmlns:a16="http://schemas.microsoft.com/office/drawing/2014/main" id="{08E153D8-4FBB-588A-9A00-FD8E010B57F0}"/>
              </a:ext>
            </a:extLst>
          </p:cNvPr>
          <p:cNvSpPr>
            <a:spLocks noChangeAspect="1"/>
          </p:cNvSpPr>
          <p:nvPr/>
        </p:nvSpPr>
        <p:spPr>
          <a:xfrm>
            <a:off x="-470577" y="3240886"/>
            <a:ext cx="2761200" cy="2761200"/>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3200" b="1" i="0" u="none" strike="noStrike" kern="0" cap="none" spc="0" normalizeH="0" baseline="0" noProof="0" dirty="0">
                <a:ln>
                  <a:noFill/>
                </a:ln>
                <a:solidFill>
                  <a:prstClr val="white"/>
                </a:solidFill>
                <a:effectLst/>
                <a:uLnTx/>
                <a:uFillTx/>
                <a:latin typeface="Calibri" panose="020F0502020204030204"/>
                <a:ea typeface="+mn-ea"/>
                <a:cs typeface="+mn-cs"/>
              </a:rPr>
              <a:t>Super-FRS</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3200" b="1" i="0" u="none" strike="noStrike" kern="0" cap="none" spc="0" normalizeH="0" baseline="0" noProof="0" dirty="0">
                <a:ln>
                  <a:noFill/>
                </a:ln>
                <a:solidFill>
                  <a:prstClr val="white"/>
                </a:solidFill>
                <a:effectLst/>
                <a:uLnTx/>
                <a:uFillTx/>
                <a:latin typeface="Calibri" panose="020F0502020204030204"/>
                <a:ea typeface="+mn-ea"/>
                <a:cs typeface="+mn-cs"/>
              </a:rPr>
              <a:t>EC</a:t>
            </a:r>
          </a:p>
        </p:txBody>
      </p:sp>
      <p:grpSp>
        <p:nvGrpSpPr>
          <p:cNvPr id="7" name="Group 6">
            <a:extLst>
              <a:ext uri="{FF2B5EF4-FFF2-40B4-BE49-F238E27FC236}">
                <a16:creationId xmlns:a16="http://schemas.microsoft.com/office/drawing/2014/main" id="{C72A22D3-BD05-D143-BAE1-F9FC0BD95C6A}"/>
              </a:ext>
            </a:extLst>
          </p:cNvPr>
          <p:cNvGrpSpPr/>
          <p:nvPr/>
        </p:nvGrpSpPr>
        <p:grpSpPr>
          <a:xfrm>
            <a:off x="354964" y="1628250"/>
            <a:ext cx="6614506" cy="4926193"/>
            <a:chOff x="1138240" y="1613805"/>
            <a:chExt cx="6614506" cy="4926193"/>
          </a:xfrm>
        </p:grpSpPr>
        <p:sp>
          <p:nvSpPr>
            <p:cNvPr id="31" name="Ellipse 30">
              <a:extLst>
                <a:ext uri="{FF2B5EF4-FFF2-40B4-BE49-F238E27FC236}">
                  <a16:creationId xmlns:a16="http://schemas.microsoft.com/office/drawing/2014/main" id="{B47CDE1E-5B86-5FDC-8C9E-709F74DA01B1}"/>
                </a:ext>
              </a:extLst>
            </p:cNvPr>
            <p:cNvSpPr>
              <a:spLocks noChangeAspect="1"/>
            </p:cNvSpPr>
            <p:nvPr/>
          </p:nvSpPr>
          <p:spPr>
            <a:xfrm>
              <a:off x="5115428" y="4876798"/>
              <a:ext cx="2222631" cy="1663200"/>
            </a:xfrm>
            <a:prstGeom prst="ellipse">
              <a:avLst/>
            </a:prstGeom>
            <a:solidFill>
              <a:schemeClr val="tx2">
                <a:lumMod val="60000"/>
                <a:lumOff val="40000"/>
              </a:schemeClr>
            </a:solidFill>
            <a:ln w="28575" cap="flat" cmpd="sng" algn="ctr">
              <a:solidFill>
                <a:srgbClr val="5B9BD5">
                  <a:shade val="50000"/>
                </a:srgbClr>
              </a:solidFill>
              <a:prstDash val="dash"/>
              <a:miter lim="800000"/>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2133" b="1" i="0" u="none" strike="noStrike" kern="0" cap="none" spc="0" normalizeH="0" baseline="0" noProof="0" dirty="0">
                  <a:ln>
                    <a:noFill/>
                  </a:ln>
                  <a:solidFill>
                    <a:prstClr val="white"/>
                  </a:solidFill>
                  <a:effectLst/>
                  <a:uLnTx/>
                  <a:uFillTx/>
                  <a:latin typeface="Calibri" panose="020F0502020204030204"/>
                  <a:ea typeface="+mn-ea"/>
                  <a:cs typeface="+mn-cs"/>
                </a:rPr>
                <a:t>SHE</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2133" b="0" i="0" u="none" strike="noStrike" kern="0" cap="none" spc="0" normalizeH="0" baseline="0" noProof="0" dirty="0">
                  <a:ln>
                    <a:noFill/>
                  </a:ln>
                  <a:solidFill>
                    <a:prstClr val="white"/>
                  </a:solidFill>
                  <a:effectLst/>
                  <a:uLnTx/>
                  <a:uFillTx/>
                  <a:latin typeface="Calibri" panose="020F0502020204030204"/>
                  <a:ea typeface="+mn-ea"/>
                  <a:cs typeface="+mn-cs"/>
                </a:rPr>
                <a:t>67</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2800" b="1" i="0" u="none" strike="noStrike" kern="0" cap="none" spc="0" normalizeH="0" baseline="0" noProof="0" dirty="0">
                  <a:ln>
                    <a:noFill/>
                  </a:ln>
                  <a:solidFill>
                    <a:srgbClr val="FFFF00"/>
                  </a:solidFill>
                  <a:effectLst/>
                  <a:uLnTx/>
                  <a:uFillTx/>
                  <a:latin typeface="Calibri" panose="020F0502020204030204"/>
                  <a:ea typeface="+mn-ea"/>
                  <a:cs typeface="+mn-cs"/>
                </a:rPr>
                <a:t>Herzberg</a:t>
              </a:r>
              <a:endParaRPr kumimoji="0" lang="de-DE" sz="2400" b="1" i="0" u="none" strike="noStrike" kern="0" cap="none" spc="0" normalizeH="0" baseline="0" noProof="0" dirty="0">
                <a:ln>
                  <a:noFill/>
                </a:ln>
                <a:solidFill>
                  <a:srgbClr val="FFFF00"/>
                </a:solidFill>
                <a:effectLst/>
                <a:uLnTx/>
                <a:uFillTx/>
                <a:latin typeface="Calibri" panose="020F0502020204030204"/>
                <a:ea typeface="+mn-ea"/>
                <a:cs typeface="+mn-cs"/>
              </a:endParaRPr>
            </a:p>
          </p:txBody>
        </p:sp>
        <p:sp>
          <p:nvSpPr>
            <p:cNvPr id="33" name="Ellipse 32">
              <a:extLst>
                <a:ext uri="{FF2B5EF4-FFF2-40B4-BE49-F238E27FC236}">
                  <a16:creationId xmlns:a16="http://schemas.microsoft.com/office/drawing/2014/main" id="{C9D8F770-4095-B0B8-A58E-2B3E30D7D9EE}"/>
                </a:ext>
              </a:extLst>
            </p:cNvPr>
            <p:cNvSpPr>
              <a:spLocks noChangeAspect="1"/>
            </p:cNvSpPr>
            <p:nvPr/>
          </p:nvSpPr>
          <p:spPr>
            <a:xfrm>
              <a:off x="1979705" y="1613805"/>
              <a:ext cx="3006000" cy="3006000"/>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3733" b="1" i="0" u="none" strike="noStrike" kern="0" cap="none" spc="0" normalizeH="0" baseline="0" noProof="0" dirty="0">
                  <a:ln>
                    <a:noFill/>
                  </a:ln>
                  <a:solidFill>
                    <a:prstClr val="white"/>
                  </a:solidFill>
                  <a:effectLst/>
                  <a:uLnTx/>
                  <a:uFillTx/>
                  <a:latin typeface="Calibri" panose="020F0502020204030204"/>
                  <a:ea typeface="+mn-ea"/>
                  <a:cs typeface="+mn-cs"/>
                </a:rPr>
                <a:t>R</a:t>
              </a:r>
              <a:r>
                <a:rPr kumimoji="0" lang="de-DE" sz="3733" b="1" i="0" u="none" strike="noStrike" kern="0" cap="none" spc="0" normalizeH="0" baseline="30000" noProof="0" dirty="0">
                  <a:ln>
                    <a:noFill/>
                  </a:ln>
                  <a:solidFill>
                    <a:prstClr val="white"/>
                  </a:solidFill>
                  <a:effectLst/>
                  <a:uLnTx/>
                  <a:uFillTx/>
                  <a:latin typeface="Calibri" panose="020F0502020204030204"/>
                  <a:ea typeface="+mn-ea"/>
                  <a:cs typeface="+mn-cs"/>
                </a:rPr>
                <a:t>3</a:t>
              </a:r>
              <a:r>
                <a:rPr kumimoji="0" lang="de-DE" sz="3733" b="1" i="0" u="none" strike="noStrike" kern="0" cap="none" spc="0" normalizeH="0" baseline="0" noProof="0" dirty="0">
                  <a:ln>
                    <a:noFill/>
                  </a:ln>
                  <a:solidFill>
                    <a:prstClr val="white"/>
                  </a:solidFill>
                  <a:effectLst/>
                  <a:uLnTx/>
                  <a:uFillTx/>
                  <a:latin typeface="Calibri" panose="020F0502020204030204"/>
                  <a:ea typeface="+mn-ea"/>
                  <a:cs typeface="+mn-cs"/>
                </a:rPr>
                <a:t>B</a:t>
              </a:r>
            </a:p>
          </p:txBody>
        </p:sp>
        <p:sp>
          <p:nvSpPr>
            <p:cNvPr id="34" name="Ellipse 33">
              <a:extLst>
                <a:ext uri="{FF2B5EF4-FFF2-40B4-BE49-F238E27FC236}">
                  <a16:creationId xmlns:a16="http://schemas.microsoft.com/office/drawing/2014/main" id="{E409B44F-8AE5-F2B8-A22D-2F730F774CAA}"/>
                </a:ext>
              </a:extLst>
            </p:cNvPr>
            <p:cNvSpPr>
              <a:spLocks noChangeAspect="1"/>
            </p:cNvSpPr>
            <p:nvPr/>
          </p:nvSpPr>
          <p:spPr>
            <a:xfrm>
              <a:off x="4627946" y="2111553"/>
              <a:ext cx="3124800" cy="3124800"/>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3733" b="1" i="0" u="none" strike="noStrike" kern="0" cap="none" spc="0" normalizeH="0" baseline="0" noProof="0" dirty="0">
                  <a:ln>
                    <a:noFill/>
                  </a:ln>
                  <a:solidFill>
                    <a:prstClr val="white"/>
                  </a:solidFill>
                  <a:effectLst/>
                  <a:uLnTx/>
                  <a:uFillTx/>
                  <a:latin typeface="Calibri" panose="020F0502020204030204"/>
                  <a:ea typeface="+mn-ea"/>
                  <a:cs typeface="+mn-cs"/>
                </a:rPr>
                <a:t>HISPEC/ DESPEC</a:t>
              </a:r>
            </a:p>
          </p:txBody>
        </p:sp>
        <p:sp>
          <p:nvSpPr>
            <p:cNvPr id="35" name="Ellipse 34">
              <a:extLst>
                <a:ext uri="{FF2B5EF4-FFF2-40B4-BE49-F238E27FC236}">
                  <a16:creationId xmlns:a16="http://schemas.microsoft.com/office/drawing/2014/main" id="{89638B7A-CE32-05DD-FD7A-BDF7DB6E0037}"/>
                </a:ext>
              </a:extLst>
            </p:cNvPr>
            <p:cNvSpPr>
              <a:spLocks noChangeAspect="1"/>
            </p:cNvSpPr>
            <p:nvPr/>
          </p:nvSpPr>
          <p:spPr>
            <a:xfrm>
              <a:off x="4027245" y="3900537"/>
              <a:ext cx="1407600" cy="1407600"/>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2000" b="1" i="0" u="none" strike="noStrike" kern="0" cap="none" spc="0" normalizeH="0" baseline="0" noProof="0" dirty="0">
                  <a:ln>
                    <a:noFill/>
                  </a:ln>
                  <a:solidFill>
                    <a:prstClr val="white"/>
                  </a:solidFill>
                  <a:effectLst/>
                  <a:uLnTx/>
                  <a:uFillTx/>
                  <a:latin typeface="Calibri" panose="020F0502020204030204"/>
                  <a:ea typeface="+mn-ea"/>
                  <a:cs typeface="+mn-cs"/>
                </a:rPr>
                <a:t>MATS</a:t>
              </a:r>
            </a:p>
          </p:txBody>
        </p:sp>
        <p:sp>
          <p:nvSpPr>
            <p:cNvPr id="36" name="Ellipse 35">
              <a:extLst>
                <a:ext uri="{FF2B5EF4-FFF2-40B4-BE49-F238E27FC236}">
                  <a16:creationId xmlns:a16="http://schemas.microsoft.com/office/drawing/2014/main" id="{C0DCAAC8-BECD-484B-B9AE-EDE05073F1B5}"/>
                </a:ext>
              </a:extLst>
            </p:cNvPr>
            <p:cNvSpPr>
              <a:spLocks noChangeAspect="1"/>
            </p:cNvSpPr>
            <p:nvPr/>
          </p:nvSpPr>
          <p:spPr>
            <a:xfrm>
              <a:off x="2595891" y="4276563"/>
              <a:ext cx="1746000" cy="1746000"/>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prstClr val="white"/>
                  </a:solidFill>
                  <a:effectLst/>
                  <a:uLnTx/>
                  <a:uFillTx/>
                  <a:latin typeface="Calibri" panose="020F0502020204030204"/>
                  <a:ea typeface="+mn-ea"/>
                  <a:cs typeface="+mn-cs"/>
                </a:rPr>
                <a:t>ILIMA</a:t>
              </a:r>
            </a:p>
          </p:txBody>
        </p:sp>
        <p:sp>
          <p:nvSpPr>
            <p:cNvPr id="37" name="Textfeld 36">
              <a:extLst>
                <a:ext uri="{FF2B5EF4-FFF2-40B4-BE49-F238E27FC236}">
                  <a16:creationId xmlns:a16="http://schemas.microsoft.com/office/drawing/2014/main" id="{B9C3D5F2-6131-31D1-64EA-0E6E2ABE34D7}"/>
                </a:ext>
              </a:extLst>
            </p:cNvPr>
            <p:cNvSpPr txBox="1"/>
            <p:nvPr/>
          </p:nvSpPr>
          <p:spPr>
            <a:xfrm>
              <a:off x="2978679" y="3268017"/>
              <a:ext cx="1556012" cy="954107"/>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prstClr val="white"/>
                  </a:solidFill>
                  <a:effectLst/>
                  <a:uLnTx/>
                  <a:uFillTx/>
                  <a:latin typeface="Calibri" panose="020F0502020204030204"/>
                  <a:ea typeface="+mn-ea"/>
                  <a:cs typeface="+mn-cs"/>
                </a:rPr>
                <a:t>219</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srgbClr val="FFFF00"/>
                  </a:solidFill>
                  <a:effectLst/>
                  <a:uLnTx/>
                  <a:uFillTx/>
                  <a:latin typeface="Calibri" panose="020F0502020204030204"/>
                  <a:ea typeface="+mn-ea"/>
                  <a:cs typeface="+mn-cs"/>
                </a:rPr>
                <a:t>Petri</a:t>
              </a:r>
            </a:p>
          </p:txBody>
        </p:sp>
        <p:sp>
          <p:nvSpPr>
            <p:cNvPr id="38" name="Textfeld 37">
              <a:extLst>
                <a:ext uri="{FF2B5EF4-FFF2-40B4-BE49-F238E27FC236}">
                  <a16:creationId xmlns:a16="http://schemas.microsoft.com/office/drawing/2014/main" id="{409E6B65-18FA-B917-E440-3257EE30BF8A}"/>
                </a:ext>
              </a:extLst>
            </p:cNvPr>
            <p:cNvSpPr txBox="1"/>
            <p:nvPr/>
          </p:nvSpPr>
          <p:spPr>
            <a:xfrm>
              <a:off x="5868376" y="4136925"/>
              <a:ext cx="651140" cy="461665"/>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C5E0B4"/>
                  </a:solidFill>
                  <a:effectLst/>
                  <a:uLnTx/>
                  <a:uFillTx/>
                  <a:latin typeface="Calibri" panose="020F0502020204030204"/>
                  <a:ea typeface="+mn-ea"/>
                  <a:cs typeface="+mn-cs"/>
                </a:rPr>
                <a:t>237</a:t>
              </a:r>
            </a:p>
          </p:txBody>
        </p:sp>
        <p:sp>
          <p:nvSpPr>
            <p:cNvPr id="39" name="Textfeld 38">
              <a:extLst>
                <a:ext uri="{FF2B5EF4-FFF2-40B4-BE49-F238E27FC236}">
                  <a16:creationId xmlns:a16="http://schemas.microsoft.com/office/drawing/2014/main" id="{44735970-9BF2-291D-9A64-BB284066AFEC}"/>
                </a:ext>
              </a:extLst>
            </p:cNvPr>
            <p:cNvSpPr txBox="1"/>
            <p:nvPr/>
          </p:nvSpPr>
          <p:spPr>
            <a:xfrm>
              <a:off x="3234493" y="5249822"/>
              <a:ext cx="495649" cy="461665"/>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70AD47">
                      <a:lumMod val="40000"/>
                      <a:lumOff val="60000"/>
                    </a:srgbClr>
                  </a:solidFill>
                  <a:effectLst/>
                  <a:uLnTx/>
                  <a:uFillTx/>
                  <a:latin typeface="Calibri" panose="020F0502020204030204"/>
                  <a:ea typeface="+mn-ea"/>
                  <a:cs typeface="+mn-cs"/>
                </a:rPr>
                <a:t>74</a:t>
              </a:r>
            </a:p>
          </p:txBody>
        </p:sp>
        <p:sp>
          <p:nvSpPr>
            <p:cNvPr id="40" name="Textfeld 39">
              <a:extLst>
                <a:ext uri="{FF2B5EF4-FFF2-40B4-BE49-F238E27FC236}">
                  <a16:creationId xmlns:a16="http://schemas.microsoft.com/office/drawing/2014/main" id="{DA3F2CBC-6061-B197-CD7E-7412416A63AD}"/>
                </a:ext>
              </a:extLst>
            </p:cNvPr>
            <p:cNvSpPr txBox="1"/>
            <p:nvPr/>
          </p:nvSpPr>
          <p:spPr>
            <a:xfrm>
              <a:off x="1138240" y="4965455"/>
              <a:ext cx="651140" cy="461665"/>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70AD47">
                      <a:lumMod val="40000"/>
                      <a:lumOff val="60000"/>
                    </a:srgbClr>
                  </a:solidFill>
                  <a:effectLst/>
                  <a:uLnTx/>
                  <a:uFillTx/>
                  <a:latin typeface="Calibri" panose="020F0502020204030204"/>
                  <a:ea typeface="+mn-ea"/>
                  <a:cs typeface="+mn-cs"/>
                </a:rPr>
                <a:t>185</a:t>
              </a:r>
            </a:p>
          </p:txBody>
        </p:sp>
        <p:sp>
          <p:nvSpPr>
            <p:cNvPr id="41" name="Textfeld 40">
              <a:extLst>
                <a:ext uri="{FF2B5EF4-FFF2-40B4-BE49-F238E27FC236}">
                  <a16:creationId xmlns:a16="http://schemas.microsoft.com/office/drawing/2014/main" id="{0C224047-B1A8-86F4-1C52-3FB13E2404AD}"/>
                </a:ext>
              </a:extLst>
            </p:cNvPr>
            <p:cNvSpPr txBox="1"/>
            <p:nvPr/>
          </p:nvSpPr>
          <p:spPr>
            <a:xfrm>
              <a:off x="4476828" y="4642130"/>
              <a:ext cx="495649" cy="461665"/>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70AD47">
                      <a:lumMod val="40000"/>
                      <a:lumOff val="60000"/>
                    </a:srgbClr>
                  </a:solidFill>
                  <a:effectLst/>
                  <a:uLnTx/>
                  <a:uFillTx/>
                  <a:latin typeface="Calibri" panose="020F0502020204030204"/>
                  <a:ea typeface="+mn-ea"/>
                  <a:cs typeface="+mn-cs"/>
                </a:rPr>
                <a:t>48</a:t>
              </a:r>
              <a:endParaRPr kumimoji="0" lang="de-DE" sz="2133" b="1" i="0" u="none" strike="noStrike" kern="1200" cap="none" spc="0" normalizeH="0" baseline="0" noProof="0" dirty="0">
                <a:ln>
                  <a:noFill/>
                </a:ln>
                <a:solidFill>
                  <a:srgbClr val="70AD47">
                    <a:lumMod val="40000"/>
                    <a:lumOff val="60000"/>
                  </a:srgbClr>
                </a:solidFill>
                <a:effectLst/>
                <a:uLnTx/>
                <a:uFillTx/>
                <a:latin typeface="Calibri" panose="020F0502020204030204"/>
                <a:ea typeface="+mn-ea"/>
                <a:cs typeface="+mn-cs"/>
              </a:endParaRPr>
            </a:p>
          </p:txBody>
        </p:sp>
        <p:sp>
          <p:nvSpPr>
            <p:cNvPr id="42" name="Ellipse 41">
              <a:extLst>
                <a:ext uri="{FF2B5EF4-FFF2-40B4-BE49-F238E27FC236}">
                  <a16:creationId xmlns:a16="http://schemas.microsoft.com/office/drawing/2014/main" id="{196AB711-6F46-53EB-38ED-EFE47F72EA2B}"/>
                </a:ext>
              </a:extLst>
            </p:cNvPr>
            <p:cNvSpPr>
              <a:spLocks noChangeAspect="1"/>
            </p:cNvSpPr>
            <p:nvPr/>
          </p:nvSpPr>
          <p:spPr>
            <a:xfrm>
              <a:off x="4093357" y="5062288"/>
              <a:ext cx="1332000" cy="1332000"/>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1867" b="1" i="0" u="none" strike="noStrike" kern="0" cap="none" spc="0" normalizeH="0" baseline="0" noProof="0" dirty="0" err="1">
                  <a:ln>
                    <a:noFill/>
                  </a:ln>
                  <a:solidFill>
                    <a:prstClr val="white"/>
                  </a:solidFill>
                  <a:effectLst/>
                  <a:uLnTx/>
                  <a:uFillTx/>
                  <a:latin typeface="Calibri" panose="020F0502020204030204"/>
                  <a:ea typeface="+mn-ea"/>
                  <a:cs typeface="+mn-cs"/>
                </a:rPr>
                <a:t>LaSpec</a:t>
              </a:r>
              <a:endParaRPr kumimoji="0" lang="de-DE" sz="1867"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3" name="Textfeld 42">
              <a:extLst>
                <a:ext uri="{FF2B5EF4-FFF2-40B4-BE49-F238E27FC236}">
                  <a16:creationId xmlns:a16="http://schemas.microsoft.com/office/drawing/2014/main" id="{6C7D1589-65E5-007B-6855-00AC2D3002C8}"/>
                </a:ext>
              </a:extLst>
            </p:cNvPr>
            <p:cNvSpPr txBox="1"/>
            <p:nvPr/>
          </p:nvSpPr>
          <p:spPr>
            <a:xfrm>
              <a:off x="4280815" y="5062288"/>
              <a:ext cx="1015021" cy="1261884"/>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prstClr val="white"/>
                  </a:solidFill>
                  <a:effectLst/>
                  <a:uLnTx/>
                  <a:uFillTx/>
                  <a:latin typeface="Calibri" panose="020F0502020204030204"/>
                  <a:ea typeface="+mn-ea"/>
                  <a:cs typeface="+mn-cs"/>
                </a:rPr>
                <a:t>43</a:t>
              </a:r>
            </a:p>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de-DE" sz="2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FFFF00"/>
                  </a:solidFill>
                  <a:effectLst/>
                  <a:uLnTx/>
                  <a:uFillTx/>
                  <a:latin typeface="Calibri" panose="020F0502020204030204"/>
                  <a:ea typeface="+mn-ea"/>
                  <a:cs typeface="+mn-cs"/>
                </a:rPr>
                <a:t>Cheal</a:t>
              </a:r>
              <a:endParaRPr kumimoji="0" lang="de-DE" sz="24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640C4269-A163-881C-8A07-FAE1AE2DB0B0}"/>
              </a:ext>
            </a:extLst>
          </p:cNvPr>
          <p:cNvSpPr txBox="1"/>
          <p:nvPr/>
        </p:nvSpPr>
        <p:spPr>
          <a:xfrm>
            <a:off x="5682088" y="6955496"/>
            <a:ext cx="5902578" cy="830997"/>
          </a:xfrm>
          <a:prstGeom prst="rect">
            <a:avLst/>
          </a:prstGeom>
        </p:spPr>
        <p:txBody>
          <a:bodyPr vert="horz"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EXL dormant</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Reactions in rings incorporated into ILIMA</a:t>
            </a:r>
          </a:p>
        </p:txBody>
      </p:sp>
      <p:graphicFrame>
        <p:nvGraphicFramePr>
          <p:cNvPr id="6" name="Diagramm 13">
            <a:extLst>
              <a:ext uri="{FF2B5EF4-FFF2-40B4-BE49-F238E27FC236}">
                <a16:creationId xmlns:a16="http://schemas.microsoft.com/office/drawing/2014/main" id="{C7A11AE2-7AEB-3BD9-2AEC-C21BB35B8B8B}"/>
              </a:ext>
            </a:extLst>
          </p:cNvPr>
          <p:cNvGraphicFramePr>
            <a:graphicFrameLocks/>
          </p:cNvGraphicFramePr>
          <p:nvPr/>
        </p:nvGraphicFramePr>
        <p:xfrm>
          <a:off x="7042266" y="2052385"/>
          <a:ext cx="5784694" cy="4456879"/>
        </p:xfrm>
        <a:graphic>
          <a:graphicData uri="http://schemas.openxmlformats.org/drawingml/2006/chart">
            <c:chart xmlns:c="http://schemas.openxmlformats.org/drawingml/2006/chart" xmlns:r="http://schemas.openxmlformats.org/officeDocument/2006/relationships" r:id="rId5"/>
          </a:graphicData>
        </a:graphic>
      </p:graphicFrame>
      <p:sp>
        <p:nvSpPr>
          <p:cNvPr id="4" name="Textfeld 2">
            <a:extLst>
              <a:ext uri="{FF2B5EF4-FFF2-40B4-BE49-F238E27FC236}">
                <a16:creationId xmlns:a16="http://schemas.microsoft.com/office/drawing/2014/main" id="{FABA88E1-C240-FF37-8540-35D5FEDC05B6}"/>
              </a:ext>
            </a:extLst>
          </p:cNvPr>
          <p:cNvSpPr txBox="1"/>
          <p:nvPr/>
        </p:nvSpPr>
        <p:spPr>
          <a:xfrm>
            <a:off x="-43058" y="1221388"/>
            <a:ext cx="3611485" cy="830997"/>
          </a:xfrm>
          <a:prstGeom prst="rect">
            <a:avLst/>
          </a:prstGeom>
          <a:noFill/>
        </p:spPr>
        <p:txBody>
          <a:bodyPr wrap="square" rtlCol="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charset="0"/>
                <a:ea typeface="+mn-ea"/>
                <a:cs typeface="+mn-cs"/>
              </a:rPr>
              <a:t>NUSTAR spokesperson: Podolyak</a:t>
            </a:r>
            <a:endParaRPr kumimoji="0" lang="en-GB" sz="24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3400531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AB403A-E08A-396F-8813-540A7FF5282E}"/>
              </a:ext>
            </a:extLst>
          </p:cNvPr>
          <p:cNvSpPr txBox="1"/>
          <p:nvPr/>
        </p:nvSpPr>
        <p:spPr>
          <a:xfrm>
            <a:off x="365760" y="161782"/>
            <a:ext cx="7109460" cy="5152757"/>
          </a:xfrm>
          <a:prstGeom prst="rect">
            <a:avLst/>
          </a:prstGeom>
          <a:noFill/>
        </p:spPr>
        <p:txBody>
          <a:bodyPr wrap="square">
            <a:spAutoFit/>
          </a:bodyPr>
          <a:lstStyle/>
          <a:p>
            <a:pPr marL="0" marR="0" lvl="0" indent="0" algn="ctr" defTabSz="609585" rtl="0" eaLnBrk="1" fontAlgn="auto" latinLnBrk="0" hangingPunct="1">
              <a:lnSpc>
                <a:spcPct val="115000"/>
              </a:lnSpc>
              <a:spcBef>
                <a:spcPts val="300"/>
              </a:spcBef>
              <a:spcAft>
                <a:spcPts val="300"/>
              </a:spcAft>
              <a:buClrTx/>
              <a:buSzTx/>
              <a:buFontTx/>
              <a:buNone/>
              <a:tabLst/>
              <a:defRPr/>
            </a:pPr>
            <a:r>
              <a:rPr kumimoji="0" lang="en-GB" sz="3200" b="1"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UK contributions</a:t>
            </a:r>
          </a:p>
          <a:p>
            <a:pPr marL="0" marR="0" lvl="0" indent="0" algn="l" defTabSz="609585" rtl="0" eaLnBrk="1" fontAlgn="auto" latinLnBrk="0" hangingPunct="1">
              <a:lnSpc>
                <a:spcPct val="115000"/>
              </a:lnSpc>
              <a:spcBef>
                <a:spcPts val="300"/>
              </a:spcBef>
              <a:spcAft>
                <a:spcPts val="300"/>
              </a:spcAft>
              <a:buClrTx/>
              <a:buSzTx/>
              <a:buFontTx/>
              <a:buNone/>
              <a:tabLst/>
              <a:defRPr/>
            </a:pPr>
            <a:endParaRPr kumimoji="0" lang="en-GB"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609585" rtl="0" eaLnBrk="1" fontAlgn="auto" latinLnBrk="0" hangingPunct="1">
              <a:lnSpc>
                <a:spcPct val="115000"/>
              </a:lnSpc>
              <a:spcBef>
                <a:spcPts val="300"/>
              </a:spcBef>
              <a:spcAft>
                <a:spcPts val="300"/>
              </a:spcAft>
              <a:buClrTx/>
              <a:buSzTx/>
              <a:buFontTx/>
              <a:buNone/>
              <a:tabLst/>
              <a:defRPr/>
            </a:pPr>
            <a:r>
              <a:rPr kumimoji="0" lang="en-GB"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University of Brighton, </a:t>
            </a:r>
          </a:p>
          <a:p>
            <a:pPr marL="0" marR="0" lvl="0" indent="0" algn="l" defTabSz="609585" rtl="0" eaLnBrk="1" fontAlgn="auto" latinLnBrk="0" hangingPunct="1">
              <a:lnSpc>
                <a:spcPct val="115000"/>
              </a:lnSpc>
              <a:spcBef>
                <a:spcPts val="300"/>
              </a:spcBef>
              <a:spcAft>
                <a:spcPts val="300"/>
              </a:spcAft>
              <a:buClrTx/>
              <a:buSzTx/>
              <a:buFontTx/>
              <a:buNone/>
              <a:tabLst/>
              <a:defRPr/>
            </a:pPr>
            <a:r>
              <a:rPr kumimoji="0" lang="en-GB"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University of Edinburgh, </a:t>
            </a:r>
          </a:p>
          <a:p>
            <a:pPr marL="0" marR="0" lvl="0" indent="0" algn="l" defTabSz="609585" rtl="0" eaLnBrk="1" fontAlgn="auto" latinLnBrk="0" hangingPunct="1">
              <a:lnSpc>
                <a:spcPct val="115000"/>
              </a:lnSpc>
              <a:spcBef>
                <a:spcPts val="300"/>
              </a:spcBef>
              <a:spcAft>
                <a:spcPts val="300"/>
              </a:spcAft>
              <a:buClrTx/>
              <a:buSzTx/>
              <a:buFontTx/>
              <a:buNone/>
              <a:tabLst/>
              <a:defRPr/>
            </a:pPr>
            <a:r>
              <a:rPr kumimoji="0" lang="en-GB"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University of Liverpool, </a:t>
            </a:r>
          </a:p>
          <a:p>
            <a:pPr marL="0" marR="0" lvl="0" indent="0" algn="l" defTabSz="609585" rtl="0" eaLnBrk="1" fontAlgn="auto" latinLnBrk="0" hangingPunct="1">
              <a:lnSpc>
                <a:spcPct val="115000"/>
              </a:lnSpc>
              <a:spcBef>
                <a:spcPts val="300"/>
              </a:spcBef>
              <a:spcAft>
                <a:spcPts val="300"/>
              </a:spcAft>
              <a:buClrTx/>
              <a:buSzTx/>
              <a:buFontTx/>
              <a:buNone/>
              <a:tabLst/>
              <a:defRPr/>
            </a:pPr>
            <a:r>
              <a:rPr kumimoji="0" lang="en-GB"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University of Manchester, </a:t>
            </a:r>
          </a:p>
          <a:p>
            <a:pPr marL="0" marR="0" lvl="0" indent="0" algn="l" defTabSz="609585" rtl="0" eaLnBrk="1" fontAlgn="auto" latinLnBrk="0" hangingPunct="1">
              <a:lnSpc>
                <a:spcPct val="115000"/>
              </a:lnSpc>
              <a:spcBef>
                <a:spcPts val="300"/>
              </a:spcBef>
              <a:spcAft>
                <a:spcPts val="300"/>
              </a:spcAft>
              <a:buClrTx/>
              <a:buSzTx/>
              <a:buFontTx/>
              <a:buNone/>
              <a:tabLst/>
              <a:defRPr/>
            </a:pPr>
            <a:r>
              <a:rPr kumimoji="0" lang="en-GB"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University of Surrey, </a:t>
            </a:r>
          </a:p>
          <a:p>
            <a:pPr marL="0" marR="0" lvl="0" indent="0" algn="l" defTabSz="609585" rtl="0" eaLnBrk="1" fontAlgn="auto" latinLnBrk="0" hangingPunct="1">
              <a:lnSpc>
                <a:spcPct val="115000"/>
              </a:lnSpc>
              <a:spcBef>
                <a:spcPts val="300"/>
              </a:spcBef>
              <a:spcAft>
                <a:spcPts val="300"/>
              </a:spcAft>
              <a:buClrTx/>
              <a:buSzTx/>
              <a:buFontTx/>
              <a:buNone/>
              <a:tabLst/>
              <a:defRPr/>
            </a:pPr>
            <a:r>
              <a:rPr kumimoji="0" lang="en-GB"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University of West of Scotland, </a:t>
            </a:r>
          </a:p>
          <a:p>
            <a:pPr marL="0" marR="0" lvl="0" indent="0" algn="l" defTabSz="609585" rtl="0" eaLnBrk="1" fontAlgn="auto" latinLnBrk="0" hangingPunct="1">
              <a:lnSpc>
                <a:spcPct val="115000"/>
              </a:lnSpc>
              <a:spcBef>
                <a:spcPts val="300"/>
              </a:spcBef>
              <a:spcAft>
                <a:spcPts val="300"/>
              </a:spcAft>
              <a:buClrTx/>
              <a:buSzTx/>
              <a:buFontTx/>
              <a:buNone/>
              <a:tabLst/>
              <a:defRPr/>
            </a:pPr>
            <a:r>
              <a:rPr kumimoji="0" lang="en-GB"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University of York, </a:t>
            </a:r>
          </a:p>
          <a:p>
            <a:pPr marL="0" marR="0" lvl="0" indent="0" algn="l" defTabSz="609585" rtl="0" eaLnBrk="1" fontAlgn="auto" latinLnBrk="0" hangingPunct="1">
              <a:lnSpc>
                <a:spcPct val="115000"/>
              </a:lnSpc>
              <a:spcBef>
                <a:spcPts val="300"/>
              </a:spcBef>
              <a:spcAft>
                <a:spcPts val="300"/>
              </a:spcAft>
              <a:buClrTx/>
              <a:buSzTx/>
              <a:buFontTx/>
              <a:buNone/>
              <a:tabLst/>
              <a:defRPr/>
            </a:pPr>
            <a:r>
              <a:rPr kumimoji="0" lang="en-GB"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STFC Daresbury Laboratories</a:t>
            </a:r>
          </a:p>
        </p:txBody>
      </p:sp>
      <p:sp>
        <p:nvSpPr>
          <p:cNvPr id="6" name="TextBox 5">
            <a:extLst>
              <a:ext uri="{FF2B5EF4-FFF2-40B4-BE49-F238E27FC236}">
                <a16:creationId xmlns:a16="http://schemas.microsoft.com/office/drawing/2014/main" id="{9077B4A8-3497-4EEB-F782-416CC1B8B649}"/>
              </a:ext>
            </a:extLst>
          </p:cNvPr>
          <p:cNvSpPr txBox="1"/>
          <p:nvPr/>
        </p:nvSpPr>
        <p:spPr>
          <a:xfrm>
            <a:off x="4986268" y="1178686"/>
            <a:ext cx="6798400" cy="4031873"/>
          </a:xfrm>
          <a:prstGeom prst="rect">
            <a:avLst/>
          </a:prstGeom>
        </p:spPr>
        <p:txBody>
          <a:bodyPr vert="horz"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Arial"/>
                <a:ea typeface="+mn-ea"/>
                <a:cs typeface="+mn-cs"/>
              </a:rPr>
              <a:t>Target Recoil Detector for R3B</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FF0000"/>
              </a:solidFill>
              <a:effectLst/>
              <a:uLnTx/>
              <a:uFillTx/>
              <a:latin typeface="Arial"/>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Arial"/>
                <a:ea typeface="+mn-ea"/>
                <a:cs typeface="+mn-cs"/>
              </a:rPr>
              <a:t>LYCCA for HISPEC</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FF0000"/>
              </a:solidFill>
              <a:effectLst/>
              <a:uLnTx/>
              <a:uFillTx/>
              <a:latin typeface="Arial"/>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Arial"/>
                <a:ea typeface="+mn-ea"/>
                <a:cs typeface="+mn-cs"/>
              </a:rPr>
              <a:t>AIDA and FATIMA LaBr3(Ce) array</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Arial"/>
                <a:ea typeface="+mn-ea"/>
                <a:cs typeface="+mn-cs"/>
              </a:rPr>
              <a:t>	 for DESPEC</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FF0000"/>
              </a:solidFill>
              <a:effectLst/>
              <a:uLnTx/>
              <a:uFillTx/>
              <a:latin typeface="Arial"/>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Arial"/>
                <a:ea typeface="+mn-ea"/>
                <a:cs typeface="+mn-cs"/>
              </a:rPr>
              <a:t>CARME Si array for CRYRING</a:t>
            </a:r>
          </a:p>
        </p:txBody>
      </p:sp>
      <p:sp>
        <p:nvSpPr>
          <p:cNvPr id="8" name="TextBox 7">
            <a:extLst>
              <a:ext uri="{FF2B5EF4-FFF2-40B4-BE49-F238E27FC236}">
                <a16:creationId xmlns:a16="http://schemas.microsoft.com/office/drawing/2014/main" id="{07751B13-8A1B-957F-1D05-5CEBF911ECA7}"/>
              </a:ext>
            </a:extLst>
          </p:cNvPr>
          <p:cNvSpPr txBox="1"/>
          <p:nvPr/>
        </p:nvSpPr>
        <p:spPr>
          <a:xfrm>
            <a:off x="97402" y="5311223"/>
            <a:ext cx="11807190" cy="1384995"/>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a:ea typeface="+mn-ea"/>
                <a:cs typeface="+mn-cs"/>
              </a:rPr>
              <a:t>UK is associate member: committing to contributing </a:t>
            </a:r>
            <a:r>
              <a:rPr kumimoji="0" lang="en-US" sz="2800" b="1" i="0" u="none" strike="noStrike" kern="1200" cap="none" spc="0" normalizeH="0" baseline="0" noProof="0" dirty="0">
                <a:ln>
                  <a:noFill/>
                </a:ln>
                <a:solidFill>
                  <a:srgbClr val="FF0000"/>
                </a:solidFill>
                <a:effectLst/>
                <a:uLnTx/>
                <a:uFillTx/>
                <a:latin typeface="Arial"/>
                <a:ea typeface="+mn-ea"/>
                <a:cs typeface="+mn-cs"/>
              </a:rPr>
              <a:t>0.5% share of the commissioning and operations costs</a:t>
            </a:r>
            <a:r>
              <a:rPr kumimoji="0" lang="en-US" sz="2800" b="0" i="0" u="none" strike="noStrike" kern="1200" cap="none" spc="0" normalizeH="0" baseline="0" noProof="0" dirty="0">
                <a:ln>
                  <a:noFill/>
                </a:ln>
                <a:solidFill>
                  <a:srgbClr val="FF0000"/>
                </a:solidFill>
                <a:effectLst/>
                <a:uLnTx/>
                <a:uFillTx/>
                <a:latin typeface="Arial"/>
                <a:ea typeface="+mn-ea"/>
                <a:cs typeface="+mn-cs"/>
              </a:rPr>
              <a:t> until three years after the start of operations</a:t>
            </a:r>
            <a:endParaRPr kumimoji="0" lang="en-GB" sz="2800" b="0" i="0" u="none" strike="noStrike" kern="1200" cap="none" spc="0" normalizeH="0" baseline="0" noProof="0" dirty="0">
              <a:ln>
                <a:noFill/>
              </a:ln>
              <a:solidFill>
                <a:srgbClr val="FF0000"/>
              </a:solidFill>
              <a:effectLst/>
              <a:uLnTx/>
              <a:uFillTx/>
              <a:latin typeface="Arial"/>
              <a:ea typeface="+mn-ea"/>
              <a:cs typeface="+mn-cs"/>
            </a:endParaRPr>
          </a:p>
        </p:txBody>
      </p:sp>
    </p:spTree>
    <p:extLst>
      <p:ext uri="{BB962C8B-B14F-4D97-AF65-F5344CB8AC3E}">
        <p14:creationId xmlns:p14="http://schemas.microsoft.com/office/powerpoint/2010/main" val="18075333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907BECD-D291-B5B4-B79E-39C1EE80465E}"/>
              </a:ext>
            </a:extLst>
          </p:cNvPr>
          <p:cNvSpPr txBox="1"/>
          <p:nvPr/>
        </p:nvSpPr>
        <p:spPr>
          <a:xfrm>
            <a:off x="1828800" y="1734235"/>
            <a:ext cx="8534399" cy="1200329"/>
          </a:xfrm>
          <a:prstGeom prst="rect">
            <a:avLst/>
          </a:prstGeom>
          <a:noFill/>
        </p:spPr>
        <p:txBody>
          <a:bodyPr wrap="square">
            <a:spAutoFit/>
          </a:bodyPr>
          <a:lstStyle/>
          <a:p>
            <a:pPr algn="ctr"/>
            <a:r>
              <a:rPr lang="en-GB" sz="3600" dirty="0">
                <a:solidFill>
                  <a:srgbClr val="FF0000"/>
                </a:solidFill>
                <a:effectLst/>
              </a:rPr>
              <a:t>Evolution of the FAIR membership status when construction is complete</a:t>
            </a:r>
            <a:endParaRPr lang="en-GB" sz="3600" dirty="0">
              <a:solidFill>
                <a:srgbClr val="FF0000"/>
              </a:solidFill>
            </a:endParaRPr>
          </a:p>
        </p:txBody>
      </p:sp>
      <p:sp>
        <p:nvSpPr>
          <p:cNvPr id="6" name="TextBox 5">
            <a:extLst>
              <a:ext uri="{FF2B5EF4-FFF2-40B4-BE49-F238E27FC236}">
                <a16:creationId xmlns:a16="http://schemas.microsoft.com/office/drawing/2014/main" id="{67859F7B-FD48-2259-19C0-5AD50F1DA17A}"/>
              </a:ext>
            </a:extLst>
          </p:cNvPr>
          <p:cNvSpPr txBox="1"/>
          <p:nvPr/>
        </p:nvSpPr>
        <p:spPr>
          <a:xfrm>
            <a:off x="4772025" y="4524375"/>
            <a:ext cx="2431691" cy="584775"/>
          </a:xfrm>
          <a:prstGeom prst="rect">
            <a:avLst/>
          </a:prstGeom>
          <a:noFill/>
        </p:spPr>
        <p:txBody>
          <a:bodyPr wrap="none" rtlCol="0">
            <a:spAutoFit/>
          </a:bodyPr>
          <a:lstStyle/>
          <a:p>
            <a:r>
              <a:rPr lang="en-GB" sz="3200" dirty="0"/>
              <a:t>I asked STFC</a:t>
            </a:r>
          </a:p>
        </p:txBody>
      </p:sp>
    </p:spTree>
    <p:extLst>
      <p:ext uri="{BB962C8B-B14F-4D97-AF65-F5344CB8AC3E}">
        <p14:creationId xmlns:p14="http://schemas.microsoft.com/office/powerpoint/2010/main" val="5137356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87263-1601-FF26-BD06-D9889BADDBF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0E34A6B-3CC5-CA70-9BE4-F8303A31D65E}"/>
              </a:ext>
            </a:extLst>
          </p:cNvPr>
          <p:cNvSpPr txBox="1"/>
          <p:nvPr/>
        </p:nvSpPr>
        <p:spPr>
          <a:xfrm>
            <a:off x="852641" y="104775"/>
            <a:ext cx="11103874" cy="6370975"/>
          </a:xfrm>
          <a:prstGeom prst="rect">
            <a:avLst/>
          </a:prstGeom>
          <a:noFill/>
        </p:spPr>
        <p:txBody>
          <a:bodyPr wrap="none" rtlCol="0">
            <a:spAutoFit/>
          </a:bodyPr>
          <a:lstStyle/>
          <a:p>
            <a:r>
              <a:rPr lang="en-GB" sz="2400" dirty="0"/>
              <a:t>The UK contributes to NUSTAR/FAIR by providing equipment</a:t>
            </a:r>
          </a:p>
          <a:p>
            <a:endParaRPr lang="en-GB" sz="2400" dirty="0"/>
          </a:p>
          <a:p>
            <a:r>
              <a:rPr lang="en-GB" sz="2400" dirty="0"/>
              <a:t>DESPEC:          AIDA Si implantation and decay detector, </a:t>
            </a:r>
          </a:p>
          <a:p>
            <a:r>
              <a:rPr lang="en-GB" sz="2400" dirty="0"/>
              <a:t>		FATIMA LaBr3(Ce) fast-timing array, </a:t>
            </a:r>
          </a:p>
          <a:p>
            <a:r>
              <a:rPr lang="en-GB" sz="2400" dirty="0"/>
              <a:t>		(DTAS mechanics)</a:t>
            </a:r>
          </a:p>
          <a:p>
            <a:endParaRPr lang="en-GB" sz="2400" dirty="0"/>
          </a:p>
          <a:p>
            <a:r>
              <a:rPr lang="en-GB" sz="2400" dirty="0"/>
              <a:t>HISPEC: 	LYCCA array (to track and identify reaction products)</a:t>
            </a:r>
          </a:p>
          <a:p>
            <a:endParaRPr lang="en-GB" sz="2400" dirty="0"/>
          </a:p>
          <a:p>
            <a:r>
              <a:rPr lang="en-GB" sz="2400" dirty="0"/>
              <a:t>R3B: 		Si target-recoil tracker for the identification and characterisation</a:t>
            </a:r>
          </a:p>
          <a:p>
            <a:endParaRPr lang="en-GB" sz="2400" dirty="0"/>
          </a:p>
          <a:p>
            <a:r>
              <a:rPr lang="en-GB" sz="2400" dirty="0"/>
              <a:t>(CARME Si array in CRYRING is not considered to be part of NUSTAR)</a:t>
            </a:r>
          </a:p>
          <a:p>
            <a:endParaRPr lang="en-GB" sz="2400" dirty="0"/>
          </a:p>
          <a:p>
            <a:pPr marL="285750" indent="-285750">
              <a:buFont typeface="Symbol" panose="05050102010706020507" pitchFamily="18" charset="2"/>
              <a:buChar char="Þ"/>
            </a:pPr>
            <a:r>
              <a:rPr lang="en-GB" sz="2400" dirty="0"/>
              <a:t> The UK is associate member</a:t>
            </a:r>
          </a:p>
          <a:p>
            <a:pPr marL="285750" indent="-285750">
              <a:buFont typeface="Symbol" panose="05050102010706020507" pitchFamily="18" charset="2"/>
              <a:buChar char="Þ"/>
            </a:pPr>
            <a:endParaRPr lang="en-GB" sz="2400" dirty="0"/>
          </a:p>
          <a:p>
            <a:pPr marL="285750" indent="-285750">
              <a:buFont typeface="Symbol" panose="05050102010706020507" pitchFamily="18" charset="2"/>
              <a:buChar char="Þ"/>
            </a:pPr>
            <a:r>
              <a:rPr lang="en-GB" sz="2400" dirty="0"/>
              <a:t> The UK pays 0.5% of the (commissioning and) running costs</a:t>
            </a:r>
          </a:p>
          <a:p>
            <a:pPr marL="285750" indent="-285750">
              <a:buFont typeface="Symbol" panose="05050102010706020507" pitchFamily="18" charset="2"/>
              <a:buChar char="Þ"/>
            </a:pPr>
            <a:endParaRPr lang="en-GB" sz="2400" dirty="0"/>
          </a:p>
          <a:p>
            <a:pPr marL="285750" indent="-285750">
              <a:buFont typeface="Symbol" panose="05050102010706020507" pitchFamily="18" charset="2"/>
              <a:buChar char="Þ"/>
            </a:pPr>
            <a:r>
              <a:rPr lang="en-GB" sz="2400" dirty="0"/>
              <a:t> This needs to be renegotiated  years after the start of operations (2029), by 2032.</a:t>
            </a:r>
          </a:p>
        </p:txBody>
      </p:sp>
    </p:spTree>
    <p:extLst>
      <p:ext uri="{BB962C8B-B14F-4D97-AF65-F5344CB8AC3E}">
        <p14:creationId xmlns:p14="http://schemas.microsoft.com/office/powerpoint/2010/main" val="16587999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09791-0DFC-CFDF-FA78-6CA5E8DED90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1B73482-C3E7-3032-4AE9-5AE3ECEC8252}"/>
              </a:ext>
            </a:extLst>
          </p:cNvPr>
          <p:cNvSpPr txBox="1"/>
          <p:nvPr/>
        </p:nvSpPr>
        <p:spPr>
          <a:xfrm>
            <a:off x="1009651" y="1418362"/>
            <a:ext cx="9696450" cy="3539430"/>
          </a:xfrm>
          <a:prstGeom prst="rect">
            <a:avLst/>
          </a:prstGeom>
          <a:noFill/>
        </p:spPr>
        <p:txBody>
          <a:bodyPr wrap="square">
            <a:spAutoFit/>
          </a:bodyPr>
          <a:lstStyle/>
          <a:p>
            <a:r>
              <a:rPr lang="en-GB" sz="2800" dirty="0"/>
              <a:t>DSIT (Department for Science, Innovation and Technology)  are the official signatories to the convention that signed us up to FAIR, which STFC manages. </a:t>
            </a:r>
          </a:p>
          <a:p>
            <a:endParaRPr lang="en-GB" sz="2800" dirty="0"/>
          </a:p>
          <a:p>
            <a:r>
              <a:rPr lang="en-GB" sz="2800" dirty="0"/>
              <a:t>STFC will be looking to the UK nuclear physics community for their recommendation of how they would like to continue (or not) to be involved with FAIR, noting that this will be subject to budget availability.</a:t>
            </a:r>
          </a:p>
        </p:txBody>
      </p:sp>
    </p:spTree>
    <p:extLst>
      <p:ext uri="{BB962C8B-B14F-4D97-AF65-F5344CB8AC3E}">
        <p14:creationId xmlns:p14="http://schemas.microsoft.com/office/powerpoint/2010/main" val="37564558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18A86-DBC3-CF27-91E9-94F185CB3D3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B9D42DC-D890-96BA-89D6-F1E130F99CDC}"/>
              </a:ext>
            </a:extLst>
          </p:cNvPr>
          <p:cNvSpPr txBox="1"/>
          <p:nvPr/>
        </p:nvSpPr>
        <p:spPr>
          <a:xfrm>
            <a:off x="1266825" y="582067"/>
            <a:ext cx="10020300" cy="5693866"/>
          </a:xfrm>
          <a:prstGeom prst="rect">
            <a:avLst/>
          </a:prstGeom>
          <a:noFill/>
        </p:spPr>
        <p:txBody>
          <a:bodyPr wrap="square">
            <a:spAutoFit/>
          </a:bodyPr>
          <a:lstStyle/>
          <a:p>
            <a:pPr marL="0" marR="0" indent="0" algn="l" fontAlgn="base"/>
            <a:r>
              <a:rPr lang="en-GB" sz="2800" b="0" i="0" dirty="0">
                <a:solidFill>
                  <a:srgbClr val="000000"/>
                </a:solidFill>
                <a:effectLst/>
                <a:latin typeface="Aptos" panose="020B0004020202020204" pitchFamily="34" charset="0"/>
              </a:rPr>
              <a:t>The FAIR subscription did have a proforma that went into the prioritisation process but, since it was not possible to withdraw before the end of this spending review, it was not considered as part any cost reduction in this prioritisation process.</a:t>
            </a:r>
          </a:p>
          <a:p>
            <a:pPr marL="0" marR="0" indent="0" algn="l" fontAlgn="base"/>
            <a:endParaRPr lang="en-GB" sz="2800" b="0" i="0" dirty="0">
              <a:solidFill>
                <a:srgbClr val="000000"/>
              </a:solidFill>
              <a:effectLst/>
              <a:latin typeface="Aptos" panose="020B0004020202020204" pitchFamily="34" charset="0"/>
            </a:endParaRPr>
          </a:p>
          <a:p>
            <a:pPr marL="0" marR="0" indent="0" algn="l" fontAlgn="base"/>
            <a:r>
              <a:rPr lang="en-GB" sz="2800" b="1" i="0" dirty="0">
                <a:solidFill>
                  <a:srgbClr val="000000"/>
                </a:solidFill>
                <a:effectLst/>
                <a:latin typeface="Aptos" panose="020B0004020202020204" pitchFamily="34" charset="0"/>
              </a:rPr>
              <a:t>The FAIR subscription has now moved into the international partition, so will not be directly tensioned against other items in the NP core budget. </a:t>
            </a:r>
            <a:r>
              <a:rPr lang="en-GB" sz="2800" b="0" i="0" dirty="0">
                <a:solidFill>
                  <a:srgbClr val="000000"/>
                </a:solidFill>
                <a:effectLst/>
                <a:latin typeface="Aptos" panose="020B0004020202020204" pitchFamily="34" charset="0"/>
              </a:rPr>
              <a:t>However, the international partition is no long ring-fenced and has financial pressures so when the renegotiation happens we will need a strong case of the interest and demand from the NP community to stay involved - it can not be assumed that we will continue if there is not a case to be made.</a:t>
            </a:r>
          </a:p>
        </p:txBody>
      </p:sp>
    </p:spTree>
    <p:extLst>
      <p:ext uri="{BB962C8B-B14F-4D97-AF65-F5344CB8AC3E}">
        <p14:creationId xmlns:p14="http://schemas.microsoft.com/office/powerpoint/2010/main" val="15232723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8E7D1-C0FA-8DB5-82D3-D5CB20802AD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A33C8B3-DDC0-5489-92FA-9A1733A28DDC}"/>
              </a:ext>
            </a:extLst>
          </p:cNvPr>
          <p:cNvSpPr txBox="1"/>
          <p:nvPr/>
        </p:nvSpPr>
        <p:spPr>
          <a:xfrm>
            <a:off x="3351280" y="290363"/>
            <a:ext cx="4956037" cy="584775"/>
          </a:xfrm>
          <a:prstGeom prst="rect">
            <a:avLst/>
          </a:prstGeom>
          <a:noFill/>
        </p:spPr>
        <p:txBody>
          <a:bodyPr wrap="none" rtlCol="0">
            <a:spAutoFit/>
          </a:bodyPr>
          <a:lstStyle/>
          <a:p>
            <a:r>
              <a:rPr lang="en-GB" sz="3200" dirty="0"/>
              <a:t>International subscriptions</a:t>
            </a:r>
          </a:p>
        </p:txBody>
      </p:sp>
      <p:sp>
        <p:nvSpPr>
          <p:cNvPr id="6" name="TextBox 5">
            <a:extLst>
              <a:ext uri="{FF2B5EF4-FFF2-40B4-BE49-F238E27FC236}">
                <a16:creationId xmlns:a16="http://schemas.microsoft.com/office/drawing/2014/main" id="{5EDECB6B-39ED-D602-80A9-574C2F119636}"/>
              </a:ext>
            </a:extLst>
          </p:cNvPr>
          <p:cNvSpPr txBox="1"/>
          <p:nvPr/>
        </p:nvSpPr>
        <p:spPr>
          <a:xfrm>
            <a:off x="-61913" y="6211669"/>
            <a:ext cx="12315825" cy="646331"/>
          </a:xfrm>
          <a:prstGeom prst="rect">
            <a:avLst/>
          </a:prstGeom>
          <a:noFill/>
        </p:spPr>
        <p:txBody>
          <a:bodyPr wrap="square">
            <a:spAutoFit/>
          </a:bodyPr>
          <a:lstStyle/>
          <a:p>
            <a:r>
              <a:rPr lang="en-GB" dirty="0">
                <a:hlinkClick r:id="rId2"/>
              </a:rPr>
              <a:t>https://www.ukri.org/what-we-do/creating-world-class-research-and-innovation-infrastructure/international-subscriptions/</a:t>
            </a:r>
            <a:endParaRPr lang="en-GB" dirty="0"/>
          </a:p>
          <a:p>
            <a:r>
              <a:rPr lang="en-GB" dirty="0"/>
              <a:t>https://www.ukri.org/who-we-are/stfc/facilities/why-is-the-uk-involved-in-cern/</a:t>
            </a:r>
          </a:p>
        </p:txBody>
      </p:sp>
      <p:sp>
        <p:nvSpPr>
          <p:cNvPr id="8" name="TextBox 7">
            <a:extLst>
              <a:ext uri="{FF2B5EF4-FFF2-40B4-BE49-F238E27FC236}">
                <a16:creationId xmlns:a16="http://schemas.microsoft.com/office/drawing/2014/main" id="{EF4E6B37-6698-FFDD-2FC3-2D2AD44F4BB9}"/>
              </a:ext>
            </a:extLst>
          </p:cNvPr>
          <p:cNvSpPr txBox="1"/>
          <p:nvPr/>
        </p:nvSpPr>
        <p:spPr>
          <a:xfrm>
            <a:off x="738356" y="1360535"/>
            <a:ext cx="11145442" cy="3970318"/>
          </a:xfrm>
          <a:prstGeom prst="rect">
            <a:avLst/>
          </a:prstGeom>
          <a:noFill/>
        </p:spPr>
        <p:txBody>
          <a:bodyPr wrap="square">
            <a:spAutoFit/>
          </a:bodyPr>
          <a:lstStyle/>
          <a:p>
            <a:r>
              <a:rPr lang="en-GB" sz="2800" dirty="0"/>
              <a:t>CERN                                                                                                         </a:t>
            </a:r>
            <a:r>
              <a:rPr lang="en-GB" sz="2800" b="1" dirty="0">
                <a:solidFill>
                  <a:srgbClr val="FF0000"/>
                </a:solidFill>
              </a:rPr>
              <a:t>#  </a:t>
            </a:r>
            <a:r>
              <a:rPr lang="en-GB" sz="2800" dirty="0">
                <a:solidFill>
                  <a:schemeClr val="tx2">
                    <a:lumMod val="75000"/>
                    <a:lumOff val="25000"/>
                  </a:schemeClr>
                </a:solidFill>
              </a:rPr>
              <a:t>£160 million </a:t>
            </a:r>
          </a:p>
          <a:p>
            <a:r>
              <a:rPr lang="en-GB" sz="2800" dirty="0"/>
              <a:t>European Molecular Biology Laboratory (EMBL)</a:t>
            </a:r>
          </a:p>
          <a:p>
            <a:r>
              <a:rPr lang="en-GB" sz="2800" dirty="0"/>
              <a:t>European Southern Observatory (ESO)</a:t>
            </a:r>
          </a:p>
          <a:p>
            <a:r>
              <a:rPr lang="en-GB" sz="2800" dirty="0"/>
              <a:t>European Spallation Source (ESS)</a:t>
            </a:r>
          </a:p>
          <a:p>
            <a:r>
              <a:rPr lang="en-GB" sz="2800" dirty="0"/>
              <a:t>European Synchrotron Radiation Facility (ESRF)</a:t>
            </a:r>
          </a:p>
          <a:p>
            <a:r>
              <a:rPr lang="en-GB" sz="2800" dirty="0"/>
              <a:t>European XFEL (Eu-XFEL)</a:t>
            </a:r>
          </a:p>
          <a:p>
            <a:r>
              <a:rPr lang="en-GB" sz="2800" dirty="0"/>
              <a:t>Facility for Antiproton and Ion Research (FAIR) 		    </a:t>
            </a:r>
            <a:r>
              <a:rPr lang="en-GB" sz="2800" b="1" dirty="0">
                <a:solidFill>
                  <a:srgbClr val="FF0000"/>
                </a:solidFill>
              </a:rPr>
              <a:t>#</a:t>
            </a:r>
          </a:p>
          <a:p>
            <a:r>
              <a:rPr lang="en-GB" sz="2800" dirty="0"/>
              <a:t>Institute Laue-Langevin (ILL)					  </a:t>
            </a:r>
            <a:r>
              <a:rPr lang="en-GB" sz="2800" b="1" baseline="30000" dirty="0">
                <a:solidFill>
                  <a:srgbClr val="FF0000"/>
                </a:solidFill>
              </a:rPr>
              <a:t>   </a:t>
            </a:r>
            <a:r>
              <a:rPr lang="en-GB" sz="2800" b="1" dirty="0">
                <a:solidFill>
                  <a:srgbClr val="FF0000"/>
                </a:solidFill>
              </a:rPr>
              <a:t>#</a:t>
            </a:r>
          </a:p>
          <a:p>
            <a:r>
              <a:rPr lang="en-GB" sz="2800" dirty="0"/>
              <a:t>Square Kilometre Array Observatory (SKAO)</a:t>
            </a:r>
          </a:p>
        </p:txBody>
      </p:sp>
      <p:sp>
        <p:nvSpPr>
          <p:cNvPr id="9" name="TextBox 8">
            <a:extLst>
              <a:ext uri="{FF2B5EF4-FFF2-40B4-BE49-F238E27FC236}">
                <a16:creationId xmlns:a16="http://schemas.microsoft.com/office/drawing/2014/main" id="{47F460BE-CCBD-0A79-3286-C9AAA8909815}"/>
              </a:ext>
            </a:extLst>
          </p:cNvPr>
          <p:cNvSpPr txBox="1"/>
          <p:nvPr/>
        </p:nvSpPr>
        <p:spPr>
          <a:xfrm>
            <a:off x="9311368" y="5816250"/>
            <a:ext cx="1968809" cy="461665"/>
          </a:xfrm>
          <a:prstGeom prst="rect">
            <a:avLst/>
          </a:prstGeom>
          <a:noFill/>
        </p:spPr>
        <p:txBody>
          <a:bodyPr wrap="none" rtlCol="0">
            <a:spAutoFit/>
          </a:bodyPr>
          <a:lstStyle/>
          <a:p>
            <a:r>
              <a:rPr lang="en-GB" sz="2400" b="1" dirty="0">
                <a:solidFill>
                  <a:srgbClr val="FF0000"/>
                </a:solidFill>
              </a:rPr>
              <a:t># </a:t>
            </a:r>
            <a:r>
              <a:rPr lang="en-GB" sz="2400" dirty="0">
                <a:solidFill>
                  <a:srgbClr val="FF0000"/>
                </a:solidFill>
              </a:rPr>
              <a:t>has nuclear</a:t>
            </a:r>
          </a:p>
        </p:txBody>
      </p:sp>
    </p:spTree>
    <p:extLst>
      <p:ext uri="{BB962C8B-B14F-4D97-AF65-F5344CB8AC3E}">
        <p14:creationId xmlns:p14="http://schemas.microsoft.com/office/powerpoint/2010/main" val="39085385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EAA439-EB78-E9D6-53F5-05E7F8BF512E}"/>
              </a:ext>
            </a:extLst>
          </p:cNvPr>
          <p:cNvSpPr txBox="1"/>
          <p:nvPr/>
        </p:nvSpPr>
        <p:spPr>
          <a:xfrm>
            <a:off x="87463" y="5287617"/>
            <a:ext cx="11720223" cy="830997"/>
          </a:xfrm>
          <a:prstGeom prst="rect">
            <a:avLst/>
          </a:prstGeom>
        </p:spPr>
        <p:txBody>
          <a:bodyPr vert="horz" wrap="square" lIns="91440" tIns="45720" rIns="91440" bIns="45720" rtlCol="0" anchor="t">
            <a:spAutoFit/>
          </a:bodyPr>
          <a:lstStyle/>
          <a:p>
            <a:pPr algn="l"/>
            <a:r>
              <a:rPr lang="en-GB" sz="2400" dirty="0"/>
              <a:t>	</a:t>
            </a:r>
            <a:r>
              <a:rPr lang="en-GB" sz="2400" dirty="0">
                <a:solidFill>
                  <a:srgbClr val="FFFF00"/>
                </a:solidFill>
              </a:rPr>
              <a:t>full  							              associate   aspiring</a:t>
            </a:r>
          </a:p>
          <a:p>
            <a:pPr algn="l"/>
            <a:r>
              <a:rPr lang="en-GB" sz="2400" dirty="0">
                <a:solidFill>
                  <a:srgbClr val="FFFF00"/>
                </a:solidFill>
              </a:rPr>
              <a:t>	members                                                                              member  </a:t>
            </a:r>
            <a:r>
              <a:rPr lang="en-GB" sz="2400" dirty="0" err="1">
                <a:solidFill>
                  <a:srgbClr val="FFFF00"/>
                </a:solidFill>
              </a:rPr>
              <a:t>member</a:t>
            </a:r>
            <a:endParaRPr lang="en-GB" sz="2400" dirty="0">
              <a:solidFill>
                <a:srgbClr val="FFFF00"/>
              </a:solidFill>
            </a:endParaRPr>
          </a:p>
        </p:txBody>
      </p:sp>
      <p:cxnSp>
        <p:nvCxnSpPr>
          <p:cNvPr id="6" name="Straight Arrow Connector 5">
            <a:extLst>
              <a:ext uri="{FF2B5EF4-FFF2-40B4-BE49-F238E27FC236}">
                <a16:creationId xmlns:a16="http://schemas.microsoft.com/office/drawing/2014/main" id="{CE3A2422-6F34-AA01-4A46-B89295EF551B}"/>
              </a:ext>
            </a:extLst>
          </p:cNvPr>
          <p:cNvCxnSpPr/>
          <p:nvPr/>
        </p:nvCxnSpPr>
        <p:spPr>
          <a:xfrm>
            <a:off x="333955" y="5724939"/>
            <a:ext cx="8396577" cy="0"/>
          </a:xfrm>
          <a:prstGeom prst="straightConnector1">
            <a:avLst/>
          </a:prstGeom>
          <a:ln w="31750" cap="flat" cmpd="sng" algn="ctr">
            <a:solidFill>
              <a:srgbClr val="FFFF0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5" name="TextBox 4">
            <a:extLst>
              <a:ext uri="{FF2B5EF4-FFF2-40B4-BE49-F238E27FC236}">
                <a16:creationId xmlns:a16="http://schemas.microsoft.com/office/drawing/2014/main" id="{61F623B4-2CD3-455E-3E42-9EFD37005182}"/>
              </a:ext>
            </a:extLst>
          </p:cNvPr>
          <p:cNvSpPr txBox="1"/>
          <p:nvPr/>
        </p:nvSpPr>
        <p:spPr>
          <a:xfrm>
            <a:off x="1109967" y="2782455"/>
            <a:ext cx="9675213" cy="1815882"/>
          </a:xfrm>
          <a:prstGeom prst="rect">
            <a:avLst/>
          </a:prstGeom>
          <a:noFill/>
        </p:spPr>
        <p:txBody>
          <a:bodyPr wrap="none" rtlCol="0">
            <a:spAutoFit/>
          </a:bodyPr>
          <a:lstStyle/>
          <a:p>
            <a:r>
              <a:rPr lang="en-GB" sz="4000" dirty="0">
                <a:solidFill>
                  <a:srgbClr val="FF0000"/>
                </a:solidFill>
                <a:highlight>
                  <a:srgbClr val="FFFF00"/>
                </a:highlight>
              </a:rPr>
              <a:t>How important is FAIR to the community?</a:t>
            </a:r>
          </a:p>
          <a:p>
            <a:endParaRPr lang="en-GB" sz="4000" dirty="0">
              <a:solidFill>
                <a:srgbClr val="FF0000"/>
              </a:solidFill>
              <a:highlight>
                <a:srgbClr val="FFFF00"/>
              </a:highlight>
            </a:endParaRPr>
          </a:p>
          <a:p>
            <a:pPr algn="ctr"/>
            <a:r>
              <a:rPr lang="en-GB" sz="3200" dirty="0">
                <a:solidFill>
                  <a:srgbClr val="FF0000"/>
                </a:solidFill>
                <a:highlight>
                  <a:srgbClr val="FFFF00"/>
                </a:highlight>
              </a:rPr>
              <a:t>need to be answered within the next couple of years</a:t>
            </a:r>
            <a:endParaRPr lang="en-GB" sz="2000" dirty="0">
              <a:solidFill>
                <a:srgbClr val="FF0000"/>
              </a:solidFill>
              <a:highlight>
                <a:srgbClr val="FFFF00"/>
              </a:highlight>
            </a:endParaRPr>
          </a:p>
        </p:txBody>
      </p:sp>
    </p:spTree>
    <p:extLst>
      <p:ext uri="{BB962C8B-B14F-4D97-AF65-F5344CB8AC3E}">
        <p14:creationId xmlns:p14="http://schemas.microsoft.com/office/powerpoint/2010/main" val="3915703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19440-4114-CA98-9CFC-F7FFB6C4D8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BE98C0-D3BB-1477-A5D2-0228954592DA}"/>
              </a:ext>
            </a:extLst>
          </p:cNvPr>
          <p:cNvSpPr>
            <a:spLocks noGrp="1"/>
          </p:cNvSpPr>
          <p:nvPr>
            <p:ph type="title"/>
          </p:nvPr>
        </p:nvSpPr>
        <p:spPr>
          <a:xfrm>
            <a:off x="2449606" y="56451"/>
            <a:ext cx="9891132" cy="787557"/>
          </a:xfrm>
        </p:spPr>
        <p:txBody>
          <a:bodyPr/>
          <a:lstStyle/>
          <a:p>
            <a:r>
              <a:rPr lang="en-GB" sz="3200" dirty="0">
                <a:solidFill>
                  <a:srgbClr val="FF0000"/>
                </a:solidFill>
              </a:rPr>
              <a:t>2021-25: 54 FAIR-0 </a:t>
            </a:r>
            <a:r>
              <a:rPr lang="en-GB" sz="3200" dirty="0" err="1">
                <a:solidFill>
                  <a:srgbClr val="FF0000"/>
                </a:solidFill>
              </a:rPr>
              <a:t>exps</a:t>
            </a:r>
            <a:r>
              <a:rPr lang="en-GB" sz="3200" dirty="0">
                <a:solidFill>
                  <a:srgbClr val="FF0000"/>
                </a:solidFill>
              </a:rPr>
              <a:t>.+tests</a:t>
            </a:r>
          </a:p>
        </p:txBody>
      </p:sp>
      <p:pic>
        <p:nvPicPr>
          <p:cNvPr id="3" name="Picture 8" descr="NUSTAR-Logo">
            <a:extLst>
              <a:ext uri="{FF2B5EF4-FFF2-40B4-BE49-F238E27FC236}">
                <a16:creationId xmlns:a16="http://schemas.microsoft.com/office/drawing/2014/main" id="{E74378E4-E45F-6907-15B1-F5CF1C730B3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873339" y="0"/>
            <a:ext cx="1279999" cy="9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6">
            <a:extLst>
              <a:ext uri="{FF2B5EF4-FFF2-40B4-BE49-F238E27FC236}">
                <a16:creationId xmlns:a16="http://schemas.microsoft.com/office/drawing/2014/main" id="{393A922A-CEC6-B1C3-17D5-99A5BAB6C7C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2796" y="12490"/>
            <a:ext cx="1135566" cy="1135566"/>
          </a:xfrm>
          <a:prstGeom prst="rect">
            <a:avLst/>
          </a:prstGeom>
        </p:spPr>
      </p:pic>
      <p:pic>
        <p:nvPicPr>
          <p:cNvPr id="6" name="Picture 5">
            <a:extLst>
              <a:ext uri="{FF2B5EF4-FFF2-40B4-BE49-F238E27FC236}">
                <a16:creationId xmlns:a16="http://schemas.microsoft.com/office/drawing/2014/main" id="{1CBF7769-A804-9D81-EB3D-94A057280D81}"/>
              </a:ext>
            </a:extLst>
          </p:cNvPr>
          <p:cNvPicPr>
            <a:picLocks noChangeAspect="1"/>
          </p:cNvPicPr>
          <p:nvPr/>
        </p:nvPicPr>
        <p:blipFill>
          <a:blip r:embed="rId4"/>
          <a:stretch>
            <a:fillRect/>
          </a:stretch>
        </p:blipFill>
        <p:spPr>
          <a:xfrm>
            <a:off x="964737" y="1148056"/>
            <a:ext cx="8410575" cy="5457825"/>
          </a:xfrm>
          <a:prstGeom prst="rect">
            <a:avLst/>
          </a:prstGeom>
        </p:spPr>
      </p:pic>
      <p:sp>
        <p:nvSpPr>
          <p:cNvPr id="7" name="TextBox 6">
            <a:extLst>
              <a:ext uri="{FF2B5EF4-FFF2-40B4-BE49-F238E27FC236}">
                <a16:creationId xmlns:a16="http://schemas.microsoft.com/office/drawing/2014/main" id="{B4F9B110-4418-5BDA-8D94-AD503504816C}"/>
              </a:ext>
            </a:extLst>
          </p:cNvPr>
          <p:cNvSpPr txBox="1"/>
          <p:nvPr/>
        </p:nvSpPr>
        <p:spPr>
          <a:xfrm>
            <a:off x="7066476" y="2805991"/>
            <a:ext cx="5205271" cy="830997"/>
          </a:xfrm>
          <a:prstGeom prst="rect">
            <a:avLst/>
          </a:prstGeom>
        </p:spPr>
        <p:txBody>
          <a:bodyPr vert="horz"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r-process 6</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(N=126; masses, lifetimes, structure)</a:t>
            </a:r>
          </a:p>
        </p:txBody>
      </p:sp>
      <p:sp>
        <p:nvSpPr>
          <p:cNvPr id="9" name="TextBox 8">
            <a:extLst>
              <a:ext uri="{FF2B5EF4-FFF2-40B4-BE49-F238E27FC236}">
                <a16:creationId xmlns:a16="http://schemas.microsoft.com/office/drawing/2014/main" id="{2C10B5E7-3894-6DB5-862C-932333FF6519}"/>
              </a:ext>
            </a:extLst>
          </p:cNvPr>
          <p:cNvSpPr txBox="1"/>
          <p:nvPr/>
        </p:nvSpPr>
        <p:spPr>
          <a:xfrm>
            <a:off x="8488644" y="2147425"/>
            <a:ext cx="6267690" cy="461665"/>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Octupole </a:t>
            </a:r>
            <a:r>
              <a:rPr kumimoji="0" lang="en-GB" sz="2400" b="0" i="0" u="none" strike="noStrike" kern="1200" cap="none" spc="0" normalizeH="0" baseline="0" noProof="0" dirty="0" err="1">
                <a:ln>
                  <a:noFill/>
                </a:ln>
                <a:solidFill>
                  <a:prstClr val="black"/>
                </a:solidFill>
                <a:effectLst/>
                <a:uLnTx/>
                <a:uFillTx/>
                <a:latin typeface="Arial"/>
                <a:ea typeface="+mn-ea"/>
                <a:cs typeface="+mn-cs"/>
              </a:rPr>
              <a:t>collectivity</a:t>
            </a:r>
            <a:r>
              <a:rPr kumimoji="0" lang="en-GB" sz="2400" b="0" i="0" u="none" strike="noStrike" kern="1200" cap="none" spc="0" normalizeH="0" baseline="0" noProof="0" dirty="0">
                <a:ln>
                  <a:noFill/>
                </a:ln>
                <a:solidFill>
                  <a:prstClr val="black"/>
                </a:solidFill>
                <a:effectLst/>
                <a:uLnTx/>
                <a:uFillTx/>
                <a:latin typeface="Arial"/>
                <a:ea typeface="+mn-ea"/>
                <a:cs typeface="+mn-cs"/>
              </a:rPr>
              <a:t> 2</a:t>
            </a:r>
          </a:p>
        </p:txBody>
      </p:sp>
      <p:sp>
        <p:nvSpPr>
          <p:cNvPr id="10" name="TextBox 9">
            <a:extLst>
              <a:ext uri="{FF2B5EF4-FFF2-40B4-BE49-F238E27FC236}">
                <a16:creationId xmlns:a16="http://schemas.microsoft.com/office/drawing/2014/main" id="{D0DCA939-6178-7611-F662-0297029F1089}"/>
              </a:ext>
            </a:extLst>
          </p:cNvPr>
          <p:cNvSpPr txBox="1"/>
          <p:nvPr/>
        </p:nvSpPr>
        <p:spPr>
          <a:xfrm>
            <a:off x="6281678" y="3574049"/>
            <a:ext cx="4945585" cy="830997"/>
          </a:xfrm>
          <a:prstGeom prst="rect">
            <a:avLst/>
          </a:prstGeom>
        </p:spPr>
        <p:txBody>
          <a:bodyPr vert="horz"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Shape effects 3</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(prolate/oblate/triaxial/coexistence)</a:t>
            </a:r>
          </a:p>
        </p:txBody>
      </p:sp>
      <p:sp>
        <p:nvSpPr>
          <p:cNvPr id="11" name="TextBox 10">
            <a:extLst>
              <a:ext uri="{FF2B5EF4-FFF2-40B4-BE49-F238E27FC236}">
                <a16:creationId xmlns:a16="http://schemas.microsoft.com/office/drawing/2014/main" id="{158086F2-F439-1F6A-3022-492D97E7FA5E}"/>
              </a:ext>
            </a:extLst>
          </p:cNvPr>
          <p:cNvSpPr txBox="1"/>
          <p:nvPr/>
        </p:nvSpPr>
        <p:spPr>
          <a:xfrm>
            <a:off x="9177278" y="4275740"/>
            <a:ext cx="1571264" cy="461665"/>
          </a:xfrm>
          <a:prstGeom prst="rect">
            <a:avLst/>
          </a:prstGeom>
        </p:spPr>
        <p:txBody>
          <a:bodyPr vert="horz"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K-isomers</a:t>
            </a:r>
          </a:p>
        </p:txBody>
      </p:sp>
      <p:sp>
        <p:nvSpPr>
          <p:cNvPr id="12" name="TextBox 11">
            <a:extLst>
              <a:ext uri="{FF2B5EF4-FFF2-40B4-BE49-F238E27FC236}">
                <a16:creationId xmlns:a16="http://schemas.microsoft.com/office/drawing/2014/main" id="{1582F6B5-63DF-BF91-DC3E-B92E57809FD8}"/>
              </a:ext>
            </a:extLst>
          </p:cNvPr>
          <p:cNvSpPr txBox="1"/>
          <p:nvPr/>
        </p:nvSpPr>
        <p:spPr>
          <a:xfrm>
            <a:off x="3459479" y="6116602"/>
            <a:ext cx="3935693" cy="461665"/>
          </a:xfrm>
          <a:prstGeom prst="rect">
            <a:avLst/>
          </a:prstGeom>
        </p:spPr>
        <p:txBody>
          <a:bodyPr vert="horz"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B050"/>
                </a:solidFill>
                <a:effectLst/>
                <a:uLnTx/>
                <a:uFillTx/>
                <a:latin typeface="Arial"/>
                <a:ea typeface="+mn-ea"/>
                <a:cs typeface="+mn-cs"/>
              </a:rPr>
              <a:t>Hypernuclei</a:t>
            </a:r>
            <a:r>
              <a:rPr kumimoji="0" lang="en-GB" sz="2400" b="0" i="0" u="none" strike="noStrike" kern="1200" cap="none" spc="0" normalizeH="0" baseline="0" noProof="0" dirty="0">
                <a:ln>
                  <a:noFill/>
                </a:ln>
                <a:solidFill>
                  <a:srgbClr val="00B050"/>
                </a:solidFill>
                <a:effectLst/>
                <a:uLnTx/>
                <a:uFillTx/>
                <a:latin typeface="Arial"/>
                <a:ea typeface="+mn-ea"/>
                <a:cs typeface="+mn-cs"/>
              </a:rPr>
              <a:t>, mesic nuclei 3</a:t>
            </a:r>
          </a:p>
        </p:txBody>
      </p:sp>
      <p:sp>
        <p:nvSpPr>
          <p:cNvPr id="13" name="TextBox 12">
            <a:extLst>
              <a:ext uri="{FF2B5EF4-FFF2-40B4-BE49-F238E27FC236}">
                <a16:creationId xmlns:a16="http://schemas.microsoft.com/office/drawing/2014/main" id="{EA176A6D-655F-49C2-92A3-47847C4427E6}"/>
              </a:ext>
            </a:extLst>
          </p:cNvPr>
          <p:cNvSpPr txBox="1"/>
          <p:nvPr/>
        </p:nvSpPr>
        <p:spPr>
          <a:xfrm>
            <a:off x="5604069" y="1435680"/>
            <a:ext cx="2581156" cy="461665"/>
          </a:xfrm>
          <a:prstGeom prst="rect">
            <a:avLst/>
          </a:prstGeom>
        </p:spPr>
        <p:txBody>
          <a:bodyPr vert="horz"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Fission/isomers 3</a:t>
            </a:r>
          </a:p>
        </p:txBody>
      </p:sp>
      <p:sp>
        <p:nvSpPr>
          <p:cNvPr id="5" name="TextBox 4">
            <a:extLst>
              <a:ext uri="{FF2B5EF4-FFF2-40B4-BE49-F238E27FC236}">
                <a16:creationId xmlns:a16="http://schemas.microsoft.com/office/drawing/2014/main" id="{56FE3501-AED2-B6BA-39A0-E4E9D57BE866}"/>
              </a:ext>
            </a:extLst>
          </p:cNvPr>
          <p:cNvSpPr txBox="1"/>
          <p:nvPr/>
        </p:nvSpPr>
        <p:spPr>
          <a:xfrm>
            <a:off x="1709702" y="844272"/>
            <a:ext cx="10411440" cy="461665"/>
          </a:xfrm>
          <a:prstGeom prst="rect">
            <a:avLst/>
          </a:prstGeom>
        </p:spPr>
        <p:txBody>
          <a:bodyPr vert="horz"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black"/>
                </a:solidFill>
                <a:effectLst/>
                <a:uLnTx/>
                <a:uFillTx/>
                <a:latin typeface="Arial"/>
                <a:ea typeface="+mn-ea"/>
                <a:cs typeface="+mn-cs"/>
              </a:rPr>
              <a:t>Superheavies</a:t>
            </a:r>
            <a:r>
              <a:rPr kumimoji="0" lang="en-GB" sz="2400" b="0" i="0" u="none" strike="noStrike" kern="1200" cap="none" spc="0" normalizeH="0" baseline="0" noProof="0" dirty="0">
                <a:ln>
                  <a:noFill/>
                </a:ln>
                <a:solidFill>
                  <a:prstClr val="black"/>
                </a:solidFill>
                <a:effectLst/>
                <a:uLnTx/>
                <a:uFillTx/>
                <a:latin typeface="Arial"/>
                <a:ea typeface="+mn-ea"/>
                <a:cs typeface="+mn-cs"/>
              </a:rPr>
              <a:t> (mass, laser spectroscopy, structure/isomerism, chemistry) 8</a:t>
            </a:r>
          </a:p>
        </p:txBody>
      </p:sp>
      <p:sp>
        <p:nvSpPr>
          <p:cNvPr id="8" name="TextBox 7">
            <a:extLst>
              <a:ext uri="{FF2B5EF4-FFF2-40B4-BE49-F238E27FC236}">
                <a16:creationId xmlns:a16="http://schemas.microsoft.com/office/drawing/2014/main" id="{715F0DC8-15EB-FEDA-CB82-4107615F17BC}"/>
              </a:ext>
            </a:extLst>
          </p:cNvPr>
          <p:cNvSpPr txBox="1"/>
          <p:nvPr/>
        </p:nvSpPr>
        <p:spPr>
          <a:xfrm>
            <a:off x="1190886" y="2905397"/>
            <a:ext cx="2958502" cy="461665"/>
          </a:xfrm>
          <a:prstGeom prst="rect">
            <a:avLst/>
          </a:prstGeom>
        </p:spPr>
        <p:txBody>
          <a:bodyPr vert="horz"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551EF"/>
                </a:solidFill>
                <a:effectLst/>
                <a:uLnTx/>
                <a:uFillTx/>
                <a:latin typeface="Arial"/>
                <a:ea typeface="+mn-ea"/>
                <a:cs typeface="+mn-cs"/>
              </a:rPr>
              <a:t>Two-photon decay 2</a:t>
            </a:r>
          </a:p>
        </p:txBody>
      </p:sp>
      <p:sp>
        <p:nvSpPr>
          <p:cNvPr id="14" name="TextBox 13">
            <a:extLst>
              <a:ext uri="{FF2B5EF4-FFF2-40B4-BE49-F238E27FC236}">
                <a16:creationId xmlns:a16="http://schemas.microsoft.com/office/drawing/2014/main" id="{5D92C0DC-D3E0-5C89-317F-4DF9A7F9753D}"/>
              </a:ext>
            </a:extLst>
          </p:cNvPr>
          <p:cNvSpPr txBox="1"/>
          <p:nvPr/>
        </p:nvSpPr>
        <p:spPr>
          <a:xfrm>
            <a:off x="5393662" y="5017446"/>
            <a:ext cx="3746538" cy="461665"/>
          </a:xfrm>
          <a:prstGeom prst="rect">
            <a:avLst/>
          </a:prstGeom>
        </p:spPr>
        <p:txBody>
          <a:bodyPr vert="horz"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B050"/>
                </a:solidFill>
                <a:effectLst/>
                <a:uLnTx/>
                <a:uFillTx/>
                <a:latin typeface="Arial"/>
                <a:ea typeface="+mn-ea"/>
                <a:cs typeface="+mn-cs"/>
              </a:rPr>
              <a:t>Short-range correlations 2</a:t>
            </a:r>
          </a:p>
        </p:txBody>
      </p:sp>
      <p:sp>
        <p:nvSpPr>
          <p:cNvPr id="15" name="TextBox 14">
            <a:extLst>
              <a:ext uri="{FF2B5EF4-FFF2-40B4-BE49-F238E27FC236}">
                <a16:creationId xmlns:a16="http://schemas.microsoft.com/office/drawing/2014/main" id="{153960FC-EB9B-3786-48D2-88F7B0502896}"/>
              </a:ext>
            </a:extLst>
          </p:cNvPr>
          <p:cNvSpPr txBox="1"/>
          <p:nvPr/>
        </p:nvSpPr>
        <p:spPr>
          <a:xfrm>
            <a:off x="4212810" y="5347878"/>
            <a:ext cx="2853666" cy="461665"/>
          </a:xfrm>
          <a:prstGeom prst="rect">
            <a:avLst/>
          </a:prstGeom>
        </p:spPr>
        <p:txBody>
          <a:bodyPr vert="horz"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B050"/>
                </a:solidFill>
                <a:effectLst/>
                <a:uLnTx/>
                <a:uFillTx/>
                <a:latin typeface="Arial"/>
                <a:ea typeface="+mn-ea"/>
                <a:cs typeface="+mn-cs"/>
              </a:rPr>
              <a:t>Symmetry energy 3</a:t>
            </a:r>
          </a:p>
        </p:txBody>
      </p:sp>
      <p:sp>
        <p:nvSpPr>
          <p:cNvPr id="16" name="TextBox 15">
            <a:extLst>
              <a:ext uri="{FF2B5EF4-FFF2-40B4-BE49-F238E27FC236}">
                <a16:creationId xmlns:a16="http://schemas.microsoft.com/office/drawing/2014/main" id="{15E56D89-761B-8673-6CBA-B8258B993576}"/>
              </a:ext>
            </a:extLst>
          </p:cNvPr>
          <p:cNvSpPr txBox="1"/>
          <p:nvPr/>
        </p:nvSpPr>
        <p:spPr>
          <a:xfrm>
            <a:off x="0" y="3758714"/>
            <a:ext cx="3389069" cy="461665"/>
          </a:xfrm>
          <a:prstGeom prst="rect">
            <a:avLst/>
          </a:prstGeom>
        </p:spPr>
        <p:txBody>
          <a:bodyPr vert="horz"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Drip-line phenomena 5 </a:t>
            </a:r>
          </a:p>
        </p:txBody>
      </p:sp>
      <p:sp>
        <p:nvSpPr>
          <p:cNvPr id="17" name="TextBox 16">
            <a:extLst>
              <a:ext uri="{FF2B5EF4-FFF2-40B4-BE49-F238E27FC236}">
                <a16:creationId xmlns:a16="http://schemas.microsoft.com/office/drawing/2014/main" id="{F21CE6DC-EF0C-32F6-F246-BD0B9E001006}"/>
              </a:ext>
            </a:extLst>
          </p:cNvPr>
          <p:cNvSpPr txBox="1"/>
          <p:nvPr/>
        </p:nvSpPr>
        <p:spPr>
          <a:xfrm>
            <a:off x="3479355" y="5693817"/>
            <a:ext cx="2170787" cy="461665"/>
          </a:xfrm>
          <a:prstGeom prst="rect">
            <a:avLst/>
          </a:prstGeom>
        </p:spPr>
        <p:txBody>
          <a:bodyPr vert="horz"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Neutron skin 1</a:t>
            </a:r>
          </a:p>
        </p:txBody>
      </p:sp>
      <p:sp>
        <p:nvSpPr>
          <p:cNvPr id="18" name="TextBox 17">
            <a:extLst>
              <a:ext uri="{FF2B5EF4-FFF2-40B4-BE49-F238E27FC236}">
                <a16:creationId xmlns:a16="http://schemas.microsoft.com/office/drawing/2014/main" id="{B93FD133-871C-752A-B968-86846D14ACB5}"/>
              </a:ext>
            </a:extLst>
          </p:cNvPr>
          <p:cNvSpPr txBox="1"/>
          <p:nvPr/>
        </p:nvSpPr>
        <p:spPr>
          <a:xfrm>
            <a:off x="225014" y="1345597"/>
            <a:ext cx="4100803" cy="1200329"/>
          </a:xfrm>
          <a:prstGeom prst="rect">
            <a:avLst/>
          </a:prstGeom>
          <a:ln w="38100">
            <a:solidFill>
              <a:srgbClr val="FF0000"/>
            </a:solidFill>
          </a:ln>
        </p:spPr>
        <p:txBody>
          <a:bodyPr vert="horz"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Arial"/>
                <a:ea typeface="+mn-ea"/>
                <a:cs typeface="+mn-cs"/>
              </a:rPr>
              <a:t>Nuclei at the extremes</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50"/>
                </a:solidFill>
                <a:effectLst/>
                <a:uLnTx/>
                <a:uFillTx/>
                <a:latin typeface="Arial"/>
                <a:ea typeface="+mn-ea"/>
                <a:cs typeface="+mn-cs"/>
              </a:rPr>
              <a:t>Nature of the nuclear force</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551EF"/>
                </a:solidFill>
                <a:effectLst/>
                <a:uLnTx/>
                <a:uFillTx/>
                <a:latin typeface="Arial"/>
                <a:ea typeface="+mn-ea"/>
                <a:cs typeface="+mn-cs"/>
              </a:rPr>
              <a:t>Rare phenomena</a:t>
            </a:r>
          </a:p>
        </p:txBody>
      </p:sp>
      <p:sp>
        <p:nvSpPr>
          <p:cNvPr id="19" name="TextBox 18">
            <a:extLst>
              <a:ext uri="{FF2B5EF4-FFF2-40B4-BE49-F238E27FC236}">
                <a16:creationId xmlns:a16="http://schemas.microsoft.com/office/drawing/2014/main" id="{9096196D-98D1-C27D-1FE9-074897568885}"/>
              </a:ext>
            </a:extLst>
          </p:cNvPr>
          <p:cNvSpPr txBox="1"/>
          <p:nvPr/>
        </p:nvSpPr>
        <p:spPr>
          <a:xfrm>
            <a:off x="4480537" y="2136673"/>
            <a:ext cx="6267690" cy="461665"/>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N~Z 2 </a:t>
            </a:r>
            <a:r>
              <a:rPr kumimoji="0" lang="en-GB" sz="2400" b="0" i="0" u="none" strike="noStrike" kern="1200" cap="none" spc="0" normalizeH="0" baseline="0" noProof="0" dirty="0" err="1">
                <a:ln>
                  <a:noFill/>
                </a:ln>
                <a:solidFill>
                  <a:prstClr val="black"/>
                </a:solidFill>
                <a:effectLst/>
                <a:uLnTx/>
                <a:uFillTx/>
                <a:latin typeface="Arial"/>
                <a:ea typeface="+mn-ea"/>
                <a:cs typeface="+mn-cs"/>
              </a:rPr>
              <a:t>exps</a:t>
            </a:r>
            <a:r>
              <a:rPr kumimoji="0" lang="en-GB" sz="2400" b="0" i="0" u="none" strike="noStrike" kern="1200" cap="none" spc="0" normalizeH="0" baseline="0" noProof="0" dirty="0">
                <a:ln>
                  <a:noFill/>
                </a:ln>
                <a:solidFill>
                  <a:prstClr val="black"/>
                </a:solidFill>
                <a:effectLst/>
                <a:uLnTx/>
                <a:uFillTx/>
                <a:latin typeface="Arial"/>
                <a:ea typeface="+mn-ea"/>
                <a:cs typeface="+mn-cs"/>
              </a:rPr>
              <a:t>.</a:t>
            </a:r>
          </a:p>
        </p:txBody>
      </p:sp>
      <p:sp>
        <p:nvSpPr>
          <p:cNvPr id="20" name="TextBox 19">
            <a:extLst>
              <a:ext uri="{FF2B5EF4-FFF2-40B4-BE49-F238E27FC236}">
                <a16:creationId xmlns:a16="http://schemas.microsoft.com/office/drawing/2014/main" id="{41870492-46D6-79D2-0B3E-25797231C3FF}"/>
              </a:ext>
            </a:extLst>
          </p:cNvPr>
          <p:cNvSpPr txBox="1"/>
          <p:nvPr/>
        </p:nvSpPr>
        <p:spPr>
          <a:xfrm>
            <a:off x="9669111" y="6858000"/>
            <a:ext cx="3343800" cy="830997"/>
          </a:xfrm>
          <a:prstGeom prst="rect">
            <a:avLst/>
          </a:prstGeom>
        </p:spPr>
        <p:txBody>
          <a:bodyPr vert="horz"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00"/>
                </a:solidFill>
                <a:effectLst/>
                <a:uLnTx/>
                <a:uFillTx/>
                <a:latin typeface="Arial"/>
                <a:ea typeface="+mn-ea"/>
                <a:cs typeface="+mn-cs"/>
              </a:rPr>
              <a:t>Heavy beams are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00"/>
                </a:solidFill>
                <a:effectLst/>
                <a:uLnTx/>
                <a:uFillTx/>
                <a:latin typeface="Arial"/>
                <a:ea typeface="+mn-ea"/>
                <a:cs typeface="+mn-cs"/>
              </a:rPr>
              <a:t>essential for NUSTAR</a:t>
            </a:r>
          </a:p>
        </p:txBody>
      </p:sp>
    </p:spTree>
    <p:extLst>
      <p:ext uri="{BB962C8B-B14F-4D97-AF65-F5344CB8AC3E}">
        <p14:creationId xmlns:p14="http://schemas.microsoft.com/office/powerpoint/2010/main" val="373368158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678ACA4-9D31-ECE8-A015-9CB1554766B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B5B8C78-A543-3CDD-93A5-342D7D7EECAE}"/>
              </a:ext>
            </a:extLst>
          </p:cNvPr>
          <p:cNvSpPr>
            <a:spLocks noGrp="1"/>
          </p:cNvSpPr>
          <p:nvPr>
            <p:ph type="title"/>
          </p:nvPr>
        </p:nvSpPr>
        <p:spPr>
          <a:xfrm>
            <a:off x="1138240" y="211200"/>
            <a:ext cx="9840213" cy="787557"/>
          </a:xfrm>
        </p:spPr>
        <p:txBody>
          <a:bodyPr/>
          <a:lstStyle/>
          <a:p>
            <a:r>
              <a:rPr lang="en-GB" sz="2667" dirty="0"/>
              <a:t> NUSTAR &gt;640 members (449 with PhD) (without Russia)</a:t>
            </a:r>
            <a:endParaRPr lang="en-GB" sz="2667" dirty="0">
              <a:solidFill>
                <a:srgbClr val="C00000"/>
              </a:solidFill>
            </a:endParaRPr>
          </a:p>
        </p:txBody>
      </p:sp>
      <p:sp>
        <p:nvSpPr>
          <p:cNvPr id="3" name="Textfeld 2">
            <a:extLst>
              <a:ext uri="{FF2B5EF4-FFF2-40B4-BE49-F238E27FC236}">
                <a16:creationId xmlns:a16="http://schemas.microsoft.com/office/drawing/2014/main" id="{60C5BEED-8BCA-7CA5-50B9-7F69E4B48863}"/>
              </a:ext>
            </a:extLst>
          </p:cNvPr>
          <p:cNvSpPr txBox="1"/>
          <p:nvPr/>
        </p:nvSpPr>
        <p:spPr>
          <a:xfrm>
            <a:off x="173962" y="6976176"/>
            <a:ext cx="3611485" cy="1200329"/>
          </a:xfrm>
          <a:prstGeom prst="rect">
            <a:avLst/>
          </a:prstGeom>
          <a:noFill/>
        </p:spPr>
        <p:txBody>
          <a:bodyPr wrap="square" rtlCol="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Arial" charset="0"/>
                <a:ea typeface="+mn-ea"/>
                <a:cs typeface="+mn-cs"/>
              </a:rPr>
              <a:t>&gt;640 </a:t>
            </a:r>
            <a:r>
              <a:rPr kumimoji="0" lang="en-GB" sz="2400" b="0" i="0" u="none" strike="noStrike" kern="1200" cap="none" spc="0" normalizeH="0" baseline="0" noProof="0" dirty="0">
                <a:ln>
                  <a:noFill/>
                </a:ln>
                <a:solidFill>
                  <a:srgbClr val="000000"/>
                </a:solidFill>
                <a:effectLst/>
                <a:uLnTx/>
                <a:uFillTx/>
                <a:latin typeface="Arial" charset="0"/>
                <a:ea typeface="+mn-ea"/>
                <a:cs typeface="+mn-cs"/>
              </a:rPr>
              <a:t>NUSTAR members</a:t>
            </a:r>
            <a:endParaRPr kumimoji="0" lang="en-GB" sz="24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377"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charset="0"/>
                <a:ea typeface="+mn-ea"/>
                <a:cs typeface="+mn-cs"/>
              </a:rPr>
              <a:t>(incl. students, engineers)</a:t>
            </a:r>
          </a:p>
        </p:txBody>
      </p:sp>
      <p:sp>
        <p:nvSpPr>
          <p:cNvPr id="19" name="Textfeld 18">
            <a:extLst>
              <a:ext uri="{FF2B5EF4-FFF2-40B4-BE49-F238E27FC236}">
                <a16:creationId xmlns:a16="http://schemas.microsoft.com/office/drawing/2014/main" id="{BB891E16-F6C3-B16E-DF82-AC9BA48A4F36}"/>
              </a:ext>
            </a:extLst>
          </p:cNvPr>
          <p:cNvSpPr txBox="1"/>
          <p:nvPr/>
        </p:nvSpPr>
        <p:spPr>
          <a:xfrm>
            <a:off x="-2526051" y="6320226"/>
            <a:ext cx="2339102" cy="369332"/>
          </a:xfrm>
          <a:prstGeom prst="rect">
            <a:avLst/>
          </a:prstGeom>
          <a:noFill/>
        </p:spPr>
        <p:txBody>
          <a:bodyPr wrap="none" rtlCol="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de-DE" sz="1800" b="0" i="0" u="none" strike="noStrike" kern="1200" cap="none" spc="0" normalizeH="0" baseline="0" noProof="0" dirty="0">
                <a:ln>
                  <a:noFill/>
                </a:ln>
                <a:solidFill>
                  <a:srgbClr val="000000"/>
                </a:solidFill>
                <a:effectLst/>
                <a:uLnTx/>
                <a:uFillTx/>
                <a:latin typeface="Arial" charset="0"/>
                <a:ea typeface="+mn-ea"/>
                <a:cs typeface="+mn-cs"/>
              </a:rPr>
              <a:t>Status: Sep 28, 2025</a:t>
            </a:r>
          </a:p>
        </p:txBody>
      </p:sp>
      <p:pic>
        <p:nvPicPr>
          <p:cNvPr id="25" name="Picture 24" descr="NUSTAR-Logo">
            <a:extLst>
              <a:ext uri="{FF2B5EF4-FFF2-40B4-BE49-F238E27FC236}">
                <a16:creationId xmlns:a16="http://schemas.microsoft.com/office/drawing/2014/main" id="{ADBB9484-5557-C9AA-8BDB-246F10F1BFB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9" y="297"/>
            <a:ext cx="1279999" cy="9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7" descr="FAIR_farb_RGB_3cm">
            <a:extLst>
              <a:ext uri="{FF2B5EF4-FFF2-40B4-BE49-F238E27FC236}">
                <a16:creationId xmlns:a16="http://schemas.microsoft.com/office/drawing/2014/main" id="{5679706C-FA40-4311-9362-AE4F355B5B3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992000" y="24000"/>
            <a:ext cx="1185333" cy="93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1">
            <a:extLst>
              <a:ext uri="{FF2B5EF4-FFF2-40B4-BE49-F238E27FC236}">
                <a16:creationId xmlns:a16="http://schemas.microsoft.com/office/drawing/2014/main" id="{8FBE53D8-E846-AD4B-7994-48B99885172D}"/>
              </a:ext>
            </a:extLst>
          </p:cNvPr>
          <p:cNvSpPr txBox="1"/>
          <p:nvPr/>
        </p:nvSpPr>
        <p:spPr>
          <a:xfrm>
            <a:off x="6573274" y="7092524"/>
            <a:ext cx="4405179" cy="1754326"/>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&gt; 1000 listed “interested” scientists</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36699"/>
                </a:solidFill>
                <a:effectLst/>
                <a:uLnTx/>
                <a:uFillTx/>
                <a:latin typeface="Arial"/>
                <a:ea typeface="+mn-ea"/>
                <a:cs typeface="+mn-cs"/>
              </a:rPr>
              <a:t>&gt;   640 registered members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36699"/>
                </a:solidFill>
                <a:effectLst/>
                <a:uLnTx/>
                <a:uFillTx/>
                <a:latin typeface="Arial"/>
                <a:ea typeface="+mn-ea"/>
                <a:cs typeface="+mn-cs"/>
              </a:rPr>
              <a:t>	(incl. students, etc.)</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900CC"/>
                </a:solidFill>
                <a:effectLst/>
                <a:uLnTx/>
                <a:uFillTx/>
                <a:latin typeface="Arial"/>
                <a:ea typeface="+mn-ea"/>
                <a:cs typeface="+mn-cs"/>
              </a:rPr>
              <a:t>~   449 senior members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900CC"/>
                </a:solidFill>
                <a:effectLst/>
                <a:uLnTx/>
                <a:uFillTx/>
                <a:latin typeface="Arial"/>
                <a:ea typeface="+mn-ea"/>
                <a:cs typeface="+mn-cs"/>
              </a:rPr>
              <a:t>	(PhD holders w/o Russia)</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9900"/>
                </a:solidFill>
                <a:effectLst/>
                <a:uLnTx/>
                <a:uFillTx/>
                <a:latin typeface="Arial"/>
                <a:ea typeface="+mn-ea"/>
                <a:cs typeface="+mn-cs"/>
              </a:rPr>
              <a:t>&gt;   140 institutes from 35 countries</a:t>
            </a:r>
          </a:p>
        </p:txBody>
      </p:sp>
      <p:sp>
        <p:nvSpPr>
          <p:cNvPr id="32" name="Ellipse 31">
            <a:extLst>
              <a:ext uri="{FF2B5EF4-FFF2-40B4-BE49-F238E27FC236}">
                <a16:creationId xmlns:a16="http://schemas.microsoft.com/office/drawing/2014/main" id="{D7BFF4D1-384C-AC9F-FC09-492065A58BEA}"/>
              </a:ext>
            </a:extLst>
          </p:cNvPr>
          <p:cNvSpPr>
            <a:spLocks noChangeAspect="1"/>
          </p:cNvSpPr>
          <p:nvPr/>
        </p:nvSpPr>
        <p:spPr>
          <a:xfrm>
            <a:off x="-470577" y="3240886"/>
            <a:ext cx="2761200" cy="2761200"/>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3200" b="1" i="0" u="none" strike="noStrike" kern="0" cap="none" spc="0" normalizeH="0" baseline="0" noProof="0" dirty="0">
                <a:ln>
                  <a:noFill/>
                </a:ln>
                <a:solidFill>
                  <a:prstClr val="white"/>
                </a:solidFill>
                <a:effectLst/>
                <a:uLnTx/>
                <a:uFillTx/>
                <a:latin typeface="Calibri" panose="020F0502020204030204"/>
                <a:ea typeface="+mn-ea"/>
                <a:cs typeface="+mn-cs"/>
              </a:rPr>
              <a:t>Super-FRS</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3200" b="1" i="0" u="none" strike="noStrike" kern="0" cap="none" spc="0" normalizeH="0" baseline="0" noProof="0" dirty="0">
                <a:ln>
                  <a:noFill/>
                </a:ln>
                <a:solidFill>
                  <a:prstClr val="white"/>
                </a:solidFill>
                <a:effectLst/>
                <a:uLnTx/>
                <a:uFillTx/>
                <a:latin typeface="Calibri" panose="020F0502020204030204"/>
                <a:ea typeface="+mn-ea"/>
                <a:cs typeface="+mn-cs"/>
              </a:rPr>
              <a:t>EC</a:t>
            </a:r>
          </a:p>
        </p:txBody>
      </p:sp>
      <p:grpSp>
        <p:nvGrpSpPr>
          <p:cNvPr id="7" name="Group 6">
            <a:extLst>
              <a:ext uri="{FF2B5EF4-FFF2-40B4-BE49-F238E27FC236}">
                <a16:creationId xmlns:a16="http://schemas.microsoft.com/office/drawing/2014/main" id="{E05BA6E8-0E64-D6FF-F8FA-5E5B20D9149B}"/>
              </a:ext>
            </a:extLst>
          </p:cNvPr>
          <p:cNvGrpSpPr/>
          <p:nvPr/>
        </p:nvGrpSpPr>
        <p:grpSpPr>
          <a:xfrm>
            <a:off x="354964" y="1628250"/>
            <a:ext cx="6614506" cy="4926193"/>
            <a:chOff x="1138240" y="1613805"/>
            <a:chExt cx="6614506" cy="4926193"/>
          </a:xfrm>
        </p:grpSpPr>
        <p:sp>
          <p:nvSpPr>
            <p:cNvPr id="31" name="Ellipse 30">
              <a:extLst>
                <a:ext uri="{FF2B5EF4-FFF2-40B4-BE49-F238E27FC236}">
                  <a16:creationId xmlns:a16="http://schemas.microsoft.com/office/drawing/2014/main" id="{77F107C1-3CFC-BCD0-D724-90682BD8A59B}"/>
                </a:ext>
              </a:extLst>
            </p:cNvPr>
            <p:cNvSpPr>
              <a:spLocks noChangeAspect="1"/>
            </p:cNvSpPr>
            <p:nvPr/>
          </p:nvSpPr>
          <p:spPr>
            <a:xfrm>
              <a:off x="5115428" y="4876798"/>
              <a:ext cx="2222631" cy="1663200"/>
            </a:xfrm>
            <a:prstGeom prst="ellipse">
              <a:avLst/>
            </a:prstGeom>
            <a:solidFill>
              <a:schemeClr val="tx2">
                <a:lumMod val="60000"/>
                <a:lumOff val="40000"/>
              </a:schemeClr>
            </a:solidFill>
            <a:ln w="28575" cap="flat" cmpd="sng" algn="ctr">
              <a:solidFill>
                <a:srgbClr val="5B9BD5">
                  <a:shade val="50000"/>
                </a:srgbClr>
              </a:solidFill>
              <a:prstDash val="dash"/>
              <a:miter lim="800000"/>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2133" b="1" i="0" u="none" strike="noStrike" kern="0" cap="none" spc="0" normalizeH="0" baseline="0" noProof="0" dirty="0">
                  <a:ln>
                    <a:noFill/>
                  </a:ln>
                  <a:solidFill>
                    <a:prstClr val="white"/>
                  </a:solidFill>
                  <a:effectLst/>
                  <a:uLnTx/>
                  <a:uFillTx/>
                  <a:latin typeface="Calibri" panose="020F0502020204030204"/>
                  <a:ea typeface="+mn-ea"/>
                  <a:cs typeface="+mn-cs"/>
                </a:rPr>
                <a:t>SHE</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2133" b="0" i="0" u="none" strike="noStrike" kern="0" cap="none" spc="0" normalizeH="0" baseline="0" noProof="0" dirty="0">
                  <a:ln>
                    <a:noFill/>
                  </a:ln>
                  <a:solidFill>
                    <a:prstClr val="white"/>
                  </a:solidFill>
                  <a:effectLst/>
                  <a:uLnTx/>
                  <a:uFillTx/>
                  <a:latin typeface="Calibri" panose="020F0502020204030204"/>
                  <a:ea typeface="+mn-ea"/>
                  <a:cs typeface="+mn-cs"/>
                </a:rPr>
                <a:t>67</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2800" b="1" i="0" u="none" strike="noStrike" kern="0" cap="none" spc="0" normalizeH="0" baseline="0" noProof="0" dirty="0">
                  <a:ln>
                    <a:noFill/>
                  </a:ln>
                  <a:solidFill>
                    <a:srgbClr val="FFFF00"/>
                  </a:solidFill>
                  <a:effectLst/>
                  <a:uLnTx/>
                  <a:uFillTx/>
                  <a:latin typeface="Calibri" panose="020F0502020204030204"/>
                  <a:ea typeface="+mn-ea"/>
                  <a:cs typeface="+mn-cs"/>
                </a:rPr>
                <a:t>Herzberg</a:t>
              </a:r>
              <a:endParaRPr kumimoji="0" lang="de-DE" sz="2400" b="1" i="0" u="none" strike="noStrike" kern="0" cap="none" spc="0" normalizeH="0" baseline="0" noProof="0" dirty="0">
                <a:ln>
                  <a:noFill/>
                </a:ln>
                <a:solidFill>
                  <a:srgbClr val="FFFF00"/>
                </a:solidFill>
                <a:effectLst/>
                <a:uLnTx/>
                <a:uFillTx/>
                <a:latin typeface="Calibri" panose="020F0502020204030204"/>
                <a:ea typeface="+mn-ea"/>
                <a:cs typeface="+mn-cs"/>
              </a:endParaRPr>
            </a:p>
          </p:txBody>
        </p:sp>
        <p:sp>
          <p:nvSpPr>
            <p:cNvPr id="33" name="Ellipse 32">
              <a:extLst>
                <a:ext uri="{FF2B5EF4-FFF2-40B4-BE49-F238E27FC236}">
                  <a16:creationId xmlns:a16="http://schemas.microsoft.com/office/drawing/2014/main" id="{4CC1715B-FAC3-E429-5F7D-E6909E14F5D2}"/>
                </a:ext>
              </a:extLst>
            </p:cNvPr>
            <p:cNvSpPr>
              <a:spLocks noChangeAspect="1"/>
            </p:cNvSpPr>
            <p:nvPr/>
          </p:nvSpPr>
          <p:spPr>
            <a:xfrm>
              <a:off x="1979705" y="1613805"/>
              <a:ext cx="3006000" cy="3006000"/>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3733" b="1" i="0" u="none" strike="noStrike" kern="0" cap="none" spc="0" normalizeH="0" baseline="0" noProof="0" dirty="0">
                  <a:ln>
                    <a:noFill/>
                  </a:ln>
                  <a:solidFill>
                    <a:prstClr val="white"/>
                  </a:solidFill>
                  <a:effectLst/>
                  <a:uLnTx/>
                  <a:uFillTx/>
                  <a:latin typeface="Calibri" panose="020F0502020204030204"/>
                  <a:ea typeface="+mn-ea"/>
                  <a:cs typeface="+mn-cs"/>
                </a:rPr>
                <a:t>R</a:t>
              </a:r>
              <a:r>
                <a:rPr kumimoji="0" lang="de-DE" sz="3733" b="1" i="0" u="none" strike="noStrike" kern="0" cap="none" spc="0" normalizeH="0" baseline="30000" noProof="0" dirty="0">
                  <a:ln>
                    <a:noFill/>
                  </a:ln>
                  <a:solidFill>
                    <a:prstClr val="white"/>
                  </a:solidFill>
                  <a:effectLst/>
                  <a:uLnTx/>
                  <a:uFillTx/>
                  <a:latin typeface="Calibri" panose="020F0502020204030204"/>
                  <a:ea typeface="+mn-ea"/>
                  <a:cs typeface="+mn-cs"/>
                </a:rPr>
                <a:t>3</a:t>
              </a:r>
              <a:r>
                <a:rPr kumimoji="0" lang="de-DE" sz="3733" b="1" i="0" u="none" strike="noStrike" kern="0" cap="none" spc="0" normalizeH="0" baseline="0" noProof="0" dirty="0">
                  <a:ln>
                    <a:noFill/>
                  </a:ln>
                  <a:solidFill>
                    <a:prstClr val="white"/>
                  </a:solidFill>
                  <a:effectLst/>
                  <a:uLnTx/>
                  <a:uFillTx/>
                  <a:latin typeface="Calibri" panose="020F0502020204030204"/>
                  <a:ea typeface="+mn-ea"/>
                  <a:cs typeface="+mn-cs"/>
                </a:rPr>
                <a:t>B</a:t>
              </a:r>
            </a:p>
          </p:txBody>
        </p:sp>
        <p:sp>
          <p:nvSpPr>
            <p:cNvPr id="34" name="Ellipse 33">
              <a:extLst>
                <a:ext uri="{FF2B5EF4-FFF2-40B4-BE49-F238E27FC236}">
                  <a16:creationId xmlns:a16="http://schemas.microsoft.com/office/drawing/2014/main" id="{580C40FA-C61F-831A-F3C8-8CC4057BFA61}"/>
                </a:ext>
              </a:extLst>
            </p:cNvPr>
            <p:cNvSpPr>
              <a:spLocks noChangeAspect="1"/>
            </p:cNvSpPr>
            <p:nvPr/>
          </p:nvSpPr>
          <p:spPr>
            <a:xfrm>
              <a:off x="4627946" y="2111553"/>
              <a:ext cx="3124800" cy="3124800"/>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3733" b="1" i="0" u="none" strike="noStrike" kern="0" cap="none" spc="0" normalizeH="0" baseline="0" noProof="0" dirty="0">
                  <a:ln>
                    <a:noFill/>
                  </a:ln>
                  <a:solidFill>
                    <a:prstClr val="white"/>
                  </a:solidFill>
                  <a:effectLst/>
                  <a:uLnTx/>
                  <a:uFillTx/>
                  <a:latin typeface="Calibri" panose="020F0502020204030204"/>
                  <a:ea typeface="+mn-ea"/>
                  <a:cs typeface="+mn-cs"/>
                </a:rPr>
                <a:t>HISPEC/ DESPEC</a:t>
              </a:r>
            </a:p>
          </p:txBody>
        </p:sp>
        <p:sp>
          <p:nvSpPr>
            <p:cNvPr id="35" name="Ellipse 34">
              <a:extLst>
                <a:ext uri="{FF2B5EF4-FFF2-40B4-BE49-F238E27FC236}">
                  <a16:creationId xmlns:a16="http://schemas.microsoft.com/office/drawing/2014/main" id="{70DFA429-01F4-D85E-2E42-63A28C3C15A0}"/>
                </a:ext>
              </a:extLst>
            </p:cNvPr>
            <p:cNvSpPr>
              <a:spLocks noChangeAspect="1"/>
            </p:cNvSpPr>
            <p:nvPr/>
          </p:nvSpPr>
          <p:spPr>
            <a:xfrm>
              <a:off x="4027245" y="3900537"/>
              <a:ext cx="1407600" cy="1407600"/>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2000" b="1" i="0" u="none" strike="noStrike" kern="0" cap="none" spc="0" normalizeH="0" baseline="0" noProof="0" dirty="0">
                  <a:ln>
                    <a:noFill/>
                  </a:ln>
                  <a:solidFill>
                    <a:prstClr val="white"/>
                  </a:solidFill>
                  <a:effectLst/>
                  <a:uLnTx/>
                  <a:uFillTx/>
                  <a:latin typeface="Calibri" panose="020F0502020204030204"/>
                  <a:ea typeface="+mn-ea"/>
                  <a:cs typeface="+mn-cs"/>
                </a:rPr>
                <a:t>MATS</a:t>
              </a:r>
            </a:p>
          </p:txBody>
        </p:sp>
        <p:sp>
          <p:nvSpPr>
            <p:cNvPr id="36" name="Ellipse 35">
              <a:extLst>
                <a:ext uri="{FF2B5EF4-FFF2-40B4-BE49-F238E27FC236}">
                  <a16:creationId xmlns:a16="http://schemas.microsoft.com/office/drawing/2014/main" id="{F8AC7E59-19A6-6106-C68C-6721C6C64E67}"/>
                </a:ext>
              </a:extLst>
            </p:cNvPr>
            <p:cNvSpPr>
              <a:spLocks noChangeAspect="1"/>
            </p:cNvSpPr>
            <p:nvPr/>
          </p:nvSpPr>
          <p:spPr>
            <a:xfrm>
              <a:off x="2595891" y="4276563"/>
              <a:ext cx="1746000" cy="1746000"/>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prstClr val="white"/>
                  </a:solidFill>
                  <a:effectLst/>
                  <a:uLnTx/>
                  <a:uFillTx/>
                  <a:latin typeface="Calibri" panose="020F0502020204030204"/>
                  <a:ea typeface="+mn-ea"/>
                  <a:cs typeface="+mn-cs"/>
                </a:rPr>
                <a:t>ILIMA</a:t>
              </a:r>
            </a:p>
          </p:txBody>
        </p:sp>
        <p:sp>
          <p:nvSpPr>
            <p:cNvPr id="37" name="Textfeld 36">
              <a:extLst>
                <a:ext uri="{FF2B5EF4-FFF2-40B4-BE49-F238E27FC236}">
                  <a16:creationId xmlns:a16="http://schemas.microsoft.com/office/drawing/2014/main" id="{D12B72F4-4CF7-8962-05AA-DB0A8BF00DB5}"/>
                </a:ext>
              </a:extLst>
            </p:cNvPr>
            <p:cNvSpPr txBox="1"/>
            <p:nvPr/>
          </p:nvSpPr>
          <p:spPr>
            <a:xfrm>
              <a:off x="2978679" y="3268017"/>
              <a:ext cx="1556012" cy="954107"/>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prstClr val="white"/>
                  </a:solidFill>
                  <a:effectLst/>
                  <a:uLnTx/>
                  <a:uFillTx/>
                  <a:latin typeface="Calibri" panose="020F0502020204030204"/>
                  <a:ea typeface="+mn-ea"/>
                  <a:cs typeface="+mn-cs"/>
                </a:rPr>
                <a:t>219</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srgbClr val="FFFF00"/>
                  </a:solidFill>
                  <a:effectLst/>
                  <a:uLnTx/>
                  <a:uFillTx/>
                  <a:latin typeface="Calibri" panose="020F0502020204030204"/>
                  <a:ea typeface="+mn-ea"/>
                  <a:cs typeface="+mn-cs"/>
                </a:rPr>
                <a:t>Petri</a:t>
              </a:r>
            </a:p>
          </p:txBody>
        </p:sp>
        <p:sp>
          <p:nvSpPr>
            <p:cNvPr id="38" name="Textfeld 37">
              <a:extLst>
                <a:ext uri="{FF2B5EF4-FFF2-40B4-BE49-F238E27FC236}">
                  <a16:creationId xmlns:a16="http://schemas.microsoft.com/office/drawing/2014/main" id="{B8498E30-DDBC-70D8-167A-9EBE48006D8B}"/>
                </a:ext>
              </a:extLst>
            </p:cNvPr>
            <p:cNvSpPr txBox="1"/>
            <p:nvPr/>
          </p:nvSpPr>
          <p:spPr>
            <a:xfrm>
              <a:off x="5868376" y="4136925"/>
              <a:ext cx="651140" cy="461665"/>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C5E0B4"/>
                  </a:solidFill>
                  <a:effectLst/>
                  <a:uLnTx/>
                  <a:uFillTx/>
                  <a:latin typeface="Calibri" panose="020F0502020204030204"/>
                  <a:ea typeface="+mn-ea"/>
                  <a:cs typeface="+mn-cs"/>
                </a:rPr>
                <a:t>237</a:t>
              </a:r>
            </a:p>
          </p:txBody>
        </p:sp>
        <p:sp>
          <p:nvSpPr>
            <p:cNvPr id="39" name="Textfeld 38">
              <a:extLst>
                <a:ext uri="{FF2B5EF4-FFF2-40B4-BE49-F238E27FC236}">
                  <a16:creationId xmlns:a16="http://schemas.microsoft.com/office/drawing/2014/main" id="{69F44AE1-81D4-529C-5EF7-028D9B00D21F}"/>
                </a:ext>
              </a:extLst>
            </p:cNvPr>
            <p:cNvSpPr txBox="1"/>
            <p:nvPr/>
          </p:nvSpPr>
          <p:spPr>
            <a:xfrm>
              <a:off x="3234493" y="5249822"/>
              <a:ext cx="495649" cy="461665"/>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70AD47">
                      <a:lumMod val="40000"/>
                      <a:lumOff val="60000"/>
                    </a:srgbClr>
                  </a:solidFill>
                  <a:effectLst/>
                  <a:uLnTx/>
                  <a:uFillTx/>
                  <a:latin typeface="Calibri" panose="020F0502020204030204"/>
                  <a:ea typeface="+mn-ea"/>
                  <a:cs typeface="+mn-cs"/>
                </a:rPr>
                <a:t>74</a:t>
              </a:r>
            </a:p>
          </p:txBody>
        </p:sp>
        <p:sp>
          <p:nvSpPr>
            <p:cNvPr id="40" name="Textfeld 39">
              <a:extLst>
                <a:ext uri="{FF2B5EF4-FFF2-40B4-BE49-F238E27FC236}">
                  <a16:creationId xmlns:a16="http://schemas.microsoft.com/office/drawing/2014/main" id="{A980A94C-8BFC-A10C-EFE5-86794EFD9621}"/>
                </a:ext>
              </a:extLst>
            </p:cNvPr>
            <p:cNvSpPr txBox="1"/>
            <p:nvPr/>
          </p:nvSpPr>
          <p:spPr>
            <a:xfrm>
              <a:off x="1138240" y="4965455"/>
              <a:ext cx="651140" cy="461665"/>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70AD47">
                      <a:lumMod val="40000"/>
                      <a:lumOff val="60000"/>
                    </a:srgbClr>
                  </a:solidFill>
                  <a:effectLst/>
                  <a:uLnTx/>
                  <a:uFillTx/>
                  <a:latin typeface="Calibri" panose="020F0502020204030204"/>
                  <a:ea typeface="+mn-ea"/>
                  <a:cs typeface="+mn-cs"/>
                </a:rPr>
                <a:t>185</a:t>
              </a:r>
            </a:p>
          </p:txBody>
        </p:sp>
        <p:sp>
          <p:nvSpPr>
            <p:cNvPr id="41" name="Textfeld 40">
              <a:extLst>
                <a:ext uri="{FF2B5EF4-FFF2-40B4-BE49-F238E27FC236}">
                  <a16:creationId xmlns:a16="http://schemas.microsoft.com/office/drawing/2014/main" id="{E1F1C49D-FB2B-937C-167A-2D176AE604EF}"/>
                </a:ext>
              </a:extLst>
            </p:cNvPr>
            <p:cNvSpPr txBox="1"/>
            <p:nvPr/>
          </p:nvSpPr>
          <p:spPr>
            <a:xfrm>
              <a:off x="4476828" y="4642130"/>
              <a:ext cx="495649" cy="461665"/>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70AD47">
                      <a:lumMod val="40000"/>
                      <a:lumOff val="60000"/>
                    </a:srgbClr>
                  </a:solidFill>
                  <a:effectLst/>
                  <a:uLnTx/>
                  <a:uFillTx/>
                  <a:latin typeface="Calibri" panose="020F0502020204030204"/>
                  <a:ea typeface="+mn-ea"/>
                  <a:cs typeface="+mn-cs"/>
                </a:rPr>
                <a:t>48</a:t>
              </a:r>
              <a:endParaRPr kumimoji="0" lang="de-DE" sz="2133" b="1" i="0" u="none" strike="noStrike" kern="1200" cap="none" spc="0" normalizeH="0" baseline="0" noProof="0" dirty="0">
                <a:ln>
                  <a:noFill/>
                </a:ln>
                <a:solidFill>
                  <a:srgbClr val="70AD47">
                    <a:lumMod val="40000"/>
                    <a:lumOff val="60000"/>
                  </a:srgbClr>
                </a:solidFill>
                <a:effectLst/>
                <a:uLnTx/>
                <a:uFillTx/>
                <a:latin typeface="Calibri" panose="020F0502020204030204"/>
                <a:ea typeface="+mn-ea"/>
                <a:cs typeface="+mn-cs"/>
              </a:endParaRPr>
            </a:p>
          </p:txBody>
        </p:sp>
        <p:sp>
          <p:nvSpPr>
            <p:cNvPr id="42" name="Ellipse 41">
              <a:extLst>
                <a:ext uri="{FF2B5EF4-FFF2-40B4-BE49-F238E27FC236}">
                  <a16:creationId xmlns:a16="http://schemas.microsoft.com/office/drawing/2014/main" id="{77465FBC-7164-B093-A402-1651EE50D581}"/>
                </a:ext>
              </a:extLst>
            </p:cNvPr>
            <p:cNvSpPr>
              <a:spLocks noChangeAspect="1"/>
            </p:cNvSpPr>
            <p:nvPr/>
          </p:nvSpPr>
          <p:spPr>
            <a:xfrm>
              <a:off x="4093357" y="5062288"/>
              <a:ext cx="1332000" cy="1332000"/>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de-DE" sz="1867" b="1" i="0" u="none" strike="noStrike" kern="0" cap="none" spc="0" normalizeH="0" baseline="0" noProof="0" dirty="0" err="1">
                  <a:ln>
                    <a:noFill/>
                  </a:ln>
                  <a:solidFill>
                    <a:prstClr val="white"/>
                  </a:solidFill>
                  <a:effectLst/>
                  <a:uLnTx/>
                  <a:uFillTx/>
                  <a:latin typeface="Calibri" panose="020F0502020204030204"/>
                  <a:ea typeface="+mn-ea"/>
                  <a:cs typeface="+mn-cs"/>
                </a:rPr>
                <a:t>LaSpec</a:t>
              </a:r>
              <a:endParaRPr kumimoji="0" lang="de-DE" sz="1867"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3" name="Textfeld 42">
              <a:extLst>
                <a:ext uri="{FF2B5EF4-FFF2-40B4-BE49-F238E27FC236}">
                  <a16:creationId xmlns:a16="http://schemas.microsoft.com/office/drawing/2014/main" id="{CF2BDC02-7939-E7EB-8C19-273811A15C17}"/>
                </a:ext>
              </a:extLst>
            </p:cNvPr>
            <p:cNvSpPr txBox="1"/>
            <p:nvPr/>
          </p:nvSpPr>
          <p:spPr>
            <a:xfrm>
              <a:off x="4280815" y="5062288"/>
              <a:ext cx="1015021" cy="1261884"/>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prstClr val="white"/>
                  </a:solidFill>
                  <a:effectLst/>
                  <a:uLnTx/>
                  <a:uFillTx/>
                  <a:latin typeface="Calibri" panose="020F0502020204030204"/>
                  <a:ea typeface="+mn-ea"/>
                  <a:cs typeface="+mn-cs"/>
                </a:rPr>
                <a:t>43</a:t>
              </a:r>
            </a:p>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de-DE" sz="2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FFFF00"/>
                  </a:solidFill>
                  <a:effectLst/>
                  <a:uLnTx/>
                  <a:uFillTx/>
                  <a:latin typeface="Calibri" panose="020F0502020204030204"/>
                  <a:ea typeface="+mn-ea"/>
                  <a:cs typeface="+mn-cs"/>
                </a:rPr>
                <a:t>Cheal</a:t>
              </a:r>
              <a:endParaRPr kumimoji="0" lang="de-DE" sz="24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A47E3EBC-DABF-6E03-1DED-46B86124F56A}"/>
              </a:ext>
            </a:extLst>
          </p:cNvPr>
          <p:cNvSpPr txBox="1"/>
          <p:nvPr/>
        </p:nvSpPr>
        <p:spPr>
          <a:xfrm>
            <a:off x="5682088" y="6955496"/>
            <a:ext cx="5902578" cy="830997"/>
          </a:xfrm>
          <a:prstGeom prst="rect">
            <a:avLst/>
          </a:prstGeom>
        </p:spPr>
        <p:txBody>
          <a:bodyPr vert="horz"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EXL dormant</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Reactions in rings incorporated into ILIMA</a:t>
            </a:r>
          </a:p>
        </p:txBody>
      </p:sp>
      <p:graphicFrame>
        <p:nvGraphicFramePr>
          <p:cNvPr id="6" name="Diagramm 13">
            <a:extLst>
              <a:ext uri="{FF2B5EF4-FFF2-40B4-BE49-F238E27FC236}">
                <a16:creationId xmlns:a16="http://schemas.microsoft.com/office/drawing/2014/main" id="{4AE4B89E-9FD4-AE15-6B30-322896EA47BD}"/>
              </a:ext>
            </a:extLst>
          </p:cNvPr>
          <p:cNvGraphicFramePr>
            <a:graphicFrameLocks/>
          </p:cNvGraphicFramePr>
          <p:nvPr/>
        </p:nvGraphicFramePr>
        <p:xfrm>
          <a:off x="7042266" y="2052385"/>
          <a:ext cx="5784694" cy="4456879"/>
        </p:xfrm>
        <a:graphic>
          <a:graphicData uri="http://schemas.openxmlformats.org/drawingml/2006/chart">
            <c:chart xmlns:c="http://schemas.openxmlformats.org/drawingml/2006/chart" xmlns:r="http://schemas.openxmlformats.org/officeDocument/2006/relationships" r:id="rId5"/>
          </a:graphicData>
        </a:graphic>
      </p:graphicFrame>
      <p:sp>
        <p:nvSpPr>
          <p:cNvPr id="4" name="Textfeld 2">
            <a:extLst>
              <a:ext uri="{FF2B5EF4-FFF2-40B4-BE49-F238E27FC236}">
                <a16:creationId xmlns:a16="http://schemas.microsoft.com/office/drawing/2014/main" id="{099B097E-A056-55B1-8B26-22CE7EC54DC5}"/>
              </a:ext>
            </a:extLst>
          </p:cNvPr>
          <p:cNvSpPr txBox="1"/>
          <p:nvPr/>
        </p:nvSpPr>
        <p:spPr>
          <a:xfrm>
            <a:off x="-43058" y="1221388"/>
            <a:ext cx="3611485" cy="830997"/>
          </a:xfrm>
          <a:prstGeom prst="rect">
            <a:avLst/>
          </a:prstGeom>
          <a:noFill/>
        </p:spPr>
        <p:txBody>
          <a:bodyPr wrap="square" rtlCol="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charset="0"/>
                <a:ea typeface="+mn-ea"/>
                <a:cs typeface="+mn-cs"/>
              </a:rPr>
              <a:t>NUSTAR spokesperson: Podolyak</a:t>
            </a:r>
            <a:endParaRPr kumimoji="0" lang="en-GB" sz="24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4019207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371BD-DF75-E9A0-B03D-AB4A86B9857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6A2102B-EE65-A1BB-E809-3C27B48562E3}"/>
              </a:ext>
            </a:extLst>
          </p:cNvPr>
          <p:cNvSpPr txBox="1"/>
          <p:nvPr/>
        </p:nvSpPr>
        <p:spPr>
          <a:xfrm>
            <a:off x="22796" y="2001437"/>
            <a:ext cx="3102131" cy="1077218"/>
          </a:xfrm>
          <a:prstGeom prst="rect">
            <a:avLst/>
          </a:prstGeom>
        </p:spPr>
        <p:txBody>
          <a:bodyPr vert="horz"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NUSTAR database</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a:ea typeface="+mn-ea"/>
                <a:cs typeface="+mn-cs"/>
              </a:rPr>
              <a:t>(based on GSI repository:</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a:ea typeface="+mn-ea"/>
                <a:cs typeface="+mn-cs"/>
              </a:rPr>
              <a:t>https://repository.gsi.de/)</a:t>
            </a:r>
          </a:p>
        </p:txBody>
      </p:sp>
      <p:pic>
        <p:nvPicPr>
          <p:cNvPr id="2" name="Picture 8" descr="NUSTAR-Logo">
            <a:extLst>
              <a:ext uri="{FF2B5EF4-FFF2-40B4-BE49-F238E27FC236}">
                <a16:creationId xmlns:a16="http://schemas.microsoft.com/office/drawing/2014/main" id="{0E338131-2F23-BDC9-AE18-F367EE936C9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873339" y="0"/>
            <a:ext cx="1279999" cy="9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36">
            <a:extLst>
              <a:ext uri="{FF2B5EF4-FFF2-40B4-BE49-F238E27FC236}">
                <a16:creationId xmlns:a16="http://schemas.microsoft.com/office/drawing/2014/main" id="{5E66C359-CD60-65E0-34E4-F0A0114A913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2796" y="12490"/>
            <a:ext cx="1135566" cy="1135566"/>
          </a:xfrm>
          <a:prstGeom prst="rect">
            <a:avLst/>
          </a:prstGeom>
        </p:spPr>
      </p:pic>
      <p:sp>
        <p:nvSpPr>
          <p:cNvPr id="7" name="TextBox 6">
            <a:extLst>
              <a:ext uri="{FF2B5EF4-FFF2-40B4-BE49-F238E27FC236}">
                <a16:creationId xmlns:a16="http://schemas.microsoft.com/office/drawing/2014/main" id="{34873295-78F4-D5A1-FBBA-6614499F8553}"/>
              </a:ext>
            </a:extLst>
          </p:cNvPr>
          <p:cNvSpPr txBox="1"/>
          <p:nvPr/>
        </p:nvSpPr>
        <p:spPr>
          <a:xfrm>
            <a:off x="202927" y="6879562"/>
            <a:ext cx="3288080" cy="923330"/>
          </a:xfrm>
          <a:prstGeom prst="rect">
            <a:avLst/>
          </a:prstGeom>
        </p:spPr>
        <p:txBody>
          <a:bodyPr vert="horz"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247 publications / 25 min. talk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 10/min.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=&gt;  some highlights</a:t>
            </a:r>
          </a:p>
        </p:txBody>
      </p:sp>
      <p:graphicFrame>
        <p:nvGraphicFramePr>
          <p:cNvPr id="8" name="Table 7">
            <a:extLst>
              <a:ext uri="{FF2B5EF4-FFF2-40B4-BE49-F238E27FC236}">
                <a16:creationId xmlns:a16="http://schemas.microsoft.com/office/drawing/2014/main" id="{0B27AC8E-0434-3E01-0A8D-FDB892368372}"/>
              </a:ext>
            </a:extLst>
          </p:cNvPr>
          <p:cNvGraphicFramePr>
            <a:graphicFrameLocks noGrp="1"/>
          </p:cNvGraphicFramePr>
          <p:nvPr>
            <p:extLst>
              <p:ext uri="{D42A27DB-BD31-4B8C-83A1-F6EECF244321}">
                <p14:modId xmlns:p14="http://schemas.microsoft.com/office/powerpoint/2010/main" val="1644916899"/>
              </p:ext>
            </p:extLst>
          </p:nvPr>
        </p:nvGraphicFramePr>
        <p:xfrm>
          <a:off x="3894015" y="240506"/>
          <a:ext cx="8095058" cy="6376988"/>
        </p:xfrm>
        <a:graphic>
          <a:graphicData uri="http://schemas.openxmlformats.org/drawingml/2006/table">
            <a:tbl>
              <a:tblPr>
                <a:tableStyleId>{5C22544A-7EE6-4342-B048-85BDC9FD1C3A}</a:tableStyleId>
              </a:tblPr>
              <a:tblGrid>
                <a:gridCol w="2046661">
                  <a:extLst>
                    <a:ext uri="{9D8B030D-6E8A-4147-A177-3AD203B41FA5}">
                      <a16:colId xmlns:a16="http://schemas.microsoft.com/office/drawing/2014/main" val="4237793109"/>
                    </a:ext>
                  </a:extLst>
                </a:gridCol>
                <a:gridCol w="973832">
                  <a:extLst>
                    <a:ext uri="{9D8B030D-6E8A-4147-A177-3AD203B41FA5}">
                      <a16:colId xmlns:a16="http://schemas.microsoft.com/office/drawing/2014/main" val="484846001"/>
                    </a:ext>
                  </a:extLst>
                </a:gridCol>
                <a:gridCol w="834420">
                  <a:extLst>
                    <a:ext uri="{9D8B030D-6E8A-4147-A177-3AD203B41FA5}">
                      <a16:colId xmlns:a16="http://schemas.microsoft.com/office/drawing/2014/main" val="2143410148"/>
                    </a:ext>
                  </a:extLst>
                </a:gridCol>
                <a:gridCol w="698642">
                  <a:extLst>
                    <a:ext uri="{9D8B030D-6E8A-4147-A177-3AD203B41FA5}">
                      <a16:colId xmlns:a16="http://schemas.microsoft.com/office/drawing/2014/main" val="3221225827"/>
                    </a:ext>
                  </a:extLst>
                </a:gridCol>
                <a:gridCol w="595901">
                  <a:extLst>
                    <a:ext uri="{9D8B030D-6E8A-4147-A177-3AD203B41FA5}">
                      <a16:colId xmlns:a16="http://schemas.microsoft.com/office/drawing/2014/main" val="1885835136"/>
                    </a:ext>
                  </a:extLst>
                </a:gridCol>
                <a:gridCol w="688369">
                  <a:extLst>
                    <a:ext uri="{9D8B030D-6E8A-4147-A177-3AD203B41FA5}">
                      <a16:colId xmlns:a16="http://schemas.microsoft.com/office/drawing/2014/main" val="3883994000"/>
                    </a:ext>
                  </a:extLst>
                </a:gridCol>
                <a:gridCol w="811658">
                  <a:extLst>
                    <a:ext uri="{9D8B030D-6E8A-4147-A177-3AD203B41FA5}">
                      <a16:colId xmlns:a16="http://schemas.microsoft.com/office/drawing/2014/main" val="1205417178"/>
                    </a:ext>
                  </a:extLst>
                </a:gridCol>
                <a:gridCol w="739740">
                  <a:extLst>
                    <a:ext uri="{9D8B030D-6E8A-4147-A177-3AD203B41FA5}">
                      <a16:colId xmlns:a16="http://schemas.microsoft.com/office/drawing/2014/main" val="3602583482"/>
                    </a:ext>
                  </a:extLst>
                </a:gridCol>
                <a:gridCol w="705835">
                  <a:extLst>
                    <a:ext uri="{9D8B030D-6E8A-4147-A177-3AD203B41FA5}">
                      <a16:colId xmlns:a16="http://schemas.microsoft.com/office/drawing/2014/main" val="3124218746"/>
                    </a:ext>
                  </a:extLst>
                </a:gridCol>
              </a:tblGrid>
              <a:tr h="704595">
                <a:tc>
                  <a:txBody>
                    <a:bodyPr/>
                    <a:lstStyle/>
                    <a:p>
                      <a:pPr algn="l" fontAlgn="b">
                        <a:buNone/>
                      </a:pPr>
                      <a:endParaRPr lang="en-GB" sz="18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ctr">
                        <a:buNone/>
                      </a:pPr>
                      <a:r>
                        <a:rPr lang="en-GB" sz="1800" u="none" strike="noStrike">
                          <a:effectLst/>
                        </a:rPr>
                        <a:t>Nature family; PRL</a:t>
                      </a:r>
                      <a:endParaRPr lang="en-GB"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buNone/>
                      </a:pPr>
                      <a:r>
                        <a:rPr lang="en-GB" sz="1800" u="none" strike="noStrike">
                          <a:effectLst/>
                        </a:rPr>
                        <a:t>PLB</a:t>
                      </a:r>
                      <a:endParaRPr lang="en-GB"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buNone/>
                      </a:pPr>
                      <a:r>
                        <a:rPr lang="en-GB" sz="1800" u="none" strike="noStrike">
                          <a:effectLst/>
                        </a:rPr>
                        <a:t>PRC/PRA</a:t>
                      </a:r>
                      <a:endParaRPr lang="en-GB"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buNone/>
                      </a:pPr>
                      <a:r>
                        <a:rPr lang="en-GB" sz="1800" u="none" strike="noStrike">
                          <a:effectLst/>
                        </a:rPr>
                        <a:t>NIM</a:t>
                      </a:r>
                      <a:endParaRPr lang="en-GB"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buNone/>
                      </a:pPr>
                      <a:r>
                        <a:rPr lang="en-GB" sz="1800" u="none" strike="noStrike">
                          <a:effectLst/>
                        </a:rPr>
                        <a:t>Other</a:t>
                      </a:r>
                      <a:endParaRPr lang="en-GB"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buNone/>
                      </a:pPr>
                      <a:r>
                        <a:rPr lang="en-GB" sz="1800" u="none" strike="noStrike">
                          <a:effectLst/>
                        </a:rPr>
                        <a:t>PhD diss.</a:t>
                      </a:r>
                      <a:endParaRPr lang="en-GB" sz="18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buNone/>
                      </a:pPr>
                      <a:r>
                        <a:rPr lang="en-GB" sz="1800" u="none" strike="noStrike">
                          <a:effectLst/>
                        </a:rPr>
                        <a:t>Total</a:t>
                      </a:r>
                      <a:endParaRPr lang="en-GB" sz="18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137840106"/>
                  </a:ext>
                </a:extLst>
              </a:tr>
              <a:tr h="234864">
                <a:tc>
                  <a:txBody>
                    <a:bodyPr/>
                    <a:lstStyle/>
                    <a:p>
                      <a:pPr algn="l" fontAlgn="b">
                        <a:buNone/>
                      </a:pPr>
                      <a:r>
                        <a:rPr lang="en-GB" sz="1800" b="1" u="none" strike="noStrike" dirty="0">
                          <a:solidFill>
                            <a:srgbClr val="FF0000"/>
                          </a:solidFill>
                          <a:effectLst/>
                        </a:rPr>
                        <a:t>R3B</a:t>
                      </a:r>
                      <a:endParaRPr lang="en-GB" sz="1800" b="1" i="0" u="none" strike="noStrike" dirty="0">
                        <a:solidFill>
                          <a:srgbClr val="FF0000"/>
                        </a:solidFill>
                        <a:effectLst/>
                        <a:latin typeface="Calibri" panose="020F0502020204030204" pitchFamily="34" charset="0"/>
                      </a:endParaRPr>
                    </a:p>
                  </a:txBody>
                  <a:tcPr marL="6350" marR="6350" marT="6350" marB="0" anchor="b"/>
                </a:tc>
                <a:tc>
                  <a:txBody>
                    <a:bodyPr/>
                    <a:lstStyle/>
                    <a:p>
                      <a:pPr algn="l" fontAlgn="b">
                        <a:buNone/>
                      </a:pPr>
                      <a:r>
                        <a:rPr lang="en-GB" sz="1800" u="none" strike="noStrike" dirty="0">
                          <a:effectLst/>
                        </a:rPr>
                        <a:t>2021-25</a:t>
                      </a:r>
                      <a:endParaRPr lang="en-GB" sz="18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dirty="0">
                          <a:effectLst/>
                        </a:rPr>
                        <a:t>6</a:t>
                      </a:r>
                      <a:endParaRPr lang="en-GB" sz="18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3</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11</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4</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24</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16</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64</a:t>
                      </a:r>
                      <a:endParaRPr lang="en-GB" sz="18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172660982"/>
                  </a:ext>
                </a:extLst>
              </a:tr>
              <a:tr h="234864">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989478689"/>
                  </a:ext>
                </a:extLst>
              </a:tr>
              <a:tr h="435716">
                <a:tc>
                  <a:txBody>
                    <a:bodyPr/>
                    <a:lstStyle/>
                    <a:p>
                      <a:pPr algn="l" fontAlgn="b">
                        <a:buNone/>
                      </a:pPr>
                      <a:r>
                        <a:rPr lang="en-GB" sz="1800" u="none" strike="noStrike">
                          <a:effectLst/>
                        </a:rPr>
                        <a:t>HISPEC/DESPEC</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r>
                        <a:rPr lang="en-GB" sz="1800" u="none" strike="noStrike">
                          <a:effectLst/>
                        </a:rPr>
                        <a:t>2021-25</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3</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dirty="0">
                          <a:effectLst/>
                        </a:rPr>
                        <a:t>9</a:t>
                      </a:r>
                      <a:endParaRPr lang="en-GB" sz="18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7</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7</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19</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6</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51</a:t>
                      </a:r>
                      <a:endParaRPr lang="en-GB" sz="18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623139855"/>
                  </a:ext>
                </a:extLst>
              </a:tr>
              <a:tr h="234864">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152534831"/>
                  </a:ext>
                </a:extLst>
              </a:tr>
              <a:tr h="435716">
                <a:tc>
                  <a:txBody>
                    <a:bodyPr/>
                    <a:lstStyle/>
                    <a:p>
                      <a:pPr algn="l" fontAlgn="b">
                        <a:buNone/>
                      </a:pPr>
                      <a:r>
                        <a:rPr lang="en-GB" sz="1800" u="none" strike="noStrike">
                          <a:effectLst/>
                        </a:rPr>
                        <a:t>SuperFRS-EC</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r>
                        <a:rPr lang="en-GB" sz="1800" u="none" strike="noStrike">
                          <a:effectLst/>
                        </a:rPr>
                        <a:t>2021-25</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3</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3</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6</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17</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23</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2</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54</a:t>
                      </a:r>
                      <a:endParaRPr lang="en-GB" sz="18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561177703"/>
                  </a:ext>
                </a:extLst>
              </a:tr>
              <a:tr h="234864">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960636358"/>
                  </a:ext>
                </a:extLst>
              </a:tr>
              <a:tr h="234864">
                <a:tc>
                  <a:txBody>
                    <a:bodyPr/>
                    <a:lstStyle/>
                    <a:p>
                      <a:pPr algn="l" fontAlgn="b">
                        <a:buNone/>
                      </a:pPr>
                      <a:r>
                        <a:rPr lang="en-GB" sz="1800" u="none" strike="noStrike">
                          <a:effectLst/>
                        </a:rPr>
                        <a:t>ILIMA</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r>
                        <a:rPr lang="en-GB" sz="1800" u="none" strike="noStrike">
                          <a:effectLst/>
                        </a:rPr>
                        <a:t>2021-25</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5</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0</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4</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1</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12</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0</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22</a:t>
                      </a:r>
                      <a:endParaRPr lang="en-GB" sz="18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162108611"/>
                  </a:ext>
                </a:extLst>
              </a:tr>
              <a:tr h="234864">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804620188"/>
                  </a:ext>
                </a:extLst>
              </a:tr>
              <a:tr h="234864">
                <a:tc>
                  <a:txBody>
                    <a:bodyPr/>
                    <a:lstStyle/>
                    <a:p>
                      <a:pPr algn="l" fontAlgn="b">
                        <a:buNone/>
                      </a:pPr>
                      <a:r>
                        <a:rPr lang="en-GB" sz="1800" b="1" u="none" strike="noStrike" dirty="0">
                          <a:solidFill>
                            <a:srgbClr val="FF0000"/>
                          </a:solidFill>
                          <a:effectLst/>
                        </a:rPr>
                        <a:t>SHE</a:t>
                      </a:r>
                      <a:endParaRPr lang="en-GB" sz="1800" b="1" i="0" u="none" strike="noStrike" dirty="0">
                        <a:solidFill>
                          <a:srgbClr val="FF0000"/>
                        </a:solidFill>
                        <a:effectLst/>
                        <a:latin typeface="Calibri" panose="020F0502020204030204" pitchFamily="34" charset="0"/>
                      </a:endParaRPr>
                    </a:p>
                  </a:txBody>
                  <a:tcPr marL="6350" marR="6350" marT="6350" marB="0" anchor="b"/>
                </a:tc>
                <a:tc>
                  <a:txBody>
                    <a:bodyPr/>
                    <a:lstStyle/>
                    <a:p>
                      <a:pPr algn="l" fontAlgn="b">
                        <a:buNone/>
                      </a:pPr>
                      <a:r>
                        <a:rPr lang="en-GB" sz="1800" u="none" strike="noStrike">
                          <a:effectLst/>
                        </a:rPr>
                        <a:t>2021-24</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11</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5</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20</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dirty="0">
                          <a:effectLst/>
                        </a:rPr>
                        <a:t>12</a:t>
                      </a:r>
                      <a:endParaRPr lang="en-GB" sz="18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65</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6</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119</a:t>
                      </a:r>
                      <a:endParaRPr lang="en-GB" sz="18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864266045"/>
                  </a:ext>
                </a:extLst>
              </a:tr>
              <a:tr h="234864">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267566398"/>
                  </a:ext>
                </a:extLst>
              </a:tr>
              <a:tr h="435716">
                <a:tc>
                  <a:txBody>
                    <a:bodyPr/>
                    <a:lstStyle/>
                    <a:p>
                      <a:pPr algn="l" fontAlgn="b">
                        <a:buNone/>
                      </a:pPr>
                      <a:r>
                        <a:rPr lang="en-GB" sz="1800" b="1" u="none" strike="noStrike" dirty="0">
                          <a:solidFill>
                            <a:srgbClr val="FF0000"/>
                          </a:solidFill>
                          <a:effectLst/>
                        </a:rPr>
                        <a:t>LASPEC</a:t>
                      </a:r>
                      <a:r>
                        <a:rPr lang="en-GB" sz="1800" u="none" strike="noStrike" dirty="0">
                          <a:effectLst/>
                        </a:rPr>
                        <a:t>/MATS</a:t>
                      </a:r>
                      <a:endParaRPr lang="en-GB" sz="18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buNone/>
                      </a:pPr>
                      <a:r>
                        <a:rPr lang="en-GB" sz="1800" u="none" strike="noStrike">
                          <a:effectLst/>
                        </a:rPr>
                        <a:t>2021-25</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4</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0</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1</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dirty="0">
                          <a:effectLst/>
                        </a:rPr>
                        <a:t>1</a:t>
                      </a:r>
                      <a:endParaRPr lang="en-GB" sz="18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dirty="0">
                          <a:effectLst/>
                        </a:rPr>
                        <a:t>3</a:t>
                      </a:r>
                      <a:endParaRPr lang="en-GB" sz="18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0</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9</a:t>
                      </a:r>
                      <a:endParaRPr lang="en-GB" sz="18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288113829"/>
                  </a:ext>
                </a:extLst>
              </a:tr>
              <a:tr h="234864">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583263182"/>
                  </a:ext>
                </a:extLst>
              </a:tr>
              <a:tr h="234864">
                <a:tc>
                  <a:txBody>
                    <a:bodyPr/>
                    <a:lstStyle/>
                    <a:p>
                      <a:pPr algn="l" fontAlgn="b">
                        <a:buNone/>
                      </a:pPr>
                      <a:r>
                        <a:rPr lang="en-GB" sz="1800" u="none" strike="noStrike">
                          <a:effectLst/>
                        </a:rPr>
                        <a:t>NUSTAR</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2025</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8</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2</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13</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5</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dirty="0">
                          <a:effectLst/>
                        </a:rPr>
                        <a:t>33</a:t>
                      </a:r>
                      <a:endParaRPr lang="en-GB" sz="18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11</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72</a:t>
                      </a:r>
                      <a:endParaRPr lang="en-GB" sz="18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405715609"/>
                  </a:ext>
                </a:extLst>
              </a:tr>
              <a:tr h="234864">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2024</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7</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5</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3</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5</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30</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13</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63</a:t>
                      </a:r>
                      <a:endParaRPr lang="en-GB" sz="18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155973368"/>
                  </a:ext>
                </a:extLst>
              </a:tr>
              <a:tr h="234864">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2023</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6</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5</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5</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14</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35</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dirty="0">
                          <a:effectLst/>
                        </a:rPr>
                        <a:t>4</a:t>
                      </a:r>
                      <a:endParaRPr lang="en-GB" sz="18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69</a:t>
                      </a:r>
                      <a:endParaRPr lang="en-GB" sz="18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632039512"/>
                  </a:ext>
                </a:extLst>
              </a:tr>
              <a:tr h="234864">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2022</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6</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4</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16</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10</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31</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0</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67</a:t>
                      </a:r>
                      <a:endParaRPr lang="en-GB" sz="18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12217472"/>
                  </a:ext>
                </a:extLst>
              </a:tr>
              <a:tr h="234864">
                <a:tc>
                  <a:txBody>
                    <a:bodyPr/>
                    <a:lstStyle/>
                    <a:p>
                      <a:pPr algn="l" fontAlgn="b">
                        <a:buNone/>
                      </a:pP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2021</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5</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4</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12</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8</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17</a:t>
                      </a:r>
                      <a:endParaRPr lang="en-GB" sz="18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dirty="0">
                          <a:effectLst/>
                        </a:rPr>
                        <a:t>2</a:t>
                      </a:r>
                      <a:endParaRPr lang="en-GB" sz="18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buNone/>
                      </a:pPr>
                      <a:r>
                        <a:rPr lang="en-GB" sz="1800" u="none" strike="noStrike">
                          <a:effectLst/>
                        </a:rPr>
                        <a:t>48</a:t>
                      </a:r>
                      <a:endParaRPr lang="en-GB" sz="18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350046573"/>
                  </a:ext>
                </a:extLst>
              </a:tr>
              <a:tr h="234864">
                <a:tc>
                  <a:txBody>
                    <a:bodyPr/>
                    <a:lstStyle/>
                    <a:p>
                      <a:pPr algn="l" fontAlgn="b">
                        <a:buNone/>
                      </a:pPr>
                      <a:r>
                        <a:rPr lang="en-GB" sz="2000" b="1" u="none" strike="noStrike" dirty="0">
                          <a:solidFill>
                            <a:srgbClr val="FF0000"/>
                          </a:solidFill>
                          <a:effectLst/>
                        </a:rPr>
                        <a:t>NUSTAR</a:t>
                      </a:r>
                      <a:endParaRPr lang="en-GB" sz="2000" b="1" i="0" u="none" strike="noStrike" dirty="0">
                        <a:solidFill>
                          <a:srgbClr val="FF0000"/>
                        </a:solidFill>
                        <a:effectLst/>
                        <a:latin typeface="Calibri" panose="020F0502020204030204" pitchFamily="34" charset="0"/>
                      </a:endParaRPr>
                    </a:p>
                  </a:txBody>
                  <a:tcPr marL="6350" marR="6350" marT="6350" marB="0" anchor="b"/>
                </a:tc>
                <a:tc>
                  <a:txBody>
                    <a:bodyPr/>
                    <a:lstStyle/>
                    <a:p>
                      <a:pPr algn="l" fontAlgn="b">
                        <a:buNone/>
                      </a:pPr>
                      <a:r>
                        <a:rPr lang="en-GB" sz="2000" b="1" u="none" strike="noStrike">
                          <a:solidFill>
                            <a:srgbClr val="FF0000"/>
                          </a:solidFill>
                          <a:effectLst/>
                        </a:rPr>
                        <a:t>2021-25</a:t>
                      </a:r>
                      <a:endParaRPr lang="en-GB" sz="2000" b="1" i="0" u="none" strike="noStrike">
                        <a:solidFill>
                          <a:srgbClr val="FF0000"/>
                        </a:solidFill>
                        <a:effectLst/>
                        <a:latin typeface="Calibri" panose="020F0502020204030204" pitchFamily="34" charset="0"/>
                      </a:endParaRPr>
                    </a:p>
                  </a:txBody>
                  <a:tcPr marL="6350" marR="6350" marT="6350" marB="0" anchor="b"/>
                </a:tc>
                <a:tc>
                  <a:txBody>
                    <a:bodyPr/>
                    <a:lstStyle/>
                    <a:p>
                      <a:pPr algn="r" fontAlgn="b">
                        <a:buNone/>
                      </a:pPr>
                      <a:r>
                        <a:rPr lang="en-GB" sz="2000" b="1" u="none" strike="noStrike">
                          <a:solidFill>
                            <a:srgbClr val="FF0000"/>
                          </a:solidFill>
                          <a:effectLst/>
                        </a:rPr>
                        <a:t>32</a:t>
                      </a:r>
                      <a:endParaRPr lang="en-GB" sz="2000" b="1" i="0" u="none" strike="noStrike">
                        <a:solidFill>
                          <a:srgbClr val="FF0000"/>
                        </a:solidFill>
                        <a:effectLst/>
                        <a:latin typeface="Calibri" panose="020F0502020204030204" pitchFamily="34" charset="0"/>
                      </a:endParaRPr>
                    </a:p>
                  </a:txBody>
                  <a:tcPr marL="6350" marR="6350" marT="6350" marB="0" anchor="b"/>
                </a:tc>
                <a:tc>
                  <a:txBody>
                    <a:bodyPr/>
                    <a:lstStyle/>
                    <a:p>
                      <a:pPr algn="r" fontAlgn="b">
                        <a:buNone/>
                      </a:pPr>
                      <a:r>
                        <a:rPr lang="en-GB" sz="2000" b="1" u="none" strike="noStrike">
                          <a:solidFill>
                            <a:srgbClr val="FF0000"/>
                          </a:solidFill>
                          <a:effectLst/>
                        </a:rPr>
                        <a:t>20</a:t>
                      </a:r>
                      <a:endParaRPr lang="en-GB" sz="2000" b="1" i="0" u="none" strike="noStrike">
                        <a:solidFill>
                          <a:srgbClr val="FF0000"/>
                        </a:solidFill>
                        <a:effectLst/>
                        <a:latin typeface="Calibri" panose="020F0502020204030204" pitchFamily="34" charset="0"/>
                      </a:endParaRPr>
                    </a:p>
                  </a:txBody>
                  <a:tcPr marL="6350" marR="6350" marT="6350" marB="0" anchor="b"/>
                </a:tc>
                <a:tc>
                  <a:txBody>
                    <a:bodyPr/>
                    <a:lstStyle/>
                    <a:p>
                      <a:pPr algn="r" fontAlgn="b">
                        <a:buNone/>
                      </a:pPr>
                      <a:r>
                        <a:rPr lang="en-GB" sz="2000" b="1" u="none" strike="noStrike">
                          <a:solidFill>
                            <a:srgbClr val="FF0000"/>
                          </a:solidFill>
                          <a:effectLst/>
                        </a:rPr>
                        <a:t>49</a:t>
                      </a:r>
                      <a:endParaRPr lang="en-GB" sz="2000" b="1" i="0" u="none" strike="noStrike">
                        <a:solidFill>
                          <a:srgbClr val="FF0000"/>
                        </a:solidFill>
                        <a:effectLst/>
                        <a:latin typeface="Calibri" panose="020F0502020204030204" pitchFamily="34" charset="0"/>
                      </a:endParaRPr>
                    </a:p>
                  </a:txBody>
                  <a:tcPr marL="6350" marR="6350" marT="6350" marB="0" anchor="b"/>
                </a:tc>
                <a:tc>
                  <a:txBody>
                    <a:bodyPr/>
                    <a:lstStyle/>
                    <a:p>
                      <a:pPr algn="r" fontAlgn="b">
                        <a:buNone/>
                      </a:pPr>
                      <a:r>
                        <a:rPr lang="en-GB" sz="2000" b="1" u="none" strike="noStrike">
                          <a:solidFill>
                            <a:srgbClr val="FF0000"/>
                          </a:solidFill>
                          <a:effectLst/>
                        </a:rPr>
                        <a:t>42</a:t>
                      </a:r>
                      <a:endParaRPr lang="en-GB" sz="2000" b="1" i="0" u="none" strike="noStrike">
                        <a:solidFill>
                          <a:srgbClr val="FF0000"/>
                        </a:solidFill>
                        <a:effectLst/>
                        <a:latin typeface="Calibri" panose="020F0502020204030204" pitchFamily="34" charset="0"/>
                      </a:endParaRPr>
                    </a:p>
                  </a:txBody>
                  <a:tcPr marL="6350" marR="6350" marT="6350" marB="0" anchor="b"/>
                </a:tc>
                <a:tc>
                  <a:txBody>
                    <a:bodyPr/>
                    <a:lstStyle/>
                    <a:p>
                      <a:pPr algn="r" fontAlgn="b">
                        <a:buNone/>
                      </a:pPr>
                      <a:r>
                        <a:rPr lang="en-GB" sz="2000" b="1" u="none" strike="noStrike">
                          <a:solidFill>
                            <a:srgbClr val="FF0000"/>
                          </a:solidFill>
                          <a:effectLst/>
                        </a:rPr>
                        <a:t>146</a:t>
                      </a:r>
                      <a:endParaRPr lang="en-GB" sz="2000" b="1" i="0" u="none" strike="noStrike">
                        <a:solidFill>
                          <a:srgbClr val="FF0000"/>
                        </a:solidFill>
                        <a:effectLst/>
                        <a:latin typeface="Calibri" panose="020F0502020204030204" pitchFamily="34" charset="0"/>
                      </a:endParaRPr>
                    </a:p>
                  </a:txBody>
                  <a:tcPr marL="6350" marR="6350" marT="6350" marB="0" anchor="b"/>
                </a:tc>
                <a:tc>
                  <a:txBody>
                    <a:bodyPr/>
                    <a:lstStyle/>
                    <a:p>
                      <a:pPr algn="r" fontAlgn="b">
                        <a:buNone/>
                      </a:pPr>
                      <a:r>
                        <a:rPr lang="en-GB" sz="2000" b="1" u="none" strike="noStrike">
                          <a:solidFill>
                            <a:srgbClr val="FF0000"/>
                          </a:solidFill>
                          <a:effectLst/>
                        </a:rPr>
                        <a:t>30</a:t>
                      </a:r>
                      <a:endParaRPr lang="en-GB" sz="2000" b="1" i="0" u="none" strike="noStrike">
                        <a:solidFill>
                          <a:srgbClr val="FF0000"/>
                        </a:solidFill>
                        <a:effectLst/>
                        <a:latin typeface="Calibri" panose="020F0502020204030204" pitchFamily="34" charset="0"/>
                      </a:endParaRPr>
                    </a:p>
                  </a:txBody>
                  <a:tcPr marL="6350" marR="6350" marT="6350" marB="0" anchor="b"/>
                </a:tc>
                <a:tc>
                  <a:txBody>
                    <a:bodyPr/>
                    <a:lstStyle/>
                    <a:p>
                      <a:pPr algn="r" fontAlgn="b">
                        <a:buNone/>
                      </a:pPr>
                      <a:r>
                        <a:rPr lang="en-GB" sz="2000" b="1" u="none" strike="noStrike" dirty="0">
                          <a:solidFill>
                            <a:srgbClr val="FF0000"/>
                          </a:solidFill>
                          <a:effectLst/>
                        </a:rPr>
                        <a:t>319</a:t>
                      </a:r>
                      <a:endParaRPr lang="en-GB" sz="2000" b="1" i="0" u="none" strike="noStrike" dirty="0">
                        <a:solidFill>
                          <a:srgbClr val="FF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831366594"/>
                  </a:ext>
                </a:extLst>
              </a:tr>
            </a:tbl>
          </a:graphicData>
        </a:graphic>
      </p:graphicFrame>
      <p:sp>
        <p:nvSpPr>
          <p:cNvPr id="3" name="Text Placeholder 2">
            <a:extLst>
              <a:ext uri="{FF2B5EF4-FFF2-40B4-BE49-F238E27FC236}">
                <a16:creationId xmlns:a16="http://schemas.microsoft.com/office/drawing/2014/main" id="{B8B8B73C-76A3-1949-D90E-E899F5E60636}"/>
              </a:ext>
            </a:extLst>
          </p:cNvPr>
          <p:cNvSpPr>
            <a:spLocks noGrp="1"/>
          </p:cNvSpPr>
          <p:nvPr>
            <p:ph type="body" sz="quarter" idx="13"/>
          </p:nvPr>
        </p:nvSpPr>
        <p:spPr>
          <a:xfrm>
            <a:off x="1300800" y="-195206"/>
            <a:ext cx="8095055" cy="935045"/>
          </a:xfrm>
        </p:spPr>
        <p:txBody>
          <a:bodyPr/>
          <a:lstStyle/>
          <a:p>
            <a:r>
              <a:rPr lang="en-GB" sz="3200" dirty="0">
                <a:solidFill>
                  <a:srgbClr val="FF0000"/>
                </a:solidFill>
              </a:rPr>
              <a:t>Publications 2021-2025</a:t>
            </a:r>
          </a:p>
        </p:txBody>
      </p:sp>
      <p:sp>
        <p:nvSpPr>
          <p:cNvPr id="4" name="TextBox 3">
            <a:extLst>
              <a:ext uri="{FF2B5EF4-FFF2-40B4-BE49-F238E27FC236}">
                <a16:creationId xmlns:a16="http://schemas.microsoft.com/office/drawing/2014/main" id="{482A569F-83D3-C25B-9CFB-6FAE4AC4C406}"/>
              </a:ext>
            </a:extLst>
          </p:cNvPr>
          <p:cNvSpPr txBox="1"/>
          <p:nvPr/>
        </p:nvSpPr>
        <p:spPr>
          <a:xfrm>
            <a:off x="3225" y="3779346"/>
            <a:ext cx="3687484" cy="707886"/>
          </a:xfrm>
          <a:prstGeom prst="rect">
            <a:avLst/>
          </a:prstGeom>
        </p:spPr>
        <p:txBody>
          <a:bodyPr vert="horz"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a:ea typeface="+mn-ea"/>
                <a:cs typeface="+mn-cs"/>
              </a:rPr>
              <a:t>Publication report sent to JSC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a:ea typeface="+mn-ea"/>
                <a:cs typeface="+mn-cs"/>
              </a:rPr>
              <a:t> on 6 April 2026</a:t>
            </a:r>
          </a:p>
        </p:txBody>
      </p:sp>
    </p:spTree>
    <p:extLst>
      <p:ext uri="{BB962C8B-B14F-4D97-AF65-F5344CB8AC3E}">
        <p14:creationId xmlns:p14="http://schemas.microsoft.com/office/powerpoint/2010/main" val="890386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a:stretch>
            <a:fillRect/>
          </a:stretch>
        </p:blipFill>
        <p:spPr>
          <a:xfrm>
            <a:off x="7601133" y="2399399"/>
            <a:ext cx="4430640" cy="4327499"/>
          </a:xfrm>
          <a:prstGeom prst="rect">
            <a:avLst/>
          </a:prstGeom>
        </p:spPr>
      </p:pic>
      <p:pic>
        <p:nvPicPr>
          <p:cNvPr id="4" name="Grafik 3"/>
          <p:cNvPicPr>
            <a:picLocks noChangeAspect="1"/>
          </p:cNvPicPr>
          <p:nvPr/>
        </p:nvPicPr>
        <p:blipFill>
          <a:blip r:embed="rId3"/>
          <a:stretch>
            <a:fillRect/>
          </a:stretch>
        </p:blipFill>
        <p:spPr>
          <a:xfrm>
            <a:off x="0" y="1649123"/>
            <a:ext cx="7970658" cy="3905124"/>
          </a:xfrm>
          <a:prstGeom prst="rect">
            <a:avLst/>
          </a:prstGeom>
        </p:spPr>
      </p:pic>
      <p:sp>
        <p:nvSpPr>
          <p:cNvPr id="6" name="Textfeld 5"/>
          <p:cNvSpPr txBox="1"/>
          <p:nvPr/>
        </p:nvSpPr>
        <p:spPr>
          <a:xfrm>
            <a:off x="155439" y="1002792"/>
            <a:ext cx="413788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P. </a:t>
            </a:r>
            <a:r>
              <a:rPr kumimoji="0" lang="fr-FR" sz="1800" b="0" i="0" u="none" strike="noStrike" kern="1200" cap="none" spc="0" normalizeH="0" baseline="0" noProof="0" dirty="0" err="1">
                <a:ln>
                  <a:noFill/>
                </a:ln>
                <a:solidFill>
                  <a:prstClr val="black"/>
                </a:solidFill>
                <a:effectLst/>
                <a:uLnTx/>
                <a:uFillTx/>
                <a:latin typeface="Calibri" panose="020F0502020204030204"/>
                <a:ea typeface="+mn-ea"/>
                <a:cs typeface="+mn-cs"/>
              </a:rPr>
              <a:t>Morfouace</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800" b="0" i="1" u="none" strike="noStrike" kern="1200" cap="none" spc="0" normalizeH="0" baseline="0" noProof="0" dirty="0">
                <a:ln>
                  <a:noFill/>
                </a:ln>
                <a:solidFill>
                  <a:prstClr val="black"/>
                </a:solidFill>
                <a:effectLst/>
                <a:uLnTx/>
                <a:uFillTx/>
                <a:latin typeface="Calibri" panose="020F0502020204030204"/>
                <a:ea typeface="+mn-ea"/>
                <a:cs typeface="+mn-cs"/>
              </a:rPr>
              <a:t>et al. </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Nature 641, 339 (2025)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DOI 10.1038/s41586-025-08882-7</a:t>
            </a:r>
          </a:p>
        </p:txBody>
      </p:sp>
      <p:sp>
        <p:nvSpPr>
          <p:cNvPr id="7" name="Textfeld 6"/>
          <p:cNvSpPr txBox="1"/>
          <p:nvPr/>
        </p:nvSpPr>
        <p:spPr>
          <a:xfrm>
            <a:off x="934316" y="3570972"/>
            <a:ext cx="1308371" cy="369332"/>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Z</a:t>
            </a:r>
            <a:r>
              <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rPr>
              <a:t>L</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 36 (Kr)</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feld 7"/>
          <p:cNvSpPr txBox="1"/>
          <p:nvPr/>
        </p:nvSpPr>
        <p:spPr>
          <a:xfrm>
            <a:off x="4504623" y="1559293"/>
            <a:ext cx="1386038" cy="369332"/>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Z</a:t>
            </a:r>
            <a:r>
              <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rPr>
              <a:t>H</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 54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Xe</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feld 8"/>
          <p:cNvSpPr txBox="1"/>
          <p:nvPr/>
        </p:nvSpPr>
        <p:spPr>
          <a:xfrm>
            <a:off x="7601133" y="879746"/>
            <a:ext cx="423531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Results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First set of charge distribution across a wide range of exotic fissioning systems.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Experimental evidence of strong proton-shell stabilization at Z=36 </a:t>
            </a:r>
          </a:p>
        </p:txBody>
      </p:sp>
      <p:sp>
        <p:nvSpPr>
          <p:cNvPr id="10" name="Textfeld 9"/>
          <p:cNvSpPr txBox="1"/>
          <p:nvPr/>
        </p:nvSpPr>
        <p:spPr>
          <a:xfrm>
            <a:off x="240632" y="5519693"/>
            <a:ext cx="743070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Unlike the actinides, the asymmetric fission in the neutron deficient sub-lead region is driven by shell effect in the light fragment.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feld 10"/>
          <p:cNvSpPr txBox="1"/>
          <p:nvPr/>
        </p:nvSpPr>
        <p:spPr>
          <a:xfrm>
            <a:off x="1132573" y="102317"/>
            <a:ext cx="974076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 New Island of Asymmetric Fission</a:t>
            </a:r>
          </a:p>
        </p:txBody>
      </p:sp>
      <p:pic>
        <p:nvPicPr>
          <p:cNvPr id="2" name="Picture 8" descr="NUSTAR-Logo">
            <a:extLst>
              <a:ext uri="{FF2B5EF4-FFF2-40B4-BE49-F238E27FC236}">
                <a16:creationId xmlns:a16="http://schemas.microsoft.com/office/drawing/2014/main" id="{7530DC25-23F2-DC61-F14C-D389FD7B31D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873339" y="0"/>
            <a:ext cx="1279999" cy="9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36">
            <a:extLst>
              <a:ext uri="{FF2B5EF4-FFF2-40B4-BE49-F238E27FC236}">
                <a16:creationId xmlns:a16="http://schemas.microsoft.com/office/drawing/2014/main" id="{AB322CA6-FC4B-20AD-5BD6-5DBFD02D54D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2796" y="12490"/>
            <a:ext cx="1135566" cy="1135566"/>
          </a:xfrm>
          <a:prstGeom prst="rect">
            <a:avLst/>
          </a:prstGeom>
        </p:spPr>
      </p:pic>
    </p:spTree>
    <p:extLst>
      <p:ext uri="{BB962C8B-B14F-4D97-AF65-F5344CB8AC3E}">
        <p14:creationId xmlns:p14="http://schemas.microsoft.com/office/powerpoint/2010/main" val="8196059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 name="Commisioning"/>
          <p:cNvSpPr txBox="1"/>
          <p:nvPr/>
        </p:nvSpPr>
        <p:spPr>
          <a:xfrm>
            <a:off x="3283062" y="753810"/>
            <a:ext cx="1186222" cy="266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pPr defTabSz="412750" hangingPunct="0">
              <a:spcBef>
                <a:spcPts val="2950"/>
              </a:spcBef>
              <a:defRPr sz="2800">
                <a:solidFill>
                  <a:srgbClr val="D5D5D5"/>
                </a:solidFill>
              </a:defRPr>
            </a:pPr>
            <a:r>
              <a:rPr sz="1400" b="1" kern="0">
                <a:solidFill>
                  <a:srgbClr val="D5D5D5"/>
                </a:solidFill>
                <a:latin typeface="Helvetica Neue"/>
                <a:sym typeface="Helvetica Neue"/>
              </a:rPr>
              <a:t>C</a:t>
            </a:r>
            <a:r>
              <a:rPr sz="1400" kern="0">
                <a:solidFill>
                  <a:srgbClr val="D5D5D5"/>
                </a:solidFill>
                <a:latin typeface="Helvetica Neue"/>
                <a:sym typeface="Helvetica Neue"/>
              </a:rPr>
              <a:t>ommisioning</a:t>
            </a:r>
          </a:p>
        </p:txBody>
      </p:sp>
      <p:sp>
        <p:nvSpPr>
          <p:cNvPr id="494" name="Constraining energy-density functionals…"/>
          <p:cNvSpPr txBox="1"/>
          <p:nvPr/>
        </p:nvSpPr>
        <p:spPr>
          <a:xfrm>
            <a:off x="6309637" y="973339"/>
            <a:ext cx="4227119" cy="4821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pPr defTabSz="412750" hangingPunct="0">
              <a:defRPr sz="2800"/>
            </a:pPr>
            <a:r>
              <a:rPr sz="1400" kern="0">
                <a:solidFill>
                  <a:srgbClr val="000000"/>
                </a:solidFill>
                <a:latin typeface="Helvetica Neue"/>
                <a:sym typeface="Helvetica Neue"/>
              </a:rPr>
              <a:t>Constraining energy-density functionals </a:t>
            </a:r>
          </a:p>
          <a:p>
            <a:pPr defTabSz="412750" hangingPunct="0">
              <a:defRPr sz="2800"/>
            </a:pPr>
            <a:r>
              <a:rPr sz="1400" kern="0">
                <a:solidFill>
                  <a:srgbClr val="000000"/>
                </a:solidFill>
                <a:latin typeface="Helvetica Neue"/>
                <a:sym typeface="Helvetica Neue"/>
              </a:rPr>
              <a:t>and the density-dependence of the symmetry energy</a:t>
            </a:r>
          </a:p>
        </p:txBody>
      </p:sp>
      <p:sp>
        <p:nvSpPr>
          <p:cNvPr id="495" name="Astrophysical reaction rate of 12C(α,γ)16O via Coulomb dissociation of 16O"/>
          <p:cNvSpPr txBox="1"/>
          <p:nvPr/>
        </p:nvSpPr>
        <p:spPr>
          <a:xfrm>
            <a:off x="946947" y="1467608"/>
            <a:ext cx="4258209" cy="4821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defTabSz="412750" hangingPunct="0">
              <a:defRPr sz="2800"/>
            </a:pPr>
            <a:r>
              <a:rPr sz="1400" kern="0">
                <a:solidFill>
                  <a:srgbClr val="000000"/>
                </a:solidFill>
                <a:latin typeface="Helvetica Neue"/>
                <a:sym typeface="Helvetica Neue"/>
              </a:rPr>
              <a:t>Astrophysical reaction rate of </a:t>
            </a:r>
            <a:r>
              <a:rPr sz="1400" kern="0" baseline="31999">
                <a:solidFill>
                  <a:srgbClr val="000000"/>
                </a:solidFill>
                <a:latin typeface="Helvetica Neue"/>
                <a:sym typeface="Helvetica Neue"/>
              </a:rPr>
              <a:t>12</a:t>
            </a:r>
            <a:r>
              <a:rPr sz="1400" kern="0">
                <a:solidFill>
                  <a:srgbClr val="000000"/>
                </a:solidFill>
                <a:latin typeface="Helvetica Neue"/>
                <a:sym typeface="Helvetica Neue"/>
              </a:rPr>
              <a:t>C(α,γ)</a:t>
            </a:r>
            <a:r>
              <a:rPr sz="1400" kern="0" baseline="31999">
                <a:solidFill>
                  <a:srgbClr val="000000"/>
                </a:solidFill>
                <a:latin typeface="Helvetica Neue"/>
                <a:sym typeface="Helvetica Neue"/>
              </a:rPr>
              <a:t>16</a:t>
            </a:r>
            <a:r>
              <a:rPr sz="1400" kern="0">
                <a:solidFill>
                  <a:srgbClr val="000000"/>
                </a:solidFill>
                <a:latin typeface="Helvetica Neue"/>
                <a:sym typeface="Helvetica Neue"/>
              </a:rPr>
              <a:t>O via Coulomb dissociation of </a:t>
            </a:r>
            <a:r>
              <a:rPr sz="1400" kern="0" baseline="31999">
                <a:solidFill>
                  <a:srgbClr val="000000"/>
                </a:solidFill>
                <a:latin typeface="Helvetica Neue"/>
                <a:sym typeface="Helvetica Neue"/>
              </a:rPr>
              <a:t>16</a:t>
            </a:r>
            <a:r>
              <a:rPr sz="1400" kern="0">
                <a:solidFill>
                  <a:srgbClr val="000000"/>
                </a:solidFill>
                <a:latin typeface="Helvetica Neue"/>
                <a:sym typeface="Helvetica Neue"/>
              </a:rPr>
              <a:t>O</a:t>
            </a:r>
          </a:p>
        </p:txBody>
      </p:sp>
      <p:sp>
        <p:nvSpPr>
          <p:cNvPr id="496" name="Nuclear interaction cross sections of 12C and 120Sn"/>
          <p:cNvSpPr txBox="1"/>
          <p:nvPr/>
        </p:nvSpPr>
        <p:spPr>
          <a:xfrm>
            <a:off x="6364318" y="1868232"/>
            <a:ext cx="5052113" cy="266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defTabSz="412750" hangingPunct="0">
              <a:defRPr sz="2800"/>
            </a:pPr>
            <a:r>
              <a:rPr sz="1400" kern="0">
                <a:solidFill>
                  <a:srgbClr val="000000"/>
                </a:solidFill>
                <a:latin typeface="Helvetica Neue"/>
                <a:sym typeface="Helvetica Neue"/>
              </a:rPr>
              <a:t>Nuclear interaction cross sections of </a:t>
            </a:r>
            <a:r>
              <a:rPr sz="1400" kern="0" baseline="31999">
                <a:solidFill>
                  <a:srgbClr val="000000"/>
                </a:solidFill>
                <a:latin typeface="Helvetica Neue"/>
                <a:sym typeface="Helvetica Neue"/>
              </a:rPr>
              <a:t>12</a:t>
            </a:r>
            <a:r>
              <a:rPr sz="1400" kern="0">
                <a:solidFill>
                  <a:srgbClr val="000000"/>
                </a:solidFill>
                <a:latin typeface="Helvetica Neue"/>
                <a:sym typeface="Helvetica Neue"/>
              </a:rPr>
              <a:t>C and </a:t>
            </a:r>
            <a:r>
              <a:rPr sz="1400" kern="0" baseline="31999">
                <a:solidFill>
                  <a:srgbClr val="000000"/>
                </a:solidFill>
                <a:latin typeface="Helvetica Neue"/>
                <a:sym typeface="Helvetica Neue"/>
              </a:rPr>
              <a:t>120</a:t>
            </a:r>
            <a:r>
              <a:rPr sz="1400" kern="0">
                <a:solidFill>
                  <a:srgbClr val="000000"/>
                </a:solidFill>
                <a:latin typeface="Helvetica Neue"/>
                <a:sym typeface="Helvetica Neue"/>
              </a:rPr>
              <a:t>Sn</a:t>
            </a:r>
          </a:p>
        </p:txBody>
      </p:sp>
      <p:sp>
        <p:nvSpPr>
          <p:cNvPr id="497" name="Structure of neutron-rich Ca isotopes"/>
          <p:cNvSpPr txBox="1"/>
          <p:nvPr/>
        </p:nvSpPr>
        <p:spPr>
          <a:xfrm>
            <a:off x="1485111" y="2076204"/>
            <a:ext cx="3106202" cy="6052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spcBef>
                <a:spcPts val="0"/>
              </a:spcBef>
              <a:defRPr sz="2800"/>
            </a:lvl1pPr>
          </a:lstStyle>
          <a:p>
            <a:pPr defTabSz="412750" hangingPunct="0"/>
            <a:r>
              <a:rPr sz="1800" kern="0" dirty="0">
                <a:solidFill>
                  <a:srgbClr val="000000"/>
                </a:solidFill>
                <a:latin typeface="Helvetica Neue"/>
                <a:sym typeface="Helvetica Neue"/>
              </a:rPr>
              <a:t>Structure of neutron-rich Ca isotopes</a:t>
            </a:r>
          </a:p>
        </p:txBody>
      </p:sp>
      <p:sp>
        <p:nvSpPr>
          <p:cNvPr id="498" name="Fision with RI-beams using SOFIA @ R3B"/>
          <p:cNvSpPr txBox="1"/>
          <p:nvPr/>
        </p:nvSpPr>
        <p:spPr>
          <a:xfrm>
            <a:off x="6365376" y="2589206"/>
            <a:ext cx="3390300" cy="266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spcBef>
                <a:spcPts val="0"/>
              </a:spcBef>
              <a:defRPr sz="2800"/>
            </a:lvl1pPr>
          </a:lstStyle>
          <a:p>
            <a:pPr defTabSz="412750" hangingPunct="0"/>
            <a:r>
              <a:rPr sz="1400" kern="0">
                <a:solidFill>
                  <a:srgbClr val="000000"/>
                </a:solidFill>
                <a:latin typeface="Helvetica Neue"/>
                <a:sym typeface="Helvetica Neue"/>
              </a:rPr>
              <a:t>Fision with RI-beams using SOFIA @ R3B</a:t>
            </a:r>
          </a:p>
        </p:txBody>
      </p:sp>
      <p:sp>
        <p:nvSpPr>
          <p:cNvPr id="499" name="Total charge-changing, neutron-removal and  Coulomb-excitation cross sections for 124,128,132,134Sn"/>
          <p:cNvSpPr txBox="1"/>
          <p:nvPr/>
        </p:nvSpPr>
        <p:spPr>
          <a:xfrm>
            <a:off x="6365376" y="3191343"/>
            <a:ext cx="5499768" cy="4821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defTabSz="412750" hangingPunct="0">
              <a:defRPr sz="2800"/>
            </a:pPr>
            <a:r>
              <a:rPr sz="1400" kern="0">
                <a:solidFill>
                  <a:srgbClr val="000000"/>
                </a:solidFill>
                <a:latin typeface="Helvetica Neue"/>
                <a:sym typeface="Helvetica Neue"/>
              </a:rPr>
              <a:t>Total charge-changing, neutron-removal and  Coulomb-excitation cross sections for </a:t>
            </a:r>
            <a:r>
              <a:rPr sz="1400" kern="0" baseline="31999">
                <a:solidFill>
                  <a:srgbClr val="000000"/>
                </a:solidFill>
                <a:latin typeface="Helvetica Neue"/>
                <a:sym typeface="Helvetica Neue"/>
              </a:rPr>
              <a:t>124,128,132,134</a:t>
            </a:r>
            <a:r>
              <a:rPr sz="1400" kern="0">
                <a:solidFill>
                  <a:srgbClr val="000000"/>
                </a:solidFill>
                <a:latin typeface="Helvetica Neue"/>
                <a:sym typeface="Helvetica Neue"/>
              </a:rPr>
              <a:t>Sn</a:t>
            </a:r>
          </a:p>
        </p:txBody>
      </p:sp>
      <p:sp>
        <p:nvSpPr>
          <p:cNvPr id="500" name="Coulomb dissociation of 16O into 12C and 4He"/>
          <p:cNvSpPr txBox="1"/>
          <p:nvPr/>
        </p:nvSpPr>
        <p:spPr>
          <a:xfrm>
            <a:off x="836557" y="2982435"/>
            <a:ext cx="3679667" cy="266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defTabSz="412750" hangingPunct="0">
              <a:defRPr sz="2800"/>
            </a:pPr>
            <a:r>
              <a:rPr sz="1400" kern="0">
                <a:solidFill>
                  <a:srgbClr val="000000"/>
                </a:solidFill>
                <a:latin typeface="Helvetica Neue"/>
                <a:sym typeface="Helvetica Neue"/>
              </a:rPr>
              <a:t>Coulomb dissociation of </a:t>
            </a:r>
            <a:r>
              <a:rPr sz="1400" kern="0" baseline="31999">
                <a:solidFill>
                  <a:srgbClr val="000000"/>
                </a:solidFill>
                <a:latin typeface="Helvetica Neue"/>
                <a:sym typeface="Helvetica Neue"/>
              </a:rPr>
              <a:t>16</a:t>
            </a:r>
            <a:r>
              <a:rPr sz="1400" kern="0">
                <a:solidFill>
                  <a:srgbClr val="000000"/>
                </a:solidFill>
                <a:latin typeface="Helvetica Neue"/>
                <a:sym typeface="Helvetica Neue"/>
              </a:rPr>
              <a:t>O into </a:t>
            </a:r>
            <a:r>
              <a:rPr sz="1400" kern="0" baseline="31999">
                <a:solidFill>
                  <a:srgbClr val="000000"/>
                </a:solidFill>
                <a:latin typeface="Helvetica Neue"/>
                <a:sym typeface="Helvetica Neue"/>
              </a:rPr>
              <a:t>12</a:t>
            </a:r>
            <a:r>
              <a:rPr sz="1400" kern="0">
                <a:solidFill>
                  <a:srgbClr val="000000"/>
                </a:solidFill>
                <a:latin typeface="Helvetica Neue"/>
                <a:sym typeface="Helvetica Neue"/>
              </a:rPr>
              <a:t>C and </a:t>
            </a:r>
            <a:r>
              <a:rPr sz="1400" kern="0" baseline="31999">
                <a:solidFill>
                  <a:srgbClr val="000000"/>
                </a:solidFill>
                <a:latin typeface="Helvetica Neue"/>
                <a:sym typeface="Helvetica Neue"/>
              </a:rPr>
              <a:t>4</a:t>
            </a:r>
            <a:r>
              <a:rPr sz="1400" kern="0">
                <a:solidFill>
                  <a:srgbClr val="000000"/>
                </a:solidFill>
                <a:latin typeface="Helvetica Neue"/>
                <a:sym typeface="Helvetica Neue"/>
              </a:rPr>
              <a:t>He</a:t>
            </a:r>
          </a:p>
        </p:txBody>
      </p:sp>
      <p:sp>
        <p:nvSpPr>
          <p:cNvPr id="501" name="Multi-neutron correlations in drip-line nuclei"/>
          <p:cNvSpPr txBox="1"/>
          <p:nvPr/>
        </p:nvSpPr>
        <p:spPr>
          <a:xfrm>
            <a:off x="943088" y="3740216"/>
            <a:ext cx="3648225" cy="266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spcBef>
                <a:spcPts val="0"/>
              </a:spcBef>
              <a:defRPr sz="2800"/>
            </a:lvl1pPr>
          </a:lstStyle>
          <a:p>
            <a:pPr defTabSz="412750" hangingPunct="0"/>
            <a:r>
              <a:rPr sz="1400" kern="0">
                <a:solidFill>
                  <a:srgbClr val="000000"/>
                </a:solidFill>
                <a:latin typeface="Helvetica Neue"/>
                <a:sym typeface="Helvetica Neue"/>
              </a:rPr>
              <a:t>Multi-neutron correlations in drip-line nuclei</a:t>
            </a:r>
          </a:p>
        </p:txBody>
      </p:sp>
      <p:sp>
        <p:nvSpPr>
          <p:cNvPr id="502" name="First characterization of Short-Range Correlations in exotic nuclei"/>
          <p:cNvSpPr txBox="1"/>
          <p:nvPr/>
        </p:nvSpPr>
        <p:spPr>
          <a:xfrm>
            <a:off x="6341372" y="4086275"/>
            <a:ext cx="5255918" cy="266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spcBef>
                <a:spcPts val="0"/>
              </a:spcBef>
              <a:defRPr sz="2800"/>
            </a:lvl1pPr>
          </a:lstStyle>
          <a:p>
            <a:pPr defTabSz="412750" hangingPunct="0"/>
            <a:r>
              <a:rPr sz="1400" kern="0">
                <a:solidFill>
                  <a:srgbClr val="000000"/>
                </a:solidFill>
                <a:latin typeface="Helvetica Neue"/>
                <a:sym typeface="Helvetica Neue"/>
              </a:rPr>
              <a:t>First characterization of Short-Range Correlations in exotic nuclei</a:t>
            </a:r>
          </a:p>
        </p:txBody>
      </p:sp>
      <p:sp>
        <p:nvSpPr>
          <p:cNvPr id="503" name="Test of proton-tracking detectors @ COSY"/>
          <p:cNvSpPr txBox="1"/>
          <p:nvPr/>
        </p:nvSpPr>
        <p:spPr>
          <a:xfrm>
            <a:off x="1027303" y="4431025"/>
            <a:ext cx="3488921" cy="266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spcBef>
                <a:spcPts val="0"/>
              </a:spcBef>
              <a:defRPr sz="2800">
                <a:solidFill>
                  <a:srgbClr val="D5D5D5"/>
                </a:solidFill>
              </a:defRPr>
            </a:lvl1pPr>
          </a:lstStyle>
          <a:p>
            <a:pPr defTabSz="412750" hangingPunct="0"/>
            <a:r>
              <a:rPr sz="1400" kern="0">
                <a:latin typeface="Helvetica Neue"/>
                <a:sym typeface="Helvetica Neue"/>
              </a:rPr>
              <a:t>Test of proton-tracking detectors @ COSY</a:t>
            </a:r>
          </a:p>
        </p:txBody>
      </p:sp>
      <p:sp>
        <p:nvSpPr>
          <p:cNvPr id="504" name="Test of HYDRA prototype inside GLAD"/>
          <p:cNvSpPr txBox="1"/>
          <p:nvPr/>
        </p:nvSpPr>
        <p:spPr>
          <a:xfrm>
            <a:off x="6341372" y="4727371"/>
            <a:ext cx="3648225" cy="266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spcBef>
                <a:spcPts val="0"/>
              </a:spcBef>
              <a:defRPr sz="2800">
                <a:solidFill>
                  <a:srgbClr val="D5D5D5"/>
                </a:solidFill>
              </a:defRPr>
            </a:lvl1pPr>
          </a:lstStyle>
          <a:p>
            <a:pPr defTabSz="412750" hangingPunct="0"/>
            <a:r>
              <a:rPr sz="1400" kern="0">
                <a:latin typeface="Helvetica Neue"/>
                <a:sym typeface="Helvetica Neue"/>
              </a:rPr>
              <a:t>Test of HYDRA prototype inside GLAD</a:t>
            </a:r>
          </a:p>
        </p:txBody>
      </p:sp>
      <p:sp>
        <p:nvSpPr>
          <p:cNvPr id="505" name="Commisioning of upgraded R3B detectors"/>
          <p:cNvSpPr txBox="1"/>
          <p:nvPr/>
        </p:nvSpPr>
        <p:spPr>
          <a:xfrm>
            <a:off x="1003179" y="5072077"/>
            <a:ext cx="3727674" cy="266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spcBef>
                <a:spcPts val="0"/>
              </a:spcBef>
              <a:defRPr sz="2800">
                <a:solidFill>
                  <a:srgbClr val="D5D5D5"/>
                </a:solidFill>
              </a:defRPr>
            </a:lvl1pPr>
          </a:lstStyle>
          <a:p>
            <a:pPr defTabSz="412750" hangingPunct="0"/>
            <a:r>
              <a:rPr sz="1400" kern="0">
                <a:latin typeface="Helvetica Neue"/>
                <a:sym typeface="Helvetica Neue"/>
              </a:rPr>
              <a:t>Commisioning of upgraded R3B detectors</a:t>
            </a:r>
          </a:p>
        </p:txBody>
      </p:sp>
      <p:sp>
        <p:nvSpPr>
          <p:cNvPr id="506" name="Probing SRC correlations in nuclei via (p,pd) QFS reactions"/>
          <p:cNvSpPr txBox="1"/>
          <p:nvPr/>
        </p:nvSpPr>
        <p:spPr>
          <a:xfrm>
            <a:off x="6387639" y="5239844"/>
            <a:ext cx="5407234" cy="6052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spcBef>
                <a:spcPts val="0"/>
              </a:spcBef>
              <a:defRPr sz="2800"/>
            </a:lvl1pPr>
          </a:lstStyle>
          <a:p>
            <a:pPr defTabSz="412750" hangingPunct="0"/>
            <a:r>
              <a:rPr sz="1800" kern="0" dirty="0">
                <a:solidFill>
                  <a:srgbClr val="000000"/>
                </a:solidFill>
                <a:latin typeface="Helvetica Neue"/>
                <a:sym typeface="Helvetica Neue"/>
              </a:rPr>
              <a:t>Probing SRC correlations in nuclei via </a:t>
            </a:r>
            <a:endParaRPr lang="en-GB" sz="1800" kern="0" dirty="0">
              <a:solidFill>
                <a:srgbClr val="000000"/>
              </a:solidFill>
              <a:latin typeface="Helvetica Neue"/>
              <a:sym typeface="Helvetica Neue"/>
            </a:endParaRPr>
          </a:p>
          <a:p>
            <a:pPr defTabSz="412750" hangingPunct="0"/>
            <a:r>
              <a:rPr sz="1800" kern="0" dirty="0">
                <a:solidFill>
                  <a:srgbClr val="000000"/>
                </a:solidFill>
                <a:latin typeface="Helvetica Neue"/>
                <a:sym typeface="Helvetica Neue"/>
              </a:rPr>
              <a:t>(</a:t>
            </a:r>
            <a:r>
              <a:rPr sz="1800" kern="0" dirty="0" err="1">
                <a:solidFill>
                  <a:srgbClr val="000000"/>
                </a:solidFill>
                <a:latin typeface="Helvetica Neue"/>
                <a:sym typeface="Helvetica Neue"/>
              </a:rPr>
              <a:t>p,pd</a:t>
            </a:r>
            <a:r>
              <a:rPr sz="1800" kern="0" dirty="0">
                <a:solidFill>
                  <a:srgbClr val="000000"/>
                </a:solidFill>
                <a:latin typeface="Helvetica Neue"/>
                <a:sym typeface="Helvetica Neue"/>
              </a:rPr>
              <a:t>) QFS reactions</a:t>
            </a:r>
          </a:p>
        </p:txBody>
      </p:sp>
      <p:sp>
        <p:nvSpPr>
          <p:cNvPr id="507" name="ASY-EOSII experiment @ R3B"/>
          <p:cNvSpPr txBox="1"/>
          <p:nvPr/>
        </p:nvSpPr>
        <p:spPr>
          <a:xfrm>
            <a:off x="1750250" y="5796874"/>
            <a:ext cx="2765974" cy="266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marL="0" lvl="1" indent="228600" defTabSz="412750" hangingPunct="0">
              <a:defRPr sz="2800"/>
            </a:pPr>
            <a:r>
              <a:rPr sz="1400" kern="0">
                <a:solidFill>
                  <a:srgbClr val="000000"/>
                </a:solidFill>
                <a:latin typeface="Helvetica Neue"/>
                <a:sym typeface="Helvetica Neue"/>
              </a:rPr>
              <a:t>ASY-EOSII experiment @ R3B</a:t>
            </a:r>
          </a:p>
        </p:txBody>
      </p:sp>
      <p:sp>
        <p:nvSpPr>
          <p:cNvPr id="508" name="Structure of Z=9 isotopes close to neutron drip-line"/>
          <p:cNvSpPr txBox="1"/>
          <p:nvPr/>
        </p:nvSpPr>
        <p:spPr>
          <a:xfrm>
            <a:off x="6359314" y="6120515"/>
            <a:ext cx="5407234" cy="266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spcBef>
                <a:spcPts val="0"/>
              </a:spcBef>
              <a:defRPr sz="2800">
                <a:solidFill>
                  <a:srgbClr val="191919"/>
                </a:solidFill>
                <a:uFill>
                  <a:solidFill>
                    <a:srgbClr val="191919"/>
                  </a:solidFill>
                </a:uFill>
              </a:defRPr>
            </a:lvl1pPr>
          </a:lstStyle>
          <a:p>
            <a:pPr defTabSz="412750" hangingPunct="0">
              <a:defRPr>
                <a:solidFill>
                  <a:srgbClr val="000000"/>
                </a:solidFill>
                <a:uFillTx/>
              </a:defRPr>
            </a:pPr>
            <a:r>
              <a:rPr sz="1400" kern="0">
                <a:latin typeface="Helvetica Neue"/>
                <a:sym typeface="Helvetica Neue"/>
              </a:rPr>
              <a:t>Structure of Z=9 isotopes close to neutron drip-line</a:t>
            </a:r>
          </a:p>
        </p:txBody>
      </p:sp>
      <p:sp>
        <p:nvSpPr>
          <p:cNvPr id="509" name="Line"/>
          <p:cNvSpPr/>
          <p:nvPr/>
        </p:nvSpPr>
        <p:spPr>
          <a:xfrm>
            <a:off x="5497535" y="5548587"/>
            <a:ext cx="352092" cy="1"/>
          </a:xfrm>
          <a:prstGeom prst="line">
            <a:avLst/>
          </a:prstGeom>
          <a:ln w="50800">
            <a:solidFill>
              <a:srgbClr val="011993"/>
            </a:solidFill>
            <a:miter lim="400000"/>
          </a:ln>
        </p:spPr>
        <p:txBody>
          <a:bodyPr lIns="25400" tIns="25400" rIns="25400" bIns="25400" anchor="ctr"/>
          <a:lstStyle/>
          <a:p>
            <a:pPr defTabSz="412750" hangingPunct="0">
              <a:spcBef>
                <a:spcPts val="2950"/>
              </a:spcBef>
            </a:pPr>
            <a:endParaRPr sz="2400" kern="0">
              <a:solidFill>
                <a:srgbClr val="000000"/>
              </a:solidFill>
              <a:latin typeface="Helvetica Neue"/>
              <a:sym typeface="Helvetica Neue"/>
            </a:endParaRPr>
          </a:p>
        </p:txBody>
      </p:sp>
      <p:sp>
        <p:nvSpPr>
          <p:cNvPr id="510" name="Line"/>
          <p:cNvSpPr/>
          <p:nvPr/>
        </p:nvSpPr>
        <p:spPr>
          <a:xfrm flipV="1">
            <a:off x="5450685" y="600685"/>
            <a:ext cx="1" cy="6233620"/>
          </a:xfrm>
          <a:prstGeom prst="line">
            <a:avLst/>
          </a:prstGeom>
          <a:ln w="76200">
            <a:solidFill>
              <a:srgbClr val="011993"/>
            </a:solidFill>
            <a:miter lim="400000"/>
            <a:headEnd type="triangle"/>
          </a:ln>
        </p:spPr>
        <p:txBody>
          <a:bodyPr lIns="25400" tIns="25400" rIns="25400" bIns="25400" anchor="ctr"/>
          <a:lstStyle/>
          <a:p>
            <a:pPr defTabSz="412750" hangingPunct="0">
              <a:spcBef>
                <a:spcPts val="2950"/>
              </a:spcBef>
            </a:pPr>
            <a:endParaRPr sz="2400" kern="0">
              <a:solidFill>
                <a:srgbClr val="000000"/>
              </a:solidFill>
              <a:latin typeface="Helvetica Neue"/>
              <a:sym typeface="Helvetica Neue"/>
            </a:endParaRPr>
          </a:p>
        </p:txBody>
      </p:sp>
      <p:sp>
        <p:nvSpPr>
          <p:cNvPr id="511" name="Circle"/>
          <p:cNvSpPr/>
          <p:nvPr/>
        </p:nvSpPr>
        <p:spPr>
          <a:xfrm>
            <a:off x="5399452" y="834429"/>
            <a:ext cx="94652" cy="95558"/>
          </a:xfrm>
          <a:prstGeom prst="ellipse">
            <a:avLst/>
          </a:prstGeom>
          <a:solidFill>
            <a:srgbClr val="FF2600"/>
          </a:solidFill>
          <a:ln w="38100">
            <a:solidFill>
              <a:srgbClr val="011993"/>
            </a:solidFill>
            <a:miter lim="400000"/>
          </a:ln>
        </p:spPr>
        <p:txBody>
          <a:bodyPr lIns="0" tIns="0" rIns="0" bIns="0" anchor="ctr"/>
          <a:lstStyle/>
          <a:p>
            <a:pPr algn="ctr" defTabSz="412750" hangingPunct="0">
              <a:defRPr sz="320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512" name="Circle"/>
          <p:cNvSpPr/>
          <p:nvPr/>
        </p:nvSpPr>
        <p:spPr>
          <a:xfrm>
            <a:off x="5403359" y="1209020"/>
            <a:ext cx="94652" cy="95558"/>
          </a:xfrm>
          <a:prstGeom prst="ellipse">
            <a:avLst/>
          </a:prstGeom>
          <a:solidFill>
            <a:srgbClr val="FF2600"/>
          </a:solidFill>
          <a:ln w="38100">
            <a:solidFill>
              <a:srgbClr val="011993"/>
            </a:solidFill>
            <a:miter lim="400000"/>
          </a:ln>
        </p:spPr>
        <p:txBody>
          <a:bodyPr lIns="0" tIns="0" rIns="0" bIns="0" anchor="ctr"/>
          <a:lstStyle/>
          <a:p>
            <a:pPr algn="ctr" defTabSz="412750" hangingPunct="0">
              <a:defRPr sz="320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513" name="Circle"/>
          <p:cNvSpPr/>
          <p:nvPr/>
        </p:nvSpPr>
        <p:spPr>
          <a:xfrm>
            <a:off x="5402711" y="1590129"/>
            <a:ext cx="94652" cy="95558"/>
          </a:xfrm>
          <a:prstGeom prst="ellipse">
            <a:avLst/>
          </a:prstGeom>
          <a:solidFill>
            <a:srgbClr val="FF2600"/>
          </a:solidFill>
          <a:ln w="38100">
            <a:solidFill>
              <a:srgbClr val="011993"/>
            </a:solidFill>
            <a:miter lim="400000"/>
          </a:ln>
        </p:spPr>
        <p:txBody>
          <a:bodyPr lIns="0" tIns="0" rIns="0" bIns="0" anchor="ctr"/>
          <a:lstStyle/>
          <a:p>
            <a:pPr algn="ctr" defTabSz="412750" hangingPunct="0">
              <a:defRPr sz="320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514" name="Line"/>
          <p:cNvSpPr/>
          <p:nvPr/>
        </p:nvSpPr>
        <p:spPr>
          <a:xfrm>
            <a:off x="5501709" y="1256799"/>
            <a:ext cx="352092" cy="1"/>
          </a:xfrm>
          <a:prstGeom prst="line">
            <a:avLst/>
          </a:prstGeom>
          <a:ln w="50800">
            <a:solidFill>
              <a:srgbClr val="011993"/>
            </a:solidFill>
            <a:miter lim="400000"/>
          </a:ln>
        </p:spPr>
        <p:txBody>
          <a:bodyPr lIns="25400" tIns="25400" rIns="25400" bIns="25400" anchor="ctr"/>
          <a:lstStyle/>
          <a:p>
            <a:pPr defTabSz="412750" hangingPunct="0">
              <a:spcBef>
                <a:spcPts val="2950"/>
              </a:spcBef>
            </a:pPr>
            <a:endParaRPr sz="2400" kern="0">
              <a:solidFill>
                <a:srgbClr val="000000"/>
              </a:solidFill>
              <a:latin typeface="Helvetica Neue"/>
              <a:sym typeface="Helvetica Neue"/>
            </a:endParaRPr>
          </a:p>
        </p:txBody>
      </p:sp>
      <p:sp>
        <p:nvSpPr>
          <p:cNvPr id="515" name="Line"/>
          <p:cNvSpPr/>
          <p:nvPr/>
        </p:nvSpPr>
        <p:spPr>
          <a:xfrm>
            <a:off x="5050944" y="1637908"/>
            <a:ext cx="352092" cy="1"/>
          </a:xfrm>
          <a:prstGeom prst="line">
            <a:avLst/>
          </a:prstGeom>
          <a:ln w="50800">
            <a:solidFill>
              <a:srgbClr val="011993"/>
            </a:solidFill>
            <a:miter lim="400000"/>
          </a:ln>
        </p:spPr>
        <p:txBody>
          <a:bodyPr lIns="25400" tIns="25400" rIns="25400" bIns="25400" anchor="ctr"/>
          <a:lstStyle/>
          <a:p>
            <a:pPr defTabSz="412750" hangingPunct="0">
              <a:spcBef>
                <a:spcPts val="2950"/>
              </a:spcBef>
            </a:pPr>
            <a:endParaRPr sz="2400" kern="0">
              <a:solidFill>
                <a:srgbClr val="000000"/>
              </a:solidFill>
              <a:latin typeface="Helvetica Neue"/>
              <a:sym typeface="Helvetica Neue"/>
            </a:endParaRPr>
          </a:p>
        </p:txBody>
      </p:sp>
      <p:sp>
        <p:nvSpPr>
          <p:cNvPr id="516" name="Circle"/>
          <p:cNvSpPr/>
          <p:nvPr/>
        </p:nvSpPr>
        <p:spPr>
          <a:xfrm>
            <a:off x="5403140" y="1965883"/>
            <a:ext cx="94652" cy="95558"/>
          </a:xfrm>
          <a:prstGeom prst="ellipse">
            <a:avLst/>
          </a:prstGeom>
          <a:solidFill>
            <a:schemeClr val="accent4">
              <a:hueOff val="-1081314"/>
              <a:satOff val="4338"/>
              <a:lumOff val="-8931"/>
            </a:schemeClr>
          </a:solidFill>
          <a:ln w="38100">
            <a:solidFill>
              <a:srgbClr val="011993"/>
            </a:solidFill>
            <a:miter lim="400000"/>
          </a:ln>
        </p:spPr>
        <p:txBody>
          <a:bodyPr lIns="0" tIns="0" rIns="0" bIns="0" anchor="ctr"/>
          <a:lstStyle/>
          <a:p>
            <a:pPr algn="ctr" defTabSz="412750" hangingPunct="0">
              <a:defRPr sz="320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517" name="Circle"/>
          <p:cNvSpPr/>
          <p:nvPr/>
        </p:nvSpPr>
        <p:spPr>
          <a:xfrm>
            <a:off x="5396264" y="2344228"/>
            <a:ext cx="94652" cy="95558"/>
          </a:xfrm>
          <a:prstGeom prst="ellipse">
            <a:avLst/>
          </a:prstGeom>
          <a:solidFill>
            <a:schemeClr val="accent4">
              <a:hueOff val="-1081314"/>
              <a:satOff val="4338"/>
              <a:lumOff val="-8931"/>
            </a:schemeClr>
          </a:solidFill>
          <a:ln w="38100">
            <a:solidFill>
              <a:srgbClr val="011993"/>
            </a:solidFill>
            <a:miter lim="400000"/>
          </a:ln>
        </p:spPr>
        <p:txBody>
          <a:bodyPr lIns="0" tIns="0" rIns="0" bIns="0" anchor="ctr"/>
          <a:lstStyle/>
          <a:p>
            <a:pPr algn="ctr" defTabSz="412750" hangingPunct="0">
              <a:defRPr sz="320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518" name="Line"/>
          <p:cNvSpPr/>
          <p:nvPr/>
        </p:nvSpPr>
        <p:spPr>
          <a:xfrm>
            <a:off x="5499055" y="2743368"/>
            <a:ext cx="352092" cy="1"/>
          </a:xfrm>
          <a:prstGeom prst="line">
            <a:avLst/>
          </a:prstGeom>
          <a:ln w="50800">
            <a:solidFill>
              <a:srgbClr val="011993"/>
            </a:solidFill>
            <a:miter lim="400000"/>
          </a:ln>
        </p:spPr>
        <p:txBody>
          <a:bodyPr lIns="25400" tIns="25400" rIns="25400" bIns="25400" anchor="ctr"/>
          <a:lstStyle/>
          <a:p>
            <a:pPr defTabSz="412750" hangingPunct="0">
              <a:spcBef>
                <a:spcPts val="2950"/>
              </a:spcBef>
            </a:pPr>
            <a:endParaRPr sz="2400" kern="0">
              <a:solidFill>
                <a:srgbClr val="000000"/>
              </a:solidFill>
              <a:latin typeface="Helvetica Neue"/>
              <a:sym typeface="Helvetica Neue"/>
            </a:endParaRPr>
          </a:p>
        </p:txBody>
      </p:sp>
      <p:sp>
        <p:nvSpPr>
          <p:cNvPr id="519" name="Line"/>
          <p:cNvSpPr/>
          <p:nvPr/>
        </p:nvSpPr>
        <p:spPr>
          <a:xfrm>
            <a:off x="5049995" y="2392007"/>
            <a:ext cx="352092" cy="1"/>
          </a:xfrm>
          <a:prstGeom prst="line">
            <a:avLst/>
          </a:prstGeom>
          <a:ln w="50800">
            <a:solidFill>
              <a:srgbClr val="011993"/>
            </a:solidFill>
            <a:miter lim="400000"/>
          </a:ln>
        </p:spPr>
        <p:txBody>
          <a:bodyPr lIns="25400" tIns="25400" rIns="25400" bIns="25400" anchor="ctr"/>
          <a:lstStyle/>
          <a:p>
            <a:pPr defTabSz="412750" hangingPunct="0">
              <a:spcBef>
                <a:spcPts val="2950"/>
              </a:spcBef>
            </a:pPr>
            <a:endParaRPr sz="2400" kern="0">
              <a:solidFill>
                <a:srgbClr val="000000"/>
              </a:solidFill>
              <a:latin typeface="Helvetica Neue"/>
              <a:sym typeface="Helvetica Neue"/>
            </a:endParaRPr>
          </a:p>
        </p:txBody>
      </p:sp>
      <p:sp>
        <p:nvSpPr>
          <p:cNvPr id="520" name="Circle"/>
          <p:cNvSpPr/>
          <p:nvPr/>
        </p:nvSpPr>
        <p:spPr>
          <a:xfrm>
            <a:off x="5401977" y="2700276"/>
            <a:ext cx="94652" cy="95559"/>
          </a:xfrm>
          <a:prstGeom prst="ellipse">
            <a:avLst/>
          </a:prstGeom>
          <a:solidFill>
            <a:srgbClr val="FFFB00"/>
          </a:solidFill>
          <a:ln w="38100">
            <a:solidFill>
              <a:srgbClr val="011993"/>
            </a:solidFill>
            <a:miter lim="400000"/>
          </a:ln>
        </p:spPr>
        <p:txBody>
          <a:bodyPr lIns="0" tIns="0" rIns="0" bIns="0" anchor="ctr"/>
          <a:lstStyle/>
          <a:p>
            <a:pPr algn="ctr" defTabSz="412750" hangingPunct="0">
              <a:defRPr sz="320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521" name="Line"/>
          <p:cNvSpPr/>
          <p:nvPr/>
        </p:nvSpPr>
        <p:spPr>
          <a:xfrm>
            <a:off x="5504666" y="2013563"/>
            <a:ext cx="352092" cy="1"/>
          </a:xfrm>
          <a:prstGeom prst="line">
            <a:avLst/>
          </a:prstGeom>
          <a:ln w="50800">
            <a:solidFill>
              <a:srgbClr val="011993"/>
            </a:solidFill>
            <a:miter lim="400000"/>
          </a:ln>
        </p:spPr>
        <p:txBody>
          <a:bodyPr lIns="25400" tIns="25400" rIns="25400" bIns="25400" anchor="ctr"/>
          <a:lstStyle/>
          <a:p>
            <a:pPr defTabSz="412750" hangingPunct="0">
              <a:spcBef>
                <a:spcPts val="2950"/>
              </a:spcBef>
            </a:pPr>
            <a:endParaRPr sz="2400" kern="0">
              <a:solidFill>
                <a:srgbClr val="000000"/>
              </a:solidFill>
              <a:latin typeface="Helvetica Neue"/>
              <a:sym typeface="Helvetica Neue"/>
            </a:endParaRPr>
          </a:p>
        </p:txBody>
      </p:sp>
      <p:sp>
        <p:nvSpPr>
          <p:cNvPr id="522" name="Circle"/>
          <p:cNvSpPr/>
          <p:nvPr/>
        </p:nvSpPr>
        <p:spPr>
          <a:xfrm>
            <a:off x="5402554" y="3077091"/>
            <a:ext cx="94652" cy="95558"/>
          </a:xfrm>
          <a:prstGeom prst="ellipse">
            <a:avLst/>
          </a:prstGeom>
          <a:solidFill>
            <a:srgbClr val="FFFB00"/>
          </a:solidFill>
          <a:ln w="38100">
            <a:solidFill>
              <a:srgbClr val="011993"/>
            </a:solidFill>
            <a:miter lim="400000"/>
          </a:ln>
        </p:spPr>
        <p:txBody>
          <a:bodyPr lIns="0" tIns="0" rIns="0" bIns="0" anchor="ctr"/>
          <a:lstStyle/>
          <a:p>
            <a:pPr algn="ctr" defTabSz="412750" hangingPunct="0">
              <a:defRPr sz="320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523" name="Line"/>
          <p:cNvSpPr/>
          <p:nvPr/>
        </p:nvSpPr>
        <p:spPr>
          <a:xfrm>
            <a:off x="5049995" y="3124870"/>
            <a:ext cx="352092" cy="1"/>
          </a:xfrm>
          <a:prstGeom prst="line">
            <a:avLst/>
          </a:prstGeom>
          <a:ln w="50800">
            <a:solidFill>
              <a:srgbClr val="011993"/>
            </a:solidFill>
            <a:miter lim="400000"/>
          </a:ln>
        </p:spPr>
        <p:txBody>
          <a:bodyPr lIns="25400" tIns="25400" rIns="25400" bIns="25400" anchor="ctr"/>
          <a:lstStyle/>
          <a:p>
            <a:pPr defTabSz="412750" hangingPunct="0">
              <a:spcBef>
                <a:spcPts val="2950"/>
              </a:spcBef>
            </a:pPr>
            <a:endParaRPr sz="2400" kern="0">
              <a:solidFill>
                <a:srgbClr val="000000"/>
              </a:solidFill>
              <a:latin typeface="Helvetica Neue"/>
              <a:sym typeface="Helvetica Neue"/>
            </a:endParaRPr>
          </a:p>
        </p:txBody>
      </p:sp>
      <p:sp>
        <p:nvSpPr>
          <p:cNvPr id="524" name="Circle"/>
          <p:cNvSpPr/>
          <p:nvPr/>
        </p:nvSpPr>
        <p:spPr>
          <a:xfrm>
            <a:off x="5408267" y="3430779"/>
            <a:ext cx="94652" cy="95559"/>
          </a:xfrm>
          <a:prstGeom prst="ellipse">
            <a:avLst/>
          </a:prstGeom>
          <a:solidFill>
            <a:srgbClr val="FFFB00"/>
          </a:solidFill>
          <a:ln w="38100">
            <a:solidFill>
              <a:srgbClr val="011993"/>
            </a:solidFill>
            <a:miter lim="400000"/>
          </a:ln>
        </p:spPr>
        <p:txBody>
          <a:bodyPr lIns="0" tIns="0" rIns="0" bIns="0" anchor="ctr"/>
          <a:lstStyle/>
          <a:p>
            <a:pPr algn="ctr" defTabSz="412750" hangingPunct="0">
              <a:defRPr sz="320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525" name="Line"/>
          <p:cNvSpPr/>
          <p:nvPr/>
        </p:nvSpPr>
        <p:spPr>
          <a:xfrm>
            <a:off x="5502443" y="3475327"/>
            <a:ext cx="352092" cy="1"/>
          </a:xfrm>
          <a:prstGeom prst="line">
            <a:avLst/>
          </a:prstGeom>
          <a:ln w="50800">
            <a:solidFill>
              <a:srgbClr val="011993"/>
            </a:solidFill>
            <a:miter lim="400000"/>
          </a:ln>
        </p:spPr>
        <p:txBody>
          <a:bodyPr lIns="25400" tIns="25400" rIns="25400" bIns="25400" anchor="ctr"/>
          <a:lstStyle/>
          <a:p>
            <a:pPr defTabSz="412750" hangingPunct="0">
              <a:spcBef>
                <a:spcPts val="2950"/>
              </a:spcBef>
            </a:pPr>
            <a:endParaRPr sz="2400" kern="0">
              <a:solidFill>
                <a:srgbClr val="000000"/>
              </a:solidFill>
              <a:latin typeface="Helvetica Neue"/>
              <a:sym typeface="Helvetica Neue"/>
            </a:endParaRPr>
          </a:p>
        </p:txBody>
      </p:sp>
      <p:sp>
        <p:nvSpPr>
          <p:cNvPr id="526" name="Circle"/>
          <p:cNvSpPr/>
          <p:nvPr/>
        </p:nvSpPr>
        <p:spPr>
          <a:xfrm>
            <a:off x="5408267" y="3805932"/>
            <a:ext cx="94652" cy="95558"/>
          </a:xfrm>
          <a:prstGeom prst="ellipse">
            <a:avLst/>
          </a:prstGeom>
          <a:solidFill>
            <a:srgbClr val="8EFA00"/>
          </a:solidFill>
          <a:ln w="38100">
            <a:solidFill>
              <a:srgbClr val="011993"/>
            </a:solidFill>
            <a:miter lim="400000"/>
          </a:ln>
        </p:spPr>
        <p:txBody>
          <a:bodyPr lIns="0" tIns="0" rIns="0" bIns="0" anchor="ctr"/>
          <a:lstStyle/>
          <a:p>
            <a:pPr algn="ctr" defTabSz="412750" hangingPunct="0">
              <a:defRPr sz="320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527" name="Line"/>
          <p:cNvSpPr/>
          <p:nvPr/>
        </p:nvSpPr>
        <p:spPr>
          <a:xfrm>
            <a:off x="5049995" y="3856879"/>
            <a:ext cx="352092" cy="1"/>
          </a:xfrm>
          <a:prstGeom prst="line">
            <a:avLst/>
          </a:prstGeom>
          <a:ln w="50800">
            <a:solidFill>
              <a:srgbClr val="011993"/>
            </a:solidFill>
            <a:miter lim="400000"/>
          </a:ln>
        </p:spPr>
        <p:txBody>
          <a:bodyPr lIns="25400" tIns="25400" rIns="25400" bIns="25400" anchor="ctr"/>
          <a:lstStyle/>
          <a:p>
            <a:pPr defTabSz="412750" hangingPunct="0">
              <a:spcBef>
                <a:spcPts val="2950"/>
              </a:spcBef>
            </a:pPr>
            <a:endParaRPr sz="2400" kern="0">
              <a:solidFill>
                <a:srgbClr val="000000"/>
              </a:solidFill>
              <a:latin typeface="Helvetica Neue"/>
              <a:sym typeface="Helvetica Neue"/>
            </a:endParaRPr>
          </a:p>
        </p:txBody>
      </p:sp>
      <p:sp>
        <p:nvSpPr>
          <p:cNvPr id="528" name="S509"/>
          <p:cNvSpPr/>
          <p:nvPr/>
        </p:nvSpPr>
        <p:spPr>
          <a:xfrm>
            <a:off x="4682632" y="3622492"/>
            <a:ext cx="474721" cy="479266"/>
          </a:xfrm>
          <a:prstGeom prst="ellipse">
            <a:avLst/>
          </a:prstGeom>
          <a:solidFill>
            <a:srgbClr val="8EFA00"/>
          </a:solidFill>
          <a:ln w="38100">
            <a:solidFill>
              <a:srgbClr val="01199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spcBef>
                <a:spcPts val="0"/>
              </a:spcBef>
              <a:defRPr sz="2500" b="1"/>
            </a:lvl1pPr>
          </a:lstStyle>
          <a:p>
            <a:pPr defTabSz="412750" hangingPunct="0"/>
            <a:r>
              <a:rPr sz="1000" kern="0">
                <a:solidFill>
                  <a:srgbClr val="000000"/>
                </a:solidFill>
                <a:latin typeface="Helvetica Neue"/>
                <a:sym typeface="Helvetica Neue"/>
              </a:rPr>
              <a:t>S509</a:t>
            </a:r>
          </a:p>
        </p:txBody>
      </p:sp>
      <p:sp>
        <p:nvSpPr>
          <p:cNvPr id="529" name="Circle"/>
          <p:cNvSpPr/>
          <p:nvPr/>
        </p:nvSpPr>
        <p:spPr>
          <a:xfrm>
            <a:off x="5396841" y="4167842"/>
            <a:ext cx="94652" cy="95559"/>
          </a:xfrm>
          <a:prstGeom prst="ellipse">
            <a:avLst/>
          </a:prstGeom>
          <a:solidFill>
            <a:srgbClr val="8EFA00"/>
          </a:solidFill>
          <a:ln w="38100">
            <a:solidFill>
              <a:srgbClr val="011993"/>
            </a:solidFill>
            <a:miter lim="400000"/>
          </a:ln>
        </p:spPr>
        <p:txBody>
          <a:bodyPr lIns="0" tIns="0" rIns="0" bIns="0" anchor="ctr"/>
          <a:lstStyle/>
          <a:p>
            <a:pPr algn="ctr" defTabSz="412750" hangingPunct="0">
              <a:defRPr sz="320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530" name="Line"/>
          <p:cNvSpPr/>
          <p:nvPr/>
        </p:nvSpPr>
        <p:spPr>
          <a:xfrm>
            <a:off x="5491017" y="4215621"/>
            <a:ext cx="352092" cy="1"/>
          </a:xfrm>
          <a:prstGeom prst="line">
            <a:avLst/>
          </a:prstGeom>
          <a:ln w="50800">
            <a:solidFill>
              <a:srgbClr val="011993"/>
            </a:solidFill>
            <a:miter lim="400000"/>
          </a:ln>
        </p:spPr>
        <p:txBody>
          <a:bodyPr lIns="25400" tIns="25400" rIns="25400" bIns="25400" anchor="ctr"/>
          <a:lstStyle/>
          <a:p>
            <a:pPr defTabSz="412750" hangingPunct="0">
              <a:spcBef>
                <a:spcPts val="2950"/>
              </a:spcBef>
            </a:pPr>
            <a:endParaRPr sz="2400" kern="0">
              <a:solidFill>
                <a:srgbClr val="000000"/>
              </a:solidFill>
              <a:latin typeface="Helvetica Neue"/>
              <a:sym typeface="Helvetica Neue"/>
            </a:endParaRPr>
          </a:p>
        </p:txBody>
      </p:sp>
      <p:sp>
        <p:nvSpPr>
          <p:cNvPr id="531" name="Circle"/>
          <p:cNvSpPr/>
          <p:nvPr/>
        </p:nvSpPr>
        <p:spPr>
          <a:xfrm>
            <a:off x="5407690" y="4508203"/>
            <a:ext cx="94652" cy="95558"/>
          </a:xfrm>
          <a:prstGeom prst="ellipse">
            <a:avLst/>
          </a:prstGeom>
          <a:solidFill>
            <a:srgbClr val="00FA92"/>
          </a:solidFill>
          <a:ln w="38100">
            <a:solidFill>
              <a:srgbClr val="011993"/>
            </a:solidFill>
            <a:miter lim="400000"/>
          </a:ln>
        </p:spPr>
        <p:txBody>
          <a:bodyPr lIns="0" tIns="0" rIns="0" bIns="0" anchor="ctr"/>
          <a:lstStyle/>
          <a:p>
            <a:pPr algn="ctr" defTabSz="412750" hangingPunct="0">
              <a:defRPr sz="320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532" name="Line"/>
          <p:cNvSpPr/>
          <p:nvPr/>
        </p:nvSpPr>
        <p:spPr>
          <a:xfrm>
            <a:off x="5049419" y="4559150"/>
            <a:ext cx="352092" cy="1"/>
          </a:xfrm>
          <a:prstGeom prst="line">
            <a:avLst/>
          </a:prstGeom>
          <a:ln w="50800">
            <a:solidFill>
              <a:srgbClr val="011993"/>
            </a:solidFill>
            <a:miter lim="400000"/>
          </a:ln>
        </p:spPr>
        <p:txBody>
          <a:bodyPr lIns="25400" tIns="25400" rIns="25400" bIns="25400" anchor="ctr"/>
          <a:lstStyle/>
          <a:p>
            <a:pPr defTabSz="412750" hangingPunct="0">
              <a:spcBef>
                <a:spcPts val="2950"/>
              </a:spcBef>
            </a:pPr>
            <a:endParaRPr sz="2400" kern="0">
              <a:solidFill>
                <a:srgbClr val="000000"/>
              </a:solidFill>
              <a:latin typeface="Helvetica Neue"/>
              <a:sym typeface="Helvetica Neue"/>
            </a:endParaRPr>
          </a:p>
        </p:txBody>
      </p:sp>
      <p:sp>
        <p:nvSpPr>
          <p:cNvPr id="533" name="Test"/>
          <p:cNvSpPr/>
          <p:nvPr/>
        </p:nvSpPr>
        <p:spPr>
          <a:xfrm>
            <a:off x="4682056" y="4324762"/>
            <a:ext cx="474721" cy="479267"/>
          </a:xfrm>
          <a:prstGeom prst="ellipse">
            <a:avLst/>
          </a:prstGeom>
          <a:solidFill>
            <a:srgbClr val="00FA92"/>
          </a:solidFill>
          <a:ln w="38100">
            <a:solidFill>
              <a:srgbClr val="01199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spcBef>
                <a:spcPts val="0"/>
              </a:spcBef>
              <a:defRPr sz="2600" b="1"/>
            </a:lvl1pPr>
          </a:lstStyle>
          <a:p>
            <a:pPr defTabSz="412750" hangingPunct="0"/>
            <a:r>
              <a:rPr sz="1000" kern="0">
                <a:solidFill>
                  <a:srgbClr val="000000"/>
                </a:solidFill>
                <a:latin typeface="Helvetica Neue"/>
                <a:sym typeface="Helvetica Neue"/>
              </a:rPr>
              <a:t>Test</a:t>
            </a:r>
          </a:p>
        </p:txBody>
      </p:sp>
      <p:sp>
        <p:nvSpPr>
          <p:cNvPr id="534" name="Circle"/>
          <p:cNvSpPr/>
          <p:nvPr/>
        </p:nvSpPr>
        <p:spPr>
          <a:xfrm>
            <a:off x="5405770" y="4829912"/>
            <a:ext cx="94652" cy="95558"/>
          </a:xfrm>
          <a:prstGeom prst="ellipse">
            <a:avLst/>
          </a:prstGeom>
          <a:solidFill>
            <a:srgbClr val="00FDFF"/>
          </a:solidFill>
          <a:ln w="38100">
            <a:solidFill>
              <a:srgbClr val="011993"/>
            </a:solidFill>
            <a:miter lim="400000"/>
          </a:ln>
        </p:spPr>
        <p:txBody>
          <a:bodyPr lIns="0" tIns="0" rIns="0" bIns="0" anchor="ctr"/>
          <a:lstStyle/>
          <a:p>
            <a:pPr algn="ctr" defTabSz="412750" hangingPunct="0">
              <a:defRPr sz="320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535" name="Line"/>
          <p:cNvSpPr/>
          <p:nvPr/>
        </p:nvSpPr>
        <p:spPr>
          <a:xfrm>
            <a:off x="5499946" y="4877691"/>
            <a:ext cx="352092" cy="1"/>
          </a:xfrm>
          <a:prstGeom prst="line">
            <a:avLst/>
          </a:prstGeom>
          <a:ln w="50800">
            <a:solidFill>
              <a:srgbClr val="011993"/>
            </a:solidFill>
            <a:miter lim="400000"/>
          </a:ln>
        </p:spPr>
        <p:txBody>
          <a:bodyPr lIns="25400" tIns="25400" rIns="25400" bIns="25400" anchor="ctr"/>
          <a:lstStyle/>
          <a:p>
            <a:pPr defTabSz="412750" hangingPunct="0">
              <a:spcBef>
                <a:spcPts val="2950"/>
              </a:spcBef>
            </a:pPr>
            <a:endParaRPr sz="2400" kern="0">
              <a:solidFill>
                <a:srgbClr val="000000"/>
              </a:solidFill>
              <a:latin typeface="Helvetica Neue"/>
              <a:sym typeface="Helvetica Neue"/>
            </a:endParaRPr>
          </a:p>
        </p:txBody>
      </p:sp>
      <p:sp>
        <p:nvSpPr>
          <p:cNvPr id="536" name="Circle"/>
          <p:cNvSpPr/>
          <p:nvPr/>
        </p:nvSpPr>
        <p:spPr>
          <a:xfrm>
            <a:off x="5403359" y="5163883"/>
            <a:ext cx="94652" cy="95559"/>
          </a:xfrm>
          <a:prstGeom prst="ellipse">
            <a:avLst/>
          </a:prstGeom>
          <a:solidFill>
            <a:srgbClr val="0096FF"/>
          </a:solidFill>
          <a:ln w="38100">
            <a:solidFill>
              <a:srgbClr val="011993"/>
            </a:solidFill>
            <a:miter lim="400000"/>
          </a:ln>
        </p:spPr>
        <p:txBody>
          <a:bodyPr lIns="0" tIns="0" rIns="0" bIns="0" anchor="ctr"/>
          <a:lstStyle/>
          <a:p>
            <a:pPr algn="ctr" defTabSz="412750" hangingPunct="0">
              <a:defRPr sz="320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537" name="Line"/>
          <p:cNvSpPr/>
          <p:nvPr/>
        </p:nvSpPr>
        <p:spPr>
          <a:xfrm>
            <a:off x="5056513" y="5214830"/>
            <a:ext cx="352092" cy="1"/>
          </a:xfrm>
          <a:prstGeom prst="line">
            <a:avLst/>
          </a:prstGeom>
          <a:ln w="50800">
            <a:solidFill>
              <a:srgbClr val="011993"/>
            </a:solidFill>
            <a:miter lim="400000"/>
          </a:ln>
        </p:spPr>
        <p:txBody>
          <a:bodyPr lIns="25400" tIns="25400" rIns="25400" bIns="25400" anchor="ctr"/>
          <a:lstStyle/>
          <a:p>
            <a:pPr defTabSz="412750" hangingPunct="0">
              <a:spcBef>
                <a:spcPts val="2950"/>
              </a:spcBef>
            </a:pPr>
            <a:endParaRPr sz="2400" kern="0">
              <a:solidFill>
                <a:srgbClr val="000000"/>
              </a:solidFill>
              <a:latin typeface="Helvetica Neue"/>
              <a:sym typeface="Helvetica Neue"/>
            </a:endParaRPr>
          </a:p>
        </p:txBody>
      </p:sp>
      <p:sp>
        <p:nvSpPr>
          <p:cNvPr id="538" name="S118"/>
          <p:cNvSpPr/>
          <p:nvPr/>
        </p:nvSpPr>
        <p:spPr>
          <a:xfrm>
            <a:off x="4689151" y="4980443"/>
            <a:ext cx="474722" cy="479266"/>
          </a:xfrm>
          <a:prstGeom prst="ellipse">
            <a:avLst/>
          </a:prstGeom>
          <a:solidFill>
            <a:srgbClr val="0096FF"/>
          </a:solidFill>
          <a:ln w="38100">
            <a:solidFill>
              <a:srgbClr val="01199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spcBef>
                <a:spcPts val="0"/>
              </a:spcBef>
              <a:defRPr sz="2500" b="1"/>
            </a:lvl1pPr>
          </a:lstStyle>
          <a:p>
            <a:pPr defTabSz="412750" hangingPunct="0"/>
            <a:r>
              <a:rPr sz="1000" kern="0">
                <a:solidFill>
                  <a:srgbClr val="000000"/>
                </a:solidFill>
                <a:latin typeface="Helvetica Neue"/>
                <a:sym typeface="Helvetica Neue"/>
              </a:rPr>
              <a:t>S118</a:t>
            </a:r>
          </a:p>
        </p:txBody>
      </p:sp>
      <p:sp>
        <p:nvSpPr>
          <p:cNvPr id="539" name="Circle"/>
          <p:cNvSpPr/>
          <p:nvPr/>
        </p:nvSpPr>
        <p:spPr>
          <a:xfrm>
            <a:off x="5403359" y="5500807"/>
            <a:ext cx="94652" cy="95558"/>
          </a:xfrm>
          <a:prstGeom prst="ellipse">
            <a:avLst/>
          </a:prstGeom>
          <a:solidFill>
            <a:srgbClr val="0096FF"/>
          </a:solidFill>
          <a:ln w="38100">
            <a:solidFill>
              <a:srgbClr val="011993"/>
            </a:solidFill>
            <a:miter lim="400000"/>
          </a:ln>
        </p:spPr>
        <p:txBody>
          <a:bodyPr lIns="0" tIns="0" rIns="0" bIns="0" anchor="ctr"/>
          <a:lstStyle/>
          <a:p>
            <a:pPr algn="ctr" defTabSz="412750" hangingPunct="0">
              <a:defRPr sz="320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540" name="Circle"/>
          <p:cNvSpPr/>
          <p:nvPr/>
        </p:nvSpPr>
        <p:spPr>
          <a:xfrm>
            <a:off x="5396264" y="5854831"/>
            <a:ext cx="94652" cy="95559"/>
          </a:xfrm>
          <a:prstGeom prst="ellipse">
            <a:avLst/>
          </a:prstGeom>
          <a:solidFill>
            <a:srgbClr val="9437FF"/>
          </a:solidFill>
          <a:ln w="38100">
            <a:solidFill>
              <a:srgbClr val="011993"/>
            </a:solidFill>
            <a:miter lim="400000"/>
          </a:ln>
        </p:spPr>
        <p:txBody>
          <a:bodyPr lIns="0" tIns="0" rIns="0" bIns="0" anchor="ctr"/>
          <a:lstStyle/>
          <a:p>
            <a:pPr algn="ctr" defTabSz="412750" hangingPunct="0">
              <a:defRPr sz="320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541" name="Line"/>
          <p:cNvSpPr/>
          <p:nvPr/>
        </p:nvSpPr>
        <p:spPr>
          <a:xfrm>
            <a:off x="5056513" y="5897717"/>
            <a:ext cx="352092" cy="1"/>
          </a:xfrm>
          <a:prstGeom prst="line">
            <a:avLst/>
          </a:prstGeom>
          <a:ln w="50800">
            <a:solidFill>
              <a:srgbClr val="011993"/>
            </a:solidFill>
            <a:miter lim="400000"/>
          </a:ln>
        </p:spPr>
        <p:txBody>
          <a:bodyPr lIns="25400" tIns="25400" rIns="25400" bIns="25400" anchor="ctr"/>
          <a:lstStyle/>
          <a:p>
            <a:pPr defTabSz="412750" hangingPunct="0">
              <a:spcBef>
                <a:spcPts val="2950"/>
              </a:spcBef>
            </a:pPr>
            <a:endParaRPr sz="2400" kern="0">
              <a:solidFill>
                <a:srgbClr val="000000"/>
              </a:solidFill>
              <a:latin typeface="Helvetica Neue"/>
              <a:sym typeface="Helvetica Neue"/>
            </a:endParaRPr>
          </a:p>
        </p:txBody>
      </p:sp>
      <p:sp>
        <p:nvSpPr>
          <p:cNvPr id="542" name="S122"/>
          <p:cNvSpPr/>
          <p:nvPr/>
        </p:nvSpPr>
        <p:spPr>
          <a:xfrm>
            <a:off x="4671923" y="5655077"/>
            <a:ext cx="480427" cy="485026"/>
          </a:xfrm>
          <a:prstGeom prst="ellipse">
            <a:avLst/>
          </a:prstGeom>
          <a:solidFill>
            <a:srgbClr val="9437FF"/>
          </a:solidFill>
          <a:ln w="38100">
            <a:solidFill>
              <a:srgbClr val="01199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spcBef>
                <a:spcPts val="0"/>
              </a:spcBef>
              <a:defRPr sz="2500" b="1"/>
            </a:lvl1pPr>
          </a:lstStyle>
          <a:p>
            <a:pPr defTabSz="412750" hangingPunct="0"/>
            <a:r>
              <a:rPr sz="1000" kern="0">
                <a:solidFill>
                  <a:srgbClr val="000000"/>
                </a:solidFill>
                <a:latin typeface="Helvetica Neue"/>
                <a:sym typeface="Helvetica Neue"/>
              </a:rPr>
              <a:t>S122</a:t>
            </a:r>
          </a:p>
        </p:txBody>
      </p:sp>
      <p:sp>
        <p:nvSpPr>
          <p:cNvPr id="543" name="Line"/>
          <p:cNvSpPr/>
          <p:nvPr/>
        </p:nvSpPr>
        <p:spPr>
          <a:xfrm>
            <a:off x="5050944" y="887179"/>
            <a:ext cx="352092" cy="1"/>
          </a:xfrm>
          <a:prstGeom prst="line">
            <a:avLst/>
          </a:prstGeom>
          <a:ln w="50800">
            <a:solidFill>
              <a:srgbClr val="011993"/>
            </a:solidFill>
            <a:miter lim="400000"/>
          </a:ln>
        </p:spPr>
        <p:txBody>
          <a:bodyPr lIns="25400" tIns="25400" rIns="25400" bIns="25400" anchor="ctr"/>
          <a:lstStyle/>
          <a:p>
            <a:pPr defTabSz="412750" hangingPunct="0">
              <a:spcBef>
                <a:spcPts val="2950"/>
              </a:spcBef>
            </a:pPr>
            <a:endParaRPr sz="2400" kern="0">
              <a:solidFill>
                <a:srgbClr val="000000"/>
              </a:solidFill>
              <a:latin typeface="Helvetica Neue"/>
              <a:sym typeface="Helvetica Neue"/>
            </a:endParaRPr>
          </a:p>
        </p:txBody>
      </p:sp>
      <p:sp>
        <p:nvSpPr>
          <p:cNvPr id="544" name="S444"/>
          <p:cNvSpPr/>
          <p:nvPr/>
        </p:nvSpPr>
        <p:spPr>
          <a:xfrm>
            <a:off x="4695618" y="663964"/>
            <a:ext cx="474721" cy="479266"/>
          </a:xfrm>
          <a:prstGeom prst="ellipse">
            <a:avLst/>
          </a:prstGeom>
          <a:solidFill>
            <a:srgbClr val="FF2600"/>
          </a:solidFill>
          <a:ln w="38100">
            <a:solidFill>
              <a:srgbClr val="01199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spcBef>
                <a:spcPts val="0"/>
              </a:spcBef>
              <a:defRPr sz="2500" b="1"/>
            </a:lvl1pPr>
          </a:lstStyle>
          <a:p>
            <a:pPr defTabSz="412750" hangingPunct="0">
              <a:defRPr b="0"/>
            </a:pPr>
            <a:r>
              <a:rPr sz="1000" kern="0" dirty="0">
                <a:solidFill>
                  <a:srgbClr val="000000"/>
                </a:solidFill>
                <a:latin typeface="Helvetica Neue"/>
                <a:sym typeface="Helvetica Neue"/>
              </a:rPr>
              <a:t>S444</a:t>
            </a:r>
          </a:p>
        </p:txBody>
      </p:sp>
      <p:sp>
        <p:nvSpPr>
          <p:cNvPr id="545" name="S454"/>
          <p:cNvSpPr/>
          <p:nvPr/>
        </p:nvSpPr>
        <p:spPr>
          <a:xfrm>
            <a:off x="4695618" y="1406689"/>
            <a:ext cx="474721" cy="479266"/>
          </a:xfrm>
          <a:prstGeom prst="ellipse">
            <a:avLst/>
          </a:prstGeom>
          <a:solidFill>
            <a:srgbClr val="FF2600"/>
          </a:solidFill>
          <a:ln w="38100">
            <a:solidFill>
              <a:srgbClr val="01199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spcBef>
                <a:spcPts val="0"/>
              </a:spcBef>
              <a:defRPr sz="2500" b="1"/>
            </a:lvl1pPr>
          </a:lstStyle>
          <a:p>
            <a:pPr defTabSz="412750" hangingPunct="0">
              <a:defRPr b="0"/>
            </a:pPr>
            <a:r>
              <a:rPr sz="1000" kern="0">
                <a:solidFill>
                  <a:srgbClr val="000000"/>
                </a:solidFill>
                <a:latin typeface="Helvetica Neue"/>
                <a:sym typeface="Helvetica Neue"/>
              </a:rPr>
              <a:t>S454</a:t>
            </a:r>
          </a:p>
        </p:txBody>
      </p:sp>
      <p:sp>
        <p:nvSpPr>
          <p:cNvPr id="546" name="S467"/>
          <p:cNvSpPr/>
          <p:nvPr/>
        </p:nvSpPr>
        <p:spPr>
          <a:xfrm>
            <a:off x="4695618" y="2160787"/>
            <a:ext cx="474721" cy="479267"/>
          </a:xfrm>
          <a:prstGeom prst="ellipse">
            <a:avLst/>
          </a:prstGeom>
          <a:solidFill>
            <a:schemeClr val="accent4">
              <a:hueOff val="-1081314"/>
              <a:satOff val="4338"/>
              <a:lumOff val="-8931"/>
            </a:schemeClr>
          </a:solidFill>
          <a:ln w="38100">
            <a:solidFill>
              <a:srgbClr val="01199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spcBef>
                <a:spcPts val="0"/>
              </a:spcBef>
              <a:defRPr sz="2500" b="1"/>
            </a:lvl1pPr>
          </a:lstStyle>
          <a:p>
            <a:pPr defTabSz="412750" hangingPunct="0">
              <a:defRPr b="0"/>
            </a:pPr>
            <a:r>
              <a:rPr sz="1000" kern="0">
                <a:solidFill>
                  <a:srgbClr val="000000"/>
                </a:solidFill>
                <a:latin typeface="Helvetica Neue"/>
                <a:sym typeface="Helvetica Neue"/>
              </a:rPr>
              <a:t>S467</a:t>
            </a:r>
          </a:p>
        </p:txBody>
      </p:sp>
      <p:sp>
        <p:nvSpPr>
          <p:cNvPr id="547" name="S494"/>
          <p:cNvSpPr/>
          <p:nvPr/>
        </p:nvSpPr>
        <p:spPr>
          <a:xfrm>
            <a:off x="4682632" y="2893651"/>
            <a:ext cx="474721" cy="479266"/>
          </a:xfrm>
          <a:prstGeom prst="ellipse">
            <a:avLst/>
          </a:prstGeom>
          <a:solidFill>
            <a:srgbClr val="FFD479"/>
          </a:solidFill>
          <a:ln w="38100">
            <a:solidFill>
              <a:srgbClr val="01199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spcBef>
                <a:spcPts val="0"/>
              </a:spcBef>
              <a:defRPr sz="2500" b="1"/>
            </a:lvl1pPr>
          </a:lstStyle>
          <a:p>
            <a:pPr defTabSz="412750" hangingPunct="0">
              <a:defRPr b="0"/>
            </a:pPr>
            <a:r>
              <a:rPr sz="1000" kern="0">
                <a:solidFill>
                  <a:srgbClr val="000000"/>
                </a:solidFill>
                <a:latin typeface="Helvetica Neue"/>
                <a:sym typeface="Helvetica Neue"/>
              </a:rPr>
              <a:t>S494</a:t>
            </a:r>
          </a:p>
        </p:txBody>
      </p:sp>
      <p:sp>
        <p:nvSpPr>
          <p:cNvPr id="548" name="S091"/>
          <p:cNvSpPr/>
          <p:nvPr/>
        </p:nvSpPr>
        <p:spPr>
          <a:xfrm>
            <a:off x="5712257" y="5313928"/>
            <a:ext cx="474721" cy="479266"/>
          </a:xfrm>
          <a:prstGeom prst="ellipse">
            <a:avLst/>
          </a:prstGeom>
          <a:solidFill>
            <a:srgbClr val="0096FF"/>
          </a:solidFill>
          <a:ln w="38100">
            <a:solidFill>
              <a:srgbClr val="01199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spcBef>
                <a:spcPts val="0"/>
              </a:spcBef>
              <a:defRPr sz="2500" b="1"/>
            </a:lvl1pPr>
          </a:lstStyle>
          <a:p>
            <a:pPr defTabSz="412750" hangingPunct="0"/>
            <a:r>
              <a:rPr sz="1000" kern="0">
                <a:solidFill>
                  <a:srgbClr val="000000"/>
                </a:solidFill>
                <a:latin typeface="Helvetica Neue"/>
                <a:sym typeface="Helvetica Neue"/>
              </a:rPr>
              <a:t>S091</a:t>
            </a:r>
          </a:p>
        </p:txBody>
      </p:sp>
      <p:sp>
        <p:nvSpPr>
          <p:cNvPr id="549" name="S473"/>
          <p:cNvSpPr/>
          <p:nvPr/>
        </p:nvSpPr>
        <p:spPr>
          <a:xfrm>
            <a:off x="5722150" y="1007099"/>
            <a:ext cx="477998" cy="482573"/>
          </a:xfrm>
          <a:prstGeom prst="ellipse">
            <a:avLst/>
          </a:prstGeom>
          <a:solidFill>
            <a:srgbClr val="FF2600"/>
          </a:solidFill>
          <a:ln w="38100">
            <a:solidFill>
              <a:srgbClr val="01199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spcBef>
                <a:spcPts val="0"/>
              </a:spcBef>
              <a:defRPr sz="2500" b="1"/>
            </a:lvl1pPr>
          </a:lstStyle>
          <a:p>
            <a:pPr defTabSz="412750" hangingPunct="0">
              <a:defRPr b="0"/>
            </a:pPr>
            <a:r>
              <a:rPr sz="1000" kern="0">
                <a:solidFill>
                  <a:srgbClr val="000000"/>
                </a:solidFill>
                <a:latin typeface="Helvetica Neue"/>
                <a:sym typeface="Helvetica Neue"/>
              </a:rPr>
              <a:t>S473</a:t>
            </a:r>
          </a:p>
        </p:txBody>
      </p:sp>
      <p:sp>
        <p:nvSpPr>
          <p:cNvPr id="550" name="S444"/>
          <p:cNvSpPr/>
          <p:nvPr/>
        </p:nvSpPr>
        <p:spPr>
          <a:xfrm>
            <a:off x="5729025" y="1763321"/>
            <a:ext cx="479266" cy="483855"/>
          </a:xfrm>
          <a:prstGeom prst="ellipse">
            <a:avLst/>
          </a:prstGeom>
          <a:solidFill>
            <a:schemeClr val="accent4">
              <a:hueOff val="-1081314"/>
              <a:satOff val="4338"/>
              <a:lumOff val="-8931"/>
            </a:schemeClr>
          </a:solidFill>
          <a:ln w="38100">
            <a:solidFill>
              <a:srgbClr val="01199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spcBef>
                <a:spcPts val="0"/>
              </a:spcBef>
              <a:defRPr sz="2500" b="1"/>
            </a:lvl1pPr>
          </a:lstStyle>
          <a:p>
            <a:pPr defTabSz="412750" hangingPunct="0">
              <a:defRPr b="0"/>
            </a:pPr>
            <a:r>
              <a:rPr sz="1000" kern="0">
                <a:solidFill>
                  <a:srgbClr val="000000"/>
                </a:solidFill>
                <a:latin typeface="Helvetica Neue"/>
                <a:sym typeface="Helvetica Neue"/>
              </a:rPr>
              <a:t>S444</a:t>
            </a:r>
          </a:p>
        </p:txBody>
      </p:sp>
      <p:sp>
        <p:nvSpPr>
          <p:cNvPr id="551" name="S455"/>
          <p:cNvSpPr/>
          <p:nvPr/>
        </p:nvSpPr>
        <p:spPr>
          <a:xfrm>
            <a:off x="5721574" y="2500008"/>
            <a:ext cx="474721" cy="479266"/>
          </a:xfrm>
          <a:prstGeom prst="ellipse">
            <a:avLst/>
          </a:prstGeom>
          <a:solidFill>
            <a:srgbClr val="FFD479"/>
          </a:solidFill>
          <a:ln w="38100">
            <a:solidFill>
              <a:srgbClr val="01199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spcBef>
                <a:spcPts val="0"/>
              </a:spcBef>
              <a:defRPr sz="2500" b="1"/>
            </a:lvl1pPr>
          </a:lstStyle>
          <a:p>
            <a:pPr defTabSz="412750" hangingPunct="0">
              <a:defRPr b="0"/>
            </a:pPr>
            <a:r>
              <a:rPr sz="1000" kern="0">
                <a:solidFill>
                  <a:srgbClr val="000000"/>
                </a:solidFill>
                <a:latin typeface="Helvetica Neue"/>
                <a:sym typeface="Helvetica Neue"/>
              </a:rPr>
              <a:t>S455</a:t>
            </a:r>
          </a:p>
        </p:txBody>
      </p:sp>
      <p:sp>
        <p:nvSpPr>
          <p:cNvPr id="552" name="S515"/>
          <p:cNvSpPr/>
          <p:nvPr/>
        </p:nvSpPr>
        <p:spPr>
          <a:xfrm>
            <a:off x="5721574" y="3231477"/>
            <a:ext cx="474721" cy="479266"/>
          </a:xfrm>
          <a:prstGeom prst="ellipse">
            <a:avLst/>
          </a:prstGeom>
          <a:solidFill>
            <a:srgbClr val="FFD479"/>
          </a:solidFill>
          <a:ln w="38100">
            <a:solidFill>
              <a:srgbClr val="01199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spcBef>
                <a:spcPts val="0"/>
              </a:spcBef>
              <a:defRPr sz="2500" b="1"/>
            </a:lvl1pPr>
          </a:lstStyle>
          <a:p>
            <a:pPr defTabSz="412750" hangingPunct="0">
              <a:defRPr b="0"/>
            </a:pPr>
            <a:r>
              <a:rPr sz="1000" kern="0">
                <a:solidFill>
                  <a:srgbClr val="000000"/>
                </a:solidFill>
                <a:latin typeface="Helvetica Neue"/>
                <a:sym typeface="Helvetica Neue"/>
              </a:rPr>
              <a:t>S515</a:t>
            </a:r>
          </a:p>
        </p:txBody>
      </p:sp>
      <p:sp>
        <p:nvSpPr>
          <p:cNvPr id="553" name="S522"/>
          <p:cNvSpPr/>
          <p:nvPr/>
        </p:nvSpPr>
        <p:spPr>
          <a:xfrm>
            <a:off x="5705739" y="3980962"/>
            <a:ext cx="474722" cy="479266"/>
          </a:xfrm>
          <a:prstGeom prst="ellipse">
            <a:avLst/>
          </a:prstGeom>
          <a:solidFill>
            <a:srgbClr val="8EFA00"/>
          </a:solidFill>
          <a:ln w="38100">
            <a:solidFill>
              <a:srgbClr val="01199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spcBef>
                <a:spcPts val="0"/>
              </a:spcBef>
              <a:defRPr sz="2500" b="1"/>
            </a:lvl1pPr>
          </a:lstStyle>
          <a:p>
            <a:pPr defTabSz="412750" hangingPunct="0"/>
            <a:r>
              <a:rPr sz="1000" kern="0">
                <a:solidFill>
                  <a:srgbClr val="000000"/>
                </a:solidFill>
                <a:latin typeface="Helvetica Neue"/>
                <a:sym typeface="Helvetica Neue"/>
              </a:rPr>
              <a:t>S522</a:t>
            </a:r>
          </a:p>
        </p:txBody>
      </p:sp>
      <p:sp>
        <p:nvSpPr>
          <p:cNvPr id="554" name="Test"/>
          <p:cNvSpPr/>
          <p:nvPr/>
        </p:nvSpPr>
        <p:spPr>
          <a:xfrm>
            <a:off x="5712257" y="4632677"/>
            <a:ext cx="474721" cy="479266"/>
          </a:xfrm>
          <a:prstGeom prst="ellipse">
            <a:avLst/>
          </a:prstGeom>
          <a:solidFill>
            <a:srgbClr val="4294F7"/>
          </a:solidFill>
          <a:ln w="38100">
            <a:solidFill>
              <a:srgbClr val="01199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spcBef>
                <a:spcPts val="0"/>
              </a:spcBef>
              <a:defRPr sz="2600" b="1"/>
            </a:lvl1pPr>
          </a:lstStyle>
          <a:p>
            <a:pPr defTabSz="412750" hangingPunct="0"/>
            <a:r>
              <a:rPr sz="1000" kern="0">
                <a:solidFill>
                  <a:srgbClr val="000000"/>
                </a:solidFill>
                <a:latin typeface="Helvetica Neue"/>
                <a:sym typeface="Helvetica Neue"/>
              </a:rPr>
              <a:t>Test</a:t>
            </a:r>
          </a:p>
        </p:txBody>
      </p:sp>
      <p:sp>
        <p:nvSpPr>
          <p:cNvPr id="555" name="Line"/>
          <p:cNvSpPr/>
          <p:nvPr/>
        </p:nvSpPr>
        <p:spPr>
          <a:xfrm>
            <a:off x="5491017" y="6245776"/>
            <a:ext cx="352092" cy="1"/>
          </a:xfrm>
          <a:prstGeom prst="line">
            <a:avLst/>
          </a:prstGeom>
          <a:ln w="50800">
            <a:solidFill>
              <a:srgbClr val="011993"/>
            </a:solidFill>
            <a:miter lim="400000"/>
          </a:ln>
        </p:spPr>
        <p:txBody>
          <a:bodyPr lIns="25400" tIns="25400" rIns="25400" bIns="25400" anchor="ctr"/>
          <a:lstStyle/>
          <a:p>
            <a:pPr defTabSz="412750" hangingPunct="0">
              <a:spcBef>
                <a:spcPts val="2950"/>
              </a:spcBef>
            </a:pPr>
            <a:endParaRPr sz="2400" kern="0">
              <a:solidFill>
                <a:srgbClr val="000000"/>
              </a:solidFill>
              <a:latin typeface="Helvetica Neue"/>
              <a:sym typeface="Helvetica Neue"/>
            </a:endParaRPr>
          </a:p>
        </p:txBody>
      </p:sp>
      <p:sp>
        <p:nvSpPr>
          <p:cNvPr id="556" name="Circle"/>
          <p:cNvSpPr/>
          <p:nvPr/>
        </p:nvSpPr>
        <p:spPr>
          <a:xfrm>
            <a:off x="5405770" y="6190842"/>
            <a:ext cx="94652" cy="95558"/>
          </a:xfrm>
          <a:prstGeom prst="ellipse">
            <a:avLst/>
          </a:prstGeom>
          <a:solidFill>
            <a:srgbClr val="9437FF"/>
          </a:solidFill>
          <a:ln w="38100">
            <a:solidFill>
              <a:srgbClr val="011993"/>
            </a:solidFill>
            <a:miter lim="400000"/>
          </a:ln>
        </p:spPr>
        <p:txBody>
          <a:bodyPr lIns="0" tIns="0" rIns="0" bIns="0" anchor="ctr"/>
          <a:lstStyle/>
          <a:p>
            <a:pPr algn="ctr" defTabSz="412750" hangingPunct="0">
              <a:defRPr sz="320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557" name="G249"/>
          <p:cNvSpPr/>
          <p:nvPr/>
        </p:nvSpPr>
        <p:spPr>
          <a:xfrm>
            <a:off x="5705739" y="6014252"/>
            <a:ext cx="474722" cy="479266"/>
          </a:xfrm>
          <a:prstGeom prst="ellipse">
            <a:avLst/>
          </a:prstGeom>
          <a:solidFill>
            <a:srgbClr val="9437FF"/>
          </a:solidFill>
          <a:ln w="38100">
            <a:solidFill>
              <a:srgbClr val="011993"/>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lgn="ctr">
              <a:spcBef>
                <a:spcPts val="0"/>
              </a:spcBef>
              <a:defRPr sz="2400" b="1"/>
            </a:lvl1pPr>
          </a:lstStyle>
          <a:p>
            <a:pPr defTabSz="412750" hangingPunct="0"/>
            <a:r>
              <a:rPr sz="900" kern="0">
                <a:solidFill>
                  <a:srgbClr val="000000"/>
                </a:solidFill>
                <a:latin typeface="Helvetica Neue"/>
                <a:sym typeface="Helvetica Neue"/>
              </a:rPr>
              <a:t>G249</a:t>
            </a:r>
          </a:p>
        </p:txBody>
      </p:sp>
      <p:sp>
        <p:nvSpPr>
          <p:cNvPr id="558" name="2019"/>
          <p:cNvSpPr txBox="1"/>
          <p:nvPr/>
        </p:nvSpPr>
        <p:spPr>
          <a:xfrm>
            <a:off x="5529043" y="741564"/>
            <a:ext cx="394770" cy="2318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defRPr sz="2300" b="1">
                <a:solidFill>
                  <a:srgbClr val="FF2600"/>
                </a:solidFill>
              </a:defRPr>
            </a:lvl1pPr>
          </a:lstStyle>
          <a:p>
            <a:pPr defTabSz="412750" hangingPunct="0">
              <a:spcBef>
                <a:spcPts val="2950"/>
              </a:spcBef>
            </a:pPr>
            <a:r>
              <a:rPr sz="1150" kern="0">
                <a:latin typeface="Helvetica Neue"/>
                <a:sym typeface="Helvetica Neue"/>
              </a:rPr>
              <a:t>2019</a:t>
            </a:r>
          </a:p>
        </p:txBody>
      </p:sp>
      <p:sp>
        <p:nvSpPr>
          <p:cNvPr id="559" name="2021"/>
          <p:cNvSpPr txBox="1"/>
          <p:nvPr/>
        </p:nvSpPr>
        <p:spPr>
          <a:xfrm>
            <a:off x="5568397" y="2972719"/>
            <a:ext cx="394770" cy="2318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defRPr sz="2300" b="1">
                <a:solidFill>
                  <a:srgbClr val="FFD479"/>
                </a:solidFill>
              </a:defRPr>
            </a:lvl1pPr>
          </a:lstStyle>
          <a:p>
            <a:pPr defTabSz="412750" hangingPunct="0">
              <a:spcBef>
                <a:spcPts val="2950"/>
              </a:spcBef>
            </a:pPr>
            <a:r>
              <a:rPr sz="1150" kern="0">
                <a:latin typeface="Helvetica Neue"/>
                <a:sym typeface="Helvetica Neue"/>
              </a:rPr>
              <a:t>2021</a:t>
            </a:r>
          </a:p>
        </p:txBody>
      </p:sp>
      <p:sp>
        <p:nvSpPr>
          <p:cNvPr id="560" name="2022"/>
          <p:cNvSpPr txBox="1"/>
          <p:nvPr/>
        </p:nvSpPr>
        <p:spPr>
          <a:xfrm>
            <a:off x="5529043" y="3726068"/>
            <a:ext cx="394770" cy="2318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defRPr sz="2300" b="1">
                <a:solidFill>
                  <a:srgbClr val="00F900"/>
                </a:solidFill>
              </a:defRPr>
            </a:lvl1pPr>
          </a:lstStyle>
          <a:p>
            <a:pPr defTabSz="412750" hangingPunct="0">
              <a:spcBef>
                <a:spcPts val="2950"/>
              </a:spcBef>
            </a:pPr>
            <a:r>
              <a:rPr sz="1150" kern="0">
                <a:latin typeface="Helvetica Neue"/>
                <a:sym typeface="Helvetica Neue"/>
              </a:rPr>
              <a:t>2022</a:t>
            </a:r>
          </a:p>
        </p:txBody>
      </p:sp>
      <p:sp>
        <p:nvSpPr>
          <p:cNvPr id="561" name="2023"/>
          <p:cNvSpPr txBox="1"/>
          <p:nvPr/>
        </p:nvSpPr>
        <p:spPr>
          <a:xfrm>
            <a:off x="4941790" y="4103702"/>
            <a:ext cx="394770" cy="2318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defRPr sz="2300" b="1">
                <a:solidFill>
                  <a:srgbClr val="72F69C"/>
                </a:solidFill>
              </a:defRPr>
            </a:lvl1pPr>
          </a:lstStyle>
          <a:p>
            <a:pPr defTabSz="412750" hangingPunct="0">
              <a:spcBef>
                <a:spcPts val="2950"/>
              </a:spcBef>
            </a:pPr>
            <a:r>
              <a:rPr sz="1150" kern="0">
                <a:latin typeface="Helvetica Neue"/>
                <a:sym typeface="Helvetica Neue"/>
              </a:rPr>
              <a:t>2023</a:t>
            </a:r>
          </a:p>
        </p:txBody>
      </p:sp>
      <p:sp>
        <p:nvSpPr>
          <p:cNvPr id="562" name="2024"/>
          <p:cNvSpPr txBox="1"/>
          <p:nvPr/>
        </p:nvSpPr>
        <p:spPr>
          <a:xfrm>
            <a:off x="5529043" y="4433665"/>
            <a:ext cx="394770" cy="2318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defRPr sz="2300" b="1">
                <a:solidFill>
                  <a:srgbClr val="4294F7"/>
                </a:solidFill>
              </a:defRPr>
            </a:lvl1pPr>
          </a:lstStyle>
          <a:p>
            <a:pPr defTabSz="412750" hangingPunct="0">
              <a:spcBef>
                <a:spcPts val="2950"/>
              </a:spcBef>
            </a:pPr>
            <a:r>
              <a:rPr sz="1150" kern="0">
                <a:latin typeface="Helvetica Neue"/>
                <a:sym typeface="Helvetica Neue"/>
              </a:rPr>
              <a:t>2024</a:t>
            </a:r>
          </a:p>
        </p:txBody>
      </p:sp>
      <p:sp>
        <p:nvSpPr>
          <p:cNvPr id="563" name="2025"/>
          <p:cNvSpPr txBox="1"/>
          <p:nvPr/>
        </p:nvSpPr>
        <p:spPr>
          <a:xfrm>
            <a:off x="5529043" y="5786668"/>
            <a:ext cx="394770" cy="2318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defRPr sz="2300" b="1">
                <a:solidFill>
                  <a:srgbClr val="9437FF"/>
                </a:solidFill>
              </a:defRPr>
            </a:lvl1pPr>
          </a:lstStyle>
          <a:p>
            <a:pPr defTabSz="412750" hangingPunct="0">
              <a:spcBef>
                <a:spcPts val="2950"/>
              </a:spcBef>
            </a:pPr>
            <a:r>
              <a:rPr sz="1150" kern="0">
                <a:latin typeface="Helvetica Neue"/>
                <a:sym typeface="Helvetica Neue"/>
              </a:rPr>
              <a:t>2025</a:t>
            </a:r>
          </a:p>
        </p:txBody>
      </p:sp>
      <p:sp>
        <p:nvSpPr>
          <p:cNvPr id="564" name="Phase-0 experiments @ R3B"/>
          <p:cNvSpPr txBox="1"/>
          <p:nvPr/>
        </p:nvSpPr>
        <p:spPr>
          <a:xfrm>
            <a:off x="3128400" y="-1419"/>
            <a:ext cx="5199409" cy="4641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225" tIns="1225" rIns="1225" bIns="1225" anchor="ctr">
            <a:spAutoFit/>
          </a:bodyPr>
          <a:lstStyle>
            <a:lvl1pPr defTabSz="152870">
              <a:spcBef>
                <a:spcPts val="0"/>
              </a:spcBef>
              <a:defRPr sz="6000">
                <a:latin typeface="+mn-lt"/>
                <a:ea typeface="+mn-ea"/>
                <a:cs typeface="+mn-cs"/>
                <a:sym typeface="Helvetica Neue Medium"/>
              </a:defRPr>
            </a:lvl1pPr>
          </a:lstStyle>
          <a:p>
            <a:pPr defTabSz="76435" hangingPunct="0"/>
            <a:r>
              <a:rPr sz="3000" kern="0" dirty="0">
                <a:solidFill>
                  <a:srgbClr val="000000"/>
                </a:solidFill>
                <a:latin typeface="Helvetica Neue Medium"/>
              </a:rPr>
              <a:t>Phase-0 experiments @ R3B  </a:t>
            </a:r>
          </a:p>
        </p:txBody>
      </p:sp>
      <p:sp>
        <p:nvSpPr>
          <p:cNvPr id="565" name="Slide Number"/>
          <p:cNvSpPr txBox="1">
            <a:spLocks noGrp="1"/>
          </p:cNvSpPr>
          <p:nvPr>
            <p:ph type="sldNum" sz="quarter" idx="2"/>
          </p:nvPr>
        </p:nvSpPr>
        <p:spPr>
          <a:xfrm>
            <a:off x="2955843" y="3270250"/>
            <a:ext cx="181140" cy="28725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defTabSz="412750" hangingPunct="0"/>
            <a:fld id="{86CB4B4D-7CA3-9044-876B-883B54F8677D}" type="slidenum">
              <a:rPr kern="0">
                <a:solidFill>
                  <a:srgbClr val="000000"/>
                </a:solidFill>
              </a:rPr>
              <a:pPr defTabSz="412750" hangingPunct="0"/>
              <a:t>8</a:t>
            </a:fld>
            <a:endParaRPr kern="0">
              <a:solidFill>
                <a:srgbClr val="000000"/>
              </a:solidFill>
            </a:endParaRPr>
          </a:p>
        </p:txBody>
      </p:sp>
      <p:sp>
        <p:nvSpPr>
          <p:cNvPr id="566" name="2020"/>
          <p:cNvSpPr txBox="1"/>
          <p:nvPr/>
        </p:nvSpPr>
        <p:spPr>
          <a:xfrm>
            <a:off x="5529043" y="1506920"/>
            <a:ext cx="394770" cy="2318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lvl1pPr>
              <a:defRPr sz="2300" b="1">
                <a:solidFill>
                  <a:schemeClr val="accent4">
                    <a:hueOff val="-1081314"/>
                    <a:satOff val="4338"/>
                    <a:lumOff val="-8931"/>
                  </a:schemeClr>
                </a:solidFill>
              </a:defRPr>
            </a:lvl1pPr>
          </a:lstStyle>
          <a:p>
            <a:pPr defTabSz="412750" hangingPunct="0">
              <a:spcBef>
                <a:spcPts val="2950"/>
              </a:spcBef>
            </a:pPr>
            <a:r>
              <a:rPr sz="1150" kern="0">
                <a:solidFill>
                  <a:srgbClr val="FAE232">
                    <a:hueOff val="-1081314"/>
                    <a:satOff val="4338"/>
                    <a:lumOff val="-8931"/>
                  </a:srgbClr>
                </a:solidFill>
                <a:latin typeface="Helvetica Neue"/>
                <a:sym typeface="Helvetica Neue"/>
              </a:rPr>
              <a:t>2020</a:t>
            </a:r>
          </a:p>
        </p:txBody>
      </p:sp>
      <p:pic>
        <p:nvPicPr>
          <p:cNvPr id="2" name="Picture 1" descr="Union Jack Flag Free Stock Photo - Public Domain Pictures">
            <a:extLst>
              <a:ext uri="{FF2B5EF4-FFF2-40B4-BE49-F238E27FC236}">
                <a16:creationId xmlns:a16="http://schemas.microsoft.com/office/drawing/2014/main" id="{FC91C581-F989-A4D2-E450-AD6626CD2AB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56560" y="2236019"/>
            <a:ext cx="579383" cy="311975"/>
          </a:xfrm>
          <a:prstGeom prst="rect">
            <a:avLst/>
          </a:prstGeom>
        </p:spPr>
      </p:pic>
      <p:pic>
        <p:nvPicPr>
          <p:cNvPr id="3" name="Picture 2" descr="Union Jack Flag Free Stock Photo - Public Domain Pictures">
            <a:extLst>
              <a:ext uri="{FF2B5EF4-FFF2-40B4-BE49-F238E27FC236}">
                <a16:creationId xmlns:a16="http://schemas.microsoft.com/office/drawing/2014/main" id="{FA4C8C43-3187-A53C-51AA-959CF638656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1307598" y="5386502"/>
            <a:ext cx="579383" cy="311975"/>
          </a:xfrm>
          <a:prstGeom prst="rect">
            <a:avLst/>
          </a:prstGeom>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29618-19EB-4D8B-1760-EB1B685D66D4}"/>
            </a:ext>
          </a:extLst>
        </p:cNvPr>
        <p:cNvGrpSpPr/>
        <p:nvPr/>
      </p:nvGrpSpPr>
      <p:grpSpPr>
        <a:xfrm>
          <a:off x="0" y="0"/>
          <a:ext cx="0" cy="0"/>
          <a:chOff x="0" y="0"/>
          <a:chExt cx="0" cy="0"/>
        </a:xfrm>
      </p:grpSpPr>
      <p:sp>
        <p:nvSpPr>
          <p:cNvPr id="56" name="Content Placeholder 3">
            <a:extLst>
              <a:ext uri="{FF2B5EF4-FFF2-40B4-BE49-F238E27FC236}">
                <a16:creationId xmlns:a16="http://schemas.microsoft.com/office/drawing/2014/main" id="{C05DECCE-D449-FFE9-334C-E5C798A55399}"/>
              </a:ext>
            </a:extLst>
          </p:cNvPr>
          <p:cNvSpPr txBox="1"/>
          <p:nvPr/>
        </p:nvSpPr>
        <p:spPr>
          <a:xfrm>
            <a:off x="2174651" y="1576534"/>
            <a:ext cx="5040086"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0" marR="0" lvl="0" indent="0" algn="l" defTabSz="342892" rtl="0" eaLnBrk="1" fontAlgn="auto" latinLnBrk="0" hangingPunct="1">
              <a:lnSpc>
                <a:spcPct val="100000"/>
              </a:lnSpc>
              <a:spcBef>
                <a:spcPts val="400"/>
              </a:spcBef>
              <a:spcAft>
                <a:spcPts val="0"/>
              </a:spcAft>
              <a:buClr>
                <a:srgbClr val="FF0000"/>
              </a:buClr>
              <a:buSzPct val="100000"/>
              <a:buFontTx/>
              <a:buNone/>
              <a:tabLst/>
              <a:defRPr sz="1200">
                <a:solidFill>
                  <a:srgbClr val="333333"/>
                </a:solidFill>
              </a:defRPr>
            </a:pPr>
            <a:r>
              <a:rPr kumimoji="0" lang="en-US" sz="2000" b="1" i="0" u="none" strike="noStrike" kern="1200" cap="none" spc="0" normalizeH="0" baseline="0" noProof="0" dirty="0" err="1">
                <a:ln>
                  <a:noFill/>
                </a:ln>
                <a:solidFill>
                  <a:srgbClr val="333333"/>
                </a:solidFill>
                <a:effectLst/>
                <a:uLnTx/>
                <a:uFillTx/>
                <a:latin typeface="Arial"/>
                <a:ea typeface="+mn-ea"/>
                <a:cs typeface="+mn-cs"/>
              </a:rPr>
              <a:t>Cosmochronometer</a:t>
            </a:r>
            <a:r>
              <a:rPr kumimoji="0" lang="en-US" sz="2000" b="1" i="0" u="none" strike="noStrike" kern="1200" cap="none" spc="0" normalizeH="0" baseline="0" noProof="0" dirty="0">
                <a:ln>
                  <a:noFill/>
                </a:ln>
                <a:solidFill>
                  <a:srgbClr val="333333"/>
                </a:solidFill>
                <a:effectLst/>
                <a:uLnTx/>
                <a:uFillTx/>
                <a:latin typeface="Arial"/>
                <a:ea typeface="+mn-ea"/>
                <a:cs typeface="+mn-cs"/>
              </a:rPr>
              <a:t> of the s-process</a:t>
            </a:r>
          </a:p>
        </p:txBody>
      </p:sp>
      <p:sp>
        <p:nvSpPr>
          <p:cNvPr id="3" name="テキスト ボックス 2">
            <a:extLst>
              <a:ext uri="{FF2B5EF4-FFF2-40B4-BE49-F238E27FC236}">
                <a16:creationId xmlns:a16="http://schemas.microsoft.com/office/drawing/2014/main" id="{B54BA7BB-8557-EE40-EAF8-700197C2D88A}"/>
              </a:ext>
            </a:extLst>
          </p:cNvPr>
          <p:cNvSpPr txBox="1"/>
          <p:nvPr/>
        </p:nvSpPr>
        <p:spPr>
          <a:xfrm>
            <a:off x="907551" y="77794"/>
            <a:ext cx="10376898" cy="1077218"/>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              Bound-State Beta Decay of </a:t>
            </a:r>
            <a:r>
              <a:rPr kumimoji="1" lang="en-US" altLang="ja-JP" sz="3200" b="1" i="0" u="none" strike="noStrike" kern="1200" cap="none" spc="0" normalizeH="0" baseline="3000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205</a:t>
            </a:r>
            <a:r>
              <a:rPr kumimoji="1" lang="en-US" altLang="ja-JP" sz="3200" b="1"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Tl</a:t>
            </a:r>
            <a:r>
              <a:rPr kumimoji="1" lang="en-US" altLang="ja-JP" sz="3200" b="1" i="0" u="none" strike="noStrike" kern="1200" cap="none" spc="0" normalizeH="0" baseline="3000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81+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3200" b="1"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pic>
        <p:nvPicPr>
          <p:cNvPr id="2" name="図 1" descr="ダイアグラム&#10;&#10;自動的に生成された説明">
            <a:extLst>
              <a:ext uri="{FF2B5EF4-FFF2-40B4-BE49-F238E27FC236}">
                <a16:creationId xmlns:a16="http://schemas.microsoft.com/office/drawing/2014/main" id="{DF355C96-709B-D99D-3BF6-CFB27FAEFBCA}"/>
              </a:ext>
            </a:extLst>
          </p:cNvPr>
          <p:cNvPicPr>
            <a:picLocks noChangeAspect="1"/>
          </p:cNvPicPr>
          <p:nvPr/>
        </p:nvPicPr>
        <p:blipFill>
          <a:blip r:embed="rId3"/>
          <a:stretch>
            <a:fillRect/>
          </a:stretch>
        </p:blipFill>
        <p:spPr>
          <a:xfrm>
            <a:off x="7359246" y="1375707"/>
            <a:ext cx="4704310" cy="4106586"/>
          </a:xfrm>
          <a:prstGeom prst="rect">
            <a:avLst/>
          </a:prstGeom>
        </p:spPr>
      </p:pic>
      <p:sp>
        <p:nvSpPr>
          <p:cNvPr id="5" name="テキスト ボックス 4">
            <a:extLst>
              <a:ext uri="{FF2B5EF4-FFF2-40B4-BE49-F238E27FC236}">
                <a16:creationId xmlns:a16="http://schemas.microsoft.com/office/drawing/2014/main" id="{4D785641-606A-2C56-315F-78F0E44C17EF}"/>
              </a:ext>
            </a:extLst>
          </p:cNvPr>
          <p:cNvSpPr txBox="1"/>
          <p:nvPr/>
        </p:nvSpPr>
        <p:spPr>
          <a:xfrm>
            <a:off x="2174650" y="891732"/>
            <a:ext cx="8272633" cy="807913"/>
          </a:xfrm>
          <a:prstGeom prst="rect">
            <a:avLst/>
          </a:prstGeom>
        </p:spPr>
        <p:txBody>
          <a:bodyPr vert="horz" wrap="square" lIns="68580" tIns="34290" rIns="68580" bIns="3429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30000" noProof="0" dirty="0">
                <a:ln>
                  <a:noFill/>
                </a:ln>
                <a:solidFill>
                  <a:srgbClr val="FF0000"/>
                </a:solidFill>
                <a:effectLst/>
                <a:uLnTx/>
                <a:uFillTx/>
                <a:latin typeface="Arial" panose="020B0604020202020204" pitchFamily="34" charset="0"/>
                <a:ea typeface="游ゴシック" panose="020B0400000000000000" pitchFamily="34" charset="-128"/>
                <a:cs typeface="Arial" panose="020B0604020202020204" pitchFamily="34" charset="0"/>
              </a:rPr>
              <a:t>205</a:t>
            </a:r>
            <a:r>
              <a:rPr kumimoji="1" lang="en-US" altLang="ja-JP" sz="2400" b="1" i="0" u="none" strike="noStrike" kern="1200" cap="none" spc="0" normalizeH="0" baseline="0" noProof="0" dirty="0">
                <a:ln>
                  <a:noFill/>
                </a:ln>
                <a:solidFill>
                  <a:srgbClr val="FF0000"/>
                </a:solidFill>
                <a:effectLst/>
                <a:uLnTx/>
                <a:uFillTx/>
                <a:latin typeface="Arial" panose="020B0604020202020204" pitchFamily="34" charset="0"/>
                <a:ea typeface="游ゴシック" panose="020B0400000000000000" pitchFamily="34" charset="-128"/>
                <a:cs typeface="Arial" panose="020B0604020202020204" pitchFamily="34" charset="0"/>
              </a:rPr>
              <a:t>Tl: Stable in neutral atoms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b="1" i="0" u="none" strike="noStrike" kern="1200" cap="none" spc="0" normalizeH="0" baseline="0" noProof="0" dirty="0">
                <a:ln>
                  <a:noFill/>
                </a:ln>
                <a:solidFill>
                  <a:srgbClr val="FF0000"/>
                </a:solidFill>
                <a:effectLst/>
                <a:uLnTx/>
                <a:uFillTx/>
                <a:latin typeface="Arial" panose="020B0604020202020204" pitchFamily="34" charset="0"/>
                <a:ea typeface="游ゴシック" panose="020B0400000000000000" pitchFamily="34" charset="-128"/>
                <a:cs typeface="Arial" panose="020B0604020202020204" pitchFamily="34" charset="0"/>
              </a:rPr>
              <a:t>         Radioactive in bare ions</a:t>
            </a:r>
            <a:endParaRPr kumimoji="1" lang="ja-JP" altLang="en-US" sz="2400" b="1" i="0" u="none" strike="noStrike" kern="1200" cap="none" spc="0" normalizeH="0" baseline="0" noProof="0" dirty="0">
              <a:ln>
                <a:noFill/>
              </a:ln>
              <a:solidFill>
                <a:srgbClr val="FF0000"/>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pic>
        <p:nvPicPr>
          <p:cNvPr id="4" name="図 3">
            <a:extLst>
              <a:ext uri="{FF2B5EF4-FFF2-40B4-BE49-F238E27FC236}">
                <a16:creationId xmlns:a16="http://schemas.microsoft.com/office/drawing/2014/main" id="{C39BCED5-4AEA-B9D6-0D81-E525E46E2FF0}"/>
              </a:ext>
            </a:extLst>
          </p:cNvPr>
          <p:cNvPicPr>
            <a:picLocks noChangeAspect="1"/>
          </p:cNvPicPr>
          <p:nvPr/>
        </p:nvPicPr>
        <p:blipFill>
          <a:blip r:embed="rId4"/>
          <a:stretch>
            <a:fillRect/>
          </a:stretch>
        </p:blipFill>
        <p:spPr>
          <a:xfrm>
            <a:off x="489516" y="2061399"/>
            <a:ext cx="5253459" cy="3687523"/>
          </a:xfrm>
          <a:prstGeom prst="rect">
            <a:avLst/>
          </a:prstGeom>
        </p:spPr>
      </p:pic>
      <p:sp>
        <p:nvSpPr>
          <p:cNvPr id="6" name="Content Placeholder 3">
            <a:extLst>
              <a:ext uri="{FF2B5EF4-FFF2-40B4-BE49-F238E27FC236}">
                <a16:creationId xmlns:a16="http://schemas.microsoft.com/office/drawing/2014/main" id="{18F7F327-6C16-B4ED-1088-A22189A51591}"/>
              </a:ext>
            </a:extLst>
          </p:cNvPr>
          <p:cNvSpPr txBox="1"/>
          <p:nvPr/>
        </p:nvSpPr>
        <p:spPr>
          <a:xfrm>
            <a:off x="2268058" y="6254286"/>
            <a:ext cx="6245321"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0" marR="0" lvl="0" indent="0" algn="l" defTabSz="342892" rtl="0" eaLnBrk="1" fontAlgn="auto" latinLnBrk="0" hangingPunct="1">
              <a:lnSpc>
                <a:spcPct val="100000"/>
              </a:lnSpc>
              <a:spcBef>
                <a:spcPts val="400"/>
              </a:spcBef>
              <a:spcAft>
                <a:spcPts val="0"/>
              </a:spcAft>
              <a:buClr>
                <a:srgbClr val="FF0000"/>
              </a:buClr>
              <a:buSzPct val="100000"/>
              <a:buFontTx/>
              <a:buNone/>
              <a:tabLst/>
              <a:defRPr sz="1200">
                <a:solidFill>
                  <a:srgbClr val="333333"/>
                </a:solidFill>
              </a:defRPr>
            </a:pPr>
            <a:r>
              <a:rPr kumimoji="0" lang="en-US" sz="2000" b="1" i="0" u="none" strike="noStrike" kern="1200" cap="none" spc="0" normalizeH="0" baseline="0" noProof="0" dirty="0">
                <a:ln>
                  <a:noFill/>
                </a:ln>
                <a:solidFill>
                  <a:srgbClr val="333333"/>
                </a:solidFill>
                <a:effectLst/>
                <a:uLnTx/>
                <a:uFillTx/>
                <a:latin typeface="Arial"/>
                <a:ea typeface="+mn-ea"/>
                <a:cs typeface="+mn-cs"/>
              </a:rPr>
              <a:t>LOREX project: new solar neutrino detector</a:t>
            </a:r>
          </a:p>
        </p:txBody>
      </p:sp>
      <p:pic>
        <p:nvPicPr>
          <p:cNvPr id="7" name="図 6" descr="半分に切られた食べ物&#10;&#10;低い精度で自動的に生成された説明">
            <a:extLst>
              <a:ext uri="{FF2B5EF4-FFF2-40B4-BE49-F238E27FC236}">
                <a16:creationId xmlns:a16="http://schemas.microsoft.com/office/drawing/2014/main" id="{3660AAF1-1710-43E7-9852-A530BD419C5C}"/>
              </a:ext>
            </a:extLst>
          </p:cNvPr>
          <p:cNvPicPr>
            <a:picLocks noChangeAspect="1"/>
          </p:cNvPicPr>
          <p:nvPr/>
        </p:nvPicPr>
        <p:blipFill>
          <a:blip r:embed="rId5"/>
          <a:stretch>
            <a:fillRect/>
          </a:stretch>
        </p:blipFill>
        <p:spPr>
          <a:xfrm>
            <a:off x="8236825" y="5155835"/>
            <a:ext cx="2063314" cy="1487967"/>
          </a:xfrm>
          <a:prstGeom prst="rect">
            <a:avLst/>
          </a:prstGeom>
        </p:spPr>
      </p:pic>
      <p:sp>
        <p:nvSpPr>
          <p:cNvPr id="8" name="テキスト ボックス 7">
            <a:extLst>
              <a:ext uri="{FF2B5EF4-FFF2-40B4-BE49-F238E27FC236}">
                <a16:creationId xmlns:a16="http://schemas.microsoft.com/office/drawing/2014/main" id="{6360CFE4-C38D-3B3A-632E-5B906063DB06}"/>
              </a:ext>
            </a:extLst>
          </p:cNvPr>
          <p:cNvSpPr txBox="1"/>
          <p:nvPr/>
        </p:nvSpPr>
        <p:spPr>
          <a:xfrm>
            <a:off x="4253188" y="5991150"/>
            <a:ext cx="368562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rPr>
              <a:t>Neutrino energy threshold 53 keV!</a:t>
            </a:r>
            <a:endPar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游ゴシック" panose="020B0400000000000000" pitchFamily="34" charset="-128"/>
              <a:cs typeface="Arial" panose="020B0604020202020204" pitchFamily="34" charset="0"/>
            </a:endParaRPr>
          </a:p>
        </p:txBody>
      </p:sp>
      <p:pic>
        <p:nvPicPr>
          <p:cNvPr id="9" name="図 8">
            <a:extLst>
              <a:ext uri="{FF2B5EF4-FFF2-40B4-BE49-F238E27FC236}">
                <a16:creationId xmlns:a16="http://schemas.microsoft.com/office/drawing/2014/main" id="{F12EDC4C-78FD-65A6-CBDD-B4DDE7C9D0BA}"/>
              </a:ext>
            </a:extLst>
          </p:cNvPr>
          <p:cNvPicPr>
            <a:picLocks noChangeAspect="1"/>
          </p:cNvPicPr>
          <p:nvPr/>
        </p:nvPicPr>
        <p:blipFill>
          <a:blip r:embed="rId6"/>
          <a:stretch>
            <a:fillRect/>
          </a:stretch>
        </p:blipFill>
        <p:spPr>
          <a:xfrm>
            <a:off x="-2054832" y="-498334"/>
            <a:ext cx="1466357" cy="1782188"/>
          </a:xfrm>
          <a:prstGeom prst="rect">
            <a:avLst/>
          </a:prstGeom>
        </p:spPr>
      </p:pic>
      <p:pic>
        <p:nvPicPr>
          <p:cNvPr id="10" name="Grafik 36">
            <a:extLst>
              <a:ext uri="{FF2B5EF4-FFF2-40B4-BE49-F238E27FC236}">
                <a16:creationId xmlns:a16="http://schemas.microsoft.com/office/drawing/2014/main" id="{2671382D-17DD-00AB-D31E-424231F0351D}"/>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5311" y="-138874"/>
            <a:ext cx="1135566" cy="1135566"/>
          </a:xfrm>
          <a:prstGeom prst="rect">
            <a:avLst/>
          </a:prstGeom>
        </p:spPr>
      </p:pic>
      <p:pic>
        <p:nvPicPr>
          <p:cNvPr id="11" name="Picture 8" descr="NUSTAR-Logo">
            <a:extLst>
              <a:ext uri="{FF2B5EF4-FFF2-40B4-BE49-F238E27FC236}">
                <a16:creationId xmlns:a16="http://schemas.microsoft.com/office/drawing/2014/main" id="{F3433939-B1D8-1089-136B-D5AEA0C7C396}"/>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873339" y="0"/>
            <a:ext cx="1279999" cy="9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ECEC4BAA-EB91-A4D8-1C22-FC7A2A3DDD3F}"/>
              </a:ext>
            </a:extLst>
          </p:cNvPr>
          <p:cNvSpPr txBox="1"/>
          <p:nvPr/>
        </p:nvSpPr>
        <p:spPr>
          <a:xfrm>
            <a:off x="124120" y="5833677"/>
            <a:ext cx="2342308" cy="461665"/>
          </a:xfrm>
          <a:prstGeom prst="rect">
            <a:avLst/>
          </a:prstGeom>
        </p:spPr>
        <p:txBody>
          <a:bodyPr vert="horz" wrap="none" lIns="91440" tIns="45720" rIns="91440" bIns="45720" rtlCol="0" anchor="t">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0000"/>
                </a:solidFill>
                <a:effectLst/>
                <a:uLnTx/>
                <a:uFillTx/>
                <a:latin typeface="Arial"/>
                <a:ea typeface="+mn-ea"/>
                <a:cs typeface="+mn-cs"/>
              </a:rPr>
              <a:t>Rare processes</a:t>
            </a:r>
          </a:p>
        </p:txBody>
      </p:sp>
    </p:spTree>
    <p:extLst>
      <p:ext uri="{BB962C8B-B14F-4D97-AF65-F5344CB8AC3E}">
        <p14:creationId xmlns:p14="http://schemas.microsoft.com/office/powerpoint/2010/main" val="3769544057"/>
      </p:ext>
    </p:extLst>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5900"/>
          </a:spcBef>
          <a:spcAft>
            <a:spcPts val="0"/>
          </a:spcAft>
          <a:buClrTx/>
          <a:buSzTx/>
          <a:buFontTx/>
          <a:buNone/>
          <a:tabLst/>
          <a:defRPr kumimoji="0" sz="4800" b="0"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1.xml><?xml version="1.0" encoding="utf-8"?>
<a:theme xmlns:a="http://schemas.openxmlformats.org/drawingml/2006/main" name="9_fair-gsi-folienmaster_2017_onering">
  <a:themeElements>
    <a:clrScheme name="Benutzerdefiniert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66666"/>
      </a:hlink>
      <a:folHlink>
        <a:srgbClr val="800080"/>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DBB63"/>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t"/>
      <a:lstStyle>
        <a:defPPr algn="l">
          <a:defRPr dirty="0" smtClean="0"/>
        </a:defPPr>
      </a:lstStyle>
    </a:txDef>
  </a:objectDefaults>
  <a:extraClrSchemeLst/>
  <a:extLst>
    <a:ext uri="{05A4C25C-085E-4340-85A3-A5531E510DB2}">
      <thm15:themeFamily xmlns:thm15="http://schemas.microsoft.com/office/thememl/2012/main" name="Präsentation5" id="{3AECD3E1-8DA4-BA48-8C52-0C39CC25DCAC}" vid="{10909A78-EA76-4346-92A8-E04EFC56BD02}"/>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fair-gsi-folienmaster_2017_onering">
  <a:themeElements>
    <a:clrScheme name="Benutzerdefiniert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66666"/>
      </a:hlink>
      <a:folHlink>
        <a:srgbClr val="800080"/>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DBB63"/>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t"/>
      <a:lstStyle>
        <a:defPPr algn="l">
          <a:defRPr dirty="0" smtClean="0"/>
        </a:defPPr>
      </a:lstStyle>
    </a:txDef>
  </a:objectDefaults>
  <a:extraClrSchemeLst/>
  <a:extLst>
    <a:ext uri="{05A4C25C-085E-4340-85A3-A5531E510DB2}">
      <thm15:themeFamily xmlns:thm15="http://schemas.microsoft.com/office/thememl/2012/main" name="Präsentation5" id="{3AECD3E1-8DA4-BA48-8C52-0C39CC25DCAC}" vid="{10909A78-EA76-4346-92A8-E04EFC56BD02}"/>
    </a:ext>
  </a:extLst>
</a:theme>
</file>

<file path=ppt/theme/theme3.xml><?xml version="1.0" encoding="utf-8"?>
<a:theme xmlns:a="http://schemas.openxmlformats.org/drawingml/2006/main" name="1_fair-gsi-folienmaster_2017_onering">
  <a:themeElements>
    <a:clrScheme name="Benutzerdefiniert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66666"/>
      </a:hlink>
      <a:folHlink>
        <a:srgbClr val="800080"/>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DBB63"/>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t"/>
      <a:lstStyle>
        <a:defPPr algn="l">
          <a:defRPr dirty="0" smtClean="0"/>
        </a:defPPr>
      </a:lstStyle>
    </a:txDef>
  </a:objectDefaults>
  <a:extraClrSchemeLst/>
  <a:extLst>
    <a:ext uri="{05A4C25C-085E-4340-85A3-A5531E510DB2}">
      <thm15:themeFamily xmlns:thm15="http://schemas.microsoft.com/office/thememl/2012/main" name="Präsentation5" id="{3AECD3E1-8DA4-BA48-8C52-0C39CC25DCAC}" vid="{10909A78-EA76-4346-92A8-E04EFC56BD02}"/>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8_fair-gsi-folienmaster_2017_onering">
  <a:themeElements>
    <a:clrScheme name="Benutzerdefiniert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66666"/>
      </a:hlink>
      <a:folHlink>
        <a:srgbClr val="800080"/>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DBB63"/>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t"/>
      <a:lstStyle>
        <a:defPPr algn="l">
          <a:defRPr dirty="0" smtClean="0"/>
        </a:defPPr>
      </a:lstStyle>
    </a:txDef>
  </a:objectDefaults>
  <a:extraClrSchemeLst/>
  <a:extLst>
    <a:ext uri="{05A4C25C-085E-4340-85A3-A5531E510DB2}">
      <thm15:themeFamily xmlns:thm15="http://schemas.microsoft.com/office/thememl/2012/main" name="Präsentation5" id="{3AECD3E1-8DA4-BA48-8C52-0C39CC25DCAC}" vid="{10909A78-EA76-4346-92A8-E04EFC56BD02}"/>
    </a:ext>
  </a:extLst>
</a:theme>
</file>

<file path=ppt/theme/theme6.xml><?xml version="1.0" encoding="utf-8"?>
<a:theme xmlns:a="http://schemas.openxmlformats.org/drawingml/2006/main" name="fair-gsi-folienmaster_2016_onering">
  <a:themeElements>
    <a:clrScheme name="Benutzerdefiniert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66666"/>
      </a:hlink>
      <a:folHlink>
        <a:srgbClr val="800080"/>
      </a:folHlink>
    </a:clrScheme>
    <a:fontScheme name="Office Klassisch 2">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spDef>
      <a:spPr bwMode="auto">
        <a:prstGeom prst="rect">
          <a:avLst/>
        </a:prstGeom>
        <a:solidFill>
          <a:srgbClr val="FDBB63"/>
        </a:solidFill>
        <a:ln>
          <a:noFill/>
        </a:ln>
      </a:spPr>
      <a:bodyPr/>
      <a:lstStyle/>
      <a:style>
        <a:lnRef idx="1">
          <a:schemeClr val="accent1"/>
        </a:lnRef>
        <a:fillRef idx="3">
          <a:schemeClr val="accent1"/>
        </a:fillRef>
        <a:effectRef idx="2">
          <a:schemeClr val="accent1"/>
        </a:effectRef>
        <a:fontRef idx="minor">
          <a:schemeClr val="lt1"/>
        </a:fontRef>
      </a:style>
    </a:spDef>
    <a:lnDef>
      <a:spPr bwMode="auto">
        <a:prstGeom prst="rect">
          <a:avLst/>
        </a:prstGeom>
        <a:ln>
          <a:solidFill>
            <a:schemeClr val="tx1"/>
          </a:solidFill>
        </a:ln>
      </a:spPr>
      <a:bodyPr/>
      <a:lstStyle/>
      <a:style>
        <a:lnRef idx="2">
          <a:schemeClr val="accent1"/>
        </a:lnRef>
        <a:fillRef idx="0">
          <a:schemeClr val="accent1"/>
        </a:fillRef>
        <a:effectRef idx="1">
          <a:schemeClr val="accent1"/>
        </a:effectRef>
        <a:fontRef idx="minor">
          <a:schemeClr val="tx1"/>
        </a:fontRef>
      </a:style>
    </a:lnDef>
    <a:txDef>
      <a:spPr bwMode="auto"/>
      <a:bodyPr/>
      <a:lstStyle/>
    </a:txDef>
  </a:objectDefaults>
  <a:extraClrSchemeLst/>
</a:theme>
</file>

<file path=ppt/theme/theme7.xml><?xml version="1.0" encoding="utf-8"?>
<a:theme xmlns:a="http://schemas.openxmlformats.org/drawingml/2006/main" name="JSC_2025">
  <a:themeElements>
    <a:clrScheme name="Benutzerdefiniert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66666"/>
      </a:hlink>
      <a:folHlink>
        <a:srgbClr val="800080"/>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DBB63"/>
        </a:solidFill>
        <a:ln>
          <a:noFill/>
        </a:ln>
      </a:spPr>
      <a:bodyPr rot="0" spcFirstLastPara="0" vertOverflow="overflow" horzOverflow="overflow" vert="horz" wrap="square" lIns="91440" tIns="45720" rIns="91440" bIns="45720" numCol="1" spcCol="0" rtlCol="0" fromWordArt="0" anchor="ctr" anchorCtr="0" forceAA="0" compatLnSpc="1">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t"/>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fair-gsi-folienmaster_2017_onering">
  <a:themeElements>
    <a:clrScheme name="Benutzerdefiniert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66666"/>
      </a:hlink>
      <a:folHlink>
        <a:srgbClr val="800080"/>
      </a:folHlink>
    </a:clrScheme>
    <a:fontScheme name="Office Klassisch 2">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spDef>
      <a:spPr bwMode="auto">
        <a:prstGeom prst="rect">
          <a:avLst/>
        </a:prstGeom>
        <a:solidFill>
          <a:srgbClr val="FDBB63"/>
        </a:solidFill>
        <a:ln>
          <a:noFill/>
        </a:ln>
      </a:spPr>
      <a:bodyPr/>
      <a:lstStyle/>
      <a:style>
        <a:lnRef idx="1">
          <a:schemeClr val="accent1"/>
        </a:lnRef>
        <a:fillRef idx="3">
          <a:schemeClr val="accent1"/>
        </a:fillRef>
        <a:effectRef idx="2">
          <a:schemeClr val="accent1"/>
        </a:effectRef>
        <a:fontRef idx="minor">
          <a:schemeClr val="lt1"/>
        </a:fontRef>
      </a:style>
    </a:spDef>
    <a:lnDef>
      <a:spPr bwMode="auto">
        <a:prstGeom prst="rect">
          <a:avLst/>
        </a:prstGeom>
        <a:ln>
          <a:solidFill>
            <a:schemeClr val="tx1"/>
          </a:solidFill>
        </a:ln>
      </a:spPr>
      <a:bodyPr/>
      <a:lstStyle/>
      <a:style>
        <a:lnRef idx="2">
          <a:schemeClr val="accent1"/>
        </a:lnRef>
        <a:fillRef idx="0">
          <a:schemeClr val="accent1"/>
        </a:fillRef>
        <a:effectRef idx="1">
          <a:schemeClr val="accent1"/>
        </a:effectRef>
        <a:fontRef idx="minor">
          <a:schemeClr val="tx1"/>
        </a:fontRef>
      </a:style>
    </a:lnDef>
    <a:txDef>
      <a:spPr bwMode="auto"/>
      <a:bodyPr/>
      <a:lstStyle/>
    </a:txDef>
  </a:objectDefaults>
  <a:extraClrScheme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Metadata/LabelInfo.xml><?xml version="1.0" encoding="utf-8"?>
<clbl:labelList xmlns:clbl="http://schemas.microsoft.com/office/2020/mipLabelMetadata">
  <clbl:label id="{6b902693-1074-40aa-9e21-d89446a2ebb5}" enabled="0" method="" siteId="{6b902693-1074-40aa-9e21-d89446a2ebb5}" removed="1"/>
</clbl:labelList>
</file>

<file path=docProps/app.xml><?xml version="1.0" encoding="utf-8"?>
<Properties xmlns="http://schemas.openxmlformats.org/officeDocument/2006/extended-properties" xmlns:vt="http://schemas.openxmlformats.org/officeDocument/2006/docPropsVTypes">
  <TotalTime>5200</TotalTime>
  <Words>3202</Words>
  <Application>Microsoft Office PowerPoint</Application>
  <PresentationFormat>Widescreen</PresentationFormat>
  <Paragraphs>651</Paragraphs>
  <Slides>38</Slides>
  <Notes>10</Notes>
  <HiddenSlides>3</HiddenSlides>
  <MMClips>0</MMClips>
  <ScaleCrop>false</ScaleCrop>
  <HeadingPairs>
    <vt:vector size="8" baseType="variant">
      <vt:variant>
        <vt:lpstr>Fonts Used</vt:lpstr>
      </vt:variant>
      <vt:variant>
        <vt:i4>15</vt:i4>
      </vt:variant>
      <vt:variant>
        <vt:lpstr>Theme</vt:lpstr>
      </vt:variant>
      <vt:variant>
        <vt:i4>11</vt:i4>
      </vt:variant>
      <vt:variant>
        <vt:lpstr>Embedded OLE Servers</vt:lpstr>
      </vt:variant>
      <vt:variant>
        <vt:i4>1</vt:i4>
      </vt:variant>
      <vt:variant>
        <vt:lpstr>Slide Titles</vt:lpstr>
      </vt:variant>
      <vt:variant>
        <vt:i4>38</vt:i4>
      </vt:variant>
    </vt:vector>
  </HeadingPairs>
  <TitlesOfParts>
    <vt:vector size="65" baseType="lpstr">
      <vt:lpstr>ＭＳ Ｐゴシック</vt:lpstr>
      <vt:lpstr>ＭＳ Ｐゴシック</vt:lpstr>
      <vt:lpstr>Aptos</vt:lpstr>
      <vt:lpstr>Aptos Display</vt:lpstr>
      <vt:lpstr>Arial</vt:lpstr>
      <vt:lpstr>Calibri</vt:lpstr>
      <vt:lpstr>Calibri Light</vt:lpstr>
      <vt:lpstr>Cambria Math</vt:lpstr>
      <vt:lpstr>Helvetica Neue</vt:lpstr>
      <vt:lpstr>Helvetica Neue Light</vt:lpstr>
      <vt:lpstr>Helvetica Neue Medium</vt:lpstr>
      <vt:lpstr>NimbusRomNo9L-Regu</vt:lpstr>
      <vt:lpstr>Symbol</vt:lpstr>
      <vt:lpstr>Times New Roman</vt:lpstr>
      <vt:lpstr>Wingdings</vt:lpstr>
      <vt:lpstr>Office Theme</vt:lpstr>
      <vt:lpstr>fair-gsi-folienmaster_2017_onering</vt:lpstr>
      <vt:lpstr>1_fair-gsi-folienmaster_2017_onering</vt:lpstr>
      <vt:lpstr>Office</vt:lpstr>
      <vt:lpstr>8_fair-gsi-folienmaster_2017_onering</vt:lpstr>
      <vt:lpstr>fair-gsi-folienmaster_2016_onering</vt:lpstr>
      <vt:lpstr>JSC_2025</vt:lpstr>
      <vt:lpstr>2_fair-gsi-folienmaster_2017_onering</vt:lpstr>
      <vt:lpstr>1_Office Theme</vt:lpstr>
      <vt:lpstr>White</vt:lpstr>
      <vt:lpstr>9_fair-gsi-folienmaster_2017_onering</vt:lpstr>
      <vt:lpstr>Photo Editor Photo</vt:lpstr>
      <vt:lpstr>PowerPoint Presentation</vt:lpstr>
      <vt:lpstr>PowerPoint Presentation</vt:lpstr>
      <vt:lpstr> NUSTAR &gt;640 members (449 with PhD) (without Russia)</vt:lpstr>
      <vt:lpstr>2021-25: 54 FAIR-0 exps.+tests</vt:lpstr>
      <vt:lpstr> NUSTAR &gt;640 members (449 with PhD) (without Russia)</vt:lpstr>
      <vt:lpstr>PowerPoint Presentation</vt:lpstr>
      <vt:lpstr>PowerPoint Presentation</vt:lpstr>
      <vt:lpstr>PowerPoint Presentation</vt:lpstr>
      <vt:lpstr>PowerPoint Presentation</vt:lpstr>
      <vt:lpstr>Bound state beta decay of 205Tl81+                                   </vt:lpstr>
      <vt:lpstr>Bound-state beta decay of 205Tl81+</vt:lpstr>
      <vt:lpstr>FATIMA result:  Prolate-oblate shape transition at 190W116       </vt:lpstr>
      <vt:lpstr>The most neutron-rich N=126 nuclei     </vt:lpstr>
      <vt:lpstr>CARME: First ever nuclear reaction studied with a heavy-ion storage ring at sub-MeV energies</vt:lpstr>
      <vt:lpstr>PowerPoint Presentation</vt:lpstr>
      <vt:lpstr>PowerPoint Presentation</vt:lpstr>
      <vt:lpstr>PowerPoint Presentation</vt:lpstr>
      <vt:lpstr>PowerPoint Presentation</vt:lpstr>
      <vt:lpstr>NUSTAR: experiment locations</vt:lpstr>
      <vt:lpstr>PowerPoint Presentation</vt:lpstr>
      <vt:lpstr>Physics in the SuperFRS tunnel</vt:lpstr>
      <vt:lpstr>PowerPoint Presentation</vt:lpstr>
      <vt:lpstr>PowerPoint Presentation</vt:lpstr>
      <vt:lpstr>Integrated Campus Schedule</vt:lpstr>
      <vt:lpstr>PowerPoint Presentation</vt:lpstr>
      <vt:lpstr>PowerPoint Presentation</vt:lpstr>
      <vt:lpstr>PowerPoint Presentation</vt:lpstr>
      <vt:lpstr>InterLAC – location opportunities </vt:lpstr>
      <vt:lpstr>Beamtime expectation</vt:lpstr>
      <vt:lpstr> NUSTAR &gt;640 members (449 with PhD) (without Russia)</vt:lpstr>
      <vt:lpstr> NUSTAR &gt;640 members (449 with PhD) (without Russia)</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Surrey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Podolyak, Zsolt Prof (Maths &amp; Physics)</dc:creator>
  <cp:lastModifiedBy>Podolyak, Zsolt Prof (Maths &amp; Physics)</cp:lastModifiedBy>
  <cp:revision>19</cp:revision>
  <dcterms:created xsi:type="dcterms:W3CDTF">2026-06-30T13:21:59Z</dcterms:created>
  <dcterms:modified xsi:type="dcterms:W3CDTF">2026-07-06T13:04:24Z</dcterms:modified>
</cp:coreProperties>
</file>