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07446-3873-8849-899F-5B2F5C6C55DD}" v="19" dt="2026-07-03T08:53:50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4789-7EB8-1068-CD92-913E6E48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91208-397B-69FB-B2E0-A7EE1F2A0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0CC3-DF19-311A-6C92-FCFDBA4D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A9E74-8CE3-D8AC-FB3E-DE0997B3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D8971-31CA-D9AC-CA7F-7B9056A3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5D1-C3DC-5463-49B9-9EF44136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A8FB5-52FF-1945-FE84-A81362860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9A77-AA59-7E5F-8D54-DA6E3887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5B31E-3D7D-BA1E-77BF-73D083F1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04C3-2EC9-2F92-04A5-10D81C0C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3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22534-B3C6-522B-06BD-2EDAEBBA9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51A34-A766-DF63-2CFC-0BB0C2F33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5A328-E95C-FFAB-5FF8-704A80B5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E7EA9-0092-F217-5233-241FB8F6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E635-58E5-AE0C-3E98-F9AAD833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AECD-3371-12A3-2F5B-73FFCED8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67BD0-B7E9-36AA-1C27-541F5459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E52E-00B2-3809-5970-FA828D7F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E584-A38A-C019-3511-1A0E46F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B733E-D756-6004-1D93-26F98705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1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B653-B04C-8990-2CD5-F08536A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79641-6E37-6746-BD00-791B922A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4BF3-9CA6-5287-0AFE-D147D051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3A63D-CF2A-2BFD-C5A0-8040DAF8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DF37E-5882-1666-CFBB-E2A47A7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3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1490-4659-31DA-BC02-9528FA79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57C58-8FDF-7006-5557-8686A3D6D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376BF-A891-48C2-545B-3EB016CBE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5FDC9-77C5-519E-926E-D12388C9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24361-FFB1-430C-049D-05DED912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7C7A-8DFD-19B3-5E62-AF0ECFCE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500C-21C2-C658-D772-720D81DA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2A0EC-BC34-9C76-3D1E-CFE14E2F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9DD-D63A-23B7-7FEE-B3DE4F6CC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8D8EA-D18F-CBBD-6602-E2055F62B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60468-BDC6-950D-91AB-9ACB90F32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453D0-EECC-CB1E-930A-3BE4408A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29E37-4933-F96E-C4D5-551CFA7D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E7508-DD01-A852-78EA-63F089CC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900A-4521-E98E-3F92-608A3900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598C-6C18-8C74-75CF-C5CBCE0D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680B6-0ACD-7832-509F-E7A0F90C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DB4D7-55C4-8AF0-E967-1F702258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0B8E5-8F72-4954-D738-F5FAD169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F33B5-3010-231B-3259-D93B94B5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1B3A8-701F-47EF-C014-81A6CDD5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82D8-4266-00EB-1FBF-563B7B09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118C-70EC-24A5-7923-DF99FD44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4483C-53FD-CF84-D3D9-F34F4E0B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0A985-FE0C-5702-B831-EAA7662D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69AF-85C4-0842-19DE-C21BA8D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E9E54-E0D8-D3B4-1A97-9BCBE3C5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CCC7-BC3A-06A3-9BE0-443BDB41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10A7D6-9AA4-9BD6-9274-6F35CD604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B01F2-4A20-B11A-F2A3-747285DF4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25FFE-6CCF-0F62-4811-16C99FB4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6857F-9CE7-0061-8EA9-6BF2E2A2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591CE-5239-2FFF-2D96-C3C72F42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DDA71-1C34-AB61-DFB7-C6271547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ED1-2AB8-FD54-DA7B-04586C57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876E-6A85-4D2A-B875-0EB15E9C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75112-1468-D140-9BF3-0E4A44141805}" type="datetimeFigureOut">
              <a:rPr lang="en-US" smtClean="0"/>
              <a:t>7/2/26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24659-E975-DB81-E7F9-9C1C22E94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FBCA0-06C8-BC54-DB93-796C08E5E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F48BA-4381-DA49-8C24-02A688FA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nuffer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40E7-C961-D001-42F8-F91DE1E8A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NuPECC</a:t>
            </a:r>
            <a:r>
              <a:rPr lang="en-US" dirty="0"/>
              <a:t> meeting @ Oslo May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B064E-8406-6069-1D71-4DD0F9012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 Stevenson</a:t>
            </a:r>
          </a:p>
          <a:p>
            <a:r>
              <a:rPr lang="en-US" dirty="0"/>
              <a:t>(on behalf of Marielle Chartier &amp; David Ireland)</a:t>
            </a:r>
          </a:p>
        </p:txBody>
      </p:sp>
    </p:spTree>
    <p:extLst>
      <p:ext uri="{BB962C8B-B14F-4D97-AF65-F5344CB8AC3E}">
        <p14:creationId xmlns:p14="http://schemas.microsoft.com/office/powerpoint/2010/main" val="155665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88FB7-B1E8-0663-4095-C206E6D1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Physics News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25659-5030-F913-5AF9-93313484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586"/>
            <a:ext cx="7772400" cy="5131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AF534-3A67-EC67-0852-7D3E5862D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808" y="365125"/>
            <a:ext cx="5531192" cy="2804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B49CA-B031-32C1-E094-2AC7A91AD487}"/>
              </a:ext>
            </a:extLst>
          </p:cNvPr>
          <p:cNvSpPr txBox="1"/>
          <p:nvPr/>
        </p:nvSpPr>
        <p:spPr>
          <a:xfrm>
            <a:off x="7117491" y="3318996"/>
            <a:ext cx="4361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⇧⇧⇧⇧⇧⇧⇧⇧⇧⇧⇧⇧⇧</a:t>
            </a:r>
          </a:p>
          <a:p>
            <a:pPr algn="ctr"/>
            <a:endParaRPr lang="en-US" dirty="0"/>
          </a:p>
          <a:p>
            <a:r>
              <a:rPr lang="en-US" dirty="0"/>
              <a:t>Articles needed in any and all areas.  Please volunteer!  </a:t>
            </a:r>
          </a:p>
          <a:p>
            <a:endParaRPr lang="en-US" dirty="0"/>
          </a:p>
          <a:p>
            <a:r>
              <a:rPr lang="en-US" dirty="0"/>
              <a:t>Can discuss with Paul Stevenson (on Editorial Board) </a:t>
            </a:r>
          </a:p>
        </p:txBody>
      </p:sp>
    </p:spTree>
    <p:extLst>
      <p:ext uri="{BB962C8B-B14F-4D97-AF65-F5344CB8AC3E}">
        <p14:creationId xmlns:p14="http://schemas.microsoft.com/office/powerpoint/2010/main" val="157531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D053-FC3D-8853-0C5D-9095796B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17" y="1180041"/>
            <a:ext cx="4882978" cy="1325563"/>
          </a:xfrm>
        </p:spPr>
        <p:txBody>
          <a:bodyPr/>
          <a:lstStyle/>
          <a:p>
            <a:r>
              <a:rPr lang="en-US" dirty="0"/>
              <a:t>Norwegian National Research Centre </a:t>
            </a:r>
          </a:p>
        </p:txBody>
      </p:sp>
      <p:pic>
        <p:nvPicPr>
          <p:cNvPr id="7" name="Content Placeholder 6" descr="A blue and white brochure with text&#10;&#10;AI-generated content may be incorrect.">
            <a:extLst>
              <a:ext uri="{FF2B5EF4-FFF2-40B4-BE49-F238E27FC236}">
                <a16:creationId xmlns:a16="http://schemas.microsoft.com/office/drawing/2014/main" id="{0B7BAABA-F5E0-9628-5D23-B635084D2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9398" y="106889"/>
            <a:ext cx="5153726" cy="675111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BEAFA1-1E85-C339-CAE1-2ECE05535F11}"/>
              </a:ext>
            </a:extLst>
          </p:cNvPr>
          <p:cNvSpPr txBox="1"/>
          <p:nvPr/>
        </p:nvSpPr>
        <p:spPr>
          <a:xfrm>
            <a:off x="420129" y="2671300"/>
            <a:ext cx="6116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 Brings together nuclear activity across Universities and other research </a:t>
            </a:r>
            <a:r>
              <a:rPr lang="en-US" dirty="0" err="1"/>
              <a:t>centres</a:t>
            </a:r>
            <a:r>
              <a:rPr lang="en-US" dirty="0"/>
              <a:t> in Norway</a:t>
            </a:r>
          </a:p>
          <a:p>
            <a:endParaRPr lang="en-US" dirty="0"/>
          </a:p>
          <a:p>
            <a:r>
              <a:rPr lang="en-US" dirty="0"/>
              <a:t>• Running new UG </a:t>
            </a:r>
            <a:r>
              <a:rPr lang="en-US" dirty="0" err="1"/>
              <a:t>programme</a:t>
            </a:r>
            <a:r>
              <a:rPr lang="en-US" dirty="0"/>
              <a:t>: BSc Nuclear Physics and Nuclear Technology, with first bachelor cohorts now moving on to new MSc </a:t>
            </a:r>
            <a:r>
              <a:rPr lang="en-US" dirty="0" err="1"/>
              <a:t>programme</a:t>
            </a:r>
            <a:r>
              <a:rPr lang="en-US" dirty="0"/>
              <a:t> (“Master of Nuclear Technology”</a:t>
            </a:r>
          </a:p>
          <a:p>
            <a:endParaRPr lang="en-US" dirty="0"/>
          </a:p>
          <a:p>
            <a:r>
              <a:rPr lang="en-US" dirty="0"/>
              <a:t>• 4 research themes ranging across basic and applied areas:</a:t>
            </a:r>
          </a:p>
          <a:p>
            <a:pPr marL="285750" indent="-285750">
              <a:buFontTx/>
              <a:buChar char="-"/>
            </a:pPr>
            <a:r>
              <a:rPr lang="en-US" dirty="0"/>
              <a:t>Nuclear properties (nuclear data)</a:t>
            </a:r>
          </a:p>
          <a:p>
            <a:pPr marL="285750" indent="-285750">
              <a:buFontTx/>
              <a:buChar char="-"/>
            </a:pPr>
            <a:r>
              <a:rPr lang="en-US" dirty="0"/>
              <a:t>Nuclear simulations (in a nuclear engineering sense)</a:t>
            </a:r>
          </a:p>
          <a:p>
            <a:pPr marL="285750" indent="-285750">
              <a:buFontTx/>
              <a:buChar char="-"/>
            </a:pPr>
            <a:r>
              <a:rPr lang="en-US" dirty="0"/>
              <a:t>Nuclear physics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Radionuclide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4FC68-4190-281D-6782-2F92DADBCBC0}"/>
              </a:ext>
            </a:extLst>
          </p:cNvPr>
          <p:cNvSpPr txBox="1"/>
          <p:nvPr/>
        </p:nvSpPr>
        <p:spPr>
          <a:xfrm>
            <a:off x="531340" y="368015"/>
            <a:ext cx="589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Preceeding</a:t>
            </a:r>
            <a:r>
              <a:rPr lang="en-US" dirty="0"/>
              <a:t> </a:t>
            </a:r>
            <a:r>
              <a:rPr lang="en-US" dirty="0" err="1"/>
              <a:t>NuPECC</a:t>
            </a:r>
            <a:r>
              <a:rPr lang="en-US" dirty="0"/>
              <a:t> committee meeting: A tour of nuclear in Norway: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4A176-C3FF-9E8C-DC94-7DB60880750B}"/>
              </a:ext>
            </a:extLst>
          </p:cNvPr>
          <p:cNvSpPr txBox="1"/>
          <p:nvPr/>
        </p:nvSpPr>
        <p:spPr>
          <a:xfrm>
            <a:off x="420129" y="6376086"/>
            <a:ext cx="611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Director: Sunniva Siem</a:t>
            </a:r>
          </a:p>
        </p:txBody>
      </p:sp>
    </p:spTree>
    <p:extLst>
      <p:ext uri="{BB962C8B-B14F-4D97-AF65-F5344CB8AC3E}">
        <p14:creationId xmlns:p14="http://schemas.microsoft.com/office/powerpoint/2010/main" val="77074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6B38-450A-E76A-F5B8-A2C7CBC5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6616A-77E1-99A1-6EA4-B969428E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7" y="1690687"/>
            <a:ext cx="8565292" cy="48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0A2-212F-5687-F36E-1033E027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65154-914A-D4BE-BB7E-6738E0EB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33" y="141580"/>
            <a:ext cx="7772400" cy="65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F43B8E-A89F-52AD-6CC2-9C8DA5E1E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1" y="122916"/>
            <a:ext cx="11926330" cy="66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B76A-083E-1DF5-99B2-070FE61FD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71"/>
            <a:ext cx="10515600" cy="843083"/>
          </a:xfrm>
        </p:spPr>
        <p:txBody>
          <a:bodyPr/>
          <a:lstStyle/>
          <a:p>
            <a:r>
              <a:rPr lang="en-US" dirty="0"/>
              <a:t>News From Hungary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6EEA97-4579-6CBB-09E6-7EAB87E62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6" y="937657"/>
            <a:ext cx="6785919" cy="2016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25395-C2F7-4779-022B-F45DB4D7A4C0}"/>
              </a:ext>
            </a:extLst>
          </p:cNvPr>
          <p:cNvSpPr txBox="1"/>
          <p:nvPr/>
        </p:nvSpPr>
        <p:spPr>
          <a:xfrm>
            <a:off x="3064475" y="2926086"/>
            <a:ext cx="31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F95EE-D213-2481-080B-152110101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2" y="3242758"/>
            <a:ext cx="6785919" cy="1884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7B608-E245-7099-C8C4-3CF159DD2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37" y="5064723"/>
            <a:ext cx="6217508" cy="1711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A44D3-4D9F-AA24-54B7-BE3C8C2B9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4187">
            <a:off x="6928618" y="3091642"/>
            <a:ext cx="6081622" cy="1062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9363E-1CFE-CBC8-4A41-B2F55C601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40483">
            <a:off x="8106547" y="2850194"/>
            <a:ext cx="1790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4E67-9056-1BD9-25CC-0F6283B1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NuFFER - </a:t>
            </a:r>
            <a:r>
              <a:rPr lang="en-US" dirty="0">
                <a:hlinkClick r:id="rId2"/>
              </a:rPr>
              <a:t>http://nuffer.eu/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CA57A-DAB3-BDF7-C3C8-442F0B21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7" y="1690688"/>
            <a:ext cx="5054600" cy="401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1BC47-2F9E-0EA9-79DD-57A1096DA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92" y="1359242"/>
            <a:ext cx="5862594" cy="52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FC1F-7936-2F8D-7C39-59811720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“News from EU initiatives”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1C20-BBAD-F09E-2F36-8BA34973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7" y="1410034"/>
            <a:ext cx="7772400" cy="4235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BF1DD-16B0-B1C4-77A8-5A7C5F13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16" y="5816920"/>
            <a:ext cx="7772400" cy="2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9321-356B-BB63-C04D-4D21286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PSENTRIC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7C7A7-EDDC-C4CF-696F-FD17B0F5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7" y="1495577"/>
            <a:ext cx="9936891" cy="513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159</Words>
  <Application>Microsoft Macintosh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NuPECC meeting @ Oslo May 2026</vt:lpstr>
      <vt:lpstr>Norwegian National Research Centre </vt:lpstr>
      <vt:lpstr>Day 1</vt:lpstr>
      <vt:lpstr>Day 2</vt:lpstr>
      <vt:lpstr>PowerPoint Presentation</vt:lpstr>
      <vt:lpstr>News From Hungary</vt:lpstr>
      <vt:lpstr>NuFFER - http://nuffer.eu/ </vt:lpstr>
      <vt:lpstr>“News from EU initiatives”</vt:lpstr>
      <vt:lpstr>PSENTRIC</vt:lpstr>
      <vt:lpstr>Nuclear Physics 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Paul Stevenson</dc:creator>
  <cp:lastModifiedBy>Prof Paul Stevenson</cp:lastModifiedBy>
  <cp:revision>1</cp:revision>
  <dcterms:created xsi:type="dcterms:W3CDTF">2026-07-02T14:57:02Z</dcterms:created>
  <dcterms:modified xsi:type="dcterms:W3CDTF">2026-07-03T08:54:59Z</dcterms:modified>
</cp:coreProperties>
</file>