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63" r:id="rId6"/>
    <p:sldId id="260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A95"/>
    <a:srgbClr val="C0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0C948-A946-4201-8C0E-C70E7603AD63}" v="6" dt="2026-07-06T16:54:49.899"/>
    <p1510:client id="{ECE4B7A5-23DB-4D82-A562-7B0038BBED57}" v="17" dt="2026-07-06T10:27:16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82" autoAdjust="0"/>
  </p:normalViewPr>
  <p:slideViewPr>
    <p:cSldViewPr snapToGrid="0">
      <p:cViewPr varScale="1">
        <p:scale>
          <a:sx n="126" d="100"/>
          <a:sy n="126" d="100"/>
        </p:scale>
        <p:origin x="57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Lambie" userId="S::heather.lambie@glasgow.ac.uk::70e46323-d902-4cde-a716-efe78f866ab3" providerId="AD" clId="Web-{4BD486EE-1BAE-17B5-D9CE-84A470F580A9}"/>
    <pc:docChg chg="addSld modSld">
      <pc:chgData name="Heather Lambie" userId="S::heather.lambie@glasgow.ac.uk::70e46323-d902-4cde-a716-efe78f866ab3" providerId="AD" clId="Web-{4BD486EE-1BAE-17B5-D9CE-84A470F580A9}" dt="2026-06-08T08:52:48.040" v="6"/>
      <pc:docMkLst>
        <pc:docMk/>
      </pc:docMkLst>
      <pc:sldChg chg="addSp delSp modSp">
        <pc:chgData name="Heather Lambie" userId="S::heather.lambie@glasgow.ac.uk::70e46323-d902-4cde-a716-efe78f866ab3" providerId="AD" clId="Web-{4BD486EE-1BAE-17B5-D9CE-84A470F580A9}" dt="2026-06-08T08:52:34.852" v="5" actId="14100"/>
        <pc:sldMkLst>
          <pc:docMk/>
          <pc:sldMk cId="109857222" sldId="256"/>
        </pc:sldMkLst>
      </pc:sldChg>
      <pc:sldChg chg="new">
        <pc:chgData name="Heather Lambie" userId="S::heather.lambie@glasgow.ac.uk::70e46323-d902-4cde-a716-efe78f866ab3" providerId="AD" clId="Web-{4BD486EE-1BAE-17B5-D9CE-84A470F580A9}" dt="2026-06-08T08:52:48.040" v="6"/>
        <pc:sldMkLst>
          <pc:docMk/>
          <pc:sldMk cId="1818450472" sldId="257"/>
        </pc:sldMkLst>
      </pc:sldChg>
    </pc:docChg>
  </pc:docChgLst>
  <pc:docChgLst>
    <pc:chgData name="Heather Lambie" userId="70e46323-d902-4cde-a716-efe78f866ab3" providerId="ADAL" clId="{DBEDC18C-21F9-496D-AF0F-F1061C32D55E}"/>
    <pc:docChg chg="undo custSel addSld delSld modSld">
      <pc:chgData name="Heather Lambie" userId="70e46323-d902-4cde-a716-efe78f866ab3" providerId="ADAL" clId="{DBEDC18C-21F9-496D-AF0F-F1061C32D55E}" dt="2026-07-06T10:28:20.569" v="589" actId="732"/>
      <pc:docMkLst>
        <pc:docMk/>
      </pc:docMkLst>
      <pc:sldChg chg="addSp delSp modSp mod setBg">
        <pc:chgData name="Heather Lambie" userId="70e46323-d902-4cde-a716-efe78f866ab3" providerId="ADAL" clId="{DBEDC18C-21F9-496D-AF0F-F1061C32D55E}" dt="2026-07-06T10:05:27.481" v="299" actId="207"/>
        <pc:sldMkLst>
          <pc:docMk/>
          <pc:sldMk cId="109857222" sldId="256"/>
        </pc:sldMkLst>
        <pc:spChg chg="add del mod">
          <ac:chgData name="Heather Lambie" userId="70e46323-d902-4cde-a716-efe78f866ab3" providerId="ADAL" clId="{DBEDC18C-21F9-496D-AF0F-F1061C32D55E}" dt="2026-07-06T09:41:44.196" v="71"/>
          <ac:spMkLst>
            <pc:docMk/>
            <pc:sldMk cId="109857222" sldId="256"/>
            <ac:spMk id="13" creationId="{1A39871C-0B79-1290-04C6-8786CA276132}"/>
          </ac:spMkLst>
        </pc:spChg>
        <pc:spChg chg="add del mod ord">
          <ac:chgData name="Heather Lambie" userId="70e46323-d902-4cde-a716-efe78f866ab3" providerId="ADAL" clId="{DBEDC18C-21F9-496D-AF0F-F1061C32D55E}" dt="2026-07-06T09:45:15.827" v="87" actId="478"/>
          <ac:spMkLst>
            <pc:docMk/>
            <pc:sldMk cId="109857222" sldId="256"/>
            <ac:spMk id="14" creationId="{B8B3F583-0A8E-FE35-6B46-DC922D2F8480}"/>
          </ac:spMkLst>
        </pc:spChg>
        <pc:spChg chg="add del mod ord">
          <ac:chgData name="Heather Lambie" userId="70e46323-d902-4cde-a716-efe78f866ab3" providerId="ADAL" clId="{DBEDC18C-21F9-496D-AF0F-F1061C32D55E}" dt="2026-07-06T09:45:54.996" v="93" actId="478"/>
          <ac:spMkLst>
            <pc:docMk/>
            <pc:sldMk cId="109857222" sldId="256"/>
            <ac:spMk id="15" creationId="{22293ED6-3404-9997-AF80-6D6EF313268C}"/>
          </ac:spMkLst>
        </pc:spChg>
        <pc:spChg chg="add del mod ord">
          <ac:chgData name="Heather Lambie" userId="70e46323-d902-4cde-a716-efe78f866ab3" providerId="ADAL" clId="{DBEDC18C-21F9-496D-AF0F-F1061C32D55E}" dt="2026-07-06T09:49:45.092" v="118" actId="478"/>
          <ac:spMkLst>
            <pc:docMk/>
            <pc:sldMk cId="109857222" sldId="256"/>
            <ac:spMk id="16" creationId="{DC739FCB-0A4F-E5F7-3697-F8B363F7EF2E}"/>
          </ac:spMkLst>
        </pc:spChg>
        <pc:spChg chg="add mod ord">
          <ac:chgData name="Heather Lambie" userId="70e46323-d902-4cde-a716-efe78f866ab3" providerId="ADAL" clId="{DBEDC18C-21F9-496D-AF0F-F1061C32D55E}" dt="2026-07-06T09:59:50.972" v="264" actId="207"/>
          <ac:spMkLst>
            <pc:docMk/>
            <pc:sldMk cId="109857222" sldId="256"/>
            <ac:spMk id="17" creationId="{E821652A-D994-58F1-33FD-BC2DBFF14029}"/>
          </ac:spMkLst>
        </pc:spChg>
        <pc:spChg chg="add del mod">
          <ac:chgData name="Heather Lambie" userId="70e46323-d902-4cde-a716-efe78f866ab3" providerId="ADAL" clId="{DBEDC18C-21F9-496D-AF0F-F1061C32D55E}" dt="2026-07-06T09:56:59.074" v="253"/>
          <ac:spMkLst>
            <pc:docMk/>
            <pc:sldMk cId="109857222" sldId="256"/>
            <ac:spMk id="20" creationId="{D4602E3B-3687-9F16-2F5A-6E927C8B96ED}"/>
          </ac:spMkLst>
        </pc:spChg>
        <pc:spChg chg="add mod">
          <ac:chgData name="Heather Lambie" userId="70e46323-d902-4cde-a716-efe78f866ab3" providerId="ADAL" clId="{DBEDC18C-21F9-496D-AF0F-F1061C32D55E}" dt="2026-07-06T10:05:27.481" v="299" actId="207"/>
          <ac:spMkLst>
            <pc:docMk/>
            <pc:sldMk cId="109857222" sldId="256"/>
            <ac:spMk id="21" creationId="{BEB50318-F9B4-26A8-3A4C-D0ADF0CF04C5}"/>
          </ac:spMkLst>
        </pc:spChg>
        <pc:picChg chg="add mod">
          <ac:chgData name="Heather Lambie" userId="70e46323-d902-4cde-a716-efe78f866ab3" providerId="ADAL" clId="{DBEDC18C-21F9-496D-AF0F-F1061C32D55E}" dt="2026-07-06T10:03:13.931" v="283" actId="1076"/>
          <ac:picMkLst>
            <pc:docMk/>
            <pc:sldMk cId="109857222" sldId="256"/>
            <ac:picMk id="3" creationId="{33C6AF3B-2829-8AE3-D862-F930ED55E49B}"/>
          </ac:picMkLst>
        </pc:picChg>
        <pc:picChg chg="add mod">
          <ac:chgData name="Heather Lambie" userId="70e46323-d902-4cde-a716-efe78f866ab3" providerId="ADAL" clId="{DBEDC18C-21F9-496D-AF0F-F1061C32D55E}" dt="2026-07-06T09:39:57.629" v="65" actId="1076"/>
          <ac:picMkLst>
            <pc:docMk/>
            <pc:sldMk cId="109857222" sldId="256"/>
            <ac:picMk id="4" creationId="{6258C723-1C8B-B8B6-458F-D9AA421B8FCB}"/>
          </ac:picMkLst>
        </pc:picChg>
        <pc:picChg chg="add del mod">
          <ac:chgData name="Heather Lambie" userId="70e46323-d902-4cde-a716-efe78f866ab3" providerId="ADAL" clId="{DBEDC18C-21F9-496D-AF0F-F1061C32D55E}" dt="2026-07-06T09:56:59.074" v="251" actId="478"/>
          <ac:picMkLst>
            <pc:docMk/>
            <pc:sldMk cId="109857222" sldId="256"/>
            <ac:picMk id="6" creationId="{70085F67-5166-3387-A149-116121189D80}"/>
          </ac:picMkLst>
        </pc:picChg>
        <pc:picChg chg="add mod">
          <ac:chgData name="Heather Lambie" userId="70e46323-d902-4cde-a716-efe78f866ab3" providerId="ADAL" clId="{DBEDC18C-21F9-496D-AF0F-F1061C32D55E}" dt="2026-07-06T09:50:37.811" v="125" actId="1076"/>
          <ac:picMkLst>
            <pc:docMk/>
            <pc:sldMk cId="109857222" sldId="256"/>
            <ac:picMk id="8" creationId="{0BA02A23-EBBB-B0E9-AB50-5BFB52275986}"/>
          </ac:picMkLst>
        </pc:picChg>
        <pc:picChg chg="add mod modCrop">
          <ac:chgData name="Heather Lambie" userId="70e46323-d902-4cde-a716-efe78f866ab3" providerId="ADAL" clId="{DBEDC18C-21F9-496D-AF0F-F1061C32D55E}" dt="2026-07-06T09:39:15.622" v="59" actId="14100"/>
          <ac:picMkLst>
            <pc:docMk/>
            <pc:sldMk cId="109857222" sldId="256"/>
            <ac:picMk id="9" creationId="{28E39442-2149-5611-DA28-3B09D299754A}"/>
          </ac:picMkLst>
        </pc:picChg>
        <pc:picChg chg="add mod ord">
          <ac:chgData name="Heather Lambie" userId="70e46323-d902-4cde-a716-efe78f866ab3" providerId="ADAL" clId="{DBEDC18C-21F9-496D-AF0F-F1061C32D55E}" dt="2026-07-06T09:57:52.535" v="258" actId="1076"/>
          <ac:picMkLst>
            <pc:docMk/>
            <pc:sldMk cId="109857222" sldId="256"/>
            <ac:picMk id="19" creationId="{840A6194-2D7F-CAFC-FE33-9EA90D807591}"/>
          </ac:picMkLst>
        </pc:picChg>
        <pc:picChg chg="add del mod">
          <ac:chgData name="Heather Lambie" userId="70e46323-d902-4cde-a716-efe78f866ab3" providerId="ADAL" clId="{DBEDC18C-21F9-496D-AF0F-F1061C32D55E}" dt="2026-07-06T09:59:41.696" v="263" actId="478"/>
          <ac:picMkLst>
            <pc:docMk/>
            <pc:sldMk cId="109857222" sldId="256"/>
            <ac:picMk id="23" creationId="{F178F321-394A-AC11-D44C-4462DE7A7F2A}"/>
          </ac:picMkLst>
        </pc:picChg>
        <pc:picChg chg="add mod">
          <ac:chgData name="Heather Lambie" userId="70e46323-d902-4cde-a716-efe78f866ab3" providerId="ADAL" clId="{DBEDC18C-21F9-496D-AF0F-F1061C32D55E}" dt="2026-07-06T10:00:14.813" v="268" actId="1076"/>
          <ac:picMkLst>
            <pc:docMk/>
            <pc:sldMk cId="109857222" sldId="256"/>
            <ac:picMk id="24" creationId="{D256B378-B5A7-9968-0684-C829D8CC63A9}"/>
          </ac:picMkLst>
        </pc:picChg>
        <pc:cxnChg chg="add del mod">
          <ac:chgData name="Heather Lambie" userId="70e46323-d902-4cde-a716-efe78f866ab3" providerId="ADAL" clId="{DBEDC18C-21F9-496D-AF0F-F1061C32D55E}" dt="2026-07-06T09:40:00.866" v="66" actId="478"/>
          <ac:cxnSpMkLst>
            <pc:docMk/>
            <pc:sldMk cId="109857222" sldId="256"/>
            <ac:cxnSpMk id="11" creationId="{5E866E7E-0CBB-CB23-2F1E-CCA8B2D26F6A}"/>
          </ac:cxnSpMkLst>
        </pc:cxnChg>
      </pc:sldChg>
      <pc:sldChg chg="addSp delSp modSp mod">
        <pc:chgData name="Heather Lambie" userId="70e46323-d902-4cde-a716-efe78f866ab3" providerId="ADAL" clId="{DBEDC18C-21F9-496D-AF0F-F1061C32D55E}" dt="2026-07-06T10:28:20.569" v="589" actId="732"/>
        <pc:sldMkLst>
          <pc:docMk/>
          <pc:sldMk cId="1818450472" sldId="257"/>
        </pc:sldMkLst>
        <pc:spChg chg="del">
          <ac:chgData name="Heather Lambie" userId="70e46323-d902-4cde-a716-efe78f866ab3" providerId="ADAL" clId="{DBEDC18C-21F9-496D-AF0F-F1061C32D55E}" dt="2026-07-06T10:04:44.846" v="292" actId="478"/>
          <ac:spMkLst>
            <pc:docMk/>
            <pc:sldMk cId="1818450472" sldId="257"/>
            <ac:spMk id="2" creationId="{1FB616B3-BDEB-DF32-7B05-147E95B2FB31}"/>
          </ac:spMkLst>
        </pc:spChg>
        <pc:spChg chg="del">
          <ac:chgData name="Heather Lambie" userId="70e46323-d902-4cde-a716-efe78f866ab3" providerId="ADAL" clId="{DBEDC18C-21F9-496D-AF0F-F1061C32D55E}" dt="2026-07-06T10:04:50.297" v="294" actId="478"/>
          <ac:spMkLst>
            <pc:docMk/>
            <pc:sldMk cId="1818450472" sldId="257"/>
            <ac:spMk id="3" creationId="{3327999E-150D-CE2B-46E1-766E3A9ECA93}"/>
          </ac:spMkLst>
        </pc:spChg>
        <pc:spChg chg="add mod">
          <ac:chgData name="Heather Lambie" userId="70e46323-d902-4cde-a716-efe78f866ab3" providerId="ADAL" clId="{DBEDC18C-21F9-496D-AF0F-F1061C32D55E}" dt="2026-07-06T10:07:30.205" v="319" actId="14100"/>
          <ac:spMkLst>
            <pc:docMk/>
            <pc:sldMk cId="1818450472" sldId="257"/>
            <ac:spMk id="4" creationId="{3D19FB50-03B4-2E82-81D4-A3B3A35FA71F}"/>
          </ac:spMkLst>
        </pc:spChg>
        <pc:spChg chg="add mod">
          <ac:chgData name="Heather Lambie" userId="70e46323-d902-4cde-a716-efe78f866ab3" providerId="ADAL" clId="{DBEDC18C-21F9-496D-AF0F-F1061C32D55E}" dt="2026-07-06T10:25:50.269" v="578" actId="14100"/>
          <ac:spMkLst>
            <pc:docMk/>
            <pc:sldMk cId="1818450472" sldId="257"/>
            <ac:spMk id="6" creationId="{E7E81D1A-56A8-4C50-77DD-8893533C07F1}"/>
          </ac:spMkLst>
        </pc:spChg>
        <pc:picChg chg="add mod">
          <ac:chgData name="Heather Lambie" userId="70e46323-d902-4cde-a716-efe78f866ab3" providerId="ADAL" clId="{DBEDC18C-21F9-496D-AF0F-F1061C32D55E}" dt="2026-07-06T10:05:54.108" v="302" actId="1076"/>
          <ac:picMkLst>
            <pc:docMk/>
            <pc:sldMk cId="1818450472" sldId="257"/>
            <ac:picMk id="8" creationId="{6943131B-80E0-7355-8BEE-7C35A35855B9}"/>
          </ac:picMkLst>
        </pc:picChg>
        <pc:picChg chg="add mod ord modCrop">
          <ac:chgData name="Heather Lambie" userId="70e46323-d902-4cde-a716-efe78f866ab3" providerId="ADAL" clId="{DBEDC18C-21F9-496D-AF0F-F1061C32D55E}" dt="2026-07-06T10:28:20.569" v="589" actId="732"/>
          <ac:picMkLst>
            <pc:docMk/>
            <pc:sldMk cId="1818450472" sldId="257"/>
            <ac:picMk id="10" creationId="{12B9408E-5E3A-7F53-D139-7B6818575A7E}"/>
          </ac:picMkLst>
        </pc:picChg>
      </pc:sldChg>
      <pc:sldChg chg="addSp modSp add mod">
        <pc:chgData name="Heather Lambie" userId="70e46323-d902-4cde-a716-efe78f866ab3" providerId="ADAL" clId="{DBEDC18C-21F9-496D-AF0F-F1061C32D55E}" dt="2026-07-06T10:26:51.915" v="582" actId="167"/>
        <pc:sldMkLst>
          <pc:docMk/>
          <pc:sldMk cId="3475767719" sldId="258"/>
        </pc:sldMkLst>
        <pc:spChg chg="add mod">
          <ac:chgData name="Heather Lambie" userId="70e46323-d902-4cde-a716-efe78f866ab3" providerId="ADAL" clId="{DBEDC18C-21F9-496D-AF0F-F1061C32D55E}" dt="2026-07-06T10:11:49.444" v="370" actId="113"/>
          <ac:spMkLst>
            <pc:docMk/>
            <pc:sldMk cId="3475767719" sldId="258"/>
            <ac:spMk id="2" creationId="{FA9D279E-DBF3-74B6-32B0-C7B93934D851}"/>
          </ac:spMkLst>
        </pc:spChg>
        <pc:spChg chg="mod">
          <ac:chgData name="Heather Lambie" userId="70e46323-d902-4cde-a716-efe78f866ab3" providerId="ADAL" clId="{DBEDC18C-21F9-496D-AF0F-F1061C32D55E}" dt="2026-07-06T10:11:21.932" v="368" actId="1076"/>
          <ac:spMkLst>
            <pc:docMk/>
            <pc:sldMk cId="3475767719" sldId="258"/>
            <ac:spMk id="6" creationId="{95785DB9-9E32-6B44-3B2A-5CB413097591}"/>
          </ac:spMkLst>
        </pc:spChg>
        <pc:picChg chg="add ord">
          <ac:chgData name="Heather Lambie" userId="70e46323-d902-4cde-a716-efe78f866ab3" providerId="ADAL" clId="{DBEDC18C-21F9-496D-AF0F-F1061C32D55E}" dt="2026-07-06T10:26:51.915" v="582" actId="167"/>
          <ac:picMkLst>
            <pc:docMk/>
            <pc:sldMk cId="3475767719" sldId="258"/>
            <ac:picMk id="5" creationId="{E111D876-17CD-4AEC-7543-519A31A1B00D}"/>
          </ac:picMkLst>
        </pc:picChg>
      </pc:sldChg>
      <pc:sldChg chg="addSp modSp add mod">
        <pc:chgData name="Heather Lambie" userId="70e46323-d902-4cde-a716-efe78f866ab3" providerId="ADAL" clId="{DBEDC18C-21F9-496D-AF0F-F1061C32D55E}" dt="2026-07-06T10:27:40.138" v="588" actId="167"/>
        <pc:sldMkLst>
          <pc:docMk/>
          <pc:sldMk cId="519001112" sldId="259"/>
        </pc:sldMkLst>
        <pc:spChg chg="mod">
          <ac:chgData name="Heather Lambie" userId="70e46323-d902-4cde-a716-efe78f866ab3" providerId="ADAL" clId="{DBEDC18C-21F9-496D-AF0F-F1061C32D55E}" dt="2026-07-06T10:13:15.191" v="378" actId="20577"/>
          <ac:spMkLst>
            <pc:docMk/>
            <pc:sldMk cId="519001112" sldId="259"/>
            <ac:spMk id="2" creationId="{1F02C10F-250E-8F54-7C75-D3C76AFB24D9}"/>
          </ac:spMkLst>
        </pc:spChg>
        <pc:spChg chg="mod">
          <ac:chgData name="Heather Lambie" userId="70e46323-d902-4cde-a716-efe78f866ab3" providerId="ADAL" clId="{DBEDC18C-21F9-496D-AF0F-F1061C32D55E}" dt="2026-07-06T10:16:59.270" v="427" actId="1076"/>
          <ac:spMkLst>
            <pc:docMk/>
            <pc:sldMk cId="519001112" sldId="259"/>
            <ac:spMk id="4" creationId="{62BBCCCA-7F6F-17A7-C0FC-DDB5E4006E95}"/>
          </ac:spMkLst>
        </pc:spChg>
        <pc:spChg chg="add mod">
          <ac:chgData name="Heather Lambie" userId="70e46323-d902-4cde-a716-efe78f866ab3" providerId="ADAL" clId="{DBEDC18C-21F9-496D-AF0F-F1061C32D55E}" dt="2026-07-06T10:16:45.926" v="424" actId="20577"/>
          <ac:spMkLst>
            <pc:docMk/>
            <pc:sldMk cId="519001112" sldId="259"/>
            <ac:spMk id="5" creationId="{1CFE34AF-F073-C004-B4CA-6F34E9957765}"/>
          </ac:spMkLst>
        </pc:spChg>
        <pc:spChg chg="mod">
          <ac:chgData name="Heather Lambie" userId="70e46323-d902-4cde-a716-efe78f866ab3" providerId="ADAL" clId="{DBEDC18C-21F9-496D-AF0F-F1061C32D55E}" dt="2026-07-06T10:16:10.652" v="414" actId="20577"/>
          <ac:spMkLst>
            <pc:docMk/>
            <pc:sldMk cId="519001112" sldId="259"/>
            <ac:spMk id="6" creationId="{C4A31218-80F3-708B-6056-2531BF4FCF17}"/>
          </ac:spMkLst>
        </pc:spChg>
        <pc:spChg chg="add mod">
          <ac:chgData name="Heather Lambie" userId="70e46323-d902-4cde-a716-efe78f866ab3" providerId="ADAL" clId="{DBEDC18C-21F9-496D-AF0F-F1061C32D55E}" dt="2026-07-06T10:17:37.439" v="458" actId="20577"/>
          <ac:spMkLst>
            <pc:docMk/>
            <pc:sldMk cId="519001112" sldId="259"/>
            <ac:spMk id="9" creationId="{7B51D736-ACC8-D737-F3D6-5C04D98D0264}"/>
          </ac:spMkLst>
        </pc:spChg>
        <pc:picChg chg="add ord">
          <ac:chgData name="Heather Lambie" userId="70e46323-d902-4cde-a716-efe78f866ab3" providerId="ADAL" clId="{DBEDC18C-21F9-496D-AF0F-F1061C32D55E}" dt="2026-07-06T10:27:40.138" v="588" actId="167"/>
          <ac:picMkLst>
            <pc:docMk/>
            <pc:sldMk cId="519001112" sldId="259"/>
            <ac:picMk id="11" creationId="{D428FC59-23C4-8898-0A29-1E6DA84EB5BE}"/>
          </ac:picMkLst>
        </pc:picChg>
      </pc:sldChg>
      <pc:sldChg chg="addSp modSp add mod modNotesTx">
        <pc:chgData name="Heather Lambie" userId="70e46323-d902-4cde-a716-efe78f866ab3" providerId="ADAL" clId="{DBEDC18C-21F9-496D-AF0F-F1061C32D55E}" dt="2026-07-06T10:27:35.780" v="586" actId="167"/>
        <pc:sldMkLst>
          <pc:docMk/>
          <pc:sldMk cId="2459642144" sldId="260"/>
        </pc:sldMkLst>
        <pc:spChg chg="mod">
          <ac:chgData name="Heather Lambie" userId="70e46323-d902-4cde-a716-efe78f866ab3" providerId="ADAL" clId="{DBEDC18C-21F9-496D-AF0F-F1061C32D55E}" dt="2026-07-06T10:18:00.780" v="467" actId="20577"/>
          <ac:spMkLst>
            <pc:docMk/>
            <pc:sldMk cId="2459642144" sldId="260"/>
            <ac:spMk id="2" creationId="{7A88721B-1116-1C7B-CED5-1004ED2E5F4A}"/>
          </ac:spMkLst>
        </pc:spChg>
        <pc:spChg chg="mod">
          <ac:chgData name="Heather Lambie" userId="70e46323-d902-4cde-a716-efe78f866ab3" providerId="ADAL" clId="{DBEDC18C-21F9-496D-AF0F-F1061C32D55E}" dt="2026-07-06T10:24:29.048" v="505" actId="2711"/>
          <ac:spMkLst>
            <pc:docMk/>
            <pc:sldMk cId="2459642144" sldId="260"/>
            <ac:spMk id="6" creationId="{C3443447-B535-A78B-9906-FF5BD7773343}"/>
          </ac:spMkLst>
        </pc:spChg>
        <pc:picChg chg="add ord">
          <ac:chgData name="Heather Lambie" userId="70e46323-d902-4cde-a716-efe78f866ab3" providerId="ADAL" clId="{DBEDC18C-21F9-496D-AF0F-F1061C32D55E}" dt="2026-07-06T10:27:35.780" v="586" actId="167"/>
          <ac:picMkLst>
            <pc:docMk/>
            <pc:sldMk cId="2459642144" sldId="260"/>
            <ac:picMk id="5" creationId="{134A25C0-2407-A0DC-8DD5-33CFDA015960}"/>
          </ac:picMkLst>
        </pc:picChg>
      </pc:sldChg>
      <pc:sldChg chg="add del">
        <pc:chgData name="Heather Lambie" userId="70e46323-d902-4cde-a716-efe78f866ab3" providerId="ADAL" clId="{DBEDC18C-21F9-496D-AF0F-F1061C32D55E}" dt="2026-07-06T10:27:25.560" v="584" actId="2696"/>
        <pc:sldMkLst>
          <pc:docMk/>
          <pc:sldMk cId="257626770" sldId="261"/>
        </pc:sldMkLst>
      </pc:sldChg>
    </pc:docChg>
  </pc:docChgLst>
  <pc:docChgLst>
    <pc:chgData name="David Ireland" userId="28bf055c-a050-4850-a45b-cf9401e1e8b1" providerId="ADAL" clId="{C1B6465A-6302-4CD4-881C-B488FEB30AEA}"/>
    <pc:docChg chg="undo custSel addSld modSld sldOrd">
      <pc:chgData name="David Ireland" userId="28bf055c-a050-4850-a45b-cf9401e1e8b1" providerId="ADAL" clId="{C1B6465A-6302-4CD4-881C-B488FEB30AEA}" dt="2026-07-06T16:59:07.794" v="49" actId="255"/>
      <pc:docMkLst>
        <pc:docMk/>
      </pc:docMkLst>
      <pc:sldChg chg="addSp delSp modSp mod">
        <pc:chgData name="David Ireland" userId="28bf055c-a050-4850-a45b-cf9401e1e8b1" providerId="ADAL" clId="{C1B6465A-6302-4CD4-881C-B488FEB30AEA}" dt="2026-07-06T16:52:51.401" v="9" actId="1076"/>
        <pc:sldMkLst>
          <pc:docMk/>
          <pc:sldMk cId="519001112" sldId="259"/>
        </pc:sldMkLst>
        <pc:spChg chg="del">
          <ac:chgData name="David Ireland" userId="28bf055c-a050-4850-a45b-cf9401e1e8b1" providerId="ADAL" clId="{C1B6465A-6302-4CD4-881C-B488FEB30AEA}" dt="2026-07-06T16:52:13.378" v="2" actId="478"/>
          <ac:spMkLst>
            <pc:docMk/>
            <pc:sldMk cId="519001112" sldId="259"/>
            <ac:spMk id="2" creationId="{1F02C10F-250E-8F54-7C75-D3C76AFB24D9}"/>
          </ac:spMkLst>
        </pc:spChg>
        <pc:spChg chg="mod">
          <ac:chgData name="David Ireland" userId="28bf055c-a050-4850-a45b-cf9401e1e8b1" providerId="ADAL" clId="{C1B6465A-6302-4CD4-881C-B488FEB30AEA}" dt="2026-07-06T16:52:44.780" v="8" actId="1076"/>
          <ac:spMkLst>
            <pc:docMk/>
            <pc:sldMk cId="519001112" sldId="259"/>
            <ac:spMk id="4" creationId="{62BBCCCA-7F6F-17A7-C0FC-DDB5E4006E95}"/>
          </ac:spMkLst>
        </pc:spChg>
        <pc:spChg chg="del">
          <ac:chgData name="David Ireland" userId="28bf055c-a050-4850-a45b-cf9401e1e8b1" providerId="ADAL" clId="{C1B6465A-6302-4CD4-881C-B488FEB30AEA}" dt="2026-07-06T16:52:17.688" v="3" actId="478"/>
          <ac:spMkLst>
            <pc:docMk/>
            <pc:sldMk cId="519001112" sldId="259"/>
            <ac:spMk id="5" creationId="{1CFE34AF-F073-C004-B4CA-6F34E9957765}"/>
          </ac:spMkLst>
        </pc:spChg>
        <pc:spChg chg="del">
          <ac:chgData name="David Ireland" userId="28bf055c-a050-4850-a45b-cf9401e1e8b1" providerId="ADAL" clId="{C1B6465A-6302-4CD4-881C-B488FEB30AEA}" dt="2026-07-06T16:52:10.028" v="1" actId="478"/>
          <ac:spMkLst>
            <pc:docMk/>
            <pc:sldMk cId="519001112" sldId="259"/>
            <ac:spMk id="6" creationId="{C4A31218-80F3-708B-6056-2531BF4FCF17}"/>
          </ac:spMkLst>
        </pc:spChg>
        <pc:spChg chg="mod">
          <ac:chgData name="David Ireland" userId="28bf055c-a050-4850-a45b-cf9401e1e8b1" providerId="ADAL" clId="{C1B6465A-6302-4CD4-881C-B488FEB30AEA}" dt="2026-07-06T16:52:40.562" v="6"/>
          <ac:spMkLst>
            <pc:docMk/>
            <pc:sldMk cId="519001112" sldId="259"/>
            <ac:spMk id="7" creationId="{E6BC3D66-DEAD-3364-1199-23C9C02E6189}"/>
          </ac:spMkLst>
        </pc:spChg>
        <pc:spChg chg="del">
          <ac:chgData name="David Ireland" userId="28bf055c-a050-4850-a45b-cf9401e1e8b1" providerId="ADAL" clId="{C1B6465A-6302-4CD4-881C-B488FEB30AEA}" dt="2026-07-06T16:52:20.706" v="4" actId="478"/>
          <ac:spMkLst>
            <pc:docMk/>
            <pc:sldMk cId="519001112" sldId="259"/>
            <ac:spMk id="9" creationId="{7B51D736-ACC8-D737-F3D6-5C04D98D0264}"/>
          </ac:spMkLst>
        </pc:spChg>
        <pc:spChg chg="mod">
          <ac:chgData name="David Ireland" userId="28bf055c-a050-4850-a45b-cf9401e1e8b1" providerId="ADAL" clId="{C1B6465A-6302-4CD4-881C-B488FEB30AEA}" dt="2026-07-06T16:52:40.562" v="6"/>
          <ac:spMkLst>
            <pc:docMk/>
            <pc:sldMk cId="519001112" sldId="259"/>
            <ac:spMk id="10" creationId="{8ACD537B-3CCC-DE9A-A231-B0F13AB7714C}"/>
          </ac:spMkLst>
        </pc:spChg>
        <pc:spChg chg="mod">
          <ac:chgData name="David Ireland" userId="28bf055c-a050-4850-a45b-cf9401e1e8b1" providerId="ADAL" clId="{C1B6465A-6302-4CD4-881C-B488FEB30AEA}" dt="2026-07-06T16:52:40.562" v="6"/>
          <ac:spMkLst>
            <pc:docMk/>
            <pc:sldMk cId="519001112" sldId="259"/>
            <ac:spMk id="12" creationId="{EDCFE818-89A6-33B6-F00E-6134AD376B8B}"/>
          </ac:spMkLst>
        </pc:spChg>
        <pc:spChg chg="mod">
          <ac:chgData name="David Ireland" userId="28bf055c-a050-4850-a45b-cf9401e1e8b1" providerId="ADAL" clId="{C1B6465A-6302-4CD4-881C-B488FEB30AEA}" dt="2026-07-06T16:52:40.562" v="6"/>
          <ac:spMkLst>
            <pc:docMk/>
            <pc:sldMk cId="519001112" sldId="259"/>
            <ac:spMk id="13" creationId="{F95020D0-7BE2-D016-BA6E-832D116DEA49}"/>
          </ac:spMkLst>
        </pc:spChg>
        <pc:spChg chg="mod">
          <ac:chgData name="David Ireland" userId="28bf055c-a050-4850-a45b-cf9401e1e8b1" providerId="ADAL" clId="{C1B6465A-6302-4CD4-881C-B488FEB30AEA}" dt="2026-07-06T16:52:40.562" v="6"/>
          <ac:spMkLst>
            <pc:docMk/>
            <pc:sldMk cId="519001112" sldId="259"/>
            <ac:spMk id="14" creationId="{A8833FC8-BED8-6F3E-CDAA-EAF9EF1B70A4}"/>
          </ac:spMkLst>
        </pc:spChg>
        <pc:spChg chg="mod">
          <ac:chgData name="David Ireland" userId="28bf055c-a050-4850-a45b-cf9401e1e8b1" providerId="ADAL" clId="{C1B6465A-6302-4CD4-881C-B488FEB30AEA}" dt="2026-07-06T16:52:40.562" v="6"/>
          <ac:spMkLst>
            <pc:docMk/>
            <pc:sldMk cId="519001112" sldId="259"/>
            <ac:spMk id="16" creationId="{93C0963E-41C5-D607-273F-D581F58A6758}"/>
          </ac:spMkLst>
        </pc:spChg>
        <pc:spChg chg="mod">
          <ac:chgData name="David Ireland" userId="28bf055c-a050-4850-a45b-cf9401e1e8b1" providerId="ADAL" clId="{C1B6465A-6302-4CD4-881C-B488FEB30AEA}" dt="2026-07-06T16:52:40.562" v="6"/>
          <ac:spMkLst>
            <pc:docMk/>
            <pc:sldMk cId="519001112" sldId="259"/>
            <ac:spMk id="17" creationId="{D32A739D-F3A9-176C-C078-04CDAA726F89}"/>
          </ac:spMkLst>
        </pc:spChg>
        <pc:spChg chg="mod">
          <ac:chgData name="David Ireland" userId="28bf055c-a050-4850-a45b-cf9401e1e8b1" providerId="ADAL" clId="{C1B6465A-6302-4CD4-881C-B488FEB30AEA}" dt="2026-07-06T16:52:40.562" v="6"/>
          <ac:spMkLst>
            <pc:docMk/>
            <pc:sldMk cId="519001112" sldId="259"/>
            <ac:spMk id="20" creationId="{8EA886CD-C89B-D728-80EA-4A70BF35DD26}"/>
          </ac:spMkLst>
        </pc:spChg>
        <pc:spChg chg="mod">
          <ac:chgData name="David Ireland" userId="28bf055c-a050-4850-a45b-cf9401e1e8b1" providerId="ADAL" clId="{C1B6465A-6302-4CD4-881C-B488FEB30AEA}" dt="2026-07-06T16:52:40.562" v="6"/>
          <ac:spMkLst>
            <pc:docMk/>
            <pc:sldMk cId="519001112" sldId="259"/>
            <ac:spMk id="21" creationId="{F3CF084B-0F1A-7758-1FD2-6EA396543BC1}"/>
          </ac:spMkLst>
        </pc:spChg>
        <pc:spChg chg="mod">
          <ac:chgData name="David Ireland" userId="28bf055c-a050-4850-a45b-cf9401e1e8b1" providerId="ADAL" clId="{C1B6465A-6302-4CD4-881C-B488FEB30AEA}" dt="2026-07-06T16:52:40.562" v="6"/>
          <ac:spMkLst>
            <pc:docMk/>
            <pc:sldMk cId="519001112" sldId="259"/>
            <ac:spMk id="26" creationId="{885E1D01-5DBF-6B14-8EAB-4D4B7E51BA76}"/>
          </ac:spMkLst>
        </pc:spChg>
        <pc:grpChg chg="mod">
          <ac:chgData name="David Ireland" userId="28bf055c-a050-4850-a45b-cf9401e1e8b1" providerId="ADAL" clId="{C1B6465A-6302-4CD4-881C-B488FEB30AEA}" dt="2026-07-06T16:52:51.401" v="9" actId="1076"/>
          <ac:grpSpMkLst>
            <pc:docMk/>
            <pc:sldMk cId="519001112" sldId="259"/>
            <ac:grpSpMk id="3" creationId="{38B9837E-9845-9B47-DE0D-45F83BC98AE4}"/>
          </ac:grpSpMkLst>
        </pc:grpChg>
      </pc:sldChg>
      <pc:sldChg chg="add">
        <pc:chgData name="David Ireland" userId="28bf055c-a050-4850-a45b-cf9401e1e8b1" providerId="ADAL" clId="{C1B6465A-6302-4CD4-881C-B488FEB30AEA}" dt="2026-07-06T16:51:33.875" v="0" actId="2890"/>
        <pc:sldMkLst>
          <pc:docMk/>
          <pc:sldMk cId="72452227" sldId="261"/>
        </pc:sldMkLst>
      </pc:sldChg>
      <pc:sldChg chg="addSp modSp add mod ord">
        <pc:chgData name="David Ireland" userId="28bf055c-a050-4850-a45b-cf9401e1e8b1" providerId="ADAL" clId="{C1B6465A-6302-4CD4-881C-B488FEB30AEA}" dt="2026-07-06T16:57:54.419" v="45"/>
        <pc:sldMkLst>
          <pc:docMk/>
          <pc:sldMk cId="844557850" sldId="262"/>
        </pc:sldMkLst>
        <pc:spChg chg="mod">
          <ac:chgData name="David Ireland" userId="28bf055c-a050-4850-a45b-cf9401e1e8b1" providerId="ADAL" clId="{C1B6465A-6302-4CD4-881C-B488FEB30AEA}" dt="2026-07-06T16:53:34.676" v="11"/>
          <ac:spMkLst>
            <pc:docMk/>
            <pc:sldMk cId="844557850" sldId="262"/>
            <ac:spMk id="5" creationId="{5028CAF9-5356-98B2-DE58-34CE15ACDC2B}"/>
          </ac:spMkLst>
        </pc:spChg>
        <pc:spChg chg="mod">
          <ac:chgData name="David Ireland" userId="28bf055c-a050-4850-a45b-cf9401e1e8b1" providerId="ADAL" clId="{C1B6465A-6302-4CD4-881C-B488FEB30AEA}" dt="2026-07-06T16:53:34.676" v="11"/>
          <ac:spMkLst>
            <pc:docMk/>
            <pc:sldMk cId="844557850" sldId="262"/>
            <ac:spMk id="7" creationId="{866D2FD6-0EB5-03B6-B95D-87E6277F1F22}"/>
          </ac:spMkLst>
        </pc:spChg>
        <pc:spChg chg="mod">
          <ac:chgData name="David Ireland" userId="28bf055c-a050-4850-a45b-cf9401e1e8b1" providerId="ADAL" clId="{C1B6465A-6302-4CD4-881C-B488FEB30AEA}" dt="2026-07-06T16:53:34.676" v="11"/>
          <ac:spMkLst>
            <pc:docMk/>
            <pc:sldMk cId="844557850" sldId="262"/>
            <ac:spMk id="9" creationId="{EC02CD61-0605-EAD4-A6E8-BB5E4FB3B0AE}"/>
          </ac:spMkLst>
        </pc:spChg>
        <pc:spChg chg="mod">
          <ac:chgData name="David Ireland" userId="28bf055c-a050-4850-a45b-cf9401e1e8b1" providerId="ADAL" clId="{C1B6465A-6302-4CD4-881C-B488FEB30AEA}" dt="2026-07-06T16:53:34.676" v="11"/>
          <ac:spMkLst>
            <pc:docMk/>
            <pc:sldMk cId="844557850" sldId="262"/>
            <ac:spMk id="10" creationId="{8363D079-D1B5-F511-2AF6-A62FD154A8FB}"/>
          </ac:spMkLst>
        </pc:spChg>
        <pc:spChg chg="mod">
          <ac:chgData name="David Ireland" userId="28bf055c-a050-4850-a45b-cf9401e1e8b1" providerId="ADAL" clId="{C1B6465A-6302-4CD4-881C-B488FEB30AEA}" dt="2026-07-06T16:53:34.676" v="11"/>
          <ac:spMkLst>
            <pc:docMk/>
            <pc:sldMk cId="844557850" sldId="262"/>
            <ac:spMk id="12" creationId="{76029DD8-FFCE-1A46-6652-3292F04B6CF9}"/>
          </ac:spMkLst>
        </pc:spChg>
        <pc:spChg chg="mod">
          <ac:chgData name="David Ireland" userId="28bf055c-a050-4850-a45b-cf9401e1e8b1" providerId="ADAL" clId="{C1B6465A-6302-4CD4-881C-B488FEB30AEA}" dt="2026-07-06T16:53:34.676" v="11"/>
          <ac:spMkLst>
            <pc:docMk/>
            <pc:sldMk cId="844557850" sldId="262"/>
            <ac:spMk id="13" creationId="{03E816E0-CB4E-8F52-B893-D277B658DC79}"/>
          </ac:spMkLst>
        </pc:spChg>
        <pc:spChg chg="mod">
          <ac:chgData name="David Ireland" userId="28bf055c-a050-4850-a45b-cf9401e1e8b1" providerId="ADAL" clId="{C1B6465A-6302-4CD4-881C-B488FEB30AEA}" dt="2026-07-06T16:53:34.676" v="11"/>
          <ac:spMkLst>
            <pc:docMk/>
            <pc:sldMk cId="844557850" sldId="262"/>
            <ac:spMk id="17" creationId="{A0C664A0-F78B-E7F9-7596-858AD0C1242F}"/>
          </ac:spMkLst>
        </pc:spChg>
        <pc:spChg chg="mod">
          <ac:chgData name="David Ireland" userId="28bf055c-a050-4850-a45b-cf9401e1e8b1" providerId="ADAL" clId="{C1B6465A-6302-4CD4-881C-B488FEB30AEA}" dt="2026-07-06T16:53:34.676" v="11"/>
          <ac:spMkLst>
            <pc:docMk/>
            <pc:sldMk cId="844557850" sldId="262"/>
            <ac:spMk id="18" creationId="{6E52C563-91F6-D884-8ABD-022FD160C725}"/>
          </ac:spMkLst>
        </pc:spChg>
        <pc:spChg chg="mod">
          <ac:chgData name="David Ireland" userId="28bf055c-a050-4850-a45b-cf9401e1e8b1" providerId="ADAL" clId="{C1B6465A-6302-4CD4-881C-B488FEB30AEA}" dt="2026-07-06T16:53:34.676" v="11"/>
          <ac:spMkLst>
            <pc:docMk/>
            <pc:sldMk cId="844557850" sldId="262"/>
            <ac:spMk id="19" creationId="{4E24E43B-C148-D8AA-961E-3A936639299D}"/>
          </ac:spMkLst>
        </pc:spChg>
        <pc:spChg chg="mod">
          <ac:chgData name="David Ireland" userId="28bf055c-a050-4850-a45b-cf9401e1e8b1" providerId="ADAL" clId="{C1B6465A-6302-4CD4-881C-B488FEB30AEA}" dt="2026-07-06T16:53:34.676" v="11"/>
          <ac:spMkLst>
            <pc:docMk/>
            <pc:sldMk cId="844557850" sldId="262"/>
            <ac:spMk id="20" creationId="{EFECFF4E-7BA1-D101-A500-45A854A7EA40}"/>
          </ac:spMkLst>
        </pc:spChg>
        <pc:grpChg chg="mod">
          <ac:chgData name="David Ireland" userId="28bf055c-a050-4850-a45b-cf9401e1e8b1" providerId="ADAL" clId="{C1B6465A-6302-4CD4-881C-B488FEB30AEA}" dt="2026-07-06T16:53:38.227" v="12" actId="1076"/>
          <ac:grpSpMkLst>
            <pc:docMk/>
            <pc:sldMk cId="844557850" sldId="262"/>
            <ac:grpSpMk id="2" creationId="{73DBA6A9-F7B2-7175-A559-BA445E5542B8}"/>
          </ac:grpSpMkLst>
        </pc:grpChg>
      </pc:sldChg>
      <pc:sldChg chg="addSp modSp add mod ord">
        <pc:chgData name="David Ireland" userId="28bf055c-a050-4850-a45b-cf9401e1e8b1" providerId="ADAL" clId="{C1B6465A-6302-4CD4-881C-B488FEB30AEA}" dt="2026-07-06T16:59:07.794" v="49" actId="255"/>
        <pc:sldMkLst>
          <pc:docMk/>
          <pc:sldMk cId="918643239" sldId="263"/>
        </pc:sldMkLst>
        <pc:spChg chg="add mod">
          <ac:chgData name="David Ireland" userId="28bf055c-a050-4850-a45b-cf9401e1e8b1" providerId="ADAL" clId="{C1B6465A-6302-4CD4-881C-B488FEB30AEA}" dt="2026-07-06T16:54:24.088" v="13"/>
          <ac:spMkLst>
            <pc:docMk/>
            <pc:sldMk cId="918643239" sldId="263"/>
            <ac:spMk id="3" creationId="{0B9A6E89-90D9-947B-1756-41AFB62CB2B1}"/>
          </ac:spMkLst>
        </pc:spChg>
        <pc:spChg chg="mod">
          <ac:chgData name="David Ireland" userId="28bf055c-a050-4850-a45b-cf9401e1e8b1" providerId="ADAL" clId="{C1B6465A-6302-4CD4-881C-B488FEB30AEA}" dt="2026-07-06T16:55:00.963" v="20" actId="1076"/>
          <ac:spMkLst>
            <pc:docMk/>
            <pc:sldMk cId="918643239" sldId="263"/>
            <ac:spMk id="4" creationId="{03DAD0B6-AD7A-DFB7-FCAA-5C52FEAEA7F9}"/>
          </ac:spMkLst>
        </pc:spChg>
        <pc:spChg chg="add mod">
          <ac:chgData name="David Ireland" userId="28bf055c-a050-4850-a45b-cf9401e1e8b1" providerId="ADAL" clId="{C1B6465A-6302-4CD4-881C-B488FEB30AEA}" dt="2026-07-06T16:54:24.088" v="13"/>
          <ac:spMkLst>
            <pc:docMk/>
            <pc:sldMk cId="918643239" sldId="263"/>
            <ac:spMk id="5" creationId="{AAB27DA2-F96A-9C00-A3C9-C1A28327A979}"/>
          </ac:spMkLst>
        </pc:spChg>
        <pc:spChg chg="add mod">
          <ac:chgData name="David Ireland" userId="28bf055c-a050-4850-a45b-cf9401e1e8b1" providerId="ADAL" clId="{C1B6465A-6302-4CD4-881C-B488FEB30AEA}" dt="2026-07-06T16:54:24.088" v="13"/>
          <ac:spMkLst>
            <pc:docMk/>
            <pc:sldMk cId="918643239" sldId="263"/>
            <ac:spMk id="7" creationId="{56B80D42-C44E-47D8-3817-9006D87B66CE}"/>
          </ac:spMkLst>
        </pc:spChg>
        <pc:spChg chg="add mod">
          <ac:chgData name="David Ireland" userId="28bf055c-a050-4850-a45b-cf9401e1e8b1" providerId="ADAL" clId="{C1B6465A-6302-4CD4-881C-B488FEB30AEA}" dt="2026-07-06T16:54:24.088" v="13"/>
          <ac:spMkLst>
            <pc:docMk/>
            <pc:sldMk cId="918643239" sldId="263"/>
            <ac:spMk id="9" creationId="{B6A0CDA3-BE82-ADB7-0BD2-E95F57DB5375}"/>
          </ac:spMkLst>
        </pc:spChg>
        <pc:spChg chg="add mod">
          <ac:chgData name="David Ireland" userId="28bf055c-a050-4850-a45b-cf9401e1e8b1" providerId="ADAL" clId="{C1B6465A-6302-4CD4-881C-B488FEB30AEA}" dt="2026-07-06T16:54:24.088" v="13"/>
          <ac:spMkLst>
            <pc:docMk/>
            <pc:sldMk cId="918643239" sldId="263"/>
            <ac:spMk id="10" creationId="{6626359C-63CA-41DD-82F8-38C239A83EA0}"/>
          </ac:spMkLst>
        </pc:spChg>
        <pc:spChg chg="add mod">
          <ac:chgData name="David Ireland" userId="28bf055c-a050-4850-a45b-cf9401e1e8b1" providerId="ADAL" clId="{C1B6465A-6302-4CD4-881C-B488FEB30AEA}" dt="2026-07-06T16:54:24.088" v="13"/>
          <ac:spMkLst>
            <pc:docMk/>
            <pc:sldMk cId="918643239" sldId="263"/>
            <ac:spMk id="13" creationId="{78B5315B-D2ED-46C8-D23E-3241FFBBD251}"/>
          </ac:spMkLst>
        </pc:spChg>
        <pc:spChg chg="add mod">
          <ac:chgData name="David Ireland" userId="28bf055c-a050-4850-a45b-cf9401e1e8b1" providerId="ADAL" clId="{C1B6465A-6302-4CD4-881C-B488FEB30AEA}" dt="2026-07-06T16:54:24.088" v="13"/>
          <ac:spMkLst>
            <pc:docMk/>
            <pc:sldMk cId="918643239" sldId="263"/>
            <ac:spMk id="17" creationId="{A3FCFDDD-FB9E-B623-9887-AAEBB1AC7D19}"/>
          </ac:spMkLst>
        </pc:spChg>
        <pc:spChg chg="add mod">
          <ac:chgData name="David Ireland" userId="28bf055c-a050-4850-a45b-cf9401e1e8b1" providerId="ADAL" clId="{C1B6465A-6302-4CD4-881C-B488FEB30AEA}" dt="2026-07-06T16:54:24.088" v="13"/>
          <ac:spMkLst>
            <pc:docMk/>
            <pc:sldMk cId="918643239" sldId="263"/>
            <ac:spMk id="19" creationId="{2408DD6B-82D8-58D8-B509-EDDED778B69C}"/>
          </ac:spMkLst>
        </pc:spChg>
        <pc:spChg chg="add mod">
          <ac:chgData name="David Ireland" userId="28bf055c-a050-4850-a45b-cf9401e1e8b1" providerId="ADAL" clId="{C1B6465A-6302-4CD4-881C-B488FEB30AEA}" dt="2026-07-06T16:54:24.088" v="13"/>
          <ac:spMkLst>
            <pc:docMk/>
            <pc:sldMk cId="918643239" sldId="263"/>
            <ac:spMk id="21" creationId="{FFDDA244-A926-9149-7548-EC08D3ADFDC2}"/>
          </ac:spMkLst>
        </pc:spChg>
        <pc:spChg chg="add mod">
          <ac:chgData name="David Ireland" userId="28bf055c-a050-4850-a45b-cf9401e1e8b1" providerId="ADAL" clId="{C1B6465A-6302-4CD4-881C-B488FEB30AEA}" dt="2026-07-06T16:54:24.088" v="13"/>
          <ac:spMkLst>
            <pc:docMk/>
            <pc:sldMk cId="918643239" sldId="263"/>
            <ac:spMk id="23" creationId="{641EEB0E-558A-5ED5-F955-AECF57FF2D4B}"/>
          </ac:spMkLst>
        </pc:spChg>
        <pc:spChg chg="add mod">
          <ac:chgData name="David Ireland" userId="28bf055c-a050-4850-a45b-cf9401e1e8b1" providerId="ADAL" clId="{C1B6465A-6302-4CD4-881C-B488FEB30AEA}" dt="2026-07-06T16:54:49.899" v="17" actId="164"/>
          <ac:spMkLst>
            <pc:docMk/>
            <pc:sldMk cId="918643239" sldId="263"/>
            <ac:spMk id="30" creationId="{2CE4EF84-0B6D-C306-B121-D11720EF15BD}"/>
          </ac:spMkLst>
        </pc:spChg>
        <pc:spChg chg="add mod">
          <ac:chgData name="David Ireland" userId="28bf055c-a050-4850-a45b-cf9401e1e8b1" providerId="ADAL" clId="{C1B6465A-6302-4CD4-881C-B488FEB30AEA}" dt="2026-07-06T16:54:49.899" v="17" actId="164"/>
          <ac:spMkLst>
            <pc:docMk/>
            <pc:sldMk cId="918643239" sldId="263"/>
            <ac:spMk id="34" creationId="{B381A809-AD34-03B0-AA73-3DADD4853A83}"/>
          </ac:spMkLst>
        </pc:spChg>
        <pc:spChg chg="add mod">
          <ac:chgData name="David Ireland" userId="28bf055c-a050-4850-a45b-cf9401e1e8b1" providerId="ADAL" clId="{C1B6465A-6302-4CD4-881C-B488FEB30AEA}" dt="2026-07-06T16:54:49.899" v="17" actId="164"/>
          <ac:spMkLst>
            <pc:docMk/>
            <pc:sldMk cId="918643239" sldId="263"/>
            <ac:spMk id="35" creationId="{8E5F4CB2-2C87-2904-52B2-6F71790ACD97}"/>
          </ac:spMkLst>
        </pc:spChg>
        <pc:spChg chg="add mod">
          <ac:chgData name="David Ireland" userId="28bf055c-a050-4850-a45b-cf9401e1e8b1" providerId="ADAL" clId="{C1B6465A-6302-4CD4-881C-B488FEB30AEA}" dt="2026-07-06T16:54:49.899" v="17" actId="164"/>
          <ac:spMkLst>
            <pc:docMk/>
            <pc:sldMk cId="918643239" sldId="263"/>
            <ac:spMk id="37" creationId="{726CE738-D71F-6B6E-3DE8-C7950E6EDC77}"/>
          </ac:spMkLst>
        </pc:spChg>
        <pc:spChg chg="add mod">
          <ac:chgData name="David Ireland" userId="28bf055c-a050-4850-a45b-cf9401e1e8b1" providerId="ADAL" clId="{C1B6465A-6302-4CD4-881C-B488FEB30AEA}" dt="2026-07-06T16:54:49.899" v="17" actId="164"/>
          <ac:spMkLst>
            <pc:docMk/>
            <pc:sldMk cId="918643239" sldId="263"/>
            <ac:spMk id="38" creationId="{3DA76C0A-D902-77AE-DA5B-77E7039DA4CD}"/>
          </ac:spMkLst>
        </pc:spChg>
        <pc:spChg chg="add mod">
          <ac:chgData name="David Ireland" userId="28bf055c-a050-4850-a45b-cf9401e1e8b1" providerId="ADAL" clId="{C1B6465A-6302-4CD4-881C-B488FEB30AEA}" dt="2026-07-06T16:54:49.899" v="17" actId="164"/>
          <ac:spMkLst>
            <pc:docMk/>
            <pc:sldMk cId="918643239" sldId="263"/>
            <ac:spMk id="40" creationId="{B13A9F4E-DC73-F3A6-C50C-F662C036184E}"/>
          </ac:spMkLst>
        </pc:spChg>
        <pc:spChg chg="add mod">
          <ac:chgData name="David Ireland" userId="28bf055c-a050-4850-a45b-cf9401e1e8b1" providerId="ADAL" clId="{C1B6465A-6302-4CD4-881C-B488FEB30AEA}" dt="2026-07-06T16:56:19.043" v="22" actId="14100"/>
          <ac:spMkLst>
            <pc:docMk/>
            <pc:sldMk cId="918643239" sldId="263"/>
            <ac:spMk id="43" creationId="{206112A3-2B90-D73B-6D1F-5AFBD8A889AB}"/>
          </ac:spMkLst>
        </pc:spChg>
        <pc:spChg chg="add mod">
          <ac:chgData name="David Ireland" userId="28bf055c-a050-4850-a45b-cf9401e1e8b1" providerId="ADAL" clId="{C1B6465A-6302-4CD4-881C-B488FEB30AEA}" dt="2026-07-06T16:56:38.222" v="39" actId="20577"/>
          <ac:spMkLst>
            <pc:docMk/>
            <pc:sldMk cId="918643239" sldId="263"/>
            <ac:spMk id="45" creationId="{C7D9C52F-3DF3-A413-5418-AA603CAA2FA3}"/>
          </ac:spMkLst>
        </pc:spChg>
        <pc:spChg chg="add mod">
          <ac:chgData name="David Ireland" userId="28bf055c-a050-4850-a45b-cf9401e1e8b1" providerId="ADAL" clId="{C1B6465A-6302-4CD4-881C-B488FEB30AEA}" dt="2026-07-06T16:59:07.794" v="49" actId="255"/>
          <ac:spMkLst>
            <pc:docMk/>
            <pc:sldMk cId="918643239" sldId="263"/>
            <ac:spMk id="47" creationId="{C1AB1AEF-1519-F10E-39E6-0A35976214F1}"/>
          </ac:spMkLst>
        </pc:spChg>
        <pc:spChg chg="add mod">
          <ac:chgData name="David Ireland" userId="28bf055c-a050-4850-a45b-cf9401e1e8b1" providerId="ADAL" clId="{C1B6465A-6302-4CD4-881C-B488FEB30AEA}" dt="2026-07-06T16:58:56.092" v="48" actId="255"/>
          <ac:spMkLst>
            <pc:docMk/>
            <pc:sldMk cId="918643239" sldId="263"/>
            <ac:spMk id="48" creationId="{3DB5EAF6-BD81-2784-2072-1424D5D68657}"/>
          </ac:spMkLst>
        </pc:spChg>
        <pc:grpChg chg="mod">
          <ac:chgData name="David Ireland" userId="28bf055c-a050-4850-a45b-cf9401e1e8b1" providerId="ADAL" clId="{C1B6465A-6302-4CD4-881C-B488FEB30AEA}" dt="2026-07-06T16:55:04.897" v="21" actId="1076"/>
          <ac:grpSpMkLst>
            <pc:docMk/>
            <pc:sldMk cId="918643239" sldId="263"/>
            <ac:grpSpMk id="49" creationId="{2DE9978E-DA0F-052E-CDBB-1CE1148CFE47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9C2D1-C2F0-4AF8-8316-BA4662E749D1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4A79-BA4C-4782-B8A2-E8A177371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8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4A79-BA4C-4782-B8A2-E8A1773719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33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examples. Full list available online.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C4A79-BA4C-4782-B8A2-E8A1773719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16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cans@glasgow.ac.u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40A6194-2D7F-CAFC-FE33-9EA90D807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06" y="-856227"/>
            <a:ext cx="12862342" cy="77142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821652A-D994-58F1-33FD-BC2DBFF14029}"/>
              </a:ext>
            </a:extLst>
          </p:cNvPr>
          <p:cNvSpPr/>
          <p:nvPr/>
        </p:nvSpPr>
        <p:spPr>
          <a:xfrm>
            <a:off x="-254706" y="5340159"/>
            <a:ext cx="12862342" cy="1466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6AF3B-2829-8AE3-D862-F930ED55E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446"/>
            <a:ext cx="2686050" cy="2206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8C723-1C8B-B8B6-458F-D9AA421B8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93" y="5565791"/>
            <a:ext cx="2434184" cy="755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A02A23-EBBB-B0E9-AB50-5BFB52275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5079943"/>
            <a:ext cx="3282568" cy="1778057"/>
          </a:xfrm>
          <a:prstGeom prst="rect">
            <a:avLst/>
          </a:prstGeom>
        </p:spPr>
      </p:pic>
      <p:pic>
        <p:nvPicPr>
          <p:cNvPr id="9" name="Picture 8" descr="Heriot Watt University - Think Positive">
            <a:extLst>
              <a:ext uri="{FF2B5EF4-FFF2-40B4-BE49-F238E27FC236}">
                <a16:creationId xmlns:a16="http://schemas.microsoft.com/office/drawing/2014/main" id="{28E39442-2149-5611-DA28-3B09D29975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2616" t="33155" r="32750" b="30346"/>
          <a:stretch>
            <a:fillRect/>
          </a:stretch>
        </p:blipFill>
        <p:spPr>
          <a:xfrm>
            <a:off x="9772495" y="5565791"/>
            <a:ext cx="1722820" cy="9077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B50318-F9B4-26A8-3A4C-D0ADF0CF04C5}"/>
              </a:ext>
            </a:extLst>
          </p:cNvPr>
          <p:cNvSpPr txBox="1"/>
          <p:nvPr/>
        </p:nvSpPr>
        <p:spPr>
          <a:xfrm>
            <a:off x="250570" y="1982042"/>
            <a:ext cx="87223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Doctoral Focal Award: </a:t>
            </a:r>
          </a:p>
          <a:p>
            <a:r>
              <a:rPr lang="en-GB" sz="30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Skills Centre for Advancing Nuclear Sciences</a:t>
            </a:r>
          </a:p>
          <a:p>
            <a:endParaRPr lang="en-GB" dirty="0"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r>
              <a:rPr lang="en-GB" sz="2500" dirty="0">
                <a:solidFill>
                  <a:schemeClr val="bg1"/>
                </a:solidFill>
              </a:rPr>
              <a:t>Training the next generation of leaders in nuclear energy science, combining world class research, innovation and collaboration to deliver a sustainable energy future</a:t>
            </a:r>
            <a:r>
              <a:rPr lang="en-GB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256B378-B5A7-9968-0684-C829D8CC6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523" y="5521931"/>
            <a:ext cx="3809977" cy="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B9408E-5E3A-7F53-D139-7B6818575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"/>
          <a:stretch>
            <a:fillRect/>
          </a:stretch>
        </p:blipFill>
        <p:spPr>
          <a:xfrm>
            <a:off x="-254706" y="-856227"/>
            <a:ext cx="12446706" cy="7714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19FB50-03B4-2E82-81D4-A3B3A35FA7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AA95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81D1A-56A8-4C50-77DD-8893533C07F1}"/>
              </a:ext>
            </a:extLst>
          </p:cNvPr>
          <p:cNvSpPr txBox="1"/>
          <p:nvPr/>
        </p:nvSpPr>
        <p:spPr>
          <a:xfrm>
            <a:off x="402970" y="2649815"/>
            <a:ext cx="115096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SCANS, the Skills Centre for Advancing Nuclear Systems is a new Doctoral Focal Award (DFA) project designed to address the opportunities identified in UK Government nuclear strategy. This includes:</a:t>
            </a:r>
          </a:p>
          <a:p>
            <a:endParaRPr lang="en-GB" sz="24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Regenerating and growing the UK’s domestic nuclear fuel cycle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Accelerating the delivery of fuel cycle projects and stimulating nuclear research, development and innovation.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Providing the workforce skills, leadership and capacity in research and training required to underpin and drive UK cluster and supply chain development.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3131B-80E0-7355-8BEE-7C35A3585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54"/>
            <a:ext cx="2686050" cy="22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425E0-BD89-7C6E-A9C5-EFB73E753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063C30-6153-48EF-BE7C-762B2B448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06" y="-856227"/>
            <a:ext cx="12862342" cy="7714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0B3F9A-5499-A99B-CE51-17461939F5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AA95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D1E22-D030-1164-AF9B-5C105F7F1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54"/>
            <a:ext cx="2686050" cy="22067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DBA6A9-F7B2-7175-A559-BA445E5542B8}"/>
              </a:ext>
            </a:extLst>
          </p:cNvPr>
          <p:cNvGrpSpPr/>
          <p:nvPr/>
        </p:nvGrpSpPr>
        <p:grpSpPr>
          <a:xfrm>
            <a:off x="4600151" y="1005205"/>
            <a:ext cx="4714876" cy="4710112"/>
            <a:chOff x="6162251" y="1546225"/>
            <a:chExt cx="4714876" cy="4710112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B8308691-82C1-26BF-0B2A-35BF5CCF6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251" y="3116262"/>
              <a:ext cx="1571625" cy="1887538"/>
            </a:xfrm>
            <a:custGeom>
              <a:avLst/>
              <a:gdLst>
                <a:gd name="T0" fmla="*/ 1810 w 1979"/>
                <a:gd name="T1" fmla="*/ 795 h 2378"/>
                <a:gd name="T2" fmla="*/ 1859 w 1979"/>
                <a:gd name="T3" fmla="*/ 816 h 2378"/>
                <a:gd name="T4" fmla="*/ 1901 w 1979"/>
                <a:gd name="T5" fmla="*/ 859 h 2378"/>
                <a:gd name="T6" fmla="*/ 1925 w 1979"/>
                <a:gd name="T7" fmla="*/ 897 h 2378"/>
                <a:gd name="T8" fmla="*/ 1964 w 1979"/>
                <a:gd name="T9" fmla="*/ 912 h 2378"/>
                <a:gd name="T10" fmla="*/ 1131 w 1979"/>
                <a:gd name="T11" fmla="*/ 0 h 2378"/>
                <a:gd name="T12" fmla="*/ 1125 w 1979"/>
                <a:gd name="T13" fmla="*/ 24 h 2378"/>
                <a:gd name="T14" fmla="*/ 1152 w 1979"/>
                <a:gd name="T15" fmla="*/ 58 h 2378"/>
                <a:gd name="T16" fmla="*/ 1191 w 1979"/>
                <a:gd name="T17" fmla="*/ 82 h 2378"/>
                <a:gd name="T18" fmla="*/ 1229 w 1979"/>
                <a:gd name="T19" fmla="*/ 125 h 2378"/>
                <a:gd name="T20" fmla="*/ 1245 w 1979"/>
                <a:gd name="T21" fmla="*/ 178 h 2378"/>
                <a:gd name="T22" fmla="*/ 1242 w 1979"/>
                <a:gd name="T23" fmla="*/ 231 h 2378"/>
                <a:gd name="T24" fmla="*/ 1208 w 1979"/>
                <a:gd name="T25" fmla="*/ 297 h 2378"/>
                <a:gd name="T26" fmla="*/ 1145 w 1979"/>
                <a:gd name="T27" fmla="*/ 348 h 2378"/>
                <a:gd name="T28" fmla="*/ 1063 w 1979"/>
                <a:gd name="T29" fmla="*/ 375 h 2378"/>
                <a:gd name="T30" fmla="*/ 994 w 1979"/>
                <a:gd name="T31" fmla="*/ 378 h 2378"/>
                <a:gd name="T32" fmla="*/ 907 w 1979"/>
                <a:gd name="T33" fmla="*/ 357 h 2378"/>
                <a:gd name="T34" fmla="*/ 840 w 1979"/>
                <a:gd name="T35" fmla="*/ 312 h 2378"/>
                <a:gd name="T36" fmla="*/ 798 w 1979"/>
                <a:gd name="T37" fmla="*/ 249 h 2378"/>
                <a:gd name="T38" fmla="*/ 788 w 1979"/>
                <a:gd name="T39" fmla="*/ 194 h 2378"/>
                <a:gd name="T40" fmla="*/ 800 w 1979"/>
                <a:gd name="T41" fmla="*/ 136 h 2378"/>
                <a:gd name="T42" fmla="*/ 828 w 1979"/>
                <a:gd name="T43" fmla="*/ 95 h 2378"/>
                <a:gd name="T44" fmla="*/ 868 w 1979"/>
                <a:gd name="T45" fmla="*/ 65 h 2378"/>
                <a:gd name="T46" fmla="*/ 906 w 1979"/>
                <a:gd name="T47" fmla="*/ 33 h 2378"/>
                <a:gd name="T48" fmla="*/ 903 w 1979"/>
                <a:gd name="T49" fmla="*/ 0 h 2378"/>
                <a:gd name="T50" fmla="*/ 856 w 1979"/>
                <a:gd name="T51" fmla="*/ 1982 h 2378"/>
                <a:gd name="T52" fmla="*/ 894 w 1979"/>
                <a:gd name="T53" fmla="*/ 1991 h 2378"/>
                <a:gd name="T54" fmla="*/ 909 w 1979"/>
                <a:gd name="T55" fmla="*/ 2013 h 2378"/>
                <a:gd name="T56" fmla="*/ 900 w 1979"/>
                <a:gd name="T57" fmla="*/ 2039 h 2378"/>
                <a:gd name="T58" fmla="*/ 868 w 1979"/>
                <a:gd name="T59" fmla="*/ 2064 h 2378"/>
                <a:gd name="T60" fmla="*/ 828 w 1979"/>
                <a:gd name="T61" fmla="*/ 2095 h 2378"/>
                <a:gd name="T62" fmla="*/ 800 w 1979"/>
                <a:gd name="T63" fmla="*/ 2134 h 2378"/>
                <a:gd name="T64" fmla="*/ 788 w 1979"/>
                <a:gd name="T65" fmla="*/ 2193 h 2378"/>
                <a:gd name="T66" fmla="*/ 798 w 1979"/>
                <a:gd name="T67" fmla="*/ 2248 h 2378"/>
                <a:gd name="T68" fmla="*/ 840 w 1979"/>
                <a:gd name="T69" fmla="*/ 2311 h 2378"/>
                <a:gd name="T70" fmla="*/ 907 w 1979"/>
                <a:gd name="T71" fmla="*/ 2356 h 2378"/>
                <a:gd name="T72" fmla="*/ 994 w 1979"/>
                <a:gd name="T73" fmla="*/ 2376 h 2378"/>
                <a:gd name="T74" fmla="*/ 1063 w 1979"/>
                <a:gd name="T75" fmla="*/ 2374 h 2378"/>
                <a:gd name="T76" fmla="*/ 1145 w 1979"/>
                <a:gd name="T77" fmla="*/ 2347 h 2378"/>
                <a:gd name="T78" fmla="*/ 1206 w 1979"/>
                <a:gd name="T79" fmla="*/ 2296 h 2378"/>
                <a:gd name="T80" fmla="*/ 1242 w 1979"/>
                <a:gd name="T81" fmla="*/ 2230 h 2378"/>
                <a:gd name="T82" fmla="*/ 1245 w 1979"/>
                <a:gd name="T83" fmla="*/ 2178 h 2378"/>
                <a:gd name="T84" fmla="*/ 1227 w 1979"/>
                <a:gd name="T85" fmla="*/ 2124 h 2378"/>
                <a:gd name="T86" fmla="*/ 1191 w 1979"/>
                <a:gd name="T87" fmla="*/ 2081 h 2378"/>
                <a:gd name="T88" fmla="*/ 1155 w 1979"/>
                <a:gd name="T89" fmla="*/ 2058 h 2378"/>
                <a:gd name="T90" fmla="*/ 1128 w 1979"/>
                <a:gd name="T91" fmla="*/ 2033 h 2378"/>
                <a:gd name="T92" fmla="*/ 1127 w 1979"/>
                <a:gd name="T93" fmla="*/ 2006 h 2378"/>
                <a:gd name="T94" fmla="*/ 1146 w 1979"/>
                <a:gd name="T95" fmla="*/ 1988 h 2378"/>
                <a:gd name="T96" fmla="*/ 1979 w 1979"/>
                <a:gd name="T97" fmla="*/ 1982 h 2378"/>
                <a:gd name="T98" fmla="*/ 1964 w 1979"/>
                <a:gd name="T99" fmla="*/ 1130 h 2378"/>
                <a:gd name="T100" fmla="*/ 1925 w 1979"/>
                <a:gd name="T101" fmla="*/ 1143 h 2378"/>
                <a:gd name="T102" fmla="*/ 1901 w 1979"/>
                <a:gd name="T103" fmla="*/ 1182 h 2378"/>
                <a:gd name="T104" fmla="*/ 1859 w 1979"/>
                <a:gd name="T105" fmla="*/ 1224 h 2378"/>
                <a:gd name="T106" fmla="*/ 1810 w 1979"/>
                <a:gd name="T107" fmla="*/ 1246 h 2378"/>
                <a:gd name="T108" fmla="*/ 1759 w 1979"/>
                <a:gd name="T109" fmla="*/ 1248 h 2378"/>
                <a:gd name="T110" fmla="*/ 1690 w 1979"/>
                <a:gd name="T111" fmla="*/ 1222 h 2378"/>
                <a:gd name="T112" fmla="*/ 1637 w 1979"/>
                <a:gd name="T113" fmla="*/ 1166 h 2378"/>
                <a:gd name="T114" fmla="*/ 1602 w 1979"/>
                <a:gd name="T115" fmla="*/ 1088 h 2378"/>
                <a:gd name="T116" fmla="*/ 1595 w 1979"/>
                <a:gd name="T117" fmla="*/ 1021 h 2378"/>
                <a:gd name="T118" fmla="*/ 1610 w 1979"/>
                <a:gd name="T119" fmla="*/ 931 h 2378"/>
                <a:gd name="T120" fmla="*/ 1649 w 1979"/>
                <a:gd name="T121" fmla="*/ 858 h 2378"/>
                <a:gd name="T122" fmla="*/ 1707 w 1979"/>
                <a:gd name="T123" fmla="*/ 808 h 2378"/>
                <a:gd name="T124" fmla="*/ 1779 w 1979"/>
                <a:gd name="T125" fmla="*/ 790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9" h="2378">
                  <a:moveTo>
                    <a:pt x="1779" y="790"/>
                  </a:moveTo>
                  <a:lnTo>
                    <a:pt x="1779" y="790"/>
                  </a:lnTo>
                  <a:lnTo>
                    <a:pt x="1795" y="792"/>
                  </a:lnTo>
                  <a:lnTo>
                    <a:pt x="1810" y="795"/>
                  </a:lnTo>
                  <a:lnTo>
                    <a:pt x="1825" y="798"/>
                  </a:lnTo>
                  <a:lnTo>
                    <a:pt x="1837" y="804"/>
                  </a:lnTo>
                  <a:lnTo>
                    <a:pt x="1849" y="810"/>
                  </a:lnTo>
                  <a:lnTo>
                    <a:pt x="1859" y="816"/>
                  </a:lnTo>
                  <a:lnTo>
                    <a:pt x="1868" y="823"/>
                  </a:lnTo>
                  <a:lnTo>
                    <a:pt x="1877" y="831"/>
                  </a:lnTo>
                  <a:lnTo>
                    <a:pt x="1891" y="846"/>
                  </a:lnTo>
                  <a:lnTo>
                    <a:pt x="1901" y="859"/>
                  </a:lnTo>
                  <a:lnTo>
                    <a:pt x="1909" y="871"/>
                  </a:lnTo>
                  <a:lnTo>
                    <a:pt x="1909" y="871"/>
                  </a:lnTo>
                  <a:lnTo>
                    <a:pt x="1916" y="886"/>
                  </a:lnTo>
                  <a:lnTo>
                    <a:pt x="1925" y="897"/>
                  </a:lnTo>
                  <a:lnTo>
                    <a:pt x="1936" y="906"/>
                  </a:lnTo>
                  <a:lnTo>
                    <a:pt x="1945" y="910"/>
                  </a:lnTo>
                  <a:lnTo>
                    <a:pt x="1955" y="913"/>
                  </a:lnTo>
                  <a:lnTo>
                    <a:pt x="1964" y="912"/>
                  </a:lnTo>
                  <a:lnTo>
                    <a:pt x="1972" y="907"/>
                  </a:lnTo>
                  <a:lnTo>
                    <a:pt x="1979" y="900"/>
                  </a:lnTo>
                  <a:lnTo>
                    <a:pt x="1979" y="0"/>
                  </a:lnTo>
                  <a:lnTo>
                    <a:pt x="1131" y="0"/>
                  </a:lnTo>
                  <a:lnTo>
                    <a:pt x="1131" y="0"/>
                  </a:lnTo>
                  <a:lnTo>
                    <a:pt x="1127" y="7"/>
                  </a:lnTo>
                  <a:lnTo>
                    <a:pt x="1125" y="15"/>
                  </a:lnTo>
                  <a:lnTo>
                    <a:pt x="1125" y="24"/>
                  </a:lnTo>
                  <a:lnTo>
                    <a:pt x="1128" y="33"/>
                  </a:lnTo>
                  <a:lnTo>
                    <a:pt x="1134" y="42"/>
                  </a:lnTo>
                  <a:lnTo>
                    <a:pt x="1142" y="50"/>
                  </a:lnTo>
                  <a:lnTo>
                    <a:pt x="1152" y="58"/>
                  </a:lnTo>
                  <a:lnTo>
                    <a:pt x="1166" y="65"/>
                  </a:lnTo>
                  <a:lnTo>
                    <a:pt x="1166" y="65"/>
                  </a:lnTo>
                  <a:lnTo>
                    <a:pt x="1179" y="73"/>
                  </a:lnTo>
                  <a:lnTo>
                    <a:pt x="1191" y="82"/>
                  </a:lnTo>
                  <a:lnTo>
                    <a:pt x="1206" y="95"/>
                  </a:lnTo>
                  <a:lnTo>
                    <a:pt x="1214" y="104"/>
                  </a:lnTo>
                  <a:lnTo>
                    <a:pt x="1221" y="113"/>
                  </a:lnTo>
                  <a:lnTo>
                    <a:pt x="1229" y="125"/>
                  </a:lnTo>
                  <a:lnTo>
                    <a:pt x="1235" y="136"/>
                  </a:lnTo>
                  <a:lnTo>
                    <a:pt x="1239" y="149"/>
                  </a:lnTo>
                  <a:lnTo>
                    <a:pt x="1244" y="163"/>
                  </a:lnTo>
                  <a:lnTo>
                    <a:pt x="1245" y="178"/>
                  </a:lnTo>
                  <a:lnTo>
                    <a:pt x="1247" y="194"/>
                  </a:lnTo>
                  <a:lnTo>
                    <a:pt x="1247" y="194"/>
                  </a:lnTo>
                  <a:lnTo>
                    <a:pt x="1245" y="213"/>
                  </a:lnTo>
                  <a:lnTo>
                    <a:pt x="1242" y="231"/>
                  </a:lnTo>
                  <a:lnTo>
                    <a:pt x="1236" y="249"/>
                  </a:lnTo>
                  <a:lnTo>
                    <a:pt x="1229" y="266"/>
                  </a:lnTo>
                  <a:lnTo>
                    <a:pt x="1218" y="282"/>
                  </a:lnTo>
                  <a:lnTo>
                    <a:pt x="1208" y="297"/>
                  </a:lnTo>
                  <a:lnTo>
                    <a:pt x="1194" y="312"/>
                  </a:lnTo>
                  <a:lnTo>
                    <a:pt x="1179" y="326"/>
                  </a:lnTo>
                  <a:lnTo>
                    <a:pt x="1163" y="336"/>
                  </a:lnTo>
                  <a:lnTo>
                    <a:pt x="1145" y="348"/>
                  </a:lnTo>
                  <a:lnTo>
                    <a:pt x="1127" y="357"/>
                  </a:lnTo>
                  <a:lnTo>
                    <a:pt x="1106" y="364"/>
                  </a:lnTo>
                  <a:lnTo>
                    <a:pt x="1085" y="370"/>
                  </a:lnTo>
                  <a:lnTo>
                    <a:pt x="1063" y="375"/>
                  </a:lnTo>
                  <a:lnTo>
                    <a:pt x="1040" y="378"/>
                  </a:lnTo>
                  <a:lnTo>
                    <a:pt x="1018" y="379"/>
                  </a:lnTo>
                  <a:lnTo>
                    <a:pt x="1018" y="379"/>
                  </a:lnTo>
                  <a:lnTo>
                    <a:pt x="994" y="378"/>
                  </a:lnTo>
                  <a:lnTo>
                    <a:pt x="972" y="375"/>
                  </a:lnTo>
                  <a:lnTo>
                    <a:pt x="949" y="370"/>
                  </a:lnTo>
                  <a:lnTo>
                    <a:pt x="928" y="364"/>
                  </a:lnTo>
                  <a:lnTo>
                    <a:pt x="907" y="357"/>
                  </a:lnTo>
                  <a:lnTo>
                    <a:pt x="889" y="348"/>
                  </a:lnTo>
                  <a:lnTo>
                    <a:pt x="871" y="336"/>
                  </a:lnTo>
                  <a:lnTo>
                    <a:pt x="855" y="326"/>
                  </a:lnTo>
                  <a:lnTo>
                    <a:pt x="840" y="312"/>
                  </a:lnTo>
                  <a:lnTo>
                    <a:pt x="827" y="297"/>
                  </a:lnTo>
                  <a:lnTo>
                    <a:pt x="816" y="282"/>
                  </a:lnTo>
                  <a:lnTo>
                    <a:pt x="806" y="266"/>
                  </a:lnTo>
                  <a:lnTo>
                    <a:pt x="798" y="249"/>
                  </a:lnTo>
                  <a:lnTo>
                    <a:pt x="792" y="231"/>
                  </a:lnTo>
                  <a:lnTo>
                    <a:pt x="789" y="213"/>
                  </a:lnTo>
                  <a:lnTo>
                    <a:pt x="788" y="194"/>
                  </a:lnTo>
                  <a:lnTo>
                    <a:pt x="788" y="194"/>
                  </a:lnTo>
                  <a:lnTo>
                    <a:pt x="789" y="178"/>
                  </a:lnTo>
                  <a:lnTo>
                    <a:pt x="791" y="163"/>
                  </a:lnTo>
                  <a:lnTo>
                    <a:pt x="795" y="149"/>
                  </a:lnTo>
                  <a:lnTo>
                    <a:pt x="800" y="136"/>
                  </a:lnTo>
                  <a:lnTo>
                    <a:pt x="807" y="125"/>
                  </a:lnTo>
                  <a:lnTo>
                    <a:pt x="813" y="113"/>
                  </a:lnTo>
                  <a:lnTo>
                    <a:pt x="821" y="104"/>
                  </a:lnTo>
                  <a:lnTo>
                    <a:pt x="828" y="95"/>
                  </a:lnTo>
                  <a:lnTo>
                    <a:pt x="843" y="82"/>
                  </a:lnTo>
                  <a:lnTo>
                    <a:pt x="855" y="73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82" y="58"/>
                  </a:lnTo>
                  <a:lnTo>
                    <a:pt x="892" y="50"/>
                  </a:lnTo>
                  <a:lnTo>
                    <a:pt x="900" y="42"/>
                  </a:lnTo>
                  <a:lnTo>
                    <a:pt x="906" y="33"/>
                  </a:lnTo>
                  <a:lnTo>
                    <a:pt x="909" y="24"/>
                  </a:lnTo>
                  <a:lnTo>
                    <a:pt x="909" y="15"/>
                  </a:lnTo>
                  <a:lnTo>
                    <a:pt x="907" y="7"/>
                  </a:lnTo>
                  <a:lnTo>
                    <a:pt x="903" y="0"/>
                  </a:lnTo>
                  <a:lnTo>
                    <a:pt x="0" y="0"/>
                  </a:lnTo>
                  <a:lnTo>
                    <a:pt x="0" y="1982"/>
                  </a:lnTo>
                  <a:lnTo>
                    <a:pt x="856" y="1982"/>
                  </a:lnTo>
                  <a:lnTo>
                    <a:pt x="856" y="1982"/>
                  </a:lnTo>
                  <a:lnTo>
                    <a:pt x="867" y="1983"/>
                  </a:lnTo>
                  <a:lnTo>
                    <a:pt x="877" y="1985"/>
                  </a:lnTo>
                  <a:lnTo>
                    <a:pt x="886" y="1988"/>
                  </a:lnTo>
                  <a:lnTo>
                    <a:pt x="894" y="1991"/>
                  </a:lnTo>
                  <a:lnTo>
                    <a:pt x="900" y="1995"/>
                  </a:lnTo>
                  <a:lnTo>
                    <a:pt x="904" y="2001"/>
                  </a:lnTo>
                  <a:lnTo>
                    <a:pt x="907" y="2006"/>
                  </a:lnTo>
                  <a:lnTo>
                    <a:pt x="909" y="2013"/>
                  </a:lnTo>
                  <a:lnTo>
                    <a:pt x="909" y="2019"/>
                  </a:lnTo>
                  <a:lnTo>
                    <a:pt x="907" y="2025"/>
                  </a:lnTo>
                  <a:lnTo>
                    <a:pt x="904" y="2033"/>
                  </a:lnTo>
                  <a:lnTo>
                    <a:pt x="900" y="2039"/>
                  </a:lnTo>
                  <a:lnTo>
                    <a:pt x="894" y="2046"/>
                  </a:lnTo>
                  <a:lnTo>
                    <a:pt x="886" y="2052"/>
                  </a:lnTo>
                  <a:lnTo>
                    <a:pt x="877" y="2058"/>
                  </a:lnTo>
                  <a:lnTo>
                    <a:pt x="868" y="2064"/>
                  </a:lnTo>
                  <a:lnTo>
                    <a:pt x="868" y="2064"/>
                  </a:lnTo>
                  <a:lnTo>
                    <a:pt x="855" y="2072"/>
                  </a:lnTo>
                  <a:lnTo>
                    <a:pt x="843" y="2081"/>
                  </a:lnTo>
                  <a:lnTo>
                    <a:pt x="828" y="2095"/>
                  </a:lnTo>
                  <a:lnTo>
                    <a:pt x="821" y="2103"/>
                  </a:lnTo>
                  <a:lnTo>
                    <a:pt x="813" y="2113"/>
                  </a:lnTo>
                  <a:lnTo>
                    <a:pt x="806" y="2124"/>
                  </a:lnTo>
                  <a:lnTo>
                    <a:pt x="800" y="2134"/>
                  </a:lnTo>
                  <a:lnTo>
                    <a:pt x="795" y="2148"/>
                  </a:lnTo>
                  <a:lnTo>
                    <a:pt x="791" y="2161"/>
                  </a:lnTo>
                  <a:lnTo>
                    <a:pt x="788" y="2178"/>
                  </a:lnTo>
                  <a:lnTo>
                    <a:pt x="788" y="2193"/>
                  </a:lnTo>
                  <a:lnTo>
                    <a:pt x="788" y="2193"/>
                  </a:lnTo>
                  <a:lnTo>
                    <a:pt x="789" y="2212"/>
                  </a:lnTo>
                  <a:lnTo>
                    <a:pt x="792" y="2230"/>
                  </a:lnTo>
                  <a:lnTo>
                    <a:pt x="798" y="2248"/>
                  </a:lnTo>
                  <a:lnTo>
                    <a:pt x="806" y="2264"/>
                  </a:lnTo>
                  <a:lnTo>
                    <a:pt x="815" y="2281"/>
                  </a:lnTo>
                  <a:lnTo>
                    <a:pt x="827" y="2296"/>
                  </a:lnTo>
                  <a:lnTo>
                    <a:pt x="840" y="2311"/>
                  </a:lnTo>
                  <a:lnTo>
                    <a:pt x="855" y="2324"/>
                  </a:lnTo>
                  <a:lnTo>
                    <a:pt x="871" y="2336"/>
                  </a:lnTo>
                  <a:lnTo>
                    <a:pt x="888" y="2347"/>
                  </a:lnTo>
                  <a:lnTo>
                    <a:pt x="907" y="2356"/>
                  </a:lnTo>
                  <a:lnTo>
                    <a:pt x="928" y="2363"/>
                  </a:lnTo>
                  <a:lnTo>
                    <a:pt x="949" y="2369"/>
                  </a:lnTo>
                  <a:lnTo>
                    <a:pt x="970" y="2374"/>
                  </a:lnTo>
                  <a:lnTo>
                    <a:pt x="994" y="2376"/>
                  </a:lnTo>
                  <a:lnTo>
                    <a:pt x="1016" y="2378"/>
                  </a:lnTo>
                  <a:lnTo>
                    <a:pt x="1016" y="2378"/>
                  </a:lnTo>
                  <a:lnTo>
                    <a:pt x="1040" y="2376"/>
                  </a:lnTo>
                  <a:lnTo>
                    <a:pt x="1063" y="2374"/>
                  </a:lnTo>
                  <a:lnTo>
                    <a:pt x="1085" y="2369"/>
                  </a:lnTo>
                  <a:lnTo>
                    <a:pt x="1106" y="2363"/>
                  </a:lnTo>
                  <a:lnTo>
                    <a:pt x="1125" y="2356"/>
                  </a:lnTo>
                  <a:lnTo>
                    <a:pt x="1145" y="2347"/>
                  </a:lnTo>
                  <a:lnTo>
                    <a:pt x="1163" y="2336"/>
                  </a:lnTo>
                  <a:lnTo>
                    <a:pt x="1179" y="2324"/>
                  </a:lnTo>
                  <a:lnTo>
                    <a:pt x="1194" y="2311"/>
                  </a:lnTo>
                  <a:lnTo>
                    <a:pt x="1206" y="2296"/>
                  </a:lnTo>
                  <a:lnTo>
                    <a:pt x="1218" y="2281"/>
                  </a:lnTo>
                  <a:lnTo>
                    <a:pt x="1229" y="2264"/>
                  </a:lnTo>
                  <a:lnTo>
                    <a:pt x="1236" y="2248"/>
                  </a:lnTo>
                  <a:lnTo>
                    <a:pt x="1242" y="2230"/>
                  </a:lnTo>
                  <a:lnTo>
                    <a:pt x="1245" y="2212"/>
                  </a:lnTo>
                  <a:lnTo>
                    <a:pt x="1247" y="2193"/>
                  </a:lnTo>
                  <a:lnTo>
                    <a:pt x="1247" y="2193"/>
                  </a:lnTo>
                  <a:lnTo>
                    <a:pt x="1245" y="2178"/>
                  </a:lnTo>
                  <a:lnTo>
                    <a:pt x="1242" y="2161"/>
                  </a:lnTo>
                  <a:lnTo>
                    <a:pt x="1239" y="2148"/>
                  </a:lnTo>
                  <a:lnTo>
                    <a:pt x="1233" y="2134"/>
                  </a:lnTo>
                  <a:lnTo>
                    <a:pt x="1227" y="2124"/>
                  </a:lnTo>
                  <a:lnTo>
                    <a:pt x="1221" y="2113"/>
                  </a:lnTo>
                  <a:lnTo>
                    <a:pt x="1214" y="2103"/>
                  </a:lnTo>
                  <a:lnTo>
                    <a:pt x="1206" y="2095"/>
                  </a:lnTo>
                  <a:lnTo>
                    <a:pt x="1191" y="2081"/>
                  </a:lnTo>
                  <a:lnTo>
                    <a:pt x="1178" y="2072"/>
                  </a:lnTo>
                  <a:lnTo>
                    <a:pt x="1166" y="2064"/>
                  </a:lnTo>
                  <a:lnTo>
                    <a:pt x="1166" y="2064"/>
                  </a:lnTo>
                  <a:lnTo>
                    <a:pt x="1155" y="2058"/>
                  </a:lnTo>
                  <a:lnTo>
                    <a:pt x="1146" y="2052"/>
                  </a:lnTo>
                  <a:lnTo>
                    <a:pt x="1139" y="2046"/>
                  </a:lnTo>
                  <a:lnTo>
                    <a:pt x="1133" y="2039"/>
                  </a:lnTo>
                  <a:lnTo>
                    <a:pt x="1128" y="2033"/>
                  </a:lnTo>
                  <a:lnTo>
                    <a:pt x="1125" y="2025"/>
                  </a:lnTo>
                  <a:lnTo>
                    <a:pt x="1125" y="2019"/>
                  </a:lnTo>
                  <a:lnTo>
                    <a:pt x="1125" y="2013"/>
                  </a:lnTo>
                  <a:lnTo>
                    <a:pt x="1127" y="2006"/>
                  </a:lnTo>
                  <a:lnTo>
                    <a:pt x="1130" y="2001"/>
                  </a:lnTo>
                  <a:lnTo>
                    <a:pt x="1134" y="1995"/>
                  </a:lnTo>
                  <a:lnTo>
                    <a:pt x="1140" y="1991"/>
                  </a:lnTo>
                  <a:lnTo>
                    <a:pt x="1146" y="1988"/>
                  </a:lnTo>
                  <a:lnTo>
                    <a:pt x="1155" y="1985"/>
                  </a:lnTo>
                  <a:lnTo>
                    <a:pt x="1166" y="1983"/>
                  </a:lnTo>
                  <a:lnTo>
                    <a:pt x="1178" y="1982"/>
                  </a:lnTo>
                  <a:lnTo>
                    <a:pt x="1979" y="1982"/>
                  </a:lnTo>
                  <a:lnTo>
                    <a:pt x="1979" y="1142"/>
                  </a:lnTo>
                  <a:lnTo>
                    <a:pt x="1979" y="1142"/>
                  </a:lnTo>
                  <a:lnTo>
                    <a:pt x="1972" y="1134"/>
                  </a:lnTo>
                  <a:lnTo>
                    <a:pt x="1964" y="1130"/>
                  </a:lnTo>
                  <a:lnTo>
                    <a:pt x="1955" y="1128"/>
                  </a:lnTo>
                  <a:lnTo>
                    <a:pt x="1945" y="1130"/>
                  </a:lnTo>
                  <a:lnTo>
                    <a:pt x="1936" y="1136"/>
                  </a:lnTo>
                  <a:lnTo>
                    <a:pt x="1925" y="1143"/>
                  </a:lnTo>
                  <a:lnTo>
                    <a:pt x="1916" y="1155"/>
                  </a:lnTo>
                  <a:lnTo>
                    <a:pt x="1909" y="1170"/>
                  </a:lnTo>
                  <a:lnTo>
                    <a:pt x="1909" y="1170"/>
                  </a:lnTo>
                  <a:lnTo>
                    <a:pt x="1901" y="1182"/>
                  </a:lnTo>
                  <a:lnTo>
                    <a:pt x="1891" y="1196"/>
                  </a:lnTo>
                  <a:lnTo>
                    <a:pt x="1877" y="1209"/>
                  </a:lnTo>
                  <a:lnTo>
                    <a:pt x="1868" y="1216"/>
                  </a:lnTo>
                  <a:lnTo>
                    <a:pt x="1859" y="1224"/>
                  </a:lnTo>
                  <a:lnTo>
                    <a:pt x="1849" y="1231"/>
                  </a:lnTo>
                  <a:lnTo>
                    <a:pt x="1837" y="1237"/>
                  </a:lnTo>
                  <a:lnTo>
                    <a:pt x="1825" y="1242"/>
                  </a:lnTo>
                  <a:lnTo>
                    <a:pt x="1810" y="1246"/>
                  </a:lnTo>
                  <a:lnTo>
                    <a:pt x="1795" y="1249"/>
                  </a:lnTo>
                  <a:lnTo>
                    <a:pt x="1779" y="1249"/>
                  </a:lnTo>
                  <a:lnTo>
                    <a:pt x="1779" y="1249"/>
                  </a:lnTo>
                  <a:lnTo>
                    <a:pt x="1759" y="1248"/>
                  </a:lnTo>
                  <a:lnTo>
                    <a:pt x="1741" y="1245"/>
                  </a:lnTo>
                  <a:lnTo>
                    <a:pt x="1723" y="1239"/>
                  </a:lnTo>
                  <a:lnTo>
                    <a:pt x="1707" y="1231"/>
                  </a:lnTo>
                  <a:lnTo>
                    <a:pt x="1690" y="1222"/>
                  </a:lnTo>
                  <a:lnTo>
                    <a:pt x="1676" y="1211"/>
                  </a:lnTo>
                  <a:lnTo>
                    <a:pt x="1662" y="1197"/>
                  </a:lnTo>
                  <a:lnTo>
                    <a:pt x="1649" y="1182"/>
                  </a:lnTo>
                  <a:lnTo>
                    <a:pt x="1637" y="1166"/>
                  </a:lnTo>
                  <a:lnTo>
                    <a:pt x="1626" y="1149"/>
                  </a:lnTo>
                  <a:lnTo>
                    <a:pt x="1617" y="1130"/>
                  </a:lnTo>
                  <a:lnTo>
                    <a:pt x="1610" y="1110"/>
                  </a:lnTo>
                  <a:lnTo>
                    <a:pt x="1602" y="1088"/>
                  </a:lnTo>
                  <a:lnTo>
                    <a:pt x="1598" y="1067"/>
                  </a:lnTo>
                  <a:lnTo>
                    <a:pt x="1595" y="1043"/>
                  </a:lnTo>
                  <a:lnTo>
                    <a:pt x="1595" y="1021"/>
                  </a:lnTo>
                  <a:lnTo>
                    <a:pt x="1595" y="1021"/>
                  </a:lnTo>
                  <a:lnTo>
                    <a:pt x="1595" y="997"/>
                  </a:lnTo>
                  <a:lnTo>
                    <a:pt x="1598" y="974"/>
                  </a:lnTo>
                  <a:lnTo>
                    <a:pt x="1602" y="952"/>
                  </a:lnTo>
                  <a:lnTo>
                    <a:pt x="1610" y="931"/>
                  </a:lnTo>
                  <a:lnTo>
                    <a:pt x="1617" y="912"/>
                  </a:lnTo>
                  <a:lnTo>
                    <a:pt x="1626" y="892"/>
                  </a:lnTo>
                  <a:lnTo>
                    <a:pt x="1637" y="874"/>
                  </a:lnTo>
                  <a:lnTo>
                    <a:pt x="1649" y="858"/>
                  </a:lnTo>
                  <a:lnTo>
                    <a:pt x="1662" y="843"/>
                  </a:lnTo>
                  <a:lnTo>
                    <a:pt x="1676" y="831"/>
                  </a:lnTo>
                  <a:lnTo>
                    <a:pt x="1690" y="819"/>
                  </a:lnTo>
                  <a:lnTo>
                    <a:pt x="1707" y="808"/>
                  </a:lnTo>
                  <a:lnTo>
                    <a:pt x="1723" y="801"/>
                  </a:lnTo>
                  <a:lnTo>
                    <a:pt x="1741" y="795"/>
                  </a:lnTo>
                  <a:lnTo>
                    <a:pt x="1759" y="792"/>
                  </a:lnTo>
                  <a:lnTo>
                    <a:pt x="1779" y="790"/>
                  </a:lnTo>
                  <a:lnTo>
                    <a:pt x="1779" y="790"/>
                  </a:lnTo>
                  <a:close/>
                </a:path>
              </a:pathLst>
            </a:custGeom>
            <a:solidFill>
              <a:srgbClr val="BADCA2"/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bIns="360000" anchor="ctr"/>
            <a:lstStyle/>
            <a:p>
              <a:pPr lvl="0" algn="ctr"/>
              <a:r>
                <a:rPr lang="en-GB" sz="1600" dirty="0"/>
                <a:t>Management</a:t>
              </a:r>
            </a:p>
            <a:p>
              <a:pPr lvl="0" algn="ctr"/>
              <a:r>
                <a:rPr lang="en-GB" sz="1600" dirty="0"/>
                <a:t>&amp;</a:t>
              </a:r>
            </a:p>
            <a:p>
              <a:pPr lvl="0" algn="ctr"/>
              <a:r>
                <a:rPr lang="en-GB" sz="1600" dirty="0"/>
                <a:t>Business</a:t>
              </a:r>
            </a:p>
            <a:p>
              <a:pPr lvl="0" algn="ctr"/>
              <a:r>
                <a:rPr lang="en-GB" sz="1600" dirty="0"/>
                <a:t>Skills</a:t>
              </a: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5028CAF9-5356-98B2-DE58-34CE15AC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3914" y="2803525"/>
              <a:ext cx="1571625" cy="1881187"/>
            </a:xfrm>
            <a:custGeom>
              <a:avLst/>
              <a:gdLst>
                <a:gd name="T0" fmla="*/ 1085 w 1979"/>
                <a:gd name="T1" fmla="*/ 386 h 2371"/>
                <a:gd name="T2" fmla="*/ 1070 w 1979"/>
                <a:gd name="T3" fmla="*/ 368 h 2371"/>
                <a:gd name="T4" fmla="*/ 1073 w 1979"/>
                <a:gd name="T5" fmla="*/ 345 h 2371"/>
                <a:gd name="T6" fmla="*/ 1094 w 1979"/>
                <a:gd name="T7" fmla="*/ 323 h 2371"/>
                <a:gd name="T8" fmla="*/ 1124 w 1979"/>
                <a:gd name="T9" fmla="*/ 305 h 2371"/>
                <a:gd name="T10" fmla="*/ 1166 w 1979"/>
                <a:gd name="T11" fmla="*/ 265 h 2371"/>
                <a:gd name="T12" fmla="*/ 1188 w 1979"/>
                <a:gd name="T13" fmla="*/ 215 h 2371"/>
                <a:gd name="T14" fmla="*/ 1190 w 1979"/>
                <a:gd name="T15" fmla="*/ 164 h 2371"/>
                <a:gd name="T16" fmla="*/ 1163 w 1979"/>
                <a:gd name="T17" fmla="*/ 96 h 2371"/>
                <a:gd name="T18" fmla="*/ 1108 w 1979"/>
                <a:gd name="T19" fmla="*/ 42 h 2371"/>
                <a:gd name="T20" fmla="*/ 1030 w 1979"/>
                <a:gd name="T21" fmla="*/ 7 h 2371"/>
                <a:gd name="T22" fmla="*/ 963 w 1979"/>
                <a:gd name="T23" fmla="*/ 0 h 2371"/>
                <a:gd name="T24" fmla="*/ 873 w 1979"/>
                <a:gd name="T25" fmla="*/ 13 h 2371"/>
                <a:gd name="T26" fmla="*/ 800 w 1979"/>
                <a:gd name="T27" fmla="*/ 54 h 2371"/>
                <a:gd name="T28" fmla="*/ 750 w 1979"/>
                <a:gd name="T29" fmla="*/ 112 h 2371"/>
                <a:gd name="T30" fmla="*/ 732 w 1979"/>
                <a:gd name="T31" fmla="*/ 184 h 2371"/>
                <a:gd name="T32" fmla="*/ 740 w 1979"/>
                <a:gd name="T33" fmla="*/ 229 h 2371"/>
                <a:gd name="T34" fmla="*/ 765 w 1979"/>
                <a:gd name="T35" fmla="*/ 274 h 2371"/>
                <a:gd name="T36" fmla="*/ 813 w 1979"/>
                <a:gd name="T37" fmla="*/ 312 h 2371"/>
                <a:gd name="T38" fmla="*/ 837 w 1979"/>
                <a:gd name="T39" fmla="*/ 329 h 2371"/>
                <a:gd name="T40" fmla="*/ 852 w 1979"/>
                <a:gd name="T41" fmla="*/ 351 h 2371"/>
                <a:gd name="T42" fmla="*/ 850 w 1979"/>
                <a:gd name="T43" fmla="*/ 374 h 2371"/>
                <a:gd name="T44" fmla="*/ 831 w 1979"/>
                <a:gd name="T45" fmla="*/ 389 h 2371"/>
                <a:gd name="T46" fmla="*/ 0 w 1979"/>
                <a:gd name="T47" fmla="*/ 1233 h 2371"/>
                <a:gd name="T48" fmla="*/ 33 w 1979"/>
                <a:gd name="T49" fmla="*/ 1244 h 2371"/>
                <a:gd name="T50" fmla="*/ 70 w 1979"/>
                <a:gd name="T51" fmla="*/ 1205 h 2371"/>
                <a:gd name="T52" fmla="*/ 102 w 1979"/>
                <a:gd name="T53" fmla="*/ 1165 h 2371"/>
                <a:gd name="T54" fmla="*/ 142 w 1979"/>
                <a:gd name="T55" fmla="*/ 1138 h 2371"/>
                <a:gd name="T56" fmla="*/ 200 w 1979"/>
                <a:gd name="T57" fmla="*/ 1124 h 2371"/>
                <a:gd name="T58" fmla="*/ 254 w 1979"/>
                <a:gd name="T59" fmla="*/ 1135 h 2371"/>
                <a:gd name="T60" fmla="*/ 317 w 1979"/>
                <a:gd name="T61" fmla="*/ 1176 h 2371"/>
                <a:gd name="T62" fmla="*/ 362 w 1979"/>
                <a:gd name="T63" fmla="*/ 1245 h 2371"/>
                <a:gd name="T64" fmla="*/ 383 w 1979"/>
                <a:gd name="T65" fmla="*/ 1330 h 2371"/>
                <a:gd name="T66" fmla="*/ 380 w 1979"/>
                <a:gd name="T67" fmla="*/ 1401 h 2371"/>
                <a:gd name="T68" fmla="*/ 353 w 1979"/>
                <a:gd name="T69" fmla="*/ 1483 h 2371"/>
                <a:gd name="T70" fmla="*/ 303 w 1979"/>
                <a:gd name="T71" fmla="*/ 1544 h 2371"/>
                <a:gd name="T72" fmla="*/ 238 w 1979"/>
                <a:gd name="T73" fmla="*/ 1579 h 2371"/>
                <a:gd name="T74" fmla="*/ 184 w 1979"/>
                <a:gd name="T75" fmla="*/ 1583 h 2371"/>
                <a:gd name="T76" fmla="*/ 130 w 1979"/>
                <a:gd name="T77" fmla="*/ 1565 h 2371"/>
                <a:gd name="T78" fmla="*/ 88 w 1979"/>
                <a:gd name="T79" fmla="*/ 1528 h 2371"/>
                <a:gd name="T80" fmla="*/ 63 w 1979"/>
                <a:gd name="T81" fmla="*/ 1489 h 2371"/>
                <a:gd name="T82" fmla="*/ 24 w 1979"/>
                <a:gd name="T83" fmla="*/ 1462 h 2371"/>
                <a:gd name="T84" fmla="*/ 0 w 1979"/>
                <a:gd name="T85" fmla="*/ 2371 h 2371"/>
                <a:gd name="T86" fmla="*/ 853 w 1979"/>
                <a:gd name="T87" fmla="*/ 2356 h 2371"/>
                <a:gd name="T88" fmla="*/ 836 w 1979"/>
                <a:gd name="T89" fmla="*/ 2322 h 2371"/>
                <a:gd name="T90" fmla="*/ 800 w 1979"/>
                <a:gd name="T91" fmla="*/ 2298 h 2371"/>
                <a:gd name="T92" fmla="*/ 758 w 1979"/>
                <a:gd name="T93" fmla="*/ 2257 h 2371"/>
                <a:gd name="T94" fmla="*/ 735 w 1979"/>
                <a:gd name="T95" fmla="*/ 2208 h 2371"/>
                <a:gd name="T96" fmla="*/ 734 w 1979"/>
                <a:gd name="T97" fmla="*/ 2157 h 2371"/>
                <a:gd name="T98" fmla="*/ 759 w 1979"/>
                <a:gd name="T99" fmla="*/ 2088 h 2371"/>
                <a:gd name="T100" fmla="*/ 816 w 1979"/>
                <a:gd name="T101" fmla="*/ 2035 h 2371"/>
                <a:gd name="T102" fmla="*/ 894 w 1979"/>
                <a:gd name="T103" fmla="*/ 2000 h 2371"/>
                <a:gd name="T104" fmla="*/ 961 w 1979"/>
                <a:gd name="T105" fmla="*/ 1993 h 2371"/>
                <a:gd name="T106" fmla="*/ 1051 w 1979"/>
                <a:gd name="T107" fmla="*/ 2006 h 2371"/>
                <a:gd name="T108" fmla="*/ 1124 w 1979"/>
                <a:gd name="T109" fmla="*/ 2046 h 2371"/>
                <a:gd name="T110" fmla="*/ 1173 w 1979"/>
                <a:gd name="T111" fmla="*/ 2105 h 2371"/>
                <a:gd name="T112" fmla="*/ 1191 w 1979"/>
                <a:gd name="T113" fmla="*/ 2177 h 2371"/>
                <a:gd name="T114" fmla="*/ 1184 w 1979"/>
                <a:gd name="T115" fmla="*/ 2221 h 2371"/>
                <a:gd name="T116" fmla="*/ 1158 w 1979"/>
                <a:gd name="T117" fmla="*/ 2266 h 2371"/>
                <a:gd name="T118" fmla="*/ 1111 w 1979"/>
                <a:gd name="T119" fmla="*/ 2305 h 2371"/>
                <a:gd name="T120" fmla="*/ 1079 w 1979"/>
                <a:gd name="T121" fmla="*/ 2329 h 2371"/>
                <a:gd name="T122" fmla="*/ 1072 w 1979"/>
                <a:gd name="T123" fmla="*/ 2363 h 2371"/>
                <a:gd name="T124" fmla="*/ 1100 w 1979"/>
                <a:gd name="T125" fmla="*/ 392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9" h="2371">
                  <a:moveTo>
                    <a:pt x="1100" y="392"/>
                  </a:moveTo>
                  <a:lnTo>
                    <a:pt x="1100" y="392"/>
                  </a:lnTo>
                  <a:lnTo>
                    <a:pt x="1093" y="389"/>
                  </a:lnTo>
                  <a:lnTo>
                    <a:pt x="1085" y="386"/>
                  </a:lnTo>
                  <a:lnTo>
                    <a:pt x="1081" y="383"/>
                  </a:lnTo>
                  <a:lnTo>
                    <a:pt x="1076" y="378"/>
                  </a:lnTo>
                  <a:lnTo>
                    <a:pt x="1073" y="374"/>
                  </a:lnTo>
                  <a:lnTo>
                    <a:pt x="1070" y="368"/>
                  </a:lnTo>
                  <a:lnTo>
                    <a:pt x="1070" y="363"/>
                  </a:lnTo>
                  <a:lnTo>
                    <a:pt x="1070" y="357"/>
                  </a:lnTo>
                  <a:lnTo>
                    <a:pt x="1072" y="351"/>
                  </a:lnTo>
                  <a:lnTo>
                    <a:pt x="1073" y="345"/>
                  </a:lnTo>
                  <a:lnTo>
                    <a:pt x="1078" y="339"/>
                  </a:lnTo>
                  <a:lnTo>
                    <a:pt x="1082" y="333"/>
                  </a:lnTo>
                  <a:lnTo>
                    <a:pt x="1087" y="329"/>
                  </a:lnTo>
                  <a:lnTo>
                    <a:pt x="1094" y="323"/>
                  </a:lnTo>
                  <a:lnTo>
                    <a:pt x="1102" y="317"/>
                  </a:lnTo>
                  <a:lnTo>
                    <a:pt x="1111" y="312"/>
                  </a:lnTo>
                  <a:lnTo>
                    <a:pt x="1111" y="312"/>
                  </a:lnTo>
                  <a:lnTo>
                    <a:pt x="1124" y="305"/>
                  </a:lnTo>
                  <a:lnTo>
                    <a:pt x="1136" y="296"/>
                  </a:lnTo>
                  <a:lnTo>
                    <a:pt x="1151" y="283"/>
                  </a:lnTo>
                  <a:lnTo>
                    <a:pt x="1158" y="274"/>
                  </a:lnTo>
                  <a:lnTo>
                    <a:pt x="1166" y="265"/>
                  </a:lnTo>
                  <a:lnTo>
                    <a:pt x="1173" y="254"/>
                  </a:lnTo>
                  <a:lnTo>
                    <a:pt x="1179" y="242"/>
                  </a:lnTo>
                  <a:lnTo>
                    <a:pt x="1184" y="229"/>
                  </a:lnTo>
                  <a:lnTo>
                    <a:pt x="1188" y="215"/>
                  </a:lnTo>
                  <a:lnTo>
                    <a:pt x="1190" y="200"/>
                  </a:lnTo>
                  <a:lnTo>
                    <a:pt x="1191" y="184"/>
                  </a:lnTo>
                  <a:lnTo>
                    <a:pt x="1191" y="184"/>
                  </a:lnTo>
                  <a:lnTo>
                    <a:pt x="1190" y="164"/>
                  </a:lnTo>
                  <a:lnTo>
                    <a:pt x="1187" y="147"/>
                  </a:lnTo>
                  <a:lnTo>
                    <a:pt x="1181" y="129"/>
                  </a:lnTo>
                  <a:lnTo>
                    <a:pt x="1173" y="112"/>
                  </a:lnTo>
                  <a:lnTo>
                    <a:pt x="1163" y="96"/>
                  </a:lnTo>
                  <a:lnTo>
                    <a:pt x="1152" y="81"/>
                  </a:lnTo>
                  <a:lnTo>
                    <a:pt x="1139" y="66"/>
                  </a:lnTo>
                  <a:lnTo>
                    <a:pt x="1124" y="54"/>
                  </a:lnTo>
                  <a:lnTo>
                    <a:pt x="1108" y="42"/>
                  </a:lnTo>
                  <a:lnTo>
                    <a:pt x="1090" y="31"/>
                  </a:lnTo>
                  <a:lnTo>
                    <a:pt x="1072" y="21"/>
                  </a:lnTo>
                  <a:lnTo>
                    <a:pt x="1051" y="13"/>
                  </a:lnTo>
                  <a:lnTo>
                    <a:pt x="1030" y="7"/>
                  </a:lnTo>
                  <a:lnTo>
                    <a:pt x="1007" y="3"/>
                  </a:lnTo>
                  <a:lnTo>
                    <a:pt x="985" y="0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39" y="0"/>
                  </a:lnTo>
                  <a:lnTo>
                    <a:pt x="916" y="3"/>
                  </a:lnTo>
                  <a:lnTo>
                    <a:pt x="894" y="7"/>
                  </a:lnTo>
                  <a:lnTo>
                    <a:pt x="873" y="13"/>
                  </a:lnTo>
                  <a:lnTo>
                    <a:pt x="852" y="21"/>
                  </a:lnTo>
                  <a:lnTo>
                    <a:pt x="834" y="31"/>
                  </a:lnTo>
                  <a:lnTo>
                    <a:pt x="816" y="42"/>
                  </a:lnTo>
                  <a:lnTo>
                    <a:pt x="800" y="54"/>
                  </a:lnTo>
                  <a:lnTo>
                    <a:pt x="785" y="66"/>
                  </a:lnTo>
                  <a:lnTo>
                    <a:pt x="771" y="81"/>
                  </a:lnTo>
                  <a:lnTo>
                    <a:pt x="761" y="96"/>
                  </a:lnTo>
                  <a:lnTo>
                    <a:pt x="750" y="112"/>
                  </a:lnTo>
                  <a:lnTo>
                    <a:pt x="743" y="129"/>
                  </a:lnTo>
                  <a:lnTo>
                    <a:pt x="737" y="147"/>
                  </a:lnTo>
                  <a:lnTo>
                    <a:pt x="734" y="164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4" y="200"/>
                  </a:lnTo>
                  <a:lnTo>
                    <a:pt x="735" y="215"/>
                  </a:lnTo>
                  <a:lnTo>
                    <a:pt x="740" y="229"/>
                  </a:lnTo>
                  <a:lnTo>
                    <a:pt x="744" y="242"/>
                  </a:lnTo>
                  <a:lnTo>
                    <a:pt x="752" y="254"/>
                  </a:lnTo>
                  <a:lnTo>
                    <a:pt x="758" y="265"/>
                  </a:lnTo>
                  <a:lnTo>
                    <a:pt x="765" y="274"/>
                  </a:lnTo>
                  <a:lnTo>
                    <a:pt x="773" y="283"/>
                  </a:lnTo>
                  <a:lnTo>
                    <a:pt x="788" y="296"/>
                  </a:lnTo>
                  <a:lnTo>
                    <a:pt x="800" y="305"/>
                  </a:lnTo>
                  <a:lnTo>
                    <a:pt x="813" y="312"/>
                  </a:lnTo>
                  <a:lnTo>
                    <a:pt x="813" y="312"/>
                  </a:lnTo>
                  <a:lnTo>
                    <a:pt x="822" y="317"/>
                  </a:lnTo>
                  <a:lnTo>
                    <a:pt x="830" y="323"/>
                  </a:lnTo>
                  <a:lnTo>
                    <a:pt x="837" y="329"/>
                  </a:lnTo>
                  <a:lnTo>
                    <a:pt x="843" y="333"/>
                  </a:lnTo>
                  <a:lnTo>
                    <a:pt x="847" y="339"/>
                  </a:lnTo>
                  <a:lnTo>
                    <a:pt x="850" y="345"/>
                  </a:lnTo>
                  <a:lnTo>
                    <a:pt x="852" y="351"/>
                  </a:lnTo>
                  <a:lnTo>
                    <a:pt x="853" y="357"/>
                  </a:lnTo>
                  <a:lnTo>
                    <a:pt x="853" y="363"/>
                  </a:lnTo>
                  <a:lnTo>
                    <a:pt x="853" y="368"/>
                  </a:lnTo>
                  <a:lnTo>
                    <a:pt x="850" y="374"/>
                  </a:lnTo>
                  <a:lnTo>
                    <a:pt x="847" y="378"/>
                  </a:lnTo>
                  <a:lnTo>
                    <a:pt x="843" y="383"/>
                  </a:lnTo>
                  <a:lnTo>
                    <a:pt x="839" y="386"/>
                  </a:lnTo>
                  <a:lnTo>
                    <a:pt x="831" y="389"/>
                  </a:lnTo>
                  <a:lnTo>
                    <a:pt x="824" y="392"/>
                  </a:lnTo>
                  <a:lnTo>
                    <a:pt x="0" y="392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6" y="1241"/>
                  </a:lnTo>
                  <a:lnTo>
                    <a:pt x="15" y="1245"/>
                  </a:lnTo>
                  <a:lnTo>
                    <a:pt x="24" y="1245"/>
                  </a:lnTo>
                  <a:lnTo>
                    <a:pt x="33" y="1244"/>
                  </a:lnTo>
                  <a:lnTo>
                    <a:pt x="43" y="1239"/>
                  </a:lnTo>
                  <a:lnTo>
                    <a:pt x="54" y="1230"/>
                  </a:lnTo>
                  <a:lnTo>
                    <a:pt x="63" y="1220"/>
                  </a:lnTo>
                  <a:lnTo>
                    <a:pt x="70" y="1205"/>
                  </a:lnTo>
                  <a:lnTo>
                    <a:pt x="70" y="1205"/>
                  </a:lnTo>
                  <a:lnTo>
                    <a:pt x="78" y="1193"/>
                  </a:lnTo>
                  <a:lnTo>
                    <a:pt x="88" y="1179"/>
                  </a:lnTo>
                  <a:lnTo>
                    <a:pt x="102" y="1165"/>
                  </a:lnTo>
                  <a:lnTo>
                    <a:pt x="109" y="1157"/>
                  </a:lnTo>
                  <a:lnTo>
                    <a:pt x="120" y="1150"/>
                  </a:lnTo>
                  <a:lnTo>
                    <a:pt x="130" y="1144"/>
                  </a:lnTo>
                  <a:lnTo>
                    <a:pt x="142" y="1138"/>
                  </a:lnTo>
                  <a:lnTo>
                    <a:pt x="154" y="1132"/>
                  </a:lnTo>
                  <a:lnTo>
                    <a:pt x="169" y="1129"/>
                  </a:lnTo>
                  <a:lnTo>
                    <a:pt x="184" y="1126"/>
                  </a:lnTo>
                  <a:lnTo>
                    <a:pt x="200" y="1124"/>
                  </a:lnTo>
                  <a:lnTo>
                    <a:pt x="200" y="1124"/>
                  </a:lnTo>
                  <a:lnTo>
                    <a:pt x="218" y="1126"/>
                  </a:lnTo>
                  <a:lnTo>
                    <a:pt x="238" y="1129"/>
                  </a:lnTo>
                  <a:lnTo>
                    <a:pt x="254" y="1135"/>
                  </a:lnTo>
                  <a:lnTo>
                    <a:pt x="272" y="1142"/>
                  </a:lnTo>
                  <a:lnTo>
                    <a:pt x="287" y="1153"/>
                  </a:lnTo>
                  <a:lnTo>
                    <a:pt x="303" y="1163"/>
                  </a:lnTo>
                  <a:lnTo>
                    <a:pt x="317" y="1176"/>
                  </a:lnTo>
                  <a:lnTo>
                    <a:pt x="330" y="1191"/>
                  </a:lnTo>
                  <a:lnTo>
                    <a:pt x="342" y="1208"/>
                  </a:lnTo>
                  <a:lnTo>
                    <a:pt x="353" y="1226"/>
                  </a:lnTo>
                  <a:lnTo>
                    <a:pt x="362" y="1245"/>
                  </a:lnTo>
                  <a:lnTo>
                    <a:pt x="369" y="1265"/>
                  </a:lnTo>
                  <a:lnTo>
                    <a:pt x="375" y="1286"/>
                  </a:lnTo>
                  <a:lnTo>
                    <a:pt x="380" y="1308"/>
                  </a:lnTo>
                  <a:lnTo>
                    <a:pt x="383" y="1330"/>
                  </a:lnTo>
                  <a:lnTo>
                    <a:pt x="384" y="1354"/>
                  </a:lnTo>
                  <a:lnTo>
                    <a:pt x="384" y="1354"/>
                  </a:lnTo>
                  <a:lnTo>
                    <a:pt x="383" y="1377"/>
                  </a:lnTo>
                  <a:lnTo>
                    <a:pt x="380" y="1401"/>
                  </a:lnTo>
                  <a:lnTo>
                    <a:pt x="375" y="1422"/>
                  </a:lnTo>
                  <a:lnTo>
                    <a:pt x="369" y="1443"/>
                  </a:lnTo>
                  <a:lnTo>
                    <a:pt x="362" y="1463"/>
                  </a:lnTo>
                  <a:lnTo>
                    <a:pt x="353" y="1483"/>
                  </a:lnTo>
                  <a:lnTo>
                    <a:pt x="342" y="1499"/>
                  </a:lnTo>
                  <a:lnTo>
                    <a:pt x="330" y="1516"/>
                  </a:lnTo>
                  <a:lnTo>
                    <a:pt x="317" y="1531"/>
                  </a:lnTo>
                  <a:lnTo>
                    <a:pt x="303" y="1544"/>
                  </a:lnTo>
                  <a:lnTo>
                    <a:pt x="287" y="1556"/>
                  </a:lnTo>
                  <a:lnTo>
                    <a:pt x="272" y="1565"/>
                  </a:lnTo>
                  <a:lnTo>
                    <a:pt x="254" y="1573"/>
                  </a:lnTo>
                  <a:lnTo>
                    <a:pt x="238" y="1579"/>
                  </a:lnTo>
                  <a:lnTo>
                    <a:pt x="218" y="1582"/>
                  </a:lnTo>
                  <a:lnTo>
                    <a:pt x="200" y="1583"/>
                  </a:lnTo>
                  <a:lnTo>
                    <a:pt x="200" y="1583"/>
                  </a:lnTo>
                  <a:lnTo>
                    <a:pt x="184" y="1583"/>
                  </a:lnTo>
                  <a:lnTo>
                    <a:pt x="169" y="1580"/>
                  </a:lnTo>
                  <a:lnTo>
                    <a:pt x="154" y="1576"/>
                  </a:lnTo>
                  <a:lnTo>
                    <a:pt x="142" y="1571"/>
                  </a:lnTo>
                  <a:lnTo>
                    <a:pt x="130" y="1565"/>
                  </a:lnTo>
                  <a:lnTo>
                    <a:pt x="120" y="1558"/>
                  </a:lnTo>
                  <a:lnTo>
                    <a:pt x="109" y="1550"/>
                  </a:lnTo>
                  <a:lnTo>
                    <a:pt x="102" y="1543"/>
                  </a:lnTo>
                  <a:lnTo>
                    <a:pt x="88" y="1528"/>
                  </a:lnTo>
                  <a:lnTo>
                    <a:pt x="78" y="1516"/>
                  </a:lnTo>
                  <a:lnTo>
                    <a:pt x="70" y="1502"/>
                  </a:lnTo>
                  <a:lnTo>
                    <a:pt x="70" y="1502"/>
                  </a:lnTo>
                  <a:lnTo>
                    <a:pt x="63" y="1489"/>
                  </a:lnTo>
                  <a:lnTo>
                    <a:pt x="54" y="1477"/>
                  </a:lnTo>
                  <a:lnTo>
                    <a:pt x="43" y="1469"/>
                  </a:lnTo>
                  <a:lnTo>
                    <a:pt x="33" y="1463"/>
                  </a:lnTo>
                  <a:lnTo>
                    <a:pt x="24" y="1462"/>
                  </a:lnTo>
                  <a:lnTo>
                    <a:pt x="15" y="1463"/>
                  </a:lnTo>
                  <a:lnTo>
                    <a:pt x="6" y="1468"/>
                  </a:lnTo>
                  <a:lnTo>
                    <a:pt x="0" y="1474"/>
                  </a:lnTo>
                  <a:lnTo>
                    <a:pt x="0" y="2371"/>
                  </a:lnTo>
                  <a:lnTo>
                    <a:pt x="847" y="2371"/>
                  </a:lnTo>
                  <a:lnTo>
                    <a:pt x="847" y="2371"/>
                  </a:lnTo>
                  <a:lnTo>
                    <a:pt x="852" y="2363"/>
                  </a:lnTo>
                  <a:lnTo>
                    <a:pt x="853" y="2356"/>
                  </a:lnTo>
                  <a:lnTo>
                    <a:pt x="853" y="2347"/>
                  </a:lnTo>
                  <a:lnTo>
                    <a:pt x="850" y="2338"/>
                  </a:lnTo>
                  <a:lnTo>
                    <a:pt x="844" y="2329"/>
                  </a:lnTo>
                  <a:lnTo>
                    <a:pt x="836" y="2322"/>
                  </a:lnTo>
                  <a:lnTo>
                    <a:pt x="825" y="2313"/>
                  </a:lnTo>
                  <a:lnTo>
                    <a:pt x="813" y="2305"/>
                  </a:lnTo>
                  <a:lnTo>
                    <a:pt x="813" y="2305"/>
                  </a:lnTo>
                  <a:lnTo>
                    <a:pt x="800" y="2298"/>
                  </a:lnTo>
                  <a:lnTo>
                    <a:pt x="788" y="2289"/>
                  </a:lnTo>
                  <a:lnTo>
                    <a:pt x="773" y="2275"/>
                  </a:lnTo>
                  <a:lnTo>
                    <a:pt x="765" y="2266"/>
                  </a:lnTo>
                  <a:lnTo>
                    <a:pt x="758" y="2257"/>
                  </a:lnTo>
                  <a:lnTo>
                    <a:pt x="750" y="2247"/>
                  </a:lnTo>
                  <a:lnTo>
                    <a:pt x="744" y="2235"/>
                  </a:lnTo>
                  <a:lnTo>
                    <a:pt x="740" y="2221"/>
                  </a:lnTo>
                  <a:lnTo>
                    <a:pt x="735" y="2208"/>
                  </a:lnTo>
                  <a:lnTo>
                    <a:pt x="732" y="2193"/>
                  </a:lnTo>
                  <a:lnTo>
                    <a:pt x="732" y="2177"/>
                  </a:lnTo>
                  <a:lnTo>
                    <a:pt x="732" y="2177"/>
                  </a:lnTo>
                  <a:lnTo>
                    <a:pt x="734" y="2157"/>
                  </a:lnTo>
                  <a:lnTo>
                    <a:pt x="737" y="2139"/>
                  </a:lnTo>
                  <a:lnTo>
                    <a:pt x="743" y="2121"/>
                  </a:lnTo>
                  <a:lnTo>
                    <a:pt x="750" y="2105"/>
                  </a:lnTo>
                  <a:lnTo>
                    <a:pt x="759" y="2088"/>
                  </a:lnTo>
                  <a:lnTo>
                    <a:pt x="771" y="2073"/>
                  </a:lnTo>
                  <a:lnTo>
                    <a:pt x="785" y="2060"/>
                  </a:lnTo>
                  <a:lnTo>
                    <a:pt x="800" y="2046"/>
                  </a:lnTo>
                  <a:lnTo>
                    <a:pt x="816" y="2035"/>
                  </a:lnTo>
                  <a:lnTo>
                    <a:pt x="833" y="2024"/>
                  </a:lnTo>
                  <a:lnTo>
                    <a:pt x="852" y="2015"/>
                  </a:lnTo>
                  <a:lnTo>
                    <a:pt x="873" y="2006"/>
                  </a:lnTo>
                  <a:lnTo>
                    <a:pt x="894" y="2000"/>
                  </a:lnTo>
                  <a:lnTo>
                    <a:pt x="915" y="1996"/>
                  </a:lnTo>
                  <a:lnTo>
                    <a:pt x="939" y="1993"/>
                  </a:lnTo>
                  <a:lnTo>
                    <a:pt x="961" y="1993"/>
                  </a:lnTo>
                  <a:lnTo>
                    <a:pt x="961" y="1993"/>
                  </a:lnTo>
                  <a:lnTo>
                    <a:pt x="985" y="1993"/>
                  </a:lnTo>
                  <a:lnTo>
                    <a:pt x="1007" y="1996"/>
                  </a:lnTo>
                  <a:lnTo>
                    <a:pt x="1030" y="2000"/>
                  </a:lnTo>
                  <a:lnTo>
                    <a:pt x="1051" y="2006"/>
                  </a:lnTo>
                  <a:lnTo>
                    <a:pt x="1070" y="2015"/>
                  </a:lnTo>
                  <a:lnTo>
                    <a:pt x="1090" y="2024"/>
                  </a:lnTo>
                  <a:lnTo>
                    <a:pt x="1108" y="2035"/>
                  </a:lnTo>
                  <a:lnTo>
                    <a:pt x="1124" y="2046"/>
                  </a:lnTo>
                  <a:lnTo>
                    <a:pt x="1139" y="2060"/>
                  </a:lnTo>
                  <a:lnTo>
                    <a:pt x="1152" y="2073"/>
                  </a:lnTo>
                  <a:lnTo>
                    <a:pt x="1163" y="2088"/>
                  </a:lnTo>
                  <a:lnTo>
                    <a:pt x="1173" y="2105"/>
                  </a:lnTo>
                  <a:lnTo>
                    <a:pt x="1181" y="2121"/>
                  </a:lnTo>
                  <a:lnTo>
                    <a:pt x="1187" y="2139"/>
                  </a:lnTo>
                  <a:lnTo>
                    <a:pt x="1190" y="2157"/>
                  </a:lnTo>
                  <a:lnTo>
                    <a:pt x="1191" y="2177"/>
                  </a:lnTo>
                  <a:lnTo>
                    <a:pt x="1191" y="2177"/>
                  </a:lnTo>
                  <a:lnTo>
                    <a:pt x="1190" y="2193"/>
                  </a:lnTo>
                  <a:lnTo>
                    <a:pt x="1187" y="2208"/>
                  </a:lnTo>
                  <a:lnTo>
                    <a:pt x="1184" y="2221"/>
                  </a:lnTo>
                  <a:lnTo>
                    <a:pt x="1178" y="2235"/>
                  </a:lnTo>
                  <a:lnTo>
                    <a:pt x="1172" y="2247"/>
                  </a:lnTo>
                  <a:lnTo>
                    <a:pt x="1166" y="2257"/>
                  </a:lnTo>
                  <a:lnTo>
                    <a:pt x="1158" y="2266"/>
                  </a:lnTo>
                  <a:lnTo>
                    <a:pt x="1151" y="2275"/>
                  </a:lnTo>
                  <a:lnTo>
                    <a:pt x="1136" y="2289"/>
                  </a:lnTo>
                  <a:lnTo>
                    <a:pt x="1123" y="2298"/>
                  </a:lnTo>
                  <a:lnTo>
                    <a:pt x="1111" y="2305"/>
                  </a:lnTo>
                  <a:lnTo>
                    <a:pt x="1111" y="2305"/>
                  </a:lnTo>
                  <a:lnTo>
                    <a:pt x="1097" y="2313"/>
                  </a:lnTo>
                  <a:lnTo>
                    <a:pt x="1087" y="2322"/>
                  </a:lnTo>
                  <a:lnTo>
                    <a:pt x="1079" y="2329"/>
                  </a:lnTo>
                  <a:lnTo>
                    <a:pt x="1073" y="2338"/>
                  </a:lnTo>
                  <a:lnTo>
                    <a:pt x="1070" y="2347"/>
                  </a:lnTo>
                  <a:lnTo>
                    <a:pt x="1070" y="2356"/>
                  </a:lnTo>
                  <a:lnTo>
                    <a:pt x="1072" y="2363"/>
                  </a:lnTo>
                  <a:lnTo>
                    <a:pt x="1076" y="2371"/>
                  </a:lnTo>
                  <a:lnTo>
                    <a:pt x="1979" y="2371"/>
                  </a:lnTo>
                  <a:lnTo>
                    <a:pt x="1979" y="392"/>
                  </a:lnTo>
                  <a:lnTo>
                    <a:pt x="1100" y="392"/>
                  </a:lnTo>
                  <a:close/>
                </a:path>
              </a:pathLst>
            </a:custGeom>
            <a:solidFill>
              <a:srgbClr val="BADCA2"/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lIns="288000" tIns="288000" anchor="ctr"/>
            <a:lstStyle/>
            <a:p>
              <a:pPr lvl="0" algn="ctr"/>
              <a:r>
                <a:rPr lang="en-GB" sz="1600" dirty="0"/>
                <a:t>HPC, AI, </a:t>
              </a:r>
            </a:p>
            <a:p>
              <a:pPr lvl="0" algn="ctr"/>
              <a:r>
                <a:rPr lang="en-GB" sz="1600" dirty="0"/>
                <a:t>Data Science &amp; Modelling</a:t>
              </a: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F6FF7D1-0BE9-A0EA-C617-DD6988CB8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226" y="4371975"/>
              <a:ext cx="1884363" cy="1884362"/>
            </a:xfrm>
            <a:custGeom>
              <a:avLst/>
              <a:gdLst>
                <a:gd name="T0" fmla="*/ 2145 w 2376"/>
                <a:gd name="T1" fmla="*/ 1136 h 2374"/>
                <a:gd name="T2" fmla="*/ 2092 w 2376"/>
                <a:gd name="T3" fmla="*/ 1169 h 2374"/>
                <a:gd name="T4" fmla="*/ 2056 w 2376"/>
                <a:gd name="T5" fmla="*/ 1218 h 2374"/>
                <a:gd name="T6" fmla="*/ 2023 w 2376"/>
                <a:gd name="T7" fmla="*/ 1248 h 2374"/>
                <a:gd name="T8" fmla="*/ 1993 w 2376"/>
                <a:gd name="T9" fmla="*/ 1241 h 2374"/>
                <a:gd name="T10" fmla="*/ 1979 w 2376"/>
                <a:gd name="T11" fmla="*/ 1198 h 2374"/>
                <a:gd name="T12" fmla="*/ 1102 w 2376"/>
                <a:gd name="T13" fmla="*/ 393 h 2374"/>
                <a:gd name="T14" fmla="*/ 1072 w 2376"/>
                <a:gd name="T15" fmla="*/ 371 h 2374"/>
                <a:gd name="T16" fmla="*/ 1080 w 2376"/>
                <a:gd name="T17" fmla="*/ 338 h 2374"/>
                <a:gd name="T18" fmla="*/ 1113 w 2376"/>
                <a:gd name="T19" fmla="*/ 314 h 2374"/>
                <a:gd name="T20" fmla="*/ 1168 w 2376"/>
                <a:gd name="T21" fmla="*/ 265 h 2374"/>
                <a:gd name="T22" fmla="*/ 1192 w 2376"/>
                <a:gd name="T23" fmla="*/ 200 h 2374"/>
                <a:gd name="T24" fmla="*/ 1183 w 2376"/>
                <a:gd name="T25" fmla="*/ 130 h 2374"/>
                <a:gd name="T26" fmla="*/ 1126 w 2376"/>
                <a:gd name="T27" fmla="*/ 54 h 2374"/>
                <a:gd name="T28" fmla="*/ 1032 w 2376"/>
                <a:gd name="T29" fmla="*/ 9 h 2374"/>
                <a:gd name="T30" fmla="*/ 939 w 2376"/>
                <a:gd name="T31" fmla="*/ 2 h 2374"/>
                <a:gd name="T32" fmla="*/ 835 w 2376"/>
                <a:gd name="T33" fmla="*/ 32 h 2374"/>
                <a:gd name="T34" fmla="*/ 761 w 2376"/>
                <a:gd name="T35" fmla="*/ 97 h 2374"/>
                <a:gd name="T36" fmla="*/ 734 w 2376"/>
                <a:gd name="T37" fmla="*/ 184 h 2374"/>
                <a:gd name="T38" fmla="*/ 746 w 2376"/>
                <a:gd name="T39" fmla="*/ 242 h 2374"/>
                <a:gd name="T40" fmla="*/ 788 w 2376"/>
                <a:gd name="T41" fmla="*/ 296 h 2374"/>
                <a:gd name="T42" fmla="*/ 833 w 2376"/>
                <a:gd name="T43" fmla="*/ 326 h 2374"/>
                <a:gd name="T44" fmla="*/ 855 w 2376"/>
                <a:gd name="T45" fmla="*/ 359 h 2374"/>
                <a:gd name="T46" fmla="*/ 840 w 2376"/>
                <a:gd name="T47" fmla="*/ 386 h 2374"/>
                <a:gd name="T48" fmla="*/ 0 w 2376"/>
                <a:gd name="T49" fmla="*/ 395 h 2374"/>
                <a:gd name="T50" fmla="*/ 24 w 2376"/>
                <a:gd name="T51" fmla="*/ 1250 h 2374"/>
                <a:gd name="T52" fmla="*/ 72 w 2376"/>
                <a:gd name="T53" fmla="*/ 1208 h 2374"/>
                <a:gd name="T54" fmla="*/ 111 w 2376"/>
                <a:gd name="T55" fmla="*/ 1160 h 2374"/>
                <a:gd name="T56" fmla="*/ 169 w 2376"/>
                <a:gd name="T57" fmla="*/ 1132 h 2374"/>
                <a:gd name="T58" fmla="*/ 238 w 2376"/>
                <a:gd name="T59" fmla="*/ 1133 h 2374"/>
                <a:gd name="T60" fmla="*/ 319 w 2376"/>
                <a:gd name="T61" fmla="*/ 1181 h 2374"/>
                <a:gd name="T62" fmla="*/ 371 w 2376"/>
                <a:gd name="T63" fmla="*/ 1268 h 2374"/>
                <a:gd name="T64" fmla="*/ 386 w 2376"/>
                <a:gd name="T65" fmla="*/ 1358 h 2374"/>
                <a:gd name="T66" fmla="*/ 364 w 2376"/>
                <a:gd name="T67" fmla="*/ 1467 h 2374"/>
                <a:gd name="T68" fmla="*/ 304 w 2376"/>
                <a:gd name="T69" fmla="*/ 1547 h 2374"/>
                <a:gd name="T70" fmla="*/ 220 w 2376"/>
                <a:gd name="T71" fmla="*/ 1586 h 2374"/>
                <a:gd name="T72" fmla="*/ 156 w 2376"/>
                <a:gd name="T73" fmla="*/ 1579 h 2374"/>
                <a:gd name="T74" fmla="*/ 102 w 2376"/>
                <a:gd name="T75" fmla="*/ 1547 h 2374"/>
                <a:gd name="T76" fmla="*/ 63 w 2376"/>
                <a:gd name="T77" fmla="*/ 1492 h 2374"/>
                <a:gd name="T78" fmla="*/ 15 w 2376"/>
                <a:gd name="T79" fmla="*/ 1467 h 2374"/>
                <a:gd name="T80" fmla="*/ 1979 w 2376"/>
                <a:gd name="T81" fmla="*/ 1519 h 2374"/>
                <a:gd name="T82" fmla="*/ 1988 w 2376"/>
                <a:gd name="T83" fmla="*/ 1482 h 2374"/>
                <a:gd name="T84" fmla="*/ 2017 w 2376"/>
                <a:gd name="T85" fmla="*/ 1467 h 2374"/>
                <a:gd name="T86" fmla="*/ 2050 w 2376"/>
                <a:gd name="T87" fmla="*/ 1488 h 2374"/>
                <a:gd name="T88" fmla="*/ 2078 w 2376"/>
                <a:gd name="T89" fmla="*/ 1532 h 2374"/>
                <a:gd name="T90" fmla="*/ 2132 w 2376"/>
                <a:gd name="T91" fmla="*/ 1574 h 2374"/>
                <a:gd name="T92" fmla="*/ 2190 w 2376"/>
                <a:gd name="T93" fmla="*/ 1588 h 2374"/>
                <a:gd name="T94" fmla="*/ 2278 w 2376"/>
                <a:gd name="T95" fmla="*/ 1559 h 2374"/>
                <a:gd name="T96" fmla="*/ 2344 w 2376"/>
                <a:gd name="T97" fmla="*/ 1486 h 2374"/>
                <a:gd name="T98" fmla="*/ 2374 w 2376"/>
                <a:gd name="T99" fmla="*/ 1381 h 2374"/>
                <a:gd name="T100" fmla="*/ 2367 w 2376"/>
                <a:gd name="T101" fmla="*/ 1290 h 2374"/>
                <a:gd name="T102" fmla="*/ 2322 w 2376"/>
                <a:gd name="T103" fmla="*/ 1196 h 2374"/>
                <a:gd name="T104" fmla="*/ 2246 w 2376"/>
                <a:gd name="T105" fmla="*/ 1139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6" h="2374">
                  <a:moveTo>
                    <a:pt x="2190" y="1129"/>
                  </a:moveTo>
                  <a:lnTo>
                    <a:pt x="2190" y="1129"/>
                  </a:lnTo>
                  <a:lnTo>
                    <a:pt x="2174" y="1129"/>
                  </a:lnTo>
                  <a:lnTo>
                    <a:pt x="2159" y="1132"/>
                  </a:lnTo>
                  <a:lnTo>
                    <a:pt x="2145" y="1136"/>
                  </a:lnTo>
                  <a:lnTo>
                    <a:pt x="2132" y="1141"/>
                  </a:lnTo>
                  <a:lnTo>
                    <a:pt x="2121" y="1147"/>
                  </a:lnTo>
                  <a:lnTo>
                    <a:pt x="2110" y="1154"/>
                  </a:lnTo>
                  <a:lnTo>
                    <a:pt x="2101" y="1162"/>
                  </a:lnTo>
                  <a:lnTo>
                    <a:pt x="2092" y="1169"/>
                  </a:lnTo>
                  <a:lnTo>
                    <a:pt x="2078" y="1184"/>
                  </a:lnTo>
                  <a:lnTo>
                    <a:pt x="2069" y="1196"/>
                  </a:lnTo>
                  <a:lnTo>
                    <a:pt x="2062" y="1210"/>
                  </a:lnTo>
                  <a:lnTo>
                    <a:pt x="2062" y="1210"/>
                  </a:lnTo>
                  <a:lnTo>
                    <a:pt x="2056" y="1218"/>
                  </a:lnTo>
                  <a:lnTo>
                    <a:pt x="2050" y="1227"/>
                  </a:lnTo>
                  <a:lnTo>
                    <a:pt x="2044" y="1235"/>
                  </a:lnTo>
                  <a:lnTo>
                    <a:pt x="2036" y="1241"/>
                  </a:lnTo>
                  <a:lnTo>
                    <a:pt x="2030" y="1245"/>
                  </a:lnTo>
                  <a:lnTo>
                    <a:pt x="2023" y="1248"/>
                  </a:lnTo>
                  <a:lnTo>
                    <a:pt x="2017" y="1250"/>
                  </a:lnTo>
                  <a:lnTo>
                    <a:pt x="2009" y="1250"/>
                  </a:lnTo>
                  <a:lnTo>
                    <a:pt x="2003" y="1248"/>
                  </a:lnTo>
                  <a:lnTo>
                    <a:pt x="1999" y="1245"/>
                  </a:lnTo>
                  <a:lnTo>
                    <a:pt x="1993" y="1241"/>
                  </a:lnTo>
                  <a:lnTo>
                    <a:pt x="1988" y="1235"/>
                  </a:lnTo>
                  <a:lnTo>
                    <a:pt x="1985" y="1227"/>
                  </a:lnTo>
                  <a:lnTo>
                    <a:pt x="1982" y="1218"/>
                  </a:lnTo>
                  <a:lnTo>
                    <a:pt x="1981" y="1208"/>
                  </a:lnTo>
                  <a:lnTo>
                    <a:pt x="1979" y="1198"/>
                  </a:lnTo>
                  <a:lnTo>
                    <a:pt x="1979" y="395"/>
                  </a:lnTo>
                  <a:lnTo>
                    <a:pt x="1125" y="395"/>
                  </a:lnTo>
                  <a:lnTo>
                    <a:pt x="1125" y="395"/>
                  </a:lnTo>
                  <a:lnTo>
                    <a:pt x="1113" y="395"/>
                  </a:lnTo>
                  <a:lnTo>
                    <a:pt x="1102" y="393"/>
                  </a:lnTo>
                  <a:lnTo>
                    <a:pt x="1093" y="390"/>
                  </a:lnTo>
                  <a:lnTo>
                    <a:pt x="1086" y="386"/>
                  </a:lnTo>
                  <a:lnTo>
                    <a:pt x="1080" y="381"/>
                  </a:lnTo>
                  <a:lnTo>
                    <a:pt x="1075" y="377"/>
                  </a:lnTo>
                  <a:lnTo>
                    <a:pt x="1072" y="371"/>
                  </a:lnTo>
                  <a:lnTo>
                    <a:pt x="1071" y="365"/>
                  </a:lnTo>
                  <a:lnTo>
                    <a:pt x="1071" y="359"/>
                  </a:lnTo>
                  <a:lnTo>
                    <a:pt x="1072" y="351"/>
                  </a:lnTo>
                  <a:lnTo>
                    <a:pt x="1075" y="345"/>
                  </a:lnTo>
                  <a:lnTo>
                    <a:pt x="1080" y="338"/>
                  </a:lnTo>
                  <a:lnTo>
                    <a:pt x="1086" y="332"/>
                  </a:lnTo>
                  <a:lnTo>
                    <a:pt x="1093" y="326"/>
                  </a:lnTo>
                  <a:lnTo>
                    <a:pt x="1102" y="319"/>
                  </a:lnTo>
                  <a:lnTo>
                    <a:pt x="1113" y="314"/>
                  </a:lnTo>
                  <a:lnTo>
                    <a:pt x="1113" y="314"/>
                  </a:lnTo>
                  <a:lnTo>
                    <a:pt x="1125" y="307"/>
                  </a:lnTo>
                  <a:lnTo>
                    <a:pt x="1138" y="296"/>
                  </a:lnTo>
                  <a:lnTo>
                    <a:pt x="1153" y="283"/>
                  </a:lnTo>
                  <a:lnTo>
                    <a:pt x="1160" y="275"/>
                  </a:lnTo>
                  <a:lnTo>
                    <a:pt x="1168" y="265"/>
                  </a:lnTo>
                  <a:lnTo>
                    <a:pt x="1174" y="254"/>
                  </a:lnTo>
                  <a:lnTo>
                    <a:pt x="1180" y="242"/>
                  </a:lnTo>
                  <a:lnTo>
                    <a:pt x="1186" y="230"/>
                  </a:lnTo>
                  <a:lnTo>
                    <a:pt x="1189" y="215"/>
                  </a:lnTo>
                  <a:lnTo>
                    <a:pt x="1192" y="200"/>
                  </a:lnTo>
                  <a:lnTo>
                    <a:pt x="1193" y="184"/>
                  </a:lnTo>
                  <a:lnTo>
                    <a:pt x="1193" y="184"/>
                  </a:lnTo>
                  <a:lnTo>
                    <a:pt x="1192" y="166"/>
                  </a:lnTo>
                  <a:lnTo>
                    <a:pt x="1187" y="147"/>
                  </a:lnTo>
                  <a:lnTo>
                    <a:pt x="1183" y="130"/>
                  </a:lnTo>
                  <a:lnTo>
                    <a:pt x="1174" y="112"/>
                  </a:lnTo>
                  <a:lnTo>
                    <a:pt x="1165" y="97"/>
                  </a:lnTo>
                  <a:lnTo>
                    <a:pt x="1153" y="81"/>
                  </a:lnTo>
                  <a:lnTo>
                    <a:pt x="1141" y="67"/>
                  </a:lnTo>
                  <a:lnTo>
                    <a:pt x="1126" y="54"/>
                  </a:lnTo>
                  <a:lnTo>
                    <a:pt x="1110" y="42"/>
                  </a:lnTo>
                  <a:lnTo>
                    <a:pt x="1092" y="32"/>
                  </a:lnTo>
                  <a:lnTo>
                    <a:pt x="1072" y="23"/>
                  </a:lnTo>
                  <a:lnTo>
                    <a:pt x="1053" y="15"/>
                  </a:lnTo>
                  <a:lnTo>
                    <a:pt x="1032" y="9"/>
                  </a:lnTo>
                  <a:lnTo>
                    <a:pt x="1009" y="3"/>
                  </a:lnTo>
                  <a:lnTo>
                    <a:pt x="987" y="2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39" y="2"/>
                  </a:lnTo>
                  <a:lnTo>
                    <a:pt x="917" y="3"/>
                  </a:lnTo>
                  <a:lnTo>
                    <a:pt x="894" y="9"/>
                  </a:lnTo>
                  <a:lnTo>
                    <a:pt x="873" y="15"/>
                  </a:lnTo>
                  <a:lnTo>
                    <a:pt x="854" y="23"/>
                  </a:lnTo>
                  <a:lnTo>
                    <a:pt x="835" y="32"/>
                  </a:lnTo>
                  <a:lnTo>
                    <a:pt x="817" y="42"/>
                  </a:lnTo>
                  <a:lnTo>
                    <a:pt x="802" y="54"/>
                  </a:lnTo>
                  <a:lnTo>
                    <a:pt x="787" y="67"/>
                  </a:lnTo>
                  <a:lnTo>
                    <a:pt x="773" y="81"/>
                  </a:lnTo>
                  <a:lnTo>
                    <a:pt x="761" y="97"/>
                  </a:lnTo>
                  <a:lnTo>
                    <a:pt x="752" y="112"/>
                  </a:lnTo>
                  <a:lnTo>
                    <a:pt x="745" y="130"/>
                  </a:lnTo>
                  <a:lnTo>
                    <a:pt x="739" y="147"/>
                  </a:lnTo>
                  <a:lnTo>
                    <a:pt x="734" y="166"/>
                  </a:lnTo>
                  <a:lnTo>
                    <a:pt x="734" y="184"/>
                  </a:lnTo>
                  <a:lnTo>
                    <a:pt x="734" y="184"/>
                  </a:lnTo>
                  <a:lnTo>
                    <a:pt x="734" y="200"/>
                  </a:lnTo>
                  <a:lnTo>
                    <a:pt x="737" y="215"/>
                  </a:lnTo>
                  <a:lnTo>
                    <a:pt x="742" y="230"/>
                  </a:lnTo>
                  <a:lnTo>
                    <a:pt x="746" y="242"/>
                  </a:lnTo>
                  <a:lnTo>
                    <a:pt x="752" y="254"/>
                  </a:lnTo>
                  <a:lnTo>
                    <a:pt x="760" y="265"/>
                  </a:lnTo>
                  <a:lnTo>
                    <a:pt x="766" y="275"/>
                  </a:lnTo>
                  <a:lnTo>
                    <a:pt x="775" y="283"/>
                  </a:lnTo>
                  <a:lnTo>
                    <a:pt x="788" y="296"/>
                  </a:lnTo>
                  <a:lnTo>
                    <a:pt x="802" y="307"/>
                  </a:lnTo>
                  <a:lnTo>
                    <a:pt x="814" y="314"/>
                  </a:lnTo>
                  <a:lnTo>
                    <a:pt x="814" y="314"/>
                  </a:lnTo>
                  <a:lnTo>
                    <a:pt x="824" y="319"/>
                  </a:lnTo>
                  <a:lnTo>
                    <a:pt x="833" y="326"/>
                  </a:lnTo>
                  <a:lnTo>
                    <a:pt x="840" y="332"/>
                  </a:lnTo>
                  <a:lnTo>
                    <a:pt x="846" y="338"/>
                  </a:lnTo>
                  <a:lnTo>
                    <a:pt x="851" y="345"/>
                  </a:lnTo>
                  <a:lnTo>
                    <a:pt x="854" y="351"/>
                  </a:lnTo>
                  <a:lnTo>
                    <a:pt x="855" y="359"/>
                  </a:lnTo>
                  <a:lnTo>
                    <a:pt x="855" y="365"/>
                  </a:lnTo>
                  <a:lnTo>
                    <a:pt x="854" y="371"/>
                  </a:lnTo>
                  <a:lnTo>
                    <a:pt x="851" y="377"/>
                  </a:lnTo>
                  <a:lnTo>
                    <a:pt x="846" y="381"/>
                  </a:lnTo>
                  <a:lnTo>
                    <a:pt x="840" y="386"/>
                  </a:lnTo>
                  <a:lnTo>
                    <a:pt x="833" y="390"/>
                  </a:lnTo>
                  <a:lnTo>
                    <a:pt x="824" y="393"/>
                  </a:lnTo>
                  <a:lnTo>
                    <a:pt x="814" y="395"/>
                  </a:lnTo>
                  <a:lnTo>
                    <a:pt x="802" y="395"/>
                  </a:lnTo>
                  <a:lnTo>
                    <a:pt x="0" y="395"/>
                  </a:lnTo>
                  <a:lnTo>
                    <a:pt x="0" y="1236"/>
                  </a:lnTo>
                  <a:lnTo>
                    <a:pt x="0" y="1236"/>
                  </a:lnTo>
                  <a:lnTo>
                    <a:pt x="8" y="1244"/>
                  </a:lnTo>
                  <a:lnTo>
                    <a:pt x="15" y="1248"/>
                  </a:lnTo>
                  <a:lnTo>
                    <a:pt x="24" y="1250"/>
                  </a:lnTo>
                  <a:lnTo>
                    <a:pt x="35" y="1247"/>
                  </a:lnTo>
                  <a:lnTo>
                    <a:pt x="45" y="1242"/>
                  </a:lnTo>
                  <a:lnTo>
                    <a:pt x="54" y="1235"/>
                  </a:lnTo>
                  <a:lnTo>
                    <a:pt x="63" y="1223"/>
                  </a:lnTo>
                  <a:lnTo>
                    <a:pt x="72" y="1208"/>
                  </a:lnTo>
                  <a:lnTo>
                    <a:pt x="72" y="1208"/>
                  </a:lnTo>
                  <a:lnTo>
                    <a:pt x="80" y="1196"/>
                  </a:lnTo>
                  <a:lnTo>
                    <a:pt x="89" y="1183"/>
                  </a:lnTo>
                  <a:lnTo>
                    <a:pt x="102" y="1168"/>
                  </a:lnTo>
                  <a:lnTo>
                    <a:pt x="111" y="1160"/>
                  </a:lnTo>
                  <a:lnTo>
                    <a:pt x="120" y="1153"/>
                  </a:lnTo>
                  <a:lnTo>
                    <a:pt x="130" y="1147"/>
                  </a:lnTo>
                  <a:lnTo>
                    <a:pt x="142" y="1141"/>
                  </a:lnTo>
                  <a:lnTo>
                    <a:pt x="156" y="1135"/>
                  </a:lnTo>
                  <a:lnTo>
                    <a:pt x="169" y="1132"/>
                  </a:lnTo>
                  <a:lnTo>
                    <a:pt x="184" y="1129"/>
                  </a:lnTo>
                  <a:lnTo>
                    <a:pt x="201" y="1127"/>
                  </a:lnTo>
                  <a:lnTo>
                    <a:pt x="201" y="1127"/>
                  </a:lnTo>
                  <a:lnTo>
                    <a:pt x="220" y="1129"/>
                  </a:lnTo>
                  <a:lnTo>
                    <a:pt x="238" y="1133"/>
                  </a:lnTo>
                  <a:lnTo>
                    <a:pt x="256" y="1138"/>
                  </a:lnTo>
                  <a:lnTo>
                    <a:pt x="272" y="1147"/>
                  </a:lnTo>
                  <a:lnTo>
                    <a:pt x="289" y="1156"/>
                  </a:lnTo>
                  <a:lnTo>
                    <a:pt x="304" y="1168"/>
                  </a:lnTo>
                  <a:lnTo>
                    <a:pt x="319" y="1181"/>
                  </a:lnTo>
                  <a:lnTo>
                    <a:pt x="331" y="1195"/>
                  </a:lnTo>
                  <a:lnTo>
                    <a:pt x="343" y="1211"/>
                  </a:lnTo>
                  <a:lnTo>
                    <a:pt x="353" y="1229"/>
                  </a:lnTo>
                  <a:lnTo>
                    <a:pt x="364" y="1248"/>
                  </a:lnTo>
                  <a:lnTo>
                    <a:pt x="371" y="1268"/>
                  </a:lnTo>
                  <a:lnTo>
                    <a:pt x="377" y="1289"/>
                  </a:lnTo>
                  <a:lnTo>
                    <a:pt x="382" y="1311"/>
                  </a:lnTo>
                  <a:lnTo>
                    <a:pt x="385" y="1334"/>
                  </a:lnTo>
                  <a:lnTo>
                    <a:pt x="386" y="1358"/>
                  </a:lnTo>
                  <a:lnTo>
                    <a:pt x="386" y="1358"/>
                  </a:lnTo>
                  <a:lnTo>
                    <a:pt x="385" y="1381"/>
                  </a:lnTo>
                  <a:lnTo>
                    <a:pt x="382" y="1404"/>
                  </a:lnTo>
                  <a:lnTo>
                    <a:pt x="377" y="1426"/>
                  </a:lnTo>
                  <a:lnTo>
                    <a:pt x="371" y="1447"/>
                  </a:lnTo>
                  <a:lnTo>
                    <a:pt x="364" y="1467"/>
                  </a:lnTo>
                  <a:lnTo>
                    <a:pt x="353" y="1486"/>
                  </a:lnTo>
                  <a:lnTo>
                    <a:pt x="343" y="1504"/>
                  </a:lnTo>
                  <a:lnTo>
                    <a:pt x="331" y="1519"/>
                  </a:lnTo>
                  <a:lnTo>
                    <a:pt x="319" y="1534"/>
                  </a:lnTo>
                  <a:lnTo>
                    <a:pt x="304" y="1547"/>
                  </a:lnTo>
                  <a:lnTo>
                    <a:pt x="289" y="1559"/>
                  </a:lnTo>
                  <a:lnTo>
                    <a:pt x="272" y="1568"/>
                  </a:lnTo>
                  <a:lnTo>
                    <a:pt x="256" y="1577"/>
                  </a:lnTo>
                  <a:lnTo>
                    <a:pt x="238" y="1582"/>
                  </a:lnTo>
                  <a:lnTo>
                    <a:pt x="220" y="1586"/>
                  </a:lnTo>
                  <a:lnTo>
                    <a:pt x="201" y="1586"/>
                  </a:lnTo>
                  <a:lnTo>
                    <a:pt x="201" y="1586"/>
                  </a:lnTo>
                  <a:lnTo>
                    <a:pt x="184" y="1586"/>
                  </a:lnTo>
                  <a:lnTo>
                    <a:pt x="169" y="1583"/>
                  </a:lnTo>
                  <a:lnTo>
                    <a:pt x="156" y="1579"/>
                  </a:lnTo>
                  <a:lnTo>
                    <a:pt x="142" y="1574"/>
                  </a:lnTo>
                  <a:lnTo>
                    <a:pt x="130" y="1568"/>
                  </a:lnTo>
                  <a:lnTo>
                    <a:pt x="120" y="1561"/>
                  </a:lnTo>
                  <a:lnTo>
                    <a:pt x="111" y="1555"/>
                  </a:lnTo>
                  <a:lnTo>
                    <a:pt x="102" y="1547"/>
                  </a:lnTo>
                  <a:lnTo>
                    <a:pt x="89" y="1532"/>
                  </a:lnTo>
                  <a:lnTo>
                    <a:pt x="80" y="1519"/>
                  </a:lnTo>
                  <a:lnTo>
                    <a:pt x="72" y="1507"/>
                  </a:lnTo>
                  <a:lnTo>
                    <a:pt x="72" y="1507"/>
                  </a:lnTo>
                  <a:lnTo>
                    <a:pt x="63" y="1492"/>
                  </a:lnTo>
                  <a:lnTo>
                    <a:pt x="54" y="1480"/>
                  </a:lnTo>
                  <a:lnTo>
                    <a:pt x="45" y="1473"/>
                  </a:lnTo>
                  <a:lnTo>
                    <a:pt x="35" y="1467"/>
                  </a:lnTo>
                  <a:lnTo>
                    <a:pt x="24" y="1465"/>
                  </a:lnTo>
                  <a:lnTo>
                    <a:pt x="15" y="1467"/>
                  </a:lnTo>
                  <a:lnTo>
                    <a:pt x="8" y="1471"/>
                  </a:lnTo>
                  <a:lnTo>
                    <a:pt x="0" y="1479"/>
                  </a:lnTo>
                  <a:lnTo>
                    <a:pt x="0" y="2374"/>
                  </a:lnTo>
                  <a:lnTo>
                    <a:pt x="1979" y="2374"/>
                  </a:lnTo>
                  <a:lnTo>
                    <a:pt x="1979" y="1519"/>
                  </a:lnTo>
                  <a:lnTo>
                    <a:pt x="1979" y="1519"/>
                  </a:lnTo>
                  <a:lnTo>
                    <a:pt x="1981" y="1507"/>
                  </a:lnTo>
                  <a:lnTo>
                    <a:pt x="1982" y="1497"/>
                  </a:lnTo>
                  <a:lnTo>
                    <a:pt x="1985" y="1488"/>
                  </a:lnTo>
                  <a:lnTo>
                    <a:pt x="1988" y="1482"/>
                  </a:lnTo>
                  <a:lnTo>
                    <a:pt x="1993" y="1476"/>
                  </a:lnTo>
                  <a:lnTo>
                    <a:pt x="1999" y="1471"/>
                  </a:lnTo>
                  <a:lnTo>
                    <a:pt x="2003" y="1468"/>
                  </a:lnTo>
                  <a:lnTo>
                    <a:pt x="2009" y="1467"/>
                  </a:lnTo>
                  <a:lnTo>
                    <a:pt x="2017" y="1467"/>
                  </a:lnTo>
                  <a:lnTo>
                    <a:pt x="2023" y="1467"/>
                  </a:lnTo>
                  <a:lnTo>
                    <a:pt x="2030" y="1470"/>
                  </a:lnTo>
                  <a:lnTo>
                    <a:pt x="2036" y="1474"/>
                  </a:lnTo>
                  <a:lnTo>
                    <a:pt x="2044" y="1480"/>
                  </a:lnTo>
                  <a:lnTo>
                    <a:pt x="2050" y="1488"/>
                  </a:lnTo>
                  <a:lnTo>
                    <a:pt x="2056" y="1497"/>
                  </a:lnTo>
                  <a:lnTo>
                    <a:pt x="2062" y="1507"/>
                  </a:lnTo>
                  <a:lnTo>
                    <a:pt x="2062" y="1507"/>
                  </a:lnTo>
                  <a:lnTo>
                    <a:pt x="2069" y="1519"/>
                  </a:lnTo>
                  <a:lnTo>
                    <a:pt x="2078" y="1532"/>
                  </a:lnTo>
                  <a:lnTo>
                    <a:pt x="2092" y="1547"/>
                  </a:lnTo>
                  <a:lnTo>
                    <a:pt x="2101" y="1555"/>
                  </a:lnTo>
                  <a:lnTo>
                    <a:pt x="2110" y="1562"/>
                  </a:lnTo>
                  <a:lnTo>
                    <a:pt x="2121" y="1568"/>
                  </a:lnTo>
                  <a:lnTo>
                    <a:pt x="2132" y="1574"/>
                  </a:lnTo>
                  <a:lnTo>
                    <a:pt x="2145" y="1580"/>
                  </a:lnTo>
                  <a:lnTo>
                    <a:pt x="2159" y="1583"/>
                  </a:lnTo>
                  <a:lnTo>
                    <a:pt x="2174" y="1586"/>
                  </a:lnTo>
                  <a:lnTo>
                    <a:pt x="2190" y="1588"/>
                  </a:lnTo>
                  <a:lnTo>
                    <a:pt x="2190" y="1588"/>
                  </a:lnTo>
                  <a:lnTo>
                    <a:pt x="2210" y="1586"/>
                  </a:lnTo>
                  <a:lnTo>
                    <a:pt x="2228" y="1583"/>
                  </a:lnTo>
                  <a:lnTo>
                    <a:pt x="2246" y="1577"/>
                  </a:lnTo>
                  <a:lnTo>
                    <a:pt x="2262" y="1570"/>
                  </a:lnTo>
                  <a:lnTo>
                    <a:pt x="2278" y="1559"/>
                  </a:lnTo>
                  <a:lnTo>
                    <a:pt x="2293" y="1547"/>
                  </a:lnTo>
                  <a:lnTo>
                    <a:pt x="2308" y="1535"/>
                  </a:lnTo>
                  <a:lnTo>
                    <a:pt x="2322" y="1520"/>
                  </a:lnTo>
                  <a:lnTo>
                    <a:pt x="2332" y="1504"/>
                  </a:lnTo>
                  <a:lnTo>
                    <a:pt x="2344" y="1486"/>
                  </a:lnTo>
                  <a:lnTo>
                    <a:pt x="2353" y="1467"/>
                  </a:lnTo>
                  <a:lnTo>
                    <a:pt x="2361" y="1447"/>
                  </a:lnTo>
                  <a:lnTo>
                    <a:pt x="2367" y="1426"/>
                  </a:lnTo>
                  <a:lnTo>
                    <a:pt x="2371" y="1404"/>
                  </a:lnTo>
                  <a:lnTo>
                    <a:pt x="2374" y="1381"/>
                  </a:lnTo>
                  <a:lnTo>
                    <a:pt x="2376" y="1358"/>
                  </a:lnTo>
                  <a:lnTo>
                    <a:pt x="2376" y="1358"/>
                  </a:lnTo>
                  <a:lnTo>
                    <a:pt x="2374" y="1335"/>
                  </a:lnTo>
                  <a:lnTo>
                    <a:pt x="2371" y="1311"/>
                  </a:lnTo>
                  <a:lnTo>
                    <a:pt x="2367" y="1290"/>
                  </a:lnTo>
                  <a:lnTo>
                    <a:pt x="2361" y="1269"/>
                  </a:lnTo>
                  <a:lnTo>
                    <a:pt x="2353" y="1248"/>
                  </a:lnTo>
                  <a:lnTo>
                    <a:pt x="2344" y="1229"/>
                  </a:lnTo>
                  <a:lnTo>
                    <a:pt x="2332" y="1213"/>
                  </a:lnTo>
                  <a:lnTo>
                    <a:pt x="2322" y="1196"/>
                  </a:lnTo>
                  <a:lnTo>
                    <a:pt x="2308" y="1181"/>
                  </a:lnTo>
                  <a:lnTo>
                    <a:pt x="2293" y="1168"/>
                  </a:lnTo>
                  <a:lnTo>
                    <a:pt x="2278" y="1156"/>
                  </a:lnTo>
                  <a:lnTo>
                    <a:pt x="2262" y="1147"/>
                  </a:lnTo>
                  <a:lnTo>
                    <a:pt x="2246" y="1139"/>
                  </a:lnTo>
                  <a:lnTo>
                    <a:pt x="2228" y="1133"/>
                  </a:lnTo>
                  <a:lnTo>
                    <a:pt x="2210" y="1130"/>
                  </a:lnTo>
                  <a:lnTo>
                    <a:pt x="2190" y="1129"/>
                  </a:lnTo>
                  <a:lnTo>
                    <a:pt x="2190" y="1129"/>
                  </a:lnTo>
                  <a:close/>
                </a:path>
              </a:pathLst>
            </a:custGeom>
            <a:solidFill>
              <a:srgbClr val="BADCA2"/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lIns="36000" tIns="324000" anchor="ctr"/>
            <a:lstStyle/>
            <a:p>
              <a:pPr lvl="0" algn="ctr"/>
              <a:r>
                <a:rPr lang="en-GB" sz="1600" dirty="0"/>
                <a:t>Extreme Environments</a:t>
              </a: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66D2FD6-0EB5-03B6-B95D-87E6277F1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376" y="1546225"/>
              <a:ext cx="1885950" cy="1882775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rgbClr val="BADCA2"/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bIns="360000" anchor="ctr"/>
            <a:lstStyle/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  System Design </a:t>
              </a:r>
            </a:p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&amp;</a:t>
              </a:r>
            </a:p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Process</a:t>
              </a:r>
            </a:p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Challenges</a:t>
              </a:r>
              <a:endParaRPr lang="en-GB" sz="1600" dirty="0">
                <a:cs typeface="Arial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C02CD61-0605-EAD4-A6E8-BB5E4FB3B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251" y="1546225"/>
              <a:ext cx="1568450" cy="1885950"/>
            </a:xfrm>
            <a:custGeom>
              <a:avLst/>
              <a:gdLst>
                <a:gd name="T0" fmla="*/ 1797 w 1976"/>
                <a:gd name="T1" fmla="*/ 791 h 2375"/>
                <a:gd name="T2" fmla="*/ 1846 w 1976"/>
                <a:gd name="T3" fmla="*/ 812 h 2375"/>
                <a:gd name="T4" fmla="*/ 1886 w 1976"/>
                <a:gd name="T5" fmla="*/ 855 h 2375"/>
                <a:gd name="T6" fmla="*/ 1906 w 1976"/>
                <a:gd name="T7" fmla="*/ 886 h 2375"/>
                <a:gd name="T8" fmla="*/ 1933 w 1976"/>
                <a:gd name="T9" fmla="*/ 907 h 2375"/>
                <a:gd name="T10" fmla="*/ 1958 w 1976"/>
                <a:gd name="T11" fmla="*/ 903 h 2375"/>
                <a:gd name="T12" fmla="*/ 1973 w 1976"/>
                <a:gd name="T13" fmla="*/ 877 h 2375"/>
                <a:gd name="T14" fmla="*/ 0 w 1976"/>
                <a:gd name="T15" fmla="*/ 0 h 2375"/>
                <a:gd name="T16" fmla="*/ 856 w 1976"/>
                <a:gd name="T17" fmla="*/ 1981 h 2375"/>
                <a:gd name="T18" fmla="*/ 886 w 1976"/>
                <a:gd name="T19" fmla="*/ 1985 h 2375"/>
                <a:gd name="T20" fmla="*/ 907 w 1976"/>
                <a:gd name="T21" fmla="*/ 2005 h 2375"/>
                <a:gd name="T22" fmla="*/ 904 w 1976"/>
                <a:gd name="T23" fmla="*/ 2030 h 2375"/>
                <a:gd name="T24" fmla="*/ 879 w 1976"/>
                <a:gd name="T25" fmla="*/ 2057 h 2375"/>
                <a:gd name="T26" fmla="*/ 843 w 1976"/>
                <a:gd name="T27" fmla="*/ 2079 h 2375"/>
                <a:gd name="T28" fmla="*/ 807 w 1976"/>
                <a:gd name="T29" fmla="*/ 2121 h 2375"/>
                <a:gd name="T30" fmla="*/ 789 w 1976"/>
                <a:gd name="T31" fmla="*/ 2175 h 2375"/>
                <a:gd name="T32" fmla="*/ 792 w 1976"/>
                <a:gd name="T33" fmla="*/ 2229 h 2375"/>
                <a:gd name="T34" fmla="*/ 827 w 1976"/>
                <a:gd name="T35" fmla="*/ 2295 h 2375"/>
                <a:gd name="T36" fmla="*/ 889 w 1976"/>
                <a:gd name="T37" fmla="*/ 2344 h 2375"/>
                <a:gd name="T38" fmla="*/ 972 w 1976"/>
                <a:gd name="T39" fmla="*/ 2372 h 2375"/>
                <a:gd name="T40" fmla="*/ 1040 w 1976"/>
                <a:gd name="T41" fmla="*/ 2374 h 2375"/>
                <a:gd name="T42" fmla="*/ 1127 w 1976"/>
                <a:gd name="T43" fmla="*/ 2353 h 2375"/>
                <a:gd name="T44" fmla="*/ 1194 w 1976"/>
                <a:gd name="T45" fmla="*/ 2308 h 2375"/>
                <a:gd name="T46" fmla="*/ 1236 w 1976"/>
                <a:gd name="T47" fmla="*/ 2245 h 2375"/>
                <a:gd name="T48" fmla="*/ 1247 w 1976"/>
                <a:gd name="T49" fmla="*/ 2191 h 2375"/>
                <a:gd name="T50" fmla="*/ 1235 w 1976"/>
                <a:gd name="T51" fmla="*/ 2133 h 2375"/>
                <a:gd name="T52" fmla="*/ 1206 w 1976"/>
                <a:gd name="T53" fmla="*/ 2093 h 2375"/>
                <a:gd name="T54" fmla="*/ 1166 w 1976"/>
                <a:gd name="T55" fmla="*/ 2061 h 2375"/>
                <a:gd name="T56" fmla="*/ 1134 w 1976"/>
                <a:gd name="T57" fmla="*/ 2037 h 2375"/>
                <a:gd name="T58" fmla="*/ 1125 w 1976"/>
                <a:gd name="T59" fmla="*/ 2011 h 2375"/>
                <a:gd name="T60" fmla="*/ 1140 w 1976"/>
                <a:gd name="T61" fmla="*/ 1990 h 2375"/>
                <a:gd name="T62" fmla="*/ 1178 w 1976"/>
                <a:gd name="T63" fmla="*/ 1981 h 2375"/>
                <a:gd name="T64" fmla="*/ 1976 w 1976"/>
                <a:gd name="T65" fmla="*/ 1176 h 2375"/>
                <a:gd name="T66" fmla="*/ 1972 w 1976"/>
                <a:gd name="T67" fmla="*/ 1147 h 2375"/>
                <a:gd name="T68" fmla="*/ 1952 w 1976"/>
                <a:gd name="T69" fmla="*/ 1126 h 2375"/>
                <a:gd name="T70" fmla="*/ 1927 w 1976"/>
                <a:gd name="T71" fmla="*/ 1129 h 2375"/>
                <a:gd name="T72" fmla="*/ 1900 w 1976"/>
                <a:gd name="T73" fmla="*/ 1155 h 2375"/>
                <a:gd name="T74" fmla="*/ 1877 w 1976"/>
                <a:gd name="T75" fmla="*/ 1190 h 2375"/>
                <a:gd name="T76" fmla="*/ 1835 w 1976"/>
                <a:gd name="T77" fmla="*/ 1227 h 2375"/>
                <a:gd name="T78" fmla="*/ 1782 w 1976"/>
                <a:gd name="T79" fmla="*/ 1245 h 2375"/>
                <a:gd name="T80" fmla="*/ 1728 w 1976"/>
                <a:gd name="T81" fmla="*/ 1241 h 2375"/>
                <a:gd name="T82" fmla="*/ 1662 w 1976"/>
                <a:gd name="T83" fmla="*/ 1206 h 2375"/>
                <a:gd name="T84" fmla="*/ 1613 w 1976"/>
                <a:gd name="T85" fmla="*/ 1145 h 2375"/>
                <a:gd name="T86" fmla="*/ 1584 w 1976"/>
                <a:gd name="T87" fmla="*/ 1063 h 2375"/>
                <a:gd name="T88" fmla="*/ 1581 w 1976"/>
                <a:gd name="T89" fmla="*/ 993 h 2375"/>
                <a:gd name="T90" fmla="*/ 1604 w 1976"/>
                <a:gd name="T91" fmla="*/ 907 h 2375"/>
                <a:gd name="T92" fmla="*/ 1649 w 1976"/>
                <a:gd name="T93" fmla="*/ 839 h 2375"/>
                <a:gd name="T94" fmla="*/ 1710 w 1976"/>
                <a:gd name="T95" fmla="*/ 797 h 2375"/>
                <a:gd name="T96" fmla="*/ 1765 w 1976"/>
                <a:gd name="T97" fmla="*/ 786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76" h="2375">
                  <a:moveTo>
                    <a:pt x="1765" y="786"/>
                  </a:moveTo>
                  <a:lnTo>
                    <a:pt x="1765" y="786"/>
                  </a:lnTo>
                  <a:lnTo>
                    <a:pt x="1782" y="788"/>
                  </a:lnTo>
                  <a:lnTo>
                    <a:pt x="1797" y="791"/>
                  </a:lnTo>
                  <a:lnTo>
                    <a:pt x="1810" y="794"/>
                  </a:lnTo>
                  <a:lnTo>
                    <a:pt x="1824" y="800"/>
                  </a:lnTo>
                  <a:lnTo>
                    <a:pt x="1835" y="806"/>
                  </a:lnTo>
                  <a:lnTo>
                    <a:pt x="1846" y="812"/>
                  </a:lnTo>
                  <a:lnTo>
                    <a:pt x="1855" y="819"/>
                  </a:lnTo>
                  <a:lnTo>
                    <a:pt x="1864" y="827"/>
                  </a:lnTo>
                  <a:lnTo>
                    <a:pt x="1877" y="842"/>
                  </a:lnTo>
                  <a:lnTo>
                    <a:pt x="1886" y="855"/>
                  </a:lnTo>
                  <a:lnTo>
                    <a:pt x="1894" y="867"/>
                  </a:lnTo>
                  <a:lnTo>
                    <a:pt x="1894" y="867"/>
                  </a:lnTo>
                  <a:lnTo>
                    <a:pt x="1900" y="877"/>
                  </a:lnTo>
                  <a:lnTo>
                    <a:pt x="1906" y="886"/>
                  </a:lnTo>
                  <a:lnTo>
                    <a:pt x="1913" y="894"/>
                  </a:lnTo>
                  <a:lnTo>
                    <a:pt x="1919" y="900"/>
                  </a:lnTo>
                  <a:lnTo>
                    <a:pt x="1927" y="904"/>
                  </a:lnTo>
                  <a:lnTo>
                    <a:pt x="1933" y="907"/>
                  </a:lnTo>
                  <a:lnTo>
                    <a:pt x="1940" y="907"/>
                  </a:lnTo>
                  <a:lnTo>
                    <a:pt x="1946" y="907"/>
                  </a:lnTo>
                  <a:lnTo>
                    <a:pt x="1952" y="906"/>
                  </a:lnTo>
                  <a:lnTo>
                    <a:pt x="1958" y="903"/>
                  </a:lnTo>
                  <a:lnTo>
                    <a:pt x="1963" y="898"/>
                  </a:lnTo>
                  <a:lnTo>
                    <a:pt x="1967" y="892"/>
                  </a:lnTo>
                  <a:lnTo>
                    <a:pt x="1972" y="886"/>
                  </a:lnTo>
                  <a:lnTo>
                    <a:pt x="1973" y="877"/>
                  </a:lnTo>
                  <a:lnTo>
                    <a:pt x="1976" y="867"/>
                  </a:lnTo>
                  <a:lnTo>
                    <a:pt x="1976" y="855"/>
                  </a:lnTo>
                  <a:lnTo>
                    <a:pt x="1976" y="0"/>
                  </a:lnTo>
                  <a:lnTo>
                    <a:pt x="0" y="0"/>
                  </a:lnTo>
                  <a:lnTo>
                    <a:pt x="0" y="1979"/>
                  </a:lnTo>
                  <a:lnTo>
                    <a:pt x="454" y="1979"/>
                  </a:lnTo>
                  <a:lnTo>
                    <a:pt x="454" y="1981"/>
                  </a:lnTo>
                  <a:lnTo>
                    <a:pt x="856" y="1981"/>
                  </a:lnTo>
                  <a:lnTo>
                    <a:pt x="856" y="1981"/>
                  </a:lnTo>
                  <a:lnTo>
                    <a:pt x="868" y="1981"/>
                  </a:lnTo>
                  <a:lnTo>
                    <a:pt x="877" y="1982"/>
                  </a:lnTo>
                  <a:lnTo>
                    <a:pt x="886" y="1985"/>
                  </a:lnTo>
                  <a:lnTo>
                    <a:pt x="894" y="1990"/>
                  </a:lnTo>
                  <a:lnTo>
                    <a:pt x="900" y="1994"/>
                  </a:lnTo>
                  <a:lnTo>
                    <a:pt x="904" y="1999"/>
                  </a:lnTo>
                  <a:lnTo>
                    <a:pt x="907" y="2005"/>
                  </a:lnTo>
                  <a:lnTo>
                    <a:pt x="909" y="2011"/>
                  </a:lnTo>
                  <a:lnTo>
                    <a:pt x="909" y="2017"/>
                  </a:lnTo>
                  <a:lnTo>
                    <a:pt x="907" y="2024"/>
                  </a:lnTo>
                  <a:lnTo>
                    <a:pt x="904" y="2030"/>
                  </a:lnTo>
                  <a:lnTo>
                    <a:pt x="900" y="2037"/>
                  </a:lnTo>
                  <a:lnTo>
                    <a:pt x="895" y="2043"/>
                  </a:lnTo>
                  <a:lnTo>
                    <a:pt x="888" y="2051"/>
                  </a:lnTo>
                  <a:lnTo>
                    <a:pt x="879" y="2057"/>
                  </a:lnTo>
                  <a:lnTo>
                    <a:pt x="868" y="2061"/>
                  </a:lnTo>
                  <a:lnTo>
                    <a:pt x="868" y="2061"/>
                  </a:lnTo>
                  <a:lnTo>
                    <a:pt x="855" y="2069"/>
                  </a:lnTo>
                  <a:lnTo>
                    <a:pt x="843" y="2079"/>
                  </a:lnTo>
                  <a:lnTo>
                    <a:pt x="828" y="2093"/>
                  </a:lnTo>
                  <a:lnTo>
                    <a:pt x="821" y="2102"/>
                  </a:lnTo>
                  <a:lnTo>
                    <a:pt x="813" y="2111"/>
                  </a:lnTo>
                  <a:lnTo>
                    <a:pt x="807" y="2121"/>
                  </a:lnTo>
                  <a:lnTo>
                    <a:pt x="800" y="2133"/>
                  </a:lnTo>
                  <a:lnTo>
                    <a:pt x="795" y="2145"/>
                  </a:lnTo>
                  <a:lnTo>
                    <a:pt x="791" y="2160"/>
                  </a:lnTo>
                  <a:lnTo>
                    <a:pt x="789" y="2175"/>
                  </a:lnTo>
                  <a:lnTo>
                    <a:pt x="788" y="2191"/>
                  </a:lnTo>
                  <a:lnTo>
                    <a:pt x="788" y="2191"/>
                  </a:lnTo>
                  <a:lnTo>
                    <a:pt x="789" y="2209"/>
                  </a:lnTo>
                  <a:lnTo>
                    <a:pt x="792" y="2229"/>
                  </a:lnTo>
                  <a:lnTo>
                    <a:pt x="798" y="2245"/>
                  </a:lnTo>
                  <a:lnTo>
                    <a:pt x="806" y="2263"/>
                  </a:lnTo>
                  <a:lnTo>
                    <a:pt x="816" y="2280"/>
                  </a:lnTo>
                  <a:lnTo>
                    <a:pt x="827" y="2295"/>
                  </a:lnTo>
                  <a:lnTo>
                    <a:pt x="840" y="2308"/>
                  </a:lnTo>
                  <a:lnTo>
                    <a:pt x="855" y="2321"/>
                  </a:lnTo>
                  <a:lnTo>
                    <a:pt x="871" y="2333"/>
                  </a:lnTo>
                  <a:lnTo>
                    <a:pt x="889" y="2344"/>
                  </a:lnTo>
                  <a:lnTo>
                    <a:pt x="907" y="2353"/>
                  </a:lnTo>
                  <a:lnTo>
                    <a:pt x="928" y="2360"/>
                  </a:lnTo>
                  <a:lnTo>
                    <a:pt x="949" y="2368"/>
                  </a:lnTo>
                  <a:lnTo>
                    <a:pt x="972" y="2372"/>
                  </a:lnTo>
                  <a:lnTo>
                    <a:pt x="994" y="2374"/>
                  </a:lnTo>
                  <a:lnTo>
                    <a:pt x="1018" y="2375"/>
                  </a:lnTo>
                  <a:lnTo>
                    <a:pt x="1018" y="2375"/>
                  </a:lnTo>
                  <a:lnTo>
                    <a:pt x="1040" y="2374"/>
                  </a:lnTo>
                  <a:lnTo>
                    <a:pt x="1063" y="2372"/>
                  </a:lnTo>
                  <a:lnTo>
                    <a:pt x="1085" y="2368"/>
                  </a:lnTo>
                  <a:lnTo>
                    <a:pt x="1106" y="2360"/>
                  </a:lnTo>
                  <a:lnTo>
                    <a:pt x="1127" y="2353"/>
                  </a:lnTo>
                  <a:lnTo>
                    <a:pt x="1145" y="2344"/>
                  </a:lnTo>
                  <a:lnTo>
                    <a:pt x="1163" y="2333"/>
                  </a:lnTo>
                  <a:lnTo>
                    <a:pt x="1179" y="2321"/>
                  </a:lnTo>
                  <a:lnTo>
                    <a:pt x="1194" y="2308"/>
                  </a:lnTo>
                  <a:lnTo>
                    <a:pt x="1208" y="2295"/>
                  </a:lnTo>
                  <a:lnTo>
                    <a:pt x="1218" y="2280"/>
                  </a:lnTo>
                  <a:lnTo>
                    <a:pt x="1229" y="2263"/>
                  </a:lnTo>
                  <a:lnTo>
                    <a:pt x="1236" y="2245"/>
                  </a:lnTo>
                  <a:lnTo>
                    <a:pt x="1242" y="2229"/>
                  </a:lnTo>
                  <a:lnTo>
                    <a:pt x="1245" y="2209"/>
                  </a:lnTo>
                  <a:lnTo>
                    <a:pt x="1247" y="2191"/>
                  </a:lnTo>
                  <a:lnTo>
                    <a:pt x="1247" y="2191"/>
                  </a:lnTo>
                  <a:lnTo>
                    <a:pt x="1245" y="2175"/>
                  </a:lnTo>
                  <a:lnTo>
                    <a:pt x="1244" y="2160"/>
                  </a:lnTo>
                  <a:lnTo>
                    <a:pt x="1239" y="2145"/>
                  </a:lnTo>
                  <a:lnTo>
                    <a:pt x="1235" y="2133"/>
                  </a:lnTo>
                  <a:lnTo>
                    <a:pt x="1229" y="2121"/>
                  </a:lnTo>
                  <a:lnTo>
                    <a:pt x="1221" y="2111"/>
                  </a:lnTo>
                  <a:lnTo>
                    <a:pt x="1214" y="2102"/>
                  </a:lnTo>
                  <a:lnTo>
                    <a:pt x="1206" y="2093"/>
                  </a:lnTo>
                  <a:lnTo>
                    <a:pt x="1191" y="2079"/>
                  </a:lnTo>
                  <a:lnTo>
                    <a:pt x="1179" y="2069"/>
                  </a:lnTo>
                  <a:lnTo>
                    <a:pt x="1166" y="2061"/>
                  </a:lnTo>
                  <a:lnTo>
                    <a:pt x="1166" y="2061"/>
                  </a:lnTo>
                  <a:lnTo>
                    <a:pt x="1155" y="2057"/>
                  </a:lnTo>
                  <a:lnTo>
                    <a:pt x="1146" y="2051"/>
                  </a:lnTo>
                  <a:lnTo>
                    <a:pt x="1139" y="2043"/>
                  </a:lnTo>
                  <a:lnTo>
                    <a:pt x="1134" y="2037"/>
                  </a:lnTo>
                  <a:lnTo>
                    <a:pt x="1130" y="2030"/>
                  </a:lnTo>
                  <a:lnTo>
                    <a:pt x="1127" y="2024"/>
                  </a:lnTo>
                  <a:lnTo>
                    <a:pt x="1125" y="2017"/>
                  </a:lnTo>
                  <a:lnTo>
                    <a:pt x="1125" y="2011"/>
                  </a:lnTo>
                  <a:lnTo>
                    <a:pt x="1127" y="2005"/>
                  </a:lnTo>
                  <a:lnTo>
                    <a:pt x="1130" y="1999"/>
                  </a:lnTo>
                  <a:lnTo>
                    <a:pt x="1134" y="1994"/>
                  </a:lnTo>
                  <a:lnTo>
                    <a:pt x="1140" y="1990"/>
                  </a:lnTo>
                  <a:lnTo>
                    <a:pt x="1148" y="1985"/>
                  </a:lnTo>
                  <a:lnTo>
                    <a:pt x="1157" y="1982"/>
                  </a:lnTo>
                  <a:lnTo>
                    <a:pt x="1166" y="1981"/>
                  </a:lnTo>
                  <a:lnTo>
                    <a:pt x="1178" y="1981"/>
                  </a:lnTo>
                  <a:lnTo>
                    <a:pt x="1429" y="1981"/>
                  </a:lnTo>
                  <a:lnTo>
                    <a:pt x="1429" y="1979"/>
                  </a:lnTo>
                  <a:lnTo>
                    <a:pt x="1976" y="1979"/>
                  </a:lnTo>
                  <a:lnTo>
                    <a:pt x="1976" y="1176"/>
                  </a:lnTo>
                  <a:lnTo>
                    <a:pt x="1976" y="1176"/>
                  </a:lnTo>
                  <a:lnTo>
                    <a:pt x="1976" y="1166"/>
                  </a:lnTo>
                  <a:lnTo>
                    <a:pt x="1973" y="1155"/>
                  </a:lnTo>
                  <a:lnTo>
                    <a:pt x="1972" y="1147"/>
                  </a:lnTo>
                  <a:lnTo>
                    <a:pt x="1967" y="1139"/>
                  </a:lnTo>
                  <a:lnTo>
                    <a:pt x="1963" y="1133"/>
                  </a:lnTo>
                  <a:lnTo>
                    <a:pt x="1958" y="1129"/>
                  </a:lnTo>
                  <a:lnTo>
                    <a:pt x="1952" y="1126"/>
                  </a:lnTo>
                  <a:lnTo>
                    <a:pt x="1946" y="1124"/>
                  </a:lnTo>
                  <a:lnTo>
                    <a:pt x="1940" y="1124"/>
                  </a:lnTo>
                  <a:lnTo>
                    <a:pt x="1933" y="1126"/>
                  </a:lnTo>
                  <a:lnTo>
                    <a:pt x="1927" y="1129"/>
                  </a:lnTo>
                  <a:lnTo>
                    <a:pt x="1919" y="1133"/>
                  </a:lnTo>
                  <a:lnTo>
                    <a:pt x="1913" y="1139"/>
                  </a:lnTo>
                  <a:lnTo>
                    <a:pt x="1906" y="1147"/>
                  </a:lnTo>
                  <a:lnTo>
                    <a:pt x="1900" y="1155"/>
                  </a:lnTo>
                  <a:lnTo>
                    <a:pt x="1894" y="1164"/>
                  </a:lnTo>
                  <a:lnTo>
                    <a:pt x="1894" y="1164"/>
                  </a:lnTo>
                  <a:lnTo>
                    <a:pt x="1886" y="1178"/>
                  </a:lnTo>
                  <a:lnTo>
                    <a:pt x="1877" y="1190"/>
                  </a:lnTo>
                  <a:lnTo>
                    <a:pt x="1864" y="1205"/>
                  </a:lnTo>
                  <a:lnTo>
                    <a:pt x="1855" y="1212"/>
                  </a:lnTo>
                  <a:lnTo>
                    <a:pt x="1846" y="1220"/>
                  </a:lnTo>
                  <a:lnTo>
                    <a:pt x="1835" y="1227"/>
                  </a:lnTo>
                  <a:lnTo>
                    <a:pt x="1824" y="1233"/>
                  </a:lnTo>
                  <a:lnTo>
                    <a:pt x="1810" y="1238"/>
                  </a:lnTo>
                  <a:lnTo>
                    <a:pt x="1797" y="1242"/>
                  </a:lnTo>
                  <a:lnTo>
                    <a:pt x="1782" y="1245"/>
                  </a:lnTo>
                  <a:lnTo>
                    <a:pt x="1765" y="1245"/>
                  </a:lnTo>
                  <a:lnTo>
                    <a:pt x="1765" y="1245"/>
                  </a:lnTo>
                  <a:lnTo>
                    <a:pt x="1746" y="1244"/>
                  </a:lnTo>
                  <a:lnTo>
                    <a:pt x="1728" y="1241"/>
                  </a:lnTo>
                  <a:lnTo>
                    <a:pt x="1710" y="1235"/>
                  </a:lnTo>
                  <a:lnTo>
                    <a:pt x="1693" y="1227"/>
                  </a:lnTo>
                  <a:lnTo>
                    <a:pt x="1677" y="1218"/>
                  </a:lnTo>
                  <a:lnTo>
                    <a:pt x="1662" y="1206"/>
                  </a:lnTo>
                  <a:lnTo>
                    <a:pt x="1649" y="1193"/>
                  </a:lnTo>
                  <a:lnTo>
                    <a:pt x="1635" y="1178"/>
                  </a:lnTo>
                  <a:lnTo>
                    <a:pt x="1623" y="1161"/>
                  </a:lnTo>
                  <a:lnTo>
                    <a:pt x="1613" y="1145"/>
                  </a:lnTo>
                  <a:lnTo>
                    <a:pt x="1604" y="1126"/>
                  </a:lnTo>
                  <a:lnTo>
                    <a:pt x="1595" y="1105"/>
                  </a:lnTo>
                  <a:lnTo>
                    <a:pt x="1589" y="1084"/>
                  </a:lnTo>
                  <a:lnTo>
                    <a:pt x="1584" y="1063"/>
                  </a:lnTo>
                  <a:lnTo>
                    <a:pt x="1581" y="1039"/>
                  </a:lnTo>
                  <a:lnTo>
                    <a:pt x="1581" y="1016"/>
                  </a:lnTo>
                  <a:lnTo>
                    <a:pt x="1581" y="1016"/>
                  </a:lnTo>
                  <a:lnTo>
                    <a:pt x="1581" y="993"/>
                  </a:lnTo>
                  <a:lnTo>
                    <a:pt x="1584" y="970"/>
                  </a:lnTo>
                  <a:lnTo>
                    <a:pt x="1589" y="948"/>
                  </a:lnTo>
                  <a:lnTo>
                    <a:pt x="1595" y="927"/>
                  </a:lnTo>
                  <a:lnTo>
                    <a:pt x="1604" y="907"/>
                  </a:lnTo>
                  <a:lnTo>
                    <a:pt x="1613" y="888"/>
                  </a:lnTo>
                  <a:lnTo>
                    <a:pt x="1623" y="870"/>
                  </a:lnTo>
                  <a:lnTo>
                    <a:pt x="1635" y="854"/>
                  </a:lnTo>
                  <a:lnTo>
                    <a:pt x="1649" y="839"/>
                  </a:lnTo>
                  <a:lnTo>
                    <a:pt x="1662" y="825"/>
                  </a:lnTo>
                  <a:lnTo>
                    <a:pt x="1677" y="815"/>
                  </a:lnTo>
                  <a:lnTo>
                    <a:pt x="1693" y="804"/>
                  </a:lnTo>
                  <a:lnTo>
                    <a:pt x="1710" y="797"/>
                  </a:lnTo>
                  <a:lnTo>
                    <a:pt x="1728" y="791"/>
                  </a:lnTo>
                  <a:lnTo>
                    <a:pt x="1746" y="788"/>
                  </a:lnTo>
                  <a:lnTo>
                    <a:pt x="1765" y="786"/>
                  </a:lnTo>
                  <a:lnTo>
                    <a:pt x="1765" y="786"/>
                  </a:lnTo>
                  <a:close/>
                </a:path>
              </a:pathLst>
            </a:custGeom>
            <a:solidFill>
              <a:srgbClr val="BADCA2"/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bIns="360000" anchor="ctr"/>
            <a:lstStyle/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Nuclear</a:t>
              </a:r>
            </a:p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Systems</a:t>
              </a:r>
              <a:endParaRPr lang="en-GB" sz="1600" dirty="0">
                <a:cs typeface="Arial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8363D079-D1B5-F511-2AF6-A62FD154A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251" y="4686300"/>
              <a:ext cx="1887538" cy="1570037"/>
            </a:xfrm>
            <a:custGeom>
              <a:avLst/>
              <a:gdLst>
                <a:gd name="T0" fmla="*/ 791 w 2377"/>
                <a:gd name="T1" fmla="*/ 179 h 1976"/>
                <a:gd name="T2" fmla="*/ 813 w 2377"/>
                <a:gd name="T3" fmla="*/ 131 h 1976"/>
                <a:gd name="T4" fmla="*/ 855 w 2377"/>
                <a:gd name="T5" fmla="*/ 89 h 1976"/>
                <a:gd name="T6" fmla="*/ 886 w 2377"/>
                <a:gd name="T7" fmla="*/ 70 h 1976"/>
                <a:gd name="T8" fmla="*/ 907 w 2377"/>
                <a:gd name="T9" fmla="*/ 43 h 1976"/>
                <a:gd name="T10" fmla="*/ 904 w 2377"/>
                <a:gd name="T11" fmla="*/ 19 h 1976"/>
                <a:gd name="T12" fmla="*/ 877 w 2377"/>
                <a:gd name="T13" fmla="*/ 3 h 1976"/>
                <a:gd name="T14" fmla="*/ 0 w 2377"/>
                <a:gd name="T15" fmla="*/ 1976 h 1976"/>
                <a:gd name="T16" fmla="*/ 1980 w 2377"/>
                <a:gd name="T17" fmla="*/ 1121 h 1976"/>
                <a:gd name="T18" fmla="*/ 1986 w 2377"/>
                <a:gd name="T19" fmla="*/ 1090 h 1976"/>
                <a:gd name="T20" fmla="*/ 2004 w 2377"/>
                <a:gd name="T21" fmla="*/ 1069 h 1976"/>
                <a:gd name="T22" fmla="*/ 2031 w 2377"/>
                <a:gd name="T23" fmla="*/ 1072 h 1976"/>
                <a:gd name="T24" fmla="*/ 2057 w 2377"/>
                <a:gd name="T25" fmla="*/ 1099 h 1976"/>
                <a:gd name="T26" fmla="*/ 2079 w 2377"/>
                <a:gd name="T27" fmla="*/ 1134 h 1976"/>
                <a:gd name="T28" fmla="*/ 2121 w 2377"/>
                <a:gd name="T29" fmla="*/ 1170 h 1976"/>
                <a:gd name="T30" fmla="*/ 2175 w 2377"/>
                <a:gd name="T31" fmla="*/ 1188 h 1976"/>
                <a:gd name="T32" fmla="*/ 2229 w 2377"/>
                <a:gd name="T33" fmla="*/ 1184 h 1976"/>
                <a:gd name="T34" fmla="*/ 2294 w 2377"/>
                <a:gd name="T35" fmla="*/ 1149 h 1976"/>
                <a:gd name="T36" fmla="*/ 2345 w 2377"/>
                <a:gd name="T37" fmla="*/ 1088 h 1976"/>
                <a:gd name="T38" fmla="*/ 2372 w 2377"/>
                <a:gd name="T39" fmla="*/ 1006 h 1976"/>
                <a:gd name="T40" fmla="*/ 2375 w 2377"/>
                <a:gd name="T41" fmla="*/ 936 h 1976"/>
                <a:gd name="T42" fmla="*/ 2354 w 2377"/>
                <a:gd name="T43" fmla="*/ 850 h 1976"/>
                <a:gd name="T44" fmla="*/ 2309 w 2377"/>
                <a:gd name="T45" fmla="*/ 783 h 1976"/>
                <a:gd name="T46" fmla="*/ 2247 w 2377"/>
                <a:gd name="T47" fmla="*/ 740 h 1976"/>
                <a:gd name="T48" fmla="*/ 2191 w 2377"/>
                <a:gd name="T49" fmla="*/ 729 h 1976"/>
                <a:gd name="T50" fmla="*/ 2133 w 2377"/>
                <a:gd name="T51" fmla="*/ 743 h 1976"/>
                <a:gd name="T52" fmla="*/ 2093 w 2377"/>
                <a:gd name="T53" fmla="*/ 770 h 1976"/>
                <a:gd name="T54" fmla="*/ 2063 w 2377"/>
                <a:gd name="T55" fmla="*/ 810 h 1976"/>
                <a:gd name="T56" fmla="*/ 2037 w 2377"/>
                <a:gd name="T57" fmla="*/ 843 h 1976"/>
                <a:gd name="T58" fmla="*/ 2010 w 2377"/>
                <a:gd name="T59" fmla="*/ 852 h 1976"/>
                <a:gd name="T60" fmla="*/ 1989 w 2377"/>
                <a:gd name="T61" fmla="*/ 837 h 1976"/>
                <a:gd name="T62" fmla="*/ 1980 w 2377"/>
                <a:gd name="T63" fmla="*/ 798 h 1976"/>
                <a:gd name="T64" fmla="*/ 1178 w 2377"/>
                <a:gd name="T65" fmla="*/ 0 h 1976"/>
                <a:gd name="T66" fmla="*/ 1146 w 2377"/>
                <a:gd name="T67" fmla="*/ 6 h 1976"/>
                <a:gd name="T68" fmla="*/ 1127 w 2377"/>
                <a:gd name="T69" fmla="*/ 25 h 1976"/>
                <a:gd name="T70" fmla="*/ 1128 w 2377"/>
                <a:gd name="T71" fmla="*/ 51 h 1976"/>
                <a:gd name="T72" fmla="*/ 1155 w 2377"/>
                <a:gd name="T73" fmla="*/ 76 h 1976"/>
                <a:gd name="T74" fmla="*/ 1191 w 2377"/>
                <a:gd name="T75" fmla="*/ 98 h 1976"/>
                <a:gd name="T76" fmla="*/ 1227 w 2377"/>
                <a:gd name="T77" fmla="*/ 142 h 1976"/>
                <a:gd name="T78" fmla="*/ 1245 w 2377"/>
                <a:gd name="T79" fmla="*/ 196 h 1976"/>
                <a:gd name="T80" fmla="*/ 1242 w 2377"/>
                <a:gd name="T81" fmla="*/ 248 h 1976"/>
                <a:gd name="T82" fmla="*/ 1206 w 2377"/>
                <a:gd name="T83" fmla="*/ 314 h 1976"/>
                <a:gd name="T84" fmla="*/ 1145 w 2377"/>
                <a:gd name="T85" fmla="*/ 365 h 1976"/>
                <a:gd name="T86" fmla="*/ 1063 w 2377"/>
                <a:gd name="T87" fmla="*/ 391 h 1976"/>
                <a:gd name="T88" fmla="*/ 994 w 2377"/>
                <a:gd name="T89" fmla="*/ 394 h 1976"/>
                <a:gd name="T90" fmla="*/ 907 w 2377"/>
                <a:gd name="T91" fmla="*/ 374 h 1976"/>
                <a:gd name="T92" fmla="*/ 840 w 2377"/>
                <a:gd name="T93" fmla="*/ 329 h 1976"/>
                <a:gd name="T94" fmla="*/ 798 w 2377"/>
                <a:gd name="T95" fmla="*/ 266 h 1976"/>
                <a:gd name="T96" fmla="*/ 788 w 2377"/>
                <a:gd name="T97" fmla="*/ 212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7" h="1976">
                  <a:moveTo>
                    <a:pt x="788" y="212"/>
                  </a:moveTo>
                  <a:lnTo>
                    <a:pt x="788" y="212"/>
                  </a:lnTo>
                  <a:lnTo>
                    <a:pt x="788" y="196"/>
                  </a:lnTo>
                  <a:lnTo>
                    <a:pt x="791" y="179"/>
                  </a:lnTo>
                  <a:lnTo>
                    <a:pt x="795" y="166"/>
                  </a:lnTo>
                  <a:lnTo>
                    <a:pt x="800" y="152"/>
                  </a:lnTo>
                  <a:lnTo>
                    <a:pt x="806" y="142"/>
                  </a:lnTo>
                  <a:lnTo>
                    <a:pt x="813" y="131"/>
                  </a:lnTo>
                  <a:lnTo>
                    <a:pt x="821" y="121"/>
                  </a:lnTo>
                  <a:lnTo>
                    <a:pt x="828" y="113"/>
                  </a:lnTo>
                  <a:lnTo>
                    <a:pt x="843" y="98"/>
                  </a:lnTo>
                  <a:lnTo>
                    <a:pt x="855" y="89"/>
                  </a:lnTo>
                  <a:lnTo>
                    <a:pt x="868" y="82"/>
                  </a:lnTo>
                  <a:lnTo>
                    <a:pt x="868" y="82"/>
                  </a:lnTo>
                  <a:lnTo>
                    <a:pt x="877" y="76"/>
                  </a:lnTo>
                  <a:lnTo>
                    <a:pt x="886" y="70"/>
                  </a:lnTo>
                  <a:lnTo>
                    <a:pt x="894" y="64"/>
                  </a:lnTo>
                  <a:lnTo>
                    <a:pt x="900" y="57"/>
                  </a:lnTo>
                  <a:lnTo>
                    <a:pt x="904" y="51"/>
                  </a:lnTo>
                  <a:lnTo>
                    <a:pt x="907" y="43"/>
                  </a:lnTo>
                  <a:lnTo>
                    <a:pt x="909" y="37"/>
                  </a:lnTo>
                  <a:lnTo>
                    <a:pt x="909" y="31"/>
                  </a:lnTo>
                  <a:lnTo>
                    <a:pt x="907" y="25"/>
                  </a:lnTo>
                  <a:lnTo>
                    <a:pt x="904" y="19"/>
                  </a:lnTo>
                  <a:lnTo>
                    <a:pt x="900" y="13"/>
                  </a:lnTo>
                  <a:lnTo>
                    <a:pt x="894" y="9"/>
                  </a:lnTo>
                  <a:lnTo>
                    <a:pt x="886" y="6"/>
                  </a:lnTo>
                  <a:lnTo>
                    <a:pt x="877" y="3"/>
                  </a:lnTo>
                  <a:lnTo>
                    <a:pt x="867" y="1"/>
                  </a:lnTo>
                  <a:lnTo>
                    <a:pt x="856" y="0"/>
                  </a:lnTo>
                  <a:lnTo>
                    <a:pt x="0" y="0"/>
                  </a:lnTo>
                  <a:lnTo>
                    <a:pt x="0" y="1976"/>
                  </a:lnTo>
                  <a:lnTo>
                    <a:pt x="1979" y="1976"/>
                  </a:lnTo>
                  <a:lnTo>
                    <a:pt x="1979" y="1522"/>
                  </a:lnTo>
                  <a:lnTo>
                    <a:pt x="1980" y="1522"/>
                  </a:lnTo>
                  <a:lnTo>
                    <a:pt x="1980" y="1121"/>
                  </a:lnTo>
                  <a:lnTo>
                    <a:pt x="1980" y="1121"/>
                  </a:lnTo>
                  <a:lnTo>
                    <a:pt x="1982" y="1109"/>
                  </a:lnTo>
                  <a:lnTo>
                    <a:pt x="1983" y="1099"/>
                  </a:lnTo>
                  <a:lnTo>
                    <a:pt x="1986" y="1090"/>
                  </a:lnTo>
                  <a:lnTo>
                    <a:pt x="1989" y="1082"/>
                  </a:lnTo>
                  <a:lnTo>
                    <a:pt x="1994" y="1076"/>
                  </a:lnTo>
                  <a:lnTo>
                    <a:pt x="2000" y="1072"/>
                  </a:lnTo>
                  <a:lnTo>
                    <a:pt x="2004" y="1069"/>
                  </a:lnTo>
                  <a:lnTo>
                    <a:pt x="2010" y="1067"/>
                  </a:lnTo>
                  <a:lnTo>
                    <a:pt x="2018" y="1067"/>
                  </a:lnTo>
                  <a:lnTo>
                    <a:pt x="2024" y="1069"/>
                  </a:lnTo>
                  <a:lnTo>
                    <a:pt x="2031" y="1072"/>
                  </a:lnTo>
                  <a:lnTo>
                    <a:pt x="2037" y="1076"/>
                  </a:lnTo>
                  <a:lnTo>
                    <a:pt x="2045" y="1082"/>
                  </a:lnTo>
                  <a:lnTo>
                    <a:pt x="2051" y="1090"/>
                  </a:lnTo>
                  <a:lnTo>
                    <a:pt x="2057" y="1099"/>
                  </a:lnTo>
                  <a:lnTo>
                    <a:pt x="2063" y="1109"/>
                  </a:lnTo>
                  <a:lnTo>
                    <a:pt x="2063" y="1109"/>
                  </a:lnTo>
                  <a:lnTo>
                    <a:pt x="2070" y="1121"/>
                  </a:lnTo>
                  <a:lnTo>
                    <a:pt x="2079" y="1134"/>
                  </a:lnTo>
                  <a:lnTo>
                    <a:pt x="2093" y="1149"/>
                  </a:lnTo>
                  <a:lnTo>
                    <a:pt x="2102" y="1157"/>
                  </a:lnTo>
                  <a:lnTo>
                    <a:pt x="2111" y="1163"/>
                  </a:lnTo>
                  <a:lnTo>
                    <a:pt x="2121" y="1170"/>
                  </a:lnTo>
                  <a:lnTo>
                    <a:pt x="2133" y="1176"/>
                  </a:lnTo>
                  <a:lnTo>
                    <a:pt x="2146" y="1181"/>
                  </a:lnTo>
                  <a:lnTo>
                    <a:pt x="2160" y="1185"/>
                  </a:lnTo>
                  <a:lnTo>
                    <a:pt x="2175" y="1188"/>
                  </a:lnTo>
                  <a:lnTo>
                    <a:pt x="2191" y="1188"/>
                  </a:lnTo>
                  <a:lnTo>
                    <a:pt x="2191" y="1188"/>
                  </a:lnTo>
                  <a:lnTo>
                    <a:pt x="2211" y="1188"/>
                  </a:lnTo>
                  <a:lnTo>
                    <a:pt x="2229" y="1184"/>
                  </a:lnTo>
                  <a:lnTo>
                    <a:pt x="2247" y="1179"/>
                  </a:lnTo>
                  <a:lnTo>
                    <a:pt x="2263" y="1170"/>
                  </a:lnTo>
                  <a:lnTo>
                    <a:pt x="2279" y="1161"/>
                  </a:lnTo>
                  <a:lnTo>
                    <a:pt x="2294" y="1149"/>
                  </a:lnTo>
                  <a:lnTo>
                    <a:pt x="2309" y="1136"/>
                  </a:lnTo>
                  <a:lnTo>
                    <a:pt x="2321" y="1121"/>
                  </a:lnTo>
                  <a:lnTo>
                    <a:pt x="2333" y="1106"/>
                  </a:lnTo>
                  <a:lnTo>
                    <a:pt x="2345" y="1088"/>
                  </a:lnTo>
                  <a:lnTo>
                    <a:pt x="2354" y="1069"/>
                  </a:lnTo>
                  <a:lnTo>
                    <a:pt x="2362" y="1049"/>
                  </a:lnTo>
                  <a:lnTo>
                    <a:pt x="2368" y="1028"/>
                  </a:lnTo>
                  <a:lnTo>
                    <a:pt x="2372" y="1006"/>
                  </a:lnTo>
                  <a:lnTo>
                    <a:pt x="2375" y="983"/>
                  </a:lnTo>
                  <a:lnTo>
                    <a:pt x="2377" y="960"/>
                  </a:lnTo>
                  <a:lnTo>
                    <a:pt x="2377" y="960"/>
                  </a:lnTo>
                  <a:lnTo>
                    <a:pt x="2375" y="936"/>
                  </a:lnTo>
                  <a:lnTo>
                    <a:pt x="2372" y="913"/>
                  </a:lnTo>
                  <a:lnTo>
                    <a:pt x="2368" y="891"/>
                  </a:lnTo>
                  <a:lnTo>
                    <a:pt x="2362" y="870"/>
                  </a:lnTo>
                  <a:lnTo>
                    <a:pt x="2354" y="850"/>
                  </a:lnTo>
                  <a:lnTo>
                    <a:pt x="2345" y="831"/>
                  </a:lnTo>
                  <a:lnTo>
                    <a:pt x="2333" y="813"/>
                  </a:lnTo>
                  <a:lnTo>
                    <a:pt x="2321" y="797"/>
                  </a:lnTo>
                  <a:lnTo>
                    <a:pt x="2309" y="783"/>
                  </a:lnTo>
                  <a:lnTo>
                    <a:pt x="2294" y="770"/>
                  </a:lnTo>
                  <a:lnTo>
                    <a:pt x="2279" y="758"/>
                  </a:lnTo>
                  <a:lnTo>
                    <a:pt x="2263" y="749"/>
                  </a:lnTo>
                  <a:lnTo>
                    <a:pt x="2247" y="740"/>
                  </a:lnTo>
                  <a:lnTo>
                    <a:pt x="2229" y="735"/>
                  </a:lnTo>
                  <a:lnTo>
                    <a:pt x="2211" y="731"/>
                  </a:lnTo>
                  <a:lnTo>
                    <a:pt x="2191" y="729"/>
                  </a:lnTo>
                  <a:lnTo>
                    <a:pt x="2191" y="729"/>
                  </a:lnTo>
                  <a:lnTo>
                    <a:pt x="2175" y="731"/>
                  </a:lnTo>
                  <a:lnTo>
                    <a:pt x="2160" y="734"/>
                  </a:lnTo>
                  <a:lnTo>
                    <a:pt x="2146" y="737"/>
                  </a:lnTo>
                  <a:lnTo>
                    <a:pt x="2133" y="743"/>
                  </a:lnTo>
                  <a:lnTo>
                    <a:pt x="2121" y="749"/>
                  </a:lnTo>
                  <a:lnTo>
                    <a:pt x="2111" y="755"/>
                  </a:lnTo>
                  <a:lnTo>
                    <a:pt x="2102" y="762"/>
                  </a:lnTo>
                  <a:lnTo>
                    <a:pt x="2093" y="770"/>
                  </a:lnTo>
                  <a:lnTo>
                    <a:pt x="2079" y="785"/>
                  </a:lnTo>
                  <a:lnTo>
                    <a:pt x="2070" y="798"/>
                  </a:lnTo>
                  <a:lnTo>
                    <a:pt x="2063" y="810"/>
                  </a:lnTo>
                  <a:lnTo>
                    <a:pt x="2063" y="810"/>
                  </a:lnTo>
                  <a:lnTo>
                    <a:pt x="2057" y="820"/>
                  </a:lnTo>
                  <a:lnTo>
                    <a:pt x="2051" y="829"/>
                  </a:lnTo>
                  <a:lnTo>
                    <a:pt x="2045" y="837"/>
                  </a:lnTo>
                  <a:lnTo>
                    <a:pt x="2037" y="843"/>
                  </a:lnTo>
                  <a:lnTo>
                    <a:pt x="2031" y="847"/>
                  </a:lnTo>
                  <a:lnTo>
                    <a:pt x="2024" y="850"/>
                  </a:lnTo>
                  <a:lnTo>
                    <a:pt x="2018" y="852"/>
                  </a:lnTo>
                  <a:lnTo>
                    <a:pt x="2010" y="852"/>
                  </a:lnTo>
                  <a:lnTo>
                    <a:pt x="2004" y="850"/>
                  </a:lnTo>
                  <a:lnTo>
                    <a:pt x="2000" y="847"/>
                  </a:lnTo>
                  <a:lnTo>
                    <a:pt x="1994" y="843"/>
                  </a:lnTo>
                  <a:lnTo>
                    <a:pt x="1989" y="837"/>
                  </a:lnTo>
                  <a:lnTo>
                    <a:pt x="1986" y="829"/>
                  </a:lnTo>
                  <a:lnTo>
                    <a:pt x="1983" y="820"/>
                  </a:lnTo>
                  <a:lnTo>
                    <a:pt x="1982" y="810"/>
                  </a:lnTo>
                  <a:lnTo>
                    <a:pt x="1980" y="798"/>
                  </a:lnTo>
                  <a:lnTo>
                    <a:pt x="1980" y="547"/>
                  </a:lnTo>
                  <a:lnTo>
                    <a:pt x="1979" y="547"/>
                  </a:lnTo>
                  <a:lnTo>
                    <a:pt x="1979" y="0"/>
                  </a:lnTo>
                  <a:lnTo>
                    <a:pt x="1178" y="0"/>
                  </a:lnTo>
                  <a:lnTo>
                    <a:pt x="1178" y="0"/>
                  </a:lnTo>
                  <a:lnTo>
                    <a:pt x="1166" y="1"/>
                  </a:lnTo>
                  <a:lnTo>
                    <a:pt x="1155" y="3"/>
                  </a:lnTo>
                  <a:lnTo>
                    <a:pt x="1146" y="6"/>
                  </a:lnTo>
                  <a:lnTo>
                    <a:pt x="1140" y="9"/>
                  </a:lnTo>
                  <a:lnTo>
                    <a:pt x="1134" y="13"/>
                  </a:lnTo>
                  <a:lnTo>
                    <a:pt x="1130" y="19"/>
                  </a:lnTo>
                  <a:lnTo>
                    <a:pt x="1127" y="25"/>
                  </a:lnTo>
                  <a:lnTo>
                    <a:pt x="1125" y="31"/>
                  </a:lnTo>
                  <a:lnTo>
                    <a:pt x="1125" y="37"/>
                  </a:lnTo>
                  <a:lnTo>
                    <a:pt x="1125" y="43"/>
                  </a:lnTo>
                  <a:lnTo>
                    <a:pt x="1128" y="51"/>
                  </a:lnTo>
                  <a:lnTo>
                    <a:pt x="1133" y="57"/>
                  </a:lnTo>
                  <a:lnTo>
                    <a:pt x="1139" y="64"/>
                  </a:lnTo>
                  <a:lnTo>
                    <a:pt x="1146" y="70"/>
                  </a:lnTo>
                  <a:lnTo>
                    <a:pt x="1155" y="76"/>
                  </a:lnTo>
                  <a:lnTo>
                    <a:pt x="1166" y="82"/>
                  </a:lnTo>
                  <a:lnTo>
                    <a:pt x="1166" y="82"/>
                  </a:lnTo>
                  <a:lnTo>
                    <a:pt x="1178" y="89"/>
                  </a:lnTo>
                  <a:lnTo>
                    <a:pt x="1191" y="98"/>
                  </a:lnTo>
                  <a:lnTo>
                    <a:pt x="1206" y="113"/>
                  </a:lnTo>
                  <a:lnTo>
                    <a:pt x="1214" y="121"/>
                  </a:lnTo>
                  <a:lnTo>
                    <a:pt x="1221" y="131"/>
                  </a:lnTo>
                  <a:lnTo>
                    <a:pt x="1227" y="142"/>
                  </a:lnTo>
                  <a:lnTo>
                    <a:pt x="1233" y="152"/>
                  </a:lnTo>
                  <a:lnTo>
                    <a:pt x="1239" y="166"/>
                  </a:lnTo>
                  <a:lnTo>
                    <a:pt x="1242" y="179"/>
                  </a:lnTo>
                  <a:lnTo>
                    <a:pt x="1245" y="196"/>
                  </a:lnTo>
                  <a:lnTo>
                    <a:pt x="1247" y="212"/>
                  </a:lnTo>
                  <a:lnTo>
                    <a:pt x="1247" y="212"/>
                  </a:lnTo>
                  <a:lnTo>
                    <a:pt x="1245" y="230"/>
                  </a:lnTo>
                  <a:lnTo>
                    <a:pt x="1242" y="248"/>
                  </a:lnTo>
                  <a:lnTo>
                    <a:pt x="1236" y="266"/>
                  </a:lnTo>
                  <a:lnTo>
                    <a:pt x="1229" y="282"/>
                  </a:lnTo>
                  <a:lnTo>
                    <a:pt x="1218" y="299"/>
                  </a:lnTo>
                  <a:lnTo>
                    <a:pt x="1206" y="314"/>
                  </a:lnTo>
                  <a:lnTo>
                    <a:pt x="1194" y="329"/>
                  </a:lnTo>
                  <a:lnTo>
                    <a:pt x="1179" y="342"/>
                  </a:lnTo>
                  <a:lnTo>
                    <a:pt x="1163" y="354"/>
                  </a:lnTo>
                  <a:lnTo>
                    <a:pt x="1145" y="365"/>
                  </a:lnTo>
                  <a:lnTo>
                    <a:pt x="1125" y="374"/>
                  </a:lnTo>
                  <a:lnTo>
                    <a:pt x="1106" y="381"/>
                  </a:lnTo>
                  <a:lnTo>
                    <a:pt x="1085" y="387"/>
                  </a:lnTo>
                  <a:lnTo>
                    <a:pt x="1063" y="391"/>
                  </a:lnTo>
                  <a:lnTo>
                    <a:pt x="1040" y="394"/>
                  </a:lnTo>
                  <a:lnTo>
                    <a:pt x="1016" y="396"/>
                  </a:lnTo>
                  <a:lnTo>
                    <a:pt x="1016" y="396"/>
                  </a:lnTo>
                  <a:lnTo>
                    <a:pt x="994" y="394"/>
                  </a:lnTo>
                  <a:lnTo>
                    <a:pt x="970" y="391"/>
                  </a:lnTo>
                  <a:lnTo>
                    <a:pt x="949" y="387"/>
                  </a:lnTo>
                  <a:lnTo>
                    <a:pt x="928" y="381"/>
                  </a:lnTo>
                  <a:lnTo>
                    <a:pt x="907" y="374"/>
                  </a:lnTo>
                  <a:lnTo>
                    <a:pt x="888" y="365"/>
                  </a:lnTo>
                  <a:lnTo>
                    <a:pt x="871" y="354"/>
                  </a:lnTo>
                  <a:lnTo>
                    <a:pt x="855" y="342"/>
                  </a:lnTo>
                  <a:lnTo>
                    <a:pt x="840" y="329"/>
                  </a:lnTo>
                  <a:lnTo>
                    <a:pt x="827" y="314"/>
                  </a:lnTo>
                  <a:lnTo>
                    <a:pt x="815" y="299"/>
                  </a:lnTo>
                  <a:lnTo>
                    <a:pt x="806" y="282"/>
                  </a:lnTo>
                  <a:lnTo>
                    <a:pt x="798" y="266"/>
                  </a:lnTo>
                  <a:lnTo>
                    <a:pt x="792" y="248"/>
                  </a:lnTo>
                  <a:lnTo>
                    <a:pt x="789" y="230"/>
                  </a:lnTo>
                  <a:lnTo>
                    <a:pt x="788" y="212"/>
                  </a:lnTo>
                  <a:lnTo>
                    <a:pt x="788" y="212"/>
                  </a:lnTo>
                  <a:close/>
                </a:path>
              </a:pathLst>
            </a:custGeom>
            <a:solidFill>
              <a:srgbClr val="BADCA2"/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rIns="324000" anchor="ctr"/>
            <a:lstStyle/>
            <a:p>
              <a:pPr lvl="0" algn="ctr">
                <a:buNone/>
              </a:pPr>
              <a:r>
                <a:rPr lang="en-GB" sz="1600" dirty="0"/>
                <a:t>Defence &amp; Security Challenges &amp; Opportunities​</a:t>
              </a: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6029DD8-FFCE-1A46-6652-3292F04B6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001" y="1546225"/>
              <a:ext cx="1887538" cy="1568450"/>
            </a:xfrm>
            <a:custGeom>
              <a:avLst/>
              <a:gdLst>
                <a:gd name="T0" fmla="*/ 1586 w 2377"/>
                <a:gd name="T1" fmla="*/ 1797 h 1975"/>
                <a:gd name="T2" fmla="*/ 1564 w 2377"/>
                <a:gd name="T3" fmla="*/ 1845 h 1975"/>
                <a:gd name="T4" fmla="*/ 1522 w 2377"/>
                <a:gd name="T5" fmla="*/ 1886 h 1975"/>
                <a:gd name="T6" fmla="*/ 1489 w 2377"/>
                <a:gd name="T7" fmla="*/ 1906 h 1975"/>
                <a:gd name="T8" fmla="*/ 1470 w 2377"/>
                <a:gd name="T9" fmla="*/ 1933 h 1975"/>
                <a:gd name="T10" fmla="*/ 1473 w 2377"/>
                <a:gd name="T11" fmla="*/ 1957 h 1975"/>
                <a:gd name="T12" fmla="*/ 1500 w 2377"/>
                <a:gd name="T13" fmla="*/ 1973 h 1975"/>
                <a:gd name="T14" fmla="*/ 2377 w 2377"/>
                <a:gd name="T15" fmla="*/ 0 h 1975"/>
                <a:gd name="T16" fmla="*/ 395 w 2377"/>
                <a:gd name="T17" fmla="*/ 855 h 1975"/>
                <a:gd name="T18" fmla="*/ 390 w 2377"/>
                <a:gd name="T19" fmla="*/ 886 h 1975"/>
                <a:gd name="T20" fmla="*/ 371 w 2377"/>
                <a:gd name="T21" fmla="*/ 907 h 1975"/>
                <a:gd name="T22" fmla="*/ 346 w 2377"/>
                <a:gd name="T23" fmla="*/ 904 h 1975"/>
                <a:gd name="T24" fmla="*/ 320 w 2377"/>
                <a:gd name="T25" fmla="*/ 877 h 1975"/>
                <a:gd name="T26" fmla="*/ 298 w 2377"/>
                <a:gd name="T27" fmla="*/ 842 h 1975"/>
                <a:gd name="T28" fmla="*/ 254 w 2377"/>
                <a:gd name="T29" fmla="*/ 806 h 1975"/>
                <a:gd name="T30" fmla="*/ 201 w 2377"/>
                <a:gd name="T31" fmla="*/ 788 h 1975"/>
                <a:gd name="T32" fmla="*/ 148 w 2377"/>
                <a:gd name="T33" fmla="*/ 792 h 1975"/>
                <a:gd name="T34" fmla="*/ 83 w 2377"/>
                <a:gd name="T35" fmla="*/ 827 h 1975"/>
                <a:gd name="T36" fmla="*/ 32 w 2377"/>
                <a:gd name="T37" fmla="*/ 888 h 1975"/>
                <a:gd name="T38" fmla="*/ 5 w 2377"/>
                <a:gd name="T39" fmla="*/ 970 h 1975"/>
                <a:gd name="T40" fmla="*/ 2 w 2377"/>
                <a:gd name="T41" fmla="*/ 1040 h 1975"/>
                <a:gd name="T42" fmla="*/ 23 w 2377"/>
                <a:gd name="T43" fmla="*/ 1126 h 1975"/>
                <a:gd name="T44" fmla="*/ 68 w 2377"/>
                <a:gd name="T45" fmla="*/ 1193 h 1975"/>
                <a:gd name="T46" fmla="*/ 130 w 2377"/>
                <a:gd name="T47" fmla="*/ 1236 h 1975"/>
                <a:gd name="T48" fmla="*/ 184 w 2377"/>
                <a:gd name="T49" fmla="*/ 1245 h 1975"/>
                <a:gd name="T50" fmla="*/ 243 w 2377"/>
                <a:gd name="T51" fmla="*/ 1233 h 1975"/>
                <a:gd name="T52" fmla="*/ 283 w 2377"/>
                <a:gd name="T53" fmla="*/ 1206 h 1975"/>
                <a:gd name="T54" fmla="*/ 314 w 2377"/>
                <a:gd name="T55" fmla="*/ 1166 h 1975"/>
                <a:gd name="T56" fmla="*/ 340 w 2377"/>
                <a:gd name="T57" fmla="*/ 1133 h 1975"/>
                <a:gd name="T58" fmla="*/ 365 w 2377"/>
                <a:gd name="T59" fmla="*/ 1124 h 1975"/>
                <a:gd name="T60" fmla="*/ 388 w 2377"/>
                <a:gd name="T61" fmla="*/ 1139 h 1975"/>
                <a:gd name="T62" fmla="*/ 395 w 2377"/>
                <a:gd name="T63" fmla="*/ 1178 h 1975"/>
                <a:gd name="T64" fmla="*/ 1199 w 2377"/>
                <a:gd name="T65" fmla="*/ 1975 h 1975"/>
                <a:gd name="T66" fmla="*/ 1229 w 2377"/>
                <a:gd name="T67" fmla="*/ 1970 h 1975"/>
                <a:gd name="T68" fmla="*/ 1250 w 2377"/>
                <a:gd name="T69" fmla="*/ 1951 h 1975"/>
                <a:gd name="T70" fmla="*/ 1247 w 2377"/>
                <a:gd name="T71" fmla="*/ 1925 h 1975"/>
                <a:gd name="T72" fmla="*/ 1222 w 2377"/>
                <a:gd name="T73" fmla="*/ 1900 h 1975"/>
                <a:gd name="T74" fmla="*/ 1186 w 2377"/>
                <a:gd name="T75" fmla="*/ 1878 h 1975"/>
                <a:gd name="T76" fmla="*/ 1150 w 2377"/>
                <a:gd name="T77" fmla="*/ 1834 h 1975"/>
                <a:gd name="T78" fmla="*/ 1132 w 2377"/>
                <a:gd name="T79" fmla="*/ 1780 h 1975"/>
                <a:gd name="T80" fmla="*/ 1135 w 2377"/>
                <a:gd name="T81" fmla="*/ 1728 h 1975"/>
                <a:gd name="T82" fmla="*/ 1169 w 2377"/>
                <a:gd name="T83" fmla="*/ 1662 h 1975"/>
                <a:gd name="T84" fmla="*/ 1232 w 2377"/>
                <a:gd name="T85" fmla="*/ 1611 h 1975"/>
                <a:gd name="T86" fmla="*/ 1314 w 2377"/>
                <a:gd name="T87" fmla="*/ 1585 h 1975"/>
                <a:gd name="T88" fmla="*/ 1383 w 2377"/>
                <a:gd name="T89" fmla="*/ 1582 h 1975"/>
                <a:gd name="T90" fmla="*/ 1470 w 2377"/>
                <a:gd name="T91" fmla="*/ 1602 h 1975"/>
                <a:gd name="T92" fmla="*/ 1537 w 2377"/>
                <a:gd name="T93" fmla="*/ 1647 h 1975"/>
                <a:gd name="T94" fmla="*/ 1579 w 2377"/>
                <a:gd name="T95" fmla="*/ 1710 h 1975"/>
                <a:gd name="T96" fmla="*/ 1589 w 2377"/>
                <a:gd name="T97" fmla="*/ 1764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7" h="1975">
                  <a:moveTo>
                    <a:pt x="1589" y="1764"/>
                  </a:moveTo>
                  <a:lnTo>
                    <a:pt x="1589" y="1764"/>
                  </a:lnTo>
                  <a:lnTo>
                    <a:pt x="1588" y="1780"/>
                  </a:lnTo>
                  <a:lnTo>
                    <a:pt x="1586" y="1797"/>
                  </a:lnTo>
                  <a:lnTo>
                    <a:pt x="1582" y="1810"/>
                  </a:lnTo>
                  <a:lnTo>
                    <a:pt x="1577" y="1822"/>
                  </a:lnTo>
                  <a:lnTo>
                    <a:pt x="1571" y="1834"/>
                  </a:lnTo>
                  <a:lnTo>
                    <a:pt x="1564" y="1845"/>
                  </a:lnTo>
                  <a:lnTo>
                    <a:pt x="1556" y="1855"/>
                  </a:lnTo>
                  <a:lnTo>
                    <a:pt x="1549" y="1863"/>
                  </a:lnTo>
                  <a:lnTo>
                    <a:pt x="1534" y="1878"/>
                  </a:lnTo>
                  <a:lnTo>
                    <a:pt x="1522" y="1886"/>
                  </a:lnTo>
                  <a:lnTo>
                    <a:pt x="1509" y="1894"/>
                  </a:lnTo>
                  <a:lnTo>
                    <a:pt x="1509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3" y="1912"/>
                  </a:lnTo>
                  <a:lnTo>
                    <a:pt x="1477" y="1919"/>
                  </a:lnTo>
                  <a:lnTo>
                    <a:pt x="1473" y="1925"/>
                  </a:lnTo>
                  <a:lnTo>
                    <a:pt x="1470" y="1933"/>
                  </a:lnTo>
                  <a:lnTo>
                    <a:pt x="1468" y="1939"/>
                  </a:lnTo>
                  <a:lnTo>
                    <a:pt x="1468" y="1945"/>
                  </a:lnTo>
                  <a:lnTo>
                    <a:pt x="1470" y="1951"/>
                  </a:lnTo>
                  <a:lnTo>
                    <a:pt x="1473" y="1957"/>
                  </a:lnTo>
                  <a:lnTo>
                    <a:pt x="1477" y="1963"/>
                  </a:lnTo>
                  <a:lnTo>
                    <a:pt x="1483" y="1967"/>
                  </a:lnTo>
                  <a:lnTo>
                    <a:pt x="1491" y="1970"/>
                  </a:lnTo>
                  <a:lnTo>
                    <a:pt x="1500" y="1973"/>
                  </a:lnTo>
                  <a:lnTo>
                    <a:pt x="1509" y="1975"/>
                  </a:lnTo>
                  <a:lnTo>
                    <a:pt x="1521" y="1975"/>
                  </a:lnTo>
                  <a:lnTo>
                    <a:pt x="2377" y="1975"/>
                  </a:lnTo>
                  <a:lnTo>
                    <a:pt x="2377" y="0"/>
                  </a:lnTo>
                  <a:lnTo>
                    <a:pt x="398" y="0"/>
                  </a:lnTo>
                  <a:lnTo>
                    <a:pt x="398" y="454"/>
                  </a:lnTo>
                  <a:lnTo>
                    <a:pt x="395" y="454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67"/>
                  </a:lnTo>
                  <a:lnTo>
                    <a:pt x="393" y="877"/>
                  </a:lnTo>
                  <a:lnTo>
                    <a:pt x="390" y="886"/>
                  </a:lnTo>
                  <a:lnTo>
                    <a:pt x="388" y="894"/>
                  </a:lnTo>
                  <a:lnTo>
                    <a:pt x="383" y="900"/>
                  </a:lnTo>
                  <a:lnTo>
                    <a:pt x="377" y="904"/>
                  </a:lnTo>
                  <a:lnTo>
                    <a:pt x="371" y="907"/>
                  </a:lnTo>
                  <a:lnTo>
                    <a:pt x="365" y="909"/>
                  </a:lnTo>
                  <a:lnTo>
                    <a:pt x="359" y="909"/>
                  </a:lnTo>
                  <a:lnTo>
                    <a:pt x="353" y="907"/>
                  </a:lnTo>
                  <a:lnTo>
                    <a:pt x="346" y="904"/>
                  </a:lnTo>
                  <a:lnTo>
                    <a:pt x="340" y="900"/>
                  </a:lnTo>
                  <a:lnTo>
                    <a:pt x="332" y="894"/>
                  </a:lnTo>
                  <a:lnTo>
                    <a:pt x="326" y="886"/>
                  </a:lnTo>
                  <a:lnTo>
                    <a:pt x="320" y="877"/>
                  </a:lnTo>
                  <a:lnTo>
                    <a:pt x="314" y="867"/>
                  </a:lnTo>
                  <a:lnTo>
                    <a:pt x="314" y="867"/>
                  </a:lnTo>
                  <a:lnTo>
                    <a:pt x="307" y="855"/>
                  </a:lnTo>
                  <a:lnTo>
                    <a:pt x="298" y="842"/>
                  </a:lnTo>
                  <a:lnTo>
                    <a:pt x="283" y="827"/>
                  </a:lnTo>
                  <a:lnTo>
                    <a:pt x="275" y="819"/>
                  </a:lnTo>
                  <a:lnTo>
                    <a:pt x="265" y="813"/>
                  </a:lnTo>
                  <a:lnTo>
                    <a:pt x="254" y="806"/>
                  </a:lnTo>
                  <a:lnTo>
                    <a:pt x="243" y="800"/>
                  </a:lnTo>
                  <a:lnTo>
                    <a:pt x="231" y="795"/>
                  </a:lnTo>
                  <a:lnTo>
                    <a:pt x="217" y="791"/>
                  </a:lnTo>
                  <a:lnTo>
                    <a:pt x="201" y="788"/>
                  </a:lnTo>
                  <a:lnTo>
                    <a:pt x="184" y="788"/>
                  </a:lnTo>
                  <a:lnTo>
                    <a:pt x="184" y="788"/>
                  </a:lnTo>
                  <a:lnTo>
                    <a:pt x="166" y="788"/>
                  </a:lnTo>
                  <a:lnTo>
                    <a:pt x="148" y="792"/>
                  </a:lnTo>
                  <a:lnTo>
                    <a:pt x="130" y="797"/>
                  </a:lnTo>
                  <a:lnTo>
                    <a:pt x="112" y="806"/>
                  </a:lnTo>
                  <a:lnTo>
                    <a:pt x="98" y="815"/>
                  </a:lnTo>
                  <a:lnTo>
                    <a:pt x="83" y="827"/>
                  </a:lnTo>
                  <a:lnTo>
                    <a:pt x="68" y="840"/>
                  </a:lnTo>
                  <a:lnTo>
                    <a:pt x="54" y="855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3" y="907"/>
                  </a:lnTo>
                  <a:lnTo>
                    <a:pt x="15" y="927"/>
                  </a:lnTo>
                  <a:lnTo>
                    <a:pt x="9" y="948"/>
                  </a:lnTo>
                  <a:lnTo>
                    <a:pt x="5" y="970"/>
                  </a:lnTo>
                  <a:lnTo>
                    <a:pt x="2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2" y="1040"/>
                  </a:lnTo>
                  <a:lnTo>
                    <a:pt x="5" y="1063"/>
                  </a:lnTo>
                  <a:lnTo>
                    <a:pt x="9" y="1085"/>
                  </a:lnTo>
                  <a:lnTo>
                    <a:pt x="15" y="1106"/>
                  </a:lnTo>
                  <a:lnTo>
                    <a:pt x="23" y="1126"/>
                  </a:lnTo>
                  <a:lnTo>
                    <a:pt x="32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8" y="1193"/>
                  </a:lnTo>
                  <a:lnTo>
                    <a:pt x="83" y="1206"/>
                  </a:lnTo>
                  <a:lnTo>
                    <a:pt x="98" y="1218"/>
                  </a:lnTo>
                  <a:lnTo>
                    <a:pt x="112" y="1227"/>
                  </a:lnTo>
                  <a:lnTo>
                    <a:pt x="130" y="1236"/>
                  </a:lnTo>
                  <a:lnTo>
                    <a:pt x="148" y="1241"/>
                  </a:lnTo>
                  <a:lnTo>
                    <a:pt x="166" y="1245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7" y="1242"/>
                  </a:lnTo>
                  <a:lnTo>
                    <a:pt x="231" y="1239"/>
                  </a:lnTo>
                  <a:lnTo>
                    <a:pt x="243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5" y="1214"/>
                  </a:lnTo>
                  <a:lnTo>
                    <a:pt x="283" y="1206"/>
                  </a:lnTo>
                  <a:lnTo>
                    <a:pt x="298" y="1191"/>
                  </a:lnTo>
                  <a:lnTo>
                    <a:pt x="307" y="1178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0" y="1155"/>
                  </a:lnTo>
                  <a:lnTo>
                    <a:pt x="326" y="1147"/>
                  </a:lnTo>
                  <a:lnTo>
                    <a:pt x="332" y="1139"/>
                  </a:lnTo>
                  <a:lnTo>
                    <a:pt x="340" y="1133"/>
                  </a:lnTo>
                  <a:lnTo>
                    <a:pt x="346" y="1129"/>
                  </a:lnTo>
                  <a:lnTo>
                    <a:pt x="353" y="1126"/>
                  </a:lnTo>
                  <a:lnTo>
                    <a:pt x="359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3" y="1133"/>
                  </a:lnTo>
                  <a:lnTo>
                    <a:pt x="388" y="1139"/>
                  </a:lnTo>
                  <a:lnTo>
                    <a:pt x="390" y="1147"/>
                  </a:lnTo>
                  <a:lnTo>
                    <a:pt x="393" y="1155"/>
                  </a:lnTo>
                  <a:lnTo>
                    <a:pt x="395" y="1166"/>
                  </a:lnTo>
                  <a:lnTo>
                    <a:pt x="395" y="1178"/>
                  </a:lnTo>
                  <a:lnTo>
                    <a:pt x="395" y="1429"/>
                  </a:lnTo>
                  <a:lnTo>
                    <a:pt x="398" y="1429"/>
                  </a:lnTo>
                  <a:lnTo>
                    <a:pt x="398" y="1975"/>
                  </a:lnTo>
                  <a:lnTo>
                    <a:pt x="1199" y="1975"/>
                  </a:lnTo>
                  <a:lnTo>
                    <a:pt x="1199" y="1975"/>
                  </a:lnTo>
                  <a:lnTo>
                    <a:pt x="1211" y="1975"/>
                  </a:lnTo>
                  <a:lnTo>
                    <a:pt x="1220" y="1973"/>
                  </a:lnTo>
                  <a:lnTo>
                    <a:pt x="1229" y="1970"/>
                  </a:lnTo>
                  <a:lnTo>
                    <a:pt x="1237" y="1967"/>
                  </a:lnTo>
                  <a:lnTo>
                    <a:pt x="1242" y="1963"/>
                  </a:lnTo>
                  <a:lnTo>
                    <a:pt x="1247" y="1957"/>
                  </a:lnTo>
                  <a:lnTo>
                    <a:pt x="1250" y="1951"/>
                  </a:lnTo>
                  <a:lnTo>
                    <a:pt x="1251" y="1945"/>
                  </a:lnTo>
                  <a:lnTo>
                    <a:pt x="1251" y="1939"/>
                  </a:lnTo>
                  <a:lnTo>
                    <a:pt x="1250" y="1933"/>
                  </a:lnTo>
                  <a:lnTo>
                    <a:pt x="1247" y="1925"/>
                  </a:lnTo>
                  <a:lnTo>
                    <a:pt x="1242" y="1919"/>
                  </a:lnTo>
                  <a:lnTo>
                    <a:pt x="1238" y="1912"/>
                  </a:lnTo>
                  <a:lnTo>
                    <a:pt x="1231" y="1906"/>
                  </a:lnTo>
                  <a:lnTo>
                    <a:pt x="1222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8" y="1886"/>
                  </a:lnTo>
                  <a:lnTo>
                    <a:pt x="1186" y="1878"/>
                  </a:lnTo>
                  <a:lnTo>
                    <a:pt x="1171" y="1863"/>
                  </a:lnTo>
                  <a:lnTo>
                    <a:pt x="1163" y="1855"/>
                  </a:lnTo>
                  <a:lnTo>
                    <a:pt x="1156" y="1845"/>
                  </a:lnTo>
                  <a:lnTo>
                    <a:pt x="1150" y="1834"/>
                  </a:lnTo>
                  <a:lnTo>
                    <a:pt x="1142" y="1822"/>
                  </a:lnTo>
                  <a:lnTo>
                    <a:pt x="1138" y="1810"/>
                  </a:lnTo>
                  <a:lnTo>
                    <a:pt x="1133" y="1797"/>
                  </a:lnTo>
                  <a:lnTo>
                    <a:pt x="1132" y="1780"/>
                  </a:lnTo>
                  <a:lnTo>
                    <a:pt x="1130" y="1764"/>
                  </a:lnTo>
                  <a:lnTo>
                    <a:pt x="1130" y="1764"/>
                  </a:lnTo>
                  <a:lnTo>
                    <a:pt x="1132" y="1746"/>
                  </a:lnTo>
                  <a:lnTo>
                    <a:pt x="1135" y="1728"/>
                  </a:lnTo>
                  <a:lnTo>
                    <a:pt x="1141" y="1710"/>
                  </a:lnTo>
                  <a:lnTo>
                    <a:pt x="1148" y="1692"/>
                  </a:lnTo>
                  <a:lnTo>
                    <a:pt x="1159" y="1677"/>
                  </a:lnTo>
                  <a:lnTo>
                    <a:pt x="1169" y="1662"/>
                  </a:lnTo>
                  <a:lnTo>
                    <a:pt x="1183" y="1647"/>
                  </a:lnTo>
                  <a:lnTo>
                    <a:pt x="1198" y="1634"/>
                  </a:lnTo>
                  <a:lnTo>
                    <a:pt x="1214" y="1622"/>
                  </a:lnTo>
                  <a:lnTo>
                    <a:pt x="1232" y="1611"/>
                  </a:lnTo>
                  <a:lnTo>
                    <a:pt x="1250" y="1602"/>
                  </a:lnTo>
                  <a:lnTo>
                    <a:pt x="1271" y="1595"/>
                  </a:lnTo>
                  <a:lnTo>
                    <a:pt x="1292" y="1589"/>
                  </a:lnTo>
                  <a:lnTo>
                    <a:pt x="1314" y="1585"/>
                  </a:lnTo>
                  <a:lnTo>
                    <a:pt x="1337" y="1582"/>
                  </a:lnTo>
                  <a:lnTo>
                    <a:pt x="1361" y="1580"/>
                  </a:lnTo>
                  <a:lnTo>
                    <a:pt x="1361" y="1580"/>
                  </a:lnTo>
                  <a:lnTo>
                    <a:pt x="1383" y="1582"/>
                  </a:lnTo>
                  <a:lnTo>
                    <a:pt x="1405" y="1585"/>
                  </a:lnTo>
                  <a:lnTo>
                    <a:pt x="1428" y="1589"/>
                  </a:lnTo>
                  <a:lnTo>
                    <a:pt x="1449" y="1595"/>
                  </a:lnTo>
                  <a:lnTo>
                    <a:pt x="1470" y="1602"/>
                  </a:lnTo>
                  <a:lnTo>
                    <a:pt x="1488" y="1611"/>
                  </a:lnTo>
                  <a:lnTo>
                    <a:pt x="1506" y="1622"/>
                  </a:lnTo>
                  <a:lnTo>
                    <a:pt x="1522" y="1634"/>
                  </a:lnTo>
                  <a:lnTo>
                    <a:pt x="1537" y="1647"/>
                  </a:lnTo>
                  <a:lnTo>
                    <a:pt x="1550" y="1662"/>
                  </a:lnTo>
                  <a:lnTo>
                    <a:pt x="1561" y="1677"/>
                  </a:lnTo>
                  <a:lnTo>
                    <a:pt x="1571" y="1692"/>
                  </a:lnTo>
                  <a:lnTo>
                    <a:pt x="1579" y="1710"/>
                  </a:lnTo>
                  <a:lnTo>
                    <a:pt x="1585" y="1728"/>
                  </a:lnTo>
                  <a:lnTo>
                    <a:pt x="1588" y="1746"/>
                  </a:lnTo>
                  <a:lnTo>
                    <a:pt x="1589" y="1764"/>
                  </a:lnTo>
                  <a:lnTo>
                    <a:pt x="1589" y="1764"/>
                  </a:lnTo>
                  <a:close/>
                </a:path>
              </a:pathLst>
            </a:custGeom>
            <a:solidFill>
              <a:srgbClr val="BADCA2"/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lIns="360000" anchor="ctr"/>
            <a:lstStyle/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Sensing &amp; Monitoring</a:t>
              </a:r>
              <a:endParaRPr lang="en-GB" sz="1600" dirty="0">
                <a:cs typeface="Arial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3E816E0-CB4E-8F52-B893-D277B658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501" y="4370387"/>
              <a:ext cx="1570038" cy="1885950"/>
            </a:xfrm>
            <a:custGeom>
              <a:avLst/>
              <a:gdLst>
                <a:gd name="T0" fmla="*/ 179 w 1976"/>
                <a:gd name="T1" fmla="*/ 1584 h 2375"/>
                <a:gd name="T2" fmla="*/ 130 w 1976"/>
                <a:gd name="T3" fmla="*/ 1563 h 2375"/>
                <a:gd name="T4" fmla="*/ 88 w 1976"/>
                <a:gd name="T5" fmla="*/ 1520 h 2375"/>
                <a:gd name="T6" fmla="*/ 70 w 1976"/>
                <a:gd name="T7" fmla="*/ 1489 h 2375"/>
                <a:gd name="T8" fmla="*/ 43 w 1976"/>
                <a:gd name="T9" fmla="*/ 1468 h 2375"/>
                <a:gd name="T10" fmla="*/ 18 w 1976"/>
                <a:gd name="T11" fmla="*/ 1472 h 2375"/>
                <a:gd name="T12" fmla="*/ 1 w 1976"/>
                <a:gd name="T13" fmla="*/ 1498 h 2375"/>
                <a:gd name="T14" fmla="*/ 1976 w 1976"/>
                <a:gd name="T15" fmla="*/ 2375 h 2375"/>
                <a:gd name="T16" fmla="*/ 1120 w 1976"/>
                <a:gd name="T17" fmla="*/ 394 h 2375"/>
                <a:gd name="T18" fmla="*/ 1088 w 1976"/>
                <a:gd name="T19" fmla="*/ 390 h 2375"/>
                <a:gd name="T20" fmla="*/ 1069 w 1976"/>
                <a:gd name="T21" fmla="*/ 370 h 2375"/>
                <a:gd name="T22" fmla="*/ 1070 w 1976"/>
                <a:gd name="T23" fmla="*/ 345 h 2375"/>
                <a:gd name="T24" fmla="*/ 1097 w 1976"/>
                <a:gd name="T25" fmla="*/ 318 h 2375"/>
                <a:gd name="T26" fmla="*/ 1133 w 1976"/>
                <a:gd name="T27" fmla="*/ 296 h 2375"/>
                <a:gd name="T28" fmla="*/ 1169 w 1976"/>
                <a:gd name="T29" fmla="*/ 254 h 2375"/>
                <a:gd name="T30" fmla="*/ 1187 w 1976"/>
                <a:gd name="T31" fmla="*/ 200 h 2375"/>
                <a:gd name="T32" fmla="*/ 1184 w 1976"/>
                <a:gd name="T33" fmla="*/ 146 h 2375"/>
                <a:gd name="T34" fmla="*/ 1149 w 1976"/>
                <a:gd name="T35" fmla="*/ 80 h 2375"/>
                <a:gd name="T36" fmla="*/ 1087 w 1976"/>
                <a:gd name="T37" fmla="*/ 31 h 2375"/>
                <a:gd name="T38" fmla="*/ 1004 w 1976"/>
                <a:gd name="T39" fmla="*/ 3 h 2375"/>
                <a:gd name="T40" fmla="*/ 936 w 1976"/>
                <a:gd name="T41" fmla="*/ 1 h 2375"/>
                <a:gd name="T42" fmla="*/ 849 w 1976"/>
                <a:gd name="T43" fmla="*/ 22 h 2375"/>
                <a:gd name="T44" fmla="*/ 782 w 1976"/>
                <a:gd name="T45" fmla="*/ 67 h 2375"/>
                <a:gd name="T46" fmla="*/ 740 w 1976"/>
                <a:gd name="T47" fmla="*/ 130 h 2375"/>
                <a:gd name="T48" fmla="*/ 729 w 1976"/>
                <a:gd name="T49" fmla="*/ 184 h 2375"/>
                <a:gd name="T50" fmla="*/ 741 w 1976"/>
                <a:gd name="T51" fmla="*/ 242 h 2375"/>
                <a:gd name="T52" fmla="*/ 770 w 1976"/>
                <a:gd name="T53" fmla="*/ 282 h 2375"/>
                <a:gd name="T54" fmla="*/ 810 w 1976"/>
                <a:gd name="T55" fmla="*/ 314 h 2375"/>
                <a:gd name="T56" fmla="*/ 841 w 1976"/>
                <a:gd name="T57" fmla="*/ 338 h 2375"/>
                <a:gd name="T58" fmla="*/ 850 w 1976"/>
                <a:gd name="T59" fmla="*/ 364 h 2375"/>
                <a:gd name="T60" fmla="*/ 836 w 1976"/>
                <a:gd name="T61" fmla="*/ 385 h 2375"/>
                <a:gd name="T62" fmla="*/ 798 w 1976"/>
                <a:gd name="T63" fmla="*/ 394 h 2375"/>
                <a:gd name="T64" fmla="*/ 0 w 1976"/>
                <a:gd name="T65" fmla="*/ 1199 h 2375"/>
                <a:gd name="T66" fmla="*/ 4 w 1976"/>
                <a:gd name="T67" fmla="*/ 1228 h 2375"/>
                <a:gd name="T68" fmla="*/ 24 w 1976"/>
                <a:gd name="T69" fmla="*/ 1249 h 2375"/>
                <a:gd name="T70" fmla="*/ 49 w 1976"/>
                <a:gd name="T71" fmla="*/ 1246 h 2375"/>
                <a:gd name="T72" fmla="*/ 76 w 1976"/>
                <a:gd name="T73" fmla="*/ 1219 h 2375"/>
                <a:gd name="T74" fmla="*/ 99 w 1976"/>
                <a:gd name="T75" fmla="*/ 1185 h 2375"/>
                <a:gd name="T76" fmla="*/ 140 w 1976"/>
                <a:gd name="T77" fmla="*/ 1148 h 2375"/>
                <a:gd name="T78" fmla="*/ 194 w 1976"/>
                <a:gd name="T79" fmla="*/ 1130 h 2375"/>
                <a:gd name="T80" fmla="*/ 248 w 1976"/>
                <a:gd name="T81" fmla="*/ 1134 h 2375"/>
                <a:gd name="T82" fmla="*/ 314 w 1976"/>
                <a:gd name="T83" fmla="*/ 1169 h 2375"/>
                <a:gd name="T84" fmla="*/ 363 w 1976"/>
                <a:gd name="T85" fmla="*/ 1230 h 2375"/>
                <a:gd name="T86" fmla="*/ 392 w 1976"/>
                <a:gd name="T87" fmla="*/ 1312 h 2375"/>
                <a:gd name="T88" fmla="*/ 393 w 1976"/>
                <a:gd name="T89" fmla="*/ 1382 h 2375"/>
                <a:gd name="T90" fmla="*/ 372 w 1976"/>
                <a:gd name="T91" fmla="*/ 1468 h 2375"/>
                <a:gd name="T92" fmla="*/ 327 w 1976"/>
                <a:gd name="T93" fmla="*/ 1536 h 2375"/>
                <a:gd name="T94" fmla="*/ 265 w 1976"/>
                <a:gd name="T95" fmla="*/ 1578 h 2375"/>
                <a:gd name="T96" fmla="*/ 211 w 1976"/>
                <a:gd name="T97" fmla="*/ 1589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76" h="2375">
                  <a:moveTo>
                    <a:pt x="211" y="1589"/>
                  </a:moveTo>
                  <a:lnTo>
                    <a:pt x="211" y="1589"/>
                  </a:lnTo>
                  <a:lnTo>
                    <a:pt x="194" y="1587"/>
                  </a:lnTo>
                  <a:lnTo>
                    <a:pt x="179" y="1584"/>
                  </a:lnTo>
                  <a:lnTo>
                    <a:pt x="164" y="1581"/>
                  </a:lnTo>
                  <a:lnTo>
                    <a:pt x="152" y="1575"/>
                  </a:lnTo>
                  <a:lnTo>
                    <a:pt x="140" y="1569"/>
                  </a:lnTo>
                  <a:lnTo>
                    <a:pt x="130" y="1563"/>
                  </a:lnTo>
                  <a:lnTo>
                    <a:pt x="121" y="1556"/>
                  </a:lnTo>
                  <a:lnTo>
                    <a:pt x="112" y="1548"/>
                  </a:lnTo>
                  <a:lnTo>
                    <a:pt x="99" y="1533"/>
                  </a:lnTo>
                  <a:lnTo>
                    <a:pt x="88" y="1520"/>
                  </a:lnTo>
                  <a:lnTo>
                    <a:pt x="81" y="1508"/>
                  </a:lnTo>
                  <a:lnTo>
                    <a:pt x="81" y="1508"/>
                  </a:lnTo>
                  <a:lnTo>
                    <a:pt x="76" y="1498"/>
                  </a:lnTo>
                  <a:lnTo>
                    <a:pt x="70" y="1489"/>
                  </a:lnTo>
                  <a:lnTo>
                    <a:pt x="63" y="1481"/>
                  </a:lnTo>
                  <a:lnTo>
                    <a:pt x="57" y="1475"/>
                  </a:lnTo>
                  <a:lnTo>
                    <a:pt x="49" y="1471"/>
                  </a:lnTo>
                  <a:lnTo>
                    <a:pt x="43" y="1468"/>
                  </a:lnTo>
                  <a:lnTo>
                    <a:pt x="36" y="1468"/>
                  </a:lnTo>
                  <a:lnTo>
                    <a:pt x="30" y="1468"/>
                  </a:lnTo>
                  <a:lnTo>
                    <a:pt x="24" y="1469"/>
                  </a:lnTo>
                  <a:lnTo>
                    <a:pt x="18" y="1472"/>
                  </a:lnTo>
                  <a:lnTo>
                    <a:pt x="13" y="1477"/>
                  </a:lnTo>
                  <a:lnTo>
                    <a:pt x="9" y="1483"/>
                  </a:lnTo>
                  <a:lnTo>
                    <a:pt x="4" y="1489"/>
                  </a:lnTo>
                  <a:lnTo>
                    <a:pt x="1" y="1498"/>
                  </a:lnTo>
                  <a:lnTo>
                    <a:pt x="0" y="1508"/>
                  </a:lnTo>
                  <a:lnTo>
                    <a:pt x="0" y="1520"/>
                  </a:lnTo>
                  <a:lnTo>
                    <a:pt x="0" y="2375"/>
                  </a:lnTo>
                  <a:lnTo>
                    <a:pt x="1976" y="2375"/>
                  </a:lnTo>
                  <a:lnTo>
                    <a:pt x="1976" y="396"/>
                  </a:lnTo>
                  <a:lnTo>
                    <a:pt x="1522" y="396"/>
                  </a:lnTo>
                  <a:lnTo>
                    <a:pt x="1522" y="394"/>
                  </a:lnTo>
                  <a:lnTo>
                    <a:pt x="1120" y="394"/>
                  </a:lnTo>
                  <a:lnTo>
                    <a:pt x="1120" y="394"/>
                  </a:lnTo>
                  <a:lnTo>
                    <a:pt x="1108" y="394"/>
                  </a:lnTo>
                  <a:lnTo>
                    <a:pt x="1097" y="393"/>
                  </a:lnTo>
                  <a:lnTo>
                    <a:pt x="1088" y="390"/>
                  </a:lnTo>
                  <a:lnTo>
                    <a:pt x="1082" y="385"/>
                  </a:lnTo>
                  <a:lnTo>
                    <a:pt x="1076" y="381"/>
                  </a:lnTo>
                  <a:lnTo>
                    <a:pt x="1072" y="376"/>
                  </a:lnTo>
                  <a:lnTo>
                    <a:pt x="1069" y="370"/>
                  </a:lnTo>
                  <a:lnTo>
                    <a:pt x="1067" y="364"/>
                  </a:lnTo>
                  <a:lnTo>
                    <a:pt x="1067" y="358"/>
                  </a:lnTo>
                  <a:lnTo>
                    <a:pt x="1067" y="351"/>
                  </a:lnTo>
                  <a:lnTo>
                    <a:pt x="1070" y="345"/>
                  </a:lnTo>
                  <a:lnTo>
                    <a:pt x="1075" y="338"/>
                  </a:lnTo>
                  <a:lnTo>
                    <a:pt x="1081" y="332"/>
                  </a:lnTo>
                  <a:lnTo>
                    <a:pt x="1088" y="324"/>
                  </a:lnTo>
                  <a:lnTo>
                    <a:pt x="1097" y="318"/>
                  </a:lnTo>
                  <a:lnTo>
                    <a:pt x="1108" y="314"/>
                  </a:lnTo>
                  <a:lnTo>
                    <a:pt x="1108" y="314"/>
                  </a:lnTo>
                  <a:lnTo>
                    <a:pt x="1120" y="306"/>
                  </a:lnTo>
                  <a:lnTo>
                    <a:pt x="1133" y="296"/>
                  </a:lnTo>
                  <a:lnTo>
                    <a:pt x="1148" y="282"/>
                  </a:lnTo>
                  <a:lnTo>
                    <a:pt x="1155" y="273"/>
                  </a:lnTo>
                  <a:lnTo>
                    <a:pt x="1163" y="264"/>
                  </a:lnTo>
                  <a:lnTo>
                    <a:pt x="1169" y="254"/>
                  </a:lnTo>
                  <a:lnTo>
                    <a:pt x="1175" y="242"/>
                  </a:lnTo>
                  <a:lnTo>
                    <a:pt x="1181" y="230"/>
                  </a:lnTo>
                  <a:lnTo>
                    <a:pt x="1184" y="215"/>
                  </a:lnTo>
                  <a:lnTo>
                    <a:pt x="1187" y="200"/>
                  </a:lnTo>
                  <a:lnTo>
                    <a:pt x="1188" y="184"/>
                  </a:lnTo>
                  <a:lnTo>
                    <a:pt x="1188" y="184"/>
                  </a:lnTo>
                  <a:lnTo>
                    <a:pt x="1187" y="166"/>
                  </a:lnTo>
                  <a:lnTo>
                    <a:pt x="1184" y="146"/>
                  </a:lnTo>
                  <a:lnTo>
                    <a:pt x="1178" y="130"/>
                  </a:lnTo>
                  <a:lnTo>
                    <a:pt x="1170" y="112"/>
                  </a:lnTo>
                  <a:lnTo>
                    <a:pt x="1160" y="95"/>
                  </a:lnTo>
                  <a:lnTo>
                    <a:pt x="1149" y="80"/>
                  </a:lnTo>
                  <a:lnTo>
                    <a:pt x="1136" y="67"/>
                  </a:lnTo>
                  <a:lnTo>
                    <a:pt x="1121" y="53"/>
                  </a:lnTo>
                  <a:lnTo>
                    <a:pt x="1105" y="42"/>
                  </a:lnTo>
                  <a:lnTo>
                    <a:pt x="1087" y="31"/>
                  </a:lnTo>
                  <a:lnTo>
                    <a:pt x="1067" y="22"/>
                  </a:lnTo>
                  <a:lnTo>
                    <a:pt x="1048" y="15"/>
                  </a:lnTo>
                  <a:lnTo>
                    <a:pt x="1027" y="7"/>
                  </a:lnTo>
                  <a:lnTo>
                    <a:pt x="1004" y="3"/>
                  </a:lnTo>
                  <a:lnTo>
                    <a:pt x="982" y="1"/>
                  </a:lnTo>
                  <a:lnTo>
                    <a:pt x="958" y="0"/>
                  </a:lnTo>
                  <a:lnTo>
                    <a:pt x="958" y="0"/>
                  </a:lnTo>
                  <a:lnTo>
                    <a:pt x="936" y="1"/>
                  </a:lnTo>
                  <a:lnTo>
                    <a:pt x="912" y="3"/>
                  </a:lnTo>
                  <a:lnTo>
                    <a:pt x="891" y="7"/>
                  </a:lnTo>
                  <a:lnTo>
                    <a:pt x="870" y="15"/>
                  </a:lnTo>
                  <a:lnTo>
                    <a:pt x="849" y="22"/>
                  </a:lnTo>
                  <a:lnTo>
                    <a:pt x="830" y="31"/>
                  </a:lnTo>
                  <a:lnTo>
                    <a:pt x="813" y="42"/>
                  </a:lnTo>
                  <a:lnTo>
                    <a:pt x="797" y="53"/>
                  </a:lnTo>
                  <a:lnTo>
                    <a:pt x="782" y="67"/>
                  </a:lnTo>
                  <a:lnTo>
                    <a:pt x="768" y="80"/>
                  </a:lnTo>
                  <a:lnTo>
                    <a:pt x="756" y="95"/>
                  </a:lnTo>
                  <a:lnTo>
                    <a:pt x="747" y="112"/>
                  </a:lnTo>
                  <a:lnTo>
                    <a:pt x="740" y="130"/>
                  </a:lnTo>
                  <a:lnTo>
                    <a:pt x="734" y="146"/>
                  </a:lnTo>
                  <a:lnTo>
                    <a:pt x="731" y="166"/>
                  </a:lnTo>
                  <a:lnTo>
                    <a:pt x="729" y="184"/>
                  </a:lnTo>
                  <a:lnTo>
                    <a:pt x="729" y="184"/>
                  </a:lnTo>
                  <a:lnTo>
                    <a:pt x="729" y="200"/>
                  </a:lnTo>
                  <a:lnTo>
                    <a:pt x="732" y="215"/>
                  </a:lnTo>
                  <a:lnTo>
                    <a:pt x="737" y="230"/>
                  </a:lnTo>
                  <a:lnTo>
                    <a:pt x="741" y="242"/>
                  </a:lnTo>
                  <a:lnTo>
                    <a:pt x="747" y="254"/>
                  </a:lnTo>
                  <a:lnTo>
                    <a:pt x="755" y="264"/>
                  </a:lnTo>
                  <a:lnTo>
                    <a:pt x="762" y="273"/>
                  </a:lnTo>
                  <a:lnTo>
                    <a:pt x="770" y="282"/>
                  </a:lnTo>
                  <a:lnTo>
                    <a:pt x="785" y="296"/>
                  </a:lnTo>
                  <a:lnTo>
                    <a:pt x="797" y="306"/>
                  </a:lnTo>
                  <a:lnTo>
                    <a:pt x="810" y="314"/>
                  </a:lnTo>
                  <a:lnTo>
                    <a:pt x="810" y="314"/>
                  </a:lnTo>
                  <a:lnTo>
                    <a:pt x="819" y="318"/>
                  </a:lnTo>
                  <a:lnTo>
                    <a:pt x="828" y="324"/>
                  </a:lnTo>
                  <a:lnTo>
                    <a:pt x="836" y="332"/>
                  </a:lnTo>
                  <a:lnTo>
                    <a:pt x="841" y="338"/>
                  </a:lnTo>
                  <a:lnTo>
                    <a:pt x="846" y="345"/>
                  </a:lnTo>
                  <a:lnTo>
                    <a:pt x="849" y="351"/>
                  </a:lnTo>
                  <a:lnTo>
                    <a:pt x="850" y="358"/>
                  </a:lnTo>
                  <a:lnTo>
                    <a:pt x="850" y="364"/>
                  </a:lnTo>
                  <a:lnTo>
                    <a:pt x="849" y="370"/>
                  </a:lnTo>
                  <a:lnTo>
                    <a:pt x="846" y="376"/>
                  </a:lnTo>
                  <a:lnTo>
                    <a:pt x="841" y="381"/>
                  </a:lnTo>
                  <a:lnTo>
                    <a:pt x="836" y="385"/>
                  </a:lnTo>
                  <a:lnTo>
                    <a:pt x="828" y="390"/>
                  </a:lnTo>
                  <a:lnTo>
                    <a:pt x="819" y="393"/>
                  </a:lnTo>
                  <a:lnTo>
                    <a:pt x="809" y="394"/>
                  </a:lnTo>
                  <a:lnTo>
                    <a:pt x="798" y="394"/>
                  </a:lnTo>
                  <a:lnTo>
                    <a:pt x="547" y="394"/>
                  </a:lnTo>
                  <a:lnTo>
                    <a:pt x="547" y="396"/>
                  </a:lnTo>
                  <a:lnTo>
                    <a:pt x="0" y="396"/>
                  </a:lnTo>
                  <a:lnTo>
                    <a:pt x="0" y="1199"/>
                  </a:lnTo>
                  <a:lnTo>
                    <a:pt x="0" y="1199"/>
                  </a:lnTo>
                  <a:lnTo>
                    <a:pt x="0" y="1209"/>
                  </a:lnTo>
                  <a:lnTo>
                    <a:pt x="1" y="1219"/>
                  </a:lnTo>
                  <a:lnTo>
                    <a:pt x="4" y="1228"/>
                  </a:lnTo>
                  <a:lnTo>
                    <a:pt x="9" y="1236"/>
                  </a:lnTo>
                  <a:lnTo>
                    <a:pt x="13" y="1242"/>
                  </a:lnTo>
                  <a:lnTo>
                    <a:pt x="18" y="1246"/>
                  </a:lnTo>
                  <a:lnTo>
                    <a:pt x="24" y="1249"/>
                  </a:lnTo>
                  <a:lnTo>
                    <a:pt x="30" y="1251"/>
                  </a:lnTo>
                  <a:lnTo>
                    <a:pt x="36" y="1251"/>
                  </a:lnTo>
                  <a:lnTo>
                    <a:pt x="43" y="1249"/>
                  </a:lnTo>
                  <a:lnTo>
                    <a:pt x="49" y="1246"/>
                  </a:lnTo>
                  <a:lnTo>
                    <a:pt x="57" y="1242"/>
                  </a:lnTo>
                  <a:lnTo>
                    <a:pt x="63" y="1236"/>
                  </a:lnTo>
                  <a:lnTo>
                    <a:pt x="70" y="1228"/>
                  </a:lnTo>
                  <a:lnTo>
                    <a:pt x="76" y="1219"/>
                  </a:lnTo>
                  <a:lnTo>
                    <a:pt x="81" y="1211"/>
                  </a:lnTo>
                  <a:lnTo>
                    <a:pt x="81" y="1211"/>
                  </a:lnTo>
                  <a:lnTo>
                    <a:pt x="88" y="1197"/>
                  </a:lnTo>
                  <a:lnTo>
                    <a:pt x="99" y="1185"/>
                  </a:lnTo>
                  <a:lnTo>
                    <a:pt x="112" y="1170"/>
                  </a:lnTo>
                  <a:lnTo>
                    <a:pt x="121" y="1163"/>
                  </a:lnTo>
                  <a:lnTo>
                    <a:pt x="130" y="1155"/>
                  </a:lnTo>
                  <a:lnTo>
                    <a:pt x="140" y="1148"/>
                  </a:lnTo>
                  <a:lnTo>
                    <a:pt x="152" y="1142"/>
                  </a:lnTo>
                  <a:lnTo>
                    <a:pt x="164" y="1137"/>
                  </a:lnTo>
                  <a:lnTo>
                    <a:pt x="179" y="1133"/>
                  </a:lnTo>
                  <a:lnTo>
                    <a:pt x="194" y="1130"/>
                  </a:lnTo>
                  <a:lnTo>
                    <a:pt x="211" y="1130"/>
                  </a:lnTo>
                  <a:lnTo>
                    <a:pt x="211" y="1130"/>
                  </a:lnTo>
                  <a:lnTo>
                    <a:pt x="229" y="1131"/>
                  </a:lnTo>
                  <a:lnTo>
                    <a:pt x="248" y="1134"/>
                  </a:lnTo>
                  <a:lnTo>
                    <a:pt x="265" y="1140"/>
                  </a:lnTo>
                  <a:lnTo>
                    <a:pt x="282" y="1148"/>
                  </a:lnTo>
                  <a:lnTo>
                    <a:pt x="299" y="1157"/>
                  </a:lnTo>
                  <a:lnTo>
                    <a:pt x="314" y="1169"/>
                  </a:lnTo>
                  <a:lnTo>
                    <a:pt x="327" y="1182"/>
                  </a:lnTo>
                  <a:lnTo>
                    <a:pt x="341" y="1197"/>
                  </a:lnTo>
                  <a:lnTo>
                    <a:pt x="353" y="1214"/>
                  </a:lnTo>
                  <a:lnTo>
                    <a:pt x="363" y="1230"/>
                  </a:lnTo>
                  <a:lnTo>
                    <a:pt x="372" y="1249"/>
                  </a:lnTo>
                  <a:lnTo>
                    <a:pt x="380" y="1270"/>
                  </a:lnTo>
                  <a:lnTo>
                    <a:pt x="387" y="1291"/>
                  </a:lnTo>
                  <a:lnTo>
                    <a:pt x="392" y="1312"/>
                  </a:lnTo>
                  <a:lnTo>
                    <a:pt x="393" y="1336"/>
                  </a:lnTo>
                  <a:lnTo>
                    <a:pt x="395" y="1359"/>
                  </a:lnTo>
                  <a:lnTo>
                    <a:pt x="395" y="1359"/>
                  </a:lnTo>
                  <a:lnTo>
                    <a:pt x="393" y="1382"/>
                  </a:lnTo>
                  <a:lnTo>
                    <a:pt x="392" y="1405"/>
                  </a:lnTo>
                  <a:lnTo>
                    <a:pt x="387" y="1427"/>
                  </a:lnTo>
                  <a:lnTo>
                    <a:pt x="380" y="1448"/>
                  </a:lnTo>
                  <a:lnTo>
                    <a:pt x="372" y="1468"/>
                  </a:lnTo>
                  <a:lnTo>
                    <a:pt x="363" y="1487"/>
                  </a:lnTo>
                  <a:lnTo>
                    <a:pt x="353" y="1505"/>
                  </a:lnTo>
                  <a:lnTo>
                    <a:pt x="341" y="1521"/>
                  </a:lnTo>
                  <a:lnTo>
                    <a:pt x="327" y="1536"/>
                  </a:lnTo>
                  <a:lnTo>
                    <a:pt x="314" y="1548"/>
                  </a:lnTo>
                  <a:lnTo>
                    <a:pt x="299" y="1560"/>
                  </a:lnTo>
                  <a:lnTo>
                    <a:pt x="282" y="1571"/>
                  </a:lnTo>
                  <a:lnTo>
                    <a:pt x="265" y="1578"/>
                  </a:lnTo>
                  <a:lnTo>
                    <a:pt x="248" y="1584"/>
                  </a:lnTo>
                  <a:lnTo>
                    <a:pt x="229" y="1587"/>
                  </a:lnTo>
                  <a:lnTo>
                    <a:pt x="211" y="1589"/>
                  </a:lnTo>
                  <a:lnTo>
                    <a:pt x="211" y="158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lIns="324000" tIns="288000" anchor="ctr"/>
            <a:lstStyle/>
            <a:p>
              <a:pPr lvl="0" algn="ctr"/>
              <a:r>
                <a:rPr lang="en-GB" sz="1600" dirty="0"/>
                <a:t>Robotics</a:t>
              </a:r>
            </a:p>
            <a:p>
              <a:pPr lvl="0" algn="ctr"/>
              <a:r>
                <a:rPr lang="en-GB" sz="1600" dirty="0"/>
                <a:t>&amp;</a:t>
              </a:r>
            </a:p>
            <a:p>
              <a:pPr lvl="0" algn="ctr"/>
              <a:r>
                <a:rPr lang="en-GB" sz="1600" dirty="0"/>
                <a:t>Remote Handling</a:t>
              </a: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2B7415-A0C1-302C-7F75-59183D63A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5902" y="3114675"/>
              <a:ext cx="2200275" cy="1568450"/>
            </a:xfrm>
            <a:custGeom>
              <a:avLst/>
              <a:gdLst>
                <a:gd name="T0" fmla="*/ 2529 w 2773"/>
                <a:gd name="T1" fmla="*/ 743 h 1976"/>
                <a:gd name="T2" fmla="*/ 2466 w 2773"/>
                <a:gd name="T3" fmla="*/ 798 h 1976"/>
                <a:gd name="T4" fmla="*/ 2421 w 2773"/>
                <a:gd name="T5" fmla="*/ 849 h 1976"/>
                <a:gd name="T6" fmla="*/ 2382 w 2773"/>
                <a:gd name="T7" fmla="*/ 831 h 1976"/>
                <a:gd name="T8" fmla="*/ 2375 w 2773"/>
                <a:gd name="T9" fmla="*/ 0 h 1976"/>
                <a:gd name="T10" fmla="*/ 1536 w 2773"/>
                <a:gd name="T11" fmla="*/ 9 h 1976"/>
                <a:gd name="T12" fmla="*/ 1523 w 2773"/>
                <a:gd name="T13" fmla="*/ 43 h 1976"/>
                <a:gd name="T14" fmla="*/ 1562 w 2773"/>
                <a:gd name="T15" fmla="*/ 82 h 1976"/>
                <a:gd name="T16" fmla="*/ 1617 w 2773"/>
                <a:gd name="T17" fmla="*/ 130 h 1976"/>
                <a:gd name="T18" fmla="*/ 1643 w 2773"/>
                <a:gd name="T19" fmla="*/ 210 h 1976"/>
                <a:gd name="T20" fmla="*/ 1614 w 2773"/>
                <a:gd name="T21" fmla="*/ 299 h 1976"/>
                <a:gd name="T22" fmla="*/ 1521 w 2773"/>
                <a:gd name="T23" fmla="*/ 373 h 1976"/>
                <a:gd name="T24" fmla="*/ 1412 w 2773"/>
                <a:gd name="T25" fmla="*/ 396 h 1976"/>
                <a:gd name="T26" fmla="*/ 1284 w 2773"/>
                <a:gd name="T27" fmla="*/ 363 h 1976"/>
                <a:gd name="T28" fmla="*/ 1202 w 2773"/>
                <a:gd name="T29" fmla="*/ 282 h 1976"/>
                <a:gd name="T30" fmla="*/ 1184 w 2773"/>
                <a:gd name="T31" fmla="*/ 194 h 1976"/>
                <a:gd name="T32" fmla="*/ 1217 w 2773"/>
                <a:gd name="T33" fmla="*/ 121 h 1976"/>
                <a:gd name="T34" fmla="*/ 1275 w 2773"/>
                <a:gd name="T35" fmla="*/ 76 h 1976"/>
                <a:gd name="T36" fmla="*/ 1305 w 2773"/>
                <a:gd name="T37" fmla="*/ 37 h 1976"/>
                <a:gd name="T38" fmla="*/ 1282 w 2773"/>
                <a:gd name="T39" fmla="*/ 6 h 1976"/>
                <a:gd name="T40" fmla="*/ 394 w 2773"/>
                <a:gd name="T41" fmla="*/ 454 h 1976"/>
                <a:gd name="T42" fmla="*/ 384 w 2773"/>
                <a:gd name="T43" fmla="*/ 897 h 1976"/>
                <a:gd name="T44" fmla="*/ 341 w 2773"/>
                <a:gd name="T45" fmla="*/ 903 h 1976"/>
                <a:gd name="T46" fmla="*/ 296 w 2773"/>
                <a:gd name="T47" fmla="*/ 843 h 1976"/>
                <a:gd name="T48" fmla="*/ 230 w 2773"/>
                <a:gd name="T49" fmla="*/ 795 h 1976"/>
                <a:gd name="T50" fmla="*/ 146 w 2773"/>
                <a:gd name="T51" fmla="*/ 792 h 1976"/>
                <a:gd name="T52" fmla="*/ 54 w 2773"/>
                <a:gd name="T53" fmla="*/ 855 h 1976"/>
                <a:gd name="T54" fmla="*/ 3 w 2773"/>
                <a:gd name="T55" fmla="*/ 971 h 1976"/>
                <a:gd name="T56" fmla="*/ 7 w 2773"/>
                <a:gd name="T57" fmla="*/ 1085 h 1976"/>
                <a:gd name="T58" fmla="*/ 67 w 2773"/>
                <a:gd name="T59" fmla="*/ 1194 h 1976"/>
                <a:gd name="T60" fmla="*/ 166 w 2773"/>
                <a:gd name="T61" fmla="*/ 1245 h 1976"/>
                <a:gd name="T62" fmla="*/ 242 w 2773"/>
                <a:gd name="T63" fmla="*/ 1234 h 1976"/>
                <a:gd name="T64" fmla="*/ 306 w 2773"/>
                <a:gd name="T65" fmla="*/ 1179 h 1976"/>
                <a:gd name="T66" fmla="*/ 350 w 2773"/>
                <a:gd name="T67" fmla="*/ 1127 h 1976"/>
                <a:gd name="T68" fmla="*/ 388 w 2773"/>
                <a:gd name="T69" fmla="*/ 1145 h 1976"/>
                <a:gd name="T70" fmla="*/ 396 w 2773"/>
                <a:gd name="T71" fmla="*/ 1976 h 1976"/>
                <a:gd name="T72" fmla="*/ 1236 w 2773"/>
                <a:gd name="T73" fmla="*/ 1967 h 1976"/>
                <a:gd name="T74" fmla="*/ 1249 w 2773"/>
                <a:gd name="T75" fmla="*/ 1933 h 1976"/>
                <a:gd name="T76" fmla="*/ 1211 w 2773"/>
                <a:gd name="T77" fmla="*/ 1894 h 1976"/>
                <a:gd name="T78" fmla="*/ 1155 w 2773"/>
                <a:gd name="T79" fmla="*/ 1846 h 1976"/>
                <a:gd name="T80" fmla="*/ 1130 w 2773"/>
                <a:gd name="T81" fmla="*/ 1765 h 1976"/>
                <a:gd name="T82" fmla="*/ 1157 w 2773"/>
                <a:gd name="T83" fmla="*/ 1677 h 1976"/>
                <a:gd name="T84" fmla="*/ 1249 w 2773"/>
                <a:gd name="T85" fmla="*/ 1604 h 1976"/>
                <a:gd name="T86" fmla="*/ 1359 w 2773"/>
                <a:gd name="T87" fmla="*/ 1581 h 1976"/>
                <a:gd name="T88" fmla="*/ 1487 w 2773"/>
                <a:gd name="T89" fmla="*/ 1613 h 1976"/>
                <a:gd name="T90" fmla="*/ 1571 w 2773"/>
                <a:gd name="T91" fmla="*/ 1693 h 1976"/>
                <a:gd name="T92" fmla="*/ 1587 w 2773"/>
                <a:gd name="T93" fmla="*/ 1782 h 1976"/>
                <a:gd name="T94" fmla="*/ 1556 w 2773"/>
                <a:gd name="T95" fmla="*/ 1855 h 1976"/>
                <a:gd name="T96" fmla="*/ 1498 w 2773"/>
                <a:gd name="T97" fmla="*/ 1900 h 1976"/>
                <a:gd name="T98" fmla="*/ 1468 w 2773"/>
                <a:gd name="T99" fmla="*/ 1940 h 1976"/>
                <a:gd name="T100" fmla="*/ 1489 w 2773"/>
                <a:gd name="T101" fmla="*/ 1971 h 1976"/>
                <a:gd name="T102" fmla="*/ 2376 w 2773"/>
                <a:gd name="T103" fmla="*/ 1521 h 1976"/>
                <a:gd name="T104" fmla="*/ 2387 w 2773"/>
                <a:gd name="T105" fmla="*/ 1079 h 1976"/>
                <a:gd name="T106" fmla="*/ 2432 w 2773"/>
                <a:gd name="T107" fmla="*/ 1074 h 1976"/>
                <a:gd name="T108" fmla="*/ 2475 w 2773"/>
                <a:gd name="T109" fmla="*/ 1133 h 1976"/>
                <a:gd name="T110" fmla="*/ 2542 w 2773"/>
                <a:gd name="T111" fmla="*/ 1181 h 1976"/>
                <a:gd name="T112" fmla="*/ 2625 w 2773"/>
                <a:gd name="T113" fmla="*/ 1184 h 1976"/>
                <a:gd name="T114" fmla="*/ 2719 w 2773"/>
                <a:gd name="T115" fmla="*/ 1121 h 1976"/>
                <a:gd name="T116" fmla="*/ 2768 w 2773"/>
                <a:gd name="T117" fmla="*/ 1006 h 1976"/>
                <a:gd name="T118" fmla="*/ 2764 w 2773"/>
                <a:gd name="T119" fmla="*/ 891 h 1976"/>
                <a:gd name="T120" fmla="*/ 2705 w 2773"/>
                <a:gd name="T121" fmla="*/ 781 h 1976"/>
                <a:gd name="T122" fmla="*/ 2607 w 2773"/>
                <a:gd name="T123" fmla="*/ 731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3" h="1976">
                  <a:moveTo>
                    <a:pt x="2587" y="729"/>
                  </a:moveTo>
                  <a:lnTo>
                    <a:pt x="2587" y="729"/>
                  </a:lnTo>
                  <a:lnTo>
                    <a:pt x="2571" y="731"/>
                  </a:lnTo>
                  <a:lnTo>
                    <a:pt x="2556" y="734"/>
                  </a:lnTo>
                  <a:lnTo>
                    <a:pt x="2542" y="737"/>
                  </a:lnTo>
                  <a:lnTo>
                    <a:pt x="2529" y="743"/>
                  </a:lnTo>
                  <a:lnTo>
                    <a:pt x="2518" y="749"/>
                  </a:lnTo>
                  <a:lnTo>
                    <a:pt x="2507" y="755"/>
                  </a:lnTo>
                  <a:lnTo>
                    <a:pt x="2498" y="762"/>
                  </a:lnTo>
                  <a:lnTo>
                    <a:pt x="2489" y="770"/>
                  </a:lnTo>
                  <a:lnTo>
                    <a:pt x="2475" y="784"/>
                  </a:lnTo>
                  <a:lnTo>
                    <a:pt x="2466" y="798"/>
                  </a:lnTo>
                  <a:lnTo>
                    <a:pt x="2459" y="810"/>
                  </a:lnTo>
                  <a:lnTo>
                    <a:pt x="2459" y="810"/>
                  </a:lnTo>
                  <a:lnTo>
                    <a:pt x="2450" y="825"/>
                  </a:lnTo>
                  <a:lnTo>
                    <a:pt x="2441" y="835"/>
                  </a:lnTo>
                  <a:lnTo>
                    <a:pt x="2432" y="844"/>
                  </a:lnTo>
                  <a:lnTo>
                    <a:pt x="2421" y="849"/>
                  </a:lnTo>
                  <a:lnTo>
                    <a:pt x="2412" y="850"/>
                  </a:lnTo>
                  <a:lnTo>
                    <a:pt x="2403" y="850"/>
                  </a:lnTo>
                  <a:lnTo>
                    <a:pt x="2394" y="846"/>
                  </a:lnTo>
                  <a:lnTo>
                    <a:pt x="2387" y="838"/>
                  </a:lnTo>
                  <a:lnTo>
                    <a:pt x="2387" y="838"/>
                  </a:lnTo>
                  <a:lnTo>
                    <a:pt x="2382" y="831"/>
                  </a:lnTo>
                  <a:lnTo>
                    <a:pt x="2379" y="822"/>
                  </a:lnTo>
                  <a:lnTo>
                    <a:pt x="2378" y="810"/>
                  </a:lnTo>
                  <a:lnTo>
                    <a:pt x="2376" y="798"/>
                  </a:lnTo>
                  <a:lnTo>
                    <a:pt x="2376" y="547"/>
                  </a:lnTo>
                  <a:lnTo>
                    <a:pt x="2375" y="547"/>
                  </a:lnTo>
                  <a:lnTo>
                    <a:pt x="2375" y="0"/>
                  </a:lnTo>
                  <a:lnTo>
                    <a:pt x="1574" y="0"/>
                  </a:lnTo>
                  <a:lnTo>
                    <a:pt x="1574" y="0"/>
                  </a:lnTo>
                  <a:lnTo>
                    <a:pt x="1562" y="1"/>
                  </a:lnTo>
                  <a:lnTo>
                    <a:pt x="1551" y="3"/>
                  </a:lnTo>
                  <a:lnTo>
                    <a:pt x="1542" y="6"/>
                  </a:lnTo>
                  <a:lnTo>
                    <a:pt x="1536" y="9"/>
                  </a:lnTo>
                  <a:lnTo>
                    <a:pt x="1530" y="13"/>
                  </a:lnTo>
                  <a:lnTo>
                    <a:pt x="1526" y="18"/>
                  </a:lnTo>
                  <a:lnTo>
                    <a:pt x="1523" y="24"/>
                  </a:lnTo>
                  <a:lnTo>
                    <a:pt x="1521" y="30"/>
                  </a:lnTo>
                  <a:lnTo>
                    <a:pt x="1521" y="37"/>
                  </a:lnTo>
                  <a:lnTo>
                    <a:pt x="1523" y="43"/>
                  </a:lnTo>
                  <a:lnTo>
                    <a:pt x="1524" y="50"/>
                  </a:lnTo>
                  <a:lnTo>
                    <a:pt x="1529" y="56"/>
                  </a:lnTo>
                  <a:lnTo>
                    <a:pt x="1535" y="64"/>
                  </a:lnTo>
                  <a:lnTo>
                    <a:pt x="1542" y="70"/>
                  </a:lnTo>
                  <a:lnTo>
                    <a:pt x="1551" y="76"/>
                  </a:lnTo>
                  <a:lnTo>
                    <a:pt x="1562" y="82"/>
                  </a:lnTo>
                  <a:lnTo>
                    <a:pt x="1562" y="82"/>
                  </a:lnTo>
                  <a:lnTo>
                    <a:pt x="1574" y="89"/>
                  </a:lnTo>
                  <a:lnTo>
                    <a:pt x="1587" y="98"/>
                  </a:lnTo>
                  <a:lnTo>
                    <a:pt x="1602" y="112"/>
                  </a:lnTo>
                  <a:lnTo>
                    <a:pt x="1610" y="121"/>
                  </a:lnTo>
                  <a:lnTo>
                    <a:pt x="1617" y="130"/>
                  </a:lnTo>
                  <a:lnTo>
                    <a:pt x="1623" y="140"/>
                  </a:lnTo>
                  <a:lnTo>
                    <a:pt x="1629" y="152"/>
                  </a:lnTo>
                  <a:lnTo>
                    <a:pt x="1635" y="166"/>
                  </a:lnTo>
                  <a:lnTo>
                    <a:pt x="1638" y="179"/>
                  </a:lnTo>
                  <a:lnTo>
                    <a:pt x="1641" y="194"/>
                  </a:lnTo>
                  <a:lnTo>
                    <a:pt x="1643" y="210"/>
                  </a:lnTo>
                  <a:lnTo>
                    <a:pt x="1643" y="210"/>
                  </a:lnTo>
                  <a:lnTo>
                    <a:pt x="1641" y="230"/>
                  </a:lnTo>
                  <a:lnTo>
                    <a:pt x="1638" y="248"/>
                  </a:lnTo>
                  <a:lnTo>
                    <a:pt x="1632" y="266"/>
                  </a:lnTo>
                  <a:lnTo>
                    <a:pt x="1625" y="282"/>
                  </a:lnTo>
                  <a:lnTo>
                    <a:pt x="1614" y="299"/>
                  </a:lnTo>
                  <a:lnTo>
                    <a:pt x="1604" y="314"/>
                  </a:lnTo>
                  <a:lnTo>
                    <a:pt x="1590" y="329"/>
                  </a:lnTo>
                  <a:lnTo>
                    <a:pt x="1575" y="340"/>
                  </a:lnTo>
                  <a:lnTo>
                    <a:pt x="1559" y="352"/>
                  </a:lnTo>
                  <a:lnTo>
                    <a:pt x="1541" y="363"/>
                  </a:lnTo>
                  <a:lnTo>
                    <a:pt x="1521" y="373"/>
                  </a:lnTo>
                  <a:lnTo>
                    <a:pt x="1502" y="381"/>
                  </a:lnTo>
                  <a:lnTo>
                    <a:pt x="1481" y="387"/>
                  </a:lnTo>
                  <a:lnTo>
                    <a:pt x="1459" y="391"/>
                  </a:lnTo>
                  <a:lnTo>
                    <a:pt x="1436" y="394"/>
                  </a:lnTo>
                  <a:lnTo>
                    <a:pt x="1412" y="396"/>
                  </a:lnTo>
                  <a:lnTo>
                    <a:pt x="1412" y="396"/>
                  </a:lnTo>
                  <a:lnTo>
                    <a:pt x="1390" y="394"/>
                  </a:lnTo>
                  <a:lnTo>
                    <a:pt x="1366" y="391"/>
                  </a:lnTo>
                  <a:lnTo>
                    <a:pt x="1345" y="387"/>
                  </a:lnTo>
                  <a:lnTo>
                    <a:pt x="1324" y="381"/>
                  </a:lnTo>
                  <a:lnTo>
                    <a:pt x="1303" y="373"/>
                  </a:lnTo>
                  <a:lnTo>
                    <a:pt x="1284" y="363"/>
                  </a:lnTo>
                  <a:lnTo>
                    <a:pt x="1267" y="352"/>
                  </a:lnTo>
                  <a:lnTo>
                    <a:pt x="1251" y="340"/>
                  </a:lnTo>
                  <a:lnTo>
                    <a:pt x="1236" y="329"/>
                  </a:lnTo>
                  <a:lnTo>
                    <a:pt x="1223" y="314"/>
                  </a:lnTo>
                  <a:lnTo>
                    <a:pt x="1211" y="299"/>
                  </a:lnTo>
                  <a:lnTo>
                    <a:pt x="1202" y="282"/>
                  </a:lnTo>
                  <a:lnTo>
                    <a:pt x="1194" y="266"/>
                  </a:lnTo>
                  <a:lnTo>
                    <a:pt x="1188" y="248"/>
                  </a:lnTo>
                  <a:lnTo>
                    <a:pt x="1185" y="230"/>
                  </a:lnTo>
                  <a:lnTo>
                    <a:pt x="1184" y="210"/>
                  </a:lnTo>
                  <a:lnTo>
                    <a:pt x="1184" y="210"/>
                  </a:lnTo>
                  <a:lnTo>
                    <a:pt x="1184" y="194"/>
                  </a:lnTo>
                  <a:lnTo>
                    <a:pt x="1187" y="179"/>
                  </a:lnTo>
                  <a:lnTo>
                    <a:pt x="1191" y="166"/>
                  </a:lnTo>
                  <a:lnTo>
                    <a:pt x="1196" y="152"/>
                  </a:lnTo>
                  <a:lnTo>
                    <a:pt x="1202" y="140"/>
                  </a:lnTo>
                  <a:lnTo>
                    <a:pt x="1209" y="130"/>
                  </a:lnTo>
                  <a:lnTo>
                    <a:pt x="1217" y="121"/>
                  </a:lnTo>
                  <a:lnTo>
                    <a:pt x="1224" y="112"/>
                  </a:lnTo>
                  <a:lnTo>
                    <a:pt x="1239" y="98"/>
                  </a:lnTo>
                  <a:lnTo>
                    <a:pt x="1251" y="89"/>
                  </a:lnTo>
                  <a:lnTo>
                    <a:pt x="1264" y="82"/>
                  </a:lnTo>
                  <a:lnTo>
                    <a:pt x="1264" y="82"/>
                  </a:lnTo>
                  <a:lnTo>
                    <a:pt x="1275" y="76"/>
                  </a:lnTo>
                  <a:lnTo>
                    <a:pt x="1282" y="70"/>
                  </a:lnTo>
                  <a:lnTo>
                    <a:pt x="1290" y="64"/>
                  </a:lnTo>
                  <a:lnTo>
                    <a:pt x="1296" y="56"/>
                  </a:lnTo>
                  <a:lnTo>
                    <a:pt x="1300" y="50"/>
                  </a:lnTo>
                  <a:lnTo>
                    <a:pt x="1303" y="43"/>
                  </a:lnTo>
                  <a:lnTo>
                    <a:pt x="1305" y="37"/>
                  </a:lnTo>
                  <a:lnTo>
                    <a:pt x="1305" y="30"/>
                  </a:lnTo>
                  <a:lnTo>
                    <a:pt x="1303" y="24"/>
                  </a:lnTo>
                  <a:lnTo>
                    <a:pt x="1300" y="18"/>
                  </a:lnTo>
                  <a:lnTo>
                    <a:pt x="1296" y="13"/>
                  </a:lnTo>
                  <a:lnTo>
                    <a:pt x="1290" y="9"/>
                  </a:lnTo>
                  <a:lnTo>
                    <a:pt x="1282" y="6"/>
                  </a:lnTo>
                  <a:lnTo>
                    <a:pt x="1273" y="3"/>
                  </a:lnTo>
                  <a:lnTo>
                    <a:pt x="1263" y="1"/>
                  </a:lnTo>
                  <a:lnTo>
                    <a:pt x="1252" y="0"/>
                  </a:lnTo>
                  <a:lnTo>
                    <a:pt x="396" y="0"/>
                  </a:lnTo>
                  <a:lnTo>
                    <a:pt x="396" y="454"/>
                  </a:lnTo>
                  <a:lnTo>
                    <a:pt x="394" y="454"/>
                  </a:lnTo>
                  <a:lnTo>
                    <a:pt x="394" y="856"/>
                  </a:lnTo>
                  <a:lnTo>
                    <a:pt x="394" y="856"/>
                  </a:lnTo>
                  <a:lnTo>
                    <a:pt x="394" y="868"/>
                  </a:lnTo>
                  <a:lnTo>
                    <a:pt x="391" y="880"/>
                  </a:lnTo>
                  <a:lnTo>
                    <a:pt x="388" y="889"/>
                  </a:lnTo>
                  <a:lnTo>
                    <a:pt x="384" y="897"/>
                  </a:lnTo>
                  <a:lnTo>
                    <a:pt x="384" y="897"/>
                  </a:lnTo>
                  <a:lnTo>
                    <a:pt x="378" y="904"/>
                  </a:lnTo>
                  <a:lnTo>
                    <a:pt x="369" y="909"/>
                  </a:lnTo>
                  <a:lnTo>
                    <a:pt x="360" y="909"/>
                  </a:lnTo>
                  <a:lnTo>
                    <a:pt x="350" y="907"/>
                  </a:lnTo>
                  <a:lnTo>
                    <a:pt x="341" y="903"/>
                  </a:lnTo>
                  <a:lnTo>
                    <a:pt x="330" y="894"/>
                  </a:lnTo>
                  <a:lnTo>
                    <a:pt x="321" y="883"/>
                  </a:lnTo>
                  <a:lnTo>
                    <a:pt x="314" y="868"/>
                  </a:lnTo>
                  <a:lnTo>
                    <a:pt x="314" y="868"/>
                  </a:lnTo>
                  <a:lnTo>
                    <a:pt x="306" y="855"/>
                  </a:lnTo>
                  <a:lnTo>
                    <a:pt x="296" y="843"/>
                  </a:lnTo>
                  <a:lnTo>
                    <a:pt x="282" y="828"/>
                  </a:lnTo>
                  <a:lnTo>
                    <a:pt x="273" y="820"/>
                  </a:lnTo>
                  <a:lnTo>
                    <a:pt x="264" y="813"/>
                  </a:lnTo>
                  <a:lnTo>
                    <a:pt x="254" y="807"/>
                  </a:lnTo>
                  <a:lnTo>
                    <a:pt x="242" y="801"/>
                  </a:lnTo>
                  <a:lnTo>
                    <a:pt x="230" y="795"/>
                  </a:lnTo>
                  <a:lnTo>
                    <a:pt x="215" y="790"/>
                  </a:lnTo>
                  <a:lnTo>
                    <a:pt x="200" y="789"/>
                  </a:lnTo>
                  <a:lnTo>
                    <a:pt x="184" y="787"/>
                  </a:lnTo>
                  <a:lnTo>
                    <a:pt x="184" y="787"/>
                  </a:lnTo>
                  <a:lnTo>
                    <a:pt x="166" y="789"/>
                  </a:lnTo>
                  <a:lnTo>
                    <a:pt x="146" y="792"/>
                  </a:lnTo>
                  <a:lnTo>
                    <a:pt x="128" y="798"/>
                  </a:lnTo>
                  <a:lnTo>
                    <a:pt x="112" y="805"/>
                  </a:lnTo>
                  <a:lnTo>
                    <a:pt x="95" y="816"/>
                  </a:lnTo>
                  <a:lnTo>
                    <a:pt x="81" y="826"/>
                  </a:lnTo>
                  <a:lnTo>
                    <a:pt x="67" y="840"/>
                  </a:lnTo>
                  <a:lnTo>
                    <a:pt x="54" y="855"/>
                  </a:lnTo>
                  <a:lnTo>
                    <a:pt x="42" y="871"/>
                  </a:lnTo>
                  <a:lnTo>
                    <a:pt x="31" y="889"/>
                  </a:lnTo>
                  <a:lnTo>
                    <a:pt x="22" y="907"/>
                  </a:lnTo>
                  <a:lnTo>
                    <a:pt x="15" y="928"/>
                  </a:lnTo>
                  <a:lnTo>
                    <a:pt x="7" y="949"/>
                  </a:lnTo>
                  <a:lnTo>
                    <a:pt x="3" y="971"/>
                  </a:lnTo>
                  <a:lnTo>
                    <a:pt x="1" y="994"/>
                  </a:lnTo>
                  <a:lnTo>
                    <a:pt x="0" y="1018"/>
                  </a:lnTo>
                  <a:lnTo>
                    <a:pt x="0" y="1018"/>
                  </a:lnTo>
                  <a:lnTo>
                    <a:pt x="1" y="1040"/>
                  </a:lnTo>
                  <a:lnTo>
                    <a:pt x="3" y="1064"/>
                  </a:lnTo>
                  <a:lnTo>
                    <a:pt x="7" y="1085"/>
                  </a:lnTo>
                  <a:lnTo>
                    <a:pt x="15" y="1106"/>
                  </a:lnTo>
                  <a:lnTo>
                    <a:pt x="22" y="1127"/>
                  </a:lnTo>
                  <a:lnTo>
                    <a:pt x="31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7" y="1194"/>
                  </a:lnTo>
                  <a:lnTo>
                    <a:pt x="81" y="1208"/>
                  </a:lnTo>
                  <a:lnTo>
                    <a:pt x="95" y="1219"/>
                  </a:lnTo>
                  <a:lnTo>
                    <a:pt x="112" y="1228"/>
                  </a:lnTo>
                  <a:lnTo>
                    <a:pt x="128" y="1236"/>
                  </a:lnTo>
                  <a:lnTo>
                    <a:pt x="146" y="1242"/>
                  </a:lnTo>
                  <a:lnTo>
                    <a:pt x="166" y="1245"/>
                  </a:lnTo>
                  <a:lnTo>
                    <a:pt x="184" y="1246"/>
                  </a:lnTo>
                  <a:lnTo>
                    <a:pt x="184" y="1246"/>
                  </a:lnTo>
                  <a:lnTo>
                    <a:pt x="200" y="1245"/>
                  </a:lnTo>
                  <a:lnTo>
                    <a:pt x="215" y="1243"/>
                  </a:lnTo>
                  <a:lnTo>
                    <a:pt x="230" y="1239"/>
                  </a:lnTo>
                  <a:lnTo>
                    <a:pt x="242" y="1234"/>
                  </a:lnTo>
                  <a:lnTo>
                    <a:pt x="254" y="1228"/>
                  </a:lnTo>
                  <a:lnTo>
                    <a:pt x="264" y="1221"/>
                  </a:lnTo>
                  <a:lnTo>
                    <a:pt x="273" y="1213"/>
                  </a:lnTo>
                  <a:lnTo>
                    <a:pt x="282" y="1206"/>
                  </a:lnTo>
                  <a:lnTo>
                    <a:pt x="296" y="1191"/>
                  </a:lnTo>
                  <a:lnTo>
                    <a:pt x="306" y="1179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1" y="1152"/>
                  </a:lnTo>
                  <a:lnTo>
                    <a:pt x="330" y="1140"/>
                  </a:lnTo>
                  <a:lnTo>
                    <a:pt x="341" y="1131"/>
                  </a:lnTo>
                  <a:lnTo>
                    <a:pt x="350" y="1127"/>
                  </a:lnTo>
                  <a:lnTo>
                    <a:pt x="360" y="1125"/>
                  </a:lnTo>
                  <a:lnTo>
                    <a:pt x="369" y="1127"/>
                  </a:lnTo>
                  <a:lnTo>
                    <a:pt x="378" y="1130"/>
                  </a:lnTo>
                  <a:lnTo>
                    <a:pt x="384" y="1137"/>
                  </a:lnTo>
                  <a:lnTo>
                    <a:pt x="384" y="1137"/>
                  </a:lnTo>
                  <a:lnTo>
                    <a:pt x="388" y="1145"/>
                  </a:lnTo>
                  <a:lnTo>
                    <a:pt x="391" y="1154"/>
                  </a:lnTo>
                  <a:lnTo>
                    <a:pt x="394" y="1166"/>
                  </a:lnTo>
                  <a:lnTo>
                    <a:pt x="394" y="1178"/>
                  </a:lnTo>
                  <a:lnTo>
                    <a:pt x="394" y="1429"/>
                  </a:lnTo>
                  <a:lnTo>
                    <a:pt x="396" y="1429"/>
                  </a:lnTo>
                  <a:lnTo>
                    <a:pt x="396" y="1976"/>
                  </a:lnTo>
                  <a:lnTo>
                    <a:pt x="1199" y="1976"/>
                  </a:lnTo>
                  <a:lnTo>
                    <a:pt x="1199" y="1976"/>
                  </a:lnTo>
                  <a:lnTo>
                    <a:pt x="1209" y="1976"/>
                  </a:lnTo>
                  <a:lnTo>
                    <a:pt x="1220" y="1973"/>
                  </a:lnTo>
                  <a:lnTo>
                    <a:pt x="1229" y="1971"/>
                  </a:lnTo>
                  <a:lnTo>
                    <a:pt x="1236" y="1967"/>
                  </a:lnTo>
                  <a:lnTo>
                    <a:pt x="1242" y="1962"/>
                  </a:lnTo>
                  <a:lnTo>
                    <a:pt x="1246" y="1958"/>
                  </a:lnTo>
                  <a:lnTo>
                    <a:pt x="1249" y="1952"/>
                  </a:lnTo>
                  <a:lnTo>
                    <a:pt x="1251" y="1946"/>
                  </a:lnTo>
                  <a:lnTo>
                    <a:pt x="1251" y="1940"/>
                  </a:lnTo>
                  <a:lnTo>
                    <a:pt x="1249" y="1933"/>
                  </a:lnTo>
                  <a:lnTo>
                    <a:pt x="1246" y="1927"/>
                  </a:lnTo>
                  <a:lnTo>
                    <a:pt x="1242" y="1919"/>
                  </a:lnTo>
                  <a:lnTo>
                    <a:pt x="1236" y="1913"/>
                  </a:lnTo>
                  <a:lnTo>
                    <a:pt x="1229" y="1906"/>
                  </a:lnTo>
                  <a:lnTo>
                    <a:pt x="1220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7" y="1886"/>
                  </a:lnTo>
                  <a:lnTo>
                    <a:pt x="1185" y="1877"/>
                  </a:lnTo>
                  <a:lnTo>
                    <a:pt x="1170" y="1864"/>
                  </a:lnTo>
                  <a:lnTo>
                    <a:pt x="1163" y="1855"/>
                  </a:lnTo>
                  <a:lnTo>
                    <a:pt x="1155" y="1846"/>
                  </a:lnTo>
                  <a:lnTo>
                    <a:pt x="1148" y="1835"/>
                  </a:lnTo>
                  <a:lnTo>
                    <a:pt x="1142" y="1823"/>
                  </a:lnTo>
                  <a:lnTo>
                    <a:pt x="1137" y="1810"/>
                  </a:lnTo>
                  <a:lnTo>
                    <a:pt x="1133" y="1796"/>
                  </a:lnTo>
                  <a:lnTo>
                    <a:pt x="1130" y="1782"/>
                  </a:lnTo>
                  <a:lnTo>
                    <a:pt x="1130" y="1765"/>
                  </a:lnTo>
                  <a:lnTo>
                    <a:pt x="1130" y="1765"/>
                  </a:lnTo>
                  <a:lnTo>
                    <a:pt x="1131" y="1746"/>
                  </a:lnTo>
                  <a:lnTo>
                    <a:pt x="1134" y="1728"/>
                  </a:lnTo>
                  <a:lnTo>
                    <a:pt x="1140" y="1710"/>
                  </a:lnTo>
                  <a:lnTo>
                    <a:pt x="1148" y="1693"/>
                  </a:lnTo>
                  <a:lnTo>
                    <a:pt x="1157" y="1677"/>
                  </a:lnTo>
                  <a:lnTo>
                    <a:pt x="1169" y="1662"/>
                  </a:lnTo>
                  <a:lnTo>
                    <a:pt x="1182" y="1648"/>
                  </a:lnTo>
                  <a:lnTo>
                    <a:pt x="1197" y="1635"/>
                  </a:lnTo>
                  <a:lnTo>
                    <a:pt x="1214" y="1623"/>
                  </a:lnTo>
                  <a:lnTo>
                    <a:pt x="1230" y="1613"/>
                  </a:lnTo>
                  <a:lnTo>
                    <a:pt x="1249" y="1604"/>
                  </a:lnTo>
                  <a:lnTo>
                    <a:pt x="1269" y="1595"/>
                  </a:lnTo>
                  <a:lnTo>
                    <a:pt x="1291" y="1589"/>
                  </a:lnTo>
                  <a:lnTo>
                    <a:pt x="1312" y="1584"/>
                  </a:lnTo>
                  <a:lnTo>
                    <a:pt x="1336" y="1581"/>
                  </a:lnTo>
                  <a:lnTo>
                    <a:pt x="1359" y="1581"/>
                  </a:lnTo>
                  <a:lnTo>
                    <a:pt x="1359" y="1581"/>
                  </a:lnTo>
                  <a:lnTo>
                    <a:pt x="1382" y="1581"/>
                  </a:lnTo>
                  <a:lnTo>
                    <a:pt x="1405" y="1584"/>
                  </a:lnTo>
                  <a:lnTo>
                    <a:pt x="1427" y="1589"/>
                  </a:lnTo>
                  <a:lnTo>
                    <a:pt x="1448" y="1595"/>
                  </a:lnTo>
                  <a:lnTo>
                    <a:pt x="1468" y="1604"/>
                  </a:lnTo>
                  <a:lnTo>
                    <a:pt x="1487" y="1613"/>
                  </a:lnTo>
                  <a:lnTo>
                    <a:pt x="1505" y="1623"/>
                  </a:lnTo>
                  <a:lnTo>
                    <a:pt x="1521" y="1635"/>
                  </a:lnTo>
                  <a:lnTo>
                    <a:pt x="1536" y="1648"/>
                  </a:lnTo>
                  <a:lnTo>
                    <a:pt x="1548" y="1662"/>
                  </a:lnTo>
                  <a:lnTo>
                    <a:pt x="1560" y="1677"/>
                  </a:lnTo>
                  <a:lnTo>
                    <a:pt x="1571" y="1693"/>
                  </a:lnTo>
                  <a:lnTo>
                    <a:pt x="1578" y="1710"/>
                  </a:lnTo>
                  <a:lnTo>
                    <a:pt x="1584" y="1728"/>
                  </a:lnTo>
                  <a:lnTo>
                    <a:pt x="1587" y="1746"/>
                  </a:lnTo>
                  <a:lnTo>
                    <a:pt x="1589" y="1765"/>
                  </a:lnTo>
                  <a:lnTo>
                    <a:pt x="1589" y="1765"/>
                  </a:lnTo>
                  <a:lnTo>
                    <a:pt x="1587" y="1782"/>
                  </a:lnTo>
                  <a:lnTo>
                    <a:pt x="1584" y="1796"/>
                  </a:lnTo>
                  <a:lnTo>
                    <a:pt x="1581" y="1810"/>
                  </a:lnTo>
                  <a:lnTo>
                    <a:pt x="1575" y="1823"/>
                  </a:lnTo>
                  <a:lnTo>
                    <a:pt x="1569" y="1835"/>
                  </a:lnTo>
                  <a:lnTo>
                    <a:pt x="1563" y="1846"/>
                  </a:lnTo>
                  <a:lnTo>
                    <a:pt x="1556" y="1855"/>
                  </a:lnTo>
                  <a:lnTo>
                    <a:pt x="1548" y="1864"/>
                  </a:lnTo>
                  <a:lnTo>
                    <a:pt x="1533" y="1877"/>
                  </a:lnTo>
                  <a:lnTo>
                    <a:pt x="1520" y="1886"/>
                  </a:lnTo>
                  <a:lnTo>
                    <a:pt x="1508" y="1894"/>
                  </a:lnTo>
                  <a:lnTo>
                    <a:pt x="1508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1" y="1913"/>
                  </a:lnTo>
                  <a:lnTo>
                    <a:pt x="1475" y="1919"/>
                  </a:lnTo>
                  <a:lnTo>
                    <a:pt x="1471" y="1927"/>
                  </a:lnTo>
                  <a:lnTo>
                    <a:pt x="1468" y="1933"/>
                  </a:lnTo>
                  <a:lnTo>
                    <a:pt x="1468" y="1940"/>
                  </a:lnTo>
                  <a:lnTo>
                    <a:pt x="1468" y="1946"/>
                  </a:lnTo>
                  <a:lnTo>
                    <a:pt x="1469" y="1952"/>
                  </a:lnTo>
                  <a:lnTo>
                    <a:pt x="1472" y="1958"/>
                  </a:lnTo>
                  <a:lnTo>
                    <a:pt x="1477" y="1962"/>
                  </a:lnTo>
                  <a:lnTo>
                    <a:pt x="1483" y="1967"/>
                  </a:lnTo>
                  <a:lnTo>
                    <a:pt x="1489" y="1971"/>
                  </a:lnTo>
                  <a:lnTo>
                    <a:pt x="1498" y="1973"/>
                  </a:lnTo>
                  <a:lnTo>
                    <a:pt x="1508" y="1976"/>
                  </a:lnTo>
                  <a:lnTo>
                    <a:pt x="1520" y="1976"/>
                  </a:lnTo>
                  <a:lnTo>
                    <a:pt x="2375" y="1976"/>
                  </a:lnTo>
                  <a:lnTo>
                    <a:pt x="2375" y="1521"/>
                  </a:lnTo>
                  <a:lnTo>
                    <a:pt x="2376" y="1521"/>
                  </a:lnTo>
                  <a:lnTo>
                    <a:pt x="2376" y="1119"/>
                  </a:lnTo>
                  <a:lnTo>
                    <a:pt x="2376" y="1119"/>
                  </a:lnTo>
                  <a:lnTo>
                    <a:pt x="2378" y="1107"/>
                  </a:lnTo>
                  <a:lnTo>
                    <a:pt x="2379" y="1097"/>
                  </a:lnTo>
                  <a:lnTo>
                    <a:pt x="2382" y="1086"/>
                  </a:lnTo>
                  <a:lnTo>
                    <a:pt x="2387" y="1079"/>
                  </a:lnTo>
                  <a:lnTo>
                    <a:pt x="2387" y="1079"/>
                  </a:lnTo>
                  <a:lnTo>
                    <a:pt x="2394" y="1073"/>
                  </a:lnTo>
                  <a:lnTo>
                    <a:pt x="2403" y="1068"/>
                  </a:lnTo>
                  <a:lnTo>
                    <a:pt x="2412" y="1067"/>
                  </a:lnTo>
                  <a:lnTo>
                    <a:pt x="2421" y="1068"/>
                  </a:lnTo>
                  <a:lnTo>
                    <a:pt x="2432" y="1074"/>
                  </a:lnTo>
                  <a:lnTo>
                    <a:pt x="2441" y="1082"/>
                  </a:lnTo>
                  <a:lnTo>
                    <a:pt x="2450" y="1094"/>
                  </a:lnTo>
                  <a:lnTo>
                    <a:pt x="2459" y="1107"/>
                  </a:lnTo>
                  <a:lnTo>
                    <a:pt x="2459" y="1107"/>
                  </a:lnTo>
                  <a:lnTo>
                    <a:pt x="2466" y="1121"/>
                  </a:lnTo>
                  <a:lnTo>
                    <a:pt x="2475" y="1133"/>
                  </a:lnTo>
                  <a:lnTo>
                    <a:pt x="2489" y="1148"/>
                  </a:lnTo>
                  <a:lnTo>
                    <a:pt x="2498" y="1155"/>
                  </a:lnTo>
                  <a:lnTo>
                    <a:pt x="2507" y="1163"/>
                  </a:lnTo>
                  <a:lnTo>
                    <a:pt x="2518" y="1170"/>
                  </a:lnTo>
                  <a:lnTo>
                    <a:pt x="2529" y="1176"/>
                  </a:lnTo>
                  <a:lnTo>
                    <a:pt x="2542" y="1181"/>
                  </a:lnTo>
                  <a:lnTo>
                    <a:pt x="2556" y="1185"/>
                  </a:lnTo>
                  <a:lnTo>
                    <a:pt x="2571" y="1188"/>
                  </a:lnTo>
                  <a:lnTo>
                    <a:pt x="2587" y="1188"/>
                  </a:lnTo>
                  <a:lnTo>
                    <a:pt x="2587" y="1188"/>
                  </a:lnTo>
                  <a:lnTo>
                    <a:pt x="2607" y="1187"/>
                  </a:lnTo>
                  <a:lnTo>
                    <a:pt x="2625" y="1184"/>
                  </a:lnTo>
                  <a:lnTo>
                    <a:pt x="2643" y="1178"/>
                  </a:lnTo>
                  <a:lnTo>
                    <a:pt x="2659" y="1170"/>
                  </a:lnTo>
                  <a:lnTo>
                    <a:pt x="2675" y="1161"/>
                  </a:lnTo>
                  <a:lnTo>
                    <a:pt x="2690" y="1149"/>
                  </a:lnTo>
                  <a:lnTo>
                    <a:pt x="2705" y="1136"/>
                  </a:lnTo>
                  <a:lnTo>
                    <a:pt x="2719" y="1121"/>
                  </a:lnTo>
                  <a:lnTo>
                    <a:pt x="2729" y="1104"/>
                  </a:lnTo>
                  <a:lnTo>
                    <a:pt x="2741" y="1088"/>
                  </a:lnTo>
                  <a:lnTo>
                    <a:pt x="2750" y="1068"/>
                  </a:lnTo>
                  <a:lnTo>
                    <a:pt x="2758" y="1048"/>
                  </a:lnTo>
                  <a:lnTo>
                    <a:pt x="2764" y="1027"/>
                  </a:lnTo>
                  <a:lnTo>
                    <a:pt x="2768" y="1006"/>
                  </a:lnTo>
                  <a:lnTo>
                    <a:pt x="2771" y="982"/>
                  </a:lnTo>
                  <a:lnTo>
                    <a:pt x="2773" y="959"/>
                  </a:lnTo>
                  <a:lnTo>
                    <a:pt x="2773" y="959"/>
                  </a:lnTo>
                  <a:lnTo>
                    <a:pt x="2771" y="935"/>
                  </a:lnTo>
                  <a:lnTo>
                    <a:pt x="2768" y="913"/>
                  </a:lnTo>
                  <a:lnTo>
                    <a:pt x="2764" y="891"/>
                  </a:lnTo>
                  <a:lnTo>
                    <a:pt x="2758" y="870"/>
                  </a:lnTo>
                  <a:lnTo>
                    <a:pt x="2750" y="850"/>
                  </a:lnTo>
                  <a:lnTo>
                    <a:pt x="2741" y="831"/>
                  </a:lnTo>
                  <a:lnTo>
                    <a:pt x="2729" y="813"/>
                  </a:lnTo>
                  <a:lnTo>
                    <a:pt x="2719" y="796"/>
                  </a:lnTo>
                  <a:lnTo>
                    <a:pt x="2705" y="781"/>
                  </a:lnTo>
                  <a:lnTo>
                    <a:pt x="2690" y="768"/>
                  </a:lnTo>
                  <a:lnTo>
                    <a:pt x="2675" y="758"/>
                  </a:lnTo>
                  <a:lnTo>
                    <a:pt x="2659" y="747"/>
                  </a:lnTo>
                  <a:lnTo>
                    <a:pt x="2643" y="740"/>
                  </a:lnTo>
                  <a:lnTo>
                    <a:pt x="2625" y="734"/>
                  </a:lnTo>
                  <a:lnTo>
                    <a:pt x="2607" y="731"/>
                  </a:lnTo>
                  <a:lnTo>
                    <a:pt x="2587" y="729"/>
                  </a:lnTo>
                  <a:lnTo>
                    <a:pt x="2587" y="729"/>
                  </a:lnTo>
                  <a:close/>
                </a:path>
              </a:pathLst>
            </a:custGeom>
            <a:solidFill>
              <a:srgbClr val="DC9AC4"/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Developing</a:t>
              </a:r>
            </a:p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the </a:t>
              </a:r>
            </a:p>
            <a:p>
              <a:pPr algn="ctr" eaLnBrk="1" hangingPunct="1">
                <a:defRPr/>
              </a:pPr>
              <a:r>
                <a:rPr lang="en-US" sz="1600">
                  <a:cs typeface="Arial" charset="0"/>
                </a:rPr>
                <a:t>Skills for Industry</a:t>
              </a:r>
              <a:endParaRPr lang="en-GB" sz="1600" dirty="0">
                <a:cs typeface="Arial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9723620-2008-F3C3-AB25-AB4907524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839" y="3116262"/>
              <a:ext cx="1571625" cy="1887538"/>
            </a:xfrm>
            <a:custGeom>
              <a:avLst/>
              <a:gdLst>
                <a:gd name="T0" fmla="*/ 1810 w 1979"/>
                <a:gd name="T1" fmla="*/ 795 h 2378"/>
                <a:gd name="T2" fmla="*/ 1859 w 1979"/>
                <a:gd name="T3" fmla="*/ 816 h 2378"/>
                <a:gd name="T4" fmla="*/ 1901 w 1979"/>
                <a:gd name="T5" fmla="*/ 859 h 2378"/>
                <a:gd name="T6" fmla="*/ 1925 w 1979"/>
                <a:gd name="T7" fmla="*/ 897 h 2378"/>
                <a:gd name="T8" fmla="*/ 1964 w 1979"/>
                <a:gd name="T9" fmla="*/ 912 h 2378"/>
                <a:gd name="T10" fmla="*/ 1131 w 1979"/>
                <a:gd name="T11" fmla="*/ 0 h 2378"/>
                <a:gd name="T12" fmla="*/ 1125 w 1979"/>
                <a:gd name="T13" fmla="*/ 24 h 2378"/>
                <a:gd name="T14" fmla="*/ 1152 w 1979"/>
                <a:gd name="T15" fmla="*/ 58 h 2378"/>
                <a:gd name="T16" fmla="*/ 1191 w 1979"/>
                <a:gd name="T17" fmla="*/ 82 h 2378"/>
                <a:gd name="T18" fmla="*/ 1229 w 1979"/>
                <a:gd name="T19" fmla="*/ 125 h 2378"/>
                <a:gd name="T20" fmla="*/ 1245 w 1979"/>
                <a:gd name="T21" fmla="*/ 178 h 2378"/>
                <a:gd name="T22" fmla="*/ 1242 w 1979"/>
                <a:gd name="T23" fmla="*/ 231 h 2378"/>
                <a:gd name="T24" fmla="*/ 1208 w 1979"/>
                <a:gd name="T25" fmla="*/ 297 h 2378"/>
                <a:gd name="T26" fmla="*/ 1145 w 1979"/>
                <a:gd name="T27" fmla="*/ 348 h 2378"/>
                <a:gd name="T28" fmla="*/ 1063 w 1979"/>
                <a:gd name="T29" fmla="*/ 375 h 2378"/>
                <a:gd name="T30" fmla="*/ 994 w 1979"/>
                <a:gd name="T31" fmla="*/ 378 h 2378"/>
                <a:gd name="T32" fmla="*/ 907 w 1979"/>
                <a:gd name="T33" fmla="*/ 357 h 2378"/>
                <a:gd name="T34" fmla="*/ 840 w 1979"/>
                <a:gd name="T35" fmla="*/ 312 h 2378"/>
                <a:gd name="T36" fmla="*/ 798 w 1979"/>
                <a:gd name="T37" fmla="*/ 249 h 2378"/>
                <a:gd name="T38" fmla="*/ 788 w 1979"/>
                <a:gd name="T39" fmla="*/ 194 h 2378"/>
                <a:gd name="T40" fmla="*/ 800 w 1979"/>
                <a:gd name="T41" fmla="*/ 136 h 2378"/>
                <a:gd name="T42" fmla="*/ 828 w 1979"/>
                <a:gd name="T43" fmla="*/ 95 h 2378"/>
                <a:gd name="T44" fmla="*/ 868 w 1979"/>
                <a:gd name="T45" fmla="*/ 65 h 2378"/>
                <a:gd name="T46" fmla="*/ 906 w 1979"/>
                <a:gd name="T47" fmla="*/ 33 h 2378"/>
                <a:gd name="T48" fmla="*/ 903 w 1979"/>
                <a:gd name="T49" fmla="*/ 0 h 2378"/>
                <a:gd name="T50" fmla="*/ 856 w 1979"/>
                <a:gd name="T51" fmla="*/ 1982 h 2378"/>
                <a:gd name="T52" fmla="*/ 894 w 1979"/>
                <a:gd name="T53" fmla="*/ 1991 h 2378"/>
                <a:gd name="T54" fmla="*/ 909 w 1979"/>
                <a:gd name="T55" fmla="*/ 2013 h 2378"/>
                <a:gd name="T56" fmla="*/ 900 w 1979"/>
                <a:gd name="T57" fmla="*/ 2039 h 2378"/>
                <a:gd name="T58" fmla="*/ 868 w 1979"/>
                <a:gd name="T59" fmla="*/ 2064 h 2378"/>
                <a:gd name="T60" fmla="*/ 828 w 1979"/>
                <a:gd name="T61" fmla="*/ 2095 h 2378"/>
                <a:gd name="T62" fmla="*/ 800 w 1979"/>
                <a:gd name="T63" fmla="*/ 2134 h 2378"/>
                <a:gd name="T64" fmla="*/ 788 w 1979"/>
                <a:gd name="T65" fmla="*/ 2193 h 2378"/>
                <a:gd name="T66" fmla="*/ 798 w 1979"/>
                <a:gd name="T67" fmla="*/ 2248 h 2378"/>
                <a:gd name="T68" fmla="*/ 840 w 1979"/>
                <a:gd name="T69" fmla="*/ 2311 h 2378"/>
                <a:gd name="T70" fmla="*/ 907 w 1979"/>
                <a:gd name="T71" fmla="*/ 2356 h 2378"/>
                <a:gd name="T72" fmla="*/ 994 w 1979"/>
                <a:gd name="T73" fmla="*/ 2376 h 2378"/>
                <a:gd name="T74" fmla="*/ 1063 w 1979"/>
                <a:gd name="T75" fmla="*/ 2374 h 2378"/>
                <a:gd name="T76" fmla="*/ 1145 w 1979"/>
                <a:gd name="T77" fmla="*/ 2347 h 2378"/>
                <a:gd name="T78" fmla="*/ 1206 w 1979"/>
                <a:gd name="T79" fmla="*/ 2296 h 2378"/>
                <a:gd name="T80" fmla="*/ 1242 w 1979"/>
                <a:gd name="T81" fmla="*/ 2230 h 2378"/>
                <a:gd name="T82" fmla="*/ 1245 w 1979"/>
                <a:gd name="T83" fmla="*/ 2178 h 2378"/>
                <a:gd name="T84" fmla="*/ 1227 w 1979"/>
                <a:gd name="T85" fmla="*/ 2124 h 2378"/>
                <a:gd name="T86" fmla="*/ 1191 w 1979"/>
                <a:gd name="T87" fmla="*/ 2081 h 2378"/>
                <a:gd name="T88" fmla="*/ 1155 w 1979"/>
                <a:gd name="T89" fmla="*/ 2058 h 2378"/>
                <a:gd name="T90" fmla="*/ 1128 w 1979"/>
                <a:gd name="T91" fmla="*/ 2033 h 2378"/>
                <a:gd name="T92" fmla="*/ 1127 w 1979"/>
                <a:gd name="T93" fmla="*/ 2006 h 2378"/>
                <a:gd name="T94" fmla="*/ 1146 w 1979"/>
                <a:gd name="T95" fmla="*/ 1988 h 2378"/>
                <a:gd name="T96" fmla="*/ 1979 w 1979"/>
                <a:gd name="T97" fmla="*/ 1982 h 2378"/>
                <a:gd name="T98" fmla="*/ 1964 w 1979"/>
                <a:gd name="T99" fmla="*/ 1130 h 2378"/>
                <a:gd name="T100" fmla="*/ 1925 w 1979"/>
                <a:gd name="T101" fmla="*/ 1143 h 2378"/>
                <a:gd name="T102" fmla="*/ 1901 w 1979"/>
                <a:gd name="T103" fmla="*/ 1182 h 2378"/>
                <a:gd name="T104" fmla="*/ 1859 w 1979"/>
                <a:gd name="T105" fmla="*/ 1224 h 2378"/>
                <a:gd name="T106" fmla="*/ 1810 w 1979"/>
                <a:gd name="T107" fmla="*/ 1246 h 2378"/>
                <a:gd name="T108" fmla="*/ 1759 w 1979"/>
                <a:gd name="T109" fmla="*/ 1248 h 2378"/>
                <a:gd name="T110" fmla="*/ 1690 w 1979"/>
                <a:gd name="T111" fmla="*/ 1222 h 2378"/>
                <a:gd name="T112" fmla="*/ 1637 w 1979"/>
                <a:gd name="T113" fmla="*/ 1166 h 2378"/>
                <a:gd name="T114" fmla="*/ 1602 w 1979"/>
                <a:gd name="T115" fmla="*/ 1088 h 2378"/>
                <a:gd name="T116" fmla="*/ 1595 w 1979"/>
                <a:gd name="T117" fmla="*/ 1021 h 2378"/>
                <a:gd name="T118" fmla="*/ 1610 w 1979"/>
                <a:gd name="T119" fmla="*/ 931 h 2378"/>
                <a:gd name="T120" fmla="*/ 1649 w 1979"/>
                <a:gd name="T121" fmla="*/ 858 h 2378"/>
                <a:gd name="T122" fmla="*/ 1707 w 1979"/>
                <a:gd name="T123" fmla="*/ 808 h 2378"/>
                <a:gd name="T124" fmla="*/ 1779 w 1979"/>
                <a:gd name="T125" fmla="*/ 790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9" h="2378">
                  <a:moveTo>
                    <a:pt x="1779" y="790"/>
                  </a:moveTo>
                  <a:lnTo>
                    <a:pt x="1779" y="790"/>
                  </a:lnTo>
                  <a:lnTo>
                    <a:pt x="1795" y="792"/>
                  </a:lnTo>
                  <a:lnTo>
                    <a:pt x="1810" y="795"/>
                  </a:lnTo>
                  <a:lnTo>
                    <a:pt x="1825" y="798"/>
                  </a:lnTo>
                  <a:lnTo>
                    <a:pt x="1837" y="804"/>
                  </a:lnTo>
                  <a:lnTo>
                    <a:pt x="1849" y="810"/>
                  </a:lnTo>
                  <a:lnTo>
                    <a:pt x="1859" y="816"/>
                  </a:lnTo>
                  <a:lnTo>
                    <a:pt x="1868" y="823"/>
                  </a:lnTo>
                  <a:lnTo>
                    <a:pt x="1877" y="831"/>
                  </a:lnTo>
                  <a:lnTo>
                    <a:pt x="1891" y="846"/>
                  </a:lnTo>
                  <a:lnTo>
                    <a:pt x="1901" y="859"/>
                  </a:lnTo>
                  <a:lnTo>
                    <a:pt x="1909" y="871"/>
                  </a:lnTo>
                  <a:lnTo>
                    <a:pt x="1909" y="871"/>
                  </a:lnTo>
                  <a:lnTo>
                    <a:pt x="1916" y="886"/>
                  </a:lnTo>
                  <a:lnTo>
                    <a:pt x="1925" y="897"/>
                  </a:lnTo>
                  <a:lnTo>
                    <a:pt x="1936" y="906"/>
                  </a:lnTo>
                  <a:lnTo>
                    <a:pt x="1945" y="910"/>
                  </a:lnTo>
                  <a:lnTo>
                    <a:pt x="1955" y="913"/>
                  </a:lnTo>
                  <a:lnTo>
                    <a:pt x="1964" y="912"/>
                  </a:lnTo>
                  <a:lnTo>
                    <a:pt x="1972" y="907"/>
                  </a:lnTo>
                  <a:lnTo>
                    <a:pt x="1979" y="900"/>
                  </a:lnTo>
                  <a:lnTo>
                    <a:pt x="1979" y="0"/>
                  </a:lnTo>
                  <a:lnTo>
                    <a:pt x="1131" y="0"/>
                  </a:lnTo>
                  <a:lnTo>
                    <a:pt x="1131" y="0"/>
                  </a:lnTo>
                  <a:lnTo>
                    <a:pt x="1127" y="7"/>
                  </a:lnTo>
                  <a:lnTo>
                    <a:pt x="1125" y="15"/>
                  </a:lnTo>
                  <a:lnTo>
                    <a:pt x="1125" y="24"/>
                  </a:lnTo>
                  <a:lnTo>
                    <a:pt x="1128" y="33"/>
                  </a:lnTo>
                  <a:lnTo>
                    <a:pt x="1134" y="42"/>
                  </a:lnTo>
                  <a:lnTo>
                    <a:pt x="1142" y="50"/>
                  </a:lnTo>
                  <a:lnTo>
                    <a:pt x="1152" y="58"/>
                  </a:lnTo>
                  <a:lnTo>
                    <a:pt x="1166" y="65"/>
                  </a:lnTo>
                  <a:lnTo>
                    <a:pt x="1166" y="65"/>
                  </a:lnTo>
                  <a:lnTo>
                    <a:pt x="1179" y="73"/>
                  </a:lnTo>
                  <a:lnTo>
                    <a:pt x="1191" y="82"/>
                  </a:lnTo>
                  <a:lnTo>
                    <a:pt x="1206" y="95"/>
                  </a:lnTo>
                  <a:lnTo>
                    <a:pt x="1214" y="104"/>
                  </a:lnTo>
                  <a:lnTo>
                    <a:pt x="1221" y="113"/>
                  </a:lnTo>
                  <a:lnTo>
                    <a:pt x="1229" y="125"/>
                  </a:lnTo>
                  <a:lnTo>
                    <a:pt x="1235" y="136"/>
                  </a:lnTo>
                  <a:lnTo>
                    <a:pt x="1239" y="149"/>
                  </a:lnTo>
                  <a:lnTo>
                    <a:pt x="1244" y="163"/>
                  </a:lnTo>
                  <a:lnTo>
                    <a:pt x="1245" y="178"/>
                  </a:lnTo>
                  <a:lnTo>
                    <a:pt x="1247" y="194"/>
                  </a:lnTo>
                  <a:lnTo>
                    <a:pt x="1247" y="194"/>
                  </a:lnTo>
                  <a:lnTo>
                    <a:pt x="1245" y="213"/>
                  </a:lnTo>
                  <a:lnTo>
                    <a:pt x="1242" y="231"/>
                  </a:lnTo>
                  <a:lnTo>
                    <a:pt x="1236" y="249"/>
                  </a:lnTo>
                  <a:lnTo>
                    <a:pt x="1229" y="266"/>
                  </a:lnTo>
                  <a:lnTo>
                    <a:pt x="1218" y="282"/>
                  </a:lnTo>
                  <a:lnTo>
                    <a:pt x="1208" y="297"/>
                  </a:lnTo>
                  <a:lnTo>
                    <a:pt x="1194" y="312"/>
                  </a:lnTo>
                  <a:lnTo>
                    <a:pt x="1179" y="326"/>
                  </a:lnTo>
                  <a:lnTo>
                    <a:pt x="1163" y="336"/>
                  </a:lnTo>
                  <a:lnTo>
                    <a:pt x="1145" y="348"/>
                  </a:lnTo>
                  <a:lnTo>
                    <a:pt x="1127" y="357"/>
                  </a:lnTo>
                  <a:lnTo>
                    <a:pt x="1106" y="364"/>
                  </a:lnTo>
                  <a:lnTo>
                    <a:pt x="1085" y="370"/>
                  </a:lnTo>
                  <a:lnTo>
                    <a:pt x="1063" y="375"/>
                  </a:lnTo>
                  <a:lnTo>
                    <a:pt x="1040" y="378"/>
                  </a:lnTo>
                  <a:lnTo>
                    <a:pt x="1018" y="379"/>
                  </a:lnTo>
                  <a:lnTo>
                    <a:pt x="1018" y="379"/>
                  </a:lnTo>
                  <a:lnTo>
                    <a:pt x="994" y="378"/>
                  </a:lnTo>
                  <a:lnTo>
                    <a:pt x="972" y="375"/>
                  </a:lnTo>
                  <a:lnTo>
                    <a:pt x="949" y="370"/>
                  </a:lnTo>
                  <a:lnTo>
                    <a:pt x="928" y="364"/>
                  </a:lnTo>
                  <a:lnTo>
                    <a:pt x="907" y="357"/>
                  </a:lnTo>
                  <a:lnTo>
                    <a:pt x="889" y="348"/>
                  </a:lnTo>
                  <a:lnTo>
                    <a:pt x="871" y="336"/>
                  </a:lnTo>
                  <a:lnTo>
                    <a:pt x="855" y="326"/>
                  </a:lnTo>
                  <a:lnTo>
                    <a:pt x="840" y="312"/>
                  </a:lnTo>
                  <a:lnTo>
                    <a:pt x="827" y="297"/>
                  </a:lnTo>
                  <a:lnTo>
                    <a:pt x="816" y="282"/>
                  </a:lnTo>
                  <a:lnTo>
                    <a:pt x="806" y="266"/>
                  </a:lnTo>
                  <a:lnTo>
                    <a:pt x="798" y="249"/>
                  </a:lnTo>
                  <a:lnTo>
                    <a:pt x="792" y="231"/>
                  </a:lnTo>
                  <a:lnTo>
                    <a:pt x="789" y="213"/>
                  </a:lnTo>
                  <a:lnTo>
                    <a:pt x="788" y="194"/>
                  </a:lnTo>
                  <a:lnTo>
                    <a:pt x="788" y="194"/>
                  </a:lnTo>
                  <a:lnTo>
                    <a:pt x="789" y="178"/>
                  </a:lnTo>
                  <a:lnTo>
                    <a:pt x="791" y="163"/>
                  </a:lnTo>
                  <a:lnTo>
                    <a:pt x="795" y="149"/>
                  </a:lnTo>
                  <a:lnTo>
                    <a:pt x="800" y="136"/>
                  </a:lnTo>
                  <a:lnTo>
                    <a:pt x="807" y="125"/>
                  </a:lnTo>
                  <a:lnTo>
                    <a:pt x="813" y="113"/>
                  </a:lnTo>
                  <a:lnTo>
                    <a:pt x="821" y="104"/>
                  </a:lnTo>
                  <a:lnTo>
                    <a:pt x="828" y="95"/>
                  </a:lnTo>
                  <a:lnTo>
                    <a:pt x="843" y="82"/>
                  </a:lnTo>
                  <a:lnTo>
                    <a:pt x="855" y="73"/>
                  </a:lnTo>
                  <a:lnTo>
                    <a:pt x="868" y="65"/>
                  </a:lnTo>
                  <a:lnTo>
                    <a:pt x="868" y="65"/>
                  </a:lnTo>
                  <a:lnTo>
                    <a:pt x="882" y="58"/>
                  </a:lnTo>
                  <a:lnTo>
                    <a:pt x="892" y="50"/>
                  </a:lnTo>
                  <a:lnTo>
                    <a:pt x="900" y="42"/>
                  </a:lnTo>
                  <a:lnTo>
                    <a:pt x="906" y="33"/>
                  </a:lnTo>
                  <a:lnTo>
                    <a:pt x="909" y="24"/>
                  </a:lnTo>
                  <a:lnTo>
                    <a:pt x="909" y="15"/>
                  </a:lnTo>
                  <a:lnTo>
                    <a:pt x="907" y="7"/>
                  </a:lnTo>
                  <a:lnTo>
                    <a:pt x="903" y="0"/>
                  </a:lnTo>
                  <a:lnTo>
                    <a:pt x="0" y="0"/>
                  </a:lnTo>
                  <a:lnTo>
                    <a:pt x="0" y="1982"/>
                  </a:lnTo>
                  <a:lnTo>
                    <a:pt x="856" y="1982"/>
                  </a:lnTo>
                  <a:lnTo>
                    <a:pt x="856" y="1982"/>
                  </a:lnTo>
                  <a:lnTo>
                    <a:pt x="867" y="1983"/>
                  </a:lnTo>
                  <a:lnTo>
                    <a:pt x="877" y="1985"/>
                  </a:lnTo>
                  <a:lnTo>
                    <a:pt x="886" y="1988"/>
                  </a:lnTo>
                  <a:lnTo>
                    <a:pt x="894" y="1991"/>
                  </a:lnTo>
                  <a:lnTo>
                    <a:pt x="900" y="1995"/>
                  </a:lnTo>
                  <a:lnTo>
                    <a:pt x="904" y="2001"/>
                  </a:lnTo>
                  <a:lnTo>
                    <a:pt x="907" y="2006"/>
                  </a:lnTo>
                  <a:lnTo>
                    <a:pt x="909" y="2013"/>
                  </a:lnTo>
                  <a:lnTo>
                    <a:pt x="909" y="2019"/>
                  </a:lnTo>
                  <a:lnTo>
                    <a:pt x="907" y="2025"/>
                  </a:lnTo>
                  <a:lnTo>
                    <a:pt x="904" y="2033"/>
                  </a:lnTo>
                  <a:lnTo>
                    <a:pt x="900" y="2039"/>
                  </a:lnTo>
                  <a:lnTo>
                    <a:pt x="894" y="2046"/>
                  </a:lnTo>
                  <a:lnTo>
                    <a:pt x="886" y="2052"/>
                  </a:lnTo>
                  <a:lnTo>
                    <a:pt x="877" y="2058"/>
                  </a:lnTo>
                  <a:lnTo>
                    <a:pt x="868" y="2064"/>
                  </a:lnTo>
                  <a:lnTo>
                    <a:pt x="868" y="2064"/>
                  </a:lnTo>
                  <a:lnTo>
                    <a:pt x="855" y="2072"/>
                  </a:lnTo>
                  <a:lnTo>
                    <a:pt x="843" y="2081"/>
                  </a:lnTo>
                  <a:lnTo>
                    <a:pt x="828" y="2095"/>
                  </a:lnTo>
                  <a:lnTo>
                    <a:pt x="821" y="2103"/>
                  </a:lnTo>
                  <a:lnTo>
                    <a:pt x="813" y="2113"/>
                  </a:lnTo>
                  <a:lnTo>
                    <a:pt x="806" y="2124"/>
                  </a:lnTo>
                  <a:lnTo>
                    <a:pt x="800" y="2134"/>
                  </a:lnTo>
                  <a:lnTo>
                    <a:pt x="795" y="2148"/>
                  </a:lnTo>
                  <a:lnTo>
                    <a:pt x="791" y="2161"/>
                  </a:lnTo>
                  <a:lnTo>
                    <a:pt x="788" y="2178"/>
                  </a:lnTo>
                  <a:lnTo>
                    <a:pt x="788" y="2193"/>
                  </a:lnTo>
                  <a:lnTo>
                    <a:pt x="788" y="2193"/>
                  </a:lnTo>
                  <a:lnTo>
                    <a:pt x="789" y="2212"/>
                  </a:lnTo>
                  <a:lnTo>
                    <a:pt x="792" y="2230"/>
                  </a:lnTo>
                  <a:lnTo>
                    <a:pt x="798" y="2248"/>
                  </a:lnTo>
                  <a:lnTo>
                    <a:pt x="806" y="2264"/>
                  </a:lnTo>
                  <a:lnTo>
                    <a:pt x="815" y="2281"/>
                  </a:lnTo>
                  <a:lnTo>
                    <a:pt x="827" y="2296"/>
                  </a:lnTo>
                  <a:lnTo>
                    <a:pt x="840" y="2311"/>
                  </a:lnTo>
                  <a:lnTo>
                    <a:pt x="855" y="2324"/>
                  </a:lnTo>
                  <a:lnTo>
                    <a:pt x="871" y="2336"/>
                  </a:lnTo>
                  <a:lnTo>
                    <a:pt x="888" y="2347"/>
                  </a:lnTo>
                  <a:lnTo>
                    <a:pt x="907" y="2356"/>
                  </a:lnTo>
                  <a:lnTo>
                    <a:pt x="928" y="2363"/>
                  </a:lnTo>
                  <a:lnTo>
                    <a:pt x="949" y="2369"/>
                  </a:lnTo>
                  <a:lnTo>
                    <a:pt x="970" y="2374"/>
                  </a:lnTo>
                  <a:lnTo>
                    <a:pt x="994" y="2376"/>
                  </a:lnTo>
                  <a:lnTo>
                    <a:pt x="1016" y="2378"/>
                  </a:lnTo>
                  <a:lnTo>
                    <a:pt x="1016" y="2378"/>
                  </a:lnTo>
                  <a:lnTo>
                    <a:pt x="1040" y="2376"/>
                  </a:lnTo>
                  <a:lnTo>
                    <a:pt x="1063" y="2374"/>
                  </a:lnTo>
                  <a:lnTo>
                    <a:pt x="1085" y="2369"/>
                  </a:lnTo>
                  <a:lnTo>
                    <a:pt x="1106" y="2363"/>
                  </a:lnTo>
                  <a:lnTo>
                    <a:pt x="1125" y="2356"/>
                  </a:lnTo>
                  <a:lnTo>
                    <a:pt x="1145" y="2347"/>
                  </a:lnTo>
                  <a:lnTo>
                    <a:pt x="1163" y="2336"/>
                  </a:lnTo>
                  <a:lnTo>
                    <a:pt x="1179" y="2324"/>
                  </a:lnTo>
                  <a:lnTo>
                    <a:pt x="1194" y="2311"/>
                  </a:lnTo>
                  <a:lnTo>
                    <a:pt x="1206" y="2296"/>
                  </a:lnTo>
                  <a:lnTo>
                    <a:pt x="1218" y="2281"/>
                  </a:lnTo>
                  <a:lnTo>
                    <a:pt x="1229" y="2264"/>
                  </a:lnTo>
                  <a:lnTo>
                    <a:pt x="1236" y="2248"/>
                  </a:lnTo>
                  <a:lnTo>
                    <a:pt x="1242" y="2230"/>
                  </a:lnTo>
                  <a:lnTo>
                    <a:pt x="1245" y="2212"/>
                  </a:lnTo>
                  <a:lnTo>
                    <a:pt x="1247" y="2193"/>
                  </a:lnTo>
                  <a:lnTo>
                    <a:pt x="1247" y="2193"/>
                  </a:lnTo>
                  <a:lnTo>
                    <a:pt x="1245" y="2178"/>
                  </a:lnTo>
                  <a:lnTo>
                    <a:pt x="1242" y="2161"/>
                  </a:lnTo>
                  <a:lnTo>
                    <a:pt x="1239" y="2148"/>
                  </a:lnTo>
                  <a:lnTo>
                    <a:pt x="1233" y="2134"/>
                  </a:lnTo>
                  <a:lnTo>
                    <a:pt x="1227" y="2124"/>
                  </a:lnTo>
                  <a:lnTo>
                    <a:pt x="1221" y="2113"/>
                  </a:lnTo>
                  <a:lnTo>
                    <a:pt x="1214" y="2103"/>
                  </a:lnTo>
                  <a:lnTo>
                    <a:pt x="1206" y="2095"/>
                  </a:lnTo>
                  <a:lnTo>
                    <a:pt x="1191" y="2081"/>
                  </a:lnTo>
                  <a:lnTo>
                    <a:pt x="1178" y="2072"/>
                  </a:lnTo>
                  <a:lnTo>
                    <a:pt x="1166" y="2064"/>
                  </a:lnTo>
                  <a:lnTo>
                    <a:pt x="1166" y="2064"/>
                  </a:lnTo>
                  <a:lnTo>
                    <a:pt x="1155" y="2058"/>
                  </a:lnTo>
                  <a:lnTo>
                    <a:pt x="1146" y="2052"/>
                  </a:lnTo>
                  <a:lnTo>
                    <a:pt x="1139" y="2046"/>
                  </a:lnTo>
                  <a:lnTo>
                    <a:pt x="1133" y="2039"/>
                  </a:lnTo>
                  <a:lnTo>
                    <a:pt x="1128" y="2033"/>
                  </a:lnTo>
                  <a:lnTo>
                    <a:pt x="1125" y="2025"/>
                  </a:lnTo>
                  <a:lnTo>
                    <a:pt x="1125" y="2019"/>
                  </a:lnTo>
                  <a:lnTo>
                    <a:pt x="1125" y="2013"/>
                  </a:lnTo>
                  <a:lnTo>
                    <a:pt x="1127" y="2006"/>
                  </a:lnTo>
                  <a:lnTo>
                    <a:pt x="1130" y="2001"/>
                  </a:lnTo>
                  <a:lnTo>
                    <a:pt x="1134" y="1995"/>
                  </a:lnTo>
                  <a:lnTo>
                    <a:pt x="1140" y="1991"/>
                  </a:lnTo>
                  <a:lnTo>
                    <a:pt x="1146" y="1988"/>
                  </a:lnTo>
                  <a:lnTo>
                    <a:pt x="1155" y="1985"/>
                  </a:lnTo>
                  <a:lnTo>
                    <a:pt x="1166" y="1983"/>
                  </a:lnTo>
                  <a:lnTo>
                    <a:pt x="1178" y="1982"/>
                  </a:lnTo>
                  <a:lnTo>
                    <a:pt x="1979" y="1982"/>
                  </a:lnTo>
                  <a:lnTo>
                    <a:pt x="1979" y="1142"/>
                  </a:lnTo>
                  <a:lnTo>
                    <a:pt x="1979" y="1142"/>
                  </a:lnTo>
                  <a:lnTo>
                    <a:pt x="1972" y="1134"/>
                  </a:lnTo>
                  <a:lnTo>
                    <a:pt x="1964" y="1130"/>
                  </a:lnTo>
                  <a:lnTo>
                    <a:pt x="1955" y="1128"/>
                  </a:lnTo>
                  <a:lnTo>
                    <a:pt x="1945" y="1130"/>
                  </a:lnTo>
                  <a:lnTo>
                    <a:pt x="1936" y="1136"/>
                  </a:lnTo>
                  <a:lnTo>
                    <a:pt x="1925" y="1143"/>
                  </a:lnTo>
                  <a:lnTo>
                    <a:pt x="1916" y="1155"/>
                  </a:lnTo>
                  <a:lnTo>
                    <a:pt x="1909" y="1170"/>
                  </a:lnTo>
                  <a:lnTo>
                    <a:pt x="1909" y="1170"/>
                  </a:lnTo>
                  <a:lnTo>
                    <a:pt x="1901" y="1182"/>
                  </a:lnTo>
                  <a:lnTo>
                    <a:pt x="1891" y="1196"/>
                  </a:lnTo>
                  <a:lnTo>
                    <a:pt x="1877" y="1209"/>
                  </a:lnTo>
                  <a:lnTo>
                    <a:pt x="1868" y="1216"/>
                  </a:lnTo>
                  <a:lnTo>
                    <a:pt x="1859" y="1224"/>
                  </a:lnTo>
                  <a:lnTo>
                    <a:pt x="1849" y="1231"/>
                  </a:lnTo>
                  <a:lnTo>
                    <a:pt x="1837" y="1237"/>
                  </a:lnTo>
                  <a:lnTo>
                    <a:pt x="1825" y="1242"/>
                  </a:lnTo>
                  <a:lnTo>
                    <a:pt x="1810" y="1246"/>
                  </a:lnTo>
                  <a:lnTo>
                    <a:pt x="1795" y="1249"/>
                  </a:lnTo>
                  <a:lnTo>
                    <a:pt x="1779" y="1249"/>
                  </a:lnTo>
                  <a:lnTo>
                    <a:pt x="1779" y="1249"/>
                  </a:lnTo>
                  <a:lnTo>
                    <a:pt x="1759" y="1248"/>
                  </a:lnTo>
                  <a:lnTo>
                    <a:pt x="1741" y="1245"/>
                  </a:lnTo>
                  <a:lnTo>
                    <a:pt x="1723" y="1239"/>
                  </a:lnTo>
                  <a:lnTo>
                    <a:pt x="1707" y="1231"/>
                  </a:lnTo>
                  <a:lnTo>
                    <a:pt x="1690" y="1222"/>
                  </a:lnTo>
                  <a:lnTo>
                    <a:pt x="1676" y="1211"/>
                  </a:lnTo>
                  <a:lnTo>
                    <a:pt x="1662" y="1197"/>
                  </a:lnTo>
                  <a:lnTo>
                    <a:pt x="1649" y="1182"/>
                  </a:lnTo>
                  <a:lnTo>
                    <a:pt x="1637" y="1166"/>
                  </a:lnTo>
                  <a:lnTo>
                    <a:pt x="1626" y="1149"/>
                  </a:lnTo>
                  <a:lnTo>
                    <a:pt x="1617" y="1130"/>
                  </a:lnTo>
                  <a:lnTo>
                    <a:pt x="1610" y="1110"/>
                  </a:lnTo>
                  <a:lnTo>
                    <a:pt x="1602" y="1088"/>
                  </a:lnTo>
                  <a:lnTo>
                    <a:pt x="1598" y="1067"/>
                  </a:lnTo>
                  <a:lnTo>
                    <a:pt x="1595" y="1043"/>
                  </a:lnTo>
                  <a:lnTo>
                    <a:pt x="1595" y="1021"/>
                  </a:lnTo>
                  <a:lnTo>
                    <a:pt x="1595" y="1021"/>
                  </a:lnTo>
                  <a:lnTo>
                    <a:pt x="1595" y="997"/>
                  </a:lnTo>
                  <a:lnTo>
                    <a:pt x="1598" y="974"/>
                  </a:lnTo>
                  <a:lnTo>
                    <a:pt x="1602" y="952"/>
                  </a:lnTo>
                  <a:lnTo>
                    <a:pt x="1610" y="931"/>
                  </a:lnTo>
                  <a:lnTo>
                    <a:pt x="1617" y="912"/>
                  </a:lnTo>
                  <a:lnTo>
                    <a:pt x="1626" y="892"/>
                  </a:lnTo>
                  <a:lnTo>
                    <a:pt x="1637" y="874"/>
                  </a:lnTo>
                  <a:lnTo>
                    <a:pt x="1649" y="858"/>
                  </a:lnTo>
                  <a:lnTo>
                    <a:pt x="1662" y="843"/>
                  </a:lnTo>
                  <a:lnTo>
                    <a:pt x="1676" y="831"/>
                  </a:lnTo>
                  <a:lnTo>
                    <a:pt x="1690" y="819"/>
                  </a:lnTo>
                  <a:lnTo>
                    <a:pt x="1707" y="808"/>
                  </a:lnTo>
                  <a:lnTo>
                    <a:pt x="1723" y="801"/>
                  </a:lnTo>
                  <a:lnTo>
                    <a:pt x="1741" y="795"/>
                  </a:lnTo>
                  <a:lnTo>
                    <a:pt x="1759" y="792"/>
                  </a:lnTo>
                  <a:lnTo>
                    <a:pt x="1779" y="790"/>
                  </a:lnTo>
                  <a:lnTo>
                    <a:pt x="1779" y="79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bIns="360000" anchor="ctr"/>
            <a:lstStyle/>
            <a:p>
              <a:pPr lvl="0" algn="ctr"/>
              <a:r>
                <a:rPr lang="en-GB" sz="1600" dirty="0"/>
                <a:t>Management</a:t>
              </a:r>
            </a:p>
            <a:p>
              <a:pPr lvl="0" algn="ctr"/>
              <a:r>
                <a:rPr lang="en-GB" sz="1600" dirty="0"/>
                <a:t>&amp;</a:t>
              </a:r>
            </a:p>
            <a:p>
              <a:pPr lvl="0" algn="ctr"/>
              <a:r>
                <a:rPr lang="en-GB" sz="1600" dirty="0"/>
                <a:t>Business</a:t>
              </a:r>
            </a:p>
            <a:p>
              <a:pPr lvl="0" algn="ctr"/>
              <a:r>
                <a:rPr lang="en-GB" sz="1600" dirty="0"/>
                <a:t>Skills</a:t>
              </a: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0110D14-3161-147A-0BCE-4BE1200CD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502" y="2803525"/>
              <a:ext cx="1571625" cy="1881187"/>
            </a:xfrm>
            <a:custGeom>
              <a:avLst/>
              <a:gdLst>
                <a:gd name="T0" fmla="*/ 1085 w 1979"/>
                <a:gd name="T1" fmla="*/ 386 h 2371"/>
                <a:gd name="T2" fmla="*/ 1070 w 1979"/>
                <a:gd name="T3" fmla="*/ 368 h 2371"/>
                <a:gd name="T4" fmla="*/ 1073 w 1979"/>
                <a:gd name="T5" fmla="*/ 345 h 2371"/>
                <a:gd name="T6" fmla="*/ 1094 w 1979"/>
                <a:gd name="T7" fmla="*/ 323 h 2371"/>
                <a:gd name="T8" fmla="*/ 1124 w 1979"/>
                <a:gd name="T9" fmla="*/ 305 h 2371"/>
                <a:gd name="T10" fmla="*/ 1166 w 1979"/>
                <a:gd name="T11" fmla="*/ 265 h 2371"/>
                <a:gd name="T12" fmla="*/ 1188 w 1979"/>
                <a:gd name="T13" fmla="*/ 215 h 2371"/>
                <a:gd name="T14" fmla="*/ 1190 w 1979"/>
                <a:gd name="T15" fmla="*/ 164 h 2371"/>
                <a:gd name="T16" fmla="*/ 1163 w 1979"/>
                <a:gd name="T17" fmla="*/ 96 h 2371"/>
                <a:gd name="T18" fmla="*/ 1108 w 1979"/>
                <a:gd name="T19" fmla="*/ 42 h 2371"/>
                <a:gd name="T20" fmla="*/ 1030 w 1979"/>
                <a:gd name="T21" fmla="*/ 7 h 2371"/>
                <a:gd name="T22" fmla="*/ 963 w 1979"/>
                <a:gd name="T23" fmla="*/ 0 h 2371"/>
                <a:gd name="T24" fmla="*/ 873 w 1979"/>
                <a:gd name="T25" fmla="*/ 13 h 2371"/>
                <a:gd name="T26" fmla="*/ 800 w 1979"/>
                <a:gd name="T27" fmla="*/ 54 h 2371"/>
                <a:gd name="T28" fmla="*/ 750 w 1979"/>
                <a:gd name="T29" fmla="*/ 112 h 2371"/>
                <a:gd name="T30" fmla="*/ 732 w 1979"/>
                <a:gd name="T31" fmla="*/ 184 h 2371"/>
                <a:gd name="T32" fmla="*/ 740 w 1979"/>
                <a:gd name="T33" fmla="*/ 229 h 2371"/>
                <a:gd name="T34" fmla="*/ 765 w 1979"/>
                <a:gd name="T35" fmla="*/ 274 h 2371"/>
                <a:gd name="T36" fmla="*/ 813 w 1979"/>
                <a:gd name="T37" fmla="*/ 312 h 2371"/>
                <a:gd name="T38" fmla="*/ 837 w 1979"/>
                <a:gd name="T39" fmla="*/ 329 h 2371"/>
                <a:gd name="T40" fmla="*/ 852 w 1979"/>
                <a:gd name="T41" fmla="*/ 351 h 2371"/>
                <a:gd name="T42" fmla="*/ 850 w 1979"/>
                <a:gd name="T43" fmla="*/ 374 h 2371"/>
                <a:gd name="T44" fmla="*/ 831 w 1979"/>
                <a:gd name="T45" fmla="*/ 389 h 2371"/>
                <a:gd name="T46" fmla="*/ 0 w 1979"/>
                <a:gd name="T47" fmla="*/ 1233 h 2371"/>
                <a:gd name="T48" fmla="*/ 33 w 1979"/>
                <a:gd name="T49" fmla="*/ 1244 h 2371"/>
                <a:gd name="T50" fmla="*/ 70 w 1979"/>
                <a:gd name="T51" fmla="*/ 1205 h 2371"/>
                <a:gd name="T52" fmla="*/ 102 w 1979"/>
                <a:gd name="T53" fmla="*/ 1165 h 2371"/>
                <a:gd name="T54" fmla="*/ 142 w 1979"/>
                <a:gd name="T55" fmla="*/ 1138 h 2371"/>
                <a:gd name="T56" fmla="*/ 200 w 1979"/>
                <a:gd name="T57" fmla="*/ 1124 h 2371"/>
                <a:gd name="T58" fmla="*/ 254 w 1979"/>
                <a:gd name="T59" fmla="*/ 1135 h 2371"/>
                <a:gd name="T60" fmla="*/ 317 w 1979"/>
                <a:gd name="T61" fmla="*/ 1176 h 2371"/>
                <a:gd name="T62" fmla="*/ 362 w 1979"/>
                <a:gd name="T63" fmla="*/ 1245 h 2371"/>
                <a:gd name="T64" fmla="*/ 383 w 1979"/>
                <a:gd name="T65" fmla="*/ 1330 h 2371"/>
                <a:gd name="T66" fmla="*/ 380 w 1979"/>
                <a:gd name="T67" fmla="*/ 1401 h 2371"/>
                <a:gd name="T68" fmla="*/ 353 w 1979"/>
                <a:gd name="T69" fmla="*/ 1483 h 2371"/>
                <a:gd name="T70" fmla="*/ 303 w 1979"/>
                <a:gd name="T71" fmla="*/ 1544 h 2371"/>
                <a:gd name="T72" fmla="*/ 238 w 1979"/>
                <a:gd name="T73" fmla="*/ 1579 h 2371"/>
                <a:gd name="T74" fmla="*/ 184 w 1979"/>
                <a:gd name="T75" fmla="*/ 1583 h 2371"/>
                <a:gd name="T76" fmla="*/ 130 w 1979"/>
                <a:gd name="T77" fmla="*/ 1565 h 2371"/>
                <a:gd name="T78" fmla="*/ 88 w 1979"/>
                <a:gd name="T79" fmla="*/ 1528 h 2371"/>
                <a:gd name="T80" fmla="*/ 63 w 1979"/>
                <a:gd name="T81" fmla="*/ 1489 h 2371"/>
                <a:gd name="T82" fmla="*/ 24 w 1979"/>
                <a:gd name="T83" fmla="*/ 1462 h 2371"/>
                <a:gd name="T84" fmla="*/ 0 w 1979"/>
                <a:gd name="T85" fmla="*/ 2371 h 2371"/>
                <a:gd name="T86" fmla="*/ 853 w 1979"/>
                <a:gd name="T87" fmla="*/ 2356 h 2371"/>
                <a:gd name="T88" fmla="*/ 836 w 1979"/>
                <a:gd name="T89" fmla="*/ 2322 h 2371"/>
                <a:gd name="T90" fmla="*/ 800 w 1979"/>
                <a:gd name="T91" fmla="*/ 2298 h 2371"/>
                <a:gd name="T92" fmla="*/ 758 w 1979"/>
                <a:gd name="T93" fmla="*/ 2257 h 2371"/>
                <a:gd name="T94" fmla="*/ 735 w 1979"/>
                <a:gd name="T95" fmla="*/ 2208 h 2371"/>
                <a:gd name="T96" fmla="*/ 734 w 1979"/>
                <a:gd name="T97" fmla="*/ 2157 h 2371"/>
                <a:gd name="T98" fmla="*/ 759 w 1979"/>
                <a:gd name="T99" fmla="*/ 2088 h 2371"/>
                <a:gd name="T100" fmla="*/ 816 w 1979"/>
                <a:gd name="T101" fmla="*/ 2035 h 2371"/>
                <a:gd name="T102" fmla="*/ 894 w 1979"/>
                <a:gd name="T103" fmla="*/ 2000 h 2371"/>
                <a:gd name="T104" fmla="*/ 961 w 1979"/>
                <a:gd name="T105" fmla="*/ 1993 h 2371"/>
                <a:gd name="T106" fmla="*/ 1051 w 1979"/>
                <a:gd name="T107" fmla="*/ 2006 h 2371"/>
                <a:gd name="T108" fmla="*/ 1124 w 1979"/>
                <a:gd name="T109" fmla="*/ 2046 h 2371"/>
                <a:gd name="T110" fmla="*/ 1173 w 1979"/>
                <a:gd name="T111" fmla="*/ 2105 h 2371"/>
                <a:gd name="T112" fmla="*/ 1191 w 1979"/>
                <a:gd name="T113" fmla="*/ 2177 h 2371"/>
                <a:gd name="T114" fmla="*/ 1184 w 1979"/>
                <a:gd name="T115" fmla="*/ 2221 h 2371"/>
                <a:gd name="T116" fmla="*/ 1158 w 1979"/>
                <a:gd name="T117" fmla="*/ 2266 h 2371"/>
                <a:gd name="T118" fmla="*/ 1111 w 1979"/>
                <a:gd name="T119" fmla="*/ 2305 h 2371"/>
                <a:gd name="T120" fmla="*/ 1079 w 1979"/>
                <a:gd name="T121" fmla="*/ 2329 h 2371"/>
                <a:gd name="T122" fmla="*/ 1072 w 1979"/>
                <a:gd name="T123" fmla="*/ 2363 h 2371"/>
                <a:gd name="T124" fmla="*/ 1100 w 1979"/>
                <a:gd name="T125" fmla="*/ 392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9" h="2371">
                  <a:moveTo>
                    <a:pt x="1100" y="392"/>
                  </a:moveTo>
                  <a:lnTo>
                    <a:pt x="1100" y="392"/>
                  </a:lnTo>
                  <a:lnTo>
                    <a:pt x="1093" y="389"/>
                  </a:lnTo>
                  <a:lnTo>
                    <a:pt x="1085" y="386"/>
                  </a:lnTo>
                  <a:lnTo>
                    <a:pt x="1081" y="383"/>
                  </a:lnTo>
                  <a:lnTo>
                    <a:pt x="1076" y="378"/>
                  </a:lnTo>
                  <a:lnTo>
                    <a:pt x="1073" y="374"/>
                  </a:lnTo>
                  <a:lnTo>
                    <a:pt x="1070" y="368"/>
                  </a:lnTo>
                  <a:lnTo>
                    <a:pt x="1070" y="363"/>
                  </a:lnTo>
                  <a:lnTo>
                    <a:pt x="1070" y="357"/>
                  </a:lnTo>
                  <a:lnTo>
                    <a:pt x="1072" y="351"/>
                  </a:lnTo>
                  <a:lnTo>
                    <a:pt x="1073" y="345"/>
                  </a:lnTo>
                  <a:lnTo>
                    <a:pt x="1078" y="339"/>
                  </a:lnTo>
                  <a:lnTo>
                    <a:pt x="1082" y="333"/>
                  </a:lnTo>
                  <a:lnTo>
                    <a:pt x="1087" y="329"/>
                  </a:lnTo>
                  <a:lnTo>
                    <a:pt x="1094" y="323"/>
                  </a:lnTo>
                  <a:lnTo>
                    <a:pt x="1102" y="317"/>
                  </a:lnTo>
                  <a:lnTo>
                    <a:pt x="1111" y="312"/>
                  </a:lnTo>
                  <a:lnTo>
                    <a:pt x="1111" y="312"/>
                  </a:lnTo>
                  <a:lnTo>
                    <a:pt x="1124" y="305"/>
                  </a:lnTo>
                  <a:lnTo>
                    <a:pt x="1136" y="296"/>
                  </a:lnTo>
                  <a:lnTo>
                    <a:pt x="1151" y="283"/>
                  </a:lnTo>
                  <a:lnTo>
                    <a:pt x="1158" y="274"/>
                  </a:lnTo>
                  <a:lnTo>
                    <a:pt x="1166" y="265"/>
                  </a:lnTo>
                  <a:lnTo>
                    <a:pt x="1173" y="254"/>
                  </a:lnTo>
                  <a:lnTo>
                    <a:pt x="1179" y="242"/>
                  </a:lnTo>
                  <a:lnTo>
                    <a:pt x="1184" y="229"/>
                  </a:lnTo>
                  <a:lnTo>
                    <a:pt x="1188" y="215"/>
                  </a:lnTo>
                  <a:lnTo>
                    <a:pt x="1190" y="200"/>
                  </a:lnTo>
                  <a:lnTo>
                    <a:pt x="1191" y="184"/>
                  </a:lnTo>
                  <a:lnTo>
                    <a:pt x="1191" y="184"/>
                  </a:lnTo>
                  <a:lnTo>
                    <a:pt x="1190" y="164"/>
                  </a:lnTo>
                  <a:lnTo>
                    <a:pt x="1187" y="147"/>
                  </a:lnTo>
                  <a:lnTo>
                    <a:pt x="1181" y="129"/>
                  </a:lnTo>
                  <a:lnTo>
                    <a:pt x="1173" y="112"/>
                  </a:lnTo>
                  <a:lnTo>
                    <a:pt x="1163" y="96"/>
                  </a:lnTo>
                  <a:lnTo>
                    <a:pt x="1152" y="81"/>
                  </a:lnTo>
                  <a:lnTo>
                    <a:pt x="1139" y="66"/>
                  </a:lnTo>
                  <a:lnTo>
                    <a:pt x="1124" y="54"/>
                  </a:lnTo>
                  <a:lnTo>
                    <a:pt x="1108" y="42"/>
                  </a:lnTo>
                  <a:lnTo>
                    <a:pt x="1090" y="31"/>
                  </a:lnTo>
                  <a:lnTo>
                    <a:pt x="1072" y="21"/>
                  </a:lnTo>
                  <a:lnTo>
                    <a:pt x="1051" y="13"/>
                  </a:lnTo>
                  <a:lnTo>
                    <a:pt x="1030" y="7"/>
                  </a:lnTo>
                  <a:lnTo>
                    <a:pt x="1007" y="3"/>
                  </a:lnTo>
                  <a:lnTo>
                    <a:pt x="985" y="0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39" y="0"/>
                  </a:lnTo>
                  <a:lnTo>
                    <a:pt x="916" y="3"/>
                  </a:lnTo>
                  <a:lnTo>
                    <a:pt x="894" y="7"/>
                  </a:lnTo>
                  <a:lnTo>
                    <a:pt x="873" y="13"/>
                  </a:lnTo>
                  <a:lnTo>
                    <a:pt x="852" y="21"/>
                  </a:lnTo>
                  <a:lnTo>
                    <a:pt x="834" y="31"/>
                  </a:lnTo>
                  <a:lnTo>
                    <a:pt x="816" y="42"/>
                  </a:lnTo>
                  <a:lnTo>
                    <a:pt x="800" y="54"/>
                  </a:lnTo>
                  <a:lnTo>
                    <a:pt x="785" y="66"/>
                  </a:lnTo>
                  <a:lnTo>
                    <a:pt x="771" y="81"/>
                  </a:lnTo>
                  <a:lnTo>
                    <a:pt x="761" y="96"/>
                  </a:lnTo>
                  <a:lnTo>
                    <a:pt x="750" y="112"/>
                  </a:lnTo>
                  <a:lnTo>
                    <a:pt x="743" y="129"/>
                  </a:lnTo>
                  <a:lnTo>
                    <a:pt x="737" y="147"/>
                  </a:lnTo>
                  <a:lnTo>
                    <a:pt x="734" y="164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4" y="200"/>
                  </a:lnTo>
                  <a:lnTo>
                    <a:pt x="735" y="215"/>
                  </a:lnTo>
                  <a:lnTo>
                    <a:pt x="740" y="229"/>
                  </a:lnTo>
                  <a:lnTo>
                    <a:pt x="744" y="242"/>
                  </a:lnTo>
                  <a:lnTo>
                    <a:pt x="752" y="254"/>
                  </a:lnTo>
                  <a:lnTo>
                    <a:pt x="758" y="265"/>
                  </a:lnTo>
                  <a:lnTo>
                    <a:pt x="765" y="274"/>
                  </a:lnTo>
                  <a:lnTo>
                    <a:pt x="773" y="283"/>
                  </a:lnTo>
                  <a:lnTo>
                    <a:pt x="788" y="296"/>
                  </a:lnTo>
                  <a:lnTo>
                    <a:pt x="800" y="305"/>
                  </a:lnTo>
                  <a:lnTo>
                    <a:pt x="813" y="312"/>
                  </a:lnTo>
                  <a:lnTo>
                    <a:pt x="813" y="312"/>
                  </a:lnTo>
                  <a:lnTo>
                    <a:pt x="822" y="317"/>
                  </a:lnTo>
                  <a:lnTo>
                    <a:pt x="830" y="323"/>
                  </a:lnTo>
                  <a:lnTo>
                    <a:pt x="837" y="329"/>
                  </a:lnTo>
                  <a:lnTo>
                    <a:pt x="843" y="333"/>
                  </a:lnTo>
                  <a:lnTo>
                    <a:pt x="847" y="339"/>
                  </a:lnTo>
                  <a:lnTo>
                    <a:pt x="850" y="345"/>
                  </a:lnTo>
                  <a:lnTo>
                    <a:pt x="852" y="351"/>
                  </a:lnTo>
                  <a:lnTo>
                    <a:pt x="853" y="357"/>
                  </a:lnTo>
                  <a:lnTo>
                    <a:pt x="853" y="363"/>
                  </a:lnTo>
                  <a:lnTo>
                    <a:pt x="853" y="368"/>
                  </a:lnTo>
                  <a:lnTo>
                    <a:pt x="850" y="374"/>
                  </a:lnTo>
                  <a:lnTo>
                    <a:pt x="847" y="378"/>
                  </a:lnTo>
                  <a:lnTo>
                    <a:pt x="843" y="383"/>
                  </a:lnTo>
                  <a:lnTo>
                    <a:pt x="839" y="386"/>
                  </a:lnTo>
                  <a:lnTo>
                    <a:pt x="831" y="389"/>
                  </a:lnTo>
                  <a:lnTo>
                    <a:pt x="824" y="392"/>
                  </a:lnTo>
                  <a:lnTo>
                    <a:pt x="0" y="392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6" y="1241"/>
                  </a:lnTo>
                  <a:lnTo>
                    <a:pt x="15" y="1245"/>
                  </a:lnTo>
                  <a:lnTo>
                    <a:pt x="24" y="1245"/>
                  </a:lnTo>
                  <a:lnTo>
                    <a:pt x="33" y="1244"/>
                  </a:lnTo>
                  <a:lnTo>
                    <a:pt x="43" y="1239"/>
                  </a:lnTo>
                  <a:lnTo>
                    <a:pt x="54" y="1230"/>
                  </a:lnTo>
                  <a:lnTo>
                    <a:pt x="63" y="1220"/>
                  </a:lnTo>
                  <a:lnTo>
                    <a:pt x="70" y="1205"/>
                  </a:lnTo>
                  <a:lnTo>
                    <a:pt x="70" y="1205"/>
                  </a:lnTo>
                  <a:lnTo>
                    <a:pt x="78" y="1193"/>
                  </a:lnTo>
                  <a:lnTo>
                    <a:pt x="88" y="1179"/>
                  </a:lnTo>
                  <a:lnTo>
                    <a:pt x="102" y="1165"/>
                  </a:lnTo>
                  <a:lnTo>
                    <a:pt x="109" y="1157"/>
                  </a:lnTo>
                  <a:lnTo>
                    <a:pt x="120" y="1150"/>
                  </a:lnTo>
                  <a:lnTo>
                    <a:pt x="130" y="1144"/>
                  </a:lnTo>
                  <a:lnTo>
                    <a:pt x="142" y="1138"/>
                  </a:lnTo>
                  <a:lnTo>
                    <a:pt x="154" y="1132"/>
                  </a:lnTo>
                  <a:lnTo>
                    <a:pt x="169" y="1129"/>
                  </a:lnTo>
                  <a:lnTo>
                    <a:pt x="184" y="1126"/>
                  </a:lnTo>
                  <a:lnTo>
                    <a:pt x="200" y="1124"/>
                  </a:lnTo>
                  <a:lnTo>
                    <a:pt x="200" y="1124"/>
                  </a:lnTo>
                  <a:lnTo>
                    <a:pt x="218" y="1126"/>
                  </a:lnTo>
                  <a:lnTo>
                    <a:pt x="238" y="1129"/>
                  </a:lnTo>
                  <a:lnTo>
                    <a:pt x="254" y="1135"/>
                  </a:lnTo>
                  <a:lnTo>
                    <a:pt x="272" y="1142"/>
                  </a:lnTo>
                  <a:lnTo>
                    <a:pt x="287" y="1153"/>
                  </a:lnTo>
                  <a:lnTo>
                    <a:pt x="303" y="1163"/>
                  </a:lnTo>
                  <a:lnTo>
                    <a:pt x="317" y="1176"/>
                  </a:lnTo>
                  <a:lnTo>
                    <a:pt x="330" y="1191"/>
                  </a:lnTo>
                  <a:lnTo>
                    <a:pt x="342" y="1208"/>
                  </a:lnTo>
                  <a:lnTo>
                    <a:pt x="353" y="1226"/>
                  </a:lnTo>
                  <a:lnTo>
                    <a:pt x="362" y="1245"/>
                  </a:lnTo>
                  <a:lnTo>
                    <a:pt x="369" y="1265"/>
                  </a:lnTo>
                  <a:lnTo>
                    <a:pt x="375" y="1286"/>
                  </a:lnTo>
                  <a:lnTo>
                    <a:pt x="380" y="1308"/>
                  </a:lnTo>
                  <a:lnTo>
                    <a:pt x="383" y="1330"/>
                  </a:lnTo>
                  <a:lnTo>
                    <a:pt x="384" y="1354"/>
                  </a:lnTo>
                  <a:lnTo>
                    <a:pt x="384" y="1354"/>
                  </a:lnTo>
                  <a:lnTo>
                    <a:pt x="383" y="1377"/>
                  </a:lnTo>
                  <a:lnTo>
                    <a:pt x="380" y="1401"/>
                  </a:lnTo>
                  <a:lnTo>
                    <a:pt x="375" y="1422"/>
                  </a:lnTo>
                  <a:lnTo>
                    <a:pt x="369" y="1443"/>
                  </a:lnTo>
                  <a:lnTo>
                    <a:pt x="362" y="1463"/>
                  </a:lnTo>
                  <a:lnTo>
                    <a:pt x="353" y="1483"/>
                  </a:lnTo>
                  <a:lnTo>
                    <a:pt x="342" y="1499"/>
                  </a:lnTo>
                  <a:lnTo>
                    <a:pt x="330" y="1516"/>
                  </a:lnTo>
                  <a:lnTo>
                    <a:pt x="317" y="1531"/>
                  </a:lnTo>
                  <a:lnTo>
                    <a:pt x="303" y="1544"/>
                  </a:lnTo>
                  <a:lnTo>
                    <a:pt x="287" y="1556"/>
                  </a:lnTo>
                  <a:lnTo>
                    <a:pt x="272" y="1565"/>
                  </a:lnTo>
                  <a:lnTo>
                    <a:pt x="254" y="1573"/>
                  </a:lnTo>
                  <a:lnTo>
                    <a:pt x="238" y="1579"/>
                  </a:lnTo>
                  <a:lnTo>
                    <a:pt x="218" y="1582"/>
                  </a:lnTo>
                  <a:lnTo>
                    <a:pt x="200" y="1583"/>
                  </a:lnTo>
                  <a:lnTo>
                    <a:pt x="200" y="1583"/>
                  </a:lnTo>
                  <a:lnTo>
                    <a:pt x="184" y="1583"/>
                  </a:lnTo>
                  <a:lnTo>
                    <a:pt x="169" y="1580"/>
                  </a:lnTo>
                  <a:lnTo>
                    <a:pt x="154" y="1576"/>
                  </a:lnTo>
                  <a:lnTo>
                    <a:pt x="142" y="1571"/>
                  </a:lnTo>
                  <a:lnTo>
                    <a:pt x="130" y="1565"/>
                  </a:lnTo>
                  <a:lnTo>
                    <a:pt x="120" y="1558"/>
                  </a:lnTo>
                  <a:lnTo>
                    <a:pt x="109" y="1550"/>
                  </a:lnTo>
                  <a:lnTo>
                    <a:pt x="102" y="1543"/>
                  </a:lnTo>
                  <a:lnTo>
                    <a:pt x="88" y="1528"/>
                  </a:lnTo>
                  <a:lnTo>
                    <a:pt x="78" y="1516"/>
                  </a:lnTo>
                  <a:lnTo>
                    <a:pt x="70" y="1502"/>
                  </a:lnTo>
                  <a:lnTo>
                    <a:pt x="70" y="1502"/>
                  </a:lnTo>
                  <a:lnTo>
                    <a:pt x="63" y="1489"/>
                  </a:lnTo>
                  <a:lnTo>
                    <a:pt x="54" y="1477"/>
                  </a:lnTo>
                  <a:lnTo>
                    <a:pt x="43" y="1469"/>
                  </a:lnTo>
                  <a:lnTo>
                    <a:pt x="33" y="1463"/>
                  </a:lnTo>
                  <a:lnTo>
                    <a:pt x="24" y="1462"/>
                  </a:lnTo>
                  <a:lnTo>
                    <a:pt x="15" y="1463"/>
                  </a:lnTo>
                  <a:lnTo>
                    <a:pt x="6" y="1468"/>
                  </a:lnTo>
                  <a:lnTo>
                    <a:pt x="0" y="1474"/>
                  </a:lnTo>
                  <a:lnTo>
                    <a:pt x="0" y="2371"/>
                  </a:lnTo>
                  <a:lnTo>
                    <a:pt x="847" y="2371"/>
                  </a:lnTo>
                  <a:lnTo>
                    <a:pt x="847" y="2371"/>
                  </a:lnTo>
                  <a:lnTo>
                    <a:pt x="852" y="2363"/>
                  </a:lnTo>
                  <a:lnTo>
                    <a:pt x="853" y="2356"/>
                  </a:lnTo>
                  <a:lnTo>
                    <a:pt x="853" y="2347"/>
                  </a:lnTo>
                  <a:lnTo>
                    <a:pt x="850" y="2338"/>
                  </a:lnTo>
                  <a:lnTo>
                    <a:pt x="844" y="2329"/>
                  </a:lnTo>
                  <a:lnTo>
                    <a:pt x="836" y="2322"/>
                  </a:lnTo>
                  <a:lnTo>
                    <a:pt x="825" y="2313"/>
                  </a:lnTo>
                  <a:lnTo>
                    <a:pt x="813" y="2305"/>
                  </a:lnTo>
                  <a:lnTo>
                    <a:pt x="813" y="2305"/>
                  </a:lnTo>
                  <a:lnTo>
                    <a:pt x="800" y="2298"/>
                  </a:lnTo>
                  <a:lnTo>
                    <a:pt x="788" y="2289"/>
                  </a:lnTo>
                  <a:lnTo>
                    <a:pt x="773" y="2275"/>
                  </a:lnTo>
                  <a:lnTo>
                    <a:pt x="765" y="2266"/>
                  </a:lnTo>
                  <a:lnTo>
                    <a:pt x="758" y="2257"/>
                  </a:lnTo>
                  <a:lnTo>
                    <a:pt x="750" y="2247"/>
                  </a:lnTo>
                  <a:lnTo>
                    <a:pt x="744" y="2235"/>
                  </a:lnTo>
                  <a:lnTo>
                    <a:pt x="740" y="2221"/>
                  </a:lnTo>
                  <a:lnTo>
                    <a:pt x="735" y="2208"/>
                  </a:lnTo>
                  <a:lnTo>
                    <a:pt x="732" y="2193"/>
                  </a:lnTo>
                  <a:lnTo>
                    <a:pt x="732" y="2177"/>
                  </a:lnTo>
                  <a:lnTo>
                    <a:pt x="732" y="2177"/>
                  </a:lnTo>
                  <a:lnTo>
                    <a:pt x="734" y="2157"/>
                  </a:lnTo>
                  <a:lnTo>
                    <a:pt x="737" y="2139"/>
                  </a:lnTo>
                  <a:lnTo>
                    <a:pt x="743" y="2121"/>
                  </a:lnTo>
                  <a:lnTo>
                    <a:pt x="750" y="2105"/>
                  </a:lnTo>
                  <a:lnTo>
                    <a:pt x="759" y="2088"/>
                  </a:lnTo>
                  <a:lnTo>
                    <a:pt x="771" y="2073"/>
                  </a:lnTo>
                  <a:lnTo>
                    <a:pt x="785" y="2060"/>
                  </a:lnTo>
                  <a:lnTo>
                    <a:pt x="800" y="2046"/>
                  </a:lnTo>
                  <a:lnTo>
                    <a:pt x="816" y="2035"/>
                  </a:lnTo>
                  <a:lnTo>
                    <a:pt x="833" y="2024"/>
                  </a:lnTo>
                  <a:lnTo>
                    <a:pt x="852" y="2015"/>
                  </a:lnTo>
                  <a:lnTo>
                    <a:pt x="873" y="2006"/>
                  </a:lnTo>
                  <a:lnTo>
                    <a:pt x="894" y="2000"/>
                  </a:lnTo>
                  <a:lnTo>
                    <a:pt x="915" y="1996"/>
                  </a:lnTo>
                  <a:lnTo>
                    <a:pt x="939" y="1993"/>
                  </a:lnTo>
                  <a:lnTo>
                    <a:pt x="961" y="1993"/>
                  </a:lnTo>
                  <a:lnTo>
                    <a:pt x="961" y="1993"/>
                  </a:lnTo>
                  <a:lnTo>
                    <a:pt x="985" y="1993"/>
                  </a:lnTo>
                  <a:lnTo>
                    <a:pt x="1007" y="1996"/>
                  </a:lnTo>
                  <a:lnTo>
                    <a:pt x="1030" y="2000"/>
                  </a:lnTo>
                  <a:lnTo>
                    <a:pt x="1051" y="2006"/>
                  </a:lnTo>
                  <a:lnTo>
                    <a:pt x="1070" y="2015"/>
                  </a:lnTo>
                  <a:lnTo>
                    <a:pt x="1090" y="2024"/>
                  </a:lnTo>
                  <a:lnTo>
                    <a:pt x="1108" y="2035"/>
                  </a:lnTo>
                  <a:lnTo>
                    <a:pt x="1124" y="2046"/>
                  </a:lnTo>
                  <a:lnTo>
                    <a:pt x="1139" y="2060"/>
                  </a:lnTo>
                  <a:lnTo>
                    <a:pt x="1152" y="2073"/>
                  </a:lnTo>
                  <a:lnTo>
                    <a:pt x="1163" y="2088"/>
                  </a:lnTo>
                  <a:lnTo>
                    <a:pt x="1173" y="2105"/>
                  </a:lnTo>
                  <a:lnTo>
                    <a:pt x="1181" y="2121"/>
                  </a:lnTo>
                  <a:lnTo>
                    <a:pt x="1187" y="2139"/>
                  </a:lnTo>
                  <a:lnTo>
                    <a:pt x="1190" y="2157"/>
                  </a:lnTo>
                  <a:lnTo>
                    <a:pt x="1191" y="2177"/>
                  </a:lnTo>
                  <a:lnTo>
                    <a:pt x="1191" y="2177"/>
                  </a:lnTo>
                  <a:lnTo>
                    <a:pt x="1190" y="2193"/>
                  </a:lnTo>
                  <a:lnTo>
                    <a:pt x="1187" y="2208"/>
                  </a:lnTo>
                  <a:lnTo>
                    <a:pt x="1184" y="2221"/>
                  </a:lnTo>
                  <a:lnTo>
                    <a:pt x="1178" y="2235"/>
                  </a:lnTo>
                  <a:lnTo>
                    <a:pt x="1172" y="2247"/>
                  </a:lnTo>
                  <a:lnTo>
                    <a:pt x="1166" y="2257"/>
                  </a:lnTo>
                  <a:lnTo>
                    <a:pt x="1158" y="2266"/>
                  </a:lnTo>
                  <a:lnTo>
                    <a:pt x="1151" y="2275"/>
                  </a:lnTo>
                  <a:lnTo>
                    <a:pt x="1136" y="2289"/>
                  </a:lnTo>
                  <a:lnTo>
                    <a:pt x="1123" y="2298"/>
                  </a:lnTo>
                  <a:lnTo>
                    <a:pt x="1111" y="2305"/>
                  </a:lnTo>
                  <a:lnTo>
                    <a:pt x="1111" y="2305"/>
                  </a:lnTo>
                  <a:lnTo>
                    <a:pt x="1097" y="2313"/>
                  </a:lnTo>
                  <a:lnTo>
                    <a:pt x="1087" y="2322"/>
                  </a:lnTo>
                  <a:lnTo>
                    <a:pt x="1079" y="2329"/>
                  </a:lnTo>
                  <a:lnTo>
                    <a:pt x="1073" y="2338"/>
                  </a:lnTo>
                  <a:lnTo>
                    <a:pt x="1070" y="2347"/>
                  </a:lnTo>
                  <a:lnTo>
                    <a:pt x="1070" y="2356"/>
                  </a:lnTo>
                  <a:lnTo>
                    <a:pt x="1072" y="2363"/>
                  </a:lnTo>
                  <a:lnTo>
                    <a:pt x="1076" y="2371"/>
                  </a:lnTo>
                  <a:lnTo>
                    <a:pt x="1979" y="2371"/>
                  </a:lnTo>
                  <a:lnTo>
                    <a:pt x="1979" y="392"/>
                  </a:lnTo>
                  <a:lnTo>
                    <a:pt x="1100" y="39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lIns="288000" tIns="288000" anchor="ctr"/>
            <a:lstStyle/>
            <a:p>
              <a:pPr lvl="0" algn="ctr"/>
              <a:r>
                <a:rPr lang="en-GB" sz="1600" dirty="0"/>
                <a:t>HPC, AI, </a:t>
              </a:r>
            </a:p>
            <a:p>
              <a:pPr lvl="0" algn="ctr"/>
              <a:r>
                <a:rPr lang="en-GB" sz="1600" dirty="0"/>
                <a:t>Data Science &amp; Modelling</a:t>
              </a: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0C664A0-F78B-E7F9-7596-858AD0C12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1814" y="4371975"/>
              <a:ext cx="1884363" cy="1884362"/>
            </a:xfrm>
            <a:custGeom>
              <a:avLst/>
              <a:gdLst>
                <a:gd name="T0" fmla="*/ 2145 w 2376"/>
                <a:gd name="T1" fmla="*/ 1136 h 2374"/>
                <a:gd name="T2" fmla="*/ 2092 w 2376"/>
                <a:gd name="T3" fmla="*/ 1169 h 2374"/>
                <a:gd name="T4" fmla="*/ 2056 w 2376"/>
                <a:gd name="T5" fmla="*/ 1218 h 2374"/>
                <a:gd name="T6" fmla="*/ 2023 w 2376"/>
                <a:gd name="T7" fmla="*/ 1248 h 2374"/>
                <a:gd name="T8" fmla="*/ 1993 w 2376"/>
                <a:gd name="T9" fmla="*/ 1241 h 2374"/>
                <a:gd name="T10" fmla="*/ 1979 w 2376"/>
                <a:gd name="T11" fmla="*/ 1198 h 2374"/>
                <a:gd name="T12" fmla="*/ 1102 w 2376"/>
                <a:gd name="T13" fmla="*/ 393 h 2374"/>
                <a:gd name="T14" fmla="*/ 1072 w 2376"/>
                <a:gd name="T15" fmla="*/ 371 h 2374"/>
                <a:gd name="T16" fmla="*/ 1080 w 2376"/>
                <a:gd name="T17" fmla="*/ 338 h 2374"/>
                <a:gd name="T18" fmla="*/ 1113 w 2376"/>
                <a:gd name="T19" fmla="*/ 314 h 2374"/>
                <a:gd name="T20" fmla="*/ 1168 w 2376"/>
                <a:gd name="T21" fmla="*/ 265 h 2374"/>
                <a:gd name="T22" fmla="*/ 1192 w 2376"/>
                <a:gd name="T23" fmla="*/ 200 h 2374"/>
                <a:gd name="T24" fmla="*/ 1183 w 2376"/>
                <a:gd name="T25" fmla="*/ 130 h 2374"/>
                <a:gd name="T26" fmla="*/ 1126 w 2376"/>
                <a:gd name="T27" fmla="*/ 54 h 2374"/>
                <a:gd name="T28" fmla="*/ 1032 w 2376"/>
                <a:gd name="T29" fmla="*/ 9 h 2374"/>
                <a:gd name="T30" fmla="*/ 939 w 2376"/>
                <a:gd name="T31" fmla="*/ 2 h 2374"/>
                <a:gd name="T32" fmla="*/ 835 w 2376"/>
                <a:gd name="T33" fmla="*/ 32 h 2374"/>
                <a:gd name="T34" fmla="*/ 761 w 2376"/>
                <a:gd name="T35" fmla="*/ 97 h 2374"/>
                <a:gd name="T36" fmla="*/ 734 w 2376"/>
                <a:gd name="T37" fmla="*/ 184 h 2374"/>
                <a:gd name="T38" fmla="*/ 746 w 2376"/>
                <a:gd name="T39" fmla="*/ 242 h 2374"/>
                <a:gd name="T40" fmla="*/ 788 w 2376"/>
                <a:gd name="T41" fmla="*/ 296 h 2374"/>
                <a:gd name="T42" fmla="*/ 833 w 2376"/>
                <a:gd name="T43" fmla="*/ 326 h 2374"/>
                <a:gd name="T44" fmla="*/ 855 w 2376"/>
                <a:gd name="T45" fmla="*/ 359 h 2374"/>
                <a:gd name="T46" fmla="*/ 840 w 2376"/>
                <a:gd name="T47" fmla="*/ 386 h 2374"/>
                <a:gd name="T48" fmla="*/ 0 w 2376"/>
                <a:gd name="T49" fmla="*/ 395 h 2374"/>
                <a:gd name="T50" fmla="*/ 24 w 2376"/>
                <a:gd name="T51" fmla="*/ 1250 h 2374"/>
                <a:gd name="T52" fmla="*/ 72 w 2376"/>
                <a:gd name="T53" fmla="*/ 1208 h 2374"/>
                <a:gd name="T54" fmla="*/ 111 w 2376"/>
                <a:gd name="T55" fmla="*/ 1160 h 2374"/>
                <a:gd name="T56" fmla="*/ 169 w 2376"/>
                <a:gd name="T57" fmla="*/ 1132 h 2374"/>
                <a:gd name="T58" fmla="*/ 238 w 2376"/>
                <a:gd name="T59" fmla="*/ 1133 h 2374"/>
                <a:gd name="T60" fmla="*/ 319 w 2376"/>
                <a:gd name="T61" fmla="*/ 1181 h 2374"/>
                <a:gd name="T62" fmla="*/ 371 w 2376"/>
                <a:gd name="T63" fmla="*/ 1268 h 2374"/>
                <a:gd name="T64" fmla="*/ 386 w 2376"/>
                <a:gd name="T65" fmla="*/ 1358 h 2374"/>
                <a:gd name="T66" fmla="*/ 364 w 2376"/>
                <a:gd name="T67" fmla="*/ 1467 h 2374"/>
                <a:gd name="T68" fmla="*/ 304 w 2376"/>
                <a:gd name="T69" fmla="*/ 1547 h 2374"/>
                <a:gd name="T70" fmla="*/ 220 w 2376"/>
                <a:gd name="T71" fmla="*/ 1586 h 2374"/>
                <a:gd name="T72" fmla="*/ 156 w 2376"/>
                <a:gd name="T73" fmla="*/ 1579 h 2374"/>
                <a:gd name="T74" fmla="*/ 102 w 2376"/>
                <a:gd name="T75" fmla="*/ 1547 h 2374"/>
                <a:gd name="T76" fmla="*/ 63 w 2376"/>
                <a:gd name="T77" fmla="*/ 1492 h 2374"/>
                <a:gd name="T78" fmla="*/ 15 w 2376"/>
                <a:gd name="T79" fmla="*/ 1467 h 2374"/>
                <a:gd name="T80" fmla="*/ 1979 w 2376"/>
                <a:gd name="T81" fmla="*/ 1519 h 2374"/>
                <a:gd name="T82" fmla="*/ 1988 w 2376"/>
                <a:gd name="T83" fmla="*/ 1482 h 2374"/>
                <a:gd name="T84" fmla="*/ 2017 w 2376"/>
                <a:gd name="T85" fmla="*/ 1467 h 2374"/>
                <a:gd name="T86" fmla="*/ 2050 w 2376"/>
                <a:gd name="T87" fmla="*/ 1488 h 2374"/>
                <a:gd name="T88" fmla="*/ 2078 w 2376"/>
                <a:gd name="T89" fmla="*/ 1532 h 2374"/>
                <a:gd name="T90" fmla="*/ 2132 w 2376"/>
                <a:gd name="T91" fmla="*/ 1574 h 2374"/>
                <a:gd name="T92" fmla="*/ 2190 w 2376"/>
                <a:gd name="T93" fmla="*/ 1588 h 2374"/>
                <a:gd name="T94" fmla="*/ 2278 w 2376"/>
                <a:gd name="T95" fmla="*/ 1559 h 2374"/>
                <a:gd name="T96" fmla="*/ 2344 w 2376"/>
                <a:gd name="T97" fmla="*/ 1486 h 2374"/>
                <a:gd name="T98" fmla="*/ 2374 w 2376"/>
                <a:gd name="T99" fmla="*/ 1381 h 2374"/>
                <a:gd name="T100" fmla="*/ 2367 w 2376"/>
                <a:gd name="T101" fmla="*/ 1290 h 2374"/>
                <a:gd name="T102" fmla="*/ 2322 w 2376"/>
                <a:gd name="T103" fmla="*/ 1196 h 2374"/>
                <a:gd name="T104" fmla="*/ 2246 w 2376"/>
                <a:gd name="T105" fmla="*/ 1139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6" h="2374">
                  <a:moveTo>
                    <a:pt x="2190" y="1129"/>
                  </a:moveTo>
                  <a:lnTo>
                    <a:pt x="2190" y="1129"/>
                  </a:lnTo>
                  <a:lnTo>
                    <a:pt x="2174" y="1129"/>
                  </a:lnTo>
                  <a:lnTo>
                    <a:pt x="2159" y="1132"/>
                  </a:lnTo>
                  <a:lnTo>
                    <a:pt x="2145" y="1136"/>
                  </a:lnTo>
                  <a:lnTo>
                    <a:pt x="2132" y="1141"/>
                  </a:lnTo>
                  <a:lnTo>
                    <a:pt x="2121" y="1147"/>
                  </a:lnTo>
                  <a:lnTo>
                    <a:pt x="2110" y="1154"/>
                  </a:lnTo>
                  <a:lnTo>
                    <a:pt x="2101" y="1162"/>
                  </a:lnTo>
                  <a:lnTo>
                    <a:pt x="2092" y="1169"/>
                  </a:lnTo>
                  <a:lnTo>
                    <a:pt x="2078" y="1184"/>
                  </a:lnTo>
                  <a:lnTo>
                    <a:pt x="2069" y="1196"/>
                  </a:lnTo>
                  <a:lnTo>
                    <a:pt x="2062" y="1210"/>
                  </a:lnTo>
                  <a:lnTo>
                    <a:pt x="2062" y="1210"/>
                  </a:lnTo>
                  <a:lnTo>
                    <a:pt x="2056" y="1218"/>
                  </a:lnTo>
                  <a:lnTo>
                    <a:pt x="2050" y="1227"/>
                  </a:lnTo>
                  <a:lnTo>
                    <a:pt x="2044" y="1235"/>
                  </a:lnTo>
                  <a:lnTo>
                    <a:pt x="2036" y="1241"/>
                  </a:lnTo>
                  <a:lnTo>
                    <a:pt x="2030" y="1245"/>
                  </a:lnTo>
                  <a:lnTo>
                    <a:pt x="2023" y="1248"/>
                  </a:lnTo>
                  <a:lnTo>
                    <a:pt x="2017" y="1250"/>
                  </a:lnTo>
                  <a:lnTo>
                    <a:pt x="2009" y="1250"/>
                  </a:lnTo>
                  <a:lnTo>
                    <a:pt x="2003" y="1248"/>
                  </a:lnTo>
                  <a:lnTo>
                    <a:pt x="1999" y="1245"/>
                  </a:lnTo>
                  <a:lnTo>
                    <a:pt x="1993" y="1241"/>
                  </a:lnTo>
                  <a:lnTo>
                    <a:pt x="1988" y="1235"/>
                  </a:lnTo>
                  <a:lnTo>
                    <a:pt x="1985" y="1227"/>
                  </a:lnTo>
                  <a:lnTo>
                    <a:pt x="1982" y="1218"/>
                  </a:lnTo>
                  <a:lnTo>
                    <a:pt x="1981" y="1208"/>
                  </a:lnTo>
                  <a:lnTo>
                    <a:pt x="1979" y="1198"/>
                  </a:lnTo>
                  <a:lnTo>
                    <a:pt x="1979" y="395"/>
                  </a:lnTo>
                  <a:lnTo>
                    <a:pt x="1125" y="395"/>
                  </a:lnTo>
                  <a:lnTo>
                    <a:pt x="1125" y="395"/>
                  </a:lnTo>
                  <a:lnTo>
                    <a:pt x="1113" y="395"/>
                  </a:lnTo>
                  <a:lnTo>
                    <a:pt x="1102" y="393"/>
                  </a:lnTo>
                  <a:lnTo>
                    <a:pt x="1093" y="390"/>
                  </a:lnTo>
                  <a:lnTo>
                    <a:pt x="1086" y="386"/>
                  </a:lnTo>
                  <a:lnTo>
                    <a:pt x="1080" y="381"/>
                  </a:lnTo>
                  <a:lnTo>
                    <a:pt x="1075" y="377"/>
                  </a:lnTo>
                  <a:lnTo>
                    <a:pt x="1072" y="371"/>
                  </a:lnTo>
                  <a:lnTo>
                    <a:pt x="1071" y="365"/>
                  </a:lnTo>
                  <a:lnTo>
                    <a:pt x="1071" y="359"/>
                  </a:lnTo>
                  <a:lnTo>
                    <a:pt x="1072" y="351"/>
                  </a:lnTo>
                  <a:lnTo>
                    <a:pt x="1075" y="345"/>
                  </a:lnTo>
                  <a:lnTo>
                    <a:pt x="1080" y="338"/>
                  </a:lnTo>
                  <a:lnTo>
                    <a:pt x="1086" y="332"/>
                  </a:lnTo>
                  <a:lnTo>
                    <a:pt x="1093" y="326"/>
                  </a:lnTo>
                  <a:lnTo>
                    <a:pt x="1102" y="319"/>
                  </a:lnTo>
                  <a:lnTo>
                    <a:pt x="1113" y="314"/>
                  </a:lnTo>
                  <a:lnTo>
                    <a:pt x="1113" y="314"/>
                  </a:lnTo>
                  <a:lnTo>
                    <a:pt x="1125" y="307"/>
                  </a:lnTo>
                  <a:lnTo>
                    <a:pt x="1138" y="296"/>
                  </a:lnTo>
                  <a:lnTo>
                    <a:pt x="1153" y="283"/>
                  </a:lnTo>
                  <a:lnTo>
                    <a:pt x="1160" y="275"/>
                  </a:lnTo>
                  <a:lnTo>
                    <a:pt x="1168" y="265"/>
                  </a:lnTo>
                  <a:lnTo>
                    <a:pt x="1174" y="254"/>
                  </a:lnTo>
                  <a:lnTo>
                    <a:pt x="1180" y="242"/>
                  </a:lnTo>
                  <a:lnTo>
                    <a:pt x="1186" y="230"/>
                  </a:lnTo>
                  <a:lnTo>
                    <a:pt x="1189" y="215"/>
                  </a:lnTo>
                  <a:lnTo>
                    <a:pt x="1192" y="200"/>
                  </a:lnTo>
                  <a:lnTo>
                    <a:pt x="1193" y="184"/>
                  </a:lnTo>
                  <a:lnTo>
                    <a:pt x="1193" y="184"/>
                  </a:lnTo>
                  <a:lnTo>
                    <a:pt x="1192" y="166"/>
                  </a:lnTo>
                  <a:lnTo>
                    <a:pt x="1187" y="147"/>
                  </a:lnTo>
                  <a:lnTo>
                    <a:pt x="1183" y="130"/>
                  </a:lnTo>
                  <a:lnTo>
                    <a:pt x="1174" y="112"/>
                  </a:lnTo>
                  <a:lnTo>
                    <a:pt x="1165" y="97"/>
                  </a:lnTo>
                  <a:lnTo>
                    <a:pt x="1153" y="81"/>
                  </a:lnTo>
                  <a:lnTo>
                    <a:pt x="1141" y="67"/>
                  </a:lnTo>
                  <a:lnTo>
                    <a:pt x="1126" y="54"/>
                  </a:lnTo>
                  <a:lnTo>
                    <a:pt x="1110" y="42"/>
                  </a:lnTo>
                  <a:lnTo>
                    <a:pt x="1092" y="32"/>
                  </a:lnTo>
                  <a:lnTo>
                    <a:pt x="1072" y="23"/>
                  </a:lnTo>
                  <a:lnTo>
                    <a:pt x="1053" y="15"/>
                  </a:lnTo>
                  <a:lnTo>
                    <a:pt x="1032" y="9"/>
                  </a:lnTo>
                  <a:lnTo>
                    <a:pt x="1009" y="3"/>
                  </a:lnTo>
                  <a:lnTo>
                    <a:pt x="987" y="2"/>
                  </a:lnTo>
                  <a:lnTo>
                    <a:pt x="963" y="0"/>
                  </a:lnTo>
                  <a:lnTo>
                    <a:pt x="963" y="0"/>
                  </a:lnTo>
                  <a:lnTo>
                    <a:pt x="939" y="2"/>
                  </a:lnTo>
                  <a:lnTo>
                    <a:pt x="917" y="3"/>
                  </a:lnTo>
                  <a:lnTo>
                    <a:pt x="894" y="9"/>
                  </a:lnTo>
                  <a:lnTo>
                    <a:pt x="873" y="15"/>
                  </a:lnTo>
                  <a:lnTo>
                    <a:pt x="854" y="23"/>
                  </a:lnTo>
                  <a:lnTo>
                    <a:pt x="835" y="32"/>
                  </a:lnTo>
                  <a:lnTo>
                    <a:pt x="817" y="42"/>
                  </a:lnTo>
                  <a:lnTo>
                    <a:pt x="802" y="54"/>
                  </a:lnTo>
                  <a:lnTo>
                    <a:pt x="787" y="67"/>
                  </a:lnTo>
                  <a:lnTo>
                    <a:pt x="773" y="81"/>
                  </a:lnTo>
                  <a:lnTo>
                    <a:pt x="761" y="97"/>
                  </a:lnTo>
                  <a:lnTo>
                    <a:pt x="752" y="112"/>
                  </a:lnTo>
                  <a:lnTo>
                    <a:pt x="745" y="130"/>
                  </a:lnTo>
                  <a:lnTo>
                    <a:pt x="739" y="147"/>
                  </a:lnTo>
                  <a:lnTo>
                    <a:pt x="734" y="166"/>
                  </a:lnTo>
                  <a:lnTo>
                    <a:pt x="734" y="184"/>
                  </a:lnTo>
                  <a:lnTo>
                    <a:pt x="734" y="184"/>
                  </a:lnTo>
                  <a:lnTo>
                    <a:pt x="734" y="200"/>
                  </a:lnTo>
                  <a:lnTo>
                    <a:pt x="737" y="215"/>
                  </a:lnTo>
                  <a:lnTo>
                    <a:pt x="742" y="230"/>
                  </a:lnTo>
                  <a:lnTo>
                    <a:pt x="746" y="242"/>
                  </a:lnTo>
                  <a:lnTo>
                    <a:pt x="752" y="254"/>
                  </a:lnTo>
                  <a:lnTo>
                    <a:pt x="760" y="265"/>
                  </a:lnTo>
                  <a:lnTo>
                    <a:pt x="766" y="275"/>
                  </a:lnTo>
                  <a:lnTo>
                    <a:pt x="775" y="283"/>
                  </a:lnTo>
                  <a:lnTo>
                    <a:pt x="788" y="296"/>
                  </a:lnTo>
                  <a:lnTo>
                    <a:pt x="802" y="307"/>
                  </a:lnTo>
                  <a:lnTo>
                    <a:pt x="814" y="314"/>
                  </a:lnTo>
                  <a:lnTo>
                    <a:pt x="814" y="314"/>
                  </a:lnTo>
                  <a:lnTo>
                    <a:pt x="824" y="319"/>
                  </a:lnTo>
                  <a:lnTo>
                    <a:pt x="833" y="326"/>
                  </a:lnTo>
                  <a:lnTo>
                    <a:pt x="840" y="332"/>
                  </a:lnTo>
                  <a:lnTo>
                    <a:pt x="846" y="338"/>
                  </a:lnTo>
                  <a:lnTo>
                    <a:pt x="851" y="345"/>
                  </a:lnTo>
                  <a:lnTo>
                    <a:pt x="854" y="351"/>
                  </a:lnTo>
                  <a:lnTo>
                    <a:pt x="855" y="359"/>
                  </a:lnTo>
                  <a:lnTo>
                    <a:pt x="855" y="365"/>
                  </a:lnTo>
                  <a:lnTo>
                    <a:pt x="854" y="371"/>
                  </a:lnTo>
                  <a:lnTo>
                    <a:pt x="851" y="377"/>
                  </a:lnTo>
                  <a:lnTo>
                    <a:pt x="846" y="381"/>
                  </a:lnTo>
                  <a:lnTo>
                    <a:pt x="840" y="386"/>
                  </a:lnTo>
                  <a:lnTo>
                    <a:pt x="833" y="390"/>
                  </a:lnTo>
                  <a:lnTo>
                    <a:pt x="824" y="393"/>
                  </a:lnTo>
                  <a:lnTo>
                    <a:pt x="814" y="395"/>
                  </a:lnTo>
                  <a:lnTo>
                    <a:pt x="802" y="395"/>
                  </a:lnTo>
                  <a:lnTo>
                    <a:pt x="0" y="395"/>
                  </a:lnTo>
                  <a:lnTo>
                    <a:pt x="0" y="1236"/>
                  </a:lnTo>
                  <a:lnTo>
                    <a:pt x="0" y="1236"/>
                  </a:lnTo>
                  <a:lnTo>
                    <a:pt x="8" y="1244"/>
                  </a:lnTo>
                  <a:lnTo>
                    <a:pt x="15" y="1248"/>
                  </a:lnTo>
                  <a:lnTo>
                    <a:pt x="24" y="1250"/>
                  </a:lnTo>
                  <a:lnTo>
                    <a:pt x="35" y="1247"/>
                  </a:lnTo>
                  <a:lnTo>
                    <a:pt x="45" y="1242"/>
                  </a:lnTo>
                  <a:lnTo>
                    <a:pt x="54" y="1235"/>
                  </a:lnTo>
                  <a:lnTo>
                    <a:pt x="63" y="1223"/>
                  </a:lnTo>
                  <a:lnTo>
                    <a:pt x="72" y="1208"/>
                  </a:lnTo>
                  <a:lnTo>
                    <a:pt x="72" y="1208"/>
                  </a:lnTo>
                  <a:lnTo>
                    <a:pt x="80" y="1196"/>
                  </a:lnTo>
                  <a:lnTo>
                    <a:pt x="89" y="1183"/>
                  </a:lnTo>
                  <a:lnTo>
                    <a:pt x="102" y="1168"/>
                  </a:lnTo>
                  <a:lnTo>
                    <a:pt x="111" y="1160"/>
                  </a:lnTo>
                  <a:lnTo>
                    <a:pt x="120" y="1153"/>
                  </a:lnTo>
                  <a:lnTo>
                    <a:pt x="130" y="1147"/>
                  </a:lnTo>
                  <a:lnTo>
                    <a:pt x="142" y="1141"/>
                  </a:lnTo>
                  <a:lnTo>
                    <a:pt x="156" y="1135"/>
                  </a:lnTo>
                  <a:lnTo>
                    <a:pt x="169" y="1132"/>
                  </a:lnTo>
                  <a:lnTo>
                    <a:pt x="184" y="1129"/>
                  </a:lnTo>
                  <a:lnTo>
                    <a:pt x="201" y="1127"/>
                  </a:lnTo>
                  <a:lnTo>
                    <a:pt x="201" y="1127"/>
                  </a:lnTo>
                  <a:lnTo>
                    <a:pt x="220" y="1129"/>
                  </a:lnTo>
                  <a:lnTo>
                    <a:pt x="238" y="1133"/>
                  </a:lnTo>
                  <a:lnTo>
                    <a:pt x="256" y="1138"/>
                  </a:lnTo>
                  <a:lnTo>
                    <a:pt x="272" y="1147"/>
                  </a:lnTo>
                  <a:lnTo>
                    <a:pt x="289" y="1156"/>
                  </a:lnTo>
                  <a:lnTo>
                    <a:pt x="304" y="1168"/>
                  </a:lnTo>
                  <a:lnTo>
                    <a:pt x="319" y="1181"/>
                  </a:lnTo>
                  <a:lnTo>
                    <a:pt x="331" y="1195"/>
                  </a:lnTo>
                  <a:lnTo>
                    <a:pt x="343" y="1211"/>
                  </a:lnTo>
                  <a:lnTo>
                    <a:pt x="353" y="1229"/>
                  </a:lnTo>
                  <a:lnTo>
                    <a:pt x="364" y="1248"/>
                  </a:lnTo>
                  <a:lnTo>
                    <a:pt x="371" y="1268"/>
                  </a:lnTo>
                  <a:lnTo>
                    <a:pt x="377" y="1289"/>
                  </a:lnTo>
                  <a:lnTo>
                    <a:pt x="382" y="1311"/>
                  </a:lnTo>
                  <a:lnTo>
                    <a:pt x="385" y="1334"/>
                  </a:lnTo>
                  <a:lnTo>
                    <a:pt x="386" y="1358"/>
                  </a:lnTo>
                  <a:lnTo>
                    <a:pt x="386" y="1358"/>
                  </a:lnTo>
                  <a:lnTo>
                    <a:pt x="385" y="1381"/>
                  </a:lnTo>
                  <a:lnTo>
                    <a:pt x="382" y="1404"/>
                  </a:lnTo>
                  <a:lnTo>
                    <a:pt x="377" y="1426"/>
                  </a:lnTo>
                  <a:lnTo>
                    <a:pt x="371" y="1447"/>
                  </a:lnTo>
                  <a:lnTo>
                    <a:pt x="364" y="1467"/>
                  </a:lnTo>
                  <a:lnTo>
                    <a:pt x="353" y="1486"/>
                  </a:lnTo>
                  <a:lnTo>
                    <a:pt x="343" y="1504"/>
                  </a:lnTo>
                  <a:lnTo>
                    <a:pt x="331" y="1519"/>
                  </a:lnTo>
                  <a:lnTo>
                    <a:pt x="319" y="1534"/>
                  </a:lnTo>
                  <a:lnTo>
                    <a:pt x="304" y="1547"/>
                  </a:lnTo>
                  <a:lnTo>
                    <a:pt x="289" y="1559"/>
                  </a:lnTo>
                  <a:lnTo>
                    <a:pt x="272" y="1568"/>
                  </a:lnTo>
                  <a:lnTo>
                    <a:pt x="256" y="1577"/>
                  </a:lnTo>
                  <a:lnTo>
                    <a:pt x="238" y="1582"/>
                  </a:lnTo>
                  <a:lnTo>
                    <a:pt x="220" y="1586"/>
                  </a:lnTo>
                  <a:lnTo>
                    <a:pt x="201" y="1586"/>
                  </a:lnTo>
                  <a:lnTo>
                    <a:pt x="201" y="1586"/>
                  </a:lnTo>
                  <a:lnTo>
                    <a:pt x="184" y="1586"/>
                  </a:lnTo>
                  <a:lnTo>
                    <a:pt x="169" y="1583"/>
                  </a:lnTo>
                  <a:lnTo>
                    <a:pt x="156" y="1579"/>
                  </a:lnTo>
                  <a:lnTo>
                    <a:pt x="142" y="1574"/>
                  </a:lnTo>
                  <a:lnTo>
                    <a:pt x="130" y="1568"/>
                  </a:lnTo>
                  <a:lnTo>
                    <a:pt x="120" y="1561"/>
                  </a:lnTo>
                  <a:lnTo>
                    <a:pt x="111" y="1555"/>
                  </a:lnTo>
                  <a:lnTo>
                    <a:pt x="102" y="1547"/>
                  </a:lnTo>
                  <a:lnTo>
                    <a:pt x="89" y="1532"/>
                  </a:lnTo>
                  <a:lnTo>
                    <a:pt x="80" y="1519"/>
                  </a:lnTo>
                  <a:lnTo>
                    <a:pt x="72" y="1507"/>
                  </a:lnTo>
                  <a:lnTo>
                    <a:pt x="72" y="1507"/>
                  </a:lnTo>
                  <a:lnTo>
                    <a:pt x="63" y="1492"/>
                  </a:lnTo>
                  <a:lnTo>
                    <a:pt x="54" y="1480"/>
                  </a:lnTo>
                  <a:lnTo>
                    <a:pt x="45" y="1473"/>
                  </a:lnTo>
                  <a:lnTo>
                    <a:pt x="35" y="1467"/>
                  </a:lnTo>
                  <a:lnTo>
                    <a:pt x="24" y="1465"/>
                  </a:lnTo>
                  <a:lnTo>
                    <a:pt x="15" y="1467"/>
                  </a:lnTo>
                  <a:lnTo>
                    <a:pt x="8" y="1471"/>
                  </a:lnTo>
                  <a:lnTo>
                    <a:pt x="0" y="1479"/>
                  </a:lnTo>
                  <a:lnTo>
                    <a:pt x="0" y="2374"/>
                  </a:lnTo>
                  <a:lnTo>
                    <a:pt x="1979" y="2374"/>
                  </a:lnTo>
                  <a:lnTo>
                    <a:pt x="1979" y="1519"/>
                  </a:lnTo>
                  <a:lnTo>
                    <a:pt x="1979" y="1519"/>
                  </a:lnTo>
                  <a:lnTo>
                    <a:pt x="1981" y="1507"/>
                  </a:lnTo>
                  <a:lnTo>
                    <a:pt x="1982" y="1497"/>
                  </a:lnTo>
                  <a:lnTo>
                    <a:pt x="1985" y="1488"/>
                  </a:lnTo>
                  <a:lnTo>
                    <a:pt x="1988" y="1482"/>
                  </a:lnTo>
                  <a:lnTo>
                    <a:pt x="1993" y="1476"/>
                  </a:lnTo>
                  <a:lnTo>
                    <a:pt x="1999" y="1471"/>
                  </a:lnTo>
                  <a:lnTo>
                    <a:pt x="2003" y="1468"/>
                  </a:lnTo>
                  <a:lnTo>
                    <a:pt x="2009" y="1467"/>
                  </a:lnTo>
                  <a:lnTo>
                    <a:pt x="2017" y="1467"/>
                  </a:lnTo>
                  <a:lnTo>
                    <a:pt x="2023" y="1467"/>
                  </a:lnTo>
                  <a:lnTo>
                    <a:pt x="2030" y="1470"/>
                  </a:lnTo>
                  <a:lnTo>
                    <a:pt x="2036" y="1474"/>
                  </a:lnTo>
                  <a:lnTo>
                    <a:pt x="2044" y="1480"/>
                  </a:lnTo>
                  <a:lnTo>
                    <a:pt x="2050" y="1488"/>
                  </a:lnTo>
                  <a:lnTo>
                    <a:pt x="2056" y="1497"/>
                  </a:lnTo>
                  <a:lnTo>
                    <a:pt x="2062" y="1507"/>
                  </a:lnTo>
                  <a:lnTo>
                    <a:pt x="2062" y="1507"/>
                  </a:lnTo>
                  <a:lnTo>
                    <a:pt x="2069" y="1519"/>
                  </a:lnTo>
                  <a:lnTo>
                    <a:pt x="2078" y="1532"/>
                  </a:lnTo>
                  <a:lnTo>
                    <a:pt x="2092" y="1547"/>
                  </a:lnTo>
                  <a:lnTo>
                    <a:pt x="2101" y="1555"/>
                  </a:lnTo>
                  <a:lnTo>
                    <a:pt x="2110" y="1562"/>
                  </a:lnTo>
                  <a:lnTo>
                    <a:pt x="2121" y="1568"/>
                  </a:lnTo>
                  <a:lnTo>
                    <a:pt x="2132" y="1574"/>
                  </a:lnTo>
                  <a:lnTo>
                    <a:pt x="2145" y="1580"/>
                  </a:lnTo>
                  <a:lnTo>
                    <a:pt x="2159" y="1583"/>
                  </a:lnTo>
                  <a:lnTo>
                    <a:pt x="2174" y="1586"/>
                  </a:lnTo>
                  <a:lnTo>
                    <a:pt x="2190" y="1588"/>
                  </a:lnTo>
                  <a:lnTo>
                    <a:pt x="2190" y="1588"/>
                  </a:lnTo>
                  <a:lnTo>
                    <a:pt x="2210" y="1586"/>
                  </a:lnTo>
                  <a:lnTo>
                    <a:pt x="2228" y="1583"/>
                  </a:lnTo>
                  <a:lnTo>
                    <a:pt x="2246" y="1577"/>
                  </a:lnTo>
                  <a:lnTo>
                    <a:pt x="2262" y="1570"/>
                  </a:lnTo>
                  <a:lnTo>
                    <a:pt x="2278" y="1559"/>
                  </a:lnTo>
                  <a:lnTo>
                    <a:pt x="2293" y="1547"/>
                  </a:lnTo>
                  <a:lnTo>
                    <a:pt x="2308" y="1535"/>
                  </a:lnTo>
                  <a:lnTo>
                    <a:pt x="2322" y="1520"/>
                  </a:lnTo>
                  <a:lnTo>
                    <a:pt x="2332" y="1504"/>
                  </a:lnTo>
                  <a:lnTo>
                    <a:pt x="2344" y="1486"/>
                  </a:lnTo>
                  <a:lnTo>
                    <a:pt x="2353" y="1467"/>
                  </a:lnTo>
                  <a:lnTo>
                    <a:pt x="2361" y="1447"/>
                  </a:lnTo>
                  <a:lnTo>
                    <a:pt x="2367" y="1426"/>
                  </a:lnTo>
                  <a:lnTo>
                    <a:pt x="2371" y="1404"/>
                  </a:lnTo>
                  <a:lnTo>
                    <a:pt x="2374" y="1381"/>
                  </a:lnTo>
                  <a:lnTo>
                    <a:pt x="2376" y="1358"/>
                  </a:lnTo>
                  <a:lnTo>
                    <a:pt x="2376" y="1358"/>
                  </a:lnTo>
                  <a:lnTo>
                    <a:pt x="2374" y="1335"/>
                  </a:lnTo>
                  <a:lnTo>
                    <a:pt x="2371" y="1311"/>
                  </a:lnTo>
                  <a:lnTo>
                    <a:pt x="2367" y="1290"/>
                  </a:lnTo>
                  <a:lnTo>
                    <a:pt x="2361" y="1269"/>
                  </a:lnTo>
                  <a:lnTo>
                    <a:pt x="2353" y="1248"/>
                  </a:lnTo>
                  <a:lnTo>
                    <a:pt x="2344" y="1229"/>
                  </a:lnTo>
                  <a:lnTo>
                    <a:pt x="2332" y="1213"/>
                  </a:lnTo>
                  <a:lnTo>
                    <a:pt x="2322" y="1196"/>
                  </a:lnTo>
                  <a:lnTo>
                    <a:pt x="2308" y="1181"/>
                  </a:lnTo>
                  <a:lnTo>
                    <a:pt x="2293" y="1168"/>
                  </a:lnTo>
                  <a:lnTo>
                    <a:pt x="2278" y="1156"/>
                  </a:lnTo>
                  <a:lnTo>
                    <a:pt x="2262" y="1147"/>
                  </a:lnTo>
                  <a:lnTo>
                    <a:pt x="2246" y="1139"/>
                  </a:lnTo>
                  <a:lnTo>
                    <a:pt x="2228" y="1133"/>
                  </a:lnTo>
                  <a:lnTo>
                    <a:pt x="2210" y="1130"/>
                  </a:lnTo>
                  <a:lnTo>
                    <a:pt x="2190" y="1129"/>
                  </a:lnTo>
                  <a:lnTo>
                    <a:pt x="2190" y="112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lIns="36000" tIns="324000" anchor="ctr"/>
            <a:lstStyle/>
            <a:p>
              <a:pPr lvl="0" algn="ctr"/>
              <a:r>
                <a:rPr lang="en-GB" sz="1600" dirty="0"/>
                <a:t>Extreme Environments</a:t>
              </a: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6E52C563-91F6-D884-8ABD-022FD160C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964" y="1546225"/>
              <a:ext cx="1885950" cy="1882775"/>
            </a:xfrm>
            <a:custGeom>
              <a:avLst/>
              <a:gdLst>
                <a:gd name="T0" fmla="*/ 2222 w 2377"/>
                <a:gd name="T1" fmla="*/ 795 h 2371"/>
                <a:gd name="T2" fmla="*/ 2275 w 2377"/>
                <a:gd name="T3" fmla="*/ 827 h 2371"/>
                <a:gd name="T4" fmla="*/ 2314 w 2377"/>
                <a:gd name="T5" fmla="*/ 882 h 2371"/>
                <a:gd name="T6" fmla="*/ 2362 w 2377"/>
                <a:gd name="T7" fmla="*/ 907 h 2371"/>
                <a:gd name="T8" fmla="*/ 395 w 2377"/>
                <a:gd name="T9" fmla="*/ 855 h 2371"/>
                <a:gd name="T10" fmla="*/ 386 w 2377"/>
                <a:gd name="T11" fmla="*/ 892 h 2371"/>
                <a:gd name="T12" fmla="*/ 358 w 2377"/>
                <a:gd name="T13" fmla="*/ 907 h 2371"/>
                <a:gd name="T14" fmla="*/ 325 w 2377"/>
                <a:gd name="T15" fmla="*/ 886 h 2371"/>
                <a:gd name="T16" fmla="*/ 296 w 2377"/>
                <a:gd name="T17" fmla="*/ 842 h 2371"/>
                <a:gd name="T18" fmla="*/ 242 w 2377"/>
                <a:gd name="T19" fmla="*/ 800 h 2371"/>
                <a:gd name="T20" fmla="*/ 184 w 2377"/>
                <a:gd name="T21" fmla="*/ 786 h 2371"/>
                <a:gd name="T22" fmla="*/ 96 w 2377"/>
                <a:gd name="T23" fmla="*/ 815 h 2371"/>
                <a:gd name="T24" fmla="*/ 32 w 2377"/>
                <a:gd name="T25" fmla="*/ 888 h 2371"/>
                <a:gd name="T26" fmla="*/ 0 w 2377"/>
                <a:gd name="T27" fmla="*/ 993 h 2371"/>
                <a:gd name="T28" fmla="*/ 8 w 2377"/>
                <a:gd name="T29" fmla="*/ 1084 h 2371"/>
                <a:gd name="T30" fmla="*/ 54 w 2377"/>
                <a:gd name="T31" fmla="*/ 1178 h 2371"/>
                <a:gd name="T32" fmla="*/ 129 w 2377"/>
                <a:gd name="T33" fmla="*/ 1235 h 2371"/>
                <a:gd name="T34" fmla="*/ 201 w 2377"/>
                <a:gd name="T35" fmla="*/ 1245 h 2371"/>
                <a:gd name="T36" fmla="*/ 265 w 2377"/>
                <a:gd name="T37" fmla="*/ 1220 h 2371"/>
                <a:gd name="T38" fmla="*/ 313 w 2377"/>
                <a:gd name="T39" fmla="*/ 1164 h 2371"/>
                <a:gd name="T40" fmla="*/ 338 w 2377"/>
                <a:gd name="T41" fmla="*/ 1133 h 2371"/>
                <a:gd name="T42" fmla="*/ 371 w 2377"/>
                <a:gd name="T43" fmla="*/ 1126 h 2371"/>
                <a:gd name="T44" fmla="*/ 392 w 2377"/>
                <a:gd name="T45" fmla="*/ 1155 h 2371"/>
                <a:gd name="T46" fmla="*/ 1256 w 2377"/>
                <a:gd name="T47" fmla="*/ 1976 h 2371"/>
                <a:gd name="T48" fmla="*/ 1298 w 2377"/>
                <a:gd name="T49" fmla="*/ 1990 h 2371"/>
                <a:gd name="T50" fmla="*/ 1305 w 2377"/>
                <a:gd name="T51" fmla="*/ 2020 h 2371"/>
                <a:gd name="T52" fmla="*/ 1275 w 2377"/>
                <a:gd name="T53" fmla="*/ 2052 h 2371"/>
                <a:gd name="T54" fmla="*/ 1225 w 2377"/>
                <a:gd name="T55" fmla="*/ 2088 h 2371"/>
                <a:gd name="T56" fmla="*/ 1193 w 2377"/>
                <a:gd name="T57" fmla="*/ 2141 h 2371"/>
                <a:gd name="T58" fmla="*/ 1186 w 2377"/>
                <a:gd name="T59" fmla="*/ 2206 h 2371"/>
                <a:gd name="T60" fmla="*/ 1225 w 2377"/>
                <a:gd name="T61" fmla="*/ 2290 h 2371"/>
                <a:gd name="T62" fmla="*/ 1305 w 2377"/>
                <a:gd name="T63" fmla="*/ 2348 h 2371"/>
                <a:gd name="T64" fmla="*/ 1414 w 2377"/>
                <a:gd name="T65" fmla="*/ 2371 h 2371"/>
                <a:gd name="T66" fmla="*/ 1504 w 2377"/>
                <a:gd name="T67" fmla="*/ 2357 h 2371"/>
                <a:gd name="T68" fmla="*/ 1591 w 2377"/>
                <a:gd name="T69" fmla="*/ 2304 h 2371"/>
                <a:gd name="T70" fmla="*/ 1639 w 2377"/>
                <a:gd name="T71" fmla="*/ 2224 h 2371"/>
                <a:gd name="T72" fmla="*/ 1640 w 2377"/>
                <a:gd name="T73" fmla="*/ 2156 h 2371"/>
                <a:gd name="T74" fmla="*/ 1612 w 2377"/>
                <a:gd name="T75" fmla="*/ 2097 h 2371"/>
                <a:gd name="T76" fmla="*/ 1564 w 2377"/>
                <a:gd name="T77" fmla="*/ 2057 h 2371"/>
                <a:gd name="T78" fmla="*/ 1526 w 2377"/>
                <a:gd name="T79" fmla="*/ 2026 h 2371"/>
                <a:gd name="T80" fmla="*/ 1526 w 2377"/>
                <a:gd name="T81" fmla="*/ 1994 h 2371"/>
                <a:gd name="T82" fmla="*/ 1564 w 2377"/>
                <a:gd name="T83" fmla="*/ 1976 h 2371"/>
                <a:gd name="T84" fmla="*/ 2370 w 2377"/>
                <a:gd name="T85" fmla="*/ 1130 h 2371"/>
                <a:gd name="T86" fmla="*/ 2323 w 2377"/>
                <a:gd name="T87" fmla="*/ 1139 h 2371"/>
                <a:gd name="T88" fmla="*/ 2289 w 2377"/>
                <a:gd name="T89" fmla="*/ 1191 h 2371"/>
                <a:gd name="T90" fmla="*/ 2235 w 2377"/>
                <a:gd name="T91" fmla="*/ 1233 h 2371"/>
                <a:gd name="T92" fmla="*/ 2177 w 2377"/>
                <a:gd name="T93" fmla="*/ 1245 h 2371"/>
                <a:gd name="T94" fmla="*/ 2089 w 2377"/>
                <a:gd name="T95" fmla="*/ 1218 h 2371"/>
                <a:gd name="T96" fmla="*/ 2024 w 2377"/>
                <a:gd name="T97" fmla="*/ 1145 h 2371"/>
                <a:gd name="T98" fmla="*/ 1993 w 2377"/>
                <a:gd name="T99" fmla="*/ 1040 h 2371"/>
                <a:gd name="T100" fmla="*/ 2000 w 2377"/>
                <a:gd name="T101" fmla="*/ 948 h 2371"/>
                <a:gd name="T102" fmla="*/ 2047 w 2377"/>
                <a:gd name="T103" fmla="*/ 855 h 2371"/>
                <a:gd name="T104" fmla="*/ 2121 w 2377"/>
                <a:gd name="T105" fmla="*/ 79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7" h="2371">
                  <a:moveTo>
                    <a:pt x="2177" y="788"/>
                  </a:moveTo>
                  <a:lnTo>
                    <a:pt x="2177" y="788"/>
                  </a:lnTo>
                  <a:lnTo>
                    <a:pt x="2193" y="788"/>
                  </a:lnTo>
                  <a:lnTo>
                    <a:pt x="2208" y="791"/>
                  </a:lnTo>
                  <a:lnTo>
                    <a:pt x="2222" y="795"/>
                  </a:lnTo>
                  <a:lnTo>
                    <a:pt x="2235" y="800"/>
                  </a:lnTo>
                  <a:lnTo>
                    <a:pt x="2247" y="806"/>
                  </a:lnTo>
                  <a:lnTo>
                    <a:pt x="2257" y="813"/>
                  </a:lnTo>
                  <a:lnTo>
                    <a:pt x="2266" y="819"/>
                  </a:lnTo>
                  <a:lnTo>
                    <a:pt x="2275" y="827"/>
                  </a:lnTo>
                  <a:lnTo>
                    <a:pt x="2289" y="842"/>
                  </a:lnTo>
                  <a:lnTo>
                    <a:pt x="2298" y="855"/>
                  </a:lnTo>
                  <a:lnTo>
                    <a:pt x="2305" y="867"/>
                  </a:lnTo>
                  <a:lnTo>
                    <a:pt x="2305" y="867"/>
                  </a:lnTo>
                  <a:lnTo>
                    <a:pt x="2314" y="882"/>
                  </a:lnTo>
                  <a:lnTo>
                    <a:pt x="2323" y="894"/>
                  </a:lnTo>
                  <a:lnTo>
                    <a:pt x="2334" y="901"/>
                  </a:lnTo>
                  <a:lnTo>
                    <a:pt x="2343" y="907"/>
                  </a:lnTo>
                  <a:lnTo>
                    <a:pt x="2353" y="909"/>
                  </a:lnTo>
                  <a:lnTo>
                    <a:pt x="2362" y="907"/>
                  </a:lnTo>
                  <a:lnTo>
                    <a:pt x="2370" y="903"/>
                  </a:lnTo>
                  <a:lnTo>
                    <a:pt x="2377" y="895"/>
                  </a:lnTo>
                  <a:lnTo>
                    <a:pt x="2377" y="0"/>
                  </a:lnTo>
                  <a:lnTo>
                    <a:pt x="395" y="0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3" y="867"/>
                  </a:lnTo>
                  <a:lnTo>
                    <a:pt x="392" y="877"/>
                  </a:lnTo>
                  <a:lnTo>
                    <a:pt x="389" y="886"/>
                  </a:lnTo>
                  <a:lnTo>
                    <a:pt x="386" y="892"/>
                  </a:lnTo>
                  <a:lnTo>
                    <a:pt x="382" y="898"/>
                  </a:lnTo>
                  <a:lnTo>
                    <a:pt x="377" y="903"/>
                  </a:lnTo>
                  <a:lnTo>
                    <a:pt x="371" y="906"/>
                  </a:lnTo>
                  <a:lnTo>
                    <a:pt x="365" y="907"/>
                  </a:lnTo>
                  <a:lnTo>
                    <a:pt x="358" y="907"/>
                  </a:lnTo>
                  <a:lnTo>
                    <a:pt x="352" y="907"/>
                  </a:lnTo>
                  <a:lnTo>
                    <a:pt x="344" y="904"/>
                  </a:lnTo>
                  <a:lnTo>
                    <a:pt x="338" y="900"/>
                  </a:lnTo>
                  <a:lnTo>
                    <a:pt x="331" y="894"/>
                  </a:lnTo>
                  <a:lnTo>
                    <a:pt x="325" y="886"/>
                  </a:lnTo>
                  <a:lnTo>
                    <a:pt x="319" y="877"/>
                  </a:lnTo>
                  <a:lnTo>
                    <a:pt x="313" y="867"/>
                  </a:lnTo>
                  <a:lnTo>
                    <a:pt x="313" y="867"/>
                  </a:lnTo>
                  <a:lnTo>
                    <a:pt x="305" y="855"/>
                  </a:lnTo>
                  <a:lnTo>
                    <a:pt x="296" y="842"/>
                  </a:lnTo>
                  <a:lnTo>
                    <a:pt x="283" y="827"/>
                  </a:lnTo>
                  <a:lnTo>
                    <a:pt x="274" y="819"/>
                  </a:lnTo>
                  <a:lnTo>
                    <a:pt x="265" y="812"/>
                  </a:lnTo>
                  <a:lnTo>
                    <a:pt x="254" y="806"/>
                  </a:lnTo>
                  <a:lnTo>
                    <a:pt x="242" y="800"/>
                  </a:lnTo>
                  <a:lnTo>
                    <a:pt x="229" y="794"/>
                  </a:lnTo>
                  <a:lnTo>
                    <a:pt x="216" y="791"/>
                  </a:lnTo>
                  <a:lnTo>
                    <a:pt x="201" y="788"/>
                  </a:lnTo>
                  <a:lnTo>
                    <a:pt x="184" y="786"/>
                  </a:lnTo>
                  <a:lnTo>
                    <a:pt x="184" y="786"/>
                  </a:lnTo>
                  <a:lnTo>
                    <a:pt x="165" y="788"/>
                  </a:lnTo>
                  <a:lnTo>
                    <a:pt x="147" y="791"/>
                  </a:lnTo>
                  <a:lnTo>
                    <a:pt x="129" y="797"/>
                  </a:lnTo>
                  <a:lnTo>
                    <a:pt x="112" y="804"/>
                  </a:lnTo>
                  <a:lnTo>
                    <a:pt x="96" y="815"/>
                  </a:lnTo>
                  <a:lnTo>
                    <a:pt x="81" y="825"/>
                  </a:lnTo>
                  <a:lnTo>
                    <a:pt x="66" y="839"/>
                  </a:lnTo>
                  <a:lnTo>
                    <a:pt x="54" y="854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1" y="907"/>
                  </a:lnTo>
                  <a:lnTo>
                    <a:pt x="14" y="927"/>
                  </a:lnTo>
                  <a:lnTo>
                    <a:pt x="8" y="948"/>
                  </a:lnTo>
                  <a:lnTo>
                    <a:pt x="3" y="970"/>
                  </a:lnTo>
                  <a:lnTo>
                    <a:pt x="0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0" y="1039"/>
                  </a:lnTo>
                  <a:lnTo>
                    <a:pt x="3" y="1063"/>
                  </a:lnTo>
                  <a:lnTo>
                    <a:pt x="8" y="1084"/>
                  </a:lnTo>
                  <a:lnTo>
                    <a:pt x="14" y="1105"/>
                  </a:lnTo>
                  <a:lnTo>
                    <a:pt x="21" y="1126"/>
                  </a:lnTo>
                  <a:lnTo>
                    <a:pt x="32" y="1145"/>
                  </a:lnTo>
                  <a:lnTo>
                    <a:pt x="42" y="1161"/>
                  </a:lnTo>
                  <a:lnTo>
                    <a:pt x="54" y="1178"/>
                  </a:lnTo>
                  <a:lnTo>
                    <a:pt x="66" y="1193"/>
                  </a:lnTo>
                  <a:lnTo>
                    <a:pt x="81" y="1206"/>
                  </a:lnTo>
                  <a:lnTo>
                    <a:pt x="96" y="1218"/>
                  </a:lnTo>
                  <a:lnTo>
                    <a:pt x="112" y="1227"/>
                  </a:lnTo>
                  <a:lnTo>
                    <a:pt x="129" y="1235"/>
                  </a:lnTo>
                  <a:lnTo>
                    <a:pt x="147" y="1241"/>
                  </a:lnTo>
                  <a:lnTo>
                    <a:pt x="165" y="1244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6" y="1242"/>
                  </a:lnTo>
                  <a:lnTo>
                    <a:pt x="229" y="1238"/>
                  </a:lnTo>
                  <a:lnTo>
                    <a:pt x="242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4" y="1212"/>
                  </a:lnTo>
                  <a:lnTo>
                    <a:pt x="283" y="1205"/>
                  </a:lnTo>
                  <a:lnTo>
                    <a:pt x="296" y="1190"/>
                  </a:lnTo>
                  <a:lnTo>
                    <a:pt x="305" y="1178"/>
                  </a:lnTo>
                  <a:lnTo>
                    <a:pt x="313" y="1164"/>
                  </a:lnTo>
                  <a:lnTo>
                    <a:pt x="313" y="1164"/>
                  </a:lnTo>
                  <a:lnTo>
                    <a:pt x="319" y="1155"/>
                  </a:lnTo>
                  <a:lnTo>
                    <a:pt x="325" y="1147"/>
                  </a:lnTo>
                  <a:lnTo>
                    <a:pt x="331" y="1139"/>
                  </a:lnTo>
                  <a:lnTo>
                    <a:pt x="338" y="1133"/>
                  </a:lnTo>
                  <a:lnTo>
                    <a:pt x="344" y="1129"/>
                  </a:lnTo>
                  <a:lnTo>
                    <a:pt x="352" y="1126"/>
                  </a:lnTo>
                  <a:lnTo>
                    <a:pt x="358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2" y="1133"/>
                  </a:lnTo>
                  <a:lnTo>
                    <a:pt x="386" y="1139"/>
                  </a:lnTo>
                  <a:lnTo>
                    <a:pt x="389" y="1147"/>
                  </a:lnTo>
                  <a:lnTo>
                    <a:pt x="392" y="1155"/>
                  </a:lnTo>
                  <a:lnTo>
                    <a:pt x="393" y="1166"/>
                  </a:lnTo>
                  <a:lnTo>
                    <a:pt x="395" y="1176"/>
                  </a:lnTo>
                  <a:lnTo>
                    <a:pt x="395" y="1979"/>
                  </a:lnTo>
                  <a:lnTo>
                    <a:pt x="1256" y="1976"/>
                  </a:lnTo>
                  <a:lnTo>
                    <a:pt x="1256" y="1976"/>
                  </a:lnTo>
                  <a:lnTo>
                    <a:pt x="1266" y="1978"/>
                  </a:lnTo>
                  <a:lnTo>
                    <a:pt x="1277" y="1979"/>
                  </a:lnTo>
                  <a:lnTo>
                    <a:pt x="1286" y="1982"/>
                  </a:lnTo>
                  <a:lnTo>
                    <a:pt x="1292" y="1985"/>
                  </a:lnTo>
                  <a:lnTo>
                    <a:pt x="1298" y="1990"/>
                  </a:lnTo>
                  <a:lnTo>
                    <a:pt x="1302" y="1996"/>
                  </a:lnTo>
                  <a:lnTo>
                    <a:pt x="1305" y="2000"/>
                  </a:lnTo>
                  <a:lnTo>
                    <a:pt x="1307" y="2006"/>
                  </a:lnTo>
                  <a:lnTo>
                    <a:pt x="1307" y="2014"/>
                  </a:lnTo>
                  <a:lnTo>
                    <a:pt x="1305" y="2020"/>
                  </a:lnTo>
                  <a:lnTo>
                    <a:pt x="1302" y="2027"/>
                  </a:lnTo>
                  <a:lnTo>
                    <a:pt x="1298" y="2033"/>
                  </a:lnTo>
                  <a:lnTo>
                    <a:pt x="1292" y="2040"/>
                  </a:lnTo>
                  <a:lnTo>
                    <a:pt x="1284" y="2046"/>
                  </a:lnTo>
                  <a:lnTo>
                    <a:pt x="1275" y="2052"/>
                  </a:lnTo>
                  <a:lnTo>
                    <a:pt x="1265" y="2057"/>
                  </a:lnTo>
                  <a:lnTo>
                    <a:pt x="1265" y="2057"/>
                  </a:lnTo>
                  <a:lnTo>
                    <a:pt x="1253" y="2064"/>
                  </a:lnTo>
                  <a:lnTo>
                    <a:pt x="1239" y="2075"/>
                  </a:lnTo>
                  <a:lnTo>
                    <a:pt x="1225" y="2088"/>
                  </a:lnTo>
                  <a:lnTo>
                    <a:pt x="1217" y="2097"/>
                  </a:lnTo>
                  <a:lnTo>
                    <a:pt x="1211" y="2106"/>
                  </a:lnTo>
                  <a:lnTo>
                    <a:pt x="1204" y="2117"/>
                  </a:lnTo>
                  <a:lnTo>
                    <a:pt x="1198" y="2129"/>
                  </a:lnTo>
                  <a:lnTo>
                    <a:pt x="1193" y="2141"/>
                  </a:lnTo>
                  <a:lnTo>
                    <a:pt x="1189" y="2156"/>
                  </a:lnTo>
                  <a:lnTo>
                    <a:pt x="1186" y="2171"/>
                  </a:lnTo>
                  <a:lnTo>
                    <a:pt x="1186" y="2187"/>
                  </a:lnTo>
                  <a:lnTo>
                    <a:pt x="1186" y="2187"/>
                  </a:lnTo>
                  <a:lnTo>
                    <a:pt x="1186" y="2206"/>
                  </a:lnTo>
                  <a:lnTo>
                    <a:pt x="1190" y="2224"/>
                  </a:lnTo>
                  <a:lnTo>
                    <a:pt x="1196" y="2242"/>
                  </a:lnTo>
                  <a:lnTo>
                    <a:pt x="1204" y="2259"/>
                  </a:lnTo>
                  <a:lnTo>
                    <a:pt x="1213" y="2275"/>
                  </a:lnTo>
                  <a:lnTo>
                    <a:pt x="1225" y="2290"/>
                  </a:lnTo>
                  <a:lnTo>
                    <a:pt x="1238" y="2304"/>
                  </a:lnTo>
                  <a:lnTo>
                    <a:pt x="1253" y="2317"/>
                  </a:lnTo>
                  <a:lnTo>
                    <a:pt x="1268" y="2329"/>
                  </a:lnTo>
                  <a:lnTo>
                    <a:pt x="1286" y="2339"/>
                  </a:lnTo>
                  <a:lnTo>
                    <a:pt x="1305" y="2348"/>
                  </a:lnTo>
                  <a:lnTo>
                    <a:pt x="1325" y="2357"/>
                  </a:lnTo>
                  <a:lnTo>
                    <a:pt x="1346" y="2363"/>
                  </a:lnTo>
                  <a:lnTo>
                    <a:pt x="1368" y="2368"/>
                  </a:lnTo>
                  <a:lnTo>
                    <a:pt x="1390" y="2371"/>
                  </a:lnTo>
                  <a:lnTo>
                    <a:pt x="1414" y="2371"/>
                  </a:lnTo>
                  <a:lnTo>
                    <a:pt x="1414" y="2371"/>
                  </a:lnTo>
                  <a:lnTo>
                    <a:pt x="1438" y="2371"/>
                  </a:lnTo>
                  <a:lnTo>
                    <a:pt x="1461" y="2368"/>
                  </a:lnTo>
                  <a:lnTo>
                    <a:pt x="1483" y="2363"/>
                  </a:lnTo>
                  <a:lnTo>
                    <a:pt x="1504" y="2357"/>
                  </a:lnTo>
                  <a:lnTo>
                    <a:pt x="1523" y="2348"/>
                  </a:lnTo>
                  <a:lnTo>
                    <a:pt x="1543" y="2339"/>
                  </a:lnTo>
                  <a:lnTo>
                    <a:pt x="1561" y="2329"/>
                  </a:lnTo>
                  <a:lnTo>
                    <a:pt x="1577" y="2317"/>
                  </a:lnTo>
                  <a:lnTo>
                    <a:pt x="1591" y="2304"/>
                  </a:lnTo>
                  <a:lnTo>
                    <a:pt x="1604" y="2290"/>
                  </a:lnTo>
                  <a:lnTo>
                    <a:pt x="1616" y="2275"/>
                  </a:lnTo>
                  <a:lnTo>
                    <a:pt x="1625" y="2259"/>
                  </a:lnTo>
                  <a:lnTo>
                    <a:pt x="1634" y="2242"/>
                  </a:lnTo>
                  <a:lnTo>
                    <a:pt x="1639" y="2224"/>
                  </a:lnTo>
                  <a:lnTo>
                    <a:pt x="1643" y="2206"/>
                  </a:lnTo>
                  <a:lnTo>
                    <a:pt x="1645" y="2187"/>
                  </a:lnTo>
                  <a:lnTo>
                    <a:pt x="1645" y="2187"/>
                  </a:lnTo>
                  <a:lnTo>
                    <a:pt x="1643" y="2171"/>
                  </a:lnTo>
                  <a:lnTo>
                    <a:pt x="1640" y="2156"/>
                  </a:lnTo>
                  <a:lnTo>
                    <a:pt x="1637" y="2141"/>
                  </a:lnTo>
                  <a:lnTo>
                    <a:pt x="1631" y="2129"/>
                  </a:lnTo>
                  <a:lnTo>
                    <a:pt x="1625" y="2117"/>
                  </a:lnTo>
                  <a:lnTo>
                    <a:pt x="1619" y="2106"/>
                  </a:lnTo>
                  <a:lnTo>
                    <a:pt x="1612" y="2097"/>
                  </a:lnTo>
                  <a:lnTo>
                    <a:pt x="1604" y="2088"/>
                  </a:lnTo>
                  <a:lnTo>
                    <a:pt x="1589" y="2075"/>
                  </a:lnTo>
                  <a:lnTo>
                    <a:pt x="1576" y="2064"/>
                  </a:lnTo>
                  <a:lnTo>
                    <a:pt x="1564" y="2057"/>
                  </a:lnTo>
                  <a:lnTo>
                    <a:pt x="1564" y="2057"/>
                  </a:lnTo>
                  <a:lnTo>
                    <a:pt x="1553" y="2052"/>
                  </a:lnTo>
                  <a:lnTo>
                    <a:pt x="1544" y="2046"/>
                  </a:lnTo>
                  <a:lnTo>
                    <a:pt x="1537" y="2039"/>
                  </a:lnTo>
                  <a:lnTo>
                    <a:pt x="1531" y="2033"/>
                  </a:lnTo>
                  <a:lnTo>
                    <a:pt x="1526" y="2026"/>
                  </a:lnTo>
                  <a:lnTo>
                    <a:pt x="1523" y="2020"/>
                  </a:lnTo>
                  <a:lnTo>
                    <a:pt x="1522" y="2012"/>
                  </a:lnTo>
                  <a:lnTo>
                    <a:pt x="1522" y="2006"/>
                  </a:lnTo>
                  <a:lnTo>
                    <a:pt x="1523" y="2000"/>
                  </a:lnTo>
                  <a:lnTo>
                    <a:pt x="1526" y="1994"/>
                  </a:lnTo>
                  <a:lnTo>
                    <a:pt x="1531" y="1990"/>
                  </a:lnTo>
                  <a:lnTo>
                    <a:pt x="1537" y="1985"/>
                  </a:lnTo>
                  <a:lnTo>
                    <a:pt x="1544" y="1981"/>
                  </a:lnTo>
                  <a:lnTo>
                    <a:pt x="1553" y="1978"/>
                  </a:lnTo>
                  <a:lnTo>
                    <a:pt x="1564" y="1976"/>
                  </a:lnTo>
                  <a:lnTo>
                    <a:pt x="1576" y="1976"/>
                  </a:lnTo>
                  <a:lnTo>
                    <a:pt x="2377" y="1976"/>
                  </a:lnTo>
                  <a:lnTo>
                    <a:pt x="2377" y="1138"/>
                  </a:lnTo>
                  <a:lnTo>
                    <a:pt x="2377" y="1138"/>
                  </a:lnTo>
                  <a:lnTo>
                    <a:pt x="2370" y="1130"/>
                  </a:lnTo>
                  <a:lnTo>
                    <a:pt x="2362" y="1126"/>
                  </a:lnTo>
                  <a:lnTo>
                    <a:pt x="2353" y="1124"/>
                  </a:lnTo>
                  <a:lnTo>
                    <a:pt x="2343" y="1127"/>
                  </a:lnTo>
                  <a:lnTo>
                    <a:pt x="2334" y="1132"/>
                  </a:lnTo>
                  <a:lnTo>
                    <a:pt x="2323" y="1139"/>
                  </a:lnTo>
                  <a:lnTo>
                    <a:pt x="2314" y="1151"/>
                  </a:lnTo>
                  <a:lnTo>
                    <a:pt x="2305" y="1166"/>
                  </a:lnTo>
                  <a:lnTo>
                    <a:pt x="2305" y="1166"/>
                  </a:lnTo>
                  <a:lnTo>
                    <a:pt x="2298" y="1178"/>
                  </a:lnTo>
                  <a:lnTo>
                    <a:pt x="2289" y="1191"/>
                  </a:lnTo>
                  <a:lnTo>
                    <a:pt x="2275" y="1206"/>
                  </a:lnTo>
                  <a:lnTo>
                    <a:pt x="2266" y="1214"/>
                  </a:lnTo>
                  <a:lnTo>
                    <a:pt x="2257" y="1220"/>
                  </a:lnTo>
                  <a:lnTo>
                    <a:pt x="2247" y="1227"/>
                  </a:lnTo>
                  <a:lnTo>
                    <a:pt x="2235" y="1233"/>
                  </a:lnTo>
                  <a:lnTo>
                    <a:pt x="2222" y="1239"/>
                  </a:lnTo>
                  <a:lnTo>
                    <a:pt x="2208" y="1242"/>
                  </a:lnTo>
                  <a:lnTo>
                    <a:pt x="2193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57" y="1245"/>
                  </a:lnTo>
                  <a:lnTo>
                    <a:pt x="2139" y="1241"/>
                  </a:lnTo>
                  <a:lnTo>
                    <a:pt x="2121" y="1236"/>
                  </a:lnTo>
                  <a:lnTo>
                    <a:pt x="2105" y="1227"/>
                  </a:lnTo>
                  <a:lnTo>
                    <a:pt x="2089" y="1218"/>
                  </a:lnTo>
                  <a:lnTo>
                    <a:pt x="2074" y="1206"/>
                  </a:lnTo>
                  <a:lnTo>
                    <a:pt x="2060" y="1193"/>
                  </a:lnTo>
                  <a:lnTo>
                    <a:pt x="2047" y="1179"/>
                  </a:lnTo>
                  <a:lnTo>
                    <a:pt x="2035" y="1163"/>
                  </a:lnTo>
                  <a:lnTo>
                    <a:pt x="2024" y="1145"/>
                  </a:lnTo>
                  <a:lnTo>
                    <a:pt x="2015" y="1126"/>
                  </a:lnTo>
                  <a:lnTo>
                    <a:pt x="2006" y="1106"/>
                  </a:lnTo>
                  <a:lnTo>
                    <a:pt x="2000" y="1085"/>
                  </a:lnTo>
                  <a:lnTo>
                    <a:pt x="1996" y="1063"/>
                  </a:lnTo>
                  <a:lnTo>
                    <a:pt x="1993" y="1040"/>
                  </a:lnTo>
                  <a:lnTo>
                    <a:pt x="1993" y="1016"/>
                  </a:lnTo>
                  <a:lnTo>
                    <a:pt x="1993" y="1016"/>
                  </a:lnTo>
                  <a:lnTo>
                    <a:pt x="1993" y="993"/>
                  </a:lnTo>
                  <a:lnTo>
                    <a:pt x="1996" y="970"/>
                  </a:lnTo>
                  <a:lnTo>
                    <a:pt x="2000" y="948"/>
                  </a:lnTo>
                  <a:lnTo>
                    <a:pt x="2006" y="927"/>
                  </a:lnTo>
                  <a:lnTo>
                    <a:pt x="2015" y="907"/>
                  </a:lnTo>
                  <a:lnTo>
                    <a:pt x="2024" y="888"/>
                  </a:lnTo>
                  <a:lnTo>
                    <a:pt x="2035" y="870"/>
                  </a:lnTo>
                  <a:lnTo>
                    <a:pt x="2047" y="855"/>
                  </a:lnTo>
                  <a:lnTo>
                    <a:pt x="2060" y="840"/>
                  </a:lnTo>
                  <a:lnTo>
                    <a:pt x="2074" y="827"/>
                  </a:lnTo>
                  <a:lnTo>
                    <a:pt x="2089" y="815"/>
                  </a:lnTo>
                  <a:lnTo>
                    <a:pt x="2105" y="806"/>
                  </a:lnTo>
                  <a:lnTo>
                    <a:pt x="2121" y="797"/>
                  </a:lnTo>
                  <a:lnTo>
                    <a:pt x="2139" y="792"/>
                  </a:lnTo>
                  <a:lnTo>
                    <a:pt x="2157" y="788"/>
                  </a:lnTo>
                  <a:lnTo>
                    <a:pt x="2177" y="788"/>
                  </a:lnTo>
                  <a:lnTo>
                    <a:pt x="2177" y="78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bIns="360000" anchor="ctr"/>
            <a:lstStyle/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  System Design </a:t>
              </a:r>
            </a:p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&amp;</a:t>
              </a:r>
            </a:p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Process</a:t>
              </a:r>
            </a:p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Challenges</a:t>
              </a:r>
              <a:endParaRPr lang="en-GB" sz="1600" dirty="0">
                <a:cs typeface="Arial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4E24E43B-C148-D8AA-961E-3A9366392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839" y="1546225"/>
              <a:ext cx="1568450" cy="1885950"/>
            </a:xfrm>
            <a:custGeom>
              <a:avLst/>
              <a:gdLst>
                <a:gd name="T0" fmla="*/ 1797 w 1976"/>
                <a:gd name="T1" fmla="*/ 791 h 2375"/>
                <a:gd name="T2" fmla="*/ 1846 w 1976"/>
                <a:gd name="T3" fmla="*/ 812 h 2375"/>
                <a:gd name="T4" fmla="*/ 1886 w 1976"/>
                <a:gd name="T5" fmla="*/ 855 h 2375"/>
                <a:gd name="T6" fmla="*/ 1906 w 1976"/>
                <a:gd name="T7" fmla="*/ 886 h 2375"/>
                <a:gd name="T8" fmla="*/ 1933 w 1976"/>
                <a:gd name="T9" fmla="*/ 907 h 2375"/>
                <a:gd name="T10" fmla="*/ 1958 w 1976"/>
                <a:gd name="T11" fmla="*/ 903 h 2375"/>
                <a:gd name="T12" fmla="*/ 1973 w 1976"/>
                <a:gd name="T13" fmla="*/ 877 h 2375"/>
                <a:gd name="T14" fmla="*/ 0 w 1976"/>
                <a:gd name="T15" fmla="*/ 0 h 2375"/>
                <a:gd name="T16" fmla="*/ 856 w 1976"/>
                <a:gd name="T17" fmla="*/ 1981 h 2375"/>
                <a:gd name="T18" fmla="*/ 886 w 1976"/>
                <a:gd name="T19" fmla="*/ 1985 h 2375"/>
                <a:gd name="T20" fmla="*/ 907 w 1976"/>
                <a:gd name="T21" fmla="*/ 2005 h 2375"/>
                <a:gd name="T22" fmla="*/ 904 w 1976"/>
                <a:gd name="T23" fmla="*/ 2030 h 2375"/>
                <a:gd name="T24" fmla="*/ 879 w 1976"/>
                <a:gd name="T25" fmla="*/ 2057 h 2375"/>
                <a:gd name="T26" fmla="*/ 843 w 1976"/>
                <a:gd name="T27" fmla="*/ 2079 h 2375"/>
                <a:gd name="T28" fmla="*/ 807 w 1976"/>
                <a:gd name="T29" fmla="*/ 2121 h 2375"/>
                <a:gd name="T30" fmla="*/ 789 w 1976"/>
                <a:gd name="T31" fmla="*/ 2175 h 2375"/>
                <a:gd name="T32" fmla="*/ 792 w 1976"/>
                <a:gd name="T33" fmla="*/ 2229 h 2375"/>
                <a:gd name="T34" fmla="*/ 827 w 1976"/>
                <a:gd name="T35" fmla="*/ 2295 h 2375"/>
                <a:gd name="T36" fmla="*/ 889 w 1976"/>
                <a:gd name="T37" fmla="*/ 2344 h 2375"/>
                <a:gd name="T38" fmla="*/ 972 w 1976"/>
                <a:gd name="T39" fmla="*/ 2372 h 2375"/>
                <a:gd name="T40" fmla="*/ 1040 w 1976"/>
                <a:gd name="T41" fmla="*/ 2374 h 2375"/>
                <a:gd name="T42" fmla="*/ 1127 w 1976"/>
                <a:gd name="T43" fmla="*/ 2353 h 2375"/>
                <a:gd name="T44" fmla="*/ 1194 w 1976"/>
                <a:gd name="T45" fmla="*/ 2308 h 2375"/>
                <a:gd name="T46" fmla="*/ 1236 w 1976"/>
                <a:gd name="T47" fmla="*/ 2245 h 2375"/>
                <a:gd name="T48" fmla="*/ 1247 w 1976"/>
                <a:gd name="T49" fmla="*/ 2191 h 2375"/>
                <a:gd name="T50" fmla="*/ 1235 w 1976"/>
                <a:gd name="T51" fmla="*/ 2133 h 2375"/>
                <a:gd name="T52" fmla="*/ 1206 w 1976"/>
                <a:gd name="T53" fmla="*/ 2093 h 2375"/>
                <a:gd name="T54" fmla="*/ 1166 w 1976"/>
                <a:gd name="T55" fmla="*/ 2061 h 2375"/>
                <a:gd name="T56" fmla="*/ 1134 w 1976"/>
                <a:gd name="T57" fmla="*/ 2037 h 2375"/>
                <a:gd name="T58" fmla="*/ 1125 w 1976"/>
                <a:gd name="T59" fmla="*/ 2011 h 2375"/>
                <a:gd name="T60" fmla="*/ 1140 w 1976"/>
                <a:gd name="T61" fmla="*/ 1990 h 2375"/>
                <a:gd name="T62" fmla="*/ 1178 w 1976"/>
                <a:gd name="T63" fmla="*/ 1981 h 2375"/>
                <a:gd name="T64" fmla="*/ 1976 w 1976"/>
                <a:gd name="T65" fmla="*/ 1176 h 2375"/>
                <a:gd name="T66" fmla="*/ 1972 w 1976"/>
                <a:gd name="T67" fmla="*/ 1147 h 2375"/>
                <a:gd name="T68" fmla="*/ 1952 w 1976"/>
                <a:gd name="T69" fmla="*/ 1126 h 2375"/>
                <a:gd name="T70" fmla="*/ 1927 w 1976"/>
                <a:gd name="T71" fmla="*/ 1129 h 2375"/>
                <a:gd name="T72" fmla="*/ 1900 w 1976"/>
                <a:gd name="T73" fmla="*/ 1155 h 2375"/>
                <a:gd name="T74" fmla="*/ 1877 w 1976"/>
                <a:gd name="T75" fmla="*/ 1190 h 2375"/>
                <a:gd name="T76" fmla="*/ 1835 w 1976"/>
                <a:gd name="T77" fmla="*/ 1227 h 2375"/>
                <a:gd name="T78" fmla="*/ 1782 w 1976"/>
                <a:gd name="T79" fmla="*/ 1245 h 2375"/>
                <a:gd name="T80" fmla="*/ 1728 w 1976"/>
                <a:gd name="T81" fmla="*/ 1241 h 2375"/>
                <a:gd name="T82" fmla="*/ 1662 w 1976"/>
                <a:gd name="T83" fmla="*/ 1206 h 2375"/>
                <a:gd name="T84" fmla="*/ 1613 w 1976"/>
                <a:gd name="T85" fmla="*/ 1145 h 2375"/>
                <a:gd name="T86" fmla="*/ 1584 w 1976"/>
                <a:gd name="T87" fmla="*/ 1063 h 2375"/>
                <a:gd name="T88" fmla="*/ 1581 w 1976"/>
                <a:gd name="T89" fmla="*/ 993 h 2375"/>
                <a:gd name="T90" fmla="*/ 1604 w 1976"/>
                <a:gd name="T91" fmla="*/ 907 h 2375"/>
                <a:gd name="T92" fmla="*/ 1649 w 1976"/>
                <a:gd name="T93" fmla="*/ 839 h 2375"/>
                <a:gd name="T94" fmla="*/ 1710 w 1976"/>
                <a:gd name="T95" fmla="*/ 797 h 2375"/>
                <a:gd name="T96" fmla="*/ 1765 w 1976"/>
                <a:gd name="T97" fmla="*/ 786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76" h="2375">
                  <a:moveTo>
                    <a:pt x="1765" y="786"/>
                  </a:moveTo>
                  <a:lnTo>
                    <a:pt x="1765" y="786"/>
                  </a:lnTo>
                  <a:lnTo>
                    <a:pt x="1782" y="788"/>
                  </a:lnTo>
                  <a:lnTo>
                    <a:pt x="1797" y="791"/>
                  </a:lnTo>
                  <a:lnTo>
                    <a:pt x="1810" y="794"/>
                  </a:lnTo>
                  <a:lnTo>
                    <a:pt x="1824" y="800"/>
                  </a:lnTo>
                  <a:lnTo>
                    <a:pt x="1835" y="806"/>
                  </a:lnTo>
                  <a:lnTo>
                    <a:pt x="1846" y="812"/>
                  </a:lnTo>
                  <a:lnTo>
                    <a:pt x="1855" y="819"/>
                  </a:lnTo>
                  <a:lnTo>
                    <a:pt x="1864" y="827"/>
                  </a:lnTo>
                  <a:lnTo>
                    <a:pt x="1877" y="842"/>
                  </a:lnTo>
                  <a:lnTo>
                    <a:pt x="1886" y="855"/>
                  </a:lnTo>
                  <a:lnTo>
                    <a:pt x="1894" y="867"/>
                  </a:lnTo>
                  <a:lnTo>
                    <a:pt x="1894" y="867"/>
                  </a:lnTo>
                  <a:lnTo>
                    <a:pt x="1900" y="877"/>
                  </a:lnTo>
                  <a:lnTo>
                    <a:pt x="1906" y="886"/>
                  </a:lnTo>
                  <a:lnTo>
                    <a:pt x="1913" y="894"/>
                  </a:lnTo>
                  <a:lnTo>
                    <a:pt x="1919" y="900"/>
                  </a:lnTo>
                  <a:lnTo>
                    <a:pt x="1927" y="904"/>
                  </a:lnTo>
                  <a:lnTo>
                    <a:pt x="1933" y="907"/>
                  </a:lnTo>
                  <a:lnTo>
                    <a:pt x="1940" y="907"/>
                  </a:lnTo>
                  <a:lnTo>
                    <a:pt x="1946" y="907"/>
                  </a:lnTo>
                  <a:lnTo>
                    <a:pt x="1952" y="906"/>
                  </a:lnTo>
                  <a:lnTo>
                    <a:pt x="1958" y="903"/>
                  </a:lnTo>
                  <a:lnTo>
                    <a:pt x="1963" y="898"/>
                  </a:lnTo>
                  <a:lnTo>
                    <a:pt x="1967" y="892"/>
                  </a:lnTo>
                  <a:lnTo>
                    <a:pt x="1972" y="886"/>
                  </a:lnTo>
                  <a:lnTo>
                    <a:pt x="1973" y="877"/>
                  </a:lnTo>
                  <a:lnTo>
                    <a:pt x="1976" y="867"/>
                  </a:lnTo>
                  <a:lnTo>
                    <a:pt x="1976" y="855"/>
                  </a:lnTo>
                  <a:lnTo>
                    <a:pt x="1976" y="0"/>
                  </a:lnTo>
                  <a:lnTo>
                    <a:pt x="0" y="0"/>
                  </a:lnTo>
                  <a:lnTo>
                    <a:pt x="0" y="1979"/>
                  </a:lnTo>
                  <a:lnTo>
                    <a:pt x="454" y="1979"/>
                  </a:lnTo>
                  <a:lnTo>
                    <a:pt x="454" y="1981"/>
                  </a:lnTo>
                  <a:lnTo>
                    <a:pt x="856" y="1981"/>
                  </a:lnTo>
                  <a:lnTo>
                    <a:pt x="856" y="1981"/>
                  </a:lnTo>
                  <a:lnTo>
                    <a:pt x="868" y="1981"/>
                  </a:lnTo>
                  <a:lnTo>
                    <a:pt x="877" y="1982"/>
                  </a:lnTo>
                  <a:lnTo>
                    <a:pt x="886" y="1985"/>
                  </a:lnTo>
                  <a:lnTo>
                    <a:pt x="894" y="1990"/>
                  </a:lnTo>
                  <a:lnTo>
                    <a:pt x="900" y="1994"/>
                  </a:lnTo>
                  <a:lnTo>
                    <a:pt x="904" y="1999"/>
                  </a:lnTo>
                  <a:lnTo>
                    <a:pt x="907" y="2005"/>
                  </a:lnTo>
                  <a:lnTo>
                    <a:pt x="909" y="2011"/>
                  </a:lnTo>
                  <a:lnTo>
                    <a:pt x="909" y="2017"/>
                  </a:lnTo>
                  <a:lnTo>
                    <a:pt x="907" y="2024"/>
                  </a:lnTo>
                  <a:lnTo>
                    <a:pt x="904" y="2030"/>
                  </a:lnTo>
                  <a:lnTo>
                    <a:pt x="900" y="2037"/>
                  </a:lnTo>
                  <a:lnTo>
                    <a:pt x="895" y="2043"/>
                  </a:lnTo>
                  <a:lnTo>
                    <a:pt x="888" y="2051"/>
                  </a:lnTo>
                  <a:lnTo>
                    <a:pt x="879" y="2057"/>
                  </a:lnTo>
                  <a:lnTo>
                    <a:pt x="868" y="2061"/>
                  </a:lnTo>
                  <a:lnTo>
                    <a:pt x="868" y="2061"/>
                  </a:lnTo>
                  <a:lnTo>
                    <a:pt x="855" y="2069"/>
                  </a:lnTo>
                  <a:lnTo>
                    <a:pt x="843" y="2079"/>
                  </a:lnTo>
                  <a:lnTo>
                    <a:pt x="828" y="2093"/>
                  </a:lnTo>
                  <a:lnTo>
                    <a:pt x="821" y="2102"/>
                  </a:lnTo>
                  <a:lnTo>
                    <a:pt x="813" y="2111"/>
                  </a:lnTo>
                  <a:lnTo>
                    <a:pt x="807" y="2121"/>
                  </a:lnTo>
                  <a:lnTo>
                    <a:pt x="800" y="2133"/>
                  </a:lnTo>
                  <a:lnTo>
                    <a:pt x="795" y="2145"/>
                  </a:lnTo>
                  <a:lnTo>
                    <a:pt x="791" y="2160"/>
                  </a:lnTo>
                  <a:lnTo>
                    <a:pt x="789" y="2175"/>
                  </a:lnTo>
                  <a:lnTo>
                    <a:pt x="788" y="2191"/>
                  </a:lnTo>
                  <a:lnTo>
                    <a:pt x="788" y="2191"/>
                  </a:lnTo>
                  <a:lnTo>
                    <a:pt x="789" y="2209"/>
                  </a:lnTo>
                  <a:lnTo>
                    <a:pt x="792" y="2229"/>
                  </a:lnTo>
                  <a:lnTo>
                    <a:pt x="798" y="2245"/>
                  </a:lnTo>
                  <a:lnTo>
                    <a:pt x="806" y="2263"/>
                  </a:lnTo>
                  <a:lnTo>
                    <a:pt x="816" y="2280"/>
                  </a:lnTo>
                  <a:lnTo>
                    <a:pt x="827" y="2295"/>
                  </a:lnTo>
                  <a:lnTo>
                    <a:pt x="840" y="2308"/>
                  </a:lnTo>
                  <a:lnTo>
                    <a:pt x="855" y="2321"/>
                  </a:lnTo>
                  <a:lnTo>
                    <a:pt x="871" y="2333"/>
                  </a:lnTo>
                  <a:lnTo>
                    <a:pt x="889" y="2344"/>
                  </a:lnTo>
                  <a:lnTo>
                    <a:pt x="907" y="2353"/>
                  </a:lnTo>
                  <a:lnTo>
                    <a:pt x="928" y="2360"/>
                  </a:lnTo>
                  <a:lnTo>
                    <a:pt x="949" y="2368"/>
                  </a:lnTo>
                  <a:lnTo>
                    <a:pt x="972" y="2372"/>
                  </a:lnTo>
                  <a:lnTo>
                    <a:pt x="994" y="2374"/>
                  </a:lnTo>
                  <a:lnTo>
                    <a:pt x="1018" y="2375"/>
                  </a:lnTo>
                  <a:lnTo>
                    <a:pt x="1018" y="2375"/>
                  </a:lnTo>
                  <a:lnTo>
                    <a:pt x="1040" y="2374"/>
                  </a:lnTo>
                  <a:lnTo>
                    <a:pt x="1063" y="2372"/>
                  </a:lnTo>
                  <a:lnTo>
                    <a:pt x="1085" y="2368"/>
                  </a:lnTo>
                  <a:lnTo>
                    <a:pt x="1106" y="2360"/>
                  </a:lnTo>
                  <a:lnTo>
                    <a:pt x="1127" y="2353"/>
                  </a:lnTo>
                  <a:lnTo>
                    <a:pt x="1145" y="2344"/>
                  </a:lnTo>
                  <a:lnTo>
                    <a:pt x="1163" y="2333"/>
                  </a:lnTo>
                  <a:lnTo>
                    <a:pt x="1179" y="2321"/>
                  </a:lnTo>
                  <a:lnTo>
                    <a:pt x="1194" y="2308"/>
                  </a:lnTo>
                  <a:lnTo>
                    <a:pt x="1208" y="2295"/>
                  </a:lnTo>
                  <a:lnTo>
                    <a:pt x="1218" y="2280"/>
                  </a:lnTo>
                  <a:lnTo>
                    <a:pt x="1229" y="2263"/>
                  </a:lnTo>
                  <a:lnTo>
                    <a:pt x="1236" y="2245"/>
                  </a:lnTo>
                  <a:lnTo>
                    <a:pt x="1242" y="2229"/>
                  </a:lnTo>
                  <a:lnTo>
                    <a:pt x="1245" y="2209"/>
                  </a:lnTo>
                  <a:lnTo>
                    <a:pt x="1247" y="2191"/>
                  </a:lnTo>
                  <a:lnTo>
                    <a:pt x="1247" y="2191"/>
                  </a:lnTo>
                  <a:lnTo>
                    <a:pt x="1245" y="2175"/>
                  </a:lnTo>
                  <a:lnTo>
                    <a:pt x="1244" y="2160"/>
                  </a:lnTo>
                  <a:lnTo>
                    <a:pt x="1239" y="2145"/>
                  </a:lnTo>
                  <a:lnTo>
                    <a:pt x="1235" y="2133"/>
                  </a:lnTo>
                  <a:lnTo>
                    <a:pt x="1229" y="2121"/>
                  </a:lnTo>
                  <a:lnTo>
                    <a:pt x="1221" y="2111"/>
                  </a:lnTo>
                  <a:lnTo>
                    <a:pt x="1214" y="2102"/>
                  </a:lnTo>
                  <a:lnTo>
                    <a:pt x="1206" y="2093"/>
                  </a:lnTo>
                  <a:lnTo>
                    <a:pt x="1191" y="2079"/>
                  </a:lnTo>
                  <a:lnTo>
                    <a:pt x="1179" y="2069"/>
                  </a:lnTo>
                  <a:lnTo>
                    <a:pt x="1166" y="2061"/>
                  </a:lnTo>
                  <a:lnTo>
                    <a:pt x="1166" y="2061"/>
                  </a:lnTo>
                  <a:lnTo>
                    <a:pt x="1155" y="2057"/>
                  </a:lnTo>
                  <a:lnTo>
                    <a:pt x="1146" y="2051"/>
                  </a:lnTo>
                  <a:lnTo>
                    <a:pt x="1139" y="2043"/>
                  </a:lnTo>
                  <a:lnTo>
                    <a:pt x="1134" y="2037"/>
                  </a:lnTo>
                  <a:lnTo>
                    <a:pt x="1130" y="2030"/>
                  </a:lnTo>
                  <a:lnTo>
                    <a:pt x="1127" y="2024"/>
                  </a:lnTo>
                  <a:lnTo>
                    <a:pt x="1125" y="2017"/>
                  </a:lnTo>
                  <a:lnTo>
                    <a:pt x="1125" y="2011"/>
                  </a:lnTo>
                  <a:lnTo>
                    <a:pt x="1127" y="2005"/>
                  </a:lnTo>
                  <a:lnTo>
                    <a:pt x="1130" y="1999"/>
                  </a:lnTo>
                  <a:lnTo>
                    <a:pt x="1134" y="1994"/>
                  </a:lnTo>
                  <a:lnTo>
                    <a:pt x="1140" y="1990"/>
                  </a:lnTo>
                  <a:lnTo>
                    <a:pt x="1148" y="1985"/>
                  </a:lnTo>
                  <a:lnTo>
                    <a:pt x="1157" y="1982"/>
                  </a:lnTo>
                  <a:lnTo>
                    <a:pt x="1166" y="1981"/>
                  </a:lnTo>
                  <a:lnTo>
                    <a:pt x="1178" y="1981"/>
                  </a:lnTo>
                  <a:lnTo>
                    <a:pt x="1429" y="1981"/>
                  </a:lnTo>
                  <a:lnTo>
                    <a:pt x="1429" y="1979"/>
                  </a:lnTo>
                  <a:lnTo>
                    <a:pt x="1976" y="1979"/>
                  </a:lnTo>
                  <a:lnTo>
                    <a:pt x="1976" y="1176"/>
                  </a:lnTo>
                  <a:lnTo>
                    <a:pt x="1976" y="1176"/>
                  </a:lnTo>
                  <a:lnTo>
                    <a:pt x="1976" y="1166"/>
                  </a:lnTo>
                  <a:lnTo>
                    <a:pt x="1973" y="1155"/>
                  </a:lnTo>
                  <a:lnTo>
                    <a:pt x="1972" y="1147"/>
                  </a:lnTo>
                  <a:lnTo>
                    <a:pt x="1967" y="1139"/>
                  </a:lnTo>
                  <a:lnTo>
                    <a:pt x="1963" y="1133"/>
                  </a:lnTo>
                  <a:lnTo>
                    <a:pt x="1958" y="1129"/>
                  </a:lnTo>
                  <a:lnTo>
                    <a:pt x="1952" y="1126"/>
                  </a:lnTo>
                  <a:lnTo>
                    <a:pt x="1946" y="1124"/>
                  </a:lnTo>
                  <a:lnTo>
                    <a:pt x="1940" y="1124"/>
                  </a:lnTo>
                  <a:lnTo>
                    <a:pt x="1933" y="1126"/>
                  </a:lnTo>
                  <a:lnTo>
                    <a:pt x="1927" y="1129"/>
                  </a:lnTo>
                  <a:lnTo>
                    <a:pt x="1919" y="1133"/>
                  </a:lnTo>
                  <a:lnTo>
                    <a:pt x="1913" y="1139"/>
                  </a:lnTo>
                  <a:lnTo>
                    <a:pt x="1906" y="1147"/>
                  </a:lnTo>
                  <a:lnTo>
                    <a:pt x="1900" y="1155"/>
                  </a:lnTo>
                  <a:lnTo>
                    <a:pt x="1894" y="1164"/>
                  </a:lnTo>
                  <a:lnTo>
                    <a:pt x="1894" y="1164"/>
                  </a:lnTo>
                  <a:lnTo>
                    <a:pt x="1886" y="1178"/>
                  </a:lnTo>
                  <a:lnTo>
                    <a:pt x="1877" y="1190"/>
                  </a:lnTo>
                  <a:lnTo>
                    <a:pt x="1864" y="1205"/>
                  </a:lnTo>
                  <a:lnTo>
                    <a:pt x="1855" y="1212"/>
                  </a:lnTo>
                  <a:lnTo>
                    <a:pt x="1846" y="1220"/>
                  </a:lnTo>
                  <a:lnTo>
                    <a:pt x="1835" y="1227"/>
                  </a:lnTo>
                  <a:lnTo>
                    <a:pt x="1824" y="1233"/>
                  </a:lnTo>
                  <a:lnTo>
                    <a:pt x="1810" y="1238"/>
                  </a:lnTo>
                  <a:lnTo>
                    <a:pt x="1797" y="1242"/>
                  </a:lnTo>
                  <a:lnTo>
                    <a:pt x="1782" y="1245"/>
                  </a:lnTo>
                  <a:lnTo>
                    <a:pt x="1765" y="1245"/>
                  </a:lnTo>
                  <a:lnTo>
                    <a:pt x="1765" y="1245"/>
                  </a:lnTo>
                  <a:lnTo>
                    <a:pt x="1746" y="1244"/>
                  </a:lnTo>
                  <a:lnTo>
                    <a:pt x="1728" y="1241"/>
                  </a:lnTo>
                  <a:lnTo>
                    <a:pt x="1710" y="1235"/>
                  </a:lnTo>
                  <a:lnTo>
                    <a:pt x="1693" y="1227"/>
                  </a:lnTo>
                  <a:lnTo>
                    <a:pt x="1677" y="1218"/>
                  </a:lnTo>
                  <a:lnTo>
                    <a:pt x="1662" y="1206"/>
                  </a:lnTo>
                  <a:lnTo>
                    <a:pt x="1649" y="1193"/>
                  </a:lnTo>
                  <a:lnTo>
                    <a:pt x="1635" y="1178"/>
                  </a:lnTo>
                  <a:lnTo>
                    <a:pt x="1623" y="1161"/>
                  </a:lnTo>
                  <a:lnTo>
                    <a:pt x="1613" y="1145"/>
                  </a:lnTo>
                  <a:lnTo>
                    <a:pt x="1604" y="1126"/>
                  </a:lnTo>
                  <a:lnTo>
                    <a:pt x="1595" y="1105"/>
                  </a:lnTo>
                  <a:lnTo>
                    <a:pt x="1589" y="1084"/>
                  </a:lnTo>
                  <a:lnTo>
                    <a:pt x="1584" y="1063"/>
                  </a:lnTo>
                  <a:lnTo>
                    <a:pt x="1581" y="1039"/>
                  </a:lnTo>
                  <a:lnTo>
                    <a:pt x="1581" y="1016"/>
                  </a:lnTo>
                  <a:lnTo>
                    <a:pt x="1581" y="1016"/>
                  </a:lnTo>
                  <a:lnTo>
                    <a:pt x="1581" y="993"/>
                  </a:lnTo>
                  <a:lnTo>
                    <a:pt x="1584" y="970"/>
                  </a:lnTo>
                  <a:lnTo>
                    <a:pt x="1589" y="948"/>
                  </a:lnTo>
                  <a:lnTo>
                    <a:pt x="1595" y="927"/>
                  </a:lnTo>
                  <a:lnTo>
                    <a:pt x="1604" y="907"/>
                  </a:lnTo>
                  <a:lnTo>
                    <a:pt x="1613" y="888"/>
                  </a:lnTo>
                  <a:lnTo>
                    <a:pt x="1623" y="870"/>
                  </a:lnTo>
                  <a:lnTo>
                    <a:pt x="1635" y="854"/>
                  </a:lnTo>
                  <a:lnTo>
                    <a:pt x="1649" y="839"/>
                  </a:lnTo>
                  <a:lnTo>
                    <a:pt x="1662" y="825"/>
                  </a:lnTo>
                  <a:lnTo>
                    <a:pt x="1677" y="815"/>
                  </a:lnTo>
                  <a:lnTo>
                    <a:pt x="1693" y="804"/>
                  </a:lnTo>
                  <a:lnTo>
                    <a:pt x="1710" y="797"/>
                  </a:lnTo>
                  <a:lnTo>
                    <a:pt x="1728" y="791"/>
                  </a:lnTo>
                  <a:lnTo>
                    <a:pt x="1746" y="788"/>
                  </a:lnTo>
                  <a:lnTo>
                    <a:pt x="1765" y="786"/>
                  </a:lnTo>
                  <a:lnTo>
                    <a:pt x="1765" y="78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bIns="360000" anchor="ctr"/>
            <a:lstStyle/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Nuclear</a:t>
              </a:r>
            </a:p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Systems</a:t>
              </a:r>
              <a:endParaRPr lang="en-GB" sz="1600" dirty="0">
                <a:cs typeface="Arial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FECFF4E-7BA1-D101-A500-45A854A7E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839" y="4686300"/>
              <a:ext cx="1887538" cy="1570037"/>
            </a:xfrm>
            <a:custGeom>
              <a:avLst/>
              <a:gdLst>
                <a:gd name="T0" fmla="*/ 791 w 2377"/>
                <a:gd name="T1" fmla="*/ 179 h 1976"/>
                <a:gd name="T2" fmla="*/ 813 w 2377"/>
                <a:gd name="T3" fmla="*/ 131 h 1976"/>
                <a:gd name="T4" fmla="*/ 855 w 2377"/>
                <a:gd name="T5" fmla="*/ 89 h 1976"/>
                <a:gd name="T6" fmla="*/ 886 w 2377"/>
                <a:gd name="T7" fmla="*/ 70 h 1976"/>
                <a:gd name="T8" fmla="*/ 907 w 2377"/>
                <a:gd name="T9" fmla="*/ 43 h 1976"/>
                <a:gd name="T10" fmla="*/ 904 w 2377"/>
                <a:gd name="T11" fmla="*/ 19 h 1976"/>
                <a:gd name="T12" fmla="*/ 877 w 2377"/>
                <a:gd name="T13" fmla="*/ 3 h 1976"/>
                <a:gd name="T14" fmla="*/ 0 w 2377"/>
                <a:gd name="T15" fmla="*/ 1976 h 1976"/>
                <a:gd name="T16" fmla="*/ 1980 w 2377"/>
                <a:gd name="T17" fmla="*/ 1121 h 1976"/>
                <a:gd name="T18" fmla="*/ 1986 w 2377"/>
                <a:gd name="T19" fmla="*/ 1090 h 1976"/>
                <a:gd name="T20" fmla="*/ 2004 w 2377"/>
                <a:gd name="T21" fmla="*/ 1069 h 1976"/>
                <a:gd name="T22" fmla="*/ 2031 w 2377"/>
                <a:gd name="T23" fmla="*/ 1072 h 1976"/>
                <a:gd name="T24" fmla="*/ 2057 w 2377"/>
                <a:gd name="T25" fmla="*/ 1099 h 1976"/>
                <a:gd name="T26" fmla="*/ 2079 w 2377"/>
                <a:gd name="T27" fmla="*/ 1134 h 1976"/>
                <a:gd name="T28" fmla="*/ 2121 w 2377"/>
                <a:gd name="T29" fmla="*/ 1170 h 1976"/>
                <a:gd name="T30" fmla="*/ 2175 w 2377"/>
                <a:gd name="T31" fmla="*/ 1188 h 1976"/>
                <a:gd name="T32" fmla="*/ 2229 w 2377"/>
                <a:gd name="T33" fmla="*/ 1184 h 1976"/>
                <a:gd name="T34" fmla="*/ 2294 w 2377"/>
                <a:gd name="T35" fmla="*/ 1149 h 1976"/>
                <a:gd name="T36" fmla="*/ 2345 w 2377"/>
                <a:gd name="T37" fmla="*/ 1088 h 1976"/>
                <a:gd name="T38" fmla="*/ 2372 w 2377"/>
                <a:gd name="T39" fmla="*/ 1006 h 1976"/>
                <a:gd name="T40" fmla="*/ 2375 w 2377"/>
                <a:gd name="T41" fmla="*/ 936 h 1976"/>
                <a:gd name="T42" fmla="*/ 2354 w 2377"/>
                <a:gd name="T43" fmla="*/ 850 h 1976"/>
                <a:gd name="T44" fmla="*/ 2309 w 2377"/>
                <a:gd name="T45" fmla="*/ 783 h 1976"/>
                <a:gd name="T46" fmla="*/ 2247 w 2377"/>
                <a:gd name="T47" fmla="*/ 740 h 1976"/>
                <a:gd name="T48" fmla="*/ 2191 w 2377"/>
                <a:gd name="T49" fmla="*/ 729 h 1976"/>
                <a:gd name="T50" fmla="*/ 2133 w 2377"/>
                <a:gd name="T51" fmla="*/ 743 h 1976"/>
                <a:gd name="T52" fmla="*/ 2093 w 2377"/>
                <a:gd name="T53" fmla="*/ 770 h 1976"/>
                <a:gd name="T54" fmla="*/ 2063 w 2377"/>
                <a:gd name="T55" fmla="*/ 810 h 1976"/>
                <a:gd name="T56" fmla="*/ 2037 w 2377"/>
                <a:gd name="T57" fmla="*/ 843 h 1976"/>
                <a:gd name="T58" fmla="*/ 2010 w 2377"/>
                <a:gd name="T59" fmla="*/ 852 h 1976"/>
                <a:gd name="T60" fmla="*/ 1989 w 2377"/>
                <a:gd name="T61" fmla="*/ 837 h 1976"/>
                <a:gd name="T62" fmla="*/ 1980 w 2377"/>
                <a:gd name="T63" fmla="*/ 798 h 1976"/>
                <a:gd name="T64" fmla="*/ 1178 w 2377"/>
                <a:gd name="T65" fmla="*/ 0 h 1976"/>
                <a:gd name="T66" fmla="*/ 1146 w 2377"/>
                <a:gd name="T67" fmla="*/ 6 h 1976"/>
                <a:gd name="T68" fmla="*/ 1127 w 2377"/>
                <a:gd name="T69" fmla="*/ 25 h 1976"/>
                <a:gd name="T70" fmla="*/ 1128 w 2377"/>
                <a:gd name="T71" fmla="*/ 51 h 1976"/>
                <a:gd name="T72" fmla="*/ 1155 w 2377"/>
                <a:gd name="T73" fmla="*/ 76 h 1976"/>
                <a:gd name="T74" fmla="*/ 1191 w 2377"/>
                <a:gd name="T75" fmla="*/ 98 h 1976"/>
                <a:gd name="T76" fmla="*/ 1227 w 2377"/>
                <a:gd name="T77" fmla="*/ 142 h 1976"/>
                <a:gd name="T78" fmla="*/ 1245 w 2377"/>
                <a:gd name="T79" fmla="*/ 196 h 1976"/>
                <a:gd name="T80" fmla="*/ 1242 w 2377"/>
                <a:gd name="T81" fmla="*/ 248 h 1976"/>
                <a:gd name="T82" fmla="*/ 1206 w 2377"/>
                <a:gd name="T83" fmla="*/ 314 h 1976"/>
                <a:gd name="T84" fmla="*/ 1145 w 2377"/>
                <a:gd name="T85" fmla="*/ 365 h 1976"/>
                <a:gd name="T86" fmla="*/ 1063 w 2377"/>
                <a:gd name="T87" fmla="*/ 391 h 1976"/>
                <a:gd name="T88" fmla="*/ 994 w 2377"/>
                <a:gd name="T89" fmla="*/ 394 h 1976"/>
                <a:gd name="T90" fmla="*/ 907 w 2377"/>
                <a:gd name="T91" fmla="*/ 374 h 1976"/>
                <a:gd name="T92" fmla="*/ 840 w 2377"/>
                <a:gd name="T93" fmla="*/ 329 h 1976"/>
                <a:gd name="T94" fmla="*/ 798 w 2377"/>
                <a:gd name="T95" fmla="*/ 266 h 1976"/>
                <a:gd name="T96" fmla="*/ 788 w 2377"/>
                <a:gd name="T97" fmla="*/ 212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7" h="1976">
                  <a:moveTo>
                    <a:pt x="788" y="212"/>
                  </a:moveTo>
                  <a:lnTo>
                    <a:pt x="788" y="212"/>
                  </a:lnTo>
                  <a:lnTo>
                    <a:pt x="788" y="196"/>
                  </a:lnTo>
                  <a:lnTo>
                    <a:pt x="791" y="179"/>
                  </a:lnTo>
                  <a:lnTo>
                    <a:pt x="795" y="166"/>
                  </a:lnTo>
                  <a:lnTo>
                    <a:pt x="800" y="152"/>
                  </a:lnTo>
                  <a:lnTo>
                    <a:pt x="806" y="142"/>
                  </a:lnTo>
                  <a:lnTo>
                    <a:pt x="813" y="131"/>
                  </a:lnTo>
                  <a:lnTo>
                    <a:pt x="821" y="121"/>
                  </a:lnTo>
                  <a:lnTo>
                    <a:pt x="828" y="113"/>
                  </a:lnTo>
                  <a:lnTo>
                    <a:pt x="843" y="98"/>
                  </a:lnTo>
                  <a:lnTo>
                    <a:pt x="855" y="89"/>
                  </a:lnTo>
                  <a:lnTo>
                    <a:pt x="868" y="82"/>
                  </a:lnTo>
                  <a:lnTo>
                    <a:pt x="868" y="82"/>
                  </a:lnTo>
                  <a:lnTo>
                    <a:pt x="877" y="76"/>
                  </a:lnTo>
                  <a:lnTo>
                    <a:pt x="886" y="70"/>
                  </a:lnTo>
                  <a:lnTo>
                    <a:pt x="894" y="64"/>
                  </a:lnTo>
                  <a:lnTo>
                    <a:pt x="900" y="57"/>
                  </a:lnTo>
                  <a:lnTo>
                    <a:pt x="904" y="51"/>
                  </a:lnTo>
                  <a:lnTo>
                    <a:pt x="907" y="43"/>
                  </a:lnTo>
                  <a:lnTo>
                    <a:pt x="909" y="37"/>
                  </a:lnTo>
                  <a:lnTo>
                    <a:pt x="909" y="31"/>
                  </a:lnTo>
                  <a:lnTo>
                    <a:pt x="907" y="25"/>
                  </a:lnTo>
                  <a:lnTo>
                    <a:pt x="904" y="19"/>
                  </a:lnTo>
                  <a:lnTo>
                    <a:pt x="900" y="13"/>
                  </a:lnTo>
                  <a:lnTo>
                    <a:pt x="894" y="9"/>
                  </a:lnTo>
                  <a:lnTo>
                    <a:pt x="886" y="6"/>
                  </a:lnTo>
                  <a:lnTo>
                    <a:pt x="877" y="3"/>
                  </a:lnTo>
                  <a:lnTo>
                    <a:pt x="867" y="1"/>
                  </a:lnTo>
                  <a:lnTo>
                    <a:pt x="856" y="0"/>
                  </a:lnTo>
                  <a:lnTo>
                    <a:pt x="0" y="0"/>
                  </a:lnTo>
                  <a:lnTo>
                    <a:pt x="0" y="1976"/>
                  </a:lnTo>
                  <a:lnTo>
                    <a:pt x="1979" y="1976"/>
                  </a:lnTo>
                  <a:lnTo>
                    <a:pt x="1979" y="1522"/>
                  </a:lnTo>
                  <a:lnTo>
                    <a:pt x="1980" y="1522"/>
                  </a:lnTo>
                  <a:lnTo>
                    <a:pt x="1980" y="1121"/>
                  </a:lnTo>
                  <a:lnTo>
                    <a:pt x="1980" y="1121"/>
                  </a:lnTo>
                  <a:lnTo>
                    <a:pt x="1982" y="1109"/>
                  </a:lnTo>
                  <a:lnTo>
                    <a:pt x="1983" y="1099"/>
                  </a:lnTo>
                  <a:lnTo>
                    <a:pt x="1986" y="1090"/>
                  </a:lnTo>
                  <a:lnTo>
                    <a:pt x="1989" y="1082"/>
                  </a:lnTo>
                  <a:lnTo>
                    <a:pt x="1994" y="1076"/>
                  </a:lnTo>
                  <a:lnTo>
                    <a:pt x="2000" y="1072"/>
                  </a:lnTo>
                  <a:lnTo>
                    <a:pt x="2004" y="1069"/>
                  </a:lnTo>
                  <a:lnTo>
                    <a:pt x="2010" y="1067"/>
                  </a:lnTo>
                  <a:lnTo>
                    <a:pt x="2018" y="1067"/>
                  </a:lnTo>
                  <a:lnTo>
                    <a:pt x="2024" y="1069"/>
                  </a:lnTo>
                  <a:lnTo>
                    <a:pt x="2031" y="1072"/>
                  </a:lnTo>
                  <a:lnTo>
                    <a:pt x="2037" y="1076"/>
                  </a:lnTo>
                  <a:lnTo>
                    <a:pt x="2045" y="1082"/>
                  </a:lnTo>
                  <a:lnTo>
                    <a:pt x="2051" y="1090"/>
                  </a:lnTo>
                  <a:lnTo>
                    <a:pt x="2057" y="1099"/>
                  </a:lnTo>
                  <a:lnTo>
                    <a:pt x="2063" y="1109"/>
                  </a:lnTo>
                  <a:lnTo>
                    <a:pt x="2063" y="1109"/>
                  </a:lnTo>
                  <a:lnTo>
                    <a:pt x="2070" y="1121"/>
                  </a:lnTo>
                  <a:lnTo>
                    <a:pt x="2079" y="1134"/>
                  </a:lnTo>
                  <a:lnTo>
                    <a:pt x="2093" y="1149"/>
                  </a:lnTo>
                  <a:lnTo>
                    <a:pt x="2102" y="1157"/>
                  </a:lnTo>
                  <a:lnTo>
                    <a:pt x="2111" y="1163"/>
                  </a:lnTo>
                  <a:lnTo>
                    <a:pt x="2121" y="1170"/>
                  </a:lnTo>
                  <a:lnTo>
                    <a:pt x="2133" y="1176"/>
                  </a:lnTo>
                  <a:lnTo>
                    <a:pt x="2146" y="1181"/>
                  </a:lnTo>
                  <a:lnTo>
                    <a:pt x="2160" y="1185"/>
                  </a:lnTo>
                  <a:lnTo>
                    <a:pt x="2175" y="1188"/>
                  </a:lnTo>
                  <a:lnTo>
                    <a:pt x="2191" y="1188"/>
                  </a:lnTo>
                  <a:lnTo>
                    <a:pt x="2191" y="1188"/>
                  </a:lnTo>
                  <a:lnTo>
                    <a:pt x="2211" y="1188"/>
                  </a:lnTo>
                  <a:lnTo>
                    <a:pt x="2229" y="1184"/>
                  </a:lnTo>
                  <a:lnTo>
                    <a:pt x="2247" y="1179"/>
                  </a:lnTo>
                  <a:lnTo>
                    <a:pt x="2263" y="1170"/>
                  </a:lnTo>
                  <a:lnTo>
                    <a:pt x="2279" y="1161"/>
                  </a:lnTo>
                  <a:lnTo>
                    <a:pt x="2294" y="1149"/>
                  </a:lnTo>
                  <a:lnTo>
                    <a:pt x="2309" y="1136"/>
                  </a:lnTo>
                  <a:lnTo>
                    <a:pt x="2321" y="1121"/>
                  </a:lnTo>
                  <a:lnTo>
                    <a:pt x="2333" y="1106"/>
                  </a:lnTo>
                  <a:lnTo>
                    <a:pt x="2345" y="1088"/>
                  </a:lnTo>
                  <a:lnTo>
                    <a:pt x="2354" y="1069"/>
                  </a:lnTo>
                  <a:lnTo>
                    <a:pt x="2362" y="1049"/>
                  </a:lnTo>
                  <a:lnTo>
                    <a:pt x="2368" y="1028"/>
                  </a:lnTo>
                  <a:lnTo>
                    <a:pt x="2372" y="1006"/>
                  </a:lnTo>
                  <a:lnTo>
                    <a:pt x="2375" y="983"/>
                  </a:lnTo>
                  <a:lnTo>
                    <a:pt x="2377" y="960"/>
                  </a:lnTo>
                  <a:lnTo>
                    <a:pt x="2377" y="960"/>
                  </a:lnTo>
                  <a:lnTo>
                    <a:pt x="2375" y="936"/>
                  </a:lnTo>
                  <a:lnTo>
                    <a:pt x="2372" y="913"/>
                  </a:lnTo>
                  <a:lnTo>
                    <a:pt x="2368" y="891"/>
                  </a:lnTo>
                  <a:lnTo>
                    <a:pt x="2362" y="870"/>
                  </a:lnTo>
                  <a:lnTo>
                    <a:pt x="2354" y="850"/>
                  </a:lnTo>
                  <a:lnTo>
                    <a:pt x="2345" y="831"/>
                  </a:lnTo>
                  <a:lnTo>
                    <a:pt x="2333" y="813"/>
                  </a:lnTo>
                  <a:lnTo>
                    <a:pt x="2321" y="797"/>
                  </a:lnTo>
                  <a:lnTo>
                    <a:pt x="2309" y="783"/>
                  </a:lnTo>
                  <a:lnTo>
                    <a:pt x="2294" y="770"/>
                  </a:lnTo>
                  <a:lnTo>
                    <a:pt x="2279" y="758"/>
                  </a:lnTo>
                  <a:lnTo>
                    <a:pt x="2263" y="749"/>
                  </a:lnTo>
                  <a:lnTo>
                    <a:pt x="2247" y="740"/>
                  </a:lnTo>
                  <a:lnTo>
                    <a:pt x="2229" y="735"/>
                  </a:lnTo>
                  <a:lnTo>
                    <a:pt x="2211" y="731"/>
                  </a:lnTo>
                  <a:lnTo>
                    <a:pt x="2191" y="729"/>
                  </a:lnTo>
                  <a:lnTo>
                    <a:pt x="2191" y="729"/>
                  </a:lnTo>
                  <a:lnTo>
                    <a:pt x="2175" y="731"/>
                  </a:lnTo>
                  <a:lnTo>
                    <a:pt x="2160" y="734"/>
                  </a:lnTo>
                  <a:lnTo>
                    <a:pt x="2146" y="737"/>
                  </a:lnTo>
                  <a:lnTo>
                    <a:pt x="2133" y="743"/>
                  </a:lnTo>
                  <a:lnTo>
                    <a:pt x="2121" y="749"/>
                  </a:lnTo>
                  <a:lnTo>
                    <a:pt x="2111" y="755"/>
                  </a:lnTo>
                  <a:lnTo>
                    <a:pt x="2102" y="762"/>
                  </a:lnTo>
                  <a:lnTo>
                    <a:pt x="2093" y="770"/>
                  </a:lnTo>
                  <a:lnTo>
                    <a:pt x="2079" y="785"/>
                  </a:lnTo>
                  <a:lnTo>
                    <a:pt x="2070" y="798"/>
                  </a:lnTo>
                  <a:lnTo>
                    <a:pt x="2063" y="810"/>
                  </a:lnTo>
                  <a:lnTo>
                    <a:pt x="2063" y="810"/>
                  </a:lnTo>
                  <a:lnTo>
                    <a:pt x="2057" y="820"/>
                  </a:lnTo>
                  <a:lnTo>
                    <a:pt x="2051" y="829"/>
                  </a:lnTo>
                  <a:lnTo>
                    <a:pt x="2045" y="837"/>
                  </a:lnTo>
                  <a:lnTo>
                    <a:pt x="2037" y="843"/>
                  </a:lnTo>
                  <a:lnTo>
                    <a:pt x="2031" y="847"/>
                  </a:lnTo>
                  <a:lnTo>
                    <a:pt x="2024" y="850"/>
                  </a:lnTo>
                  <a:lnTo>
                    <a:pt x="2018" y="852"/>
                  </a:lnTo>
                  <a:lnTo>
                    <a:pt x="2010" y="852"/>
                  </a:lnTo>
                  <a:lnTo>
                    <a:pt x="2004" y="850"/>
                  </a:lnTo>
                  <a:lnTo>
                    <a:pt x="2000" y="847"/>
                  </a:lnTo>
                  <a:lnTo>
                    <a:pt x="1994" y="843"/>
                  </a:lnTo>
                  <a:lnTo>
                    <a:pt x="1989" y="837"/>
                  </a:lnTo>
                  <a:lnTo>
                    <a:pt x="1986" y="829"/>
                  </a:lnTo>
                  <a:lnTo>
                    <a:pt x="1983" y="820"/>
                  </a:lnTo>
                  <a:lnTo>
                    <a:pt x="1982" y="810"/>
                  </a:lnTo>
                  <a:lnTo>
                    <a:pt x="1980" y="798"/>
                  </a:lnTo>
                  <a:lnTo>
                    <a:pt x="1980" y="547"/>
                  </a:lnTo>
                  <a:lnTo>
                    <a:pt x="1979" y="547"/>
                  </a:lnTo>
                  <a:lnTo>
                    <a:pt x="1979" y="0"/>
                  </a:lnTo>
                  <a:lnTo>
                    <a:pt x="1178" y="0"/>
                  </a:lnTo>
                  <a:lnTo>
                    <a:pt x="1178" y="0"/>
                  </a:lnTo>
                  <a:lnTo>
                    <a:pt x="1166" y="1"/>
                  </a:lnTo>
                  <a:lnTo>
                    <a:pt x="1155" y="3"/>
                  </a:lnTo>
                  <a:lnTo>
                    <a:pt x="1146" y="6"/>
                  </a:lnTo>
                  <a:lnTo>
                    <a:pt x="1140" y="9"/>
                  </a:lnTo>
                  <a:lnTo>
                    <a:pt x="1134" y="13"/>
                  </a:lnTo>
                  <a:lnTo>
                    <a:pt x="1130" y="19"/>
                  </a:lnTo>
                  <a:lnTo>
                    <a:pt x="1127" y="25"/>
                  </a:lnTo>
                  <a:lnTo>
                    <a:pt x="1125" y="31"/>
                  </a:lnTo>
                  <a:lnTo>
                    <a:pt x="1125" y="37"/>
                  </a:lnTo>
                  <a:lnTo>
                    <a:pt x="1125" y="43"/>
                  </a:lnTo>
                  <a:lnTo>
                    <a:pt x="1128" y="51"/>
                  </a:lnTo>
                  <a:lnTo>
                    <a:pt x="1133" y="57"/>
                  </a:lnTo>
                  <a:lnTo>
                    <a:pt x="1139" y="64"/>
                  </a:lnTo>
                  <a:lnTo>
                    <a:pt x="1146" y="70"/>
                  </a:lnTo>
                  <a:lnTo>
                    <a:pt x="1155" y="76"/>
                  </a:lnTo>
                  <a:lnTo>
                    <a:pt x="1166" y="82"/>
                  </a:lnTo>
                  <a:lnTo>
                    <a:pt x="1166" y="82"/>
                  </a:lnTo>
                  <a:lnTo>
                    <a:pt x="1178" y="89"/>
                  </a:lnTo>
                  <a:lnTo>
                    <a:pt x="1191" y="98"/>
                  </a:lnTo>
                  <a:lnTo>
                    <a:pt x="1206" y="113"/>
                  </a:lnTo>
                  <a:lnTo>
                    <a:pt x="1214" y="121"/>
                  </a:lnTo>
                  <a:lnTo>
                    <a:pt x="1221" y="131"/>
                  </a:lnTo>
                  <a:lnTo>
                    <a:pt x="1227" y="142"/>
                  </a:lnTo>
                  <a:lnTo>
                    <a:pt x="1233" y="152"/>
                  </a:lnTo>
                  <a:lnTo>
                    <a:pt x="1239" y="166"/>
                  </a:lnTo>
                  <a:lnTo>
                    <a:pt x="1242" y="179"/>
                  </a:lnTo>
                  <a:lnTo>
                    <a:pt x="1245" y="196"/>
                  </a:lnTo>
                  <a:lnTo>
                    <a:pt x="1247" y="212"/>
                  </a:lnTo>
                  <a:lnTo>
                    <a:pt x="1247" y="212"/>
                  </a:lnTo>
                  <a:lnTo>
                    <a:pt x="1245" y="230"/>
                  </a:lnTo>
                  <a:lnTo>
                    <a:pt x="1242" y="248"/>
                  </a:lnTo>
                  <a:lnTo>
                    <a:pt x="1236" y="266"/>
                  </a:lnTo>
                  <a:lnTo>
                    <a:pt x="1229" y="282"/>
                  </a:lnTo>
                  <a:lnTo>
                    <a:pt x="1218" y="299"/>
                  </a:lnTo>
                  <a:lnTo>
                    <a:pt x="1206" y="314"/>
                  </a:lnTo>
                  <a:lnTo>
                    <a:pt x="1194" y="329"/>
                  </a:lnTo>
                  <a:lnTo>
                    <a:pt x="1179" y="342"/>
                  </a:lnTo>
                  <a:lnTo>
                    <a:pt x="1163" y="354"/>
                  </a:lnTo>
                  <a:lnTo>
                    <a:pt x="1145" y="365"/>
                  </a:lnTo>
                  <a:lnTo>
                    <a:pt x="1125" y="374"/>
                  </a:lnTo>
                  <a:lnTo>
                    <a:pt x="1106" y="381"/>
                  </a:lnTo>
                  <a:lnTo>
                    <a:pt x="1085" y="387"/>
                  </a:lnTo>
                  <a:lnTo>
                    <a:pt x="1063" y="391"/>
                  </a:lnTo>
                  <a:lnTo>
                    <a:pt x="1040" y="394"/>
                  </a:lnTo>
                  <a:lnTo>
                    <a:pt x="1016" y="396"/>
                  </a:lnTo>
                  <a:lnTo>
                    <a:pt x="1016" y="396"/>
                  </a:lnTo>
                  <a:lnTo>
                    <a:pt x="994" y="394"/>
                  </a:lnTo>
                  <a:lnTo>
                    <a:pt x="970" y="391"/>
                  </a:lnTo>
                  <a:lnTo>
                    <a:pt x="949" y="387"/>
                  </a:lnTo>
                  <a:lnTo>
                    <a:pt x="928" y="381"/>
                  </a:lnTo>
                  <a:lnTo>
                    <a:pt x="907" y="374"/>
                  </a:lnTo>
                  <a:lnTo>
                    <a:pt x="888" y="365"/>
                  </a:lnTo>
                  <a:lnTo>
                    <a:pt x="871" y="354"/>
                  </a:lnTo>
                  <a:lnTo>
                    <a:pt x="855" y="342"/>
                  </a:lnTo>
                  <a:lnTo>
                    <a:pt x="840" y="329"/>
                  </a:lnTo>
                  <a:lnTo>
                    <a:pt x="827" y="314"/>
                  </a:lnTo>
                  <a:lnTo>
                    <a:pt x="815" y="299"/>
                  </a:lnTo>
                  <a:lnTo>
                    <a:pt x="806" y="282"/>
                  </a:lnTo>
                  <a:lnTo>
                    <a:pt x="798" y="266"/>
                  </a:lnTo>
                  <a:lnTo>
                    <a:pt x="792" y="248"/>
                  </a:lnTo>
                  <a:lnTo>
                    <a:pt x="789" y="230"/>
                  </a:lnTo>
                  <a:lnTo>
                    <a:pt x="788" y="212"/>
                  </a:lnTo>
                  <a:lnTo>
                    <a:pt x="788" y="21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rIns="324000" anchor="ctr"/>
            <a:lstStyle/>
            <a:p>
              <a:pPr lvl="0" algn="ctr">
                <a:buNone/>
              </a:pPr>
              <a:r>
                <a:rPr lang="en-GB" sz="1600" dirty="0"/>
                <a:t>Defence &amp; Security Challenges &amp; Opportunities​</a:t>
              </a: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DA60E62-44ED-B968-F727-1920513CA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9589" y="1546225"/>
              <a:ext cx="1887538" cy="1568450"/>
            </a:xfrm>
            <a:custGeom>
              <a:avLst/>
              <a:gdLst>
                <a:gd name="T0" fmla="*/ 1586 w 2377"/>
                <a:gd name="T1" fmla="*/ 1797 h 1975"/>
                <a:gd name="T2" fmla="*/ 1564 w 2377"/>
                <a:gd name="T3" fmla="*/ 1845 h 1975"/>
                <a:gd name="T4" fmla="*/ 1522 w 2377"/>
                <a:gd name="T5" fmla="*/ 1886 h 1975"/>
                <a:gd name="T6" fmla="*/ 1489 w 2377"/>
                <a:gd name="T7" fmla="*/ 1906 h 1975"/>
                <a:gd name="T8" fmla="*/ 1470 w 2377"/>
                <a:gd name="T9" fmla="*/ 1933 h 1975"/>
                <a:gd name="T10" fmla="*/ 1473 w 2377"/>
                <a:gd name="T11" fmla="*/ 1957 h 1975"/>
                <a:gd name="T12" fmla="*/ 1500 w 2377"/>
                <a:gd name="T13" fmla="*/ 1973 h 1975"/>
                <a:gd name="T14" fmla="*/ 2377 w 2377"/>
                <a:gd name="T15" fmla="*/ 0 h 1975"/>
                <a:gd name="T16" fmla="*/ 395 w 2377"/>
                <a:gd name="T17" fmla="*/ 855 h 1975"/>
                <a:gd name="T18" fmla="*/ 390 w 2377"/>
                <a:gd name="T19" fmla="*/ 886 h 1975"/>
                <a:gd name="T20" fmla="*/ 371 w 2377"/>
                <a:gd name="T21" fmla="*/ 907 h 1975"/>
                <a:gd name="T22" fmla="*/ 346 w 2377"/>
                <a:gd name="T23" fmla="*/ 904 h 1975"/>
                <a:gd name="T24" fmla="*/ 320 w 2377"/>
                <a:gd name="T25" fmla="*/ 877 h 1975"/>
                <a:gd name="T26" fmla="*/ 298 w 2377"/>
                <a:gd name="T27" fmla="*/ 842 h 1975"/>
                <a:gd name="T28" fmla="*/ 254 w 2377"/>
                <a:gd name="T29" fmla="*/ 806 h 1975"/>
                <a:gd name="T30" fmla="*/ 201 w 2377"/>
                <a:gd name="T31" fmla="*/ 788 h 1975"/>
                <a:gd name="T32" fmla="*/ 148 w 2377"/>
                <a:gd name="T33" fmla="*/ 792 h 1975"/>
                <a:gd name="T34" fmla="*/ 83 w 2377"/>
                <a:gd name="T35" fmla="*/ 827 h 1975"/>
                <a:gd name="T36" fmla="*/ 32 w 2377"/>
                <a:gd name="T37" fmla="*/ 888 h 1975"/>
                <a:gd name="T38" fmla="*/ 5 w 2377"/>
                <a:gd name="T39" fmla="*/ 970 h 1975"/>
                <a:gd name="T40" fmla="*/ 2 w 2377"/>
                <a:gd name="T41" fmla="*/ 1040 h 1975"/>
                <a:gd name="T42" fmla="*/ 23 w 2377"/>
                <a:gd name="T43" fmla="*/ 1126 h 1975"/>
                <a:gd name="T44" fmla="*/ 68 w 2377"/>
                <a:gd name="T45" fmla="*/ 1193 h 1975"/>
                <a:gd name="T46" fmla="*/ 130 w 2377"/>
                <a:gd name="T47" fmla="*/ 1236 h 1975"/>
                <a:gd name="T48" fmla="*/ 184 w 2377"/>
                <a:gd name="T49" fmla="*/ 1245 h 1975"/>
                <a:gd name="T50" fmla="*/ 243 w 2377"/>
                <a:gd name="T51" fmla="*/ 1233 h 1975"/>
                <a:gd name="T52" fmla="*/ 283 w 2377"/>
                <a:gd name="T53" fmla="*/ 1206 h 1975"/>
                <a:gd name="T54" fmla="*/ 314 w 2377"/>
                <a:gd name="T55" fmla="*/ 1166 h 1975"/>
                <a:gd name="T56" fmla="*/ 340 w 2377"/>
                <a:gd name="T57" fmla="*/ 1133 h 1975"/>
                <a:gd name="T58" fmla="*/ 365 w 2377"/>
                <a:gd name="T59" fmla="*/ 1124 h 1975"/>
                <a:gd name="T60" fmla="*/ 388 w 2377"/>
                <a:gd name="T61" fmla="*/ 1139 h 1975"/>
                <a:gd name="T62" fmla="*/ 395 w 2377"/>
                <a:gd name="T63" fmla="*/ 1178 h 1975"/>
                <a:gd name="T64" fmla="*/ 1199 w 2377"/>
                <a:gd name="T65" fmla="*/ 1975 h 1975"/>
                <a:gd name="T66" fmla="*/ 1229 w 2377"/>
                <a:gd name="T67" fmla="*/ 1970 h 1975"/>
                <a:gd name="T68" fmla="*/ 1250 w 2377"/>
                <a:gd name="T69" fmla="*/ 1951 h 1975"/>
                <a:gd name="T70" fmla="*/ 1247 w 2377"/>
                <a:gd name="T71" fmla="*/ 1925 h 1975"/>
                <a:gd name="T72" fmla="*/ 1222 w 2377"/>
                <a:gd name="T73" fmla="*/ 1900 h 1975"/>
                <a:gd name="T74" fmla="*/ 1186 w 2377"/>
                <a:gd name="T75" fmla="*/ 1878 h 1975"/>
                <a:gd name="T76" fmla="*/ 1150 w 2377"/>
                <a:gd name="T77" fmla="*/ 1834 h 1975"/>
                <a:gd name="T78" fmla="*/ 1132 w 2377"/>
                <a:gd name="T79" fmla="*/ 1780 h 1975"/>
                <a:gd name="T80" fmla="*/ 1135 w 2377"/>
                <a:gd name="T81" fmla="*/ 1728 h 1975"/>
                <a:gd name="T82" fmla="*/ 1169 w 2377"/>
                <a:gd name="T83" fmla="*/ 1662 h 1975"/>
                <a:gd name="T84" fmla="*/ 1232 w 2377"/>
                <a:gd name="T85" fmla="*/ 1611 h 1975"/>
                <a:gd name="T86" fmla="*/ 1314 w 2377"/>
                <a:gd name="T87" fmla="*/ 1585 h 1975"/>
                <a:gd name="T88" fmla="*/ 1383 w 2377"/>
                <a:gd name="T89" fmla="*/ 1582 h 1975"/>
                <a:gd name="T90" fmla="*/ 1470 w 2377"/>
                <a:gd name="T91" fmla="*/ 1602 h 1975"/>
                <a:gd name="T92" fmla="*/ 1537 w 2377"/>
                <a:gd name="T93" fmla="*/ 1647 h 1975"/>
                <a:gd name="T94" fmla="*/ 1579 w 2377"/>
                <a:gd name="T95" fmla="*/ 1710 h 1975"/>
                <a:gd name="T96" fmla="*/ 1589 w 2377"/>
                <a:gd name="T97" fmla="*/ 1764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7" h="1975">
                  <a:moveTo>
                    <a:pt x="1589" y="1764"/>
                  </a:moveTo>
                  <a:lnTo>
                    <a:pt x="1589" y="1764"/>
                  </a:lnTo>
                  <a:lnTo>
                    <a:pt x="1588" y="1780"/>
                  </a:lnTo>
                  <a:lnTo>
                    <a:pt x="1586" y="1797"/>
                  </a:lnTo>
                  <a:lnTo>
                    <a:pt x="1582" y="1810"/>
                  </a:lnTo>
                  <a:lnTo>
                    <a:pt x="1577" y="1822"/>
                  </a:lnTo>
                  <a:lnTo>
                    <a:pt x="1571" y="1834"/>
                  </a:lnTo>
                  <a:lnTo>
                    <a:pt x="1564" y="1845"/>
                  </a:lnTo>
                  <a:lnTo>
                    <a:pt x="1556" y="1855"/>
                  </a:lnTo>
                  <a:lnTo>
                    <a:pt x="1549" y="1863"/>
                  </a:lnTo>
                  <a:lnTo>
                    <a:pt x="1534" y="1878"/>
                  </a:lnTo>
                  <a:lnTo>
                    <a:pt x="1522" y="1886"/>
                  </a:lnTo>
                  <a:lnTo>
                    <a:pt x="1509" y="1894"/>
                  </a:lnTo>
                  <a:lnTo>
                    <a:pt x="1509" y="1894"/>
                  </a:lnTo>
                  <a:lnTo>
                    <a:pt x="1498" y="1900"/>
                  </a:lnTo>
                  <a:lnTo>
                    <a:pt x="1489" y="1906"/>
                  </a:lnTo>
                  <a:lnTo>
                    <a:pt x="1483" y="1912"/>
                  </a:lnTo>
                  <a:lnTo>
                    <a:pt x="1477" y="1919"/>
                  </a:lnTo>
                  <a:lnTo>
                    <a:pt x="1473" y="1925"/>
                  </a:lnTo>
                  <a:lnTo>
                    <a:pt x="1470" y="1933"/>
                  </a:lnTo>
                  <a:lnTo>
                    <a:pt x="1468" y="1939"/>
                  </a:lnTo>
                  <a:lnTo>
                    <a:pt x="1468" y="1945"/>
                  </a:lnTo>
                  <a:lnTo>
                    <a:pt x="1470" y="1951"/>
                  </a:lnTo>
                  <a:lnTo>
                    <a:pt x="1473" y="1957"/>
                  </a:lnTo>
                  <a:lnTo>
                    <a:pt x="1477" y="1963"/>
                  </a:lnTo>
                  <a:lnTo>
                    <a:pt x="1483" y="1967"/>
                  </a:lnTo>
                  <a:lnTo>
                    <a:pt x="1491" y="1970"/>
                  </a:lnTo>
                  <a:lnTo>
                    <a:pt x="1500" y="1973"/>
                  </a:lnTo>
                  <a:lnTo>
                    <a:pt x="1509" y="1975"/>
                  </a:lnTo>
                  <a:lnTo>
                    <a:pt x="1521" y="1975"/>
                  </a:lnTo>
                  <a:lnTo>
                    <a:pt x="2377" y="1975"/>
                  </a:lnTo>
                  <a:lnTo>
                    <a:pt x="2377" y="0"/>
                  </a:lnTo>
                  <a:lnTo>
                    <a:pt x="398" y="0"/>
                  </a:lnTo>
                  <a:lnTo>
                    <a:pt x="398" y="454"/>
                  </a:lnTo>
                  <a:lnTo>
                    <a:pt x="395" y="454"/>
                  </a:lnTo>
                  <a:lnTo>
                    <a:pt x="395" y="855"/>
                  </a:lnTo>
                  <a:lnTo>
                    <a:pt x="395" y="855"/>
                  </a:lnTo>
                  <a:lnTo>
                    <a:pt x="395" y="867"/>
                  </a:lnTo>
                  <a:lnTo>
                    <a:pt x="393" y="877"/>
                  </a:lnTo>
                  <a:lnTo>
                    <a:pt x="390" y="886"/>
                  </a:lnTo>
                  <a:lnTo>
                    <a:pt x="388" y="894"/>
                  </a:lnTo>
                  <a:lnTo>
                    <a:pt x="383" y="900"/>
                  </a:lnTo>
                  <a:lnTo>
                    <a:pt x="377" y="904"/>
                  </a:lnTo>
                  <a:lnTo>
                    <a:pt x="371" y="907"/>
                  </a:lnTo>
                  <a:lnTo>
                    <a:pt x="365" y="909"/>
                  </a:lnTo>
                  <a:lnTo>
                    <a:pt x="359" y="909"/>
                  </a:lnTo>
                  <a:lnTo>
                    <a:pt x="353" y="907"/>
                  </a:lnTo>
                  <a:lnTo>
                    <a:pt x="346" y="904"/>
                  </a:lnTo>
                  <a:lnTo>
                    <a:pt x="340" y="900"/>
                  </a:lnTo>
                  <a:lnTo>
                    <a:pt x="332" y="894"/>
                  </a:lnTo>
                  <a:lnTo>
                    <a:pt x="326" y="886"/>
                  </a:lnTo>
                  <a:lnTo>
                    <a:pt x="320" y="877"/>
                  </a:lnTo>
                  <a:lnTo>
                    <a:pt x="314" y="867"/>
                  </a:lnTo>
                  <a:lnTo>
                    <a:pt x="314" y="867"/>
                  </a:lnTo>
                  <a:lnTo>
                    <a:pt x="307" y="855"/>
                  </a:lnTo>
                  <a:lnTo>
                    <a:pt x="298" y="842"/>
                  </a:lnTo>
                  <a:lnTo>
                    <a:pt x="283" y="827"/>
                  </a:lnTo>
                  <a:lnTo>
                    <a:pt x="275" y="819"/>
                  </a:lnTo>
                  <a:lnTo>
                    <a:pt x="265" y="813"/>
                  </a:lnTo>
                  <a:lnTo>
                    <a:pt x="254" y="806"/>
                  </a:lnTo>
                  <a:lnTo>
                    <a:pt x="243" y="800"/>
                  </a:lnTo>
                  <a:lnTo>
                    <a:pt x="231" y="795"/>
                  </a:lnTo>
                  <a:lnTo>
                    <a:pt x="217" y="791"/>
                  </a:lnTo>
                  <a:lnTo>
                    <a:pt x="201" y="788"/>
                  </a:lnTo>
                  <a:lnTo>
                    <a:pt x="184" y="788"/>
                  </a:lnTo>
                  <a:lnTo>
                    <a:pt x="184" y="788"/>
                  </a:lnTo>
                  <a:lnTo>
                    <a:pt x="166" y="788"/>
                  </a:lnTo>
                  <a:lnTo>
                    <a:pt x="148" y="792"/>
                  </a:lnTo>
                  <a:lnTo>
                    <a:pt x="130" y="797"/>
                  </a:lnTo>
                  <a:lnTo>
                    <a:pt x="112" y="806"/>
                  </a:lnTo>
                  <a:lnTo>
                    <a:pt x="98" y="815"/>
                  </a:lnTo>
                  <a:lnTo>
                    <a:pt x="83" y="827"/>
                  </a:lnTo>
                  <a:lnTo>
                    <a:pt x="68" y="840"/>
                  </a:lnTo>
                  <a:lnTo>
                    <a:pt x="54" y="855"/>
                  </a:lnTo>
                  <a:lnTo>
                    <a:pt x="42" y="870"/>
                  </a:lnTo>
                  <a:lnTo>
                    <a:pt x="32" y="888"/>
                  </a:lnTo>
                  <a:lnTo>
                    <a:pt x="23" y="907"/>
                  </a:lnTo>
                  <a:lnTo>
                    <a:pt x="15" y="927"/>
                  </a:lnTo>
                  <a:lnTo>
                    <a:pt x="9" y="948"/>
                  </a:lnTo>
                  <a:lnTo>
                    <a:pt x="5" y="970"/>
                  </a:lnTo>
                  <a:lnTo>
                    <a:pt x="2" y="993"/>
                  </a:lnTo>
                  <a:lnTo>
                    <a:pt x="0" y="1016"/>
                  </a:lnTo>
                  <a:lnTo>
                    <a:pt x="0" y="1016"/>
                  </a:lnTo>
                  <a:lnTo>
                    <a:pt x="2" y="1040"/>
                  </a:lnTo>
                  <a:lnTo>
                    <a:pt x="5" y="1063"/>
                  </a:lnTo>
                  <a:lnTo>
                    <a:pt x="9" y="1085"/>
                  </a:lnTo>
                  <a:lnTo>
                    <a:pt x="15" y="1106"/>
                  </a:lnTo>
                  <a:lnTo>
                    <a:pt x="23" y="1126"/>
                  </a:lnTo>
                  <a:lnTo>
                    <a:pt x="32" y="1145"/>
                  </a:lnTo>
                  <a:lnTo>
                    <a:pt x="42" y="1163"/>
                  </a:lnTo>
                  <a:lnTo>
                    <a:pt x="54" y="1179"/>
                  </a:lnTo>
                  <a:lnTo>
                    <a:pt x="68" y="1193"/>
                  </a:lnTo>
                  <a:lnTo>
                    <a:pt x="83" y="1206"/>
                  </a:lnTo>
                  <a:lnTo>
                    <a:pt x="98" y="1218"/>
                  </a:lnTo>
                  <a:lnTo>
                    <a:pt x="112" y="1227"/>
                  </a:lnTo>
                  <a:lnTo>
                    <a:pt x="130" y="1236"/>
                  </a:lnTo>
                  <a:lnTo>
                    <a:pt x="148" y="1241"/>
                  </a:lnTo>
                  <a:lnTo>
                    <a:pt x="166" y="1245"/>
                  </a:lnTo>
                  <a:lnTo>
                    <a:pt x="184" y="1245"/>
                  </a:lnTo>
                  <a:lnTo>
                    <a:pt x="184" y="1245"/>
                  </a:lnTo>
                  <a:lnTo>
                    <a:pt x="201" y="1245"/>
                  </a:lnTo>
                  <a:lnTo>
                    <a:pt x="217" y="1242"/>
                  </a:lnTo>
                  <a:lnTo>
                    <a:pt x="231" y="1239"/>
                  </a:lnTo>
                  <a:lnTo>
                    <a:pt x="243" y="1233"/>
                  </a:lnTo>
                  <a:lnTo>
                    <a:pt x="254" y="1227"/>
                  </a:lnTo>
                  <a:lnTo>
                    <a:pt x="265" y="1220"/>
                  </a:lnTo>
                  <a:lnTo>
                    <a:pt x="275" y="1214"/>
                  </a:lnTo>
                  <a:lnTo>
                    <a:pt x="283" y="1206"/>
                  </a:lnTo>
                  <a:lnTo>
                    <a:pt x="298" y="1191"/>
                  </a:lnTo>
                  <a:lnTo>
                    <a:pt x="307" y="1178"/>
                  </a:lnTo>
                  <a:lnTo>
                    <a:pt x="314" y="1166"/>
                  </a:lnTo>
                  <a:lnTo>
                    <a:pt x="314" y="1166"/>
                  </a:lnTo>
                  <a:lnTo>
                    <a:pt x="320" y="1155"/>
                  </a:lnTo>
                  <a:lnTo>
                    <a:pt x="326" y="1147"/>
                  </a:lnTo>
                  <a:lnTo>
                    <a:pt x="332" y="1139"/>
                  </a:lnTo>
                  <a:lnTo>
                    <a:pt x="340" y="1133"/>
                  </a:lnTo>
                  <a:lnTo>
                    <a:pt x="346" y="1129"/>
                  </a:lnTo>
                  <a:lnTo>
                    <a:pt x="353" y="1126"/>
                  </a:lnTo>
                  <a:lnTo>
                    <a:pt x="359" y="1124"/>
                  </a:lnTo>
                  <a:lnTo>
                    <a:pt x="365" y="1124"/>
                  </a:lnTo>
                  <a:lnTo>
                    <a:pt x="371" y="1126"/>
                  </a:lnTo>
                  <a:lnTo>
                    <a:pt x="377" y="1129"/>
                  </a:lnTo>
                  <a:lnTo>
                    <a:pt x="383" y="1133"/>
                  </a:lnTo>
                  <a:lnTo>
                    <a:pt x="388" y="1139"/>
                  </a:lnTo>
                  <a:lnTo>
                    <a:pt x="390" y="1147"/>
                  </a:lnTo>
                  <a:lnTo>
                    <a:pt x="393" y="1155"/>
                  </a:lnTo>
                  <a:lnTo>
                    <a:pt x="395" y="1166"/>
                  </a:lnTo>
                  <a:lnTo>
                    <a:pt x="395" y="1178"/>
                  </a:lnTo>
                  <a:lnTo>
                    <a:pt x="395" y="1429"/>
                  </a:lnTo>
                  <a:lnTo>
                    <a:pt x="398" y="1429"/>
                  </a:lnTo>
                  <a:lnTo>
                    <a:pt x="398" y="1975"/>
                  </a:lnTo>
                  <a:lnTo>
                    <a:pt x="1199" y="1975"/>
                  </a:lnTo>
                  <a:lnTo>
                    <a:pt x="1199" y="1975"/>
                  </a:lnTo>
                  <a:lnTo>
                    <a:pt x="1211" y="1975"/>
                  </a:lnTo>
                  <a:lnTo>
                    <a:pt x="1220" y="1973"/>
                  </a:lnTo>
                  <a:lnTo>
                    <a:pt x="1229" y="1970"/>
                  </a:lnTo>
                  <a:lnTo>
                    <a:pt x="1237" y="1967"/>
                  </a:lnTo>
                  <a:lnTo>
                    <a:pt x="1242" y="1963"/>
                  </a:lnTo>
                  <a:lnTo>
                    <a:pt x="1247" y="1957"/>
                  </a:lnTo>
                  <a:lnTo>
                    <a:pt x="1250" y="1951"/>
                  </a:lnTo>
                  <a:lnTo>
                    <a:pt x="1251" y="1945"/>
                  </a:lnTo>
                  <a:lnTo>
                    <a:pt x="1251" y="1939"/>
                  </a:lnTo>
                  <a:lnTo>
                    <a:pt x="1250" y="1933"/>
                  </a:lnTo>
                  <a:lnTo>
                    <a:pt x="1247" y="1925"/>
                  </a:lnTo>
                  <a:lnTo>
                    <a:pt x="1242" y="1919"/>
                  </a:lnTo>
                  <a:lnTo>
                    <a:pt x="1238" y="1912"/>
                  </a:lnTo>
                  <a:lnTo>
                    <a:pt x="1231" y="1906"/>
                  </a:lnTo>
                  <a:lnTo>
                    <a:pt x="1222" y="1900"/>
                  </a:lnTo>
                  <a:lnTo>
                    <a:pt x="1211" y="1894"/>
                  </a:lnTo>
                  <a:lnTo>
                    <a:pt x="1211" y="1894"/>
                  </a:lnTo>
                  <a:lnTo>
                    <a:pt x="1198" y="1886"/>
                  </a:lnTo>
                  <a:lnTo>
                    <a:pt x="1186" y="1878"/>
                  </a:lnTo>
                  <a:lnTo>
                    <a:pt x="1171" y="1863"/>
                  </a:lnTo>
                  <a:lnTo>
                    <a:pt x="1163" y="1855"/>
                  </a:lnTo>
                  <a:lnTo>
                    <a:pt x="1156" y="1845"/>
                  </a:lnTo>
                  <a:lnTo>
                    <a:pt x="1150" y="1834"/>
                  </a:lnTo>
                  <a:lnTo>
                    <a:pt x="1142" y="1822"/>
                  </a:lnTo>
                  <a:lnTo>
                    <a:pt x="1138" y="1810"/>
                  </a:lnTo>
                  <a:lnTo>
                    <a:pt x="1133" y="1797"/>
                  </a:lnTo>
                  <a:lnTo>
                    <a:pt x="1132" y="1780"/>
                  </a:lnTo>
                  <a:lnTo>
                    <a:pt x="1130" y="1764"/>
                  </a:lnTo>
                  <a:lnTo>
                    <a:pt x="1130" y="1764"/>
                  </a:lnTo>
                  <a:lnTo>
                    <a:pt x="1132" y="1746"/>
                  </a:lnTo>
                  <a:lnTo>
                    <a:pt x="1135" y="1728"/>
                  </a:lnTo>
                  <a:lnTo>
                    <a:pt x="1141" y="1710"/>
                  </a:lnTo>
                  <a:lnTo>
                    <a:pt x="1148" y="1692"/>
                  </a:lnTo>
                  <a:lnTo>
                    <a:pt x="1159" y="1677"/>
                  </a:lnTo>
                  <a:lnTo>
                    <a:pt x="1169" y="1662"/>
                  </a:lnTo>
                  <a:lnTo>
                    <a:pt x="1183" y="1647"/>
                  </a:lnTo>
                  <a:lnTo>
                    <a:pt x="1198" y="1634"/>
                  </a:lnTo>
                  <a:lnTo>
                    <a:pt x="1214" y="1622"/>
                  </a:lnTo>
                  <a:lnTo>
                    <a:pt x="1232" y="1611"/>
                  </a:lnTo>
                  <a:lnTo>
                    <a:pt x="1250" y="1602"/>
                  </a:lnTo>
                  <a:lnTo>
                    <a:pt x="1271" y="1595"/>
                  </a:lnTo>
                  <a:lnTo>
                    <a:pt x="1292" y="1589"/>
                  </a:lnTo>
                  <a:lnTo>
                    <a:pt x="1314" y="1585"/>
                  </a:lnTo>
                  <a:lnTo>
                    <a:pt x="1337" y="1582"/>
                  </a:lnTo>
                  <a:lnTo>
                    <a:pt x="1361" y="1580"/>
                  </a:lnTo>
                  <a:lnTo>
                    <a:pt x="1361" y="1580"/>
                  </a:lnTo>
                  <a:lnTo>
                    <a:pt x="1383" y="1582"/>
                  </a:lnTo>
                  <a:lnTo>
                    <a:pt x="1405" y="1585"/>
                  </a:lnTo>
                  <a:lnTo>
                    <a:pt x="1428" y="1589"/>
                  </a:lnTo>
                  <a:lnTo>
                    <a:pt x="1449" y="1595"/>
                  </a:lnTo>
                  <a:lnTo>
                    <a:pt x="1470" y="1602"/>
                  </a:lnTo>
                  <a:lnTo>
                    <a:pt x="1488" y="1611"/>
                  </a:lnTo>
                  <a:lnTo>
                    <a:pt x="1506" y="1622"/>
                  </a:lnTo>
                  <a:lnTo>
                    <a:pt x="1522" y="1634"/>
                  </a:lnTo>
                  <a:lnTo>
                    <a:pt x="1537" y="1647"/>
                  </a:lnTo>
                  <a:lnTo>
                    <a:pt x="1550" y="1662"/>
                  </a:lnTo>
                  <a:lnTo>
                    <a:pt x="1561" y="1677"/>
                  </a:lnTo>
                  <a:lnTo>
                    <a:pt x="1571" y="1692"/>
                  </a:lnTo>
                  <a:lnTo>
                    <a:pt x="1579" y="1710"/>
                  </a:lnTo>
                  <a:lnTo>
                    <a:pt x="1585" y="1728"/>
                  </a:lnTo>
                  <a:lnTo>
                    <a:pt x="1588" y="1746"/>
                  </a:lnTo>
                  <a:lnTo>
                    <a:pt x="1589" y="1764"/>
                  </a:lnTo>
                  <a:lnTo>
                    <a:pt x="1589" y="176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lIns="360000" anchor="ctr"/>
            <a:lstStyle/>
            <a:p>
              <a:pPr algn="ctr" eaLnBrk="1" hangingPunct="1">
                <a:defRPr/>
              </a:pPr>
              <a:r>
                <a:rPr lang="en-US" sz="1600" dirty="0">
                  <a:cs typeface="Arial" charset="0"/>
                </a:rPr>
                <a:t>Sensing &amp; Monitoring</a:t>
              </a:r>
              <a:endParaRPr lang="en-GB" sz="1600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55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5C3A3-1245-1CD3-30A2-202FA29EA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11D876-17CD-4AEC-7543-519A31A1B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06" y="-856227"/>
            <a:ext cx="12862342" cy="7714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C69B37-E67F-EDF3-196F-EC2EF2825A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AA95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85DB9-9E32-6B44-3B2A-5CB413097591}"/>
              </a:ext>
            </a:extLst>
          </p:cNvPr>
          <p:cNvSpPr txBox="1"/>
          <p:nvPr/>
        </p:nvSpPr>
        <p:spPr>
          <a:xfrm>
            <a:off x="390270" y="3119636"/>
            <a:ext cx="108111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SCANS unites researchers from the University of Glasgow, SUERC: Centre for the Isotope Sciences, the University of Edinburgh, and Heriot-Watt University with 25 partners from industry and national organisations across the nuclear sector.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defining feature is strong integration with industry and national stakeholders. Each student will engage with project partners through co-supervision, placements, site visits, and collaborative research activities.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057B65-0A87-1B3F-7DCC-13ED870A0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54"/>
            <a:ext cx="2686050" cy="22067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9D279E-DBF3-74B6-32B0-C7B93934D851}"/>
              </a:ext>
            </a:extLst>
          </p:cNvPr>
          <p:cNvSpPr txBox="1"/>
          <p:nvPr/>
        </p:nvSpPr>
        <p:spPr>
          <a:xfrm>
            <a:off x="390270" y="2377495"/>
            <a:ext cx="535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Industry Engagement</a:t>
            </a:r>
          </a:p>
        </p:txBody>
      </p:sp>
    </p:spTree>
    <p:extLst>
      <p:ext uri="{BB962C8B-B14F-4D97-AF65-F5344CB8AC3E}">
        <p14:creationId xmlns:p14="http://schemas.microsoft.com/office/powerpoint/2010/main" val="347576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AE1A1-E06A-A932-90B9-4F7D74ECE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DA8B9F-590A-AD0A-156E-DF75E3781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06" y="-856227"/>
            <a:ext cx="12862342" cy="7714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DAD0B6-AD7A-DFB7-FCAA-5C52FEAEA7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AA95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CDF1C8-9A6F-D7BD-568A-3BCAE3587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54"/>
            <a:ext cx="2686050" cy="2206707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2DE9978E-DA0F-052E-CDBB-1CE1148CFE47}"/>
              </a:ext>
            </a:extLst>
          </p:cNvPr>
          <p:cNvGrpSpPr/>
          <p:nvPr/>
        </p:nvGrpSpPr>
        <p:grpSpPr>
          <a:xfrm>
            <a:off x="2788293" y="1131754"/>
            <a:ext cx="8802345" cy="4594492"/>
            <a:chOff x="1021486" y="990968"/>
            <a:chExt cx="4813592" cy="284057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24308A-8CF1-D3E3-27A4-D596309EE879}"/>
                </a:ext>
              </a:extLst>
            </p:cNvPr>
            <p:cNvSpPr/>
            <p:nvPr/>
          </p:nvSpPr>
          <p:spPr>
            <a:xfrm>
              <a:off x="1026434" y="1455744"/>
              <a:ext cx="4220307" cy="22742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94F23E-0F18-46C8-9210-38787EC9B0AB}"/>
                </a:ext>
              </a:extLst>
            </p:cNvPr>
            <p:cNvSpPr txBox="1"/>
            <p:nvPr/>
          </p:nvSpPr>
          <p:spPr>
            <a:xfrm>
              <a:off x="2239108" y="3065585"/>
              <a:ext cx="2262554" cy="30777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>
                  <a:latin typeface="Arial"/>
                  <a:cs typeface="Arial"/>
                </a:rPr>
                <a:t>Research project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1D56FC8-6E33-1949-3334-3796A7F9C299}"/>
                </a:ext>
              </a:extLst>
            </p:cNvPr>
            <p:cNvSpPr txBox="1"/>
            <p:nvPr/>
          </p:nvSpPr>
          <p:spPr>
            <a:xfrm>
              <a:off x="1031630" y="1459522"/>
              <a:ext cx="105507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Year 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E4EF84-0B6D-C306-B121-D11720EF15BD}"/>
                </a:ext>
              </a:extLst>
            </p:cNvPr>
            <p:cNvSpPr txBox="1"/>
            <p:nvPr/>
          </p:nvSpPr>
          <p:spPr>
            <a:xfrm>
              <a:off x="2074983" y="1459521"/>
              <a:ext cx="105507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Year 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159898-58C2-1BF7-0766-ED4C788581FE}"/>
                </a:ext>
              </a:extLst>
            </p:cNvPr>
            <p:cNvSpPr txBox="1"/>
            <p:nvPr/>
          </p:nvSpPr>
          <p:spPr>
            <a:xfrm>
              <a:off x="3130059" y="1459520"/>
              <a:ext cx="105507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Year 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3B3030-2DB5-6926-B596-D9E2502522C6}"/>
                </a:ext>
              </a:extLst>
            </p:cNvPr>
            <p:cNvSpPr txBox="1"/>
            <p:nvPr/>
          </p:nvSpPr>
          <p:spPr>
            <a:xfrm>
              <a:off x="4196858" y="1459519"/>
              <a:ext cx="105507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Year 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0FC37B-4471-7FA4-C4DF-43C8C856B76E}"/>
                </a:ext>
              </a:extLst>
            </p:cNvPr>
            <p:cNvSpPr txBox="1"/>
            <p:nvPr/>
          </p:nvSpPr>
          <p:spPr>
            <a:xfrm>
              <a:off x="1031627" y="1776043"/>
              <a:ext cx="1043354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Sem 1: Core  (</a:t>
              </a:r>
              <a:r>
                <a:rPr lang="en-US" sz="1200" b="1" dirty="0" err="1">
                  <a:latin typeface="Arial"/>
                  <a:cs typeface="Arial"/>
                </a:rPr>
                <a:t>UoG</a:t>
              </a:r>
              <a:r>
                <a:rPr lang="en-US" sz="1200" b="1" dirty="0">
                  <a:latin typeface="Arial"/>
                  <a:cs typeface="Arial"/>
                </a:rPr>
                <a:t>)60 credits</a:t>
              </a:r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81A809-AD34-03B0-AA73-3DADD4853A83}"/>
                </a:ext>
              </a:extLst>
            </p:cNvPr>
            <p:cNvSpPr txBox="1"/>
            <p:nvPr/>
          </p:nvSpPr>
          <p:spPr>
            <a:xfrm>
              <a:off x="1031626" y="2432534"/>
              <a:ext cx="1043354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Sem 2: Elect. 30  credits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5F4CB2-2C87-2904-52B2-6F71790ACD97}"/>
                </a:ext>
              </a:extLst>
            </p:cNvPr>
            <p:cNvSpPr txBox="1"/>
            <p:nvPr/>
          </p:nvSpPr>
          <p:spPr>
            <a:xfrm>
              <a:off x="2074980" y="2233242"/>
              <a:ext cx="1055077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Elect. 30 credits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B2A74A-FD27-BDD6-E853-261F483D9094}"/>
                </a:ext>
              </a:extLst>
            </p:cNvPr>
            <p:cNvSpPr txBox="1"/>
            <p:nvPr/>
          </p:nvSpPr>
          <p:spPr>
            <a:xfrm>
              <a:off x="3130056" y="1776041"/>
              <a:ext cx="1055077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Grand Challenge 15  credits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6CE738-D71F-6B6E-3DE8-C7950E6EDC77}"/>
                </a:ext>
              </a:extLst>
            </p:cNvPr>
            <p:cNvSpPr txBox="1"/>
            <p:nvPr/>
          </p:nvSpPr>
          <p:spPr>
            <a:xfrm>
              <a:off x="4185132" y="1776040"/>
              <a:ext cx="1066800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Elect. 15 credits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A76C0A-D902-77AE-DA5B-77E7039DA4CD}"/>
                </a:ext>
              </a:extLst>
            </p:cNvPr>
            <p:cNvSpPr txBox="1"/>
            <p:nvPr/>
          </p:nvSpPr>
          <p:spPr>
            <a:xfrm>
              <a:off x="2074979" y="1776041"/>
              <a:ext cx="1055077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PD 30 credits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958F8BC-E11B-5DAE-4685-A48EC76C7162}"/>
                </a:ext>
              </a:extLst>
            </p:cNvPr>
            <p:cNvSpPr/>
            <p:nvPr/>
          </p:nvSpPr>
          <p:spPr>
            <a:xfrm>
              <a:off x="1028227" y="3361491"/>
              <a:ext cx="4219838" cy="4482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B13A9F4E-DC73-F3A6-C50C-F662C036184E}"/>
                </a:ext>
              </a:extLst>
            </p:cNvPr>
            <p:cNvSpPr/>
            <p:nvPr/>
          </p:nvSpPr>
          <p:spPr>
            <a:xfrm>
              <a:off x="1922384" y="3407392"/>
              <a:ext cx="317094" cy="322209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29C73A-2B06-A44E-EEAC-5BD8F0821DD8}"/>
                </a:ext>
              </a:extLst>
            </p:cNvPr>
            <p:cNvSpPr txBox="1"/>
            <p:nvPr/>
          </p:nvSpPr>
          <p:spPr>
            <a:xfrm>
              <a:off x="1326851" y="3369881"/>
              <a:ext cx="1184031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200">
                  <a:latin typeface="Arial"/>
                  <a:ea typeface="Calibri"/>
                  <a:cs typeface="Arial"/>
                </a:rPr>
                <a:t>Summer school</a:t>
              </a:r>
              <a:endParaRPr lang="en-GB" sz="1200">
                <a:latin typeface="Arial"/>
                <a:cs typeface="Arial"/>
              </a:endParaRPr>
            </a:p>
          </p:txBody>
        </p:sp>
        <p:sp>
          <p:nvSpPr>
            <p:cNvPr id="42" name="Rectangle: Top Corners Snipped 41">
              <a:extLst>
                <a:ext uri="{FF2B5EF4-FFF2-40B4-BE49-F238E27FC236}">
                  <a16:creationId xmlns:a16="http://schemas.microsoft.com/office/drawing/2014/main" id="{E490957B-28F6-47ED-DBFB-3BB0B309CC4A}"/>
                </a:ext>
              </a:extLst>
            </p:cNvPr>
            <p:cNvSpPr/>
            <p:nvPr/>
          </p:nvSpPr>
          <p:spPr>
            <a:xfrm>
              <a:off x="3022442" y="3406891"/>
              <a:ext cx="295850" cy="337626"/>
            </a:xfrm>
            <a:prstGeom prst="snip2Same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6112A3-2B90-D73B-6D1F-5AFBD8A889AB}"/>
                </a:ext>
              </a:extLst>
            </p:cNvPr>
            <p:cNvSpPr txBox="1"/>
            <p:nvPr/>
          </p:nvSpPr>
          <p:spPr>
            <a:xfrm>
              <a:off x="1948172" y="3369880"/>
              <a:ext cx="1031875" cy="17125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GB" sz="1200" dirty="0">
                  <a:latin typeface="Arial"/>
                  <a:ea typeface="Calibri"/>
                  <a:cs typeface="Arial"/>
                </a:rPr>
                <a:t>Mini-conference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44" name="Rectangle: Top Corners Snipped 43">
              <a:extLst>
                <a:ext uri="{FF2B5EF4-FFF2-40B4-BE49-F238E27FC236}">
                  <a16:creationId xmlns:a16="http://schemas.microsoft.com/office/drawing/2014/main" id="{C2AC1C4A-F1B9-DEAA-9C3B-5E3DB2116577}"/>
                </a:ext>
              </a:extLst>
            </p:cNvPr>
            <p:cNvSpPr/>
            <p:nvPr/>
          </p:nvSpPr>
          <p:spPr>
            <a:xfrm>
              <a:off x="4007180" y="3418613"/>
              <a:ext cx="284127" cy="314180"/>
            </a:xfrm>
            <a:prstGeom prst="snip2Same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7D9C52F-3DF3-A413-5418-AA603CAA2FA3}"/>
                </a:ext>
              </a:extLst>
            </p:cNvPr>
            <p:cNvSpPr txBox="1"/>
            <p:nvPr/>
          </p:nvSpPr>
          <p:spPr>
            <a:xfrm>
              <a:off x="3678035" y="3391578"/>
              <a:ext cx="2157043" cy="28542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200" dirty="0">
                  <a:latin typeface="Arial"/>
                  <a:ea typeface="Calibri"/>
                  <a:cs typeface="Arial"/>
                </a:rPr>
                <a:t>Grand                challenge</a:t>
              </a:r>
              <a:endParaRPr lang="en-US" dirty="0"/>
            </a:p>
            <a:p>
              <a:r>
                <a:rPr lang="en-GB" sz="1200" dirty="0">
                  <a:latin typeface="Arial"/>
                  <a:ea typeface="Calibri"/>
                  <a:cs typeface="Arial"/>
                </a:rPr>
                <a:t>                          presentations</a:t>
              </a:r>
              <a:endParaRPr lang="en-GB" dirty="0"/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6C770183-096F-8790-8A65-68473B4571AD}"/>
                </a:ext>
              </a:extLst>
            </p:cNvPr>
            <p:cNvSpPr/>
            <p:nvPr/>
          </p:nvSpPr>
          <p:spPr>
            <a:xfrm>
              <a:off x="1021486" y="990968"/>
              <a:ext cx="4225700" cy="484631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1AB1AEF-1519-F10E-39E6-0A35976214F1}"/>
                </a:ext>
              </a:extLst>
            </p:cNvPr>
            <p:cNvSpPr txBox="1"/>
            <p:nvPr/>
          </p:nvSpPr>
          <p:spPr>
            <a:xfrm>
              <a:off x="4714817" y="1107325"/>
              <a:ext cx="586154" cy="2283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b="1" dirty="0">
                  <a:latin typeface="Arial"/>
                  <a:ea typeface="Calibri"/>
                  <a:cs typeface="Arial"/>
                </a:rPr>
                <a:t>PhD</a:t>
              </a:r>
              <a:endParaRPr lang="en-US" b="1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B5EAF6-BD81-2784-2072-1424D5D68657}"/>
                </a:ext>
              </a:extLst>
            </p:cNvPr>
            <p:cNvSpPr txBox="1"/>
            <p:nvPr/>
          </p:nvSpPr>
          <p:spPr>
            <a:xfrm>
              <a:off x="1033770" y="1107324"/>
              <a:ext cx="3681046" cy="2283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latin typeface="Arial"/>
                  <a:ea typeface="Calibri"/>
                  <a:cs typeface="Arial"/>
                </a:rPr>
                <a:t>Solid background  + specialism + leadership skills: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64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08DB1-BFBE-E9F2-CBFF-50A640BC6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4A25C0-2407-A0DC-8DD5-33CFDA015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06" y="-856227"/>
            <a:ext cx="12862342" cy="7714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487CC2-A751-E5BA-B9A9-0A3A7158BA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AA95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43447-B535-A78B-9906-FF5BD7773343}"/>
              </a:ext>
            </a:extLst>
          </p:cNvPr>
          <p:cNvSpPr txBox="1"/>
          <p:nvPr/>
        </p:nvSpPr>
        <p:spPr>
          <a:xfrm>
            <a:off x="390270" y="3119636"/>
            <a:ext cx="108111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Large Tandem Accelerator Mass Spectrometer Modelling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Understanding the Redox Chemistry of Aged MOX Pellets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SMARTT-WATER: Sensing, Mapping and Real-Time Trending of Waterborne Contaminants in Nuclear Environments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Pushing the Frontiers of Ultra-Trace Plutonium Isotope Measurements in Environmental Samples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Next-Generation Mass Spectrometry for Nuclear Isotope Measurement Across the Nuclear Fuel Cycle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E1EB3-E434-5F06-83A2-2183F3A9A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54"/>
            <a:ext cx="2686050" cy="22067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88721B-1116-1C7B-CED5-1004ED2E5F4A}"/>
              </a:ext>
            </a:extLst>
          </p:cNvPr>
          <p:cNvSpPr txBox="1"/>
          <p:nvPr/>
        </p:nvSpPr>
        <p:spPr>
          <a:xfrm>
            <a:off x="390270" y="2377495"/>
            <a:ext cx="535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245964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F6DC5-0057-6E56-E112-2D3B1B834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28FC59-23C4-8898-0A29-1E6DA84EB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06" y="-856227"/>
            <a:ext cx="12862342" cy="7714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BBCCCA-7F6F-17A7-C0FC-DDB5E4006E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AA95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7FD518-2AA1-4F65-1431-F4BCFAB2A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54"/>
            <a:ext cx="2686050" cy="22067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B9837E-9845-9B47-DE0D-45F83BC98AE4}"/>
              </a:ext>
            </a:extLst>
          </p:cNvPr>
          <p:cNvGrpSpPr/>
          <p:nvPr/>
        </p:nvGrpSpPr>
        <p:grpSpPr>
          <a:xfrm>
            <a:off x="3300027" y="2055397"/>
            <a:ext cx="7167847" cy="3499804"/>
            <a:chOff x="797050" y="1884916"/>
            <a:chExt cx="7167847" cy="34998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BC3D66-DEAD-3364-1199-23C9C02E6189}"/>
                </a:ext>
              </a:extLst>
            </p:cNvPr>
            <p:cNvSpPr/>
            <p:nvPr/>
          </p:nvSpPr>
          <p:spPr>
            <a:xfrm>
              <a:off x="1269224" y="2269055"/>
              <a:ext cx="4452357" cy="131071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>
                  <a:solidFill>
                    <a:srgbClr val="000000"/>
                  </a:solidFill>
                </a:rPr>
                <a:t>Executive Team (ET)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CD537B-3CCC-DE9A-A231-B0F13AB7714C}"/>
                </a:ext>
              </a:extLst>
            </p:cNvPr>
            <p:cNvSpPr/>
            <p:nvPr/>
          </p:nvSpPr>
          <p:spPr>
            <a:xfrm>
              <a:off x="1962145" y="2536752"/>
              <a:ext cx="1487277" cy="5299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Farnaby</a:t>
              </a:r>
            </a:p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PI &amp; Co-Director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CFE818-89A6-33B6-F00E-6134AD376B8B}"/>
                </a:ext>
              </a:extLst>
            </p:cNvPr>
            <p:cNvSpPr/>
            <p:nvPr/>
          </p:nvSpPr>
          <p:spPr>
            <a:xfrm>
              <a:off x="1471929" y="3031312"/>
              <a:ext cx="1487278" cy="5299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>
                  <a:solidFill>
                    <a:srgbClr val="000000"/>
                  </a:solidFill>
                </a:rPr>
                <a:t>Ireland </a:t>
              </a:r>
            </a:p>
            <a:p>
              <a:pPr algn="ctr"/>
              <a:r>
                <a:rPr lang="en-GB" sz="1400">
                  <a:solidFill>
                    <a:srgbClr val="000000"/>
                  </a:solidFill>
                </a:rPr>
                <a:t>Deputy Director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5020D0-7BE2-D016-BA6E-832D116DEA49}"/>
                </a:ext>
              </a:extLst>
            </p:cNvPr>
            <p:cNvSpPr/>
            <p:nvPr/>
          </p:nvSpPr>
          <p:spPr>
            <a:xfrm>
              <a:off x="3608951" y="2536752"/>
              <a:ext cx="1487277" cy="534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Mount</a:t>
              </a:r>
            </a:p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Co- Director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833FC8-BED8-6F3E-CDAA-EAF9EF1B70A4}"/>
                </a:ext>
              </a:extLst>
            </p:cNvPr>
            <p:cNvSpPr/>
            <p:nvPr/>
          </p:nvSpPr>
          <p:spPr>
            <a:xfrm>
              <a:off x="5725743" y="2271313"/>
              <a:ext cx="2239154" cy="31134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dirty="0">
                  <a:solidFill>
                    <a:srgbClr val="000000"/>
                  </a:solidFill>
                </a:rPr>
                <a:t>Professional Services</a:t>
              </a:r>
            </a:p>
            <a:p>
              <a:pPr algn="ctr"/>
              <a:r>
                <a:rPr lang="en-GB" b="1" dirty="0">
                  <a:solidFill>
                    <a:srgbClr val="000000"/>
                  </a:solidFill>
                </a:rPr>
                <a:t>Group (PSG)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A39101-1672-5128-8CC9-D8014C8691F9}"/>
                </a:ext>
              </a:extLst>
            </p:cNvPr>
            <p:cNvSpPr/>
            <p:nvPr/>
          </p:nvSpPr>
          <p:spPr>
            <a:xfrm>
              <a:off x="5752036" y="3210805"/>
              <a:ext cx="2079428" cy="1366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Coordinators Administrators</a:t>
              </a:r>
            </a:p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Events Coordinators (EC)</a:t>
              </a:r>
            </a:p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Industry Engagement Manager (IEM)</a:t>
              </a:r>
            </a:p>
            <a:p>
              <a:pPr algn="ctr"/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C0963E-41C5-D607-273F-D581F58A6758}"/>
                </a:ext>
              </a:extLst>
            </p:cNvPr>
            <p:cNvSpPr/>
            <p:nvPr/>
          </p:nvSpPr>
          <p:spPr>
            <a:xfrm>
              <a:off x="4099165" y="3031312"/>
              <a:ext cx="1487278" cy="5299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Mansell </a:t>
              </a:r>
            </a:p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Deputy Director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2A739D-F3A9-176C-C078-04CDAA726F89}"/>
                </a:ext>
              </a:extLst>
            </p:cNvPr>
            <p:cNvSpPr/>
            <p:nvPr/>
          </p:nvSpPr>
          <p:spPr>
            <a:xfrm>
              <a:off x="2763256" y="3031312"/>
              <a:ext cx="1487278" cy="5299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Mark</a:t>
              </a:r>
            </a:p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Deputy Director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768657E-E8DF-3F54-462C-8B68F1DC7A46}"/>
                </a:ext>
              </a:extLst>
            </p:cNvPr>
            <p:cNvSpPr/>
            <p:nvPr/>
          </p:nvSpPr>
          <p:spPr>
            <a:xfrm>
              <a:off x="1277960" y="1884916"/>
              <a:ext cx="6686937" cy="38639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>
                  <a:solidFill>
                    <a:srgbClr val="000000"/>
                  </a:solidFill>
                </a:rPr>
                <a:t>University Governance Group (UGG)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764CB9-199F-7757-6486-9EA66C0ABE45}"/>
                </a:ext>
              </a:extLst>
            </p:cNvPr>
            <p:cNvSpPr/>
            <p:nvPr/>
          </p:nvSpPr>
          <p:spPr>
            <a:xfrm>
              <a:off x="1277230" y="3873226"/>
              <a:ext cx="1502509" cy="656528"/>
            </a:xfrm>
            <a:prstGeom prst="rect">
              <a:avLst/>
            </a:prstGeom>
            <a:solidFill>
              <a:srgbClr val="D3E7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Stakeholder Engagement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EA886CD-C89B-D728-80EA-4A70BF35DD26}"/>
                </a:ext>
              </a:extLst>
            </p:cNvPr>
            <p:cNvSpPr/>
            <p:nvPr/>
          </p:nvSpPr>
          <p:spPr>
            <a:xfrm>
              <a:off x="797050" y="1884916"/>
              <a:ext cx="480909" cy="34975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GB" b="1">
                  <a:solidFill>
                    <a:srgbClr val="000000"/>
                  </a:solidFill>
                </a:rPr>
                <a:t>Industry  Advisory Group (IAG)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CF084B-0F1A-7758-1FD2-6EA396543BC1}"/>
                </a:ext>
              </a:extLst>
            </p:cNvPr>
            <p:cNvSpPr/>
            <p:nvPr/>
          </p:nvSpPr>
          <p:spPr>
            <a:xfrm>
              <a:off x="1277960" y="4523264"/>
              <a:ext cx="2239154" cy="535638"/>
            </a:xfrm>
            <a:prstGeom prst="rect">
              <a:avLst/>
            </a:prstGeom>
            <a:solidFill>
              <a:srgbClr val="EDF5E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dirty="0">
                  <a:solidFill>
                    <a:srgbClr val="000000"/>
                  </a:solidFill>
                </a:rPr>
                <a:t>SCANS Supervisors Community (SSC)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4342870-A527-21D7-05BE-C19334E0617A}"/>
                </a:ext>
              </a:extLst>
            </p:cNvPr>
            <p:cNvSpPr/>
            <p:nvPr/>
          </p:nvSpPr>
          <p:spPr>
            <a:xfrm>
              <a:off x="3483466" y="4523264"/>
              <a:ext cx="2239154" cy="535638"/>
            </a:xfrm>
            <a:prstGeom prst="rect">
              <a:avLst/>
            </a:prstGeom>
            <a:solidFill>
              <a:srgbClr val="EDF5E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dirty="0">
                  <a:solidFill>
                    <a:srgbClr val="000000"/>
                  </a:solidFill>
                </a:rPr>
                <a:t>Student Cohorts 1,2,3,4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1D005E-2B29-1D35-3F69-A6D838186033}"/>
                </a:ext>
              </a:extLst>
            </p:cNvPr>
            <p:cNvSpPr/>
            <p:nvPr/>
          </p:nvSpPr>
          <p:spPr>
            <a:xfrm>
              <a:off x="1280064" y="5059148"/>
              <a:ext cx="4447785" cy="325572"/>
            </a:xfrm>
            <a:prstGeom prst="rect">
              <a:avLst/>
            </a:prstGeom>
            <a:solidFill>
              <a:srgbClr val="E1E2E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rgbClr val="000000"/>
                  </a:solidFill>
                </a:rPr>
                <a:t>Links to other DFA / CDTs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394B20-B6E1-5A82-A90D-00FA428BB698}"/>
                </a:ext>
              </a:extLst>
            </p:cNvPr>
            <p:cNvSpPr/>
            <p:nvPr/>
          </p:nvSpPr>
          <p:spPr>
            <a:xfrm>
              <a:off x="1277104" y="3573129"/>
              <a:ext cx="4447784" cy="300097"/>
            </a:xfrm>
            <a:prstGeom prst="rect">
              <a:avLst/>
            </a:prstGeom>
            <a:solidFill>
              <a:srgbClr val="D3E7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rgbClr val="000000"/>
                  </a:solidFill>
                </a:rPr>
                <a:t>Sub-Committees (SC)</a:t>
              </a:r>
            </a:p>
            <a:p>
              <a:pPr algn="ctr"/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EAC581-4E89-5EF3-71FF-7A6E40B7C6AF}"/>
                </a:ext>
              </a:extLst>
            </p:cNvPr>
            <p:cNvSpPr/>
            <p:nvPr/>
          </p:nvSpPr>
          <p:spPr>
            <a:xfrm>
              <a:off x="4244767" y="3873226"/>
              <a:ext cx="1478871" cy="656528"/>
            </a:xfrm>
            <a:prstGeom prst="rect">
              <a:avLst/>
            </a:prstGeom>
            <a:solidFill>
              <a:srgbClr val="D3E7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Skills Training &amp; Researcher Development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5E1D01-5DBF-6B14-8EAB-4D4B7E51BA76}"/>
                </a:ext>
              </a:extLst>
            </p:cNvPr>
            <p:cNvSpPr/>
            <p:nvPr/>
          </p:nvSpPr>
          <p:spPr>
            <a:xfrm>
              <a:off x="2781845" y="3873226"/>
              <a:ext cx="1462922" cy="656528"/>
            </a:xfrm>
            <a:prstGeom prst="rect">
              <a:avLst/>
            </a:prstGeom>
            <a:solidFill>
              <a:srgbClr val="D3E7C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</a:rPr>
                <a:t> Recruitment &amp; Careers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00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C8DFB-9AF1-877C-665B-1B57317AD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7901A7-057C-E821-E195-2D0A9161A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06" y="-856227"/>
            <a:ext cx="12862342" cy="7714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6C6089-B96E-A565-7DEE-F559904CB5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AA95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EE5B2-4E6F-D4ED-0217-448CF47C6597}"/>
              </a:ext>
            </a:extLst>
          </p:cNvPr>
          <p:cNvSpPr txBox="1"/>
          <p:nvPr/>
        </p:nvSpPr>
        <p:spPr>
          <a:xfrm>
            <a:off x="390270" y="3119636"/>
            <a:ext cx="10811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scans@glasgow.ac.uk</a:t>
            </a:r>
            <a:endParaRPr lang="en-GB" sz="30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LinkedIn - /scans-doctoral-focal-award/</a:t>
            </a:r>
          </a:p>
          <a:p>
            <a:endParaRPr lang="en-GB" sz="30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CC0387-D70D-BC46-E31A-27D10D0C1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554"/>
            <a:ext cx="2686050" cy="22067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8D7A6-80E3-DEFD-F373-7B8E8E69DCDC}"/>
              </a:ext>
            </a:extLst>
          </p:cNvPr>
          <p:cNvSpPr txBox="1"/>
          <p:nvPr/>
        </p:nvSpPr>
        <p:spPr>
          <a:xfrm>
            <a:off x="390270" y="2377495"/>
            <a:ext cx="535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6C6B3-81FB-80E1-24D5-630C489A6B61}"/>
              </a:ext>
            </a:extLst>
          </p:cNvPr>
          <p:cNvSpPr txBox="1"/>
          <p:nvPr/>
        </p:nvSpPr>
        <p:spPr>
          <a:xfrm>
            <a:off x="436435" y="4508108"/>
            <a:ext cx="535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Website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2077E-9738-2C7F-E14A-A16BF85247F9}"/>
              </a:ext>
            </a:extLst>
          </p:cNvPr>
          <p:cNvSpPr txBox="1"/>
          <p:nvPr/>
        </p:nvSpPr>
        <p:spPr>
          <a:xfrm>
            <a:off x="390270" y="5221389"/>
            <a:ext cx="10811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www.scans-dfa.org.uk</a:t>
            </a:r>
          </a:p>
          <a:p>
            <a:endParaRPr lang="en-GB" sz="30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487</Words>
  <Application>Microsoft Office PowerPoint</Application>
  <PresentationFormat>Widescreen</PresentationFormat>
  <Paragraphs>105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 Ireland</cp:lastModifiedBy>
  <cp:revision>1</cp:revision>
  <dcterms:created xsi:type="dcterms:W3CDTF">2013-07-15T20:26:40Z</dcterms:created>
  <dcterms:modified xsi:type="dcterms:W3CDTF">2026-07-06T16:59:17Z</dcterms:modified>
</cp:coreProperties>
</file>