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715" r:id="rId5"/>
    <p:sldMasterId id="2147483700" r:id="rId6"/>
  </p:sldMasterIdLst>
  <p:notesMasterIdLst>
    <p:notesMasterId r:id="rId21"/>
  </p:notesMasterIdLst>
  <p:handoutMasterIdLst>
    <p:handoutMasterId r:id="rId22"/>
  </p:handoutMasterIdLst>
  <p:sldIdLst>
    <p:sldId id="257" r:id="rId7"/>
    <p:sldId id="265" r:id="rId8"/>
    <p:sldId id="289" r:id="rId9"/>
    <p:sldId id="299" r:id="rId10"/>
    <p:sldId id="300" r:id="rId11"/>
    <p:sldId id="301" r:id="rId12"/>
    <p:sldId id="283" r:id="rId13"/>
    <p:sldId id="261" r:id="rId14"/>
    <p:sldId id="296" r:id="rId15"/>
    <p:sldId id="295" r:id="rId16"/>
    <p:sldId id="297" r:id="rId17"/>
    <p:sldId id="294" r:id="rId18"/>
    <p:sldId id="276"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663" userDrawn="1">
          <p15:clr>
            <a:srgbClr val="A4A3A4"/>
          </p15:clr>
        </p15:guide>
        <p15:guide id="7" orient="horz" pos="3634" userDrawn="1">
          <p15:clr>
            <a:srgbClr val="A4A3A4"/>
          </p15:clr>
        </p15:guide>
        <p15:guide id="8" pos="6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1FF5A-EB01-81CB-A4A9-2A8C1C728653}" name="Philip Millard" initials="PM" userId="S::philip@rathernicedesign.onmicrosoft.com::02e4e643-84c9-4f55-b388-32b0251670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1F2F3"/>
    <a:srgbClr val="0563C1"/>
    <a:srgbClr val="1E5DF8"/>
    <a:srgbClr val="003088"/>
    <a:srgbClr val="F08900"/>
    <a:srgbClr val="FF6900"/>
    <a:srgbClr val="626262"/>
    <a:srgbClr val="FFFFFF"/>
    <a:srgbClr val="00BE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348818-7919-4C85-8590-67FFDE5E4539}" v="46" dt="2026-02-26T10:00:06.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76156" autoAdjust="0"/>
  </p:normalViewPr>
  <p:slideViewPr>
    <p:cSldViewPr snapToGrid="0" snapToObjects="1">
      <p:cViewPr varScale="1">
        <p:scale>
          <a:sx n="74" d="100"/>
          <a:sy n="74" d="100"/>
        </p:scale>
        <p:origin x="496" y="56"/>
      </p:cViewPr>
      <p:guideLst>
        <p:guide orient="horz" pos="232"/>
        <p:guide pos="234"/>
        <p:guide orient="horz" pos="3974"/>
        <p:guide pos="7355"/>
        <p:guide pos="3840"/>
        <p:guide orient="horz" pos="663"/>
        <p:guide orient="horz" pos="3634"/>
        <p:guide pos="68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 Zhen (STFC,RAL,TECH)" userId="81048714-dd5b-47ed-8d5e-a57bd56d6c4a" providerId="ADAL" clId="{FB0FBD95-96C8-414C-A397-11B16819F438}"/>
    <pc:docChg chg="undo redo custSel addSld delSld modSld sldOrd">
      <pc:chgData name="Ng, Zhen (STFC,RAL,TECH)" userId="81048714-dd5b-47ed-8d5e-a57bd56d6c4a" providerId="ADAL" clId="{FB0FBD95-96C8-414C-A397-11B16819F438}" dt="2026-02-26T09:56:23.317" v="3764" actId="208"/>
      <pc:docMkLst>
        <pc:docMk/>
      </pc:docMkLst>
      <pc:sldChg chg="del">
        <pc:chgData name="Ng, Zhen (STFC,RAL,TECH)" userId="81048714-dd5b-47ed-8d5e-a57bd56d6c4a" providerId="ADAL" clId="{FB0FBD95-96C8-414C-A397-11B16819F438}" dt="2026-02-26T09:22:02.098" v="3504" actId="47"/>
        <pc:sldMkLst>
          <pc:docMk/>
          <pc:sldMk cId="2185692126" sldId="258"/>
        </pc:sldMkLst>
      </pc:sldChg>
      <pc:sldChg chg="delSp modSp del mod">
        <pc:chgData name="Ng, Zhen (STFC,RAL,TECH)" userId="81048714-dd5b-47ed-8d5e-a57bd56d6c4a" providerId="ADAL" clId="{FB0FBD95-96C8-414C-A397-11B16819F438}" dt="2026-02-26T09:33:46.837" v="3668" actId="47"/>
        <pc:sldMkLst>
          <pc:docMk/>
          <pc:sldMk cId="3188145418" sldId="260"/>
        </pc:sldMkLst>
        <pc:spChg chg="del mod">
          <ac:chgData name="Ng, Zhen (STFC,RAL,TECH)" userId="81048714-dd5b-47ed-8d5e-a57bd56d6c4a" providerId="ADAL" clId="{FB0FBD95-96C8-414C-A397-11B16819F438}" dt="2026-02-26T08:53:51.692" v="2957"/>
          <ac:spMkLst>
            <pc:docMk/>
            <pc:sldMk cId="3188145418" sldId="260"/>
            <ac:spMk id="8" creationId="{A1A39C34-E01A-FD49-8603-2E8AE6BB5606}"/>
          </ac:spMkLst>
        </pc:spChg>
      </pc:sldChg>
      <pc:sldChg chg="addSp delSp modSp mod ord">
        <pc:chgData name="Ng, Zhen (STFC,RAL,TECH)" userId="81048714-dd5b-47ed-8d5e-a57bd56d6c4a" providerId="ADAL" clId="{FB0FBD95-96C8-414C-A397-11B16819F438}" dt="2026-02-26T08:25:03.927" v="2322" actId="20577"/>
        <pc:sldMkLst>
          <pc:docMk/>
          <pc:sldMk cId="3696231864" sldId="261"/>
        </pc:sldMkLst>
        <pc:spChg chg="mod">
          <ac:chgData name="Ng, Zhen (STFC,RAL,TECH)" userId="81048714-dd5b-47ed-8d5e-a57bd56d6c4a" providerId="ADAL" clId="{FB0FBD95-96C8-414C-A397-11B16819F438}" dt="2026-02-26T06:34:38.112" v="2183" actId="1076"/>
          <ac:spMkLst>
            <pc:docMk/>
            <pc:sldMk cId="3696231864" sldId="261"/>
            <ac:spMk id="10" creationId="{885AD63E-1508-2A41-82D6-46FCCB8976E8}"/>
          </ac:spMkLst>
        </pc:spChg>
        <pc:spChg chg="mod">
          <ac:chgData name="Ng, Zhen (STFC,RAL,TECH)" userId="81048714-dd5b-47ed-8d5e-a57bd56d6c4a" providerId="ADAL" clId="{FB0FBD95-96C8-414C-A397-11B16819F438}" dt="2026-02-26T08:25:03.927" v="2322" actId="20577"/>
          <ac:spMkLst>
            <pc:docMk/>
            <pc:sldMk cId="3696231864" sldId="261"/>
            <ac:spMk id="11" creationId="{F22C31F9-0F9E-5249-8A1A-2D1AD775664D}"/>
          </ac:spMkLst>
        </pc:spChg>
        <pc:graphicFrameChg chg="del">
          <ac:chgData name="Ng, Zhen (STFC,RAL,TECH)" userId="81048714-dd5b-47ed-8d5e-a57bd56d6c4a" providerId="ADAL" clId="{FB0FBD95-96C8-414C-A397-11B16819F438}" dt="2026-02-26T06:17:57.266" v="1769" actId="478"/>
          <ac:graphicFrameMkLst>
            <pc:docMk/>
            <pc:sldMk cId="3696231864" sldId="261"/>
            <ac:graphicFrameMk id="6" creationId="{41C519DD-5B5F-174B-B1E1-A4482578530F}"/>
          </ac:graphicFrameMkLst>
        </pc:graphicFrameChg>
        <pc:picChg chg="add mod">
          <ac:chgData name="Ng, Zhen (STFC,RAL,TECH)" userId="81048714-dd5b-47ed-8d5e-a57bd56d6c4a" providerId="ADAL" clId="{FB0FBD95-96C8-414C-A397-11B16819F438}" dt="2026-02-26T06:17:59.277" v="1770"/>
          <ac:picMkLst>
            <pc:docMk/>
            <pc:sldMk cId="3696231864" sldId="261"/>
            <ac:picMk id="2" creationId="{BE1FD6AE-9B6A-C5AB-3BA6-75C4AFA956FC}"/>
          </ac:picMkLst>
        </pc:picChg>
        <pc:picChg chg="add del mod modCrop">
          <ac:chgData name="Ng, Zhen (STFC,RAL,TECH)" userId="81048714-dd5b-47ed-8d5e-a57bd56d6c4a" providerId="ADAL" clId="{FB0FBD95-96C8-414C-A397-11B16819F438}" dt="2026-02-26T06:29:06.996" v="2008" actId="478"/>
          <ac:picMkLst>
            <pc:docMk/>
            <pc:sldMk cId="3696231864" sldId="261"/>
            <ac:picMk id="4" creationId="{3F42D625-3F88-8A10-F9B7-BE4D26C16220}"/>
          </ac:picMkLst>
        </pc:picChg>
        <pc:picChg chg="add del mod modCrop">
          <ac:chgData name="Ng, Zhen (STFC,RAL,TECH)" userId="81048714-dd5b-47ed-8d5e-a57bd56d6c4a" providerId="ADAL" clId="{FB0FBD95-96C8-414C-A397-11B16819F438}" dt="2026-02-26T06:34:12" v="2179" actId="478"/>
          <ac:picMkLst>
            <pc:docMk/>
            <pc:sldMk cId="3696231864" sldId="261"/>
            <ac:picMk id="7" creationId="{60A0CD77-9E9C-8B39-1E39-4E6ED9ECB715}"/>
          </ac:picMkLst>
        </pc:picChg>
        <pc:picChg chg="add mod">
          <ac:chgData name="Ng, Zhen (STFC,RAL,TECH)" userId="81048714-dd5b-47ed-8d5e-a57bd56d6c4a" providerId="ADAL" clId="{FB0FBD95-96C8-414C-A397-11B16819F438}" dt="2026-02-26T06:36:26.724" v="2310" actId="1076"/>
          <ac:picMkLst>
            <pc:docMk/>
            <pc:sldMk cId="3696231864" sldId="261"/>
            <ac:picMk id="9" creationId="{6D5B3C06-FAD0-F3F0-0738-D78C3315540A}"/>
          </ac:picMkLst>
        </pc:picChg>
      </pc:sldChg>
      <pc:sldChg chg="del">
        <pc:chgData name="Ng, Zhen (STFC,RAL,TECH)" userId="81048714-dd5b-47ed-8d5e-a57bd56d6c4a" providerId="ADAL" clId="{FB0FBD95-96C8-414C-A397-11B16819F438}" dt="2026-02-26T08:27:43.138" v="2324" actId="47"/>
        <pc:sldMkLst>
          <pc:docMk/>
          <pc:sldMk cId="2099754490" sldId="262"/>
        </pc:sldMkLst>
      </pc:sldChg>
      <pc:sldChg chg="del">
        <pc:chgData name="Ng, Zhen (STFC,RAL,TECH)" userId="81048714-dd5b-47ed-8d5e-a57bd56d6c4a" providerId="ADAL" clId="{FB0FBD95-96C8-414C-A397-11B16819F438}" dt="2026-02-26T06:02:32.235" v="1690" actId="47"/>
        <pc:sldMkLst>
          <pc:docMk/>
          <pc:sldMk cId="2485503620" sldId="264"/>
        </pc:sldMkLst>
      </pc:sldChg>
      <pc:sldChg chg="addSp modSp mod ord">
        <pc:chgData name="Ng, Zhen (STFC,RAL,TECH)" userId="81048714-dd5b-47ed-8d5e-a57bd56d6c4a" providerId="ADAL" clId="{FB0FBD95-96C8-414C-A397-11B16819F438}" dt="2026-02-26T09:56:23.317" v="3764" actId="208"/>
        <pc:sldMkLst>
          <pc:docMk/>
          <pc:sldMk cId="4228743660" sldId="265"/>
        </pc:sldMkLst>
        <pc:spChg chg="add mod">
          <ac:chgData name="Ng, Zhen (STFC,RAL,TECH)" userId="81048714-dd5b-47ed-8d5e-a57bd56d6c4a" providerId="ADAL" clId="{FB0FBD95-96C8-414C-A397-11B16819F438}" dt="2026-02-26T09:55:26.834" v="3754"/>
          <ac:spMkLst>
            <pc:docMk/>
            <pc:sldMk cId="4228743660" sldId="265"/>
            <ac:spMk id="3" creationId="{908B65C7-CA10-AEF2-847F-1787D2E3C806}"/>
          </ac:spMkLst>
        </pc:spChg>
        <pc:spChg chg="add mod">
          <ac:chgData name="Ng, Zhen (STFC,RAL,TECH)" userId="81048714-dd5b-47ed-8d5e-a57bd56d6c4a" providerId="ADAL" clId="{FB0FBD95-96C8-414C-A397-11B16819F438}" dt="2026-02-26T09:56:23.317" v="3764" actId="208"/>
          <ac:spMkLst>
            <pc:docMk/>
            <pc:sldMk cId="4228743660" sldId="265"/>
            <ac:spMk id="4" creationId="{832AFCF4-013B-A7A3-D943-F80C3CDCAECE}"/>
          </ac:spMkLst>
        </pc:spChg>
      </pc:sldChg>
      <pc:sldChg chg="addSp delSp modSp del mod">
        <pc:chgData name="Ng, Zhen (STFC,RAL,TECH)" userId="81048714-dd5b-47ed-8d5e-a57bd56d6c4a" providerId="ADAL" clId="{FB0FBD95-96C8-414C-A397-11B16819F438}" dt="2026-02-26T06:19:28.413" v="1785" actId="2696"/>
        <pc:sldMkLst>
          <pc:docMk/>
          <pc:sldMk cId="4097767934" sldId="267"/>
        </pc:sldMkLst>
        <pc:spChg chg="mod">
          <ac:chgData name="Ng, Zhen (STFC,RAL,TECH)" userId="81048714-dd5b-47ed-8d5e-a57bd56d6c4a" providerId="ADAL" clId="{FB0FBD95-96C8-414C-A397-11B16819F438}" dt="2026-02-26T06:04:47.984" v="1747" actId="404"/>
          <ac:spMkLst>
            <pc:docMk/>
            <pc:sldMk cId="4097767934" sldId="267"/>
            <ac:spMk id="9" creationId="{DE67786B-8CF6-7140-A9BE-F2F0A0F1F7F0}"/>
          </ac:spMkLst>
        </pc:spChg>
        <pc:picChg chg="add del mod">
          <ac:chgData name="Ng, Zhen (STFC,RAL,TECH)" userId="81048714-dd5b-47ed-8d5e-a57bd56d6c4a" providerId="ADAL" clId="{FB0FBD95-96C8-414C-A397-11B16819F438}" dt="2026-02-26T06:17:44.927" v="1768" actId="478"/>
          <ac:picMkLst>
            <pc:docMk/>
            <pc:sldMk cId="4097767934" sldId="267"/>
            <ac:picMk id="4" creationId="{1C3894EC-BB4E-5B9F-BDAD-B8E999BA7962}"/>
          </ac:picMkLst>
        </pc:picChg>
      </pc:sldChg>
      <pc:sldChg chg="modSp del mod">
        <pc:chgData name="Ng, Zhen (STFC,RAL,TECH)" userId="81048714-dd5b-47ed-8d5e-a57bd56d6c4a" providerId="ADAL" clId="{FB0FBD95-96C8-414C-A397-11B16819F438}" dt="2026-02-26T08:41:48.682" v="2947" actId="2696"/>
        <pc:sldMkLst>
          <pc:docMk/>
          <pc:sldMk cId="1243358367" sldId="270"/>
        </pc:sldMkLst>
        <pc:spChg chg="mod">
          <ac:chgData name="Ng, Zhen (STFC,RAL,TECH)" userId="81048714-dd5b-47ed-8d5e-a57bd56d6c4a" providerId="ADAL" clId="{FB0FBD95-96C8-414C-A397-11B16819F438}" dt="2026-02-26T06:04:58.651" v="1756" actId="20577"/>
          <ac:spMkLst>
            <pc:docMk/>
            <pc:sldMk cId="1243358367" sldId="270"/>
            <ac:spMk id="5" creationId="{A121BF9D-7312-D146-A098-1393906DE9CF}"/>
          </ac:spMkLst>
        </pc:spChg>
      </pc:sldChg>
      <pc:sldChg chg="del">
        <pc:chgData name="Ng, Zhen (STFC,RAL,TECH)" userId="81048714-dd5b-47ed-8d5e-a57bd56d6c4a" providerId="ADAL" clId="{FB0FBD95-96C8-414C-A397-11B16819F438}" dt="2026-02-26T09:33:49.244" v="3669" actId="47"/>
        <pc:sldMkLst>
          <pc:docMk/>
          <pc:sldMk cId="154713337" sldId="274"/>
        </pc:sldMkLst>
      </pc:sldChg>
      <pc:sldChg chg="addSp delSp modSp mod">
        <pc:chgData name="Ng, Zhen (STFC,RAL,TECH)" userId="81048714-dd5b-47ed-8d5e-a57bd56d6c4a" providerId="ADAL" clId="{FB0FBD95-96C8-414C-A397-11B16819F438}" dt="2026-02-26T09:49:36.705" v="3753" actId="1076"/>
        <pc:sldMkLst>
          <pc:docMk/>
          <pc:sldMk cId="736955545" sldId="276"/>
        </pc:sldMkLst>
        <pc:spChg chg="mod">
          <ac:chgData name="Ng, Zhen (STFC,RAL,TECH)" userId="81048714-dd5b-47ed-8d5e-a57bd56d6c4a" providerId="ADAL" clId="{FB0FBD95-96C8-414C-A397-11B16819F438}" dt="2026-02-26T06:21:55.443" v="1845" actId="20577"/>
          <ac:spMkLst>
            <pc:docMk/>
            <pc:sldMk cId="736955545" sldId="276"/>
            <ac:spMk id="5" creationId="{A121BF9D-7312-D146-A098-1393906DE9CF}"/>
          </ac:spMkLst>
        </pc:spChg>
        <pc:picChg chg="mod">
          <ac:chgData name="Ng, Zhen (STFC,RAL,TECH)" userId="81048714-dd5b-47ed-8d5e-a57bd56d6c4a" providerId="ADAL" clId="{FB0FBD95-96C8-414C-A397-11B16819F438}" dt="2026-02-26T09:49:36.705" v="3753" actId="1076"/>
          <ac:picMkLst>
            <pc:docMk/>
            <pc:sldMk cId="736955545" sldId="276"/>
            <ac:picMk id="3" creationId="{8CE74F63-4766-3F27-B70F-A46C2C3C3481}"/>
          </ac:picMkLst>
        </pc:picChg>
        <pc:picChg chg="mod">
          <ac:chgData name="Ng, Zhen (STFC,RAL,TECH)" userId="81048714-dd5b-47ed-8d5e-a57bd56d6c4a" providerId="ADAL" clId="{FB0FBD95-96C8-414C-A397-11B16819F438}" dt="2026-02-26T09:12:17.205" v="3370" actId="14100"/>
          <ac:picMkLst>
            <pc:docMk/>
            <pc:sldMk cId="736955545" sldId="276"/>
            <ac:picMk id="9" creationId="{72D18FA9-4E80-17D7-C645-DBDE69EFD962}"/>
          </ac:picMkLst>
        </pc:picChg>
        <pc:picChg chg="add mod">
          <ac:chgData name="Ng, Zhen (STFC,RAL,TECH)" userId="81048714-dd5b-47ed-8d5e-a57bd56d6c4a" providerId="ADAL" clId="{FB0FBD95-96C8-414C-A397-11B16819F438}" dt="2026-02-26T08:39:01.102" v="2940" actId="1076"/>
          <ac:picMkLst>
            <pc:docMk/>
            <pc:sldMk cId="736955545" sldId="276"/>
            <ac:picMk id="11" creationId="{DE244522-6FC8-B023-2F29-319B6DFA6C80}"/>
          </ac:picMkLst>
        </pc:picChg>
        <pc:picChg chg="add del mod modCrop">
          <ac:chgData name="Ng, Zhen (STFC,RAL,TECH)" userId="81048714-dd5b-47ed-8d5e-a57bd56d6c4a" providerId="ADAL" clId="{FB0FBD95-96C8-414C-A397-11B16819F438}" dt="2026-02-26T09:49:35.374" v="3752" actId="1076"/>
          <ac:picMkLst>
            <pc:docMk/>
            <pc:sldMk cId="736955545" sldId="276"/>
            <ac:picMk id="13" creationId="{F529E129-8B01-34E1-5CB9-6597A4D30F16}"/>
          </ac:picMkLst>
        </pc:picChg>
      </pc:sldChg>
      <pc:sldChg chg="add del">
        <pc:chgData name="Ng, Zhen (STFC,RAL,TECH)" userId="81048714-dd5b-47ed-8d5e-a57bd56d6c4a" providerId="ADAL" clId="{FB0FBD95-96C8-414C-A397-11B16819F438}" dt="2026-02-26T08:27:41.453" v="2323" actId="47"/>
        <pc:sldMkLst>
          <pc:docMk/>
          <pc:sldMk cId="3666635323" sldId="277"/>
        </pc:sldMkLst>
      </pc:sldChg>
      <pc:sldChg chg="del">
        <pc:chgData name="Ng, Zhen (STFC,RAL,TECH)" userId="81048714-dd5b-47ed-8d5e-a57bd56d6c4a" providerId="ADAL" clId="{FB0FBD95-96C8-414C-A397-11B16819F438}" dt="2026-02-26T09:21:59.855" v="3503" actId="47"/>
        <pc:sldMkLst>
          <pc:docMk/>
          <pc:sldMk cId="3697958869" sldId="281"/>
        </pc:sldMkLst>
      </pc:sldChg>
      <pc:sldChg chg="del">
        <pc:chgData name="Ng, Zhen (STFC,RAL,TECH)" userId="81048714-dd5b-47ed-8d5e-a57bd56d6c4a" providerId="ADAL" clId="{FB0FBD95-96C8-414C-A397-11B16819F438}" dt="2026-02-26T06:02:29.869" v="1689" actId="47"/>
        <pc:sldMkLst>
          <pc:docMk/>
          <pc:sldMk cId="3722688059" sldId="282"/>
        </pc:sldMkLst>
      </pc:sldChg>
      <pc:sldChg chg="addSp delSp modSp mod ord">
        <pc:chgData name="Ng, Zhen (STFC,RAL,TECH)" userId="81048714-dd5b-47ed-8d5e-a57bd56d6c4a" providerId="ADAL" clId="{FB0FBD95-96C8-414C-A397-11B16819F438}" dt="2026-02-26T09:09:22.579" v="3308" actId="20577"/>
        <pc:sldMkLst>
          <pc:docMk/>
          <pc:sldMk cId="551854952" sldId="283"/>
        </pc:sldMkLst>
        <pc:spChg chg="mod">
          <ac:chgData name="Ng, Zhen (STFC,RAL,TECH)" userId="81048714-dd5b-47ed-8d5e-a57bd56d6c4a" providerId="ADAL" clId="{FB0FBD95-96C8-414C-A397-11B16819F438}" dt="2026-02-26T09:09:22.579" v="3308" actId="20577"/>
          <ac:spMkLst>
            <pc:docMk/>
            <pc:sldMk cId="551854952" sldId="283"/>
            <ac:spMk id="4" creationId="{F9E5274C-A082-3F49-A97A-CB0C95D3DEBC}"/>
          </ac:spMkLst>
        </pc:spChg>
        <pc:spChg chg="mod">
          <ac:chgData name="Ng, Zhen (STFC,RAL,TECH)" userId="81048714-dd5b-47ed-8d5e-a57bd56d6c4a" providerId="ADAL" clId="{FB0FBD95-96C8-414C-A397-11B16819F438}" dt="2026-02-26T08:54:03.457" v="2969" actId="20577"/>
          <ac:spMkLst>
            <pc:docMk/>
            <pc:sldMk cId="551854952" sldId="283"/>
            <ac:spMk id="6" creationId="{8F05C3E7-70FB-A841-AECB-55D58D2B96D9}"/>
          </ac:spMkLst>
        </pc:spChg>
        <pc:picChg chg="add del mod">
          <ac:chgData name="Ng, Zhen (STFC,RAL,TECH)" userId="81048714-dd5b-47ed-8d5e-a57bd56d6c4a" providerId="ADAL" clId="{FB0FBD95-96C8-414C-A397-11B16819F438}" dt="2026-02-26T09:03:19.843" v="2974" actId="478"/>
          <ac:picMkLst>
            <pc:docMk/>
            <pc:sldMk cId="551854952" sldId="283"/>
            <ac:picMk id="3" creationId="{0B571435-4720-14C4-27C6-411B881D1655}"/>
          </ac:picMkLst>
        </pc:picChg>
        <pc:picChg chg="add mod">
          <ac:chgData name="Ng, Zhen (STFC,RAL,TECH)" userId="81048714-dd5b-47ed-8d5e-a57bd56d6c4a" providerId="ADAL" clId="{FB0FBD95-96C8-414C-A397-11B16819F438}" dt="2026-02-26T09:06:34.793" v="2991" actId="14100"/>
          <ac:picMkLst>
            <pc:docMk/>
            <pc:sldMk cId="551854952" sldId="283"/>
            <ac:picMk id="7" creationId="{4C908A29-36CE-D0F6-4504-790102785CBC}"/>
          </ac:picMkLst>
        </pc:picChg>
        <pc:picChg chg="add mod">
          <ac:chgData name="Ng, Zhen (STFC,RAL,TECH)" userId="81048714-dd5b-47ed-8d5e-a57bd56d6c4a" providerId="ADAL" clId="{FB0FBD95-96C8-414C-A397-11B16819F438}" dt="2026-02-26T09:05:14.982" v="2987" actId="1076"/>
          <ac:picMkLst>
            <pc:docMk/>
            <pc:sldMk cId="551854952" sldId="283"/>
            <ac:picMk id="9" creationId="{35BBFB9C-1C52-6D2C-AE42-FBA7508B88A5}"/>
          </ac:picMkLst>
        </pc:picChg>
        <pc:picChg chg="add mod">
          <ac:chgData name="Ng, Zhen (STFC,RAL,TECH)" userId="81048714-dd5b-47ed-8d5e-a57bd56d6c4a" providerId="ADAL" clId="{FB0FBD95-96C8-414C-A397-11B16819F438}" dt="2026-02-26T09:08:06.290" v="3175" actId="1076"/>
          <ac:picMkLst>
            <pc:docMk/>
            <pc:sldMk cId="551854952" sldId="283"/>
            <ac:picMk id="11" creationId="{1EA6AD1E-1ACB-890E-DC27-8CC369ABD29C}"/>
          </ac:picMkLst>
        </pc:picChg>
      </pc:sldChg>
      <pc:sldChg chg="del">
        <pc:chgData name="Ng, Zhen (STFC,RAL,TECH)" userId="81048714-dd5b-47ed-8d5e-a57bd56d6c4a" providerId="ADAL" clId="{FB0FBD95-96C8-414C-A397-11B16819F438}" dt="2026-02-26T09:09:44.885" v="3309" actId="47"/>
        <pc:sldMkLst>
          <pc:docMk/>
          <pc:sldMk cId="1482878614" sldId="286"/>
        </pc:sldMkLst>
      </pc:sldChg>
      <pc:sldChg chg="del">
        <pc:chgData name="Ng, Zhen (STFC,RAL,TECH)" userId="81048714-dd5b-47ed-8d5e-a57bd56d6c4a" providerId="ADAL" clId="{FB0FBD95-96C8-414C-A397-11B16819F438}" dt="2026-02-26T09:33:50.706" v="3670" actId="47"/>
        <pc:sldMkLst>
          <pc:docMk/>
          <pc:sldMk cId="160939887" sldId="287"/>
        </pc:sldMkLst>
      </pc:sldChg>
      <pc:sldChg chg="del">
        <pc:chgData name="Ng, Zhen (STFC,RAL,TECH)" userId="81048714-dd5b-47ed-8d5e-a57bd56d6c4a" providerId="ADAL" clId="{FB0FBD95-96C8-414C-A397-11B16819F438}" dt="2026-02-26T09:33:54.507" v="3671" actId="47"/>
        <pc:sldMkLst>
          <pc:docMk/>
          <pc:sldMk cId="1583339376" sldId="288"/>
        </pc:sldMkLst>
      </pc:sldChg>
      <pc:sldChg chg="addSp modSp mod">
        <pc:chgData name="Ng, Zhen (STFC,RAL,TECH)" userId="81048714-dd5b-47ed-8d5e-a57bd56d6c4a" providerId="ADAL" clId="{FB0FBD95-96C8-414C-A397-11B16819F438}" dt="2026-02-26T05:22:59.994" v="457" actId="1076"/>
        <pc:sldMkLst>
          <pc:docMk/>
          <pc:sldMk cId="306623300" sldId="289"/>
        </pc:sldMkLst>
        <pc:spChg chg="add mod">
          <ac:chgData name="Ng, Zhen (STFC,RAL,TECH)" userId="81048714-dd5b-47ed-8d5e-a57bd56d6c4a" providerId="ADAL" clId="{FB0FBD95-96C8-414C-A397-11B16819F438}" dt="2026-02-26T05:22:55.269" v="455" actId="122"/>
          <ac:spMkLst>
            <pc:docMk/>
            <pc:sldMk cId="306623300" sldId="289"/>
            <ac:spMk id="10" creationId="{5A8F8738-5D86-FED2-C183-60BA4CA5B81F}"/>
          </ac:spMkLst>
        </pc:spChg>
        <pc:grpChg chg="mod">
          <ac:chgData name="Ng, Zhen (STFC,RAL,TECH)" userId="81048714-dd5b-47ed-8d5e-a57bd56d6c4a" providerId="ADAL" clId="{FB0FBD95-96C8-414C-A397-11B16819F438}" dt="2026-02-26T05:22:59.994" v="457" actId="1076"/>
          <ac:grpSpMkLst>
            <pc:docMk/>
            <pc:sldMk cId="306623300" sldId="289"/>
            <ac:grpSpMk id="8" creationId="{3B360B70-9BFC-02CB-9903-4A72573F7289}"/>
          </ac:grpSpMkLst>
        </pc:grpChg>
      </pc:sldChg>
      <pc:sldChg chg="del">
        <pc:chgData name="Ng, Zhen (STFC,RAL,TECH)" userId="81048714-dd5b-47ed-8d5e-a57bd56d6c4a" providerId="ADAL" clId="{FB0FBD95-96C8-414C-A397-11B16819F438}" dt="2026-02-26T05:23:23.234" v="460" actId="47"/>
        <pc:sldMkLst>
          <pc:docMk/>
          <pc:sldMk cId="1116759632" sldId="290"/>
        </pc:sldMkLst>
      </pc:sldChg>
      <pc:sldChg chg="del">
        <pc:chgData name="Ng, Zhen (STFC,RAL,TECH)" userId="81048714-dd5b-47ed-8d5e-a57bd56d6c4a" providerId="ADAL" clId="{FB0FBD95-96C8-414C-A397-11B16819F438}" dt="2026-02-26T05:23:25.335" v="461" actId="47"/>
        <pc:sldMkLst>
          <pc:docMk/>
          <pc:sldMk cId="1602356" sldId="291"/>
        </pc:sldMkLst>
      </pc:sldChg>
      <pc:sldChg chg="del">
        <pc:chgData name="Ng, Zhen (STFC,RAL,TECH)" userId="81048714-dd5b-47ed-8d5e-a57bd56d6c4a" providerId="ADAL" clId="{FB0FBD95-96C8-414C-A397-11B16819F438}" dt="2026-02-26T06:21:47.679" v="1840" actId="47"/>
        <pc:sldMkLst>
          <pc:docMk/>
          <pc:sldMk cId="356674530" sldId="293"/>
        </pc:sldMkLst>
      </pc:sldChg>
      <pc:sldChg chg="modSp mod">
        <pc:chgData name="Ng, Zhen (STFC,RAL,TECH)" userId="81048714-dd5b-47ed-8d5e-a57bd56d6c4a" providerId="ADAL" clId="{FB0FBD95-96C8-414C-A397-11B16819F438}" dt="2026-02-26T06:10:44.522" v="1764" actId="20577"/>
        <pc:sldMkLst>
          <pc:docMk/>
          <pc:sldMk cId="971481250" sldId="294"/>
        </pc:sldMkLst>
        <pc:spChg chg="mod">
          <ac:chgData name="Ng, Zhen (STFC,RAL,TECH)" userId="81048714-dd5b-47ed-8d5e-a57bd56d6c4a" providerId="ADAL" clId="{FB0FBD95-96C8-414C-A397-11B16819F438}" dt="2026-02-26T06:10:44.522" v="1764" actId="20577"/>
          <ac:spMkLst>
            <pc:docMk/>
            <pc:sldMk cId="971481250" sldId="294"/>
            <ac:spMk id="2" creationId="{D765F0FD-E48B-5BA6-7834-0A8B7412F698}"/>
          </ac:spMkLst>
        </pc:spChg>
      </pc:sldChg>
      <pc:sldChg chg="addSp modSp mod">
        <pc:chgData name="Ng, Zhen (STFC,RAL,TECH)" userId="81048714-dd5b-47ed-8d5e-a57bd56d6c4a" providerId="ADAL" clId="{FB0FBD95-96C8-414C-A397-11B16819F438}" dt="2026-02-26T09:11:29.894" v="3364" actId="1076"/>
        <pc:sldMkLst>
          <pc:docMk/>
          <pc:sldMk cId="3961696211" sldId="295"/>
        </pc:sldMkLst>
        <pc:spChg chg="mod">
          <ac:chgData name="Ng, Zhen (STFC,RAL,TECH)" userId="81048714-dd5b-47ed-8d5e-a57bd56d6c4a" providerId="ADAL" clId="{FB0FBD95-96C8-414C-A397-11B16819F438}" dt="2026-02-26T09:11:29.894" v="3364" actId="1076"/>
          <ac:spMkLst>
            <pc:docMk/>
            <pc:sldMk cId="3961696211" sldId="295"/>
            <ac:spMk id="12" creationId="{82EF5BBB-5010-64EB-235E-16BCFE028E38}"/>
          </ac:spMkLst>
        </pc:spChg>
        <pc:graphicFrameChg chg="add mod">
          <ac:chgData name="Ng, Zhen (STFC,RAL,TECH)" userId="81048714-dd5b-47ed-8d5e-a57bd56d6c4a" providerId="ADAL" clId="{FB0FBD95-96C8-414C-A397-11B16819F438}" dt="2026-02-26T05:12:11.542" v="208"/>
          <ac:graphicFrameMkLst>
            <pc:docMk/>
            <pc:sldMk cId="3961696211" sldId="295"/>
            <ac:graphicFrameMk id="13" creationId="{6873AE37-2E0C-7A11-7103-A5391BCC309E}"/>
          </ac:graphicFrameMkLst>
        </pc:graphicFrameChg>
        <pc:picChg chg="mod">
          <ac:chgData name="Ng, Zhen (STFC,RAL,TECH)" userId="81048714-dd5b-47ed-8d5e-a57bd56d6c4a" providerId="ADAL" clId="{FB0FBD95-96C8-414C-A397-11B16819F438}" dt="2026-02-26T05:20:14.523" v="433" actId="14100"/>
          <ac:picMkLst>
            <pc:docMk/>
            <pc:sldMk cId="3961696211" sldId="295"/>
            <ac:picMk id="3" creationId="{A421B8F2-D4E9-E761-FCDD-08693CFD594D}"/>
          </ac:picMkLst>
        </pc:picChg>
        <pc:picChg chg="mod">
          <ac:chgData name="Ng, Zhen (STFC,RAL,TECH)" userId="81048714-dd5b-47ed-8d5e-a57bd56d6c4a" providerId="ADAL" clId="{FB0FBD95-96C8-414C-A397-11B16819F438}" dt="2026-02-26T05:35:54.923" v="1010" actId="1076"/>
          <ac:picMkLst>
            <pc:docMk/>
            <pc:sldMk cId="3961696211" sldId="295"/>
            <ac:picMk id="5" creationId="{A445500E-F447-2834-49F2-CBBED006C915}"/>
          </ac:picMkLst>
        </pc:picChg>
        <pc:picChg chg="mod">
          <ac:chgData name="Ng, Zhen (STFC,RAL,TECH)" userId="81048714-dd5b-47ed-8d5e-a57bd56d6c4a" providerId="ADAL" clId="{FB0FBD95-96C8-414C-A397-11B16819F438}" dt="2026-02-26T05:56:51.483" v="1549" actId="1076"/>
          <ac:picMkLst>
            <pc:docMk/>
            <pc:sldMk cId="3961696211" sldId="295"/>
            <ac:picMk id="9" creationId="{0935E328-6173-CA00-7310-19EA4EF805AD}"/>
          </ac:picMkLst>
        </pc:picChg>
        <pc:picChg chg="mod">
          <ac:chgData name="Ng, Zhen (STFC,RAL,TECH)" userId="81048714-dd5b-47ed-8d5e-a57bd56d6c4a" providerId="ADAL" clId="{FB0FBD95-96C8-414C-A397-11B16819F438}" dt="2026-02-26T05:20:01.029" v="429" actId="1076"/>
          <ac:picMkLst>
            <pc:docMk/>
            <pc:sldMk cId="3961696211" sldId="295"/>
            <ac:picMk id="11" creationId="{979C5BD6-54FB-1DAE-65C4-2B22296702AD}"/>
          </ac:picMkLst>
        </pc:picChg>
      </pc:sldChg>
      <pc:sldChg chg="addSp modSp mod">
        <pc:chgData name="Ng, Zhen (STFC,RAL,TECH)" userId="81048714-dd5b-47ed-8d5e-a57bd56d6c4a" providerId="ADAL" clId="{FB0FBD95-96C8-414C-A397-11B16819F438}" dt="2026-02-26T08:40:10.440" v="2944" actId="1440"/>
        <pc:sldMkLst>
          <pc:docMk/>
          <pc:sldMk cId="3702852448" sldId="296"/>
        </pc:sldMkLst>
        <pc:spChg chg="mod">
          <ac:chgData name="Ng, Zhen (STFC,RAL,TECH)" userId="81048714-dd5b-47ed-8d5e-a57bd56d6c4a" providerId="ADAL" clId="{FB0FBD95-96C8-414C-A397-11B16819F438}" dt="2026-02-26T08:37:47.660" v="2914" actId="20577"/>
          <ac:spMkLst>
            <pc:docMk/>
            <pc:sldMk cId="3702852448" sldId="296"/>
            <ac:spMk id="2" creationId="{E3B06658-5F78-106B-A8C3-3FDDB02096AA}"/>
          </ac:spMkLst>
        </pc:spChg>
        <pc:picChg chg="add mod">
          <ac:chgData name="Ng, Zhen (STFC,RAL,TECH)" userId="81048714-dd5b-47ed-8d5e-a57bd56d6c4a" providerId="ADAL" clId="{FB0FBD95-96C8-414C-A397-11B16819F438}" dt="2026-02-26T06:09:56.803" v="1758" actId="1076"/>
          <ac:picMkLst>
            <pc:docMk/>
            <pc:sldMk cId="3702852448" sldId="296"/>
            <ac:picMk id="3" creationId="{A4618297-7830-2CFD-3C4A-CFCBFD37928A}"/>
          </ac:picMkLst>
        </pc:picChg>
        <pc:picChg chg="add mod">
          <ac:chgData name="Ng, Zhen (STFC,RAL,TECH)" userId="81048714-dd5b-47ed-8d5e-a57bd56d6c4a" providerId="ADAL" clId="{FB0FBD95-96C8-414C-A397-11B16819F438}" dt="2026-02-26T08:39:43.447" v="2941" actId="1076"/>
          <ac:picMkLst>
            <pc:docMk/>
            <pc:sldMk cId="3702852448" sldId="296"/>
            <ac:picMk id="4" creationId="{8D422C4F-1A06-F70F-D1D0-5FA0DA57B13B}"/>
          </ac:picMkLst>
        </pc:picChg>
        <pc:picChg chg="add mod">
          <ac:chgData name="Ng, Zhen (STFC,RAL,TECH)" userId="81048714-dd5b-47ed-8d5e-a57bd56d6c4a" providerId="ADAL" clId="{FB0FBD95-96C8-414C-A397-11B16819F438}" dt="2026-02-26T08:40:10.440" v="2944" actId="1440"/>
          <ac:picMkLst>
            <pc:docMk/>
            <pc:sldMk cId="3702852448" sldId="296"/>
            <ac:picMk id="6" creationId="{8B7F37FD-BC29-F4B4-5379-E1534C17BFED}"/>
          </ac:picMkLst>
        </pc:picChg>
      </pc:sldChg>
      <pc:sldChg chg="addSp modSp new mod">
        <pc:chgData name="Ng, Zhen (STFC,RAL,TECH)" userId="81048714-dd5b-47ed-8d5e-a57bd56d6c4a" providerId="ADAL" clId="{FB0FBD95-96C8-414C-A397-11B16819F438}" dt="2026-02-26T09:10:55.841" v="3344" actId="20577"/>
        <pc:sldMkLst>
          <pc:docMk/>
          <pc:sldMk cId="4086272585" sldId="297"/>
        </pc:sldMkLst>
        <pc:spChg chg="add mod">
          <ac:chgData name="Ng, Zhen (STFC,RAL,TECH)" userId="81048714-dd5b-47ed-8d5e-a57bd56d6c4a" providerId="ADAL" clId="{FB0FBD95-96C8-414C-A397-11B16819F438}" dt="2026-02-26T09:10:55.841" v="3344" actId="20577"/>
          <ac:spMkLst>
            <pc:docMk/>
            <pc:sldMk cId="4086272585" sldId="297"/>
            <ac:spMk id="2" creationId="{0FCEE07A-19B8-4769-F314-615DD1E92CA2}"/>
          </ac:spMkLst>
        </pc:spChg>
        <pc:picChg chg="add mod">
          <ac:chgData name="Ng, Zhen (STFC,RAL,TECH)" userId="81048714-dd5b-47ed-8d5e-a57bd56d6c4a" providerId="ADAL" clId="{FB0FBD95-96C8-414C-A397-11B16819F438}" dt="2026-02-26T05:59:47.996" v="1559" actId="1076"/>
          <ac:picMkLst>
            <pc:docMk/>
            <pc:sldMk cId="4086272585" sldId="297"/>
            <ac:picMk id="4" creationId="{B46C5162-AF06-02E7-B0EC-0024D8D5E12A}"/>
          </ac:picMkLst>
        </pc:picChg>
        <pc:picChg chg="add mod">
          <ac:chgData name="Ng, Zhen (STFC,RAL,TECH)" userId="81048714-dd5b-47ed-8d5e-a57bd56d6c4a" providerId="ADAL" clId="{FB0FBD95-96C8-414C-A397-11B16819F438}" dt="2026-02-26T05:59:47.996" v="1559" actId="1076"/>
          <ac:picMkLst>
            <pc:docMk/>
            <pc:sldMk cId="4086272585" sldId="297"/>
            <ac:picMk id="6" creationId="{37139276-F155-3649-C0E0-91BA5FD7EEBA}"/>
          </ac:picMkLst>
        </pc:picChg>
        <pc:picChg chg="add mod">
          <ac:chgData name="Ng, Zhen (STFC,RAL,TECH)" userId="81048714-dd5b-47ed-8d5e-a57bd56d6c4a" providerId="ADAL" clId="{FB0FBD95-96C8-414C-A397-11B16819F438}" dt="2026-02-26T05:59:34.417" v="1555"/>
          <ac:picMkLst>
            <pc:docMk/>
            <pc:sldMk cId="4086272585" sldId="297"/>
            <ac:picMk id="7" creationId="{3366B71F-75F2-6BDB-87CE-E724CE9FF433}"/>
          </ac:picMkLst>
        </pc:picChg>
      </pc:sldChg>
      <pc:sldChg chg="new del">
        <pc:chgData name="Ng, Zhen (STFC,RAL,TECH)" userId="81048714-dd5b-47ed-8d5e-a57bd56d6c4a" providerId="ADAL" clId="{FB0FBD95-96C8-414C-A397-11B16819F438}" dt="2026-02-26T05:51:05.881" v="1531" actId="680"/>
        <pc:sldMkLst>
          <pc:docMk/>
          <pc:sldMk cId="477026728" sldId="298"/>
        </pc:sldMkLst>
      </pc:sldChg>
      <pc:sldChg chg="addSp modSp new add del mod ord">
        <pc:chgData name="Ng, Zhen (STFC,RAL,TECH)" userId="81048714-dd5b-47ed-8d5e-a57bd56d6c4a" providerId="ADAL" clId="{FB0FBD95-96C8-414C-A397-11B16819F438}" dt="2026-02-26T09:48:17.457" v="3691" actId="47"/>
        <pc:sldMkLst>
          <pc:docMk/>
          <pc:sldMk cId="1674700879" sldId="298"/>
        </pc:sldMkLst>
        <pc:spChg chg="add mod">
          <ac:chgData name="Ng, Zhen (STFC,RAL,TECH)" userId="81048714-dd5b-47ed-8d5e-a57bd56d6c4a" providerId="ADAL" clId="{FB0FBD95-96C8-414C-A397-11B16819F438}" dt="2026-02-26T09:13:38.153" v="3436" actId="20577"/>
          <ac:spMkLst>
            <pc:docMk/>
            <pc:sldMk cId="1674700879" sldId="298"/>
            <ac:spMk id="2" creationId="{4607DD68-1C94-976A-B0D1-8CCBEB980618}"/>
          </ac:spMkLst>
        </pc:spChg>
        <pc:picChg chg="add mod">
          <ac:chgData name="Ng, Zhen (STFC,RAL,TECH)" userId="81048714-dd5b-47ed-8d5e-a57bd56d6c4a" providerId="ADAL" clId="{FB0FBD95-96C8-414C-A397-11B16819F438}" dt="2026-02-26T09:15:46.015" v="3451" actId="1076"/>
          <ac:picMkLst>
            <pc:docMk/>
            <pc:sldMk cId="1674700879" sldId="298"/>
            <ac:picMk id="4" creationId="{90CCAD9C-8ABF-69EE-D5DE-A6BB2F4812C6}"/>
          </ac:picMkLst>
        </pc:picChg>
        <pc:picChg chg="add mod">
          <ac:chgData name="Ng, Zhen (STFC,RAL,TECH)" userId="81048714-dd5b-47ed-8d5e-a57bd56d6c4a" providerId="ADAL" clId="{FB0FBD95-96C8-414C-A397-11B16819F438}" dt="2026-02-26T09:14:39.479" v="3448" actId="1076"/>
          <ac:picMkLst>
            <pc:docMk/>
            <pc:sldMk cId="1674700879" sldId="298"/>
            <ac:picMk id="6" creationId="{1A2C3F1D-8598-7DD3-2094-5B5DCDE55BED}"/>
          </ac:picMkLst>
        </pc:picChg>
        <pc:picChg chg="add mod">
          <ac:chgData name="Ng, Zhen (STFC,RAL,TECH)" userId="81048714-dd5b-47ed-8d5e-a57bd56d6c4a" providerId="ADAL" clId="{FB0FBD95-96C8-414C-A397-11B16819F438}" dt="2026-02-26T09:14:28.031" v="3444" actId="1076"/>
          <ac:picMkLst>
            <pc:docMk/>
            <pc:sldMk cId="1674700879" sldId="298"/>
            <ac:picMk id="8" creationId="{67BA8FDB-21E1-78C0-33BD-06EFA8A57251}"/>
          </ac:picMkLst>
        </pc:picChg>
      </pc:sldChg>
      <pc:sldChg chg="new del">
        <pc:chgData name="Ng, Zhen (STFC,RAL,TECH)" userId="81048714-dd5b-47ed-8d5e-a57bd56d6c4a" providerId="ADAL" clId="{FB0FBD95-96C8-414C-A397-11B16819F438}" dt="2026-02-26T08:41:51.677" v="2948" actId="2696"/>
        <pc:sldMkLst>
          <pc:docMk/>
          <pc:sldMk cId="3731456759" sldId="298"/>
        </pc:sldMkLst>
      </pc:sldChg>
      <pc:sldChg chg="new del">
        <pc:chgData name="Ng, Zhen (STFC,RAL,TECH)" userId="81048714-dd5b-47ed-8d5e-a57bd56d6c4a" providerId="ADAL" clId="{FB0FBD95-96C8-414C-A397-11B16819F438}" dt="2026-02-26T08:54:07.138" v="2970" actId="47"/>
        <pc:sldMkLst>
          <pc:docMk/>
          <pc:sldMk cId="311982236" sldId="299"/>
        </pc:sldMkLst>
      </pc:sldChg>
      <pc:sldChg chg="addSp modSp new mod">
        <pc:chgData name="Ng, Zhen (STFC,RAL,TECH)" userId="81048714-dd5b-47ed-8d5e-a57bd56d6c4a" providerId="ADAL" clId="{FB0FBD95-96C8-414C-A397-11B16819F438}" dt="2026-02-26T09:49:26.762" v="3751" actId="1076"/>
        <pc:sldMkLst>
          <pc:docMk/>
          <pc:sldMk cId="2585354777" sldId="299"/>
        </pc:sldMkLst>
        <pc:spChg chg="add mod">
          <ac:chgData name="Ng, Zhen (STFC,RAL,TECH)" userId="81048714-dd5b-47ed-8d5e-a57bd56d6c4a" providerId="ADAL" clId="{FB0FBD95-96C8-414C-A397-11B16819F438}" dt="2026-02-26T09:49:23.440" v="3750" actId="20577"/>
          <ac:spMkLst>
            <pc:docMk/>
            <pc:sldMk cId="2585354777" sldId="299"/>
            <ac:spMk id="2" creationId="{F17BB5A4-3A7C-BBD7-FA62-320AF3A2CF2D}"/>
          </ac:spMkLst>
        </pc:spChg>
        <pc:picChg chg="add mod">
          <ac:chgData name="Ng, Zhen (STFC,RAL,TECH)" userId="81048714-dd5b-47ed-8d5e-a57bd56d6c4a" providerId="ADAL" clId="{FB0FBD95-96C8-414C-A397-11B16819F438}" dt="2026-02-26T09:49:26.762" v="3751" actId="1076"/>
          <ac:picMkLst>
            <pc:docMk/>
            <pc:sldMk cId="2585354777" sldId="299"/>
            <ac:picMk id="4" creationId="{4D74D406-3A90-A2FB-055E-9726442940EB}"/>
          </ac:picMkLst>
        </pc:picChg>
        <pc:picChg chg="add mod">
          <ac:chgData name="Ng, Zhen (STFC,RAL,TECH)" userId="81048714-dd5b-47ed-8d5e-a57bd56d6c4a" providerId="ADAL" clId="{FB0FBD95-96C8-414C-A397-11B16819F438}" dt="2026-02-26T09:19:13.605" v="3495" actId="1076"/>
          <ac:picMkLst>
            <pc:docMk/>
            <pc:sldMk cId="2585354777" sldId="299"/>
            <ac:picMk id="6" creationId="{E24F954E-4F0E-4D75-D732-774ABD557437}"/>
          </ac:picMkLst>
        </pc:picChg>
        <pc:picChg chg="add mod">
          <ac:chgData name="Ng, Zhen (STFC,RAL,TECH)" userId="81048714-dd5b-47ed-8d5e-a57bd56d6c4a" providerId="ADAL" clId="{FB0FBD95-96C8-414C-A397-11B16819F438}" dt="2026-02-26T09:21:18.516" v="3497" actId="14100"/>
          <ac:picMkLst>
            <pc:docMk/>
            <pc:sldMk cId="2585354777" sldId="299"/>
            <ac:picMk id="8" creationId="{79126319-21F3-49AA-7519-0EDF306640FF}"/>
          </ac:picMkLst>
        </pc:picChg>
      </pc:sldChg>
      <pc:sldChg chg="addSp modSp new del mod ord">
        <pc:chgData name="Ng, Zhen (STFC,RAL,TECH)" userId="81048714-dd5b-47ed-8d5e-a57bd56d6c4a" providerId="ADAL" clId="{FB0FBD95-96C8-414C-A397-11B16819F438}" dt="2026-02-26T09:16:46.580" v="3478" actId="2696"/>
        <pc:sldMkLst>
          <pc:docMk/>
          <pc:sldMk cId="184018469" sldId="300"/>
        </pc:sldMkLst>
        <pc:spChg chg="add mod">
          <ac:chgData name="Ng, Zhen (STFC,RAL,TECH)" userId="81048714-dd5b-47ed-8d5e-a57bd56d6c4a" providerId="ADAL" clId="{FB0FBD95-96C8-414C-A397-11B16819F438}" dt="2026-02-26T09:16:18.708" v="3471" actId="20577"/>
          <ac:spMkLst>
            <pc:docMk/>
            <pc:sldMk cId="184018469" sldId="300"/>
            <ac:spMk id="2" creationId="{D871D10A-385D-C509-E23A-53168A3F20F4}"/>
          </ac:spMkLst>
        </pc:spChg>
      </pc:sldChg>
      <pc:sldChg chg="addSp modSp new mod">
        <pc:chgData name="Ng, Zhen (STFC,RAL,TECH)" userId="81048714-dd5b-47ed-8d5e-a57bd56d6c4a" providerId="ADAL" clId="{FB0FBD95-96C8-414C-A397-11B16819F438}" dt="2026-02-26T09:49:18.318" v="3745" actId="20577"/>
        <pc:sldMkLst>
          <pc:docMk/>
          <pc:sldMk cId="4000184401" sldId="300"/>
        </pc:sldMkLst>
        <pc:spChg chg="add mod">
          <ac:chgData name="Ng, Zhen (STFC,RAL,TECH)" userId="81048714-dd5b-47ed-8d5e-a57bd56d6c4a" providerId="ADAL" clId="{FB0FBD95-96C8-414C-A397-11B16819F438}" dt="2026-02-26T09:49:18.318" v="3745" actId="20577"/>
          <ac:spMkLst>
            <pc:docMk/>
            <pc:sldMk cId="4000184401" sldId="300"/>
            <ac:spMk id="2" creationId="{251D56BA-C8CC-941B-E013-0A88C536DF1A}"/>
          </ac:spMkLst>
        </pc:spChg>
        <pc:picChg chg="add mod">
          <ac:chgData name="Ng, Zhen (STFC,RAL,TECH)" userId="81048714-dd5b-47ed-8d5e-a57bd56d6c4a" providerId="ADAL" clId="{FB0FBD95-96C8-414C-A397-11B16819F438}" dt="2026-02-26T09:28:42.428" v="3569" actId="14100"/>
          <ac:picMkLst>
            <pc:docMk/>
            <pc:sldMk cId="4000184401" sldId="300"/>
            <ac:picMk id="4" creationId="{9D7485B4-A390-1262-ADEF-5C1D90A2CA30}"/>
          </ac:picMkLst>
        </pc:picChg>
        <pc:picChg chg="add mod">
          <ac:chgData name="Ng, Zhen (STFC,RAL,TECH)" userId="81048714-dd5b-47ed-8d5e-a57bd56d6c4a" providerId="ADAL" clId="{FB0FBD95-96C8-414C-A397-11B16819F438}" dt="2026-02-26T09:30:37.013" v="3646" actId="1076"/>
          <ac:picMkLst>
            <pc:docMk/>
            <pc:sldMk cId="4000184401" sldId="300"/>
            <ac:picMk id="6" creationId="{6DBAE39B-8B3E-CCE5-2349-FE7FD0DB68D8}"/>
          </ac:picMkLst>
        </pc:picChg>
        <pc:picChg chg="add mod">
          <ac:chgData name="Ng, Zhen (STFC,RAL,TECH)" userId="81048714-dd5b-47ed-8d5e-a57bd56d6c4a" providerId="ADAL" clId="{FB0FBD95-96C8-414C-A397-11B16819F438}" dt="2026-02-26T09:30:03.131" v="3642" actId="1076"/>
          <ac:picMkLst>
            <pc:docMk/>
            <pc:sldMk cId="4000184401" sldId="300"/>
            <ac:picMk id="8" creationId="{57AD4F3B-2F09-4C40-801B-8BAD49D8DF8B}"/>
          </ac:picMkLst>
        </pc:picChg>
        <pc:picChg chg="add mod">
          <ac:chgData name="Ng, Zhen (STFC,RAL,TECH)" userId="81048714-dd5b-47ed-8d5e-a57bd56d6c4a" providerId="ADAL" clId="{FB0FBD95-96C8-414C-A397-11B16819F438}" dt="2026-02-26T09:30:30.978" v="3644" actId="14100"/>
          <ac:picMkLst>
            <pc:docMk/>
            <pc:sldMk cId="4000184401" sldId="300"/>
            <ac:picMk id="10" creationId="{85BDAE6E-5656-E202-C9B7-0CDA37918CA9}"/>
          </ac:picMkLst>
        </pc:picChg>
      </pc:sldChg>
      <pc:sldChg chg="addSp modSp new mod">
        <pc:chgData name="Ng, Zhen (STFC,RAL,TECH)" userId="81048714-dd5b-47ed-8d5e-a57bd56d6c4a" providerId="ADAL" clId="{FB0FBD95-96C8-414C-A397-11B16819F438}" dt="2026-02-26T09:49:14.404" v="3740" actId="20577"/>
        <pc:sldMkLst>
          <pc:docMk/>
          <pc:sldMk cId="2571086863" sldId="301"/>
        </pc:sldMkLst>
        <pc:spChg chg="add mod">
          <ac:chgData name="Ng, Zhen (STFC,RAL,TECH)" userId="81048714-dd5b-47ed-8d5e-a57bd56d6c4a" providerId="ADAL" clId="{FB0FBD95-96C8-414C-A397-11B16819F438}" dt="2026-02-26T09:49:14.404" v="3740" actId="20577"/>
          <ac:spMkLst>
            <pc:docMk/>
            <pc:sldMk cId="2571086863" sldId="301"/>
            <ac:spMk id="2" creationId="{2CF1EF5B-96A0-2A59-380B-2DA3AD3D2E35}"/>
          </ac:spMkLst>
        </pc:spChg>
        <pc:picChg chg="add mod">
          <ac:chgData name="Ng, Zhen (STFC,RAL,TECH)" userId="81048714-dd5b-47ed-8d5e-a57bd56d6c4a" providerId="ADAL" clId="{FB0FBD95-96C8-414C-A397-11B16819F438}" dt="2026-02-26T09:32:58.926" v="3658" actId="1076"/>
          <ac:picMkLst>
            <pc:docMk/>
            <pc:sldMk cId="2571086863" sldId="301"/>
            <ac:picMk id="4" creationId="{1D2AA9CC-A5FB-AD34-BE39-E83296123811}"/>
          </ac:picMkLst>
        </pc:picChg>
        <pc:picChg chg="add mod">
          <ac:chgData name="Ng, Zhen (STFC,RAL,TECH)" userId="81048714-dd5b-47ed-8d5e-a57bd56d6c4a" providerId="ADAL" clId="{FB0FBD95-96C8-414C-A397-11B16819F438}" dt="2026-02-26T09:33:13.090" v="3662" actId="1076"/>
          <ac:picMkLst>
            <pc:docMk/>
            <pc:sldMk cId="2571086863" sldId="301"/>
            <ac:picMk id="6" creationId="{BB3197FE-6311-826B-8B4B-A6826A0388E7}"/>
          </ac:picMkLst>
        </pc:picChg>
        <pc:picChg chg="add mod">
          <ac:chgData name="Ng, Zhen (STFC,RAL,TECH)" userId="81048714-dd5b-47ed-8d5e-a57bd56d6c4a" providerId="ADAL" clId="{FB0FBD95-96C8-414C-A397-11B16819F438}" dt="2026-02-26T09:33:41.483" v="3667" actId="1076"/>
          <ac:picMkLst>
            <pc:docMk/>
            <pc:sldMk cId="2571086863" sldId="301"/>
            <ac:picMk id="8" creationId="{1D65DD41-5CCF-E6BA-69E7-7873D60F1D4F}"/>
          </ac:picMkLst>
        </pc:picChg>
      </pc:sldChg>
      <pc:sldMasterChg chg="delSldLayout">
        <pc:chgData name="Ng, Zhen (STFC,RAL,TECH)" userId="81048714-dd5b-47ed-8d5e-a57bd56d6c4a" providerId="ADAL" clId="{FB0FBD95-96C8-414C-A397-11B16819F438}" dt="2026-02-26T09:33:54.507" v="3671" actId="47"/>
        <pc:sldMasterMkLst>
          <pc:docMk/>
          <pc:sldMasterMk cId="967685184" sldId="2147483681"/>
        </pc:sldMasterMkLst>
        <pc:sldLayoutChg chg="del">
          <pc:chgData name="Ng, Zhen (STFC,RAL,TECH)" userId="81048714-dd5b-47ed-8d5e-a57bd56d6c4a" providerId="ADAL" clId="{FB0FBD95-96C8-414C-A397-11B16819F438}" dt="2026-02-26T09:21:59.855" v="3503" actId="47"/>
          <pc:sldLayoutMkLst>
            <pc:docMk/>
            <pc:sldMasterMk cId="967685184" sldId="2147483681"/>
            <pc:sldLayoutMk cId="1509998030" sldId="2147483697"/>
          </pc:sldLayoutMkLst>
        </pc:sldLayoutChg>
        <pc:sldLayoutChg chg="del">
          <pc:chgData name="Ng, Zhen (STFC,RAL,TECH)" userId="81048714-dd5b-47ed-8d5e-a57bd56d6c4a" providerId="ADAL" clId="{FB0FBD95-96C8-414C-A397-11B16819F438}" dt="2026-02-26T09:33:54.507" v="3671" actId="47"/>
          <pc:sldLayoutMkLst>
            <pc:docMk/>
            <pc:sldMasterMk cId="967685184" sldId="2147483681"/>
            <pc:sldLayoutMk cId="4108278133" sldId="21474836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0891A3-B3BF-EE4A-B72F-9DC5677D83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A953-6AA9-784D-AA53-0836BF688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219C7E-7B24-274E-8CB7-52C4522250E3}" type="datetimeFigureOut">
              <a:rPr lang="en-US" smtClean="0"/>
              <a:t>2/26/2026</a:t>
            </a:fld>
            <a:endParaRPr lang="en-US"/>
          </a:p>
        </p:txBody>
      </p:sp>
      <p:sp>
        <p:nvSpPr>
          <p:cNvPr id="4" name="Footer Placeholder 3">
            <a:extLst>
              <a:ext uri="{FF2B5EF4-FFF2-40B4-BE49-F238E27FC236}">
                <a16:creationId xmlns:a16="http://schemas.microsoft.com/office/drawing/2014/main" id="{C1F7EFAB-CFCF-A74D-B725-295B520F7A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AB5E6-26B5-1D41-A451-AE363F4C6B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741029-40F4-D847-893E-D265EE59D33B}" type="slidenum">
              <a:rPr lang="en-US" smtClean="0"/>
              <a:t>‹#›</a:t>
            </a:fld>
            <a:endParaRPr lang="en-US"/>
          </a:p>
        </p:txBody>
      </p:sp>
    </p:spTree>
    <p:extLst>
      <p:ext uri="{BB962C8B-B14F-4D97-AF65-F5344CB8AC3E}">
        <p14:creationId xmlns:p14="http://schemas.microsoft.com/office/powerpoint/2010/main" val="839145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2/26/2026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change the map, select ‘Format’ from the PowerPoint menu and ‘Slide Background’ from the drop-down menu. Within the new list of options that appears on the right of the screen, select the ‘File’ button under ‘Insert picture from’ and select your image from your file browser. Remember to delete the image credit if using your own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Regular"/>
                <a:ea typeface="+mn-ea"/>
                <a:cs typeface="+mn-cs"/>
              </a:rPr>
              <a:t>To edit the points on the map, click the box and reposition. You can then drag the dot to show your specific location. Click into the box to edit the copy. To add more points, click the box and copy and paste the box.</a:t>
            </a:r>
            <a:endParaRPr lang="en-GB" sz="1200" b="0" i="0" kern="1200" dirty="0">
              <a:solidFill>
                <a:schemeClr val="tx1"/>
              </a:solidFill>
              <a:effectLst/>
              <a:latin typeface="Arial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131931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graph data. Click on the chart, Chart design, and choose select data or edit chart data in excel. </a:t>
            </a:r>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202221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13</a:t>
            </a:fld>
            <a:endParaRPr lang="en-US"/>
          </a:p>
        </p:txBody>
      </p:sp>
    </p:spTree>
    <p:extLst>
      <p:ext uri="{BB962C8B-B14F-4D97-AF65-F5344CB8AC3E}">
        <p14:creationId xmlns:p14="http://schemas.microsoft.com/office/powerpoint/2010/main" val="233577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1F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1A27-3A46-6548-A658-AF078FEDCD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53235BA-4644-F742-B68A-58857ABFA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3258F6-501F-DF4D-BC61-AD3F27C1AF26}"/>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5" name="Footer Placeholder 4">
            <a:extLst>
              <a:ext uri="{FF2B5EF4-FFF2-40B4-BE49-F238E27FC236}">
                <a16:creationId xmlns:a16="http://schemas.microsoft.com/office/drawing/2014/main" id="{B851A04B-89FD-BB4A-BE38-11423AD0E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82FEF-A672-D74A-818C-FD7E25F8DB7A}"/>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07039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BE78-2DAE-784C-8BDD-1ACFE93250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5A6CBD-752B-C54A-9472-476012303DC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EEB16F-2AF7-AF4F-BAC0-66A9F203FCDF}"/>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5" name="Footer Placeholder 4">
            <a:extLst>
              <a:ext uri="{FF2B5EF4-FFF2-40B4-BE49-F238E27FC236}">
                <a16:creationId xmlns:a16="http://schemas.microsoft.com/office/drawing/2014/main" id="{23C97A28-8E57-8849-B304-4BD747CD2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34E1A-BF2D-3F43-B5E9-97AA6F77E6FA}"/>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20933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472D-C6B8-F544-BCBA-6D34B6B81A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0E73B32-686A-E649-86AB-3479FB66E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F5A8D1-9377-1742-BBD6-21C94A27ED6A}"/>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5" name="Footer Placeholder 4">
            <a:extLst>
              <a:ext uri="{FF2B5EF4-FFF2-40B4-BE49-F238E27FC236}">
                <a16:creationId xmlns:a16="http://schemas.microsoft.com/office/drawing/2014/main" id="{B2D9E8E3-692C-EB47-AE32-1D59637AE6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299E9-66F9-CC49-AF60-86ECA79F2AA8}"/>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699761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006E-3602-3240-801F-364000B45F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5A57B7-EF2C-3044-B58B-175EDDFEAF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D875FEF-E26D-7D4C-9207-D0510ACF4D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30407D9-439C-464B-B83C-AD392B6C6CF6}"/>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6" name="Footer Placeholder 5">
            <a:extLst>
              <a:ext uri="{FF2B5EF4-FFF2-40B4-BE49-F238E27FC236}">
                <a16:creationId xmlns:a16="http://schemas.microsoft.com/office/drawing/2014/main" id="{2AFBC8E8-C96E-A644-AFCF-9A484B2E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BDBDA-2F87-E140-8669-57B9B7121EFC}"/>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115629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6AA6-F7E1-E941-BB92-88330D63E91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413033-E229-2848-A214-6BD8D631DB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B6FF0D-44BC-1845-ADBF-A1BDA30F40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43DBC9-6028-9A46-8CF4-7F90F03B2D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30AFFD-F8E0-FA48-8C05-C1EA3B8174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A2EF13E-80AE-2F4B-99DD-2E1E85DF1FD7}"/>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8" name="Footer Placeholder 7">
            <a:extLst>
              <a:ext uri="{FF2B5EF4-FFF2-40B4-BE49-F238E27FC236}">
                <a16:creationId xmlns:a16="http://schemas.microsoft.com/office/drawing/2014/main" id="{265D6405-91B4-B742-BE0F-74FC84097E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47248F-EB72-3A40-8C00-44A631D3466B}"/>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714487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9E50-BA89-B14D-B9B0-2C2D41422DF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B63D20A-A613-5C4C-A2D9-3F3716F248FE}"/>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4" name="Footer Placeholder 3">
            <a:extLst>
              <a:ext uri="{FF2B5EF4-FFF2-40B4-BE49-F238E27FC236}">
                <a16:creationId xmlns:a16="http://schemas.microsoft.com/office/drawing/2014/main" id="{2B434657-A7D5-C94F-8190-795F9A70A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F68932-BF18-6D41-AAA1-AA62712FCFF6}"/>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427666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4FA24-B38B-8E42-AD9A-46A8FE7451A1}"/>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3" name="Footer Placeholder 2">
            <a:extLst>
              <a:ext uri="{FF2B5EF4-FFF2-40B4-BE49-F238E27FC236}">
                <a16:creationId xmlns:a16="http://schemas.microsoft.com/office/drawing/2014/main" id="{845B9E2C-DF1C-3348-A7D0-868403EF10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0C3B7E-3AE4-3248-816B-42AEABE3282A}"/>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01629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6E7B-2B21-4349-A5E8-F51BDA4FDD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4800EC2-20B6-564C-B497-8BC94D18A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A3D7AB7-03F9-CB44-8B65-1FA651581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543C11-7DE1-A040-A366-66CFE0770690}"/>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6" name="Footer Placeholder 5">
            <a:extLst>
              <a:ext uri="{FF2B5EF4-FFF2-40B4-BE49-F238E27FC236}">
                <a16:creationId xmlns:a16="http://schemas.microsoft.com/office/drawing/2014/main" id="{F6F8A39E-CEDC-5D45-B7A7-427E12ADCB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3EE87-F227-0641-991C-BC2504CBAFD1}"/>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455850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6682-8C5D-5446-8420-6965F374F3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A959B58-CA83-2541-BFBB-72A596B18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69452C-75B1-A440-9A3E-16096BEAA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3ABED3-0D2E-C24F-AB08-D6551BC9B18D}"/>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6" name="Footer Placeholder 5">
            <a:extLst>
              <a:ext uri="{FF2B5EF4-FFF2-40B4-BE49-F238E27FC236}">
                <a16:creationId xmlns:a16="http://schemas.microsoft.com/office/drawing/2014/main" id="{9EDB2E6C-CD2C-CD47-A952-D2C835A6B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FB704-2EF3-024E-A7B5-B19083B6B48F}"/>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3400449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4499-2F4D-F54B-B034-112AA6F6780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82BD32-AEFC-9C43-9EC4-4770BA5A5B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9B193B-4C5C-8349-A401-B84C817E4DEA}"/>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5" name="Footer Placeholder 4">
            <a:extLst>
              <a:ext uri="{FF2B5EF4-FFF2-40B4-BE49-F238E27FC236}">
                <a16:creationId xmlns:a16="http://schemas.microsoft.com/office/drawing/2014/main" id="{90025579-668C-6E4A-9506-5AD2E00C5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93645-915D-A945-A086-86CD13508646}"/>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420199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6932E-B973-1440-8C8A-A20FC31CE2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C55602-66E9-6A44-8E3B-7944447C112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D233EE-C4AC-3944-8F41-167DE075E4B3}"/>
              </a:ext>
            </a:extLst>
          </p:cNvPr>
          <p:cNvSpPr>
            <a:spLocks noGrp="1"/>
          </p:cNvSpPr>
          <p:nvPr>
            <p:ph type="dt" sz="half" idx="10"/>
          </p:nvPr>
        </p:nvSpPr>
        <p:spPr/>
        <p:txBody>
          <a:bodyPr/>
          <a:lstStyle/>
          <a:p>
            <a:fld id="{388F4130-B4A6-894D-B490-953E3F85E7B4}" type="datetimeFigureOut">
              <a:rPr lang="en-US" smtClean="0"/>
              <a:t>2/26/2026</a:t>
            </a:fld>
            <a:endParaRPr lang="en-US"/>
          </a:p>
        </p:txBody>
      </p:sp>
      <p:sp>
        <p:nvSpPr>
          <p:cNvPr id="5" name="Footer Placeholder 4">
            <a:extLst>
              <a:ext uri="{FF2B5EF4-FFF2-40B4-BE49-F238E27FC236}">
                <a16:creationId xmlns:a16="http://schemas.microsoft.com/office/drawing/2014/main" id="{3FFDC9E0-7443-FC45-B98E-6EEECFAD3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199EE-E38E-C842-82B0-22CAA11BEA07}"/>
              </a:ext>
            </a:extLst>
          </p:cNvPr>
          <p:cNvSpPr>
            <a:spLocks noGrp="1"/>
          </p:cNvSpPr>
          <p:nvPr>
            <p:ph type="sldNum" sz="quarter" idx="12"/>
          </p:nvPr>
        </p:nvSpPr>
        <p:spPr/>
        <p:txBody>
          <a:bodyPr/>
          <a:lstStyle/>
          <a:p>
            <a:fld id="{E4036594-A73E-E649-A4D8-85AD0E0F546E}" type="slidenum">
              <a:rPr lang="en-US" smtClean="0"/>
              <a:t>‹#›</a:t>
            </a:fld>
            <a:endParaRPr lang="en-US"/>
          </a:p>
        </p:txBody>
      </p:sp>
    </p:spTree>
    <p:extLst>
      <p:ext uri="{BB962C8B-B14F-4D97-AF65-F5344CB8AC3E}">
        <p14:creationId xmlns:p14="http://schemas.microsoft.com/office/powerpoint/2010/main" val="2097707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1F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2/26/2026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1F2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8" name="Picture 7">
            <a:extLst>
              <a:ext uri="{FF2B5EF4-FFF2-40B4-BE49-F238E27FC236}">
                <a16:creationId xmlns:a16="http://schemas.microsoft.com/office/drawing/2014/main" id="{F77BCA0C-E5AA-3243-B2EA-E5EC8B2E2C11}"/>
              </a:ext>
            </a:extLst>
          </p:cNvPr>
          <p:cNvPicPr>
            <a:picLocks noChangeAspect="1"/>
          </p:cNvPicPr>
          <p:nvPr userDrawn="1"/>
        </p:nvPicPr>
        <p:blipFill>
          <a:blip r:embed="rId14"/>
          <a:stretch>
            <a:fillRect/>
          </a:stretch>
        </p:blipFill>
        <p:spPr>
          <a:xfrm>
            <a:off x="97200" y="5760000"/>
            <a:ext cx="2352675" cy="1010412"/>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5050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5050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5050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700E1-8806-684B-92DD-38F427D72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064E7C5-4BAD-EE4F-97FA-4ABC35C18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BC4F891B-020E-3848-8F43-83411742E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F4130-B4A6-894D-B490-953E3F85E7B4}" type="datetimeFigureOut">
              <a:rPr lang="en-US" smtClean="0"/>
              <a:t>2/26/2026</a:t>
            </a:fld>
            <a:endParaRPr lang="en-US"/>
          </a:p>
        </p:txBody>
      </p:sp>
      <p:sp>
        <p:nvSpPr>
          <p:cNvPr id="5" name="Footer Placeholder 4">
            <a:extLst>
              <a:ext uri="{FF2B5EF4-FFF2-40B4-BE49-F238E27FC236}">
                <a16:creationId xmlns:a16="http://schemas.microsoft.com/office/drawing/2014/main" id="{55EB35C3-6F52-0E4C-9B18-32A0FD1E7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F25824-A379-764C-93C6-08FD5AE0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36594-A73E-E649-A4D8-85AD0E0F546E}" type="slidenum">
              <a:rPr lang="en-US" smtClean="0"/>
              <a:t>‹#›</a:t>
            </a:fld>
            <a:endParaRPr lang="en-US"/>
          </a:p>
        </p:txBody>
      </p:sp>
      <p:pic>
        <p:nvPicPr>
          <p:cNvPr id="8" name="Picture 7">
            <a:extLst>
              <a:ext uri="{FF2B5EF4-FFF2-40B4-BE49-F238E27FC236}">
                <a16:creationId xmlns:a16="http://schemas.microsoft.com/office/drawing/2014/main" id="{784BD82D-B190-444B-A1A7-01C985CCD029}"/>
              </a:ext>
            </a:extLst>
          </p:cNvPr>
          <p:cNvPicPr>
            <a:picLocks noChangeAspect="1"/>
          </p:cNvPicPr>
          <p:nvPr userDrawn="1"/>
        </p:nvPicPr>
        <p:blipFill>
          <a:blip r:embed="rId14"/>
          <a:stretch>
            <a:fillRect/>
          </a:stretch>
        </p:blipFill>
        <p:spPr>
          <a:xfrm>
            <a:off x="97200" y="5760000"/>
            <a:ext cx="2352675" cy="1010412"/>
          </a:xfrm>
          <a:prstGeom prst="rect">
            <a:avLst/>
          </a:prstGeom>
        </p:spPr>
      </p:pic>
    </p:spTree>
    <p:extLst>
      <p:ext uri="{BB962C8B-B14F-4D97-AF65-F5344CB8AC3E}">
        <p14:creationId xmlns:p14="http://schemas.microsoft.com/office/powerpoint/2010/main" val="42932830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50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50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50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1F2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2/26/2026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5050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5050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5050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5050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gif"/><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5" Type="http://schemas.openxmlformats.org/officeDocument/2006/relationships/image" Target="../media/image25.jp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987040" y="3189600"/>
            <a:ext cx="6544800"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Introduction Presentation</a:t>
            </a:r>
          </a:p>
        </p:txBody>
      </p:sp>
      <p:sp>
        <p:nvSpPr>
          <p:cNvPr id="5" name="Rectangle 4">
            <a:extLst>
              <a:ext uri="{FF2B5EF4-FFF2-40B4-BE49-F238E27FC236}">
                <a16:creationId xmlns:a16="http://schemas.microsoft.com/office/drawing/2014/main" id="{0BEB0AE4-391E-6F41-84C6-D4EEDF519A31}"/>
              </a:ext>
            </a:extLst>
          </p:cNvPr>
          <p:cNvSpPr/>
          <p:nvPr/>
        </p:nvSpPr>
        <p:spPr>
          <a:xfrm>
            <a:off x="987040" y="5002119"/>
            <a:ext cx="5745669" cy="461665"/>
          </a:xfrm>
          <a:prstGeom prst="rect">
            <a:avLst/>
          </a:prstGeom>
        </p:spPr>
        <p:txBody>
          <a:bodyPr wrap="square">
            <a:spAutoFit/>
          </a:bodyPr>
          <a:lstStyle/>
          <a:p>
            <a:r>
              <a:rPr lang="en-GB" sz="2400" dirty="0">
                <a:solidFill>
                  <a:srgbClr val="505050"/>
                </a:solidFill>
                <a:latin typeface="Arial" panose="020B0604020202020204" pitchFamily="34" charset="0"/>
                <a:cs typeface="Arial" panose="020B0604020202020204" pitchFamily="34" charset="0"/>
              </a:rPr>
              <a:t>Zhen Ng</a:t>
            </a:r>
          </a:p>
        </p:txBody>
      </p:sp>
      <p:pic>
        <p:nvPicPr>
          <p:cNvPr id="6" name="Picture 5">
            <a:extLst>
              <a:ext uri="{FF2B5EF4-FFF2-40B4-BE49-F238E27FC236}">
                <a16:creationId xmlns:a16="http://schemas.microsoft.com/office/drawing/2014/main" id="{DEB1AF0F-4CE3-194A-BA91-CCCB11083333}"/>
              </a:ext>
            </a:extLst>
          </p:cNvPr>
          <p:cNvPicPr>
            <a:picLocks noChangeAspect="1"/>
          </p:cNvPicPr>
          <p:nvPr/>
        </p:nvPicPr>
        <p:blipFill>
          <a:blip r:embed="rId5"/>
          <a:stretch>
            <a:fillRect/>
          </a:stretch>
        </p:blipFill>
        <p:spPr>
          <a:xfrm>
            <a:off x="151200" y="140400"/>
            <a:ext cx="3619500" cy="155448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1B8F2-D4E9-E761-FCDD-08693CFD594D}"/>
              </a:ext>
            </a:extLst>
          </p:cNvPr>
          <p:cNvPicPr>
            <a:picLocks noChangeAspect="1"/>
          </p:cNvPicPr>
          <p:nvPr/>
        </p:nvPicPr>
        <p:blipFill>
          <a:blip r:embed="rId2"/>
          <a:stretch>
            <a:fillRect/>
          </a:stretch>
        </p:blipFill>
        <p:spPr>
          <a:xfrm>
            <a:off x="11112353" y="5801710"/>
            <a:ext cx="1053052" cy="1053052"/>
          </a:xfrm>
          <a:prstGeom prst="rect">
            <a:avLst/>
          </a:prstGeom>
        </p:spPr>
      </p:pic>
      <p:pic>
        <p:nvPicPr>
          <p:cNvPr id="5" name="Picture 4">
            <a:extLst>
              <a:ext uri="{FF2B5EF4-FFF2-40B4-BE49-F238E27FC236}">
                <a16:creationId xmlns:a16="http://schemas.microsoft.com/office/drawing/2014/main" id="{A445500E-F447-2834-49F2-CBBED006C915}"/>
              </a:ext>
            </a:extLst>
          </p:cNvPr>
          <p:cNvPicPr>
            <a:picLocks noChangeAspect="1"/>
          </p:cNvPicPr>
          <p:nvPr/>
        </p:nvPicPr>
        <p:blipFill>
          <a:blip r:embed="rId3"/>
          <a:stretch>
            <a:fillRect/>
          </a:stretch>
        </p:blipFill>
        <p:spPr>
          <a:xfrm>
            <a:off x="9826925" y="6318734"/>
            <a:ext cx="1178110" cy="389683"/>
          </a:xfrm>
          <a:prstGeom prst="rect">
            <a:avLst/>
          </a:prstGeom>
        </p:spPr>
      </p:pic>
      <p:pic>
        <p:nvPicPr>
          <p:cNvPr id="9" name="Picture 8">
            <a:extLst>
              <a:ext uri="{FF2B5EF4-FFF2-40B4-BE49-F238E27FC236}">
                <a16:creationId xmlns:a16="http://schemas.microsoft.com/office/drawing/2014/main" id="{0935E328-6173-CA00-7310-19EA4EF805AD}"/>
              </a:ext>
            </a:extLst>
          </p:cNvPr>
          <p:cNvPicPr>
            <a:picLocks noChangeAspect="1"/>
          </p:cNvPicPr>
          <p:nvPr/>
        </p:nvPicPr>
        <p:blipFill>
          <a:blip r:embed="rId4"/>
          <a:stretch>
            <a:fillRect/>
          </a:stretch>
        </p:blipFill>
        <p:spPr>
          <a:xfrm>
            <a:off x="8476665" y="6234664"/>
            <a:ext cx="1350260" cy="408454"/>
          </a:xfrm>
          <a:prstGeom prst="rect">
            <a:avLst/>
          </a:prstGeom>
        </p:spPr>
      </p:pic>
      <p:pic>
        <p:nvPicPr>
          <p:cNvPr id="11" name="Picture 10">
            <a:extLst>
              <a:ext uri="{FF2B5EF4-FFF2-40B4-BE49-F238E27FC236}">
                <a16:creationId xmlns:a16="http://schemas.microsoft.com/office/drawing/2014/main" id="{979C5BD6-54FB-1DAE-65C4-2B22296702AD}"/>
              </a:ext>
            </a:extLst>
          </p:cNvPr>
          <p:cNvPicPr>
            <a:picLocks noChangeAspect="1"/>
          </p:cNvPicPr>
          <p:nvPr/>
        </p:nvPicPr>
        <p:blipFill>
          <a:blip r:embed="rId5"/>
          <a:stretch>
            <a:fillRect/>
          </a:stretch>
        </p:blipFill>
        <p:spPr>
          <a:xfrm>
            <a:off x="9612129" y="0"/>
            <a:ext cx="2579871" cy="810972"/>
          </a:xfrm>
          <a:prstGeom prst="rect">
            <a:avLst/>
          </a:prstGeom>
        </p:spPr>
      </p:pic>
      <p:sp>
        <p:nvSpPr>
          <p:cNvPr id="12" name="Rectangle 11">
            <a:extLst>
              <a:ext uri="{FF2B5EF4-FFF2-40B4-BE49-F238E27FC236}">
                <a16:creationId xmlns:a16="http://schemas.microsoft.com/office/drawing/2014/main" id="{82EF5BBB-5010-64EB-235E-16BCFE028E38}"/>
              </a:ext>
            </a:extLst>
          </p:cNvPr>
          <p:cNvSpPr/>
          <p:nvPr/>
        </p:nvSpPr>
        <p:spPr>
          <a:xfrm>
            <a:off x="285575" y="312759"/>
            <a:ext cx="10719460" cy="5396349"/>
          </a:xfrm>
          <a:prstGeom prst="rect">
            <a:avLst/>
          </a:prstGeom>
        </p:spPr>
        <p:txBody>
          <a:bodyPr wrap="square">
            <a:spAutoFit/>
          </a:bodyPr>
          <a:lstStyle/>
          <a:p>
            <a:pPr fontAlgn="base">
              <a:spcAft>
                <a:spcPts val="1000"/>
              </a:spcAft>
            </a:pPr>
            <a:r>
              <a:rPr lang="en-GB" sz="2400" b="1" spc="-100" dirty="0" err="1">
                <a:solidFill>
                  <a:srgbClr val="1E5DF8"/>
                </a:solidFill>
                <a:latin typeface="Arial" panose="020B0604020202020204" pitchFamily="34" charset="0"/>
                <a:cs typeface="Arial" panose="020B0604020202020204" pitchFamily="34" charset="0"/>
              </a:rPr>
              <a:t>HiRIME</a:t>
            </a:r>
            <a:endParaRPr lang="en-GB" sz="2800" b="1" spc="-100" dirty="0">
              <a:solidFill>
                <a:srgbClr val="1E5DF8"/>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dirty="0">
                <a:solidFill>
                  <a:srgbClr val="505050"/>
                </a:solidFill>
                <a:latin typeface="Arial" panose="020B0604020202020204" pitchFamily="34" charset="0"/>
                <a:cs typeface="Arial" panose="020B0604020202020204" pitchFamily="34" charset="0"/>
              </a:rPr>
              <a:t>High-Resolution Imager for Mars Exploration aims to replace HiRISE (High Resolution Imaging Science Experiment)</a:t>
            </a:r>
          </a:p>
          <a:p>
            <a:pPr marL="342900" indent="-342900" fontAlgn="base">
              <a:buFont typeface="Arial" panose="020B0604020202020204" pitchFamily="34" charset="0"/>
              <a:buChar char="•"/>
            </a:pPr>
            <a:r>
              <a:rPr lang="en-GB" dirty="0">
                <a:solidFill>
                  <a:srgbClr val="505050"/>
                </a:solidFill>
                <a:latin typeface="Arial" panose="020B0604020202020204" pitchFamily="34" charset="0"/>
                <a:cs typeface="Arial" panose="020B0604020202020204" pitchFamily="34" charset="0"/>
              </a:rPr>
              <a:t>Feasibility study on suitable FPGAs to handle a wavelet image compression algorithm</a:t>
            </a:r>
          </a:p>
          <a:p>
            <a:pPr marL="800100" lvl="1" indent="-342900" fontAlgn="base">
              <a:buFont typeface="Arial" panose="020B0604020202020204" pitchFamily="34" charset="0"/>
              <a:buChar char="•"/>
            </a:pPr>
            <a:r>
              <a:rPr lang="en-GB" dirty="0">
                <a:solidFill>
                  <a:srgbClr val="505050"/>
                </a:solidFill>
                <a:latin typeface="Arial" panose="020B0604020202020204" pitchFamily="34" charset="0"/>
                <a:cs typeface="Arial" panose="020B0604020202020204" pitchFamily="34" charset="0"/>
              </a:rPr>
              <a:t>Lots of data: example100Gbits down to 10Gbit every couple of hours</a:t>
            </a:r>
          </a:p>
          <a:p>
            <a:pPr marL="342900" indent="-342900" fontAlgn="base">
              <a:buFont typeface="Arial" panose="020B0604020202020204" pitchFamily="34" charset="0"/>
              <a:buChar char="•"/>
            </a:pPr>
            <a:endParaRPr lang="en-GB" b="1" spc="-100" dirty="0">
              <a:solidFill>
                <a:srgbClr val="1E5DF8"/>
              </a:solidFill>
              <a:latin typeface="Arial" panose="020B0604020202020204" pitchFamily="34" charset="0"/>
              <a:cs typeface="Arial" panose="020B0604020202020204" pitchFamily="34" charset="0"/>
            </a:endParaRPr>
          </a:p>
          <a:p>
            <a:pPr fontAlgn="base">
              <a:spcAft>
                <a:spcPts val="1000"/>
              </a:spcAft>
            </a:pPr>
            <a:r>
              <a:rPr lang="en-GB" sz="2400" b="1" spc="-100" dirty="0" err="1">
                <a:solidFill>
                  <a:srgbClr val="1E5DF8"/>
                </a:solidFill>
                <a:latin typeface="Arial" panose="020B0604020202020204" pitchFamily="34" charset="0"/>
                <a:cs typeface="Arial" panose="020B0604020202020204" pitchFamily="34" charset="0"/>
              </a:rPr>
              <a:t>ProSPA</a:t>
            </a:r>
            <a:endParaRPr lang="en-GB" sz="2800" b="1" spc="-100" dirty="0">
              <a:solidFill>
                <a:srgbClr val="1E5DF8"/>
              </a:solidFill>
              <a:latin typeface="Arial" panose="020B0604020202020204" pitchFamily="34" charset="0"/>
              <a:cs typeface="Arial" panose="020B0604020202020204" pitchFamily="34" charset="0"/>
            </a:endParaRPr>
          </a:p>
          <a:p>
            <a:pPr marL="457200" indent="-457200" fontAlgn="base">
              <a:spcAft>
                <a:spcPts val="1000"/>
              </a:spcAft>
              <a:buFont typeface="Arial" panose="020B0604020202020204" pitchFamily="34" charset="0"/>
              <a:buChar char="•"/>
            </a:pPr>
            <a:r>
              <a:rPr lang="en-GB" dirty="0">
                <a:solidFill>
                  <a:srgbClr val="505050"/>
                </a:solidFill>
                <a:latin typeface="Arial" panose="020B0604020202020204" pitchFamily="34" charset="0"/>
                <a:cs typeface="Arial" panose="020B0604020202020204" pitchFamily="34" charset="0"/>
              </a:rPr>
              <a:t>Processing and Analysing samples, part of the wider ESA PROSPECT. </a:t>
            </a:r>
            <a:r>
              <a:rPr lang="en-GB" dirty="0" err="1">
                <a:solidFill>
                  <a:srgbClr val="505050"/>
                </a:solidFill>
                <a:latin typeface="Arial" panose="020B0604020202020204" pitchFamily="34" charset="0"/>
                <a:cs typeface="Arial" panose="020B0604020202020204" pitchFamily="34" charset="0"/>
              </a:rPr>
              <a:t>ProSEED</a:t>
            </a:r>
            <a:r>
              <a:rPr lang="en-GB" dirty="0">
                <a:solidFill>
                  <a:srgbClr val="505050"/>
                </a:solidFill>
                <a:latin typeface="Arial" panose="020B0604020202020204" pitchFamily="34" charset="0"/>
                <a:cs typeface="Arial" panose="020B0604020202020204" pitchFamily="34" charset="0"/>
              </a:rPr>
              <a:t> is the drill and </a:t>
            </a:r>
            <a:r>
              <a:rPr lang="en-GB" dirty="0" err="1">
                <a:solidFill>
                  <a:srgbClr val="505050"/>
                </a:solidFill>
                <a:latin typeface="Arial" panose="020B0604020202020204" pitchFamily="34" charset="0"/>
                <a:cs typeface="Arial" panose="020B0604020202020204" pitchFamily="34" charset="0"/>
              </a:rPr>
              <a:t>ProSPA</a:t>
            </a:r>
            <a:r>
              <a:rPr lang="en-GB" dirty="0">
                <a:solidFill>
                  <a:srgbClr val="505050"/>
                </a:solidFill>
                <a:latin typeface="Arial" panose="020B0604020202020204" pitchFamily="34" charset="0"/>
                <a:cs typeface="Arial" panose="020B0604020202020204" pitchFamily="34" charset="0"/>
              </a:rPr>
              <a:t> analysis the samples at the south pole of the moon</a:t>
            </a:r>
          </a:p>
          <a:p>
            <a:pPr marL="457200" indent="-457200" fontAlgn="base">
              <a:spcAft>
                <a:spcPts val="1000"/>
              </a:spcAft>
              <a:buFont typeface="Arial" panose="020B0604020202020204" pitchFamily="34" charset="0"/>
              <a:buChar char="•"/>
            </a:pPr>
            <a:r>
              <a:rPr lang="en-GB" dirty="0">
                <a:solidFill>
                  <a:srgbClr val="505050"/>
                </a:solidFill>
                <a:latin typeface="Arial" panose="020B0604020202020204" pitchFamily="34" charset="0"/>
                <a:cs typeface="Arial" panose="020B0604020202020204" pitchFamily="34" charset="0"/>
              </a:rPr>
              <a:t>Microsemi/</a:t>
            </a:r>
            <a:r>
              <a:rPr lang="en-GB" dirty="0" err="1">
                <a:solidFill>
                  <a:srgbClr val="505050"/>
                </a:solidFill>
                <a:latin typeface="Arial" panose="020B0604020202020204" pitchFamily="34" charset="0"/>
                <a:cs typeface="Arial" panose="020B0604020202020204" pitchFamily="34" charset="0"/>
              </a:rPr>
              <a:t>Michrochip</a:t>
            </a:r>
            <a:r>
              <a:rPr lang="en-GB" dirty="0">
                <a:solidFill>
                  <a:srgbClr val="505050"/>
                </a:solidFill>
                <a:latin typeface="Arial" panose="020B0604020202020204" pitchFamily="34" charset="0"/>
                <a:cs typeface="Arial" panose="020B0604020202020204" pitchFamily="34" charset="0"/>
              </a:rPr>
              <a:t> RT3PE3000L-CQ256 FPGA. The interface with the electronics:</a:t>
            </a:r>
          </a:p>
          <a:p>
            <a:pPr marL="914400" lvl="1" indent="-457200" fontAlgn="base">
              <a:spcAft>
                <a:spcPts val="1000"/>
              </a:spcAft>
              <a:buFont typeface="Arial" panose="020B0604020202020204" pitchFamily="34" charset="0"/>
              <a:buChar char="•"/>
            </a:pPr>
            <a:r>
              <a:rPr lang="en-GB" sz="1600" dirty="0">
                <a:solidFill>
                  <a:srgbClr val="505050"/>
                </a:solidFill>
                <a:latin typeface="Arial" panose="020B0604020202020204" pitchFamily="34" charset="0"/>
                <a:cs typeface="Arial" panose="020B0604020202020204" pitchFamily="34" charset="0"/>
              </a:rPr>
              <a:t>Controls the PWM control signal for power supply of the electronics</a:t>
            </a:r>
          </a:p>
          <a:p>
            <a:pPr marL="914400" lvl="1" indent="-457200" fontAlgn="base">
              <a:spcAft>
                <a:spcPts val="1000"/>
              </a:spcAft>
              <a:buFont typeface="Arial" panose="020B0604020202020204" pitchFamily="34" charset="0"/>
              <a:buChar char="•"/>
            </a:pPr>
            <a:r>
              <a:rPr lang="en-GB" sz="1600" dirty="0">
                <a:solidFill>
                  <a:srgbClr val="505050"/>
                </a:solidFill>
                <a:latin typeface="Arial" panose="020B0604020202020204" pitchFamily="34" charset="0"/>
                <a:cs typeface="Arial" panose="020B0604020202020204" pitchFamily="34" charset="0"/>
              </a:rPr>
              <a:t>Collects housekeeping data on the power supplies </a:t>
            </a:r>
          </a:p>
          <a:p>
            <a:pPr marL="457200" indent="-457200" fontAlgn="base">
              <a:spcAft>
                <a:spcPts val="1000"/>
              </a:spcAft>
              <a:buFont typeface="Arial" panose="020B0604020202020204" pitchFamily="34" charset="0"/>
              <a:buChar char="•"/>
            </a:pPr>
            <a:r>
              <a:rPr lang="en-GB" dirty="0">
                <a:solidFill>
                  <a:srgbClr val="505050"/>
                </a:solidFill>
                <a:latin typeface="Arial" panose="020B0604020202020204" pitchFamily="34" charset="0"/>
                <a:cs typeface="Arial" panose="020B0604020202020204" pitchFamily="34" charset="0"/>
              </a:rPr>
              <a:t>TMR, operating range -55 °C to 125 °C, ≥16.176 </a:t>
            </a:r>
            <a:r>
              <a:rPr lang="en-GB" dirty="0" err="1">
                <a:solidFill>
                  <a:srgbClr val="505050"/>
                </a:solidFill>
                <a:latin typeface="Arial" panose="020B0604020202020204" pitchFamily="34" charset="0"/>
                <a:cs typeface="Arial" panose="020B0604020202020204" pitchFamily="34" charset="0"/>
              </a:rPr>
              <a:t>kRad</a:t>
            </a:r>
            <a:r>
              <a:rPr lang="en-GB" dirty="0">
                <a:solidFill>
                  <a:srgbClr val="505050"/>
                </a:solidFill>
                <a:latin typeface="Arial" panose="020B0604020202020204" pitchFamily="34" charset="0"/>
                <a:cs typeface="Arial" panose="020B0604020202020204" pitchFamily="34" charset="0"/>
              </a:rPr>
              <a:t> total dose</a:t>
            </a:r>
          </a:p>
          <a:p>
            <a:pPr marL="457200" indent="-457200" fontAlgn="base">
              <a:spcAft>
                <a:spcPts val="1000"/>
              </a:spcAft>
              <a:buFont typeface="Arial" panose="020B0604020202020204" pitchFamily="34" charset="0"/>
              <a:buChar char="•"/>
            </a:pPr>
            <a:r>
              <a:rPr lang="en-GB" spc="-100" dirty="0">
                <a:solidFill>
                  <a:srgbClr val="505050"/>
                </a:solidFill>
                <a:latin typeface="Arial" panose="020B0604020202020204" pitchFamily="34" charset="0"/>
                <a:cs typeface="Arial" panose="020B0604020202020204" pitchFamily="34" charset="0"/>
              </a:rPr>
              <a:t>Register Caching using for Read/Write Multibyte words (BUS only 1 Byte Large):</a:t>
            </a:r>
          </a:p>
          <a:p>
            <a:pPr marL="914400" lvl="1" indent="-457200" fontAlgn="base">
              <a:spcAft>
                <a:spcPts val="1000"/>
              </a:spcAft>
              <a:buFont typeface="Arial" panose="020B0604020202020204" pitchFamily="34" charset="0"/>
              <a:buChar char="•"/>
            </a:pPr>
            <a:r>
              <a:rPr lang="en-GB" spc="-100" dirty="0">
                <a:solidFill>
                  <a:srgbClr val="505050"/>
                </a:solidFill>
                <a:latin typeface="Arial" panose="020B0604020202020204" pitchFamily="34" charset="0"/>
                <a:cs typeface="Arial" panose="020B0604020202020204" pitchFamily="34" charset="0"/>
              </a:rPr>
              <a:t>Prevents SPI misread/write, ‘shadow register’ caches data and can be toggled to release it</a:t>
            </a:r>
            <a:endParaRPr lang="en-GB" sz="2400" b="1" spc="-100" dirty="0">
              <a:solidFill>
                <a:srgbClr val="1E5DF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69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CEE07A-19B8-4769-F314-615DD1E92CA2}"/>
              </a:ext>
            </a:extLst>
          </p:cNvPr>
          <p:cNvSpPr txBox="1"/>
          <p:nvPr/>
        </p:nvSpPr>
        <p:spPr>
          <a:xfrm>
            <a:off x="450050" y="749983"/>
            <a:ext cx="11684581" cy="1323439"/>
          </a:xfrm>
          <a:prstGeom prst="rect">
            <a:avLst/>
          </a:prstGeom>
          <a:noFill/>
        </p:spPr>
        <p:txBody>
          <a:bodyPr wrap="square" rtlCol="0" anchor="t">
            <a:spAutoFit/>
          </a:bodyPr>
          <a:lstStyle/>
          <a:p>
            <a:pPr algn="ctr"/>
            <a:r>
              <a:rPr lang="en-US" sz="4000" b="1" spc="-150" dirty="0" err="1">
                <a:solidFill>
                  <a:srgbClr val="2E2D62"/>
                </a:solidFill>
                <a:latin typeface="Arial" panose="020B0604020202020204" pitchFamily="34" charset="0"/>
                <a:cs typeface="Arial" panose="020B0604020202020204" pitchFamily="34" charset="0"/>
              </a:rPr>
              <a:t>ProSPA</a:t>
            </a:r>
            <a:r>
              <a:rPr lang="en-US" sz="4000" b="1" spc="-150" dirty="0">
                <a:solidFill>
                  <a:srgbClr val="2E2D62"/>
                </a:solidFill>
                <a:latin typeface="Arial" panose="020B0604020202020204" pitchFamily="34" charset="0"/>
                <a:cs typeface="Arial" panose="020B0604020202020204" pitchFamily="34" charset="0"/>
              </a:rPr>
              <a:t> Launch Updates – NASA Commercial  Lunar Payload Services for 2027-2028</a:t>
            </a:r>
          </a:p>
        </p:txBody>
      </p:sp>
      <p:pic>
        <p:nvPicPr>
          <p:cNvPr id="4" name="Picture 3">
            <a:extLst>
              <a:ext uri="{FF2B5EF4-FFF2-40B4-BE49-F238E27FC236}">
                <a16:creationId xmlns:a16="http://schemas.microsoft.com/office/drawing/2014/main" id="{B46C5162-AF06-02E7-B0EC-0024D8D5E12A}"/>
              </a:ext>
            </a:extLst>
          </p:cNvPr>
          <p:cNvPicPr>
            <a:picLocks noChangeAspect="1"/>
          </p:cNvPicPr>
          <p:nvPr/>
        </p:nvPicPr>
        <p:blipFill>
          <a:blip r:embed="rId2"/>
          <a:stretch>
            <a:fillRect/>
          </a:stretch>
        </p:blipFill>
        <p:spPr>
          <a:xfrm>
            <a:off x="-1" y="2396474"/>
            <a:ext cx="5860111" cy="3296313"/>
          </a:xfrm>
          <a:prstGeom prst="rect">
            <a:avLst/>
          </a:prstGeom>
        </p:spPr>
      </p:pic>
      <p:pic>
        <p:nvPicPr>
          <p:cNvPr id="6" name="Picture 5">
            <a:extLst>
              <a:ext uri="{FF2B5EF4-FFF2-40B4-BE49-F238E27FC236}">
                <a16:creationId xmlns:a16="http://schemas.microsoft.com/office/drawing/2014/main" id="{37139276-F155-3649-C0E0-91BA5FD7EEBA}"/>
              </a:ext>
            </a:extLst>
          </p:cNvPr>
          <p:cNvPicPr>
            <a:picLocks noChangeAspect="1"/>
          </p:cNvPicPr>
          <p:nvPr/>
        </p:nvPicPr>
        <p:blipFill>
          <a:blip r:embed="rId3"/>
          <a:stretch>
            <a:fillRect/>
          </a:stretch>
        </p:blipFill>
        <p:spPr>
          <a:xfrm>
            <a:off x="6444357" y="2396474"/>
            <a:ext cx="5747643" cy="3233049"/>
          </a:xfrm>
          <a:prstGeom prst="rect">
            <a:avLst/>
          </a:prstGeom>
        </p:spPr>
      </p:pic>
      <p:pic>
        <p:nvPicPr>
          <p:cNvPr id="7" name="Picture 6">
            <a:extLst>
              <a:ext uri="{FF2B5EF4-FFF2-40B4-BE49-F238E27FC236}">
                <a16:creationId xmlns:a16="http://schemas.microsoft.com/office/drawing/2014/main" id="{3366B71F-75F2-6BDB-87CE-E724CE9FF433}"/>
              </a:ext>
            </a:extLst>
          </p:cNvPr>
          <p:cNvPicPr>
            <a:picLocks noChangeAspect="1"/>
          </p:cNvPicPr>
          <p:nvPr/>
        </p:nvPicPr>
        <p:blipFill>
          <a:blip r:embed="rId4"/>
          <a:stretch>
            <a:fillRect/>
          </a:stretch>
        </p:blipFill>
        <p:spPr>
          <a:xfrm>
            <a:off x="9612129" y="0"/>
            <a:ext cx="2579871" cy="810972"/>
          </a:xfrm>
          <a:prstGeom prst="rect">
            <a:avLst/>
          </a:prstGeom>
        </p:spPr>
      </p:pic>
    </p:spTree>
    <p:extLst>
      <p:ext uri="{BB962C8B-B14F-4D97-AF65-F5344CB8AC3E}">
        <p14:creationId xmlns:p14="http://schemas.microsoft.com/office/powerpoint/2010/main" val="4086272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65F0FD-E48B-5BA6-7834-0A8B7412F698}"/>
              </a:ext>
            </a:extLst>
          </p:cNvPr>
          <p:cNvSpPr txBox="1"/>
          <p:nvPr/>
        </p:nvSpPr>
        <p:spPr>
          <a:xfrm>
            <a:off x="403340" y="345182"/>
            <a:ext cx="11684581" cy="584775"/>
          </a:xfrm>
          <a:prstGeom prst="rect">
            <a:avLst/>
          </a:prstGeom>
          <a:noFill/>
        </p:spPr>
        <p:txBody>
          <a:bodyPr wrap="square" rtlCol="0" anchor="t">
            <a:spAutoFit/>
          </a:bodyPr>
          <a:lstStyle/>
          <a:p>
            <a:r>
              <a:rPr lang="en-US" sz="3200" b="1" spc="-150" dirty="0">
                <a:solidFill>
                  <a:srgbClr val="2E2D62"/>
                </a:solidFill>
                <a:latin typeface="Arial" panose="020B0604020202020204" pitchFamily="34" charset="0"/>
                <a:cs typeface="Arial" panose="020B0604020202020204" pitchFamily="34" charset="0"/>
              </a:rPr>
              <a:t>Volunteering</a:t>
            </a:r>
          </a:p>
        </p:txBody>
      </p:sp>
      <p:pic>
        <p:nvPicPr>
          <p:cNvPr id="4" name="Picture 3">
            <a:extLst>
              <a:ext uri="{FF2B5EF4-FFF2-40B4-BE49-F238E27FC236}">
                <a16:creationId xmlns:a16="http://schemas.microsoft.com/office/drawing/2014/main" id="{03A083DB-5FFA-8586-8978-278017B1159A}"/>
              </a:ext>
            </a:extLst>
          </p:cNvPr>
          <p:cNvPicPr>
            <a:picLocks noChangeAspect="1"/>
          </p:cNvPicPr>
          <p:nvPr/>
        </p:nvPicPr>
        <p:blipFill>
          <a:blip r:embed="rId2"/>
          <a:stretch>
            <a:fillRect/>
          </a:stretch>
        </p:blipFill>
        <p:spPr>
          <a:xfrm>
            <a:off x="0" y="1114623"/>
            <a:ext cx="1804497" cy="3207995"/>
          </a:xfrm>
          <a:prstGeom prst="rect">
            <a:avLst/>
          </a:prstGeom>
        </p:spPr>
      </p:pic>
      <p:pic>
        <p:nvPicPr>
          <p:cNvPr id="6" name="Picture 5">
            <a:extLst>
              <a:ext uri="{FF2B5EF4-FFF2-40B4-BE49-F238E27FC236}">
                <a16:creationId xmlns:a16="http://schemas.microsoft.com/office/drawing/2014/main" id="{5DCDAB2B-CD6C-B806-396E-083CC08DD022}"/>
              </a:ext>
            </a:extLst>
          </p:cNvPr>
          <p:cNvPicPr>
            <a:picLocks noChangeAspect="1"/>
          </p:cNvPicPr>
          <p:nvPr/>
        </p:nvPicPr>
        <p:blipFill>
          <a:blip r:embed="rId3"/>
          <a:stretch>
            <a:fillRect/>
          </a:stretch>
        </p:blipFill>
        <p:spPr>
          <a:xfrm>
            <a:off x="7244369" y="3548054"/>
            <a:ext cx="4962851" cy="3309946"/>
          </a:xfrm>
          <a:prstGeom prst="rect">
            <a:avLst/>
          </a:prstGeom>
        </p:spPr>
      </p:pic>
      <p:pic>
        <p:nvPicPr>
          <p:cNvPr id="8" name="Picture 7">
            <a:extLst>
              <a:ext uri="{FF2B5EF4-FFF2-40B4-BE49-F238E27FC236}">
                <a16:creationId xmlns:a16="http://schemas.microsoft.com/office/drawing/2014/main" id="{7F4249D7-5FBE-AC7A-4630-BD3FB33A1625}"/>
              </a:ext>
            </a:extLst>
          </p:cNvPr>
          <p:cNvPicPr>
            <a:picLocks noChangeAspect="1"/>
          </p:cNvPicPr>
          <p:nvPr/>
        </p:nvPicPr>
        <p:blipFill>
          <a:blip r:embed="rId4"/>
          <a:stretch>
            <a:fillRect/>
          </a:stretch>
        </p:blipFill>
        <p:spPr>
          <a:xfrm>
            <a:off x="9384145" y="1"/>
            <a:ext cx="2823075" cy="1411538"/>
          </a:xfrm>
          <a:prstGeom prst="rect">
            <a:avLst/>
          </a:prstGeom>
        </p:spPr>
      </p:pic>
      <p:pic>
        <p:nvPicPr>
          <p:cNvPr id="10" name="Picture 9">
            <a:extLst>
              <a:ext uri="{FF2B5EF4-FFF2-40B4-BE49-F238E27FC236}">
                <a16:creationId xmlns:a16="http://schemas.microsoft.com/office/drawing/2014/main" id="{25689150-255E-5DE8-6601-9FDEDA2E05A0}"/>
              </a:ext>
            </a:extLst>
          </p:cNvPr>
          <p:cNvPicPr>
            <a:picLocks noChangeAspect="1"/>
          </p:cNvPicPr>
          <p:nvPr/>
        </p:nvPicPr>
        <p:blipFill>
          <a:blip r:embed="rId5"/>
          <a:stretch>
            <a:fillRect/>
          </a:stretch>
        </p:blipFill>
        <p:spPr>
          <a:xfrm>
            <a:off x="5477163" y="1"/>
            <a:ext cx="3906982" cy="2930236"/>
          </a:xfrm>
          <a:prstGeom prst="rect">
            <a:avLst/>
          </a:prstGeom>
        </p:spPr>
      </p:pic>
      <p:pic>
        <p:nvPicPr>
          <p:cNvPr id="12" name="Picture 11">
            <a:extLst>
              <a:ext uri="{FF2B5EF4-FFF2-40B4-BE49-F238E27FC236}">
                <a16:creationId xmlns:a16="http://schemas.microsoft.com/office/drawing/2014/main" id="{B804C472-8DC2-3C63-B607-9D954BF698CF}"/>
              </a:ext>
            </a:extLst>
          </p:cNvPr>
          <p:cNvPicPr>
            <a:picLocks noChangeAspect="1"/>
          </p:cNvPicPr>
          <p:nvPr/>
        </p:nvPicPr>
        <p:blipFill>
          <a:blip r:embed="rId6"/>
          <a:stretch>
            <a:fillRect/>
          </a:stretch>
        </p:blipFill>
        <p:spPr>
          <a:xfrm rot="16200000">
            <a:off x="2497830" y="650495"/>
            <a:ext cx="2286000" cy="3048000"/>
          </a:xfrm>
          <a:prstGeom prst="rect">
            <a:avLst/>
          </a:prstGeom>
        </p:spPr>
      </p:pic>
      <p:pic>
        <p:nvPicPr>
          <p:cNvPr id="14" name="Picture 13">
            <a:extLst>
              <a:ext uri="{FF2B5EF4-FFF2-40B4-BE49-F238E27FC236}">
                <a16:creationId xmlns:a16="http://schemas.microsoft.com/office/drawing/2014/main" id="{83A7B5A3-E262-2007-2B71-8FE26F873A1D}"/>
              </a:ext>
            </a:extLst>
          </p:cNvPr>
          <p:cNvPicPr>
            <a:picLocks noChangeAspect="1"/>
          </p:cNvPicPr>
          <p:nvPr/>
        </p:nvPicPr>
        <p:blipFill>
          <a:blip r:embed="rId7"/>
          <a:stretch>
            <a:fillRect/>
          </a:stretch>
        </p:blipFill>
        <p:spPr>
          <a:xfrm>
            <a:off x="2493690" y="3548054"/>
            <a:ext cx="4395553" cy="3309945"/>
          </a:xfrm>
          <a:prstGeom prst="rect">
            <a:avLst/>
          </a:prstGeom>
        </p:spPr>
      </p:pic>
    </p:spTree>
    <p:extLst>
      <p:ext uri="{BB962C8B-B14F-4D97-AF65-F5344CB8AC3E}">
        <p14:creationId xmlns:p14="http://schemas.microsoft.com/office/powerpoint/2010/main" val="971481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Other Activities</a:t>
            </a:r>
          </a:p>
        </p:txBody>
      </p:sp>
      <p:pic>
        <p:nvPicPr>
          <p:cNvPr id="3" name="Picture 2">
            <a:extLst>
              <a:ext uri="{FF2B5EF4-FFF2-40B4-BE49-F238E27FC236}">
                <a16:creationId xmlns:a16="http://schemas.microsoft.com/office/drawing/2014/main" id="{8CE74F63-4766-3F27-B70F-A46C2C3C3481}"/>
              </a:ext>
            </a:extLst>
          </p:cNvPr>
          <p:cNvPicPr>
            <a:picLocks noChangeAspect="1"/>
          </p:cNvPicPr>
          <p:nvPr/>
        </p:nvPicPr>
        <p:blipFill>
          <a:blip r:embed="rId3"/>
          <a:srcRect l="10010" t="18293" r="3088" b="25262"/>
          <a:stretch>
            <a:fillRect/>
          </a:stretch>
        </p:blipFill>
        <p:spPr>
          <a:xfrm>
            <a:off x="4841200" y="719142"/>
            <a:ext cx="4050792" cy="1481328"/>
          </a:xfrm>
          <a:prstGeom prst="rect">
            <a:avLst/>
          </a:prstGeom>
        </p:spPr>
      </p:pic>
      <p:pic>
        <p:nvPicPr>
          <p:cNvPr id="9" name="Picture 8">
            <a:extLst>
              <a:ext uri="{FF2B5EF4-FFF2-40B4-BE49-F238E27FC236}">
                <a16:creationId xmlns:a16="http://schemas.microsoft.com/office/drawing/2014/main" id="{72D18FA9-4E80-17D7-C645-DBDE69EFD962}"/>
              </a:ext>
            </a:extLst>
          </p:cNvPr>
          <p:cNvPicPr>
            <a:picLocks noChangeAspect="1"/>
          </p:cNvPicPr>
          <p:nvPr/>
        </p:nvPicPr>
        <p:blipFill>
          <a:blip r:embed="rId4"/>
          <a:stretch>
            <a:fillRect/>
          </a:stretch>
        </p:blipFill>
        <p:spPr>
          <a:xfrm>
            <a:off x="9270146" y="-1"/>
            <a:ext cx="2921854" cy="3895805"/>
          </a:xfrm>
          <a:prstGeom prst="rect">
            <a:avLst/>
          </a:prstGeom>
        </p:spPr>
      </p:pic>
      <p:pic>
        <p:nvPicPr>
          <p:cNvPr id="11" name="Picture 10">
            <a:extLst>
              <a:ext uri="{FF2B5EF4-FFF2-40B4-BE49-F238E27FC236}">
                <a16:creationId xmlns:a16="http://schemas.microsoft.com/office/drawing/2014/main" id="{DE244522-6FC8-B023-2F29-319B6DFA6C80}"/>
              </a:ext>
            </a:extLst>
          </p:cNvPr>
          <p:cNvPicPr>
            <a:picLocks noChangeAspect="1"/>
          </p:cNvPicPr>
          <p:nvPr/>
        </p:nvPicPr>
        <p:blipFill>
          <a:blip r:embed="rId5"/>
          <a:stretch>
            <a:fillRect/>
          </a:stretch>
        </p:blipFill>
        <p:spPr>
          <a:xfrm>
            <a:off x="223828" y="1114623"/>
            <a:ext cx="4378800" cy="2903272"/>
          </a:xfrm>
          <a:prstGeom prst="rect">
            <a:avLst/>
          </a:prstGeom>
        </p:spPr>
      </p:pic>
      <p:pic>
        <p:nvPicPr>
          <p:cNvPr id="13" name="Picture 12">
            <a:extLst>
              <a:ext uri="{FF2B5EF4-FFF2-40B4-BE49-F238E27FC236}">
                <a16:creationId xmlns:a16="http://schemas.microsoft.com/office/drawing/2014/main" id="{F529E129-8B01-34E1-5CB9-6597A4D30F16}"/>
              </a:ext>
            </a:extLst>
          </p:cNvPr>
          <p:cNvPicPr>
            <a:picLocks noChangeAspect="1"/>
          </p:cNvPicPr>
          <p:nvPr/>
        </p:nvPicPr>
        <p:blipFill>
          <a:blip r:embed="rId6"/>
          <a:srcRect l="6516" t="32146" r="35915"/>
          <a:stretch>
            <a:fillRect/>
          </a:stretch>
        </p:blipFill>
        <p:spPr>
          <a:xfrm>
            <a:off x="5524208" y="3687514"/>
            <a:ext cx="2824357" cy="2034856"/>
          </a:xfrm>
          <a:prstGeom prst="rect">
            <a:avLst/>
          </a:prstGeom>
        </p:spPr>
      </p:pic>
    </p:spTree>
    <p:extLst>
      <p:ext uri="{BB962C8B-B14F-4D97-AF65-F5344CB8AC3E}">
        <p14:creationId xmlns:p14="http://schemas.microsoft.com/office/powerpoint/2010/main" val="73695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446" y="1750740"/>
            <a:ext cx="12192000" cy="5107259"/>
          </a:xfrm>
          <a:prstGeom prst="rect">
            <a:avLst/>
          </a:prstGeom>
        </p:spPr>
      </p:pic>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5"/>
          <a:stretch>
            <a:fillRect/>
          </a:stretch>
        </p:blipFill>
        <p:spPr>
          <a:xfrm>
            <a:off x="1124910" y="2813050"/>
            <a:ext cx="7442200" cy="1231900"/>
          </a:xfrm>
          <a:prstGeom prst="rect">
            <a:avLst/>
          </a:prstGeom>
        </p:spPr>
      </p:pic>
      <p:sp>
        <p:nvSpPr>
          <p:cNvPr id="18" name="Rectangle 17">
            <a:extLst>
              <a:ext uri="{FF2B5EF4-FFF2-40B4-BE49-F238E27FC236}">
                <a16:creationId xmlns:a16="http://schemas.microsoft.com/office/drawing/2014/main" id="{7ECF1D25-176A-DC42-B1AD-925D0D042E76}"/>
              </a:ext>
            </a:extLst>
          </p:cNvPr>
          <p:cNvSpPr/>
          <p:nvPr/>
        </p:nvSpPr>
        <p:spPr>
          <a:xfrm>
            <a:off x="3359497" y="5904254"/>
            <a:ext cx="1983670" cy="338554"/>
          </a:xfrm>
          <a:prstGeom prst="rect">
            <a:avLst/>
          </a:prstGeom>
        </p:spPr>
        <p:txBody>
          <a:bodyPr wrap="square" lIns="91440" tIns="45720" rIns="91440" bIns="45720" anchor="t">
            <a:spAutoFit/>
          </a:bodyPr>
          <a:lstStyle/>
          <a:p>
            <a:endParaRPr lang="en-GB" sz="1600" dirty="0">
              <a:solidFill>
                <a:schemeClr val="bg2"/>
              </a:solidFill>
              <a:latin typeface="Arial"/>
              <a:cs typeface="Arial"/>
            </a:endParaRPr>
          </a:p>
        </p:txBody>
      </p:sp>
      <p:sp>
        <p:nvSpPr>
          <p:cNvPr id="19" name="Rectangle 18">
            <a:extLst>
              <a:ext uri="{FF2B5EF4-FFF2-40B4-BE49-F238E27FC236}">
                <a16:creationId xmlns:a16="http://schemas.microsoft.com/office/drawing/2014/main" id="{8E133348-B8DB-E749-97F6-0A2C4338B7A8}"/>
              </a:ext>
            </a:extLst>
          </p:cNvPr>
          <p:cNvSpPr/>
          <p:nvPr/>
        </p:nvSpPr>
        <p:spPr>
          <a:xfrm>
            <a:off x="272643" y="5904254"/>
            <a:ext cx="2312408" cy="338554"/>
          </a:xfrm>
          <a:prstGeom prst="rect">
            <a:avLst/>
          </a:prstGeom>
        </p:spPr>
        <p:txBody>
          <a:bodyPr wrap="square" lIns="91440" tIns="45720" rIns="91440" bIns="45720" anchor="t">
            <a:spAutoFit/>
          </a:bodyPr>
          <a:lstStyle/>
          <a:p>
            <a:r>
              <a:rPr lang="en-GB" sz="1600" dirty="0">
                <a:solidFill>
                  <a:srgbClr val="FFFFFF"/>
                </a:solidFill>
                <a:latin typeface="Arial"/>
                <a:cs typeface="Arial"/>
              </a:rPr>
              <a:t>technology.stfc.ac.uk</a:t>
            </a:r>
          </a:p>
        </p:txBody>
      </p:sp>
      <p:sp>
        <p:nvSpPr>
          <p:cNvPr id="21" name="Rectangle 20">
            <a:extLst>
              <a:ext uri="{FF2B5EF4-FFF2-40B4-BE49-F238E27FC236}">
                <a16:creationId xmlns:a16="http://schemas.microsoft.com/office/drawing/2014/main" id="{C4A23DEE-6B19-A44B-B004-774369F46C9C}"/>
              </a:ext>
            </a:extLst>
          </p:cNvPr>
          <p:cNvSpPr/>
          <p:nvPr/>
        </p:nvSpPr>
        <p:spPr>
          <a:xfrm>
            <a:off x="5881046" y="5904000"/>
            <a:ext cx="2460329" cy="584775"/>
          </a:xfrm>
          <a:prstGeom prst="rect">
            <a:avLst/>
          </a:prstGeom>
        </p:spPr>
        <p:txBody>
          <a:bodyPr wrap="square">
            <a:spAutoFit/>
          </a:bodyPr>
          <a:lstStyle/>
          <a:p>
            <a:r>
              <a:rPr lang="en-GB" sz="1600" dirty="0">
                <a:solidFill>
                  <a:schemeClr val="bg2">
                    <a:lumMod val="95000"/>
                  </a:schemeClr>
                </a:solidFill>
              </a:rPr>
              <a:t>Science and Technology Facilities Council</a:t>
            </a:r>
            <a:endParaRPr lang="en-GB" sz="1600" dirty="0">
              <a:solidFill>
                <a:schemeClr val="bg2">
                  <a:lumMod val="95000"/>
                </a:schemeClr>
              </a:solidFill>
              <a:latin typeface="Arial" panose="020B0604020202020204" pitchFamily="34" charset="0"/>
              <a:cs typeface="Arial" panose="020B0604020202020204" pitchFamily="34" charset="0"/>
            </a:endParaRPr>
          </a:p>
        </p:txBody>
      </p:sp>
      <p:pic>
        <p:nvPicPr>
          <p:cNvPr id="22" name="Picture 21" descr="Icon&#10;&#10;Description automatically generated">
            <a:extLst>
              <a:ext uri="{FF2B5EF4-FFF2-40B4-BE49-F238E27FC236}">
                <a16:creationId xmlns:a16="http://schemas.microsoft.com/office/drawing/2014/main" id="{BD0E1640-3B57-C24F-A5F8-985FCA563ED5}"/>
              </a:ext>
            </a:extLst>
          </p:cNvPr>
          <p:cNvPicPr>
            <a:picLocks noChangeAspect="1"/>
          </p:cNvPicPr>
          <p:nvPr/>
        </p:nvPicPr>
        <p:blipFill>
          <a:blip r:embed="rId6"/>
          <a:srcRect l="94328" t="-26275" r="1631" b="349"/>
          <a:stretch/>
        </p:blipFill>
        <p:spPr>
          <a:xfrm>
            <a:off x="5873734" y="5932197"/>
            <a:ext cx="8292" cy="258399"/>
          </a:xfrm>
          <a:prstGeom prst="rect">
            <a:avLst/>
          </a:prstGeom>
        </p:spPr>
      </p:pic>
      <p:sp>
        <p:nvSpPr>
          <p:cNvPr id="23" name="Rectangle 22">
            <a:extLst>
              <a:ext uri="{FF2B5EF4-FFF2-40B4-BE49-F238E27FC236}">
                <a16:creationId xmlns:a16="http://schemas.microsoft.com/office/drawing/2014/main" id="{C9C6E34E-D6FF-744F-89A1-702914AC053F}"/>
              </a:ext>
            </a:extLst>
          </p:cNvPr>
          <p:cNvSpPr/>
          <p:nvPr/>
        </p:nvSpPr>
        <p:spPr>
          <a:xfrm>
            <a:off x="9126745" y="5912978"/>
            <a:ext cx="2735600" cy="584775"/>
          </a:xfrm>
          <a:prstGeom prst="rect">
            <a:avLst/>
          </a:prstGeom>
        </p:spPr>
        <p:txBody>
          <a:bodyPr wrap="square">
            <a:spAutoFit/>
          </a:bodyPr>
          <a:lstStyle/>
          <a:p>
            <a:r>
              <a:rPr lang="en-GB" sz="1600" dirty="0">
                <a:solidFill>
                  <a:schemeClr val="bg2"/>
                </a:solidFill>
              </a:rPr>
              <a:t>Science and Technology Facilities Council</a:t>
            </a:r>
            <a:endParaRPr lang="en-GB" sz="1600" dirty="0">
              <a:solidFill>
                <a:schemeClr val="bg2"/>
              </a:solidFill>
              <a:latin typeface="Arial" panose="020B0604020202020204" pitchFamily="34" charset="0"/>
              <a:cs typeface="Arial" panose="020B0604020202020204" pitchFamily="34" charset="0"/>
            </a:endParaRPr>
          </a:p>
        </p:txBody>
      </p:sp>
      <p:pic>
        <p:nvPicPr>
          <p:cNvPr id="24" name="Picture 23" descr="Shape, arrow&#10;&#10;Description automatically generated">
            <a:extLst>
              <a:ext uri="{FF2B5EF4-FFF2-40B4-BE49-F238E27FC236}">
                <a16:creationId xmlns:a16="http://schemas.microsoft.com/office/drawing/2014/main" id="{F63A5B6D-01C7-C840-8B0B-3B7B22E8D95F}"/>
              </a:ext>
            </a:extLst>
          </p:cNvPr>
          <p:cNvPicPr>
            <a:picLocks noChangeAspect="1"/>
          </p:cNvPicPr>
          <p:nvPr/>
        </p:nvPicPr>
        <p:blipFill>
          <a:blip r:embed="rId7"/>
          <a:stretch>
            <a:fillRect/>
          </a:stretch>
        </p:blipFill>
        <p:spPr>
          <a:xfrm>
            <a:off x="8881283" y="5994000"/>
            <a:ext cx="255484" cy="180000"/>
          </a:xfrm>
          <a:prstGeom prst="rect">
            <a:avLst/>
          </a:prstGeom>
        </p:spPr>
      </p:pic>
      <p:pic>
        <p:nvPicPr>
          <p:cNvPr id="12" name="Picture 11">
            <a:extLst>
              <a:ext uri="{FF2B5EF4-FFF2-40B4-BE49-F238E27FC236}">
                <a16:creationId xmlns:a16="http://schemas.microsoft.com/office/drawing/2014/main" id="{59FDF245-5C78-294A-8C87-C34063E7EF1D}"/>
              </a:ext>
            </a:extLst>
          </p:cNvPr>
          <p:cNvPicPr>
            <a:picLocks noChangeAspect="1"/>
          </p:cNvPicPr>
          <p:nvPr/>
        </p:nvPicPr>
        <p:blipFill>
          <a:blip r:embed="rId8"/>
          <a:stretch>
            <a:fillRect/>
          </a:stretch>
        </p:blipFill>
        <p:spPr>
          <a:xfrm>
            <a:off x="151200" y="140400"/>
            <a:ext cx="3619500" cy="155448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CEA68B-9C5C-674C-BB82-6ED60AFE5298}"/>
              </a:ext>
            </a:extLst>
          </p:cNvPr>
          <p:cNvSpPr/>
          <p:nvPr/>
        </p:nvSpPr>
        <p:spPr>
          <a:xfrm>
            <a:off x="431948" y="3747752"/>
            <a:ext cx="3058227" cy="646331"/>
          </a:xfrm>
          <a:prstGeom prst="rect">
            <a:avLst/>
          </a:prstGeom>
        </p:spPr>
        <p:txBody>
          <a:bodyPr wrap="square">
            <a:spAutoFit/>
          </a:bodyPr>
          <a:lstStyle/>
          <a:p>
            <a:endParaRPr lang="en-GB" dirty="0" err="1">
              <a:solidFill>
                <a:srgbClr val="505050"/>
              </a:solidFill>
              <a:latin typeface="Arial" panose="020B0604020202020204" pitchFamily="34" charset="0"/>
              <a:cs typeface="Arial" panose="020B0604020202020204" pitchFamily="34" charset="0"/>
            </a:endParaRPr>
          </a:p>
          <a:p>
            <a:endParaRPr lang="en-GB" dirty="0" err="1">
              <a:solidFill>
                <a:srgbClr val="50505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64DB81D-99A9-704D-9599-41255DF0E870}"/>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My Locations</a:t>
            </a:r>
          </a:p>
        </p:txBody>
      </p:sp>
      <p:sp>
        <p:nvSpPr>
          <p:cNvPr id="8" name="Line Callout 2 7">
            <a:extLst>
              <a:ext uri="{FF2B5EF4-FFF2-40B4-BE49-F238E27FC236}">
                <a16:creationId xmlns:a16="http://schemas.microsoft.com/office/drawing/2014/main" id="{BB7D65C2-626C-0040-AF2D-FC777C00B924}"/>
              </a:ext>
            </a:extLst>
          </p:cNvPr>
          <p:cNvSpPr/>
          <p:nvPr/>
        </p:nvSpPr>
        <p:spPr>
          <a:xfrm>
            <a:off x="10333382" y="4211203"/>
            <a:ext cx="1736035" cy="646331"/>
          </a:xfrm>
          <a:prstGeom prst="borderCallout2">
            <a:avLst>
              <a:gd name="adj1" fmla="val 17729"/>
              <a:gd name="adj2" fmla="val 9988"/>
              <a:gd name="adj3" fmla="val 14668"/>
              <a:gd name="adj4" fmla="val -10561"/>
              <a:gd name="adj5" fmla="val -20204"/>
              <a:gd name="adj6" fmla="val -33250"/>
            </a:avLst>
          </a:prstGeom>
          <a:solidFill>
            <a:schemeClr val="accent6">
              <a:lumMod val="50000"/>
            </a:schemeClr>
          </a:solidFill>
          <a:ln w="12700">
            <a:solidFill>
              <a:schemeClr val="accent6">
                <a:lumMod val="50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Arial" panose="020B0604020202020204" pitchFamily="34" charset="0"/>
                <a:cs typeface="Arial" panose="020B0604020202020204" pitchFamily="34" charset="0"/>
              </a:rPr>
              <a:t>Born</a:t>
            </a:r>
          </a:p>
        </p:txBody>
      </p:sp>
      <p:sp>
        <p:nvSpPr>
          <p:cNvPr id="10" name="Line Callout 2 9">
            <a:extLst>
              <a:ext uri="{FF2B5EF4-FFF2-40B4-BE49-F238E27FC236}">
                <a16:creationId xmlns:a16="http://schemas.microsoft.com/office/drawing/2014/main" id="{A5B95FC2-5C75-604D-B260-6BDA4BDCB305}"/>
              </a:ext>
            </a:extLst>
          </p:cNvPr>
          <p:cNvSpPr/>
          <p:nvPr/>
        </p:nvSpPr>
        <p:spPr>
          <a:xfrm>
            <a:off x="10622280" y="2867324"/>
            <a:ext cx="935249" cy="561676"/>
          </a:xfrm>
          <a:prstGeom prst="borderCallout2">
            <a:avLst>
              <a:gd name="adj1" fmla="val 18750"/>
              <a:gd name="adj2" fmla="val 7698"/>
              <a:gd name="adj3" fmla="val 17729"/>
              <a:gd name="adj4" fmla="val -81553"/>
              <a:gd name="adj5" fmla="val 129847"/>
              <a:gd name="adj6" fmla="val -110025"/>
            </a:avLst>
          </a:prstGeom>
          <a:solidFill>
            <a:srgbClr val="F08900"/>
          </a:solidFill>
          <a:ln w="12700">
            <a:solidFill>
              <a:srgbClr val="F089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panose="020B0604020202020204" pitchFamily="34" charset="0"/>
                <a:cs typeface="Arial" panose="020B0604020202020204" pitchFamily="34" charset="0"/>
              </a:rPr>
              <a:t>From</a:t>
            </a:r>
            <a:endParaRPr lang="en-US" sz="1400" dirty="0">
              <a:solidFill>
                <a:srgbClr val="FFFFFF"/>
              </a:solidFill>
              <a:latin typeface="Arial" panose="020B0604020202020204" pitchFamily="34" charset="0"/>
              <a:cs typeface="Arial" panose="020B0604020202020204" pitchFamily="34" charset="0"/>
            </a:endParaRPr>
          </a:p>
        </p:txBody>
      </p:sp>
      <p:sp>
        <p:nvSpPr>
          <p:cNvPr id="4" name="Line Callout 2 9">
            <a:extLst>
              <a:ext uri="{FF2B5EF4-FFF2-40B4-BE49-F238E27FC236}">
                <a16:creationId xmlns:a16="http://schemas.microsoft.com/office/drawing/2014/main" id="{832AFCF4-013B-A7A3-D943-F80C3CDCAECE}"/>
              </a:ext>
            </a:extLst>
          </p:cNvPr>
          <p:cNvSpPr/>
          <p:nvPr/>
        </p:nvSpPr>
        <p:spPr>
          <a:xfrm flipH="1">
            <a:off x="2711905" y="1114623"/>
            <a:ext cx="1556539" cy="561676"/>
          </a:xfrm>
          <a:prstGeom prst="borderCallout2">
            <a:avLst>
              <a:gd name="adj1" fmla="val 18750"/>
              <a:gd name="adj2" fmla="val 7698"/>
              <a:gd name="adj3" fmla="val 17729"/>
              <a:gd name="adj4" fmla="val -81553"/>
              <a:gd name="adj5" fmla="val 105647"/>
              <a:gd name="adj6" fmla="val -115582"/>
            </a:avLst>
          </a:prstGeom>
          <a:solidFill>
            <a:srgbClr val="C00000"/>
          </a:solidFill>
          <a:ln w="12700">
            <a:solidFill>
              <a:srgbClr val="C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panose="020B0604020202020204" pitchFamily="34" charset="0"/>
                <a:cs typeface="Arial" panose="020B0604020202020204" pitchFamily="34" charset="0"/>
              </a:rPr>
              <a:t>Now</a:t>
            </a:r>
            <a:endParaRPr lang="en-US" sz="1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743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B360B70-9BFC-02CB-9903-4A72573F7289}"/>
              </a:ext>
            </a:extLst>
          </p:cNvPr>
          <p:cNvGrpSpPr/>
          <p:nvPr/>
        </p:nvGrpSpPr>
        <p:grpSpPr>
          <a:xfrm>
            <a:off x="2044809" y="1500877"/>
            <a:ext cx="8177272" cy="4146742"/>
            <a:chOff x="1899139" y="1050026"/>
            <a:chExt cx="8508088" cy="4406478"/>
          </a:xfrm>
        </p:grpSpPr>
        <p:sp>
          <p:nvSpPr>
            <p:cNvPr id="2" name="TextBox 1">
              <a:extLst>
                <a:ext uri="{FF2B5EF4-FFF2-40B4-BE49-F238E27FC236}">
                  <a16:creationId xmlns:a16="http://schemas.microsoft.com/office/drawing/2014/main" id="{2BF9BA2E-9300-8D8C-AD07-0B8CE3A8511C}"/>
                </a:ext>
              </a:extLst>
            </p:cNvPr>
            <p:cNvSpPr txBox="1"/>
            <p:nvPr/>
          </p:nvSpPr>
          <p:spPr>
            <a:xfrm>
              <a:off x="2317655" y="5048880"/>
              <a:ext cx="2121093" cy="369332"/>
            </a:xfrm>
            <a:prstGeom prst="rect">
              <a:avLst/>
            </a:prstGeom>
            <a:noFill/>
          </p:spPr>
          <p:txBody>
            <a:bodyPr wrap="none" rtlCol="0">
              <a:spAutoFit/>
            </a:bodyPr>
            <a:lstStyle/>
            <a:p>
              <a:r>
                <a:rPr lang="en-GB" dirty="0" err="1"/>
                <a:t>Klepon</a:t>
              </a:r>
              <a:r>
                <a:rPr lang="en-GB" dirty="0"/>
                <a:t>/Onde-</a:t>
              </a:r>
              <a:r>
                <a:rPr lang="en-GB" dirty="0" err="1"/>
                <a:t>onde</a:t>
              </a:r>
              <a:endParaRPr lang="en-GB" dirty="0"/>
            </a:p>
          </p:txBody>
        </p:sp>
        <p:sp>
          <p:nvSpPr>
            <p:cNvPr id="3" name="TextBox 2">
              <a:extLst>
                <a:ext uri="{FF2B5EF4-FFF2-40B4-BE49-F238E27FC236}">
                  <a16:creationId xmlns:a16="http://schemas.microsoft.com/office/drawing/2014/main" id="{E2706990-FAE7-AF1B-C6F2-B316555362B2}"/>
                </a:ext>
              </a:extLst>
            </p:cNvPr>
            <p:cNvSpPr txBox="1"/>
            <p:nvPr/>
          </p:nvSpPr>
          <p:spPr>
            <a:xfrm>
              <a:off x="8370983" y="5087172"/>
              <a:ext cx="864339" cy="369332"/>
            </a:xfrm>
            <a:prstGeom prst="rect">
              <a:avLst/>
            </a:prstGeom>
            <a:noFill/>
          </p:spPr>
          <p:txBody>
            <a:bodyPr wrap="none" rtlCol="0">
              <a:spAutoFit/>
            </a:bodyPr>
            <a:lstStyle/>
            <a:p>
              <a:r>
                <a:rPr lang="en-GB" dirty="0" err="1"/>
                <a:t>Nastar</a:t>
              </a:r>
              <a:endParaRPr lang="en-GB" dirty="0"/>
            </a:p>
          </p:txBody>
        </p:sp>
        <p:pic>
          <p:nvPicPr>
            <p:cNvPr id="5" name="Picture 4">
              <a:extLst>
                <a:ext uri="{FF2B5EF4-FFF2-40B4-BE49-F238E27FC236}">
                  <a16:creationId xmlns:a16="http://schemas.microsoft.com/office/drawing/2014/main" id="{EFE519FC-F829-4ABF-5A77-4459E8E86BDC}"/>
                </a:ext>
              </a:extLst>
            </p:cNvPr>
            <p:cNvPicPr>
              <a:picLocks noChangeAspect="1"/>
            </p:cNvPicPr>
            <p:nvPr/>
          </p:nvPicPr>
          <p:blipFill>
            <a:blip r:embed="rId2"/>
            <a:stretch>
              <a:fillRect/>
            </a:stretch>
          </p:blipFill>
          <p:spPr>
            <a:xfrm>
              <a:off x="1899139" y="1058003"/>
              <a:ext cx="3253043" cy="3736955"/>
            </a:xfrm>
            <a:prstGeom prst="rect">
              <a:avLst/>
            </a:prstGeom>
          </p:spPr>
        </p:pic>
        <p:pic>
          <p:nvPicPr>
            <p:cNvPr id="7" name="Picture 6">
              <a:extLst>
                <a:ext uri="{FF2B5EF4-FFF2-40B4-BE49-F238E27FC236}">
                  <a16:creationId xmlns:a16="http://schemas.microsoft.com/office/drawing/2014/main" id="{BA23D06F-90D7-BFB2-1BF4-9FC64A745ED0}"/>
                </a:ext>
              </a:extLst>
            </p:cNvPr>
            <p:cNvPicPr>
              <a:picLocks noChangeAspect="1"/>
            </p:cNvPicPr>
            <p:nvPr/>
          </p:nvPicPr>
          <p:blipFill>
            <a:blip r:embed="rId3"/>
            <a:srcRect b="6269"/>
            <a:stretch>
              <a:fillRect/>
            </a:stretch>
          </p:blipFill>
          <p:spPr>
            <a:xfrm>
              <a:off x="7039819" y="1050026"/>
              <a:ext cx="3367408" cy="3744932"/>
            </a:xfrm>
            <a:prstGeom prst="rect">
              <a:avLst/>
            </a:prstGeom>
          </p:spPr>
        </p:pic>
      </p:grpSp>
      <p:sp>
        <p:nvSpPr>
          <p:cNvPr id="10" name="TextBox 9">
            <a:extLst>
              <a:ext uri="{FF2B5EF4-FFF2-40B4-BE49-F238E27FC236}">
                <a16:creationId xmlns:a16="http://schemas.microsoft.com/office/drawing/2014/main" id="{5A8F8738-5D86-FED2-C183-60BA4CA5B81F}"/>
              </a:ext>
            </a:extLst>
          </p:cNvPr>
          <p:cNvSpPr txBox="1"/>
          <p:nvPr/>
        </p:nvSpPr>
        <p:spPr>
          <a:xfrm>
            <a:off x="403340" y="345182"/>
            <a:ext cx="11460211" cy="769441"/>
          </a:xfrm>
          <a:prstGeom prst="rect">
            <a:avLst/>
          </a:prstGeom>
          <a:noFill/>
        </p:spPr>
        <p:txBody>
          <a:bodyPr wrap="square" rtlCol="0" anchor="t">
            <a:spAutoFit/>
          </a:bodyPr>
          <a:lstStyle/>
          <a:p>
            <a:pPr algn="ctr"/>
            <a:r>
              <a:rPr lang="en-US" sz="4400" b="1" spc="-150" dirty="0">
                <a:solidFill>
                  <a:srgbClr val="2E2D62"/>
                </a:solidFill>
                <a:latin typeface="Arial" panose="020B0604020202020204" pitchFamily="34" charset="0"/>
                <a:cs typeface="Arial" panose="020B0604020202020204" pitchFamily="34" charset="0"/>
              </a:rPr>
              <a:t>Festive Seasons</a:t>
            </a:r>
          </a:p>
        </p:txBody>
      </p:sp>
    </p:spTree>
    <p:extLst>
      <p:ext uri="{BB962C8B-B14F-4D97-AF65-F5344CB8AC3E}">
        <p14:creationId xmlns:p14="http://schemas.microsoft.com/office/powerpoint/2010/main" val="306623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7BB5A4-3A7C-BBD7-FA62-320AF3A2CF2D}"/>
              </a:ext>
            </a:extLst>
          </p:cNvPr>
          <p:cNvSpPr txBox="1"/>
          <p:nvPr/>
        </p:nvSpPr>
        <p:spPr>
          <a:xfrm>
            <a:off x="403341" y="131470"/>
            <a:ext cx="11272722" cy="769441"/>
          </a:xfrm>
          <a:prstGeom prst="rect">
            <a:avLst/>
          </a:prstGeom>
          <a:noFill/>
        </p:spPr>
        <p:txBody>
          <a:bodyPr wrap="square" rtlCol="0" anchor="t">
            <a:spAutoFit/>
          </a:bodyPr>
          <a:lstStyle/>
          <a:p>
            <a:r>
              <a:rPr lang="en-US" sz="4400" b="1" dirty="0"/>
              <a:t>City - Id</a:t>
            </a:r>
            <a:endParaRPr lang="en-GB" sz="4400" dirty="0"/>
          </a:p>
        </p:txBody>
      </p:sp>
      <p:pic>
        <p:nvPicPr>
          <p:cNvPr id="4" name="Picture 3">
            <a:extLst>
              <a:ext uri="{FF2B5EF4-FFF2-40B4-BE49-F238E27FC236}">
                <a16:creationId xmlns:a16="http://schemas.microsoft.com/office/drawing/2014/main" id="{4D74D406-3A90-A2FB-055E-9726442940EB}"/>
              </a:ext>
            </a:extLst>
          </p:cNvPr>
          <p:cNvPicPr>
            <a:picLocks noChangeAspect="1"/>
          </p:cNvPicPr>
          <p:nvPr/>
        </p:nvPicPr>
        <p:blipFill>
          <a:blip r:embed="rId2"/>
          <a:stretch>
            <a:fillRect/>
          </a:stretch>
        </p:blipFill>
        <p:spPr>
          <a:xfrm>
            <a:off x="2794495" y="3950248"/>
            <a:ext cx="4931229" cy="2776282"/>
          </a:xfrm>
          <a:prstGeom prst="rect">
            <a:avLst/>
          </a:prstGeom>
        </p:spPr>
      </p:pic>
      <p:pic>
        <p:nvPicPr>
          <p:cNvPr id="6" name="Picture 5">
            <a:extLst>
              <a:ext uri="{FF2B5EF4-FFF2-40B4-BE49-F238E27FC236}">
                <a16:creationId xmlns:a16="http://schemas.microsoft.com/office/drawing/2014/main" id="{E24F954E-4F0E-4D75-D732-774ABD557437}"/>
              </a:ext>
            </a:extLst>
          </p:cNvPr>
          <p:cNvPicPr>
            <a:picLocks noChangeAspect="1"/>
          </p:cNvPicPr>
          <p:nvPr/>
        </p:nvPicPr>
        <p:blipFill>
          <a:blip r:embed="rId3"/>
          <a:stretch>
            <a:fillRect/>
          </a:stretch>
        </p:blipFill>
        <p:spPr>
          <a:xfrm>
            <a:off x="8460976" y="275830"/>
            <a:ext cx="3618428" cy="6427048"/>
          </a:xfrm>
          <a:prstGeom prst="rect">
            <a:avLst/>
          </a:prstGeom>
        </p:spPr>
      </p:pic>
      <p:pic>
        <p:nvPicPr>
          <p:cNvPr id="8" name="Picture 7">
            <a:extLst>
              <a:ext uri="{FF2B5EF4-FFF2-40B4-BE49-F238E27FC236}">
                <a16:creationId xmlns:a16="http://schemas.microsoft.com/office/drawing/2014/main" id="{79126319-21F3-49AA-7519-0EDF306640FF}"/>
              </a:ext>
            </a:extLst>
          </p:cNvPr>
          <p:cNvPicPr>
            <a:picLocks noChangeAspect="1"/>
          </p:cNvPicPr>
          <p:nvPr/>
        </p:nvPicPr>
        <p:blipFill>
          <a:blip r:embed="rId4"/>
          <a:stretch>
            <a:fillRect/>
          </a:stretch>
        </p:blipFill>
        <p:spPr>
          <a:xfrm>
            <a:off x="1" y="1114624"/>
            <a:ext cx="4994622" cy="2811972"/>
          </a:xfrm>
          <a:prstGeom prst="rect">
            <a:avLst/>
          </a:prstGeom>
        </p:spPr>
      </p:pic>
    </p:spTree>
    <p:extLst>
      <p:ext uri="{BB962C8B-B14F-4D97-AF65-F5344CB8AC3E}">
        <p14:creationId xmlns:p14="http://schemas.microsoft.com/office/powerpoint/2010/main" val="258535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1D56BA-C8CC-941B-E013-0A88C536DF1A}"/>
              </a:ext>
            </a:extLst>
          </p:cNvPr>
          <p:cNvSpPr txBox="1"/>
          <p:nvPr/>
        </p:nvSpPr>
        <p:spPr>
          <a:xfrm>
            <a:off x="403341" y="131470"/>
            <a:ext cx="11272722" cy="769441"/>
          </a:xfrm>
          <a:prstGeom prst="rect">
            <a:avLst/>
          </a:prstGeom>
          <a:noFill/>
        </p:spPr>
        <p:txBody>
          <a:bodyPr wrap="square" rtlCol="0" anchor="t">
            <a:spAutoFit/>
          </a:bodyPr>
          <a:lstStyle/>
          <a:p>
            <a:r>
              <a:rPr lang="en-GB" sz="4400" b="1" dirty="0"/>
              <a:t>Outside - Id</a:t>
            </a:r>
          </a:p>
        </p:txBody>
      </p:sp>
      <p:pic>
        <p:nvPicPr>
          <p:cNvPr id="6" name="Picture 5">
            <a:extLst>
              <a:ext uri="{FF2B5EF4-FFF2-40B4-BE49-F238E27FC236}">
                <a16:creationId xmlns:a16="http://schemas.microsoft.com/office/drawing/2014/main" id="{6DBAE39B-8B3E-CCE5-2349-FE7FD0DB68D8}"/>
              </a:ext>
            </a:extLst>
          </p:cNvPr>
          <p:cNvPicPr>
            <a:picLocks noChangeAspect="1"/>
          </p:cNvPicPr>
          <p:nvPr/>
        </p:nvPicPr>
        <p:blipFill>
          <a:blip r:embed="rId2"/>
          <a:stretch>
            <a:fillRect/>
          </a:stretch>
        </p:blipFill>
        <p:spPr>
          <a:xfrm>
            <a:off x="476408" y="1169891"/>
            <a:ext cx="3127403" cy="4169871"/>
          </a:xfrm>
          <a:prstGeom prst="rect">
            <a:avLst/>
          </a:prstGeom>
        </p:spPr>
      </p:pic>
      <p:pic>
        <p:nvPicPr>
          <p:cNvPr id="8" name="Picture 7">
            <a:extLst>
              <a:ext uri="{FF2B5EF4-FFF2-40B4-BE49-F238E27FC236}">
                <a16:creationId xmlns:a16="http://schemas.microsoft.com/office/drawing/2014/main" id="{57AD4F3B-2F09-4C40-801B-8BAD49D8DF8B}"/>
              </a:ext>
            </a:extLst>
          </p:cNvPr>
          <p:cNvPicPr>
            <a:picLocks noChangeAspect="1"/>
          </p:cNvPicPr>
          <p:nvPr/>
        </p:nvPicPr>
        <p:blipFill>
          <a:blip r:embed="rId3"/>
          <a:stretch>
            <a:fillRect/>
          </a:stretch>
        </p:blipFill>
        <p:spPr>
          <a:xfrm>
            <a:off x="6529720" y="0"/>
            <a:ext cx="5662279" cy="3185032"/>
          </a:xfrm>
          <a:prstGeom prst="rect">
            <a:avLst/>
          </a:prstGeom>
        </p:spPr>
      </p:pic>
      <p:pic>
        <p:nvPicPr>
          <p:cNvPr id="10" name="Picture 9">
            <a:extLst>
              <a:ext uri="{FF2B5EF4-FFF2-40B4-BE49-F238E27FC236}">
                <a16:creationId xmlns:a16="http://schemas.microsoft.com/office/drawing/2014/main" id="{85BDAE6E-5656-E202-C9B7-0CDA37918CA9}"/>
              </a:ext>
            </a:extLst>
          </p:cNvPr>
          <p:cNvPicPr>
            <a:picLocks noChangeAspect="1"/>
          </p:cNvPicPr>
          <p:nvPr/>
        </p:nvPicPr>
        <p:blipFill>
          <a:blip r:embed="rId4"/>
          <a:stretch>
            <a:fillRect/>
          </a:stretch>
        </p:blipFill>
        <p:spPr>
          <a:xfrm>
            <a:off x="5662278" y="3185032"/>
            <a:ext cx="6529721" cy="3672968"/>
          </a:xfrm>
          <a:prstGeom prst="rect">
            <a:avLst/>
          </a:prstGeom>
        </p:spPr>
      </p:pic>
    </p:spTree>
    <p:extLst>
      <p:ext uri="{BB962C8B-B14F-4D97-AF65-F5344CB8AC3E}">
        <p14:creationId xmlns:p14="http://schemas.microsoft.com/office/powerpoint/2010/main" val="400018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F1EF5B-96A0-2A59-380B-2DA3AD3D2E35}"/>
              </a:ext>
            </a:extLst>
          </p:cNvPr>
          <p:cNvSpPr txBox="1"/>
          <p:nvPr/>
        </p:nvSpPr>
        <p:spPr>
          <a:xfrm>
            <a:off x="403341" y="131470"/>
            <a:ext cx="11272722" cy="769441"/>
          </a:xfrm>
          <a:prstGeom prst="rect">
            <a:avLst/>
          </a:prstGeom>
          <a:noFill/>
        </p:spPr>
        <p:txBody>
          <a:bodyPr wrap="square" rtlCol="0" anchor="t">
            <a:spAutoFit/>
          </a:bodyPr>
          <a:lstStyle/>
          <a:p>
            <a:r>
              <a:rPr lang="en-GB" sz="4400" b="1" dirty="0"/>
              <a:t>City &amp; Food - My</a:t>
            </a:r>
          </a:p>
        </p:txBody>
      </p:sp>
      <p:pic>
        <p:nvPicPr>
          <p:cNvPr id="4" name="Picture 3">
            <a:extLst>
              <a:ext uri="{FF2B5EF4-FFF2-40B4-BE49-F238E27FC236}">
                <a16:creationId xmlns:a16="http://schemas.microsoft.com/office/drawing/2014/main" id="{1D2AA9CC-A5FB-AD34-BE39-E83296123811}"/>
              </a:ext>
            </a:extLst>
          </p:cNvPr>
          <p:cNvPicPr>
            <a:picLocks noChangeAspect="1"/>
          </p:cNvPicPr>
          <p:nvPr/>
        </p:nvPicPr>
        <p:blipFill>
          <a:blip r:embed="rId2"/>
          <a:stretch>
            <a:fillRect/>
          </a:stretch>
        </p:blipFill>
        <p:spPr>
          <a:xfrm rot="16200000">
            <a:off x="-27411" y="2008304"/>
            <a:ext cx="4760259" cy="2680026"/>
          </a:xfrm>
          <a:prstGeom prst="rect">
            <a:avLst/>
          </a:prstGeom>
        </p:spPr>
      </p:pic>
      <p:pic>
        <p:nvPicPr>
          <p:cNvPr id="6" name="Picture 5">
            <a:extLst>
              <a:ext uri="{FF2B5EF4-FFF2-40B4-BE49-F238E27FC236}">
                <a16:creationId xmlns:a16="http://schemas.microsoft.com/office/drawing/2014/main" id="{BB3197FE-6311-826B-8B4B-A6826A0388E7}"/>
              </a:ext>
            </a:extLst>
          </p:cNvPr>
          <p:cNvPicPr>
            <a:picLocks noChangeAspect="1"/>
          </p:cNvPicPr>
          <p:nvPr/>
        </p:nvPicPr>
        <p:blipFill>
          <a:blip r:embed="rId3"/>
          <a:stretch>
            <a:fillRect/>
          </a:stretch>
        </p:blipFill>
        <p:spPr>
          <a:xfrm rot="5400000">
            <a:off x="7825672" y="1941028"/>
            <a:ext cx="4760260" cy="2680026"/>
          </a:xfrm>
          <a:prstGeom prst="rect">
            <a:avLst/>
          </a:prstGeom>
        </p:spPr>
      </p:pic>
      <p:pic>
        <p:nvPicPr>
          <p:cNvPr id="8" name="Picture 7">
            <a:extLst>
              <a:ext uri="{FF2B5EF4-FFF2-40B4-BE49-F238E27FC236}">
                <a16:creationId xmlns:a16="http://schemas.microsoft.com/office/drawing/2014/main" id="{1D65DD41-5CCF-E6BA-69E7-7873D60F1D4F}"/>
              </a:ext>
            </a:extLst>
          </p:cNvPr>
          <p:cNvPicPr>
            <a:picLocks noChangeAspect="1"/>
          </p:cNvPicPr>
          <p:nvPr/>
        </p:nvPicPr>
        <p:blipFill>
          <a:blip r:embed="rId4"/>
          <a:stretch>
            <a:fillRect/>
          </a:stretch>
        </p:blipFill>
        <p:spPr>
          <a:xfrm rot="5400000">
            <a:off x="3758265" y="2116995"/>
            <a:ext cx="6066545" cy="3415465"/>
          </a:xfrm>
          <a:prstGeom prst="rect">
            <a:avLst/>
          </a:prstGeom>
        </p:spPr>
      </p:pic>
    </p:spTree>
    <p:extLst>
      <p:ext uri="{BB962C8B-B14F-4D97-AF65-F5344CB8AC3E}">
        <p14:creationId xmlns:p14="http://schemas.microsoft.com/office/powerpoint/2010/main" val="257108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E5274C-A082-3F49-A97A-CB0C95D3DEBC}"/>
              </a:ext>
            </a:extLst>
          </p:cNvPr>
          <p:cNvSpPr/>
          <p:nvPr/>
        </p:nvSpPr>
        <p:spPr>
          <a:xfrm>
            <a:off x="403341" y="1287053"/>
            <a:ext cx="6589130"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505050"/>
                </a:solidFill>
              </a:rPr>
              <a:t>Labs:</a:t>
            </a:r>
          </a:p>
          <a:p>
            <a:pPr marL="800100" lvl="1" indent="-342900">
              <a:buFont typeface="Arial" panose="020B0604020202020204" pitchFamily="34" charset="0"/>
              <a:buChar char="•"/>
            </a:pPr>
            <a:r>
              <a:rPr lang="en-US" sz="2400" dirty="0">
                <a:solidFill>
                  <a:srgbClr val="505050"/>
                </a:solidFill>
              </a:rPr>
              <a:t>Analogue Mixed Signal &amp; PCB Making</a:t>
            </a:r>
          </a:p>
          <a:p>
            <a:pPr marL="800100" lvl="1" indent="-342900">
              <a:buFont typeface="Arial" panose="020B0604020202020204" pitchFamily="34" charset="0"/>
              <a:buChar char="•"/>
            </a:pPr>
            <a:r>
              <a:rPr lang="en-US" sz="2400" dirty="0">
                <a:solidFill>
                  <a:srgbClr val="505050"/>
                </a:solidFill>
              </a:rPr>
              <a:t>Digital</a:t>
            </a:r>
          </a:p>
          <a:p>
            <a:pPr marL="800100" lvl="1" indent="-342900">
              <a:buFont typeface="Arial" panose="020B0604020202020204" pitchFamily="34" charset="0"/>
              <a:buChar char="•"/>
            </a:pPr>
            <a:r>
              <a:rPr lang="en-US" sz="2400" dirty="0">
                <a:solidFill>
                  <a:srgbClr val="505050"/>
                </a:solidFill>
              </a:rPr>
              <a:t>Power systems &amp; Presentation</a:t>
            </a:r>
          </a:p>
          <a:p>
            <a:pPr marL="342900" indent="-342900">
              <a:buFont typeface="Arial" panose="020B0604020202020204" pitchFamily="34" charset="0"/>
              <a:buChar char="•"/>
            </a:pPr>
            <a:r>
              <a:rPr lang="en-US" sz="2400" dirty="0">
                <a:solidFill>
                  <a:srgbClr val="505050"/>
                </a:solidFill>
              </a:rPr>
              <a:t>Other Things:</a:t>
            </a:r>
          </a:p>
          <a:p>
            <a:pPr marL="800100" lvl="1" indent="-342900">
              <a:buFont typeface="Arial" panose="020B0604020202020204" pitchFamily="34" charset="0"/>
              <a:buChar char="•"/>
            </a:pPr>
            <a:r>
              <a:rPr lang="en-US" sz="2400" dirty="0">
                <a:solidFill>
                  <a:srgbClr val="505050"/>
                </a:solidFill>
              </a:rPr>
              <a:t>Formula student</a:t>
            </a:r>
          </a:p>
          <a:p>
            <a:pPr marL="800100" lvl="1" indent="-342900">
              <a:buFont typeface="Arial" panose="020B0604020202020204" pitchFamily="34" charset="0"/>
              <a:buChar char="•"/>
            </a:pPr>
            <a:r>
              <a:rPr lang="en-US" sz="2400" dirty="0">
                <a:solidFill>
                  <a:srgbClr val="505050"/>
                </a:solidFill>
              </a:rPr>
              <a:t>Peer Learning </a:t>
            </a:r>
            <a:r>
              <a:rPr lang="en-US" sz="2400" dirty="0">
                <a:solidFill>
                  <a:srgbClr val="505050"/>
                </a:solidFill>
                <a:sym typeface="Wingdings" panose="05000000000000000000" pitchFamily="2" charset="2"/>
              </a:rPr>
              <a:t> 1</a:t>
            </a:r>
            <a:r>
              <a:rPr lang="en-US" sz="2400" baseline="30000" dirty="0">
                <a:solidFill>
                  <a:srgbClr val="505050"/>
                </a:solidFill>
                <a:sym typeface="Wingdings" panose="05000000000000000000" pitchFamily="2" charset="2"/>
              </a:rPr>
              <a:t>st</a:t>
            </a:r>
            <a:r>
              <a:rPr lang="en-US" sz="2400" dirty="0">
                <a:solidFill>
                  <a:srgbClr val="505050"/>
                </a:solidFill>
                <a:sym typeface="Wingdings" panose="05000000000000000000" pitchFamily="2" charset="2"/>
              </a:rPr>
              <a:t> year electrical topics</a:t>
            </a:r>
            <a:endParaRPr lang="en-US" sz="2400" dirty="0">
              <a:solidFill>
                <a:srgbClr val="505050"/>
              </a:solidFill>
            </a:endParaRPr>
          </a:p>
          <a:p>
            <a:pPr marL="800100" lvl="1" indent="-342900">
              <a:buFont typeface="Arial" panose="020B0604020202020204" pitchFamily="34" charset="0"/>
              <a:buChar char="•"/>
            </a:pPr>
            <a:endParaRPr lang="en-GB" sz="2400" dirty="0"/>
          </a:p>
        </p:txBody>
      </p:sp>
      <p:sp>
        <p:nvSpPr>
          <p:cNvPr id="6" name="TextBox 5">
            <a:extLst>
              <a:ext uri="{FF2B5EF4-FFF2-40B4-BE49-F238E27FC236}">
                <a16:creationId xmlns:a16="http://schemas.microsoft.com/office/drawing/2014/main" id="{8F05C3E7-70FB-A841-AECB-55D58D2B96D9}"/>
              </a:ext>
            </a:extLst>
          </p:cNvPr>
          <p:cNvSpPr txBox="1"/>
          <p:nvPr/>
        </p:nvSpPr>
        <p:spPr>
          <a:xfrm>
            <a:off x="403341" y="345182"/>
            <a:ext cx="11272722" cy="769441"/>
          </a:xfrm>
          <a:prstGeom prst="rect">
            <a:avLst/>
          </a:prstGeom>
          <a:noFill/>
        </p:spPr>
        <p:txBody>
          <a:bodyPr wrap="square" rtlCol="0" anchor="t">
            <a:spAutoFit/>
          </a:bodyPr>
          <a:lstStyle/>
          <a:p>
            <a:r>
              <a:rPr lang="en-US" sz="4400" b="1" dirty="0"/>
              <a:t>University</a:t>
            </a:r>
            <a:endParaRPr lang="en-GB" sz="4400" dirty="0"/>
          </a:p>
        </p:txBody>
      </p:sp>
      <p:pic>
        <p:nvPicPr>
          <p:cNvPr id="7" name="Picture 6">
            <a:extLst>
              <a:ext uri="{FF2B5EF4-FFF2-40B4-BE49-F238E27FC236}">
                <a16:creationId xmlns:a16="http://schemas.microsoft.com/office/drawing/2014/main" id="{4C908A29-36CE-D0F6-4504-790102785CBC}"/>
              </a:ext>
            </a:extLst>
          </p:cNvPr>
          <p:cNvPicPr>
            <a:picLocks noChangeAspect="1"/>
          </p:cNvPicPr>
          <p:nvPr/>
        </p:nvPicPr>
        <p:blipFill>
          <a:blip r:embed="rId2"/>
          <a:stretch>
            <a:fillRect/>
          </a:stretch>
        </p:blipFill>
        <p:spPr>
          <a:xfrm>
            <a:off x="7415093" y="-1"/>
            <a:ext cx="4776908" cy="3167229"/>
          </a:xfrm>
          <a:prstGeom prst="rect">
            <a:avLst/>
          </a:prstGeom>
        </p:spPr>
      </p:pic>
      <p:pic>
        <p:nvPicPr>
          <p:cNvPr id="9" name="Picture 8">
            <a:extLst>
              <a:ext uri="{FF2B5EF4-FFF2-40B4-BE49-F238E27FC236}">
                <a16:creationId xmlns:a16="http://schemas.microsoft.com/office/drawing/2014/main" id="{35BBFB9C-1C52-6D2C-AE42-FBA7508B88A5}"/>
              </a:ext>
            </a:extLst>
          </p:cNvPr>
          <p:cNvPicPr>
            <a:picLocks noChangeAspect="1"/>
          </p:cNvPicPr>
          <p:nvPr/>
        </p:nvPicPr>
        <p:blipFill>
          <a:blip r:embed="rId3"/>
          <a:stretch>
            <a:fillRect/>
          </a:stretch>
        </p:blipFill>
        <p:spPr>
          <a:xfrm>
            <a:off x="7555603" y="3166274"/>
            <a:ext cx="4636397" cy="3477298"/>
          </a:xfrm>
          <a:prstGeom prst="rect">
            <a:avLst/>
          </a:prstGeom>
        </p:spPr>
      </p:pic>
      <p:pic>
        <p:nvPicPr>
          <p:cNvPr id="11" name="Picture 10">
            <a:extLst>
              <a:ext uri="{FF2B5EF4-FFF2-40B4-BE49-F238E27FC236}">
                <a16:creationId xmlns:a16="http://schemas.microsoft.com/office/drawing/2014/main" id="{1EA6AD1E-1ACB-890E-DC27-8CC369ABD29C}"/>
              </a:ext>
            </a:extLst>
          </p:cNvPr>
          <p:cNvPicPr>
            <a:picLocks noChangeAspect="1"/>
          </p:cNvPicPr>
          <p:nvPr/>
        </p:nvPicPr>
        <p:blipFill>
          <a:blip r:embed="rId4"/>
          <a:stretch>
            <a:fillRect/>
          </a:stretch>
        </p:blipFill>
        <p:spPr>
          <a:xfrm>
            <a:off x="3247478" y="4258960"/>
            <a:ext cx="4237870" cy="2384612"/>
          </a:xfrm>
          <a:prstGeom prst="rect">
            <a:avLst/>
          </a:prstGeom>
        </p:spPr>
      </p:pic>
    </p:spTree>
    <p:extLst>
      <p:ext uri="{BB962C8B-B14F-4D97-AF65-F5344CB8AC3E}">
        <p14:creationId xmlns:p14="http://schemas.microsoft.com/office/powerpoint/2010/main" val="551854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5AD63E-1508-2A41-82D6-46FCCB8976E8}"/>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Tokamak Energy - Intern</a:t>
            </a:r>
          </a:p>
        </p:txBody>
      </p:sp>
      <p:sp>
        <p:nvSpPr>
          <p:cNvPr id="11" name="Rectangle 10">
            <a:extLst>
              <a:ext uri="{FF2B5EF4-FFF2-40B4-BE49-F238E27FC236}">
                <a16:creationId xmlns:a16="http://schemas.microsoft.com/office/drawing/2014/main" id="{F22C31F9-0F9E-5249-8A1A-2D1AD775664D}"/>
              </a:ext>
            </a:extLst>
          </p:cNvPr>
          <p:cNvSpPr/>
          <p:nvPr/>
        </p:nvSpPr>
        <p:spPr>
          <a:xfrm>
            <a:off x="420796" y="1393952"/>
            <a:ext cx="8246794" cy="4093428"/>
          </a:xfrm>
          <a:prstGeom prst="rect">
            <a:avLst/>
          </a:prstGeom>
        </p:spPr>
        <p:txBody>
          <a:bodyPr wrap="square">
            <a:spAutoFit/>
          </a:bodyPr>
          <a:lstStyle/>
          <a:p>
            <a:pPr marL="285750"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Fusion energy startup based at Milton Park</a:t>
            </a:r>
          </a:p>
          <a:p>
            <a:pPr marL="285750"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My line manager was in the same course as my current line manager</a:t>
            </a:r>
          </a:p>
          <a:p>
            <a:pPr marL="285750"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Oxfordshire is packed with Fusion companies:</a:t>
            </a:r>
          </a:p>
          <a:p>
            <a:pPr marL="742950" lvl="1"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UKAEA – CCFE</a:t>
            </a:r>
          </a:p>
          <a:p>
            <a:pPr marL="742950" lvl="1"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Tokamak Energy</a:t>
            </a:r>
          </a:p>
          <a:p>
            <a:pPr marL="742950" lvl="1"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First Light</a:t>
            </a:r>
          </a:p>
          <a:p>
            <a:pPr marL="285750"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Battery replacement PCB</a:t>
            </a:r>
          </a:p>
          <a:p>
            <a:pPr marL="285750" indent="-285750">
              <a:buFont typeface="Arial" panose="020B0604020202020204" pitchFamily="34" charset="0"/>
              <a:buChar char="•"/>
            </a:pPr>
            <a:r>
              <a:rPr lang="en-GB" sz="2400" dirty="0">
                <a:solidFill>
                  <a:srgbClr val="505050"/>
                </a:solidFill>
                <a:latin typeface="Arial" panose="020B0604020202020204" pitchFamily="34" charset="0"/>
                <a:cs typeface="Arial" panose="020B0604020202020204" pitchFamily="34" charset="0"/>
              </a:rPr>
              <a:t>GUI using </a:t>
            </a:r>
            <a:r>
              <a:rPr lang="en-GB" sz="2400" dirty="0" err="1">
                <a:solidFill>
                  <a:srgbClr val="505050"/>
                </a:solidFill>
                <a:latin typeface="Arial" panose="020B0604020202020204" pitchFamily="34" charset="0"/>
                <a:cs typeface="Arial" panose="020B0604020202020204" pitchFamily="34" charset="0"/>
              </a:rPr>
              <a:t>Tkinter</a:t>
            </a:r>
            <a:r>
              <a:rPr lang="en-GB" sz="2400" dirty="0">
                <a:solidFill>
                  <a:srgbClr val="505050"/>
                </a:solidFill>
                <a:latin typeface="Arial" panose="020B0604020202020204" pitchFamily="34" charset="0"/>
                <a:cs typeface="Arial" panose="020B0604020202020204" pitchFamily="34" charset="0"/>
              </a:rPr>
              <a:t> for graphing power supply voltages</a:t>
            </a:r>
          </a:p>
          <a:p>
            <a:pPr lvl="1"/>
            <a:endParaRPr lang="en-GB" sz="2400" dirty="0">
              <a:solidFill>
                <a:srgbClr val="50505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solidFill>
                <a:srgbClr val="50505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D5B3C06-FAD0-F3F0-0738-D78C3315540A}"/>
              </a:ext>
            </a:extLst>
          </p:cNvPr>
          <p:cNvPicPr>
            <a:picLocks noChangeAspect="1"/>
          </p:cNvPicPr>
          <p:nvPr/>
        </p:nvPicPr>
        <p:blipFill>
          <a:blip r:embed="rId3"/>
          <a:stretch>
            <a:fillRect/>
          </a:stretch>
        </p:blipFill>
        <p:spPr>
          <a:xfrm>
            <a:off x="8976472" y="2331624"/>
            <a:ext cx="2952750" cy="1543050"/>
          </a:xfrm>
          <a:prstGeom prst="rect">
            <a:avLst/>
          </a:prstGeom>
        </p:spPr>
      </p:pic>
    </p:spTree>
    <p:extLst>
      <p:ext uri="{BB962C8B-B14F-4D97-AF65-F5344CB8AC3E}">
        <p14:creationId xmlns:p14="http://schemas.microsoft.com/office/powerpoint/2010/main" val="369623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DAA527-AD3E-728C-7A45-F789B533BEFB}"/>
              </a:ext>
            </a:extLst>
          </p:cNvPr>
          <p:cNvPicPr>
            <a:picLocks noChangeAspect="1"/>
          </p:cNvPicPr>
          <p:nvPr/>
        </p:nvPicPr>
        <p:blipFill>
          <a:blip r:embed="rId2"/>
          <a:srcRect l="9440" t="15952" r="8578" b="19243"/>
          <a:stretch>
            <a:fillRect/>
          </a:stretch>
        </p:blipFill>
        <p:spPr>
          <a:xfrm>
            <a:off x="463173" y="204155"/>
            <a:ext cx="2373745" cy="794327"/>
          </a:xfrm>
          <a:prstGeom prst="rect">
            <a:avLst/>
          </a:prstGeom>
        </p:spPr>
      </p:pic>
      <p:sp>
        <p:nvSpPr>
          <p:cNvPr id="2" name="Rectangle 1">
            <a:extLst>
              <a:ext uri="{FF2B5EF4-FFF2-40B4-BE49-F238E27FC236}">
                <a16:creationId xmlns:a16="http://schemas.microsoft.com/office/drawing/2014/main" id="{E3B06658-5F78-106B-A8C3-3FDDB02096AA}"/>
              </a:ext>
            </a:extLst>
          </p:cNvPr>
          <p:cNvSpPr/>
          <p:nvPr/>
        </p:nvSpPr>
        <p:spPr>
          <a:xfrm>
            <a:off x="285575" y="998482"/>
            <a:ext cx="10719460" cy="3447098"/>
          </a:xfrm>
          <a:prstGeom prst="rect">
            <a:avLst/>
          </a:prstGeom>
        </p:spPr>
        <p:txBody>
          <a:bodyPr wrap="square">
            <a:spAutoFit/>
          </a:bodyPr>
          <a:lstStyle/>
          <a:p>
            <a:pPr fontAlgn="base">
              <a:spcAft>
                <a:spcPts val="1000"/>
              </a:spcAft>
            </a:pPr>
            <a:r>
              <a:rPr lang="en-GB" sz="2400" b="1" spc="-100" dirty="0">
                <a:solidFill>
                  <a:srgbClr val="1E5DF8"/>
                </a:solidFill>
                <a:latin typeface="Arial" panose="020B0604020202020204" pitchFamily="34" charset="0"/>
                <a:cs typeface="Arial" panose="020B0604020202020204" pitchFamily="34" charset="0"/>
              </a:rPr>
              <a:t>SKA-Low </a:t>
            </a:r>
            <a:r>
              <a:rPr lang="en-GB" sz="2400" b="1" spc="-100" dirty="0">
                <a:solidFill>
                  <a:srgbClr val="1E5DF8"/>
                </a:solidFill>
                <a:latin typeface="Arial" panose="020B0604020202020204" pitchFamily="34" charset="0"/>
                <a:cs typeface="Arial" panose="020B0604020202020204" pitchFamily="34" charset="0"/>
                <a:sym typeface="Wingdings" panose="05000000000000000000" pitchFamily="2" charset="2"/>
              </a:rPr>
              <a:t></a:t>
            </a:r>
            <a:r>
              <a:rPr lang="en-GB" sz="2400" b="1" spc="-100" dirty="0">
                <a:solidFill>
                  <a:srgbClr val="1E5DF8"/>
                </a:solidFill>
                <a:latin typeface="Arial" panose="020B0604020202020204" pitchFamily="34" charset="0"/>
                <a:cs typeface="Arial" panose="020B0604020202020204" pitchFamily="34" charset="0"/>
              </a:rPr>
              <a:t> Western Australia</a:t>
            </a:r>
          </a:p>
          <a:p>
            <a:pPr marL="457200" indent="-457200" fontAlgn="base">
              <a:spcAft>
                <a:spcPts val="1000"/>
              </a:spcAft>
              <a:buFont typeface="Arial" panose="020B0604020202020204" pitchFamily="34" charset="0"/>
              <a:buChar char="•"/>
            </a:pPr>
            <a:r>
              <a:rPr lang="en-GB" sz="2400" b="1" spc="-100" dirty="0">
                <a:solidFill>
                  <a:srgbClr val="1E5DF8"/>
                </a:solidFill>
                <a:latin typeface="Arial" panose="020B0604020202020204" pitchFamily="34" charset="0"/>
                <a:cs typeface="Arial" panose="020B0604020202020204" pitchFamily="34" charset="0"/>
              </a:rPr>
              <a:t>50 – 350 MHz; 131072 Antennas </a:t>
            </a:r>
          </a:p>
          <a:p>
            <a:pPr marL="457200" indent="-457200" fontAlgn="base">
              <a:spcAft>
                <a:spcPts val="1000"/>
              </a:spcAft>
              <a:buFont typeface="Arial" panose="020B0604020202020204" pitchFamily="34" charset="0"/>
              <a:buChar char="•"/>
            </a:pPr>
            <a:r>
              <a:rPr lang="en-GB" sz="2400" b="1" spc="-100" dirty="0">
                <a:solidFill>
                  <a:srgbClr val="1E5DF8"/>
                </a:solidFill>
                <a:latin typeface="Arial" panose="020B0604020202020204" pitchFamily="34" charset="0"/>
                <a:cs typeface="Arial" panose="020B0604020202020204" pitchFamily="34" charset="0"/>
              </a:rPr>
              <a:t>We write the firmware and low level software</a:t>
            </a:r>
          </a:p>
          <a:p>
            <a:pPr marL="457200" indent="-457200" fontAlgn="base">
              <a:spcAft>
                <a:spcPts val="1000"/>
              </a:spcAft>
              <a:buFont typeface="Arial" panose="020B0604020202020204" pitchFamily="34" charset="0"/>
              <a:buChar char="•"/>
            </a:pPr>
            <a:r>
              <a:rPr lang="en-GB" sz="2400" b="1" spc="-100" dirty="0">
                <a:solidFill>
                  <a:srgbClr val="1E5DF8"/>
                </a:solidFill>
                <a:latin typeface="Arial" panose="020B0604020202020204" pitchFamily="34" charset="0"/>
                <a:cs typeface="Arial" panose="020B0604020202020204" pitchFamily="34" charset="0"/>
              </a:rPr>
              <a:t>Collaborate with partners from all over the globe:</a:t>
            </a:r>
          </a:p>
          <a:p>
            <a:pPr marL="914400" lvl="1" indent="-457200" fontAlgn="base">
              <a:spcAft>
                <a:spcPts val="1000"/>
              </a:spcAft>
              <a:buFont typeface="Arial" panose="020B0604020202020204" pitchFamily="34" charset="0"/>
              <a:buChar char="•"/>
            </a:pPr>
            <a:r>
              <a:rPr lang="en-GB" sz="2400" b="1" spc="-100" dirty="0">
                <a:solidFill>
                  <a:srgbClr val="1E5DF8"/>
                </a:solidFill>
                <a:latin typeface="Arial" panose="020B0604020202020204" pitchFamily="34" charset="0"/>
                <a:cs typeface="Arial" panose="020B0604020202020204" pitchFamily="34" charset="0"/>
              </a:rPr>
              <a:t>Italy </a:t>
            </a:r>
            <a:r>
              <a:rPr lang="en-GB" sz="2400" b="1" spc="-100" dirty="0">
                <a:solidFill>
                  <a:srgbClr val="1E5DF8"/>
                </a:solidFill>
                <a:latin typeface="Arial" panose="020B0604020202020204" pitchFamily="34" charset="0"/>
                <a:cs typeface="Arial" panose="020B0604020202020204" pitchFamily="34" charset="0"/>
                <a:sym typeface="Wingdings" panose="05000000000000000000" pitchFamily="2" charset="2"/>
              </a:rPr>
              <a:t> manufacturing, hardware creators</a:t>
            </a:r>
          </a:p>
          <a:p>
            <a:pPr marL="914400" lvl="1" indent="-457200" fontAlgn="base">
              <a:spcAft>
                <a:spcPts val="1000"/>
              </a:spcAft>
              <a:buFont typeface="Arial" panose="020B0604020202020204" pitchFamily="34" charset="0"/>
              <a:buChar char="•"/>
            </a:pPr>
            <a:r>
              <a:rPr lang="en-GB" sz="2400" b="1" spc="-100" dirty="0">
                <a:solidFill>
                  <a:srgbClr val="1E5DF8"/>
                </a:solidFill>
                <a:latin typeface="Arial" panose="020B0604020202020204" pitchFamily="34" charset="0"/>
                <a:cs typeface="Arial" panose="020B0604020202020204" pitchFamily="34" charset="0"/>
                <a:sym typeface="Wingdings" panose="05000000000000000000" pitchFamily="2" charset="2"/>
              </a:rPr>
              <a:t>RAL/Online  Kubernetes</a:t>
            </a:r>
          </a:p>
          <a:p>
            <a:pPr marL="914400" lvl="1" indent="-457200" fontAlgn="base">
              <a:spcAft>
                <a:spcPts val="1000"/>
              </a:spcAft>
              <a:buFont typeface="Arial" panose="020B0604020202020204" pitchFamily="34" charset="0"/>
              <a:buChar char="•"/>
            </a:pPr>
            <a:r>
              <a:rPr lang="en-GB" sz="2400" b="1" spc="-100" dirty="0">
                <a:solidFill>
                  <a:srgbClr val="1E5DF8"/>
                </a:solidFill>
                <a:latin typeface="Arial" panose="020B0604020202020204" pitchFamily="34" charset="0"/>
                <a:cs typeface="Arial" panose="020B0604020202020204" pitchFamily="34" charset="0"/>
                <a:sym typeface="Wingdings" panose="05000000000000000000" pitchFamily="2" charset="2"/>
              </a:rPr>
              <a:t>Australia  site and operations</a:t>
            </a:r>
          </a:p>
        </p:txBody>
      </p:sp>
      <p:pic>
        <p:nvPicPr>
          <p:cNvPr id="3" name="Picture 2">
            <a:extLst>
              <a:ext uri="{FF2B5EF4-FFF2-40B4-BE49-F238E27FC236}">
                <a16:creationId xmlns:a16="http://schemas.microsoft.com/office/drawing/2014/main" id="{A4618297-7830-2CFD-3C4A-CFCBFD3792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0048" b="-4"/>
          <a:stretch/>
        </p:blipFill>
        <p:spPr>
          <a:xfrm>
            <a:off x="8059246" y="0"/>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4" name="Picture 3">
            <a:extLst>
              <a:ext uri="{FF2B5EF4-FFF2-40B4-BE49-F238E27FC236}">
                <a16:creationId xmlns:a16="http://schemas.microsoft.com/office/drawing/2014/main" id="{8D422C4F-1A06-F70F-D1D0-5FA0DA57B1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9436" y="4533326"/>
            <a:ext cx="4132754" cy="2324674"/>
          </a:xfrm>
          <a:prstGeom prst="rect">
            <a:avLst/>
          </a:prstGeom>
        </p:spPr>
      </p:pic>
      <p:pic>
        <p:nvPicPr>
          <p:cNvPr id="6" name="Picture 5">
            <a:extLst>
              <a:ext uri="{FF2B5EF4-FFF2-40B4-BE49-F238E27FC236}">
                <a16:creationId xmlns:a16="http://schemas.microsoft.com/office/drawing/2014/main" id="{8B7F37FD-BC29-F4B4-5379-E1534C17BFED}"/>
              </a:ext>
            </a:extLst>
          </p:cNvPr>
          <p:cNvPicPr>
            <a:picLocks noChangeAspect="1"/>
          </p:cNvPicPr>
          <p:nvPr/>
        </p:nvPicPr>
        <p:blipFill>
          <a:blip r:embed="rId5"/>
          <a:stretch>
            <a:fillRect/>
          </a:stretch>
        </p:blipFill>
        <p:spPr>
          <a:xfrm>
            <a:off x="8487700" y="3580759"/>
            <a:ext cx="3704300" cy="33463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2852448"/>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38DED1542C1943A1290884108DB0E9" ma:contentTypeVersion="4" ma:contentTypeDescription="Create a new document." ma:contentTypeScope="" ma:versionID="06180f53a45ac83fbf44fc74dc602eac">
  <xsd:schema xmlns:xsd="http://www.w3.org/2001/XMLSchema" xmlns:xs="http://www.w3.org/2001/XMLSchema" xmlns:p="http://schemas.microsoft.com/office/2006/metadata/properties" xmlns:ns2="84978530-c7a6-42d8-babd-8b8d2b751aa6" targetNamespace="http://schemas.microsoft.com/office/2006/metadata/properties" ma:root="true" ma:fieldsID="f9dc5baa295b293609270ebec220f010" ns2:_="">
    <xsd:import namespace="84978530-c7a6-42d8-babd-8b8d2b751aa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78530-c7a6-42d8-babd-8b8d2b751a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F1C4F4-B514-46B5-BA53-F3136A038A55}">
  <ds:schemaRefs>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schemas.microsoft.com/office/2006/metadata/properties"/>
    <ds:schemaRef ds:uri="84978530-c7a6-42d8-babd-8b8d2b751aa6"/>
    <ds:schemaRef ds:uri="http://www.w3.org/XML/1998/namespace"/>
    <ds:schemaRef ds:uri="http://purl.org/dc/dcmitype/"/>
  </ds:schemaRefs>
</ds:datastoreItem>
</file>

<file path=customXml/itemProps2.xml><?xml version="1.0" encoding="utf-8"?>
<ds:datastoreItem xmlns:ds="http://schemas.openxmlformats.org/officeDocument/2006/customXml" ds:itemID="{F338C249-2E36-4FA9-9D69-5647C58B24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78530-c7a6-42d8-babd-8b8d2b751a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D5D5B8-BF10-44EC-A741-7A15D8CEAE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7225</TotalTime>
  <Words>571</Words>
  <Application>Microsoft Office PowerPoint</Application>
  <PresentationFormat>Widescreen</PresentationFormat>
  <Paragraphs>67</Paragraphs>
  <Slides>14</Slides>
  <Notes>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Arial Regular</vt:lpstr>
      <vt:lpstr>Calibri</vt:lpstr>
      <vt:lpstr>Wingdings</vt:lpstr>
      <vt:lpstr>Font and logo master</vt:lpstr>
      <vt:lpstr>Custom Design</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Ng, Zhen (STFC,RAL,TECH)</cp:lastModifiedBy>
  <cp:revision>271</cp:revision>
  <cp:lastPrinted>2019-10-02T08:27:37Z</cp:lastPrinted>
  <dcterms:created xsi:type="dcterms:W3CDTF">2019-09-17T08:04:08Z</dcterms:created>
  <dcterms:modified xsi:type="dcterms:W3CDTF">2026-02-26T10:00:14Z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0x0101005038DED1542C1943A1290884108DB0E9</vt:lpwstr>
  </property>
  <property fmtid="{D5CDD505-2E9C-101B-9397-08002B2CF9AE}" pid="3" name="_dlc_DocIdItemGuid">
    <vt:lpwstr>7d6dd9f8-2757-4d2f-b6c5-c8fdb553a0d1</vt:lpwstr>
  </property>
</Properties>
</file>